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8" r:id="rId3"/>
    <p:sldId id="257" r:id="rId4"/>
    <p:sldId id="274" r:id="rId5"/>
    <p:sldId id="269" r:id="rId6"/>
    <p:sldId id="275" r:id="rId7"/>
    <p:sldId id="270" r:id="rId8"/>
    <p:sldId id="276" r:id="rId9"/>
    <p:sldId id="278" r:id="rId10"/>
    <p:sldId id="272" r:id="rId11"/>
    <p:sldId id="277" r:id="rId12"/>
    <p:sldId id="279" r:id="rId13"/>
    <p:sldId id="273" r:id="rId14"/>
    <p:sldId id="26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3A4777-8584-43A2-8E0A-7AE93E4DA5EF}" v="16" dt="2023-07-02T23:39:48.233"/>
    <p1510:client id="{B0DC7204-486D-41D4-9E35-7A7A5E40735D}" v="34" dt="2023-07-03T14:49:28.8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717" autoAdjust="0"/>
  </p:normalViewPr>
  <p:slideViewPr>
    <p:cSldViewPr snapToGrid="0">
      <p:cViewPr varScale="1">
        <p:scale>
          <a:sx n="108" d="100"/>
          <a:sy n="108" d="100"/>
        </p:scale>
        <p:origin x="540"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jeewa Herath" userId="e5350ab0-0c1d-4953-8d97-39bf0c1d0ffc" providerId="ADAL" clId="{813A4777-8584-43A2-8E0A-7AE93E4DA5EF}"/>
    <pc:docChg chg="undo custSel addSld delSld modSld sldOrd">
      <pc:chgData name="Sujeewa Herath" userId="e5350ab0-0c1d-4953-8d97-39bf0c1d0ffc" providerId="ADAL" clId="{813A4777-8584-43A2-8E0A-7AE93E4DA5EF}" dt="2023-07-02T23:39:48.233" v="1142"/>
      <pc:docMkLst>
        <pc:docMk/>
      </pc:docMkLst>
      <pc:sldChg chg="addSp delSp modSp mod">
        <pc:chgData name="Sujeewa Herath" userId="e5350ab0-0c1d-4953-8d97-39bf0c1d0ffc" providerId="ADAL" clId="{813A4777-8584-43A2-8E0A-7AE93E4DA5EF}" dt="2023-07-02T19:17:34.651" v="168" actId="27636"/>
        <pc:sldMkLst>
          <pc:docMk/>
          <pc:sldMk cId="3867166502" sldId="257"/>
        </pc:sldMkLst>
        <pc:spChg chg="mod">
          <ac:chgData name="Sujeewa Herath" userId="e5350ab0-0c1d-4953-8d97-39bf0c1d0ffc" providerId="ADAL" clId="{813A4777-8584-43A2-8E0A-7AE93E4DA5EF}" dt="2023-07-02T19:17:34.651" v="168" actId="27636"/>
          <ac:spMkLst>
            <pc:docMk/>
            <pc:sldMk cId="3867166502" sldId="257"/>
            <ac:spMk id="2" creationId="{6A6A3161-6948-48C0-C622-8D44C462BBAA}"/>
          </ac:spMkLst>
        </pc:spChg>
        <pc:spChg chg="mod">
          <ac:chgData name="Sujeewa Herath" userId="e5350ab0-0c1d-4953-8d97-39bf0c1d0ffc" providerId="ADAL" clId="{813A4777-8584-43A2-8E0A-7AE93E4DA5EF}" dt="2023-07-02T18:43:12.217" v="68" actId="14100"/>
          <ac:spMkLst>
            <pc:docMk/>
            <pc:sldMk cId="3867166502" sldId="257"/>
            <ac:spMk id="3" creationId="{B1F2FF73-67D3-D5B6-3FE1-921A48577DB2}"/>
          </ac:spMkLst>
        </pc:spChg>
        <pc:picChg chg="add del">
          <ac:chgData name="Sujeewa Herath" userId="e5350ab0-0c1d-4953-8d97-39bf0c1d0ffc" providerId="ADAL" clId="{813A4777-8584-43A2-8E0A-7AE93E4DA5EF}" dt="2023-07-02T18:41:42.403" v="58" actId="21"/>
          <ac:picMkLst>
            <pc:docMk/>
            <pc:sldMk cId="3867166502" sldId="257"/>
            <ac:picMk id="5" creationId="{C838D326-E6D0-7B09-E583-DFFDE47DA595}"/>
          </ac:picMkLst>
        </pc:picChg>
        <pc:picChg chg="add del mod">
          <ac:chgData name="Sujeewa Herath" userId="e5350ab0-0c1d-4953-8d97-39bf0c1d0ffc" providerId="ADAL" clId="{813A4777-8584-43A2-8E0A-7AE93E4DA5EF}" dt="2023-07-02T18:41:53.035" v="61" actId="21"/>
          <ac:picMkLst>
            <pc:docMk/>
            <pc:sldMk cId="3867166502" sldId="257"/>
            <ac:picMk id="6" creationId="{4D2481F2-AA15-BA75-DD49-5799BE7A6E61}"/>
          </ac:picMkLst>
        </pc:picChg>
        <pc:picChg chg="add mod">
          <ac:chgData name="Sujeewa Herath" userId="e5350ab0-0c1d-4953-8d97-39bf0c1d0ffc" providerId="ADAL" clId="{813A4777-8584-43A2-8E0A-7AE93E4DA5EF}" dt="2023-07-02T18:44:48.281" v="77" actId="1076"/>
          <ac:picMkLst>
            <pc:docMk/>
            <pc:sldMk cId="3867166502" sldId="257"/>
            <ac:picMk id="8" creationId="{4B017822-5638-254B-CC01-69F9038EFD48}"/>
          </ac:picMkLst>
        </pc:picChg>
      </pc:sldChg>
      <pc:sldChg chg="del ord">
        <pc:chgData name="Sujeewa Herath" userId="e5350ab0-0c1d-4953-8d97-39bf0c1d0ffc" providerId="ADAL" clId="{813A4777-8584-43A2-8E0A-7AE93E4DA5EF}" dt="2023-07-02T23:36:44.293" v="1138" actId="2696"/>
        <pc:sldMkLst>
          <pc:docMk/>
          <pc:sldMk cId="1279054285" sldId="260"/>
        </pc:sldMkLst>
      </pc:sldChg>
      <pc:sldChg chg="modSp mod">
        <pc:chgData name="Sujeewa Herath" userId="e5350ab0-0c1d-4953-8d97-39bf0c1d0ffc" providerId="ADAL" clId="{813A4777-8584-43A2-8E0A-7AE93E4DA5EF}" dt="2023-07-02T23:34:26.391" v="1101" actId="27636"/>
        <pc:sldMkLst>
          <pc:docMk/>
          <pc:sldMk cId="4152354060" sldId="261"/>
        </pc:sldMkLst>
        <pc:spChg chg="mod">
          <ac:chgData name="Sujeewa Herath" userId="e5350ab0-0c1d-4953-8d97-39bf0c1d0ffc" providerId="ADAL" clId="{813A4777-8584-43A2-8E0A-7AE93E4DA5EF}" dt="2023-07-02T23:34:26.391" v="1101" actId="27636"/>
          <ac:spMkLst>
            <pc:docMk/>
            <pc:sldMk cId="4152354060" sldId="261"/>
            <ac:spMk id="3" creationId="{8D39CA22-8409-EC8D-7486-BB653CA09781}"/>
          </ac:spMkLst>
        </pc:spChg>
      </pc:sldChg>
      <pc:sldChg chg="del">
        <pc:chgData name="Sujeewa Herath" userId="e5350ab0-0c1d-4953-8d97-39bf0c1d0ffc" providerId="ADAL" clId="{813A4777-8584-43A2-8E0A-7AE93E4DA5EF}" dt="2023-07-02T23:37:00.392" v="1139" actId="2696"/>
        <pc:sldMkLst>
          <pc:docMk/>
          <pc:sldMk cId="3916368621" sldId="262"/>
        </pc:sldMkLst>
      </pc:sldChg>
      <pc:sldChg chg="ord">
        <pc:chgData name="Sujeewa Herath" userId="e5350ab0-0c1d-4953-8d97-39bf0c1d0ffc" providerId="ADAL" clId="{813A4777-8584-43A2-8E0A-7AE93E4DA5EF}" dt="2023-07-02T18:41:19.550" v="53"/>
        <pc:sldMkLst>
          <pc:docMk/>
          <pc:sldMk cId="2490491132" sldId="268"/>
        </pc:sldMkLst>
      </pc:sldChg>
      <pc:sldChg chg="addSp delSp modSp mod setBg">
        <pc:chgData name="Sujeewa Herath" userId="e5350ab0-0c1d-4953-8d97-39bf0c1d0ffc" providerId="ADAL" clId="{813A4777-8584-43A2-8E0A-7AE93E4DA5EF}" dt="2023-07-02T19:18:46.617" v="186" actId="20577"/>
        <pc:sldMkLst>
          <pc:docMk/>
          <pc:sldMk cId="2203507784" sldId="269"/>
        </pc:sldMkLst>
        <pc:spChg chg="mod">
          <ac:chgData name="Sujeewa Herath" userId="e5350ab0-0c1d-4953-8d97-39bf0c1d0ffc" providerId="ADAL" clId="{813A4777-8584-43A2-8E0A-7AE93E4DA5EF}" dt="2023-07-02T19:17:47.330" v="169" actId="26606"/>
          <ac:spMkLst>
            <pc:docMk/>
            <pc:sldMk cId="2203507784" sldId="269"/>
            <ac:spMk id="2" creationId="{5413A672-6FF8-D40E-AC8A-42D8B47EA984}"/>
          </ac:spMkLst>
        </pc:spChg>
        <pc:spChg chg="del mod">
          <ac:chgData name="Sujeewa Herath" userId="e5350ab0-0c1d-4953-8d97-39bf0c1d0ffc" providerId="ADAL" clId="{813A4777-8584-43A2-8E0A-7AE93E4DA5EF}" dt="2023-07-02T19:03:18.863" v="110" actId="22"/>
          <ac:spMkLst>
            <pc:docMk/>
            <pc:sldMk cId="2203507784" sldId="269"/>
            <ac:spMk id="3" creationId="{EF78CCBB-CEC3-1BFB-6586-6A591B1CA842}"/>
          </ac:spMkLst>
        </pc:spChg>
        <pc:spChg chg="add mod">
          <ac:chgData name="Sujeewa Herath" userId="e5350ab0-0c1d-4953-8d97-39bf0c1d0ffc" providerId="ADAL" clId="{813A4777-8584-43A2-8E0A-7AE93E4DA5EF}" dt="2023-07-02T19:18:46.617" v="186" actId="20577"/>
          <ac:spMkLst>
            <pc:docMk/>
            <pc:sldMk cId="2203507784" sldId="269"/>
            <ac:spMk id="7" creationId="{A63B74FA-5BAA-9CD7-D7D8-03B8580FC551}"/>
          </ac:spMkLst>
        </pc:spChg>
        <pc:spChg chg="add">
          <ac:chgData name="Sujeewa Herath" userId="e5350ab0-0c1d-4953-8d97-39bf0c1d0ffc" providerId="ADAL" clId="{813A4777-8584-43A2-8E0A-7AE93E4DA5EF}" dt="2023-07-02T19:17:47.330" v="169" actId="26606"/>
          <ac:spMkLst>
            <pc:docMk/>
            <pc:sldMk cId="2203507784" sldId="269"/>
            <ac:spMk id="12" creationId="{333F0879-3DA0-4CB8-B35E-A0AD42558191}"/>
          </ac:spMkLst>
        </pc:spChg>
        <pc:spChg chg="add">
          <ac:chgData name="Sujeewa Herath" userId="e5350ab0-0c1d-4953-8d97-39bf0c1d0ffc" providerId="ADAL" clId="{813A4777-8584-43A2-8E0A-7AE93E4DA5EF}" dt="2023-07-02T19:17:47.330" v="169" actId="26606"/>
          <ac:spMkLst>
            <pc:docMk/>
            <pc:sldMk cId="2203507784" sldId="269"/>
            <ac:spMk id="14" creationId="{324D2183-F388-476E-92A9-D6639D698580}"/>
          </ac:spMkLst>
        </pc:spChg>
        <pc:spChg chg="add">
          <ac:chgData name="Sujeewa Herath" userId="e5350ab0-0c1d-4953-8d97-39bf0c1d0ffc" providerId="ADAL" clId="{813A4777-8584-43A2-8E0A-7AE93E4DA5EF}" dt="2023-07-02T19:17:47.330" v="169" actId="26606"/>
          <ac:spMkLst>
            <pc:docMk/>
            <pc:sldMk cId="2203507784" sldId="269"/>
            <ac:spMk id="16" creationId="{243462E7-1698-4B21-BE89-AEFAC7C2FEFA}"/>
          </ac:spMkLst>
        </pc:spChg>
        <pc:spChg chg="add">
          <ac:chgData name="Sujeewa Herath" userId="e5350ab0-0c1d-4953-8d97-39bf0c1d0ffc" providerId="ADAL" clId="{813A4777-8584-43A2-8E0A-7AE93E4DA5EF}" dt="2023-07-02T19:17:47.330" v="169" actId="26606"/>
          <ac:spMkLst>
            <pc:docMk/>
            <pc:sldMk cId="2203507784" sldId="269"/>
            <ac:spMk id="18" creationId="{6C22FCAC-D7EC-4A52-B153-FF761E2235B3}"/>
          </ac:spMkLst>
        </pc:spChg>
        <pc:picChg chg="add mod ord">
          <ac:chgData name="Sujeewa Herath" userId="e5350ab0-0c1d-4953-8d97-39bf0c1d0ffc" providerId="ADAL" clId="{813A4777-8584-43A2-8E0A-7AE93E4DA5EF}" dt="2023-07-02T19:17:49.388" v="170" actId="1076"/>
          <ac:picMkLst>
            <pc:docMk/>
            <pc:sldMk cId="2203507784" sldId="269"/>
            <ac:picMk id="5" creationId="{95117BE4-F435-5649-26EB-B1F86526F602}"/>
          </ac:picMkLst>
        </pc:picChg>
      </pc:sldChg>
      <pc:sldChg chg="addSp modSp mod">
        <pc:chgData name="Sujeewa Herath" userId="e5350ab0-0c1d-4953-8d97-39bf0c1d0ffc" providerId="ADAL" clId="{813A4777-8584-43A2-8E0A-7AE93E4DA5EF}" dt="2023-07-02T21:15:21.702" v="195" actId="2710"/>
        <pc:sldMkLst>
          <pc:docMk/>
          <pc:sldMk cId="4245641091" sldId="270"/>
        </pc:sldMkLst>
        <pc:spChg chg="mod">
          <ac:chgData name="Sujeewa Herath" userId="e5350ab0-0c1d-4953-8d97-39bf0c1d0ffc" providerId="ADAL" clId="{813A4777-8584-43A2-8E0A-7AE93E4DA5EF}" dt="2023-07-02T19:30:40.899" v="190" actId="20577"/>
          <ac:spMkLst>
            <pc:docMk/>
            <pc:sldMk cId="4245641091" sldId="270"/>
            <ac:spMk id="2" creationId="{CA195DC4-5E67-529C-BB42-2229BF31B1D8}"/>
          </ac:spMkLst>
        </pc:spChg>
        <pc:spChg chg="add mod">
          <ac:chgData name="Sujeewa Herath" userId="e5350ab0-0c1d-4953-8d97-39bf0c1d0ffc" providerId="ADAL" clId="{813A4777-8584-43A2-8E0A-7AE93E4DA5EF}" dt="2023-07-02T21:15:21.702" v="195" actId="2710"/>
          <ac:spMkLst>
            <pc:docMk/>
            <pc:sldMk cId="4245641091" sldId="270"/>
            <ac:spMk id="4" creationId="{3DDDB612-9FDF-73E8-22E1-5B3689F4B52F}"/>
          </ac:spMkLst>
        </pc:spChg>
      </pc:sldChg>
      <pc:sldChg chg="modSp mod">
        <pc:chgData name="Sujeewa Herath" userId="e5350ab0-0c1d-4953-8d97-39bf0c1d0ffc" providerId="ADAL" clId="{813A4777-8584-43A2-8E0A-7AE93E4DA5EF}" dt="2023-07-02T22:44:06.017" v="567" actId="20577"/>
        <pc:sldMkLst>
          <pc:docMk/>
          <pc:sldMk cId="1387567308" sldId="271"/>
        </pc:sldMkLst>
        <pc:spChg chg="mod">
          <ac:chgData name="Sujeewa Herath" userId="e5350ab0-0c1d-4953-8d97-39bf0c1d0ffc" providerId="ADAL" clId="{813A4777-8584-43A2-8E0A-7AE93E4DA5EF}" dt="2023-07-02T22:44:06.017" v="567" actId="20577"/>
          <ac:spMkLst>
            <pc:docMk/>
            <pc:sldMk cId="1387567308" sldId="271"/>
            <ac:spMk id="2" creationId="{398D0F1E-46A6-89A3-E498-940A30FD1CFA}"/>
          </ac:spMkLst>
        </pc:spChg>
        <pc:spChg chg="mod">
          <ac:chgData name="Sujeewa Herath" userId="e5350ab0-0c1d-4953-8d97-39bf0c1d0ffc" providerId="ADAL" clId="{813A4777-8584-43A2-8E0A-7AE93E4DA5EF}" dt="2023-07-02T22:43:46.687" v="543" actId="27636"/>
          <ac:spMkLst>
            <pc:docMk/>
            <pc:sldMk cId="1387567308" sldId="271"/>
            <ac:spMk id="3" creationId="{92D19567-6E3F-CEA6-528F-88F74ABC9492}"/>
          </ac:spMkLst>
        </pc:spChg>
      </pc:sldChg>
      <pc:sldChg chg="addSp delSp modSp mod">
        <pc:chgData name="Sujeewa Herath" userId="e5350ab0-0c1d-4953-8d97-39bf0c1d0ffc" providerId="ADAL" clId="{813A4777-8584-43A2-8E0A-7AE93E4DA5EF}" dt="2023-07-02T23:39:48.233" v="1142"/>
        <pc:sldMkLst>
          <pc:docMk/>
          <pc:sldMk cId="2760718939" sldId="272"/>
        </pc:sldMkLst>
        <pc:spChg chg="mod">
          <ac:chgData name="Sujeewa Herath" userId="e5350ab0-0c1d-4953-8d97-39bf0c1d0ffc" providerId="ADAL" clId="{813A4777-8584-43A2-8E0A-7AE93E4DA5EF}" dt="2023-07-02T22:50:29.197" v="612" actId="14100"/>
          <ac:spMkLst>
            <pc:docMk/>
            <pc:sldMk cId="2760718939" sldId="272"/>
            <ac:spMk id="2" creationId="{16CBB30A-2022-382D-64C6-81427AD024EE}"/>
          </ac:spMkLst>
        </pc:spChg>
        <pc:spChg chg="del mod">
          <ac:chgData name="Sujeewa Herath" userId="e5350ab0-0c1d-4953-8d97-39bf0c1d0ffc" providerId="ADAL" clId="{813A4777-8584-43A2-8E0A-7AE93E4DA5EF}" dt="2023-07-02T22:44:50.501" v="570" actId="3680"/>
          <ac:spMkLst>
            <pc:docMk/>
            <pc:sldMk cId="2760718939" sldId="272"/>
            <ac:spMk id="3" creationId="{4D202D65-FCAD-B1EC-ECAF-C818F1F1408F}"/>
          </ac:spMkLst>
        </pc:spChg>
        <pc:graphicFrameChg chg="add mod ord modGraphic">
          <ac:chgData name="Sujeewa Herath" userId="e5350ab0-0c1d-4953-8d97-39bf0c1d0ffc" providerId="ADAL" clId="{813A4777-8584-43A2-8E0A-7AE93E4DA5EF}" dt="2023-07-02T23:39:48.233" v="1142"/>
          <ac:graphicFrameMkLst>
            <pc:docMk/>
            <pc:sldMk cId="2760718939" sldId="272"/>
            <ac:graphicFrameMk id="4" creationId="{22E9BA00-ED7D-F534-B34C-7A32B50577F1}"/>
          </ac:graphicFrameMkLst>
        </pc:graphicFrameChg>
      </pc:sldChg>
      <pc:sldChg chg="addSp modSp new mod">
        <pc:chgData name="Sujeewa Herath" userId="e5350ab0-0c1d-4953-8d97-39bf0c1d0ffc" providerId="ADAL" clId="{813A4777-8584-43A2-8E0A-7AE93E4DA5EF}" dt="2023-07-02T18:45:43.528" v="92" actId="20577"/>
        <pc:sldMkLst>
          <pc:docMk/>
          <pc:sldMk cId="784569214" sldId="274"/>
        </pc:sldMkLst>
        <pc:spChg chg="add mod">
          <ac:chgData name="Sujeewa Herath" userId="e5350ab0-0c1d-4953-8d97-39bf0c1d0ffc" providerId="ADAL" clId="{813A4777-8584-43A2-8E0A-7AE93E4DA5EF}" dt="2023-07-02T18:45:43.528" v="92" actId="20577"/>
          <ac:spMkLst>
            <pc:docMk/>
            <pc:sldMk cId="784569214" sldId="274"/>
            <ac:spMk id="3" creationId="{D2BC6ACF-EC16-5370-F6EA-C003EA12AC63}"/>
          </ac:spMkLst>
        </pc:spChg>
        <pc:picChg chg="add mod">
          <ac:chgData name="Sujeewa Herath" userId="e5350ab0-0c1d-4953-8d97-39bf0c1d0ffc" providerId="ADAL" clId="{813A4777-8584-43A2-8E0A-7AE93E4DA5EF}" dt="2023-07-02T18:45:10.426" v="79" actId="14100"/>
          <ac:picMkLst>
            <pc:docMk/>
            <pc:sldMk cId="784569214" sldId="274"/>
            <ac:picMk id="2" creationId="{39C6B439-2F09-C60B-9943-88068FDAA7CA}"/>
          </ac:picMkLst>
        </pc:picChg>
      </pc:sldChg>
      <pc:sldChg chg="addSp delSp modSp new mod setBg">
        <pc:chgData name="Sujeewa Herath" userId="e5350ab0-0c1d-4953-8d97-39bf0c1d0ffc" providerId="ADAL" clId="{813A4777-8584-43A2-8E0A-7AE93E4DA5EF}" dt="2023-07-02T19:17:22.667" v="160" actId="1076"/>
        <pc:sldMkLst>
          <pc:docMk/>
          <pc:sldMk cId="943922304" sldId="275"/>
        </pc:sldMkLst>
        <pc:spChg chg="del">
          <ac:chgData name="Sujeewa Herath" userId="e5350ab0-0c1d-4953-8d97-39bf0c1d0ffc" providerId="ADAL" clId="{813A4777-8584-43A2-8E0A-7AE93E4DA5EF}" dt="2023-07-02T19:09:30.066" v="147" actId="478"/>
          <ac:spMkLst>
            <pc:docMk/>
            <pc:sldMk cId="943922304" sldId="275"/>
            <ac:spMk id="2" creationId="{E54650B6-BAFC-D597-DC73-D239D01C33D9}"/>
          </ac:spMkLst>
        </pc:spChg>
        <pc:spChg chg="del">
          <ac:chgData name="Sujeewa Herath" userId="e5350ab0-0c1d-4953-8d97-39bf0c1d0ffc" providerId="ADAL" clId="{813A4777-8584-43A2-8E0A-7AE93E4DA5EF}" dt="2023-07-02T19:07:15.807" v="140" actId="22"/>
          <ac:spMkLst>
            <pc:docMk/>
            <pc:sldMk cId="943922304" sldId="275"/>
            <ac:spMk id="3" creationId="{B9FC2FD4-E634-8FA4-E951-E7BB60BFE746}"/>
          </ac:spMkLst>
        </pc:spChg>
        <pc:spChg chg="add mod">
          <ac:chgData name="Sujeewa Herath" userId="e5350ab0-0c1d-4953-8d97-39bf0c1d0ffc" providerId="ADAL" clId="{813A4777-8584-43A2-8E0A-7AE93E4DA5EF}" dt="2023-07-02T19:17:22.667" v="160" actId="1076"/>
          <ac:spMkLst>
            <pc:docMk/>
            <pc:sldMk cId="943922304" sldId="275"/>
            <ac:spMk id="7" creationId="{A5A923B5-46BC-767F-8874-B104F6A51846}"/>
          </ac:spMkLst>
        </pc:spChg>
        <pc:spChg chg="add del">
          <ac:chgData name="Sujeewa Herath" userId="e5350ab0-0c1d-4953-8d97-39bf0c1d0ffc" providerId="ADAL" clId="{813A4777-8584-43A2-8E0A-7AE93E4DA5EF}" dt="2023-07-02T19:10:08.352" v="151" actId="26606"/>
          <ac:spMkLst>
            <pc:docMk/>
            <pc:sldMk cId="943922304" sldId="275"/>
            <ac:spMk id="12" creationId="{75E66D3F-14EA-4BCD-819B-EEF581746B88}"/>
          </ac:spMkLst>
        </pc:spChg>
        <pc:spChg chg="add del">
          <ac:chgData name="Sujeewa Herath" userId="e5350ab0-0c1d-4953-8d97-39bf0c1d0ffc" providerId="ADAL" clId="{813A4777-8584-43A2-8E0A-7AE93E4DA5EF}" dt="2023-07-02T19:17:07.331" v="157" actId="26606"/>
          <ac:spMkLst>
            <pc:docMk/>
            <pc:sldMk cId="943922304" sldId="275"/>
            <ac:spMk id="16" creationId="{243462E7-1698-4B21-BE89-AEFAC7C2FEFA}"/>
          </ac:spMkLst>
        </pc:spChg>
        <pc:spChg chg="add del">
          <ac:chgData name="Sujeewa Herath" userId="e5350ab0-0c1d-4953-8d97-39bf0c1d0ffc" providerId="ADAL" clId="{813A4777-8584-43A2-8E0A-7AE93E4DA5EF}" dt="2023-07-02T19:17:07.331" v="157" actId="26606"/>
          <ac:spMkLst>
            <pc:docMk/>
            <pc:sldMk cId="943922304" sldId="275"/>
            <ac:spMk id="18" creationId="{6C22FCAC-D7EC-4A52-B153-FF761E2235B3}"/>
          </ac:spMkLst>
        </pc:spChg>
        <pc:spChg chg="add del">
          <ac:chgData name="Sujeewa Herath" userId="e5350ab0-0c1d-4953-8d97-39bf0c1d0ffc" providerId="ADAL" clId="{813A4777-8584-43A2-8E0A-7AE93E4DA5EF}" dt="2023-07-02T19:10:08.352" v="151" actId="26606"/>
          <ac:spMkLst>
            <pc:docMk/>
            <pc:sldMk cId="943922304" sldId="275"/>
            <ac:spMk id="20" creationId="{DD5289D1-D3B7-4C53-823E-280A79C02EBF}"/>
          </ac:spMkLst>
        </pc:spChg>
        <pc:spChg chg="add del">
          <ac:chgData name="Sujeewa Herath" userId="e5350ab0-0c1d-4953-8d97-39bf0c1d0ffc" providerId="ADAL" clId="{813A4777-8584-43A2-8E0A-7AE93E4DA5EF}" dt="2023-07-02T19:17:07.331" v="157" actId="26606"/>
          <ac:spMkLst>
            <pc:docMk/>
            <pc:sldMk cId="943922304" sldId="275"/>
            <ac:spMk id="24" creationId="{333F0879-3DA0-4CB8-B35E-A0AD42558191}"/>
          </ac:spMkLst>
        </pc:spChg>
        <pc:spChg chg="add del">
          <ac:chgData name="Sujeewa Herath" userId="e5350ab0-0c1d-4953-8d97-39bf0c1d0ffc" providerId="ADAL" clId="{813A4777-8584-43A2-8E0A-7AE93E4DA5EF}" dt="2023-07-02T19:17:07.331" v="157" actId="26606"/>
          <ac:spMkLst>
            <pc:docMk/>
            <pc:sldMk cId="943922304" sldId="275"/>
            <ac:spMk id="25" creationId="{324D2183-F388-476E-92A9-D6639D698580}"/>
          </ac:spMkLst>
        </pc:spChg>
        <pc:spChg chg="add">
          <ac:chgData name="Sujeewa Herath" userId="e5350ab0-0c1d-4953-8d97-39bf0c1d0ffc" providerId="ADAL" clId="{813A4777-8584-43A2-8E0A-7AE93E4DA5EF}" dt="2023-07-02T19:17:07.331" v="157" actId="26606"/>
          <ac:spMkLst>
            <pc:docMk/>
            <pc:sldMk cId="943922304" sldId="275"/>
            <ac:spMk id="30" creationId="{333F0879-3DA0-4CB8-B35E-A0AD42558191}"/>
          </ac:spMkLst>
        </pc:spChg>
        <pc:spChg chg="add">
          <ac:chgData name="Sujeewa Herath" userId="e5350ab0-0c1d-4953-8d97-39bf0c1d0ffc" providerId="ADAL" clId="{813A4777-8584-43A2-8E0A-7AE93E4DA5EF}" dt="2023-07-02T19:17:07.331" v="157" actId="26606"/>
          <ac:spMkLst>
            <pc:docMk/>
            <pc:sldMk cId="943922304" sldId="275"/>
            <ac:spMk id="32" creationId="{324D2183-F388-476E-92A9-D6639D698580}"/>
          </ac:spMkLst>
        </pc:spChg>
        <pc:spChg chg="add">
          <ac:chgData name="Sujeewa Herath" userId="e5350ab0-0c1d-4953-8d97-39bf0c1d0ffc" providerId="ADAL" clId="{813A4777-8584-43A2-8E0A-7AE93E4DA5EF}" dt="2023-07-02T19:17:07.331" v="157" actId="26606"/>
          <ac:spMkLst>
            <pc:docMk/>
            <pc:sldMk cId="943922304" sldId="275"/>
            <ac:spMk id="34" creationId="{243462E7-1698-4B21-BE89-AEFAC7C2FEFA}"/>
          </ac:spMkLst>
        </pc:spChg>
        <pc:spChg chg="add">
          <ac:chgData name="Sujeewa Herath" userId="e5350ab0-0c1d-4953-8d97-39bf0c1d0ffc" providerId="ADAL" clId="{813A4777-8584-43A2-8E0A-7AE93E4DA5EF}" dt="2023-07-02T19:17:07.331" v="157" actId="26606"/>
          <ac:spMkLst>
            <pc:docMk/>
            <pc:sldMk cId="943922304" sldId="275"/>
            <ac:spMk id="36" creationId="{6C22FCAC-D7EC-4A52-B153-FF761E2235B3}"/>
          </ac:spMkLst>
        </pc:spChg>
        <pc:grpChg chg="add del">
          <ac:chgData name="Sujeewa Herath" userId="e5350ab0-0c1d-4953-8d97-39bf0c1d0ffc" providerId="ADAL" clId="{813A4777-8584-43A2-8E0A-7AE93E4DA5EF}" dt="2023-07-02T19:10:08.352" v="151" actId="26606"/>
          <ac:grpSpMkLst>
            <pc:docMk/>
            <pc:sldMk cId="943922304" sldId="275"/>
            <ac:grpSpMk id="14" creationId="{D49D3EDE-CC3B-4573-A04B-26F32F1B2E7C}"/>
          </ac:grpSpMkLst>
        </pc:grpChg>
        <pc:picChg chg="add mod ord">
          <ac:chgData name="Sujeewa Herath" userId="e5350ab0-0c1d-4953-8d97-39bf0c1d0ffc" providerId="ADAL" clId="{813A4777-8584-43A2-8E0A-7AE93E4DA5EF}" dt="2023-07-02T19:10:08.368" v="152" actId="26606"/>
          <ac:picMkLst>
            <pc:docMk/>
            <pc:sldMk cId="943922304" sldId="275"/>
            <ac:picMk id="5" creationId="{2526A0BC-029A-D59A-DB06-1E1C0B92CA7D}"/>
          </ac:picMkLst>
        </pc:picChg>
        <pc:cxnChg chg="add del">
          <ac:chgData name="Sujeewa Herath" userId="e5350ab0-0c1d-4953-8d97-39bf0c1d0ffc" providerId="ADAL" clId="{813A4777-8584-43A2-8E0A-7AE93E4DA5EF}" dt="2023-07-02T19:10:08.352" v="151" actId="26606"/>
          <ac:cxnSpMkLst>
            <pc:docMk/>
            <pc:sldMk cId="943922304" sldId="275"/>
            <ac:cxnSpMk id="22" creationId="{A456CE10-0EE3-4503-ACF3-1D53A6FDBBBF}"/>
          </ac:cxnSpMkLst>
        </pc:cxnChg>
      </pc:sldChg>
      <pc:sldChg chg="addSp delSp modSp new mod">
        <pc:chgData name="Sujeewa Herath" userId="e5350ab0-0c1d-4953-8d97-39bf0c1d0ffc" providerId="ADAL" clId="{813A4777-8584-43A2-8E0A-7AE93E4DA5EF}" dt="2023-07-02T21:27:17.502" v="226" actId="20577"/>
        <pc:sldMkLst>
          <pc:docMk/>
          <pc:sldMk cId="2680370053" sldId="276"/>
        </pc:sldMkLst>
        <pc:spChg chg="mod">
          <ac:chgData name="Sujeewa Herath" userId="e5350ab0-0c1d-4953-8d97-39bf0c1d0ffc" providerId="ADAL" clId="{813A4777-8584-43A2-8E0A-7AE93E4DA5EF}" dt="2023-07-02T21:21:58.028" v="220" actId="20577"/>
          <ac:spMkLst>
            <pc:docMk/>
            <pc:sldMk cId="2680370053" sldId="276"/>
            <ac:spMk id="2" creationId="{D8F6E974-1562-63A6-585C-1AE7420B9E0B}"/>
          </ac:spMkLst>
        </pc:spChg>
        <pc:spChg chg="mod">
          <ac:chgData name="Sujeewa Herath" userId="e5350ab0-0c1d-4953-8d97-39bf0c1d0ffc" providerId="ADAL" clId="{813A4777-8584-43A2-8E0A-7AE93E4DA5EF}" dt="2023-07-02T21:27:17.502" v="226" actId="20577"/>
          <ac:spMkLst>
            <pc:docMk/>
            <pc:sldMk cId="2680370053" sldId="276"/>
            <ac:spMk id="3" creationId="{68F1DC8B-634B-96F2-9978-4CDE8D6DD3C7}"/>
          </ac:spMkLst>
        </pc:spChg>
        <pc:spChg chg="add del">
          <ac:chgData name="Sujeewa Herath" userId="e5350ab0-0c1d-4953-8d97-39bf0c1d0ffc" providerId="ADAL" clId="{813A4777-8584-43A2-8E0A-7AE93E4DA5EF}" dt="2023-07-02T21:25:19.336" v="224" actId="22"/>
          <ac:spMkLst>
            <pc:docMk/>
            <pc:sldMk cId="2680370053" sldId="276"/>
            <ac:spMk id="5" creationId="{704EC947-7FD1-53E5-1A33-1154C9AFDA7B}"/>
          </ac:spMkLst>
        </pc:spChg>
      </pc:sldChg>
    </pc:docChg>
  </pc:docChgLst>
  <pc:docChgLst>
    <pc:chgData name="Sujeewa Herath" userId="e5350ab0-0c1d-4953-8d97-39bf0c1d0ffc" providerId="ADAL" clId="{B0DC7204-486D-41D4-9E35-7A7A5E40735D}"/>
    <pc:docChg chg="undo custSel addSld delSld modSld">
      <pc:chgData name="Sujeewa Herath" userId="e5350ab0-0c1d-4953-8d97-39bf0c1d0ffc" providerId="ADAL" clId="{B0DC7204-486D-41D4-9E35-7A7A5E40735D}" dt="2023-07-03T14:49:57.973" v="1208" actId="14100"/>
      <pc:docMkLst>
        <pc:docMk/>
      </pc:docMkLst>
      <pc:sldChg chg="addSp delSp modSp mod setBg">
        <pc:chgData name="Sujeewa Herath" userId="e5350ab0-0c1d-4953-8d97-39bf0c1d0ffc" providerId="ADAL" clId="{B0DC7204-486D-41D4-9E35-7A7A5E40735D}" dt="2023-07-03T13:02:39.261" v="1" actId="26606"/>
        <pc:sldMkLst>
          <pc:docMk/>
          <pc:sldMk cId="3867166502" sldId="257"/>
        </pc:sldMkLst>
        <pc:spChg chg="mod">
          <ac:chgData name="Sujeewa Herath" userId="e5350ab0-0c1d-4953-8d97-39bf0c1d0ffc" providerId="ADAL" clId="{B0DC7204-486D-41D4-9E35-7A7A5E40735D}" dt="2023-07-03T13:02:39.261" v="1" actId="26606"/>
          <ac:spMkLst>
            <pc:docMk/>
            <pc:sldMk cId="3867166502" sldId="257"/>
            <ac:spMk id="2" creationId="{6A6A3161-6948-48C0-C622-8D44C462BBAA}"/>
          </ac:spMkLst>
        </pc:spChg>
        <pc:spChg chg="mod ord">
          <ac:chgData name="Sujeewa Herath" userId="e5350ab0-0c1d-4953-8d97-39bf0c1d0ffc" providerId="ADAL" clId="{B0DC7204-486D-41D4-9E35-7A7A5E40735D}" dt="2023-07-03T13:02:39.261" v="1" actId="26606"/>
          <ac:spMkLst>
            <pc:docMk/>
            <pc:sldMk cId="3867166502" sldId="257"/>
            <ac:spMk id="3" creationId="{B1F2FF73-67D3-D5B6-3FE1-921A48577DB2}"/>
          </ac:spMkLst>
        </pc:spChg>
        <pc:spChg chg="add del">
          <ac:chgData name="Sujeewa Herath" userId="e5350ab0-0c1d-4953-8d97-39bf0c1d0ffc" providerId="ADAL" clId="{B0DC7204-486D-41D4-9E35-7A7A5E40735D}" dt="2023-07-03T13:02:39.261" v="1" actId="26606"/>
          <ac:spMkLst>
            <pc:docMk/>
            <pc:sldMk cId="3867166502" sldId="257"/>
            <ac:spMk id="13" creationId="{572F6A24-139E-4EB5-86D2-431F42EF85CB}"/>
          </ac:spMkLst>
        </pc:spChg>
        <pc:spChg chg="add del">
          <ac:chgData name="Sujeewa Herath" userId="e5350ab0-0c1d-4953-8d97-39bf0c1d0ffc" providerId="ADAL" clId="{B0DC7204-486D-41D4-9E35-7A7A5E40735D}" dt="2023-07-03T13:02:39.261" v="1" actId="26606"/>
          <ac:spMkLst>
            <pc:docMk/>
            <pc:sldMk cId="3867166502" sldId="257"/>
            <ac:spMk id="21" creationId="{C9DA5B05-DD14-4860-AC45-02A8D2EE1AA5}"/>
          </ac:spMkLst>
        </pc:spChg>
        <pc:spChg chg="add">
          <ac:chgData name="Sujeewa Herath" userId="e5350ab0-0c1d-4953-8d97-39bf0c1d0ffc" providerId="ADAL" clId="{B0DC7204-486D-41D4-9E35-7A7A5E40735D}" dt="2023-07-03T13:02:39.261" v="1" actId="26606"/>
          <ac:spMkLst>
            <pc:docMk/>
            <pc:sldMk cId="3867166502" sldId="257"/>
            <ac:spMk id="28" creationId="{333F0879-3DA0-4CB8-B35E-A0AD42558191}"/>
          </ac:spMkLst>
        </pc:spChg>
        <pc:spChg chg="add">
          <ac:chgData name="Sujeewa Herath" userId="e5350ab0-0c1d-4953-8d97-39bf0c1d0ffc" providerId="ADAL" clId="{B0DC7204-486D-41D4-9E35-7A7A5E40735D}" dt="2023-07-03T13:02:39.261" v="1" actId="26606"/>
          <ac:spMkLst>
            <pc:docMk/>
            <pc:sldMk cId="3867166502" sldId="257"/>
            <ac:spMk id="30" creationId="{324D2183-F388-476E-92A9-D6639D698580}"/>
          </ac:spMkLst>
        </pc:spChg>
        <pc:spChg chg="add">
          <ac:chgData name="Sujeewa Herath" userId="e5350ab0-0c1d-4953-8d97-39bf0c1d0ffc" providerId="ADAL" clId="{B0DC7204-486D-41D4-9E35-7A7A5E40735D}" dt="2023-07-03T13:02:39.261" v="1" actId="26606"/>
          <ac:spMkLst>
            <pc:docMk/>
            <pc:sldMk cId="3867166502" sldId="257"/>
            <ac:spMk id="32" creationId="{243462E7-1698-4B21-BE89-AEFAC7C2FEFA}"/>
          </ac:spMkLst>
        </pc:spChg>
        <pc:spChg chg="add">
          <ac:chgData name="Sujeewa Herath" userId="e5350ab0-0c1d-4953-8d97-39bf0c1d0ffc" providerId="ADAL" clId="{B0DC7204-486D-41D4-9E35-7A7A5E40735D}" dt="2023-07-03T13:02:39.261" v="1" actId="26606"/>
          <ac:spMkLst>
            <pc:docMk/>
            <pc:sldMk cId="3867166502" sldId="257"/>
            <ac:spMk id="34" creationId="{6C22FCAC-D7EC-4A52-B153-FF761E2235B3}"/>
          </ac:spMkLst>
        </pc:spChg>
        <pc:grpChg chg="add del">
          <ac:chgData name="Sujeewa Herath" userId="e5350ab0-0c1d-4953-8d97-39bf0c1d0ffc" providerId="ADAL" clId="{B0DC7204-486D-41D4-9E35-7A7A5E40735D}" dt="2023-07-03T13:02:39.261" v="1" actId="26606"/>
          <ac:grpSpMkLst>
            <pc:docMk/>
            <pc:sldMk cId="3867166502" sldId="257"/>
            <ac:grpSpMk id="15" creationId="{3963AE85-BE5D-4975-BACF-DDDCC9C2ACDE}"/>
          </ac:grpSpMkLst>
        </pc:grpChg>
        <pc:picChg chg="mod ord">
          <ac:chgData name="Sujeewa Herath" userId="e5350ab0-0c1d-4953-8d97-39bf0c1d0ffc" providerId="ADAL" clId="{B0DC7204-486D-41D4-9E35-7A7A5E40735D}" dt="2023-07-03T13:02:39.261" v="1" actId="26606"/>
          <ac:picMkLst>
            <pc:docMk/>
            <pc:sldMk cId="3867166502" sldId="257"/>
            <ac:picMk id="8" creationId="{4B017822-5638-254B-CC01-69F9038EFD48}"/>
          </ac:picMkLst>
        </pc:picChg>
        <pc:cxnChg chg="add del">
          <ac:chgData name="Sujeewa Herath" userId="e5350ab0-0c1d-4953-8d97-39bf0c1d0ffc" providerId="ADAL" clId="{B0DC7204-486D-41D4-9E35-7A7A5E40735D}" dt="2023-07-03T13:02:39.261" v="1" actId="26606"/>
          <ac:cxnSpMkLst>
            <pc:docMk/>
            <pc:sldMk cId="3867166502" sldId="257"/>
            <ac:cxnSpMk id="23" creationId="{36BE37AC-AD36-4C42-9B8C-C5500F4E7C63}"/>
          </ac:cxnSpMkLst>
        </pc:cxnChg>
      </pc:sldChg>
      <pc:sldChg chg="modSp mod">
        <pc:chgData name="Sujeewa Herath" userId="e5350ab0-0c1d-4953-8d97-39bf0c1d0ffc" providerId="ADAL" clId="{B0DC7204-486D-41D4-9E35-7A7A5E40735D}" dt="2023-07-03T14:36:44.531" v="1136" actId="20577"/>
        <pc:sldMkLst>
          <pc:docMk/>
          <pc:sldMk cId="623477990" sldId="258"/>
        </pc:sldMkLst>
        <pc:spChg chg="mod">
          <ac:chgData name="Sujeewa Herath" userId="e5350ab0-0c1d-4953-8d97-39bf0c1d0ffc" providerId="ADAL" clId="{B0DC7204-486D-41D4-9E35-7A7A5E40735D}" dt="2023-07-03T14:03:21.983" v="833" actId="255"/>
          <ac:spMkLst>
            <pc:docMk/>
            <pc:sldMk cId="623477990" sldId="258"/>
            <ac:spMk id="2" creationId="{E200F034-5CDB-B3CB-1FC4-B1E005C5A99A}"/>
          </ac:spMkLst>
        </pc:spChg>
        <pc:spChg chg="mod">
          <ac:chgData name="Sujeewa Herath" userId="e5350ab0-0c1d-4953-8d97-39bf0c1d0ffc" providerId="ADAL" clId="{B0DC7204-486D-41D4-9E35-7A7A5E40735D}" dt="2023-07-03T14:36:44.531" v="1136" actId="20577"/>
          <ac:spMkLst>
            <pc:docMk/>
            <pc:sldMk cId="623477990" sldId="258"/>
            <ac:spMk id="3" creationId="{1846D18A-84F6-851D-534F-0E09B7D0EDF1}"/>
          </ac:spMkLst>
        </pc:spChg>
      </pc:sldChg>
      <pc:sldChg chg="modSp mod">
        <pc:chgData name="Sujeewa Herath" userId="e5350ab0-0c1d-4953-8d97-39bf0c1d0ffc" providerId="ADAL" clId="{B0DC7204-486D-41D4-9E35-7A7A5E40735D}" dt="2023-07-03T14:36:26.638" v="1133" actId="27636"/>
        <pc:sldMkLst>
          <pc:docMk/>
          <pc:sldMk cId="4152354060" sldId="261"/>
        </pc:sldMkLst>
        <pc:spChg chg="mod">
          <ac:chgData name="Sujeewa Herath" userId="e5350ab0-0c1d-4953-8d97-39bf0c1d0ffc" providerId="ADAL" clId="{B0DC7204-486D-41D4-9E35-7A7A5E40735D}" dt="2023-07-03T14:36:16.884" v="1131" actId="313"/>
          <ac:spMkLst>
            <pc:docMk/>
            <pc:sldMk cId="4152354060" sldId="261"/>
            <ac:spMk id="2" creationId="{4AE759C6-E0E1-E92B-A27B-756F71FD3161}"/>
          </ac:spMkLst>
        </pc:spChg>
        <pc:spChg chg="mod">
          <ac:chgData name="Sujeewa Herath" userId="e5350ab0-0c1d-4953-8d97-39bf0c1d0ffc" providerId="ADAL" clId="{B0DC7204-486D-41D4-9E35-7A7A5E40735D}" dt="2023-07-03T14:36:26.638" v="1133" actId="27636"/>
          <ac:spMkLst>
            <pc:docMk/>
            <pc:sldMk cId="4152354060" sldId="261"/>
            <ac:spMk id="3" creationId="{8D39CA22-8409-EC8D-7486-BB653CA09781}"/>
          </ac:spMkLst>
        </pc:spChg>
      </pc:sldChg>
      <pc:sldChg chg="del">
        <pc:chgData name="Sujeewa Herath" userId="e5350ab0-0c1d-4953-8d97-39bf0c1d0ffc" providerId="ADAL" clId="{B0DC7204-486D-41D4-9E35-7A7A5E40735D}" dt="2023-07-03T13:54:21.622" v="711" actId="2696"/>
        <pc:sldMkLst>
          <pc:docMk/>
          <pc:sldMk cId="469162656" sldId="263"/>
        </pc:sldMkLst>
      </pc:sldChg>
      <pc:sldChg chg="del">
        <pc:chgData name="Sujeewa Herath" userId="e5350ab0-0c1d-4953-8d97-39bf0c1d0ffc" providerId="ADAL" clId="{B0DC7204-486D-41D4-9E35-7A7A5E40735D}" dt="2023-07-03T13:54:17.430" v="710" actId="2696"/>
        <pc:sldMkLst>
          <pc:docMk/>
          <pc:sldMk cId="2855890711" sldId="264"/>
        </pc:sldMkLst>
      </pc:sldChg>
      <pc:sldChg chg="del">
        <pc:chgData name="Sujeewa Herath" userId="e5350ab0-0c1d-4953-8d97-39bf0c1d0ffc" providerId="ADAL" clId="{B0DC7204-486D-41D4-9E35-7A7A5E40735D}" dt="2023-07-03T13:54:27.314" v="712" actId="2696"/>
        <pc:sldMkLst>
          <pc:docMk/>
          <pc:sldMk cId="2623782001" sldId="265"/>
        </pc:sldMkLst>
      </pc:sldChg>
      <pc:sldChg chg="del">
        <pc:chgData name="Sujeewa Herath" userId="e5350ab0-0c1d-4953-8d97-39bf0c1d0ffc" providerId="ADAL" clId="{B0DC7204-486D-41D4-9E35-7A7A5E40735D}" dt="2023-07-03T13:54:05.315" v="708" actId="2696"/>
        <pc:sldMkLst>
          <pc:docMk/>
          <pc:sldMk cId="1688441014" sldId="266"/>
        </pc:sldMkLst>
      </pc:sldChg>
      <pc:sldChg chg="del">
        <pc:chgData name="Sujeewa Herath" userId="e5350ab0-0c1d-4953-8d97-39bf0c1d0ffc" providerId="ADAL" clId="{B0DC7204-486D-41D4-9E35-7A7A5E40735D}" dt="2023-07-03T13:54:13.857" v="709" actId="2696"/>
        <pc:sldMkLst>
          <pc:docMk/>
          <pc:sldMk cId="250459260" sldId="267"/>
        </pc:sldMkLst>
      </pc:sldChg>
      <pc:sldChg chg="del">
        <pc:chgData name="Sujeewa Herath" userId="e5350ab0-0c1d-4953-8d97-39bf0c1d0ffc" providerId="ADAL" clId="{B0DC7204-486D-41D4-9E35-7A7A5E40735D}" dt="2023-07-03T13:53:59.659" v="707" actId="2696"/>
        <pc:sldMkLst>
          <pc:docMk/>
          <pc:sldMk cId="2490491132" sldId="268"/>
        </pc:sldMkLst>
      </pc:sldChg>
      <pc:sldChg chg="addSp modSp mod">
        <pc:chgData name="Sujeewa Herath" userId="e5350ab0-0c1d-4953-8d97-39bf0c1d0ffc" providerId="ADAL" clId="{B0DC7204-486D-41D4-9E35-7A7A5E40735D}" dt="2023-07-03T14:37:09.370" v="1137" actId="5793"/>
        <pc:sldMkLst>
          <pc:docMk/>
          <pc:sldMk cId="2203507784" sldId="269"/>
        </pc:sldMkLst>
        <pc:spChg chg="add mod">
          <ac:chgData name="Sujeewa Herath" userId="e5350ab0-0c1d-4953-8d97-39bf0c1d0ffc" providerId="ADAL" clId="{B0DC7204-486D-41D4-9E35-7A7A5E40735D}" dt="2023-07-03T14:29:56.086" v="1034" actId="20577"/>
          <ac:spMkLst>
            <pc:docMk/>
            <pc:sldMk cId="2203507784" sldId="269"/>
            <ac:spMk id="3" creationId="{DA5117D3-6729-085F-2079-F624C4121EEB}"/>
          </ac:spMkLst>
        </pc:spChg>
        <pc:spChg chg="mod">
          <ac:chgData name="Sujeewa Herath" userId="e5350ab0-0c1d-4953-8d97-39bf0c1d0ffc" providerId="ADAL" clId="{B0DC7204-486D-41D4-9E35-7A7A5E40735D}" dt="2023-07-03T14:37:09.370" v="1137" actId="5793"/>
          <ac:spMkLst>
            <pc:docMk/>
            <pc:sldMk cId="2203507784" sldId="269"/>
            <ac:spMk id="7" creationId="{A63B74FA-5BAA-9CD7-D7D8-03B8580FC551}"/>
          </ac:spMkLst>
        </pc:spChg>
      </pc:sldChg>
      <pc:sldChg chg="addSp modSp mod setBg">
        <pc:chgData name="Sujeewa Herath" userId="e5350ab0-0c1d-4953-8d97-39bf0c1d0ffc" providerId="ADAL" clId="{B0DC7204-486D-41D4-9E35-7A7A5E40735D}" dt="2023-07-03T14:30:04.935" v="1035" actId="5793"/>
        <pc:sldMkLst>
          <pc:docMk/>
          <pc:sldMk cId="4245641091" sldId="270"/>
        </pc:sldMkLst>
        <pc:spChg chg="mod">
          <ac:chgData name="Sujeewa Herath" userId="e5350ab0-0c1d-4953-8d97-39bf0c1d0ffc" providerId="ADAL" clId="{B0DC7204-486D-41D4-9E35-7A7A5E40735D}" dt="2023-07-03T13:56:31.614" v="722" actId="26606"/>
          <ac:spMkLst>
            <pc:docMk/>
            <pc:sldMk cId="4245641091" sldId="270"/>
            <ac:spMk id="2" creationId="{CA195DC4-5E67-529C-BB42-2229BF31B1D8}"/>
          </ac:spMkLst>
        </pc:spChg>
        <pc:spChg chg="mod ord">
          <ac:chgData name="Sujeewa Herath" userId="e5350ab0-0c1d-4953-8d97-39bf0c1d0ffc" providerId="ADAL" clId="{B0DC7204-486D-41D4-9E35-7A7A5E40735D}" dt="2023-07-03T14:30:04.935" v="1035" actId="5793"/>
          <ac:spMkLst>
            <pc:docMk/>
            <pc:sldMk cId="4245641091" sldId="270"/>
            <ac:spMk id="4" creationId="{3DDDB612-9FDF-73E8-22E1-5B3689F4B52F}"/>
          </ac:spMkLst>
        </pc:spChg>
        <pc:grpChg chg="add">
          <ac:chgData name="Sujeewa Herath" userId="e5350ab0-0c1d-4953-8d97-39bf0c1d0ffc" providerId="ADAL" clId="{B0DC7204-486D-41D4-9E35-7A7A5E40735D}" dt="2023-07-03T13:56:31.614" v="722" actId="26606"/>
          <ac:grpSpMkLst>
            <pc:docMk/>
            <pc:sldMk cId="4245641091" sldId="270"/>
            <ac:grpSpMk id="9" creationId="{3F6D81C7-B083-478E-82FE-089A8CB72EB8}"/>
          </ac:grpSpMkLst>
        </pc:grpChg>
        <pc:picChg chg="add mod">
          <ac:chgData name="Sujeewa Herath" userId="e5350ab0-0c1d-4953-8d97-39bf0c1d0ffc" providerId="ADAL" clId="{B0DC7204-486D-41D4-9E35-7A7A5E40735D}" dt="2023-07-03T13:56:31.614" v="722" actId="26606"/>
          <ac:picMkLst>
            <pc:docMk/>
            <pc:sldMk cId="4245641091" sldId="270"/>
            <ac:picMk id="3" creationId="{02C05B81-3A3F-D74C-D253-8A6F460CFCA2}"/>
          </ac:picMkLst>
        </pc:picChg>
        <pc:cxnChg chg="add">
          <ac:chgData name="Sujeewa Herath" userId="e5350ab0-0c1d-4953-8d97-39bf0c1d0ffc" providerId="ADAL" clId="{B0DC7204-486D-41D4-9E35-7A7A5E40735D}" dt="2023-07-03T13:56:31.614" v="722" actId="26606"/>
          <ac:cxnSpMkLst>
            <pc:docMk/>
            <pc:sldMk cId="4245641091" sldId="270"/>
            <ac:cxnSpMk id="15" creationId="{F06B54F2-CD11-4359-A7D6-DA7C76C091A6}"/>
          </ac:cxnSpMkLst>
        </pc:cxnChg>
      </pc:sldChg>
      <pc:sldChg chg="addSp delSp modSp del mod setBg">
        <pc:chgData name="Sujeewa Herath" userId="e5350ab0-0c1d-4953-8d97-39bf0c1d0ffc" providerId="ADAL" clId="{B0DC7204-486D-41D4-9E35-7A7A5E40735D}" dt="2023-07-03T14:46:40.999" v="1192" actId="2696"/>
        <pc:sldMkLst>
          <pc:docMk/>
          <pc:sldMk cId="1387567308" sldId="271"/>
        </pc:sldMkLst>
        <pc:spChg chg="mod">
          <ac:chgData name="Sujeewa Herath" userId="e5350ab0-0c1d-4953-8d97-39bf0c1d0ffc" providerId="ADAL" clId="{B0DC7204-486D-41D4-9E35-7A7A5E40735D}" dt="2023-07-03T13:58:15.852" v="786" actId="26606"/>
          <ac:spMkLst>
            <pc:docMk/>
            <pc:sldMk cId="1387567308" sldId="271"/>
            <ac:spMk id="2" creationId="{398D0F1E-46A6-89A3-E498-940A30FD1CFA}"/>
          </ac:spMkLst>
        </pc:spChg>
        <pc:spChg chg="mod">
          <ac:chgData name="Sujeewa Herath" userId="e5350ab0-0c1d-4953-8d97-39bf0c1d0ffc" providerId="ADAL" clId="{B0DC7204-486D-41D4-9E35-7A7A5E40735D}" dt="2023-07-03T14:43:44.171" v="1174" actId="21"/>
          <ac:spMkLst>
            <pc:docMk/>
            <pc:sldMk cId="1387567308" sldId="271"/>
            <ac:spMk id="3" creationId="{92D19567-6E3F-CEA6-528F-88F74ABC9492}"/>
          </ac:spMkLst>
        </pc:spChg>
        <pc:spChg chg="add del">
          <ac:chgData name="Sujeewa Herath" userId="e5350ab0-0c1d-4953-8d97-39bf0c1d0ffc" providerId="ADAL" clId="{B0DC7204-486D-41D4-9E35-7A7A5E40735D}" dt="2023-07-03T13:58:15.830" v="785" actId="26606"/>
          <ac:spMkLst>
            <pc:docMk/>
            <pc:sldMk cId="1387567308" sldId="271"/>
            <ac:spMk id="8" creationId="{0B7C4858-FAA3-4226-A856-193A01910E69}"/>
          </ac:spMkLst>
        </pc:spChg>
        <pc:spChg chg="add del">
          <ac:chgData name="Sujeewa Herath" userId="e5350ab0-0c1d-4953-8d97-39bf0c1d0ffc" providerId="ADAL" clId="{B0DC7204-486D-41D4-9E35-7A7A5E40735D}" dt="2023-07-03T13:58:15.830" v="785" actId="26606"/>
          <ac:spMkLst>
            <pc:docMk/>
            <pc:sldMk cId="1387567308" sldId="271"/>
            <ac:spMk id="10" creationId="{68C1B503-0291-4E82-A65E-72D604D9F6CF}"/>
          </ac:spMkLst>
        </pc:spChg>
        <pc:spChg chg="add del">
          <ac:chgData name="Sujeewa Herath" userId="e5350ab0-0c1d-4953-8d97-39bf0c1d0ffc" providerId="ADAL" clId="{B0DC7204-486D-41D4-9E35-7A7A5E40735D}" dt="2023-07-03T13:58:15.830" v="785" actId="26606"/>
          <ac:spMkLst>
            <pc:docMk/>
            <pc:sldMk cId="1387567308" sldId="271"/>
            <ac:spMk id="12" creationId="{B3F836C5-9601-4982-A121-CCA49BF7BA6C}"/>
          </ac:spMkLst>
        </pc:spChg>
        <pc:spChg chg="add del">
          <ac:chgData name="Sujeewa Herath" userId="e5350ab0-0c1d-4953-8d97-39bf0c1d0ffc" providerId="ADAL" clId="{B0DC7204-486D-41D4-9E35-7A7A5E40735D}" dt="2023-07-03T13:58:15.830" v="785" actId="26606"/>
          <ac:spMkLst>
            <pc:docMk/>
            <pc:sldMk cId="1387567308" sldId="271"/>
            <ac:spMk id="14" creationId="{46CD0D05-FF47-4ABB-841C-0600CADC354B}"/>
          </ac:spMkLst>
        </pc:spChg>
        <pc:spChg chg="add">
          <ac:chgData name="Sujeewa Herath" userId="e5350ab0-0c1d-4953-8d97-39bf0c1d0ffc" providerId="ADAL" clId="{B0DC7204-486D-41D4-9E35-7A7A5E40735D}" dt="2023-07-03T13:58:15.852" v="786" actId="26606"/>
          <ac:spMkLst>
            <pc:docMk/>
            <pc:sldMk cId="1387567308" sldId="271"/>
            <ac:spMk id="16" creationId="{DC878D9A-77BE-4701-AE3D-EEFC53CD50BC}"/>
          </ac:spMkLst>
        </pc:spChg>
        <pc:spChg chg="add">
          <ac:chgData name="Sujeewa Herath" userId="e5350ab0-0c1d-4953-8d97-39bf0c1d0ffc" providerId="ADAL" clId="{B0DC7204-486D-41D4-9E35-7A7A5E40735D}" dt="2023-07-03T13:58:15.852" v="786" actId="26606"/>
          <ac:spMkLst>
            <pc:docMk/>
            <pc:sldMk cId="1387567308" sldId="271"/>
            <ac:spMk id="17" creationId="{F643BE08-0ED1-4B73-AC6D-B7E26A59CDAA}"/>
          </ac:spMkLst>
        </pc:spChg>
        <pc:spChg chg="add">
          <ac:chgData name="Sujeewa Herath" userId="e5350ab0-0c1d-4953-8d97-39bf0c1d0ffc" providerId="ADAL" clId="{B0DC7204-486D-41D4-9E35-7A7A5E40735D}" dt="2023-07-03T13:58:15.852" v="786" actId="26606"/>
          <ac:spMkLst>
            <pc:docMk/>
            <pc:sldMk cId="1387567308" sldId="271"/>
            <ac:spMk id="18" creationId="{956B2094-7FC0-45FC-BFED-3CB88CEE63F5}"/>
          </ac:spMkLst>
        </pc:spChg>
        <pc:spChg chg="add">
          <ac:chgData name="Sujeewa Herath" userId="e5350ab0-0c1d-4953-8d97-39bf0c1d0ffc" providerId="ADAL" clId="{B0DC7204-486D-41D4-9E35-7A7A5E40735D}" dt="2023-07-03T13:58:15.852" v="786" actId="26606"/>
          <ac:spMkLst>
            <pc:docMk/>
            <pc:sldMk cId="1387567308" sldId="271"/>
            <ac:spMk id="19" creationId="{07A4B640-BB7F-4272-A710-068DBA9F9A6E}"/>
          </ac:spMkLst>
        </pc:spChg>
      </pc:sldChg>
      <pc:sldChg chg="addSp delSp modSp mod setBg">
        <pc:chgData name="Sujeewa Herath" userId="e5350ab0-0c1d-4953-8d97-39bf0c1d0ffc" providerId="ADAL" clId="{B0DC7204-486D-41D4-9E35-7A7A5E40735D}" dt="2023-07-03T14:40:09.074" v="1146" actId="14100"/>
        <pc:sldMkLst>
          <pc:docMk/>
          <pc:sldMk cId="2760718939" sldId="272"/>
        </pc:sldMkLst>
        <pc:spChg chg="mod">
          <ac:chgData name="Sujeewa Herath" userId="e5350ab0-0c1d-4953-8d97-39bf0c1d0ffc" providerId="ADAL" clId="{B0DC7204-486D-41D4-9E35-7A7A5E40735D}" dt="2023-07-03T14:39:12.379" v="1142" actId="26606"/>
          <ac:spMkLst>
            <pc:docMk/>
            <pc:sldMk cId="2760718939" sldId="272"/>
            <ac:spMk id="2" creationId="{16CBB30A-2022-382D-64C6-81427AD024EE}"/>
          </ac:spMkLst>
        </pc:spChg>
        <pc:spChg chg="add del mod">
          <ac:chgData name="Sujeewa Herath" userId="e5350ab0-0c1d-4953-8d97-39bf0c1d0ffc" providerId="ADAL" clId="{B0DC7204-486D-41D4-9E35-7A7A5E40735D}" dt="2023-07-03T13:06:51.574" v="141" actId="21"/>
          <ac:spMkLst>
            <pc:docMk/>
            <pc:sldMk cId="2760718939" sldId="272"/>
            <ac:spMk id="5" creationId="{9C38ADA2-2A26-0205-3052-E762775DFA85}"/>
          </ac:spMkLst>
        </pc:spChg>
        <pc:spChg chg="add del mod">
          <ac:chgData name="Sujeewa Herath" userId="e5350ab0-0c1d-4953-8d97-39bf0c1d0ffc" providerId="ADAL" clId="{B0DC7204-486D-41D4-9E35-7A7A5E40735D}" dt="2023-07-03T14:40:06.492" v="1145"/>
          <ac:spMkLst>
            <pc:docMk/>
            <pc:sldMk cId="2760718939" sldId="272"/>
            <ac:spMk id="7" creationId="{5A7F0063-718A-2FB0-667C-287D999F340F}"/>
          </ac:spMkLst>
        </pc:spChg>
        <pc:spChg chg="add del">
          <ac:chgData name="Sujeewa Herath" userId="e5350ab0-0c1d-4953-8d97-39bf0c1d0ffc" providerId="ADAL" clId="{B0DC7204-486D-41D4-9E35-7A7A5E40735D}" dt="2023-07-03T14:39:12.379" v="1142" actId="26606"/>
          <ac:spMkLst>
            <pc:docMk/>
            <pc:sldMk cId="2760718939" sldId="272"/>
            <ac:spMk id="9" creationId="{52BE4420-3B5F-4549-8B4A-77855B8215EC}"/>
          </ac:spMkLst>
        </pc:spChg>
        <pc:spChg chg="add del">
          <ac:chgData name="Sujeewa Herath" userId="e5350ab0-0c1d-4953-8d97-39bf0c1d0ffc" providerId="ADAL" clId="{B0DC7204-486D-41D4-9E35-7A7A5E40735D}" dt="2023-07-03T14:39:12.379" v="1142" actId="26606"/>
          <ac:spMkLst>
            <pc:docMk/>
            <pc:sldMk cId="2760718939" sldId="272"/>
            <ac:spMk id="11" creationId="{A75876F6-95D4-48CB-8E3E-4401A96E25A4}"/>
          </ac:spMkLst>
        </pc:spChg>
        <pc:spChg chg="add del">
          <ac:chgData name="Sujeewa Herath" userId="e5350ab0-0c1d-4953-8d97-39bf0c1d0ffc" providerId="ADAL" clId="{B0DC7204-486D-41D4-9E35-7A7A5E40735D}" dt="2023-07-03T14:39:12.379" v="1142" actId="26606"/>
          <ac:spMkLst>
            <pc:docMk/>
            <pc:sldMk cId="2760718939" sldId="272"/>
            <ac:spMk id="13" creationId="{D1B84719-90BB-4D0C-92D8-61DC5512B34B}"/>
          </ac:spMkLst>
        </pc:spChg>
        <pc:spChg chg="add del">
          <ac:chgData name="Sujeewa Herath" userId="e5350ab0-0c1d-4953-8d97-39bf0c1d0ffc" providerId="ADAL" clId="{B0DC7204-486D-41D4-9E35-7A7A5E40735D}" dt="2023-07-03T14:39:12.379" v="1142" actId="26606"/>
          <ac:spMkLst>
            <pc:docMk/>
            <pc:sldMk cId="2760718939" sldId="272"/>
            <ac:spMk id="15" creationId="{7B407EC4-5D16-4845-9840-4E28622B6568}"/>
          </ac:spMkLst>
        </pc:spChg>
        <pc:spChg chg="add">
          <ac:chgData name="Sujeewa Herath" userId="e5350ab0-0c1d-4953-8d97-39bf0c1d0ffc" providerId="ADAL" clId="{B0DC7204-486D-41D4-9E35-7A7A5E40735D}" dt="2023-07-03T14:39:12.379" v="1142" actId="26606"/>
          <ac:spMkLst>
            <pc:docMk/>
            <pc:sldMk cId="2760718939" sldId="272"/>
            <ac:spMk id="20" creationId="{333F0879-3DA0-4CB8-B35E-A0AD42558191}"/>
          </ac:spMkLst>
        </pc:spChg>
        <pc:spChg chg="add">
          <ac:chgData name="Sujeewa Herath" userId="e5350ab0-0c1d-4953-8d97-39bf0c1d0ffc" providerId="ADAL" clId="{B0DC7204-486D-41D4-9E35-7A7A5E40735D}" dt="2023-07-03T14:39:12.379" v="1142" actId="26606"/>
          <ac:spMkLst>
            <pc:docMk/>
            <pc:sldMk cId="2760718939" sldId="272"/>
            <ac:spMk id="22" creationId="{324D2183-F388-476E-92A9-D6639D698580}"/>
          </ac:spMkLst>
        </pc:spChg>
        <pc:spChg chg="add">
          <ac:chgData name="Sujeewa Herath" userId="e5350ab0-0c1d-4953-8d97-39bf0c1d0ffc" providerId="ADAL" clId="{B0DC7204-486D-41D4-9E35-7A7A5E40735D}" dt="2023-07-03T14:39:12.379" v="1142" actId="26606"/>
          <ac:spMkLst>
            <pc:docMk/>
            <pc:sldMk cId="2760718939" sldId="272"/>
            <ac:spMk id="24" creationId="{243462E7-1698-4B21-BE89-AEFAC7C2FEFA}"/>
          </ac:spMkLst>
        </pc:spChg>
        <pc:spChg chg="add">
          <ac:chgData name="Sujeewa Herath" userId="e5350ab0-0c1d-4953-8d97-39bf0c1d0ffc" providerId="ADAL" clId="{B0DC7204-486D-41D4-9E35-7A7A5E40735D}" dt="2023-07-03T14:39:12.379" v="1142" actId="26606"/>
          <ac:spMkLst>
            <pc:docMk/>
            <pc:sldMk cId="2760718939" sldId="272"/>
            <ac:spMk id="26" creationId="{6C22FCAC-D7EC-4A52-B153-FF761E2235B3}"/>
          </ac:spMkLst>
        </pc:spChg>
        <pc:graphicFrameChg chg="add del mod modGraphic">
          <ac:chgData name="Sujeewa Herath" userId="e5350ab0-0c1d-4953-8d97-39bf0c1d0ffc" providerId="ADAL" clId="{B0DC7204-486D-41D4-9E35-7A7A5E40735D}" dt="2023-07-03T14:39:00.245" v="1140" actId="21"/>
          <ac:graphicFrameMkLst>
            <pc:docMk/>
            <pc:sldMk cId="2760718939" sldId="272"/>
            <ac:graphicFrameMk id="4" creationId="{22E9BA00-ED7D-F534-B34C-7A32B50577F1}"/>
          </ac:graphicFrameMkLst>
        </pc:graphicFrameChg>
        <pc:picChg chg="add mod">
          <ac:chgData name="Sujeewa Herath" userId="e5350ab0-0c1d-4953-8d97-39bf0c1d0ffc" providerId="ADAL" clId="{B0DC7204-486D-41D4-9E35-7A7A5E40735D}" dt="2023-07-03T14:39:19.862" v="1144" actId="14100"/>
          <ac:picMkLst>
            <pc:docMk/>
            <pc:sldMk cId="2760718939" sldId="272"/>
            <ac:picMk id="8" creationId="{92891FB9-A5C0-CB13-FA97-C7455B02EF1F}"/>
          </ac:picMkLst>
        </pc:picChg>
        <pc:picChg chg="add mod">
          <ac:chgData name="Sujeewa Herath" userId="e5350ab0-0c1d-4953-8d97-39bf0c1d0ffc" providerId="ADAL" clId="{B0DC7204-486D-41D4-9E35-7A7A5E40735D}" dt="2023-07-03T14:40:09.074" v="1146" actId="14100"/>
          <ac:picMkLst>
            <pc:docMk/>
            <pc:sldMk cId="2760718939" sldId="272"/>
            <ac:picMk id="14" creationId="{4348EF56-34B5-71A5-497A-E2D1C71E6204}"/>
          </ac:picMkLst>
        </pc:picChg>
      </pc:sldChg>
      <pc:sldChg chg="modSp mod">
        <pc:chgData name="Sujeewa Herath" userId="e5350ab0-0c1d-4953-8d97-39bf0c1d0ffc" providerId="ADAL" clId="{B0DC7204-486D-41D4-9E35-7A7A5E40735D}" dt="2023-07-03T14:33:40.162" v="1116" actId="20577"/>
        <pc:sldMkLst>
          <pc:docMk/>
          <pc:sldMk cId="2390288459" sldId="273"/>
        </pc:sldMkLst>
        <pc:spChg chg="mod">
          <ac:chgData name="Sujeewa Herath" userId="e5350ab0-0c1d-4953-8d97-39bf0c1d0ffc" providerId="ADAL" clId="{B0DC7204-486D-41D4-9E35-7A7A5E40735D}" dt="2023-07-03T14:33:40.162" v="1116" actId="20577"/>
          <ac:spMkLst>
            <pc:docMk/>
            <pc:sldMk cId="2390288459" sldId="273"/>
            <ac:spMk id="3" creationId="{62742D63-1956-C2B7-26B1-1AFC4CFC9147}"/>
          </ac:spMkLst>
        </pc:spChg>
      </pc:sldChg>
      <pc:sldChg chg="addSp delSp modSp mod setBg">
        <pc:chgData name="Sujeewa Herath" userId="e5350ab0-0c1d-4953-8d97-39bf0c1d0ffc" providerId="ADAL" clId="{B0DC7204-486D-41D4-9E35-7A7A5E40735D}" dt="2023-07-03T14:46:27.749" v="1191" actId="27636"/>
        <pc:sldMkLst>
          <pc:docMk/>
          <pc:sldMk cId="2680370053" sldId="276"/>
        </pc:sldMkLst>
        <pc:spChg chg="mod">
          <ac:chgData name="Sujeewa Herath" userId="e5350ab0-0c1d-4953-8d97-39bf0c1d0ffc" providerId="ADAL" clId="{B0DC7204-486D-41D4-9E35-7A7A5E40735D}" dt="2023-07-03T14:43:10.975" v="1165" actId="6549"/>
          <ac:spMkLst>
            <pc:docMk/>
            <pc:sldMk cId="2680370053" sldId="276"/>
            <ac:spMk id="2" creationId="{D8F6E974-1562-63A6-585C-1AE7420B9E0B}"/>
          </ac:spMkLst>
        </pc:spChg>
        <pc:spChg chg="mod">
          <ac:chgData name="Sujeewa Herath" userId="e5350ab0-0c1d-4953-8d97-39bf0c1d0ffc" providerId="ADAL" clId="{B0DC7204-486D-41D4-9E35-7A7A5E40735D}" dt="2023-07-03T14:46:27.749" v="1191" actId="27636"/>
          <ac:spMkLst>
            <pc:docMk/>
            <pc:sldMk cId="2680370053" sldId="276"/>
            <ac:spMk id="3" creationId="{68F1DC8B-634B-96F2-9978-4CDE8D6DD3C7}"/>
          </ac:spMkLst>
        </pc:spChg>
        <pc:spChg chg="add del">
          <ac:chgData name="Sujeewa Herath" userId="e5350ab0-0c1d-4953-8d97-39bf0c1d0ffc" providerId="ADAL" clId="{B0DC7204-486D-41D4-9E35-7A7A5E40735D}" dt="2023-07-03T13:57:50.286" v="782" actId="26606"/>
          <ac:spMkLst>
            <pc:docMk/>
            <pc:sldMk cId="2680370053" sldId="276"/>
            <ac:spMk id="8" creationId="{0B7C4858-FAA3-4226-A856-193A01910E69}"/>
          </ac:spMkLst>
        </pc:spChg>
        <pc:spChg chg="add del">
          <ac:chgData name="Sujeewa Herath" userId="e5350ab0-0c1d-4953-8d97-39bf0c1d0ffc" providerId="ADAL" clId="{B0DC7204-486D-41D4-9E35-7A7A5E40735D}" dt="2023-07-03T13:57:50.286" v="782" actId="26606"/>
          <ac:spMkLst>
            <pc:docMk/>
            <pc:sldMk cId="2680370053" sldId="276"/>
            <ac:spMk id="10" creationId="{68C1B503-0291-4E82-A65E-72D604D9F6CF}"/>
          </ac:spMkLst>
        </pc:spChg>
        <pc:spChg chg="add del">
          <ac:chgData name="Sujeewa Herath" userId="e5350ab0-0c1d-4953-8d97-39bf0c1d0ffc" providerId="ADAL" clId="{B0DC7204-486D-41D4-9E35-7A7A5E40735D}" dt="2023-07-03T13:57:50.286" v="782" actId="26606"/>
          <ac:spMkLst>
            <pc:docMk/>
            <pc:sldMk cId="2680370053" sldId="276"/>
            <ac:spMk id="12" creationId="{B3F836C5-9601-4982-A121-CCA49BF7BA6C}"/>
          </ac:spMkLst>
        </pc:spChg>
        <pc:spChg chg="add del">
          <ac:chgData name="Sujeewa Herath" userId="e5350ab0-0c1d-4953-8d97-39bf0c1d0ffc" providerId="ADAL" clId="{B0DC7204-486D-41D4-9E35-7A7A5E40735D}" dt="2023-07-03T13:57:50.286" v="782" actId="26606"/>
          <ac:spMkLst>
            <pc:docMk/>
            <pc:sldMk cId="2680370053" sldId="276"/>
            <ac:spMk id="14" creationId="{46CD0D05-FF47-4ABB-841C-0600CADC354B}"/>
          </ac:spMkLst>
        </pc:spChg>
        <pc:spChg chg="add">
          <ac:chgData name="Sujeewa Herath" userId="e5350ab0-0c1d-4953-8d97-39bf0c1d0ffc" providerId="ADAL" clId="{B0DC7204-486D-41D4-9E35-7A7A5E40735D}" dt="2023-07-03T13:57:50.309" v="783" actId="26606"/>
          <ac:spMkLst>
            <pc:docMk/>
            <pc:sldMk cId="2680370053" sldId="276"/>
            <ac:spMk id="16" creationId="{DC878D9A-77BE-4701-AE3D-EEFC53CD50BC}"/>
          </ac:spMkLst>
        </pc:spChg>
        <pc:spChg chg="add">
          <ac:chgData name="Sujeewa Herath" userId="e5350ab0-0c1d-4953-8d97-39bf0c1d0ffc" providerId="ADAL" clId="{B0DC7204-486D-41D4-9E35-7A7A5E40735D}" dt="2023-07-03T13:57:50.309" v="783" actId="26606"/>
          <ac:spMkLst>
            <pc:docMk/>
            <pc:sldMk cId="2680370053" sldId="276"/>
            <ac:spMk id="17" creationId="{F643BE08-0ED1-4B73-AC6D-B7E26A59CDAA}"/>
          </ac:spMkLst>
        </pc:spChg>
        <pc:spChg chg="add">
          <ac:chgData name="Sujeewa Herath" userId="e5350ab0-0c1d-4953-8d97-39bf0c1d0ffc" providerId="ADAL" clId="{B0DC7204-486D-41D4-9E35-7A7A5E40735D}" dt="2023-07-03T13:57:50.309" v="783" actId="26606"/>
          <ac:spMkLst>
            <pc:docMk/>
            <pc:sldMk cId="2680370053" sldId="276"/>
            <ac:spMk id="18" creationId="{956B2094-7FC0-45FC-BFED-3CB88CEE63F5}"/>
          </ac:spMkLst>
        </pc:spChg>
        <pc:spChg chg="add">
          <ac:chgData name="Sujeewa Herath" userId="e5350ab0-0c1d-4953-8d97-39bf0c1d0ffc" providerId="ADAL" clId="{B0DC7204-486D-41D4-9E35-7A7A5E40735D}" dt="2023-07-03T13:57:50.309" v="783" actId="26606"/>
          <ac:spMkLst>
            <pc:docMk/>
            <pc:sldMk cId="2680370053" sldId="276"/>
            <ac:spMk id="19" creationId="{07A4B640-BB7F-4272-A710-068DBA9F9A6E}"/>
          </ac:spMkLst>
        </pc:spChg>
      </pc:sldChg>
      <pc:sldChg chg="addSp delSp modSp new mod setBg">
        <pc:chgData name="Sujeewa Herath" userId="e5350ab0-0c1d-4953-8d97-39bf0c1d0ffc" providerId="ADAL" clId="{B0DC7204-486D-41D4-9E35-7A7A5E40735D}" dt="2023-07-03T14:41:39.016" v="1155" actId="14100"/>
        <pc:sldMkLst>
          <pc:docMk/>
          <pc:sldMk cId="3188053639" sldId="277"/>
        </pc:sldMkLst>
        <pc:spChg chg="add mod">
          <ac:chgData name="Sujeewa Herath" userId="e5350ab0-0c1d-4953-8d97-39bf0c1d0ffc" providerId="ADAL" clId="{B0DC7204-486D-41D4-9E35-7A7A5E40735D}" dt="2023-07-03T14:41:18.994" v="1152" actId="242"/>
          <ac:spMkLst>
            <pc:docMk/>
            <pc:sldMk cId="3188053639" sldId="277"/>
            <ac:spMk id="3" creationId="{9455C067-86DA-6D46-A6CC-0EBD7CD9BB36}"/>
          </ac:spMkLst>
        </pc:spChg>
        <pc:spChg chg="add">
          <ac:chgData name="Sujeewa Herath" userId="e5350ab0-0c1d-4953-8d97-39bf0c1d0ffc" providerId="ADAL" clId="{B0DC7204-486D-41D4-9E35-7A7A5E40735D}" dt="2023-07-03T14:00:52.529" v="801" actId="26606"/>
          <ac:spMkLst>
            <pc:docMk/>
            <pc:sldMk cId="3188053639" sldId="277"/>
            <ac:spMk id="11" creationId="{52BE4420-3B5F-4549-8B4A-77855B8215EC}"/>
          </ac:spMkLst>
        </pc:spChg>
        <pc:spChg chg="add">
          <ac:chgData name="Sujeewa Herath" userId="e5350ab0-0c1d-4953-8d97-39bf0c1d0ffc" providerId="ADAL" clId="{B0DC7204-486D-41D4-9E35-7A7A5E40735D}" dt="2023-07-03T14:00:52.529" v="801" actId="26606"/>
          <ac:spMkLst>
            <pc:docMk/>
            <pc:sldMk cId="3188053639" sldId="277"/>
            <ac:spMk id="17" creationId="{A75876F6-95D4-48CB-8E3E-4401A96E25A4}"/>
          </ac:spMkLst>
        </pc:spChg>
        <pc:spChg chg="add">
          <ac:chgData name="Sujeewa Herath" userId="e5350ab0-0c1d-4953-8d97-39bf0c1d0ffc" providerId="ADAL" clId="{B0DC7204-486D-41D4-9E35-7A7A5E40735D}" dt="2023-07-03T14:00:52.529" v="801" actId="26606"/>
          <ac:spMkLst>
            <pc:docMk/>
            <pc:sldMk cId="3188053639" sldId="277"/>
            <ac:spMk id="19" creationId="{D1B84719-90BB-4D0C-92D8-61DC5512B34B}"/>
          </ac:spMkLst>
        </pc:spChg>
        <pc:spChg chg="add del">
          <ac:chgData name="Sujeewa Herath" userId="e5350ab0-0c1d-4953-8d97-39bf0c1d0ffc" providerId="ADAL" clId="{B0DC7204-486D-41D4-9E35-7A7A5E40735D}" dt="2023-07-03T14:00:15.663" v="799" actId="26606"/>
          <ac:spMkLst>
            <pc:docMk/>
            <pc:sldMk cId="3188053639" sldId="277"/>
            <ac:spMk id="20" creationId="{2EEF69A6-3443-481F-9636-8056FD3C01B8}"/>
          </ac:spMkLst>
        </pc:spChg>
        <pc:spChg chg="add del">
          <ac:chgData name="Sujeewa Herath" userId="e5350ab0-0c1d-4953-8d97-39bf0c1d0ffc" providerId="ADAL" clId="{B0DC7204-486D-41D4-9E35-7A7A5E40735D}" dt="2023-07-03T14:00:15.663" v="799" actId="26606"/>
          <ac:spMkLst>
            <pc:docMk/>
            <pc:sldMk cId="3188053639" sldId="277"/>
            <ac:spMk id="22" creationId="{62DA9DDA-6708-4E6F-8A09-90C6007D47DC}"/>
          </ac:spMkLst>
        </pc:spChg>
        <pc:spChg chg="add del">
          <ac:chgData name="Sujeewa Herath" userId="e5350ab0-0c1d-4953-8d97-39bf0c1d0ffc" providerId="ADAL" clId="{B0DC7204-486D-41D4-9E35-7A7A5E40735D}" dt="2023-07-03T14:00:15.663" v="799" actId="26606"/>
          <ac:spMkLst>
            <pc:docMk/>
            <pc:sldMk cId="3188053639" sldId="277"/>
            <ac:spMk id="24" creationId="{1E9E42D4-A338-40E9-8211-9443164F3099}"/>
          </ac:spMkLst>
        </pc:spChg>
        <pc:spChg chg="add">
          <ac:chgData name="Sujeewa Herath" userId="e5350ab0-0c1d-4953-8d97-39bf0c1d0ffc" providerId="ADAL" clId="{B0DC7204-486D-41D4-9E35-7A7A5E40735D}" dt="2023-07-03T14:00:52.529" v="801" actId="26606"/>
          <ac:spMkLst>
            <pc:docMk/>
            <pc:sldMk cId="3188053639" sldId="277"/>
            <ac:spMk id="26" creationId="{7B407EC4-5D16-4845-9840-4E28622B6568}"/>
          </ac:spMkLst>
        </pc:spChg>
        <pc:grpChg chg="add">
          <ac:chgData name="Sujeewa Herath" userId="e5350ab0-0c1d-4953-8d97-39bf0c1d0ffc" providerId="ADAL" clId="{B0DC7204-486D-41D4-9E35-7A7A5E40735D}" dt="2023-07-03T14:00:52.529" v="801" actId="26606"/>
          <ac:grpSpMkLst>
            <pc:docMk/>
            <pc:sldMk cId="3188053639" sldId="277"/>
            <ac:grpSpMk id="9" creationId="{C93797FD-7F0A-483E-966E-7FE88F8D8798}"/>
          </ac:grpSpMkLst>
        </pc:grpChg>
        <pc:grpChg chg="add del">
          <ac:chgData name="Sujeewa Herath" userId="e5350ab0-0c1d-4953-8d97-39bf0c1d0ffc" providerId="ADAL" clId="{B0DC7204-486D-41D4-9E35-7A7A5E40735D}" dt="2023-07-03T14:00:15.663" v="799" actId="26606"/>
          <ac:grpSpMkLst>
            <pc:docMk/>
            <pc:sldMk cId="3188053639" sldId="277"/>
            <ac:grpSpMk id="12" creationId="{C93797FD-7F0A-483E-966E-7FE88F8D8798}"/>
          </ac:grpSpMkLst>
        </pc:grpChg>
        <pc:graphicFrameChg chg="add mod ord modGraphic">
          <ac:chgData name="Sujeewa Herath" userId="e5350ab0-0c1d-4953-8d97-39bf0c1d0ffc" providerId="ADAL" clId="{B0DC7204-486D-41D4-9E35-7A7A5E40735D}" dt="2023-07-03T14:34:20.260" v="1121" actId="14100"/>
          <ac:graphicFrameMkLst>
            <pc:docMk/>
            <pc:sldMk cId="3188053639" sldId="277"/>
            <ac:graphicFrameMk id="2" creationId="{BE640F13-7F3F-1B66-2022-0ACE44999B3A}"/>
          </ac:graphicFrameMkLst>
        </pc:graphicFrameChg>
        <pc:picChg chg="add mod">
          <ac:chgData name="Sujeewa Herath" userId="e5350ab0-0c1d-4953-8d97-39bf0c1d0ffc" providerId="ADAL" clId="{B0DC7204-486D-41D4-9E35-7A7A5E40735D}" dt="2023-07-03T14:22:37.044" v="1012" actId="14100"/>
          <ac:picMkLst>
            <pc:docMk/>
            <pc:sldMk cId="3188053639" sldId="277"/>
            <ac:picMk id="5" creationId="{CAAF7C79-257B-F0F9-E50A-4A765EBD24A6}"/>
          </ac:picMkLst>
        </pc:picChg>
        <pc:picChg chg="add mod">
          <ac:chgData name="Sujeewa Herath" userId="e5350ab0-0c1d-4953-8d97-39bf0c1d0ffc" providerId="ADAL" clId="{B0DC7204-486D-41D4-9E35-7A7A5E40735D}" dt="2023-07-03T14:22:27.084" v="1009" actId="14100"/>
          <ac:picMkLst>
            <pc:docMk/>
            <pc:sldMk cId="3188053639" sldId="277"/>
            <ac:picMk id="7" creationId="{9E1824AD-0489-C45A-FAD1-1407FA9960BE}"/>
          </ac:picMkLst>
        </pc:picChg>
        <pc:picChg chg="add mod">
          <ac:chgData name="Sujeewa Herath" userId="e5350ab0-0c1d-4953-8d97-39bf0c1d0ffc" providerId="ADAL" clId="{B0DC7204-486D-41D4-9E35-7A7A5E40735D}" dt="2023-07-03T14:41:39.016" v="1155" actId="14100"/>
          <ac:picMkLst>
            <pc:docMk/>
            <pc:sldMk cId="3188053639" sldId="277"/>
            <ac:picMk id="1026" creationId="{7C8E8993-966C-7E88-477D-9037D9D7ADC1}"/>
          </ac:picMkLst>
        </pc:picChg>
        <pc:cxnChg chg="add">
          <ac:chgData name="Sujeewa Herath" userId="e5350ab0-0c1d-4953-8d97-39bf0c1d0ffc" providerId="ADAL" clId="{B0DC7204-486D-41D4-9E35-7A7A5E40735D}" dt="2023-07-03T14:00:52.529" v="801" actId="26606"/>
          <ac:cxnSpMkLst>
            <pc:docMk/>
            <pc:sldMk cId="3188053639" sldId="277"/>
            <ac:cxnSpMk id="10" creationId="{DDB3BAEE-5BE4-4B17-A2DA-B334759C47AB}"/>
          </ac:cxnSpMkLst>
        </pc:cxnChg>
        <pc:cxnChg chg="add del">
          <ac:chgData name="Sujeewa Herath" userId="e5350ab0-0c1d-4953-8d97-39bf0c1d0ffc" providerId="ADAL" clId="{B0DC7204-486D-41D4-9E35-7A7A5E40735D}" dt="2023-07-03T14:00:15.663" v="799" actId="26606"/>
          <ac:cxnSpMkLst>
            <pc:docMk/>
            <pc:sldMk cId="3188053639" sldId="277"/>
            <ac:cxnSpMk id="18" creationId="{DDB3BAEE-5BE4-4B17-A2DA-B334759C47AB}"/>
          </ac:cxnSpMkLst>
        </pc:cxnChg>
      </pc:sldChg>
      <pc:sldChg chg="addSp delSp modSp new del mod">
        <pc:chgData name="Sujeewa Herath" userId="e5350ab0-0c1d-4953-8d97-39bf0c1d0ffc" providerId="ADAL" clId="{B0DC7204-486D-41D4-9E35-7A7A5E40735D}" dt="2023-07-03T13:06:50.369" v="140" actId="680"/>
        <pc:sldMkLst>
          <pc:docMk/>
          <pc:sldMk cId="1663909483" sldId="278"/>
        </pc:sldMkLst>
        <pc:picChg chg="add del mod">
          <ac:chgData name="Sujeewa Herath" userId="e5350ab0-0c1d-4953-8d97-39bf0c1d0ffc" providerId="ADAL" clId="{B0DC7204-486D-41D4-9E35-7A7A5E40735D}" dt="2023-07-03T13:06:49.558" v="139"/>
          <ac:picMkLst>
            <pc:docMk/>
            <pc:sldMk cId="1663909483" sldId="278"/>
            <ac:picMk id="2" creationId="{9B3AA505-206B-EBB2-D3BB-2C9E9EB4C560}"/>
          </ac:picMkLst>
        </pc:picChg>
      </pc:sldChg>
      <pc:sldChg chg="addSp modSp new mod setBg">
        <pc:chgData name="Sujeewa Herath" userId="e5350ab0-0c1d-4953-8d97-39bf0c1d0ffc" providerId="ADAL" clId="{B0DC7204-486D-41D4-9E35-7A7A5E40735D}" dt="2023-07-03T14:31:24.154" v="1054" actId="5793"/>
        <pc:sldMkLst>
          <pc:docMk/>
          <pc:sldMk cId="3843790660" sldId="278"/>
        </pc:sldMkLst>
        <pc:spChg chg="mod">
          <ac:chgData name="Sujeewa Herath" userId="e5350ab0-0c1d-4953-8d97-39bf0c1d0ffc" providerId="ADAL" clId="{B0DC7204-486D-41D4-9E35-7A7A5E40735D}" dt="2023-07-03T13:58:23.877" v="787" actId="26606"/>
          <ac:spMkLst>
            <pc:docMk/>
            <pc:sldMk cId="3843790660" sldId="278"/>
            <ac:spMk id="2" creationId="{C1541F87-A980-4884-D25B-F4AF0DE41798}"/>
          </ac:spMkLst>
        </pc:spChg>
        <pc:spChg chg="mod">
          <ac:chgData name="Sujeewa Herath" userId="e5350ab0-0c1d-4953-8d97-39bf0c1d0ffc" providerId="ADAL" clId="{B0DC7204-486D-41D4-9E35-7A7A5E40735D}" dt="2023-07-03T14:31:24.154" v="1054" actId="5793"/>
          <ac:spMkLst>
            <pc:docMk/>
            <pc:sldMk cId="3843790660" sldId="278"/>
            <ac:spMk id="3" creationId="{469B25FF-AC02-94D8-75E6-90C10A78A4B5}"/>
          </ac:spMkLst>
        </pc:spChg>
        <pc:spChg chg="add">
          <ac:chgData name="Sujeewa Herath" userId="e5350ab0-0c1d-4953-8d97-39bf0c1d0ffc" providerId="ADAL" clId="{B0DC7204-486D-41D4-9E35-7A7A5E40735D}" dt="2023-07-03T13:58:23.877" v="787" actId="26606"/>
          <ac:spMkLst>
            <pc:docMk/>
            <pc:sldMk cId="3843790660" sldId="278"/>
            <ac:spMk id="8" creationId="{DC878D9A-77BE-4701-AE3D-EEFC53CD50BC}"/>
          </ac:spMkLst>
        </pc:spChg>
        <pc:spChg chg="add">
          <ac:chgData name="Sujeewa Herath" userId="e5350ab0-0c1d-4953-8d97-39bf0c1d0ffc" providerId="ADAL" clId="{B0DC7204-486D-41D4-9E35-7A7A5E40735D}" dt="2023-07-03T13:58:23.877" v="787" actId="26606"/>
          <ac:spMkLst>
            <pc:docMk/>
            <pc:sldMk cId="3843790660" sldId="278"/>
            <ac:spMk id="10" creationId="{F643BE08-0ED1-4B73-AC6D-B7E26A59CDAA}"/>
          </ac:spMkLst>
        </pc:spChg>
        <pc:spChg chg="add">
          <ac:chgData name="Sujeewa Herath" userId="e5350ab0-0c1d-4953-8d97-39bf0c1d0ffc" providerId="ADAL" clId="{B0DC7204-486D-41D4-9E35-7A7A5E40735D}" dt="2023-07-03T13:58:23.877" v="787" actId="26606"/>
          <ac:spMkLst>
            <pc:docMk/>
            <pc:sldMk cId="3843790660" sldId="278"/>
            <ac:spMk id="12" creationId="{956B2094-7FC0-45FC-BFED-3CB88CEE63F5}"/>
          </ac:spMkLst>
        </pc:spChg>
        <pc:spChg chg="add">
          <ac:chgData name="Sujeewa Herath" userId="e5350ab0-0c1d-4953-8d97-39bf0c1d0ffc" providerId="ADAL" clId="{B0DC7204-486D-41D4-9E35-7A7A5E40735D}" dt="2023-07-03T13:58:23.877" v="787" actId="26606"/>
          <ac:spMkLst>
            <pc:docMk/>
            <pc:sldMk cId="3843790660" sldId="278"/>
            <ac:spMk id="14" creationId="{07A4B640-BB7F-4272-A710-068DBA9F9A6E}"/>
          </ac:spMkLst>
        </pc:spChg>
      </pc:sldChg>
      <pc:sldChg chg="addSp delSp modSp new mod setBg">
        <pc:chgData name="Sujeewa Herath" userId="e5350ab0-0c1d-4953-8d97-39bf0c1d0ffc" providerId="ADAL" clId="{B0DC7204-486D-41D4-9E35-7A7A5E40735D}" dt="2023-07-03T14:49:57.973" v="1208" actId="14100"/>
        <pc:sldMkLst>
          <pc:docMk/>
          <pc:sldMk cId="137597007" sldId="279"/>
        </pc:sldMkLst>
        <pc:spChg chg="mod">
          <ac:chgData name="Sujeewa Herath" userId="e5350ab0-0c1d-4953-8d97-39bf0c1d0ffc" providerId="ADAL" clId="{B0DC7204-486D-41D4-9E35-7A7A5E40735D}" dt="2023-07-03T14:42:26.987" v="1163" actId="242"/>
          <ac:spMkLst>
            <pc:docMk/>
            <pc:sldMk cId="137597007" sldId="279"/>
            <ac:spMk id="2" creationId="{AAA014E4-87EE-9D19-5B81-26227B243781}"/>
          </ac:spMkLst>
        </pc:spChg>
        <pc:spChg chg="del">
          <ac:chgData name="Sujeewa Herath" userId="e5350ab0-0c1d-4953-8d97-39bf0c1d0ffc" providerId="ADAL" clId="{B0DC7204-486D-41D4-9E35-7A7A5E40735D}" dt="2023-07-03T13:20:03.397" v="319" actId="3680"/>
          <ac:spMkLst>
            <pc:docMk/>
            <pc:sldMk cId="137597007" sldId="279"/>
            <ac:spMk id="3" creationId="{D94E3EA0-6D80-03DA-2FFE-2C3D9599B7A6}"/>
          </ac:spMkLst>
        </pc:spChg>
        <pc:spChg chg="add del mod">
          <ac:chgData name="Sujeewa Herath" userId="e5350ab0-0c1d-4953-8d97-39bf0c1d0ffc" providerId="ADAL" clId="{B0DC7204-486D-41D4-9E35-7A7A5E40735D}" dt="2023-07-03T14:48:51.625" v="1196" actId="21"/>
          <ac:spMkLst>
            <pc:docMk/>
            <pc:sldMk cId="137597007" sldId="279"/>
            <ac:spMk id="6" creationId="{62906C3D-C927-DAFE-6DE0-F89855D0DE9B}"/>
          </ac:spMkLst>
        </pc:spChg>
        <pc:spChg chg="add del mod">
          <ac:chgData name="Sujeewa Herath" userId="e5350ab0-0c1d-4953-8d97-39bf0c1d0ffc" providerId="ADAL" clId="{B0DC7204-486D-41D4-9E35-7A7A5E40735D}" dt="2023-07-03T14:49:28.875" v="1199"/>
          <ac:spMkLst>
            <pc:docMk/>
            <pc:sldMk cId="137597007" sldId="279"/>
            <ac:spMk id="8" creationId="{B0750E91-A0B4-82D1-DF03-BF0E1F8D669B}"/>
          </ac:spMkLst>
        </pc:spChg>
        <pc:spChg chg="add">
          <ac:chgData name="Sujeewa Herath" userId="e5350ab0-0c1d-4953-8d97-39bf0c1d0ffc" providerId="ADAL" clId="{B0DC7204-486D-41D4-9E35-7A7A5E40735D}" dt="2023-07-03T14:01:38.780" v="809" actId="26606"/>
          <ac:spMkLst>
            <pc:docMk/>
            <pc:sldMk cId="137597007" sldId="279"/>
            <ac:spMk id="9" creationId="{52BE4420-3B5F-4549-8B4A-77855B8215EC}"/>
          </ac:spMkLst>
        </pc:spChg>
        <pc:spChg chg="add">
          <ac:chgData name="Sujeewa Herath" userId="e5350ab0-0c1d-4953-8d97-39bf0c1d0ffc" providerId="ADAL" clId="{B0DC7204-486D-41D4-9E35-7A7A5E40735D}" dt="2023-07-03T14:01:38.780" v="809" actId="26606"/>
          <ac:spMkLst>
            <pc:docMk/>
            <pc:sldMk cId="137597007" sldId="279"/>
            <ac:spMk id="11" creationId="{A75876F6-95D4-48CB-8E3E-4401A96E25A4}"/>
          </ac:spMkLst>
        </pc:spChg>
        <pc:spChg chg="add">
          <ac:chgData name="Sujeewa Herath" userId="e5350ab0-0c1d-4953-8d97-39bf0c1d0ffc" providerId="ADAL" clId="{B0DC7204-486D-41D4-9E35-7A7A5E40735D}" dt="2023-07-03T14:01:38.780" v="809" actId="26606"/>
          <ac:spMkLst>
            <pc:docMk/>
            <pc:sldMk cId="137597007" sldId="279"/>
            <ac:spMk id="13" creationId="{D1B84719-90BB-4D0C-92D8-61DC5512B34B}"/>
          </ac:spMkLst>
        </pc:spChg>
        <pc:spChg chg="add">
          <ac:chgData name="Sujeewa Herath" userId="e5350ab0-0c1d-4953-8d97-39bf0c1d0ffc" providerId="ADAL" clId="{B0DC7204-486D-41D4-9E35-7A7A5E40735D}" dt="2023-07-03T14:01:38.780" v="809" actId="26606"/>
          <ac:spMkLst>
            <pc:docMk/>
            <pc:sldMk cId="137597007" sldId="279"/>
            <ac:spMk id="15" creationId="{7B407EC4-5D16-4845-9840-4E28622B6568}"/>
          </ac:spMkLst>
        </pc:spChg>
        <pc:graphicFrameChg chg="add del mod ord modGraphic">
          <ac:chgData name="Sujeewa Herath" userId="e5350ab0-0c1d-4953-8d97-39bf0c1d0ffc" providerId="ADAL" clId="{B0DC7204-486D-41D4-9E35-7A7A5E40735D}" dt="2023-07-03T14:49:26.199" v="1198" actId="478"/>
          <ac:graphicFrameMkLst>
            <pc:docMk/>
            <pc:sldMk cId="137597007" sldId="279"/>
            <ac:graphicFrameMk id="4" creationId="{CF1955A0-1F9F-1F45-6E98-CA0484F99688}"/>
          </ac:graphicFrameMkLst>
        </pc:graphicFrameChg>
        <pc:picChg chg="add mod">
          <ac:chgData name="Sujeewa Herath" userId="e5350ab0-0c1d-4953-8d97-39bf0c1d0ffc" providerId="ADAL" clId="{B0DC7204-486D-41D4-9E35-7A7A5E40735D}" dt="2023-07-03T14:49:57.973" v="1208" actId="14100"/>
          <ac:picMkLst>
            <pc:docMk/>
            <pc:sldMk cId="137597007" sldId="279"/>
            <ac:picMk id="12" creationId="{431E048C-8F72-3595-8CC8-35ADA34858FE}"/>
          </ac:picMkLst>
        </pc:picChg>
        <pc:picChg chg="add mod">
          <ac:chgData name="Sujeewa Herath" userId="e5350ab0-0c1d-4953-8d97-39bf0c1d0ffc" providerId="ADAL" clId="{B0DC7204-486D-41D4-9E35-7A7A5E40735D}" dt="2023-07-03T14:42:29.519" v="1164" actId="1076"/>
          <ac:picMkLst>
            <pc:docMk/>
            <pc:sldMk cId="137597007" sldId="279"/>
            <ac:picMk id="2050" creationId="{972860FF-0F02-19AF-6FEF-619F72B500C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693316-73E7-483F-B739-989767035456}" type="datetimeFigureOut">
              <a:rPr lang="en-GB" smtClean="0"/>
              <a:t>03/07/2023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1D371F-2807-4433-8D54-6F692F5A4C65}" type="slidenum">
              <a:rPr lang="en-GB" smtClean="0"/>
              <a:t>‹#›</a:t>
            </a:fld>
            <a:endParaRPr lang="en-GB"/>
          </a:p>
        </p:txBody>
      </p:sp>
    </p:spTree>
    <p:extLst>
      <p:ext uri="{BB962C8B-B14F-4D97-AF65-F5344CB8AC3E}">
        <p14:creationId xmlns:p14="http://schemas.microsoft.com/office/powerpoint/2010/main" val="3447748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BDA5B568-0415-4EE6-8FF1-CD9E5C0C1ED9}"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3513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A5B568-0415-4EE6-8FF1-CD9E5C0C1ED9}" type="slidenum">
              <a:rPr lang="en-GB" smtClean="0"/>
              <a:t>‹#›</a:t>
            </a:fld>
            <a:endParaRPr lang="en-GB"/>
          </a:p>
        </p:txBody>
      </p:sp>
    </p:spTree>
    <p:extLst>
      <p:ext uri="{BB962C8B-B14F-4D97-AF65-F5344CB8AC3E}">
        <p14:creationId xmlns:p14="http://schemas.microsoft.com/office/powerpoint/2010/main" val="2580081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A5B568-0415-4EE6-8FF1-CD9E5C0C1ED9}"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17424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CB9523-64AF-45A1-8796-7BC2EB8168BC}" type="datetimeFigureOut">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A5B568-0415-4EE6-8FF1-CD9E5C0C1ED9}" type="slidenum">
              <a:rPr lang="en-GB" smtClean="0"/>
              <a:t>‹#›</a:t>
            </a:fld>
            <a:endParaRPr lang="en-GB"/>
          </a:p>
        </p:txBody>
      </p:sp>
    </p:spTree>
    <p:extLst>
      <p:ext uri="{BB962C8B-B14F-4D97-AF65-F5344CB8AC3E}">
        <p14:creationId xmlns:p14="http://schemas.microsoft.com/office/powerpoint/2010/main" val="3375474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0CB9523-64AF-45A1-8796-7BC2EB8168BC}" type="datetimeFigureOut">
              <a:rPr lang="en-GB" smtClean="0"/>
              <a:t>03/07/2023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A5B568-0415-4EE6-8FF1-CD9E5C0C1ED9}"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0966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0CB9523-64AF-45A1-8796-7BC2EB8168BC}" type="datetimeFigureOut">
              <a:rPr lang="en-GB" smtClean="0"/>
              <a:t>03/07/2023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A5B568-0415-4EE6-8FF1-CD9E5C0C1ED9}"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97945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CB9523-64AF-45A1-8796-7BC2EB8168BC}" type="datetimeFigureOut">
              <a:rPr lang="en-GB" smtClean="0"/>
              <a:t>03/07/2023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A5B568-0415-4EE6-8FF1-CD9E5C0C1ED9}" type="slidenum">
              <a:rPr lang="en-GB" smtClean="0"/>
              <a:t>‹#›</a:t>
            </a:fld>
            <a:endParaRPr lang="en-GB"/>
          </a:p>
        </p:txBody>
      </p:sp>
    </p:spTree>
    <p:extLst>
      <p:ext uri="{BB962C8B-B14F-4D97-AF65-F5344CB8AC3E}">
        <p14:creationId xmlns:p14="http://schemas.microsoft.com/office/powerpoint/2010/main" val="92430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CB9523-64AF-45A1-8796-7BC2EB8168BC}" type="datetimeFigureOut">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A5B568-0415-4EE6-8FF1-CD9E5C0C1ED9}"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19504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CB9523-64AF-45A1-8796-7BC2EB8168BC}" type="datetimeFigureOut">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A5B568-0415-4EE6-8FF1-CD9E5C0C1ED9}" type="slidenum">
              <a:rPr lang="en-GB" smtClean="0"/>
              <a:t>‹#›</a:t>
            </a:fld>
            <a:endParaRPr lang="en-GB"/>
          </a:p>
        </p:txBody>
      </p:sp>
    </p:spTree>
    <p:extLst>
      <p:ext uri="{BB962C8B-B14F-4D97-AF65-F5344CB8AC3E}">
        <p14:creationId xmlns:p14="http://schemas.microsoft.com/office/powerpoint/2010/main" val="4113420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CB9523-64AF-45A1-8796-7BC2EB8168BC}" type="datetimeFigureOut">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A5B568-0415-4EE6-8FF1-CD9E5C0C1ED9}" type="slidenum">
              <a:rPr lang="en-GB" smtClean="0"/>
              <a:t>‹#›</a:t>
            </a:fld>
            <a:endParaRPr lang="en-GB"/>
          </a:p>
        </p:txBody>
      </p:sp>
    </p:spTree>
    <p:extLst>
      <p:ext uri="{BB962C8B-B14F-4D97-AF65-F5344CB8AC3E}">
        <p14:creationId xmlns:p14="http://schemas.microsoft.com/office/powerpoint/2010/main" val="2346656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A5B568-0415-4EE6-8FF1-CD9E5C0C1ED9}"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550845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A5B568-0415-4EE6-8FF1-CD9E5C0C1ED9}"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278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A5B568-0415-4EE6-8FF1-CD9E5C0C1ED9}" type="slidenum">
              <a:rPr lang="en-GB" smtClean="0"/>
              <a:t>‹#›</a:t>
            </a:fld>
            <a:endParaRPr lang="en-GB"/>
          </a:p>
        </p:txBody>
      </p:sp>
    </p:spTree>
    <p:extLst>
      <p:ext uri="{BB962C8B-B14F-4D97-AF65-F5344CB8AC3E}">
        <p14:creationId xmlns:p14="http://schemas.microsoft.com/office/powerpoint/2010/main" val="2300646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A5B568-0415-4EE6-8FF1-CD9E5C0C1ED9}"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25895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A5B568-0415-4EE6-8FF1-CD9E5C0C1ED9}"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41103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A5B568-0415-4EE6-8FF1-CD9E5C0C1ED9}"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9118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CB9523-64AF-45A1-8796-7BC2EB8168BC}"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A5B568-0415-4EE6-8FF1-CD9E5C0C1ED9}"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40698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0CB9523-64AF-45A1-8796-7BC2EB8168BC}" type="datetimeFigureOut">
              <a:rPr lang="en-GB" smtClean="0"/>
              <a:t>03/07/2023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DA5B568-0415-4EE6-8FF1-CD9E5C0C1ED9}" type="slidenum">
              <a:rPr lang="en-GB" smtClean="0"/>
              <a:t>‹#›</a:t>
            </a:fld>
            <a:endParaRPr lang="en-GB"/>
          </a:p>
        </p:txBody>
      </p:sp>
    </p:spTree>
    <p:extLst>
      <p:ext uri="{BB962C8B-B14F-4D97-AF65-F5344CB8AC3E}">
        <p14:creationId xmlns:p14="http://schemas.microsoft.com/office/powerpoint/2010/main" val="2839456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11.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6.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02/smj.4250140804" TargetMode="External"/><Relationship Id="rId2" Type="http://schemas.openxmlformats.org/officeDocument/2006/relationships/hyperlink" Target="https://www.statista.com/statistics/280208/grocery-market-share-in-the-united-kingdom-uk/#:~:text=The%20market%20share%20of%20of%20the%20leading%20supermarkets,of%20the%20market%20together%20as%20of%20April%202023." TargetMode="External"/><Relationship Id="rId1" Type="http://schemas.openxmlformats.org/officeDocument/2006/relationships/slideLayout" Target="../slideLayouts/slideLayout2.xml"/><Relationship Id="rId4" Type="http://schemas.openxmlformats.org/officeDocument/2006/relationships/hyperlink" Target="https://www.tescoplc.com/media/u1wlq2qf/tesco-plc-annual-report-202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BB525-7DFF-2272-87F0-4B0EE2294392}"/>
              </a:ext>
            </a:extLst>
          </p:cNvPr>
          <p:cNvSpPr>
            <a:spLocks noGrp="1"/>
          </p:cNvSpPr>
          <p:nvPr>
            <p:ph type="ctrTitle"/>
          </p:nvPr>
        </p:nvSpPr>
        <p:spPr/>
        <p:txBody>
          <a:bodyPr/>
          <a:lstStyle/>
          <a:p>
            <a:r>
              <a:rPr lang="en-GB" dirty="0"/>
              <a:t>HRM Presentation Component 2</a:t>
            </a:r>
          </a:p>
        </p:txBody>
      </p:sp>
      <p:sp>
        <p:nvSpPr>
          <p:cNvPr id="3" name="Subtitle 2">
            <a:extLst>
              <a:ext uri="{FF2B5EF4-FFF2-40B4-BE49-F238E27FC236}">
                <a16:creationId xmlns:a16="http://schemas.microsoft.com/office/drawing/2014/main" id="{B1555FA2-A44C-ED3C-2351-7BF225A69725}"/>
              </a:ext>
            </a:extLst>
          </p:cNvPr>
          <p:cNvSpPr>
            <a:spLocks noGrp="1"/>
          </p:cNvSpPr>
          <p:nvPr>
            <p:ph type="subTitle" idx="1"/>
          </p:nvPr>
        </p:nvSpPr>
        <p:spPr/>
        <p:txBody>
          <a:bodyPr>
            <a:normAutofit/>
          </a:bodyPr>
          <a:lstStyle/>
          <a:p>
            <a:r>
              <a:rPr lang="en-GB" sz="2800" dirty="0">
                <a:effectLst/>
                <a:latin typeface="Arial" panose="020B0604020202020204" pitchFamily="34" charset="0"/>
                <a:ea typeface="Times New Roman" panose="02020603050405020304" pitchFamily="18" charset="0"/>
              </a:rPr>
              <a:t>A comparison of HR strategy deployed in </a:t>
            </a:r>
            <a:r>
              <a:rPr lang="en-GB" sz="2800" dirty="0"/>
              <a:t>NHS &amp; TESCO</a:t>
            </a:r>
          </a:p>
          <a:p>
            <a:endParaRPr lang="en-GB" sz="2800" dirty="0"/>
          </a:p>
          <a:p>
            <a:endParaRPr lang="en-GB" sz="2800" dirty="0"/>
          </a:p>
        </p:txBody>
      </p:sp>
      <p:sp>
        <p:nvSpPr>
          <p:cNvPr id="4" name="TextBox 3">
            <a:extLst>
              <a:ext uri="{FF2B5EF4-FFF2-40B4-BE49-F238E27FC236}">
                <a16:creationId xmlns:a16="http://schemas.microsoft.com/office/drawing/2014/main" id="{615022C8-02E3-7E2D-206B-F01C7E17193E}"/>
              </a:ext>
            </a:extLst>
          </p:cNvPr>
          <p:cNvSpPr txBox="1"/>
          <p:nvPr/>
        </p:nvSpPr>
        <p:spPr>
          <a:xfrm>
            <a:off x="3718560" y="4890159"/>
            <a:ext cx="6004560" cy="369332"/>
          </a:xfrm>
          <a:prstGeom prst="rect">
            <a:avLst/>
          </a:prstGeom>
          <a:noFill/>
        </p:spPr>
        <p:txBody>
          <a:bodyPr wrap="square" rtlCol="0">
            <a:spAutoFit/>
          </a:bodyPr>
          <a:lstStyle/>
          <a:p>
            <a:r>
              <a:rPr lang="en-GB" dirty="0"/>
              <a:t>2021927   Mangala </a:t>
            </a:r>
            <a:r>
              <a:rPr lang="en-GB" dirty="0" err="1"/>
              <a:t>Kalahe</a:t>
            </a:r>
            <a:r>
              <a:rPr lang="en-GB" dirty="0"/>
              <a:t> Weerasinghe Hettiarachchi </a:t>
            </a:r>
          </a:p>
        </p:txBody>
      </p:sp>
    </p:spTree>
    <p:extLst>
      <p:ext uri="{BB962C8B-B14F-4D97-AF65-F5344CB8AC3E}">
        <p14:creationId xmlns:p14="http://schemas.microsoft.com/office/powerpoint/2010/main" val="19555643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0F034-5CDB-B3CB-1FC4-B1E005C5A99A}"/>
              </a:ext>
            </a:extLst>
          </p:cNvPr>
          <p:cNvSpPr>
            <a:spLocks noGrp="1"/>
          </p:cNvSpPr>
          <p:nvPr>
            <p:ph type="title"/>
          </p:nvPr>
        </p:nvSpPr>
        <p:spPr/>
        <p:txBody>
          <a:bodyPr>
            <a:normAutofit/>
          </a:bodyPr>
          <a:lstStyle/>
          <a:p>
            <a:r>
              <a:rPr lang="en-GB" sz="3200" dirty="0"/>
              <a:t>Table of Content</a:t>
            </a:r>
          </a:p>
        </p:txBody>
      </p:sp>
      <p:sp>
        <p:nvSpPr>
          <p:cNvPr id="3" name="Content Placeholder 2">
            <a:extLst>
              <a:ext uri="{FF2B5EF4-FFF2-40B4-BE49-F238E27FC236}">
                <a16:creationId xmlns:a16="http://schemas.microsoft.com/office/drawing/2014/main" id="{1846D18A-84F6-851D-534F-0E09B7D0EDF1}"/>
              </a:ext>
            </a:extLst>
          </p:cNvPr>
          <p:cNvSpPr>
            <a:spLocks noGrp="1"/>
          </p:cNvSpPr>
          <p:nvPr>
            <p:ph idx="1"/>
          </p:nvPr>
        </p:nvSpPr>
        <p:spPr/>
        <p:txBody>
          <a:bodyPr/>
          <a:lstStyle/>
          <a:p>
            <a:r>
              <a:rPr lang="en-GB" sz="2400" dirty="0">
                <a:solidFill>
                  <a:srgbClr val="262626"/>
                </a:solidFill>
              </a:rPr>
              <a:t>Brief of Private sector Organization(Tesco)</a:t>
            </a:r>
          </a:p>
          <a:p>
            <a:r>
              <a:rPr lang="en-US" sz="2400" dirty="0">
                <a:solidFill>
                  <a:srgbClr val="262626"/>
                </a:solidFill>
              </a:rPr>
              <a:t>Brief of Public sector organization(BBC</a:t>
            </a:r>
            <a:r>
              <a:rPr lang="en-GB" dirty="0">
                <a:solidFill>
                  <a:srgbClr val="262626"/>
                </a:solidFill>
              </a:rPr>
              <a:t>)</a:t>
            </a:r>
          </a:p>
          <a:p>
            <a:r>
              <a:rPr lang="en-US" sz="2400" dirty="0">
                <a:solidFill>
                  <a:srgbClr val="262626"/>
                </a:solidFill>
              </a:rPr>
              <a:t>HRM strategy and how does it impact on their performance?</a:t>
            </a:r>
          </a:p>
          <a:p>
            <a:r>
              <a:rPr lang="en-GB" sz="2400" dirty="0">
                <a:solidFill>
                  <a:srgbClr val="262626"/>
                </a:solidFill>
              </a:rPr>
              <a:t>Resource Based view: Core competencies</a:t>
            </a:r>
          </a:p>
          <a:p>
            <a:r>
              <a:rPr lang="en-GB" dirty="0">
                <a:solidFill>
                  <a:srgbClr val="262626"/>
                </a:solidFill>
              </a:rPr>
              <a:t>Conclusion</a:t>
            </a:r>
          </a:p>
          <a:p>
            <a:r>
              <a:rPr lang="en-GB" sz="2400" dirty="0">
                <a:solidFill>
                  <a:srgbClr val="262626"/>
                </a:solidFill>
              </a:rPr>
              <a:t>Reference</a:t>
            </a:r>
          </a:p>
          <a:p>
            <a:endParaRPr lang="en-GB" sz="2400" dirty="0">
              <a:solidFill>
                <a:srgbClr val="262626"/>
              </a:solidFill>
            </a:endParaRPr>
          </a:p>
          <a:p>
            <a:endParaRPr lang="en-GB" dirty="0"/>
          </a:p>
        </p:txBody>
      </p:sp>
    </p:spTree>
    <p:extLst>
      <p:ext uri="{BB962C8B-B14F-4D97-AF65-F5344CB8AC3E}">
        <p14:creationId xmlns:p14="http://schemas.microsoft.com/office/powerpoint/2010/main" val="623477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A6A3161-6948-48C0-C622-8D44C462BBAA}"/>
              </a:ext>
            </a:extLst>
          </p:cNvPr>
          <p:cNvSpPr>
            <a:spLocks noGrp="1"/>
          </p:cNvSpPr>
          <p:nvPr>
            <p:ph type="title"/>
          </p:nvPr>
        </p:nvSpPr>
        <p:spPr>
          <a:xfrm>
            <a:off x="929140" y="972766"/>
            <a:ext cx="2835464" cy="1254868"/>
          </a:xfrm>
        </p:spPr>
        <p:txBody>
          <a:bodyPr anchor="b">
            <a:normAutofit/>
          </a:bodyPr>
          <a:lstStyle/>
          <a:p>
            <a:pPr>
              <a:lnSpc>
                <a:spcPct val="90000"/>
              </a:lnSpc>
            </a:pPr>
            <a:r>
              <a:rPr lang="en-GB" sz="2600" dirty="0">
                <a:solidFill>
                  <a:srgbClr val="262626"/>
                </a:solidFill>
              </a:rPr>
              <a:t>Brief of Private sector Organization(Tesco)</a:t>
            </a:r>
          </a:p>
        </p:txBody>
      </p:sp>
      <p:sp>
        <p:nvSpPr>
          <p:cNvPr id="3" name="Content Placeholder 2">
            <a:extLst>
              <a:ext uri="{FF2B5EF4-FFF2-40B4-BE49-F238E27FC236}">
                <a16:creationId xmlns:a16="http://schemas.microsoft.com/office/drawing/2014/main" id="{B1F2FF73-67D3-D5B6-3FE1-921A48577DB2}"/>
              </a:ext>
            </a:extLst>
          </p:cNvPr>
          <p:cNvSpPr>
            <a:spLocks noGrp="1"/>
          </p:cNvSpPr>
          <p:nvPr>
            <p:ph idx="1"/>
          </p:nvPr>
        </p:nvSpPr>
        <p:spPr>
          <a:xfrm>
            <a:off x="929141" y="2430471"/>
            <a:ext cx="2835464" cy="3552039"/>
          </a:xfrm>
        </p:spPr>
        <p:txBody>
          <a:bodyPr>
            <a:normAutofit/>
          </a:bodyPr>
          <a:lstStyle/>
          <a:p>
            <a:pPr marL="457200" indent="-457200">
              <a:lnSpc>
                <a:spcPct val="90000"/>
              </a:lnSpc>
              <a:buAutoNum type="arabicPeriod"/>
            </a:pPr>
            <a:endParaRPr lang="en-GB" sz="1500" dirty="0">
              <a:solidFill>
                <a:srgbClr val="262626"/>
              </a:solidFill>
            </a:endParaRPr>
          </a:p>
          <a:p>
            <a:pPr marL="0" indent="0">
              <a:lnSpc>
                <a:spcPct val="90000"/>
              </a:lnSpc>
              <a:buNone/>
            </a:pPr>
            <a:r>
              <a:rPr lang="en-GB" sz="1500" b="0" i="0" dirty="0">
                <a:solidFill>
                  <a:srgbClr val="262626"/>
                </a:solidFill>
                <a:effectLst/>
                <a:latin typeface="Open Sans" panose="020B0606030504020204" pitchFamily="34" charset="0"/>
              </a:rPr>
              <a:t>The market share of the Tesco as the  leading supermarket in Great Britain (GB) from January 2017 to April 2023 has remained justly unchanging. Tesco had the largest share over the period under consideration, holding 27.9 percent of the market together as of April 2023(statista.com).</a:t>
            </a:r>
          </a:p>
          <a:p>
            <a:pPr marL="0" indent="0">
              <a:lnSpc>
                <a:spcPct val="90000"/>
              </a:lnSpc>
              <a:buNone/>
            </a:pPr>
            <a:endParaRPr lang="en-GB" sz="1500" b="0" i="0" dirty="0">
              <a:solidFill>
                <a:srgbClr val="262626"/>
              </a:solidFill>
              <a:effectLst/>
              <a:latin typeface="Open Sans" panose="020B0606030504020204" pitchFamily="34" charset="0"/>
            </a:endParaRPr>
          </a:p>
          <a:p>
            <a:pPr marL="0" indent="0">
              <a:lnSpc>
                <a:spcPct val="90000"/>
              </a:lnSpc>
              <a:buNone/>
            </a:pPr>
            <a:endParaRPr lang="en-GB" sz="1500" dirty="0">
              <a:solidFill>
                <a:srgbClr val="262626"/>
              </a:solidFill>
            </a:endParaRPr>
          </a:p>
        </p:txBody>
      </p:sp>
      <p:sp useBgFill="1">
        <p:nvSpPr>
          <p:cNvPr id="34" name="Rectangle 33">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4B017822-5638-254B-CC01-69F9038EFD48}"/>
              </a:ext>
            </a:extLst>
          </p:cNvPr>
          <p:cNvPicPr>
            <a:picLocks noChangeAspect="1"/>
          </p:cNvPicPr>
          <p:nvPr/>
        </p:nvPicPr>
        <p:blipFill rotWithShape="1">
          <a:blip r:embed="rId3"/>
          <a:srcRect l="27885" r="12336" b="-2"/>
          <a:stretch/>
        </p:blipFill>
        <p:spPr>
          <a:xfrm>
            <a:off x="5678010" y="609602"/>
            <a:ext cx="5613840" cy="5587749"/>
          </a:xfrm>
          <a:prstGeom prst="rect">
            <a:avLst/>
          </a:prstGeom>
        </p:spPr>
      </p:pic>
    </p:spTree>
    <p:extLst>
      <p:ext uri="{BB962C8B-B14F-4D97-AF65-F5344CB8AC3E}">
        <p14:creationId xmlns:p14="http://schemas.microsoft.com/office/powerpoint/2010/main" val="3867166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C6B439-2F09-C60B-9943-88068FDAA7CA}"/>
              </a:ext>
            </a:extLst>
          </p:cNvPr>
          <p:cNvPicPr>
            <a:picLocks noChangeAspect="1"/>
          </p:cNvPicPr>
          <p:nvPr/>
        </p:nvPicPr>
        <p:blipFill>
          <a:blip r:embed="rId2"/>
          <a:stretch>
            <a:fillRect/>
          </a:stretch>
        </p:blipFill>
        <p:spPr>
          <a:xfrm>
            <a:off x="629920" y="548640"/>
            <a:ext cx="10932160" cy="4744720"/>
          </a:xfrm>
          <a:prstGeom prst="rect">
            <a:avLst/>
          </a:prstGeom>
        </p:spPr>
      </p:pic>
      <p:sp>
        <p:nvSpPr>
          <p:cNvPr id="3" name="TextBox 2">
            <a:extLst>
              <a:ext uri="{FF2B5EF4-FFF2-40B4-BE49-F238E27FC236}">
                <a16:creationId xmlns:a16="http://schemas.microsoft.com/office/drawing/2014/main" id="{D2BC6ACF-EC16-5370-F6EA-C003EA12AC63}"/>
              </a:ext>
            </a:extLst>
          </p:cNvPr>
          <p:cNvSpPr txBox="1"/>
          <p:nvPr/>
        </p:nvSpPr>
        <p:spPr>
          <a:xfrm>
            <a:off x="1706880" y="5659120"/>
            <a:ext cx="2692400" cy="369332"/>
          </a:xfrm>
          <a:prstGeom prst="rect">
            <a:avLst/>
          </a:prstGeom>
          <a:noFill/>
        </p:spPr>
        <p:txBody>
          <a:bodyPr wrap="square" rtlCol="0">
            <a:spAutoFit/>
          </a:bodyPr>
          <a:lstStyle/>
          <a:p>
            <a:r>
              <a:rPr lang="en-GB" dirty="0"/>
              <a:t>Tescoplc.com</a:t>
            </a:r>
          </a:p>
        </p:txBody>
      </p:sp>
    </p:spTree>
    <p:extLst>
      <p:ext uri="{BB962C8B-B14F-4D97-AF65-F5344CB8AC3E}">
        <p14:creationId xmlns:p14="http://schemas.microsoft.com/office/powerpoint/2010/main" val="7845692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413A672-6FF8-D40E-AC8A-42D8B47EA984}"/>
              </a:ext>
            </a:extLst>
          </p:cNvPr>
          <p:cNvSpPr>
            <a:spLocks noGrp="1"/>
          </p:cNvSpPr>
          <p:nvPr>
            <p:ph type="title"/>
          </p:nvPr>
        </p:nvSpPr>
        <p:spPr>
          <a:xfrm>
            <a:off x="929140" y="972766"/>
            <a:ext cx="2835464" cy="1254868"/>
          </a:xfrm>
        </p:spPr>
        <p:txBody>
          <a:bodyPr vert="horz" lIns="91440" tIns="45720" rIns="91440" bIns="45720" rtlCol="0" anchor="b">
            <a:normAutofit/>
          </a:bodyPr>
          <a:lstStyle/>
          <a:p>
            <a:pPr>
              <a:lnSpc>
                <a:spcPct val="90000"/>
              </a:lnSpc>
            </a:pPr>
            <a:r>
              <a:rPr lang="en-US" sz="2800" dirty="0">
                <a:solidFill>
                  <a:srgbClr val="262626"/>
                </a:solidFill>
              </a:rPr>
              <a:t>Brief of Public sector organization(BBC)</a:t>
            </a:r>
          </a:p>
        </p:txBody>
      </p:sp>
      <p:sp>
        <p:nvSpPr>
          <p:cNvPr id="7" name="TextBox 6">
            <a:extLst>
              <a:ext uri="{FF2B5EF4-FFF2-40B4-BE49-F238E27FC236}">
                <a16:creationId xmlns:a16="http://schemas.microsoft.com/office/drawing/2014/main" id="{A63B74FA-5BAA-9CD7-D7D8-03B8580FC551}"/>
              </a:ext>
            </a:extLst>
          </p:cNvPr>
          <p:cNvSpPr txBox="1"/>
          <p:nvPr/>
        </p:nvSpPr>
        <p:spPr>
          <a:xfrm>
            <a:off x="929141" y="2430471"/>
            <a:ext cx="2835464" cy="3552039"/>
          </a:xfrm>
          <a:prstGeom prst="rect">
            <a:avLst/>
          </a:prstGeom>
        </p:spPr>
        <p:txBody>
          <a:bodyPr vert="horz" lIns="91440" tIns="45720" rIns="91440" bIns="45720" rtlCol="0" anchor="t">
            <a:normAutofit/>
          </a:bodyPr>
          <a:lstStyle/>
          <a:p>
            <a:pPr>
              <a:spcBef>
                <a:spcPct val="20000"/>
              </a:spcBef>
              <a:spcAft>
                <a:spcPts val="600"/>
              </a:spcAft>
              <a:buClr>
                <a:schemeClr val="accent1"/>
              </a:buClr>
              <a:buSzPct val="115000"/>
            </a:pPr>
            <a:r>
              <a:rPr lang="en-US" dirty="0">
                <a:solidFill>
                  <a:srgbClr val="262626"/>
                </a:solidFill>
              </a:rPr>
              <a:t>In the United Kingdom (UK), the top three television broadcasters were  BBC, ITV, and Channel 4  as of 2020. The BBC had a about 32% viewer share in this context. The viewer figures for ITV and Channel 4 were 21.6 percent and 10.2 percent, respectively.(Statista.com)</a:t>
            </a:r>
          </a:p>
        </p:txBody>
      </p:sp>
      <p:sp useBgFill="1">
        <p:nvSpPr>
          <p:cNvPr id="18" name="Rectangle 17">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5117BE4-F435-5649-26EB-B1F86526F602}"/>
              </a:ext>
            </a:extLst>
          </p:cNvPr>
          <p:cNvPicPr>
            <a:picLocks noGrp="1" noChangeAspect="1"/>
          </p:cNvPicPr>
          <p:nvPr>
            <p:ph idx="1"/>
          </p:nvPr>
        </p:nvPicPr>
        <p:blipFill>
          <a:blip r:embed="rId3"/>
          <a:stretch>
            <a:fillRect/>
          </a:stretch>
        </p:blipFill>
        <p:spPr>
          <a:xfrm>
            <a:off x="5485947" y="1470004"/>
            <a:ext cx="6098041" cy="3917991"/>
          </a:xfrm>
          <a:prstGeom prst="rect">
            <a:avLst/>
          </a:prstGeom>
        </p:spPr>
      </p:pic>
      <p:sp>
        <p:nvSpPr>
          <p:cNvPr id="3" name="TextBox 2">
            <a:extLst>
              <a:ext uri="{FF2B5EF4-FFF2-40B4-BE49-F238E27FC236}">
                <a16:creationId xmlns:a16="http://schemas.microsoft.com/office/drawing/2014/main" id="{DA5117D3-6729-085F-2079-F624C4121EEB}"/>
              </a:ext>
            </a:extLst>
          </p:cNvPr>
          <p:cNvSpPr txBox="1"/>
          <p:nvPr/>
        </p:nvSpPr>
        <p:spPr>
          <a:xfrm>
            <a:off x="5868140" y="5166804"/>
            <a:ext cx="1890943" cy="369332"/>
          </a:xfrm>
          <a:prstGeom prst="rect">
            <a:avLst/>
          </a:prstGeom>
          <a:noFill/>
        </p:spPr>
        <p:txBody>
          <a:bodyPr wrap="square" rtlCol="0">
            <a:spAutoFit/>
          </a:bodyPr>
          <a:lstStyle/>
          <a:p>
            <a:r>
              <a:rPr lang="en-GB" dirty="0"/>
              <a:t>Statista.com</a:t>
            </a:r>
          </a:p>
        </p:txBody>
      </p:sp>
    </p:spTree>
    <p:extLst>
      <p:ext uri="{BB962C8B-B14F-4D97-AF65-F5344CB8AC3E}">
        <p14:creationId xmlns:p14="http://schemas.microsoft.com/office/powerpoint/2010/main" val="2203507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A5A923B5-46BC-767F-8874-B104F6A51846}"/>
              </a:ext>
            </a:extLst>
          </p:cNvPr>
          <p:cNvSpPr txBox="1"/>
          <p:nvPr/>
        </p:nvSpPr>
        <p:spPr>
          <a:xfrm>
            <a:off x="966283" y="1116818"/>
            <a:ext cx="2835464" cy="3552039"/>
          </a:xfrm>
          <a:prstGeom prst="rect">
            <a:avLst/>
          </a:prstGeom>
        </p:spPr>
        <p:txBody>
          <a:bodyPr vert="horz" lIns="91440" tIns="45720" rIns="91440" bIns="45720" rtlCol="0" anchor="t">
            <a:noAutofit/>
          </a:bodyPr>
          <a:lstStyle/>
          <a:p>
            <a:pPr>
              <a:spcBef>
                <a:spcPct val="20000"/>
              </a:spcBef>
              <a:spcAft>
                <a:spcPts val="600"/>
              </a:spcAft>
              <a:buClr>
                <a:schemeClr val="accent1"/>
              </a:buClr>
              <a:buSzPct val="115000"/>
            </a:pPr>
            <a:r>
              <a:rPr lang="en-US" sz="2400" dirty="0">
                <a:solidFill>
                  <a:srgbClr val="262626"/>
                </a:solidFill>
              </a:rPr>
              <a:t>306 million British pounds in advertising revenue were recorded by the BBC for the fiscal year that ended March 31, 2022. Comparing this result to the prior year, a rise of almost 42% was seen.</a:t>
            </a:r>
          </a:p>
        </p:txBody>
      </p:sp>
      <p:sp useBgFill="1">
        <p:nvSpPr>
          <p:cNvPr id="36" name="Rectangle 35">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526A0BC-029A-D59A-DB06-1E1C0B92CA7D}"/>
              </a:ext>
            </a:extLst>
          </p:cNvPr>
          <p:cNvPicPr>
            <a:picLocks noGrp="1" noChangeAspect="1"/>
          </p:cNvPicPr>
          <p:nvPr>
            <p:ph idx="1"/>
          </p:nvPr>
        </p:nvPicPr>
        <p:blipFill>
          <a:blip r:embed="rId3"/>
          <a:stretch>
            <a:fillRect/>
          </a:stretch>
        </p:blipFill>
        <p:spPr>
          <a:xfrm>
            <a:off x="5435910" y="1482594"/>
            <a:ext cx="6098041" cy="3841765"/>
          </a:xfrm>
          <a:prstGeom prst="rect">
            <a:avLst/>
          </a:prstGeom>
        </p:spPr>
      </p:pic>
    </p:spTree>
    <p:extLst>
      <p:ext uri="{BB962C8B-B14F-4D97-AF65-F5344CB8AC3E}">
        <p14:creationId xmlns:p14="http://schemas.microsoft.com/office/powerpoint/2010/main" val="943922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CA195DC4-5E67-529C-BB42-2229BF31B1D8}"/>
              </a:ext>
            </a:extLst>
          </p:cNvPr>
          <p:cNvSpPr>
            <a:spLocks noGrp="1"/>
          </p:cNvSpPr>
          <p:nvPr>
            <p:ph type="title"/>
          </p:nvPr>
        </p:nvSpPr>
        <p:spPr>
          <a:xfrm>
            <a:off x="1295402" y="982132"/>
            <a:ext cx="9601196" cy="1303867"/>
          </a:xfrm>
        </p:spPr>
        <p:txBody>
          <a:bodyPr vert="horz" lIns="91440" tIns="45720" rIns="91440" bIns="45720" rtlCol="0" anchor="ctr">
            <a:normAutofit/>
          </a:bodyPr>
          <a:lstStyle/>
          <a:p>
            <a:pPr>
              <a:lnSpc>
                <a:spcPct val="90000"/>
              </a:lnSpc>
            </a:pPr>
            <a:r>
              <a:rPr lang="en-US" sz="4100" dirty="0">
                <a:solidFill>
                  <a:srgbClr val="262626"/>
                </a:solidFill>
              </a:rPr>
              <a:t>HRM strategy and how does it impact on their performance? </a:t>
            </a:r>
          </a:p>
        </p:txBody>
      </p:sp>
      <p:pic>
        <p:nvPicPr>
          <p:cNvPr id="3" name="Picture 2">
            <a:extLst>
              <a:ext uri="{FF2B5EF4-FFF2-40B4-BE49-F238E27FC236}">
                <a16:creationId xmlns:a16="http://schemas.microsoft.com/office/drawing/2014/main" id="{02C05B81-3A3F-D74C-D253-8A6F460CFCA2}"/>
              </a:ext>
            </a:extLst>
          </p:cNvPr>
          <p:cNvPicPr>
            <a:picLocks noChangeAspect="1"/>
          </p:cNvPicPr>
          <p:nvPr/>
        </p:nvPicPr>
        <p:blipFill>
          <a:blip r:embed="rId5"/>
          <a:stretch>
            <a:fillRect/>
          </a:stretch>
        </p:blipFill>
        <p:spPr>
          <a:xfrm>
            <a:off x="1434269" y="2936652"/>
            <a:ext cx="2739728" cy="2381695"/>
          </a:xfrm>
          <a:prstGeom prst="rect">
            <a:avLst/>
          </a:prstGeom>
          <a:ln w="57150" cmpd="thickThin">
            <a:solidFill>
              <a:srgbClr val="7F7F7F"/>
            </a:solidFill>
            <a:miter lim="800000"/>
          </a:ln>
        </p:spPr>
      </p:pic>
      <p:sp>
        <p:nvSpPr>
          <p:cNvPr id="4" name="TextBox 3">
            <a:extLst>
              <a:ext uri="{FF2B5EF4-FFF2-40B4-BE49-F238E27FC236}">
                <a16:creationId xmlns:a16="http://schemas.microsoft.com/office/drawing/2014/main" id="{3DDDB612-9FDF-73E8-22E1-5B3689F4B52F}"/>
              </a:ext>
            </a:extLst>
          </p:cNvPr>
          <p:cNvSpPr txBox="1"/>
          <p:nvPr/>
        </p:nvSpPr>
        <p:spPr>
          <a:xfrm>
            <a:off x="4639732" y="2556932"/>
            <a:ext cx="6256863" cy="3318936"/>
          </a:xfrm>
          <a:prstGeom prst="rect">
            <a:avLst/>
          </a:prstGeom>
        </p:spPr>
        <p:txBody>
          <a:bodyPr vert="horz" lIns="91440" tIns="45720" rIns="91440" bIns="45720" rtlCol="0" anchor="t">
            <a:normAutofit/>
          </a:bodyPr>
          <a:lstStyle/>
          <a:p>
            <a:pPr>
              <a:spcBef>
                <a:spcPct val="20000"/>
              </a:spcBef>
              <a:spcAft>
                <a:spcPts val="600"/>
              </a:spcAft>
              <a:buClr>
                <a:schemeClr val="accent1"/>
              </a:buClr>
              <a:buSzPct val="115000"/>
            </a:pPr>
            <a:r>
              <a:rPr lang="en-US" dirty="0">
                <a:solidFill>
                  <a:srgbClr val="262626"/>
                </a:solidFill>
              </a:rPr>
              <a:t>Tesco has </a:t>
            </a:r>
            <a:r>
              <a:rPr lang="en-US" dirty="0" err="1">
                <a:solidFill>
                  <a:srgbClr val="262626"/>
                </a:solidFill>
              </a:rPr>
              <a:t>institutionalised</a:t>
            </a:r>
            <a:r>
              <a:rPr lang="en-US" dirty="0">
                <a:solidFill>
                  <a:srgbClr val="262626"/>
                </a:solidFill>
              </a:rPr>
              <a:t> its talent identification and development procedures using the use of a clear structure termed the leadership framework. The components of Me, Us, and It are the focal point of the leadership structure. The focus of "Me" is on the leader living out the values. It involves a person's approach, morals, motivation, and dedication. The individual, his vision, thinking, and role modelling are where leadership begins. "Us" is about bringing others along. It entails cooperating with others, creating teams, winning support, cultivating connections, and assisting people and teams in </a:t>
            </a:r>
            <a:r>
              <a:rPr lang="en-US" dirty="0" err="1">
                <a:solidFill>
                  <a:srgbClr val="262626"/>
                </a:solidFill>
              </a:rPr>
              <a:t>realising</a:t>
            </a:r>
            <a:r>
              <a:rPr lang="en-US" dirty="0">
                <a:solidFill>
                  <a:srgbClr val="262626"/>
                </a:solidFill>
              </a:rPr>
              <a:t> their fullest potential.</a:t>
            </a:r>
          </a:p>
        </p:txBody>
      </p:sp>
    </p:spTree>
    <p:extLst>
      <p:ext uri="{BB962C8B-B14F-4D97-AF65-F5344CB8AC3E}">
        <p14:creationId xmlns:p14="http://schemas.microsoft.com/office/powerpoint/2010/main" val="4245641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8F6E974-1562-63A6-585C-1AE7420B9E0B}"/>
              </a:ext>
            </a:extLst>
          </p:cNvPr>
          <p:cNvSpPr>
            <a:spLocks noGrp="1"/>
          </p:cNvSpPr>
          <p:nvPr>
            <p:ph type="title"/>
          </p:nvPr>
        </p:nvSpPr>
        <p:spPr>
          <a:xfrm>
            <a:off x="952108" y="954756"/>
            <a:ext cx="2730414" cy="4946003"/>
          </a:xfrm>
        </p:spPr>
        <p:txBody>
          <a:bodyPr>
            <a:normAutofit/>
          </a:bodyPr>
          <a:lstStyle/>
          <a:p>
            <a:r>
              <a:rPr lang="en-GB" sz="3700" dirty="0">
                <a:solidFill>
                  <a:srgbClr val="FFFFFF"/>
                </a:solidFill>
              </a:rPr>
              <a:t>Talent Management example</a:t>
            </a:r>
          </a:p>
        </p:txBody>
      </p:sp>
      <p:sp>
        <p:nvSpPr>
          <p:cNvPr id="19"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F1DC8B-634B-96F2-9978-4CDE8D6DD3C7}"/>
              </a:ext>
            </a:extLst>
          </p:cNvPr>
          <p:cNvSpPr>
            <a:spLocks noGrp="1"/>
          </p:cNvSpPr>
          <p:nvPr>
            <p:ph idx="1"/>
          </p:nvPr>
        </p:nvSpPr>
        <p:spPr>
          <a:xfrm>
            <a:off x="5140934" y="954756"/>
            <a:ext cx="5953630" cy="4946003"/>
          </a:xfrm>
        </p:spPr>
        <p:txBody>
          <a:bodyPr anchor="ctr">
            <a:normAutofit fontScale="77500" lnSpcReduction="20000"/>
          </a:bodyPr>
          <a:lstStyle/>
          <a:p>
            <a:pPr marL="0" indent="0">
              <a:lnSpc>
                <a:spcPct val="90000"/>
              </a:lnSpc>
              <a:buNone/>
            </a:pPr>
            <a:endParaRPr lang="en-GB" sz="2000" dirty="0"/>
          </a:p>
          <a:p>
            <a:pPr marL="0" indent="0">
              <a:lnSpc>
                <a:spcPct val="90000"/>
              </a:lnSpc>
              <a:buNone/>
            </a:pPr>
            <a:r>
              <a:rPr lang="en-GB" sz="2000" dirty="0"/>
              <a:t>Identification and development of talent via a variety of initiatives such as: </a:t>
            </a:r>
          </a:p>
          <a:p>
            <a:pPr marL="0" indent="0">
              <a:lnSpc>
                <a:spcPct val="90000"/>
              </a:lnSpc>
              <a:buNone/>
            </a:pPr>
            <a:r>
              <a:rPr lang="en-GB" sz="2000" dirty="0"/>
              <a:t>'5-5-5' is a programme geared towards directors. Each participant dedicates five days to training both herself and others, as well as five days to mentoring five mentees.</a:t>
            </a:r>
          </a:p>
          <a:p>
            <a:pPr marL="0" indent="0">
              <a:lnSpc>
                <a:spcPct val="90000"/>
              </a:lnSpc>
              <a:buNone/>
            </a:pPr>
            <a:r>
              <a:rPr lang="en-GB" sz="2000" dirty="0"/>
              <a:t> Tesco's flagship leadership development programme is called "Options." Each year, the management team meets to select a small group of co-workers from the high-potential and high-performing co-workers who have been identified through a talent spotting process. (Tescoplc.com)</a:t>
            </a:r>
          </a:p>
          <a:p>
            <a:pPr marL="0" indent="0">
              <a:lnSpc>
                <a:spcPct val="90000"/>
              </a:lnSpc>
              <a:buNone/>
            </a:pPr>
            <a:r>
              <a:rPr lang="en-GB" sz="2000" dirty="0"/>
              <a:t>Since 2010, the BBC has been constructing and improving its talent management and succession procedures. The overall strategy's objective is to have thorough and in-depth knowledge of their staff's potential and abilities in order to have the appropriate people on hand to satisfy both present and future company goals. A variety of methods, including </a:t>
            </a:r>
            <a:r>
              <a:rPr lang="en-GB" sz="2000" b="1" dirty="0"/>
              <a:t>talent mapping</a:t>
            </a:r>
            <a:r>
              <a:rPr lang="en-GB" sz="2000" dirty="0"/>
              <a:t>, are used in the plan.</a:t>
            </a:r>
          </a:p>
          <a:p>
            <a:pPr marL="0" indent="0">
              <a:lnSpc>
                <a:spcPct val="90000"/>
              </a:lnSpc>
              <a:buNone/>
            </a:pPr>
            <a:endParaRPr lang="en-GB" sz="2000" dirty="0"/>
          </a:p>
          <a:p>
            <a:pPr marL="0" indent="0">
              <a:lnSpc>
                <a:spcPct val="90000"/>
              </a:lnSpc>
              <a:buNone/>
            </a:pPr>
            <a:r>
              <a:rPr lang="en-GB" sz="2000" b="1" dirty="0"/>
              <a:t>BBC Talent works </a:t>
            </a:r>
            <a:r>
              <a:rPr lang="en-GB" sz="2000" dirty="0"/>
              <a:t>is a section of BBC studios which aim to identify and develop emerging talents. They offer various opportunities for talents such as creator residencies, training days for presents, retreats to equip them with necessary skills to reach full potentials. </a:t>
            </a:r>
          </a:p>
          <a:p>
            <a:pPr marL="0" indent="0">
              <a:lnSpc>
                <a:spcPct val="90000"/>
              </a:lnSpc>
              <a:buNone/>
            </a:pPr>
            <a:endParaRPr lang="en-GB" sz="2000" dirty="0"/>
          </a:p>
          <a:p>
            <a:pPr marL="0" indent="0">
              <a:lnSpc>
                <a:spcPct val="90000"/>
              </a:lnSpc>
              <a:buNone/>
            </a:pPr>
            <a:endParaRPr lang="en-GB" sz="2000" dirty="0"/>
          </a:p>
        </p:txBody>
      </p:sp>
    </p:spTree>
    <p:extLst>
      <p:ext uri="{BB962C8B-B14F-4D97-AF65-F5344CB8AC3E}">
        <p14:creationId xmlns:p14="http://schemas.microsoft.com/office/powerpoint/2010/main" val="2680370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1541F87-A980-4884-D25B-F4AF0DE41798}"/>
              </a:ext>
            </a:extLst>
          </p:cNvPr>
          <p:cNvSpPr>
            <a:spLocks noGrp="1"/>
          </p:cNvSpPr>
          <p:nvPr>
            <p:ph type="title"/>
          </p:nvPr>
        </p:nvSpPr>
        <p:spPr>
          <a:xfrm>
            <a:off x="952108" y="954756"/>
            <a:ext cx="2730414" cy="4946003"/>
          </a:xfrm>
        </p:spPr>
        <p:txBody>
          <a:bodyPr>
            <a:normAutofit/>
          </a:bodyPr>
          <a:lstStyle/>
          <a:p>
            <a:r>
              <a:rPr lang="en-GB" sz="3700" dirty="0">
                <a:solidFill>
                  <a:srgbClr val="FFFFFF"/>
                </a:solidFill>
              </a:rPr>
              <a:t>Resource Based view: core competencies</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9B25FF-AC02-94D8-75E6-90C10A78A4B5}"/>
              </a:ext>
            </a:extLst>
          </p:cNvPr>
          <p:cNvSpPr>
            <a:spLocks noGrp="1"/>
          </p:cNvSpPr>
          <p:nvPr>
            <p:ph idx="1"/>
          </p:nvPr>
        </p:nvSpPr>
        <p:spPr>
          <a:xfrm>
            <a:off x="5140934" y="469900"/>
            <a:ext cx="5953630" cy="5405968"/>
          </a:xfrm>
        </p:spPr>
        <p:txBody>
          <a:bodyPr anchor="ctr">
            <a:normAutofit/>
          </a:bodyPr>
          <a:lstStyle/>
          <a:p>
            <a:pPr marL="0" indent="0">
              <a:buNone/>
            </a:pPr>
            <a:r>
              <a:rPr lang="en-GB" sz="2000" dirty="0">
                <a:latin typeface="+mj-lt"/>
              </a:rPr>
              <a:t>'Functional differential', 'cultural differential', 'positional differential', and 'regulatory difference' are the sources of sustainable competitive advantage, Coyne (1986). (Coyne's paper utilises the terms 'business system gap', 'organisation quality gap', 'position gap', and 'regulatory/legal gap’(</a:t>
            </a:r>
            <a:r>
              <a:rPr lang="en-GB" sz="2000" b="0" i="0" dirty="0">
                <a:solidFill>
                  <a:srgbClr val="3A3A3A"/>
                </a:solidFill>
                <a:effectLst/>
                <a:latin typeface="+mj-lt"/>
              </a:rPr>
              <a:t>Hall,1993). </a:t>
            </a:r>
            <a:endParaRPr lang="en-GB" sz="2000" dirty="0">
              <a:latin typeface="+mj-lt"/>
            </a:endParaRPr>
          </a:p>
        </p:txBody>
      </p:sp>
    </p:spTree>
    <p:extLst>
      <p:ext uri="{BB962C8B-B14F-4D97-AF65-F5344CB8AC3E}">
        <p14:creationId xmlns:p14="http://schemas.microsoft.com/office/powerpoint/2010/main" val="3843790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6CBB30A-2022-382D-64C6-81427AD024EE}"/>
              </a:ext>
            </a:extLst>
          </p:cNvPr>
          <p:cNvSpPr>
            <a:spLocks noGrp="1"/>
          </p:cNvSpPr>
          <p:nvPr>
            <p:ph type="title"/>
          </p:nvPr>
        </p:nvSpPr>
        <p:spPr>
          <a:xfrm>
            <a:off x="929140" y="972766"/>
            <a:ext cx="2835464" cy="1254868"/>
          </a:xfrm>
        </p:spPr>
        <p:txBody>
          <a:bodyPr anchor="b">
            <a:normAutofit/>
          </a:bodyPr>
          <a:lstStyle/>
          <a:p>
            <a:r>
              <a:rPr lang="en-GB" sz="2800">
                <a:solidFill>
                  <a:srgbClr val="262626"/>
                </a:solidFill>
              </a:rPr>
              <a:t>Functional competencies</a:t>
            </a:r>
          </a:p>
        </p:txBody>
      </p:sp>
      <p:pic>
        <p:nvPicPr>
          <p:cNvPr id="14" name="Content Placeholder 13">
            <a:extLst>
              <a:ext uri="{FF2B5EF4-FFF2-40B4-BE49-F238E27FC236}">
                <a16:creationId xmlns:a16="http://schemas.microsoft.com/office/drawing/2014/main" id="{4348EF56-34B5-71A5-497A-E2D1C71E6204}"/>
              </a:ext>
            </a:extLst>
          </p:cNvPr>
          <p:cNvPicPr>
            <a:picLocks noGrp="1" noChangeAspect="1"/>
          </p:cNvPicPr>
          <p:nvPr>
            <p:ph idx="1"/>
          </p:nvPr>
        </p:nvPicPr>
        <p:blipFill>
          <a:blip r:embed="rId3"/>
          <a:stretch>
            <a:fillRect/>
          </a:stretch>
        </p:blipFill>
        <p:spPr>
          <a:xfrm>
            <a:off x="928688" y="2723723"/>
            <a:ext cx="2835275" cy="2199060"/>
          </a:xfrm>
          <a:prstGeom prst="rect">
            <a:avLst/>
          </a:prstGeom>
        </p:spPr>
      </p:pic>
      <p:sp useBgFill="1">
        <p:nvSpPr>
          <p:cNvPr id="26" name="Rectangle 25">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92891FB9-A5C0-CB13-FA97-C7455B02EF1F}"/>
              </a:ext>
            </a:extLst>
          </p:cNvPr>
          <p:cNvPicPr>
            <a:picLocks noChangeAspect="1"/>
          </p:cNvPicPr>
          <p:nvPr/>
        </p:nvPicPr>
        <p:blipFill>
          <a:blip r:embed="rId4"/>
          <a:stretch>
            <a:fillRect/>
          </a:stretch>
        </p:blipFill>
        <p:spPr>
          <a:xfrm>
            <a:off x="5444724" y="496089"/>
            <a:ext cx="6098041" cy="5883295"/>
          </a:xfrm>
          <a:prstGeom prst="rect">
            <a:avLst/>
          </a:prstGeom>
        </p:spPr>
      </p:pic>
    </p:spTree>
    <p:extLst>
      <p:ext uri="{BB962C8B-B14F-4D97-AF65-F5344CB8AC3E}">
        <p14:creationId xmlns:p14="http://schemas.microsoft.com/office/powerpoint/2010/main" val="27607189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11">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0" name="Straight Connector 17">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11" name="Rectangle 19">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7" name="Rectangle 21">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4"/>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23">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9455C067-86DA-6D46-A6CC-0EBD7CD9BB36}"/>
              </a:ext>
            </a:extLst>
          </p:cNvPr>
          <p:cNvSpPr txBox="1"/>
          <p:nvPr/>
        </p:nvSpPr>
        <p:spPr>
          <a:xfrm>
            <a:off x="883379" y="1055077"/>
            <a:ext cx="2747588" cy="4794578"/>
          </a:xfrm>
          <a:prstGeom prst="rect">
            <a:avLst/>
          </a:prstGeom>
        </p:spPr>
        <p:txBody>
          <a:bodyPr vert="horz" lIns="91440" tIns="45720" rIns="91440" bIns="45720" rtlCol="0" anchor="t">
            <a:normAutofit/>
          </a:bodyPr>
          <a:lstStyle/>
          <a:p>
            <a:pPr algn="ctr">
              <a:spcBef>
                <a:spcPct val="0"/>
              </a:spcBef>
              <a:spcAft>
                <a:spcPts val="600"/>
              </a:spcAft>
            </a:pPr>
            <a:r>
              <a:rPr lang="en-US" sz="3200" dirty="0">
                <a:ln w="3175" cmpd="sng">
                  <a:noFill/>
                </a:ln>
                <a:solidFill>
                  <a:srgbClr val="262626"/>
                </a:solidFill>
                <a:latin typeface="+mj-lt"/>
                <a:ea typeface="+mj-ea"/>
                <a:cs typeface="+mj-cs"/>
              </a:rPr>
              <a:t>Positional Competency: Reputation with customers</a:t>
            </a:r>
          </a:p>
          <a:p>
            <a:pPr algn="ctr">
              <a:spcBef>
                <a:spcPct val="0"/>
              </a:spcBef>
              <a:spcAft>
                <a:spcPts val="600"/>
              </a:spcAft>
            </a:pPr>
            <a:endParaRPr lang="en-US" sz="3200" dirty="0">
              <a:ln w="3175" cmpd="sng">
                <a:noFill/>
              </a:ln>
              <a:solidFill>
                <a:srgbClr val="262626"/>
              </a:solidFill>
              <a:latin typeface="+mj-lt"/>
              <a:ea typeface="+mj-ea"/>
              <a:cs typeface="+mj-cs"/>
            </a:endParaRPr>
          </a:p>
        </p:txBody>
      </p:sp>
      <p:sp useBgFill="1">
        <p:nvSpPr>
          <p:cNvPr id="26" name="Rectangle 25">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BE640F13-7F3F-1B66-2022-0ACE44999B3A}"/>
              </a:ext>
            </a:extLst>
          </p:cNvPr>
          <p:cNvGraphicFramePr>
            <a:graphicFrameLocks noGrp="1"/>
          </p:cNvGraphicFramePr>
          <p:nvPr>
            <p:extLst>
              <p:ext uri="{D42A27DB-BD31-4B8C-83A1-F6EECF244321}">
                <p14:modId xmlns:p14="http://schemas.microsoft.com/office/powerpoint/2010/main" val="250287927"/>
              </p:ext>
            </p:extLst>
          </p:nvPr>
        </p:nvGraphicFramePr>
        <p:xfrm>
          <a:off x="4918229" y="289059"/>
          <a:ext cx="7111014" cy="6090324"/>
        </p:xfrm>
        <a:graphic>
          <a:graphicData uri="http://schemas.openxmlformats.org/drawingml/2006/table">
            <a:tbl>
              <a:tblPr firstRow="1" bandRow="1">
                <a:tableStyleId>{5C22544A-7EE6-4342-B048-85BDC9FD1C3A}</a:tableStyleId>
              </a:tblPr>
              <a:tblGrid>
                <a:gridCol w="3957606">
                  <a:extLst>
                    <a:ext uri="{9D8B030D-6E8A-4147-A177-3AD203B41FA5}">
                      <a16:colId xmlns:a16="http://schemas.microsoft.com/office/drawing/2014/main" val="3162226746"/>
                    </a:ext>
                  </a:extLst>
                </a:gridCol>
                <a:gridCol w="3153408">
                  <a:extLst>
                    <a:ext uri="{9D8B030D-6E8A-4147-A177-3AD203B41FA5}">
                      <a16:colId xmlns:a16="http://schemas.microsoft.com/office/drawing/2014/main" val="2177665868"/>
                    </a:ext>
                  </a:extLst>
                </a:gridCol>
              </a:tblGrid>
              <a:tr h="1150232">
                <a:tc>
                  <a:txBody>
                    <a:bodyPr/>
                    <a:lstStyle/>
                    <a:p>
                      <a:r>
                        <a:rPr lang="en-GB" sz="2400" dirty="0"/>
                        <a:t>Tesco</a:t>
                      </a:r>
                    </a:p>
                  </a:txBody>
                  <a:tcPr/>
                </a:tc>
                <a:tc>
                  <a:txBody>
                    <a:bodyPr/>
                    <a:lstStyle/>
                    <a:p>
                      <a:r>
                        <a:rPr lang="en-GB" dirty="0"/>
                        <a:t>BBC</a:t>
                      </a:r>
                    </a:p>
                  </a:txBody>
                  <a:tcPr/>
                </a:tc>
                <a:extLst>
                  <a:ext uri="{0D108BD9-81ED-4DB2-BD59-A6C34878D82A}">
                    <a16:rowId xmlns:a16="http://schemas.microsoft.com/office/drawing/2014/main" val="3952988512"/>
                  </a:ext>
                </a:extLst>
              </a:tr>
              <a:tr h="4940092">
                <a:tc>
                  <a:txBody>
                    <a:bodyPr/>
                    <a:lstStyle/>
                    <a:p>
                      <a:r>
                        <a:rPr lang="en-GB" sz="1400" dirty="0"/>
                        <a:t>Customer-centric approach. Tesco uses Clubcard rewards to collect, analyse, and understand customers. Tesco tailors their offerings to the local market, improving consumer satisfaction. Tesco's membership card allowed them to observe consumers' preferences, predict their purchase patterns, and arrange their stores' goods appropriately, giving them an edge over competitors.</a:t>
                      </a:r>
                    </a:p>
                    <a:p>
                      <a:r>
                        <a:rPr lang="en-GB" sz="1400" dirty="0"/>
                        <a:t>Shoppers seeking savings during the cost-of-living crisis have named Tesco's Clubcard the greatest supermarket loyalty scheme in the UK.</a:t>
                      </a:r>
                    </a:p>
                    <a:p>
                      <a:r>
                        <a:rPr lang="en-GB" sz="1400" dirty="0"/>
                        <a:t>Nielsen </a:t>
                      </a:r>
                      <a:r>
                        <a:rPr lang="en-GB" sz="1400" dirty="0" err="1"/>
                        <a:t>AdIntel</a:t>
                      </a:r>
                      <a:r>
                        <a:rPr lang="en-GB" sz="1400" dirty="0"/>
                        <a:t> data shows that Tesco is still the UK's biggest conventional advertiser(esmmagazine.com)</a:t>
                      </a:r>
                    </a:p>
                  </a:txBody>
                  <a:tcPr/>
                </a:tc>
                <a:tc>
                  <a:txBody>
                    <a:bodyPr/>
                    <a:lstStyle/>
                    <a:p>
                      <a:r>
                        <a:rPr lang="en-GB" sz="1400" dirty="0"/>
                        <a:t>High impact content, continue to invest in digital development, Talent mapping tool, </a:t>
                      </a:r>
                    </a:p>
                  </a:txBody>
                  <a:tcPr/>
                </a:tc>
                <a:extLst>
                  <a:ext uri="{0D108BD9-81ED-4DB2-BD59-A6C34878D82A}">
                    <a16:rowId xmlns:a16="http://schemas.microsoft.com/office/drawing/2014/main" val="1820957779"/>
                  </a:ext>
                </a:extLst>
              </a:tr>
            </a:tbl>
          </a:graphicData>
        </a:graphic>
      </p:graphicFrame>
      <p:pic>
        <p:nvPicPr>
          <p:cNvPr id="5" name="Picture 4">
            <a:extLst>
              <a:ext uri="{FF2B5EF4-FFF2-40B4-BE49-F238E27FC236}">
                <a16:creationId xmlns:a16="http://schemas.microsoft.com/office/drawing/2014/main" id="{CAAF7C79-257B-F0F9-E50A-4A765EBD24A6}"/>
              </a:ext>
            </a:extLst>
          </p:cNvPr>
          <p:cNvPicPr>
            <a:picLocks noChangeAspect="1"/>
          </p:cNvPicPr>
          <p:nvPr/>
        </p:nvPicPr>
        <p:blipFill>
          <a:blip r:embed="rId5"/>
          <a:stretch>
            <a:fillRect/>
          </a:stretch>
        </p:blipFill>
        <p:spPr>
          <a:xfrm>
            <a:off x="8886824" y="2162175"/>
            <a:ext cx="2693988" cy="1598082"/>
          </a:xfrm>
          <a:prstGeom prst="rect">
            <a:avLst/>
          </a:prstGeom>
        </p:spPr>
      </p:pic>
      <p:pic>
        <p:nvPicPr>
          <p:cNvPr id="7" name="Picture 6">
            <a:extLst>
              <a:ext uri="{FF2B5EF4-FFF2-40B4-BE49-F238E27FC236}">
                <a16:creationId xmlns:a16="http://schemas.microsoft.com/office/drawing/2014/main" id="{9E1824AD-0489-C45A-FAD1-1407FA9960BE}"/>
              </a:ext>
            </a:extLst>
          </p:cNvPr>
          <p:cNvPicPr>
            <a:picLocks noChangeAspect="1"/>
          </p:cNvPicPr>
          <p:nvPr/>
        </p:nvPicPr>
        <p:blipFill>
          <a:blip r:embed="rId6"/>
          <a:stretch>
            <a:fillRect/>
          </a:stretch>
        </p:blipFill>
        <p:spPr>
          <a:xfrm>
            <a:off x="8961406" y="4014036"/>
            <a:ext cx="2635142" cy="1835619"/>
          </a:xfrm>
          <a:prstGeom prst="rect">
            <a:avLst/>
          </a:prstGeom>
        </p:spPr>
      </p:pic>
      <p:pic>
        <p:nvPicPr>
          <p:cNvPr id="1026" name="Picture 2" descr="IT-Enabled Competency- Based Performance Management System">
            <a:extLst>
              <a:ext uri="{FF2B5EF4-FFF2-40B4-BE49-F238E27FC236}">
                <a16:creationId xmlns:a16="http://schemas.microsoft.com/office/drawing/2014/main" id="{7C8E8993-966C-7E88-477D-9037D9D7ADC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80331" y="3338005"/>
            <a:ext cx="3048000" cy="20152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80536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AA014E4-87EE-9D19-5B81-26227B243781}"/>
              </a:ext>
            </a:extLst>
          </p:cNvPr>
          <p:cNvSpPr>
            <a:spLocks noGrp="1"/>
          </p:cNvSpPr>
          <p:nvPr>
            <p:ph type="title"/>
          </p:nvPr>
        </p:nvSpPr>
        <p:spPr>
          <a:xfrm>
            <a:off x="1092057" y="759538"/>
            <a:ext cx="2532909" cy="4794578"/>
          </a:xfrm>
        </p:spPr>
        <p:txBody>
          <a:bodyPr anchor="t">
            <a:normAutofit/>
          </a:bodyPr>
          <a:lstStyle/>
          <a:p>
            <a:r>
              <a:rPr lang="en-GB" sz="3700" dirty="0">
                <a:solidFill>
                  <a:srgbClr val="262626"/>
                </a:solidFill>
              </a:rPr>
              <a:t>Cultural competency</a:t>
            </a:r>
            <a:br>
              <a:rPr lang="en-GB" sz="3700" dirty="0">
                <a:solidFill>
                  <a:srgbClr val="262626"/>
                </a:solidFill>
              </a:rPr>
            </a:br>
            <a:br>
              <a:rPr lang="en-GB" sz="3700" dirty="0">
                <a:solidFill>
                  <a:srgbClr val="262626"/>
                </a:solidFill>
              </a:rPr>
            </a:br>
            <a:endParaRPr lang="en-GB" sz="3700" dirty="0">
              <a:solidFill>
                <a:srgbClr val="262626"/>
              </a:solidFill>
            </a:endParaRP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6 Reasons Why Cultural Competency is Good for Business">
            <a:extLst>
              <a:ext uri="{FF2B5EF4-FFF2-40B4-BE49-F238E27FC236}">
                <a16:creationId xmlns:a16="http://schemas.microsoft.com/office/drawing/2014/main" id="{972860FF-0F02-19AF-6FEF-619F72B500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7891" y="2820063"/>
            <a:ext cx="2638425" cy="1733550"/>
          </a:xfrm>
          <a:prstGeom prst="rect">
            <a:avLst/>
          </a:prstGeom>
          <a:noFill/>
          <a:extLst>
            <a:ext uri="{909E8E84-426E-40DD-AFC4-6F175D3DCCD1}">
              <a14:hiddenFill xmlns:a14="http://schemas.microsoft.com/office/drawing/2010/main">
                <a:solidFill>
                  <a:srgbClr val="FFFFFF"/>
                </a:solidFill>
              </a14:hiddenFill>
            </a:ext>
          </a:extLst>
        </p:spPr>
      </p:pic>
      <p:pic>
        <p:nvPicPr>
          <p:cNvPr id="12" name="Content Placeholder 11" descr="A picture containing text, screenshot, font, number">
            <a:extLst>
              <a:ext uri="{FF2B5EF4-FFF2-40B4-BE49-F238E27FC236}">
                <a16:creationId xmlns:a16="http://schemas.microsoft.com/office/drawing/2014/main" id="{431E048C-8F72-3595-8CC8-35ADA34858FE}"/>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5276851" y="339365"/>
            <a:ext cx="6600922" cy="5909035"/>
          </a:xfrm>
        </p:spPr>
      </p:pic>
    </p:spTree>
    <p:extLst>
      <p:ext uri="{BB962C8B-B14F-4D97-AF65-F5344CB8AC3E}">
        <p14:creationId xmlns:p14="http://schemas.microsoft.com/office/powerpoint/2010/main" val="137597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486C4-5403-2B7A-851C-960365CD4976}"/>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62742D63-1956-C2B7-26B1-1AFC4CFC9147}"/>
              </a:ext>
            </a:extLst>
          </p:cNvPr>
          <p:cNvSpPr>
            <a:spLocks noGrp="1"/>
          </p:cNvSpPr>
          <p:nvPr>
            <p:ph idx="1"/>
          </p:nvPr>
        </p:nvSpPr>
        <p:spPr/>
        <p:txBody>
          <a:bodyPr>
            <a:normAutofit fontScale="77500" lnSpcReduction="20000"/>
          </a:bodyPr>
          <a:lstStyle/>
          <a:p>
            <a:endParaRPr lang="en-GB" dirty="0"/>
          </a:p>
          <a:p>
            <a:r>
              <a:rPr lang="en-GB" dirty="0"/>
              <a:t>BBC and Tesco can be considered as high performing organizations discounting  the sector they belong.</a:t>
            </a:r>
          </a:p>
          <a:p>
            <a:r>
              <a:rPr lang="en-GB" dirty="0"/>
              <a:t>In summary,  therefore  both Tesco and BBC highly functional and cultural capabilities are based on competencies, or skills, such as advertising and  customer satisfaction. </a:t>
            </a:r>
          </a:p>
          <a:p>
            <a:r>
              <a:rPr lang="en-GB" dirty="0"/>
              <a:t>whilst positional and regulatory capabilities are related to assets which the business owns, such as brand names, or reputation. The first two capabilities are therefore concerned with 'doing', whilst the second two are concerned with 'having'. It is clear therefore that competitive advantage results not only from distinctive competencies, i.e. skills, but also from intangible assets. </a:t>
            </a:r>
          </a:p>
          <a:p>
            <a:pPr marL="0" indent="0">
              <a:buNone/>
            </a:pPr>
            <a:r>
              <a:rPr lang="en-GB" dirty="0"/>
              <a:t> </a:t>
            </a:r>
          </a:p>
        </p:txBody>
      </p:sp>
    </p:spTree>
    <p:extLst>
      <p:ext uri="{BB962C8B-B14F-4D97-AF65-F5344CB8AC3E}">
        <p14:creationId xmlns:p14="http://schemas.microsoft.com/office/powerpoint/2010/main" val="23902884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759C6-E0E1-E92B-A27B-756F71FD316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39CA22-8409-EC8D-7486-BB653CA09781}"/>
              </a:ext>
            </a:extLst>
          </p:cNvPr>
          <p:cNvSpPr>
            <a:spLocks noGrp="1"/>
          </p:cNvSpPr>
          <p:nvPr>
            <p:ph idx="1"/>
          </p:nvPr>
        </p:nvSpPr>
        <p:spPr/>
        <p:txBody>
          <a:bodyPr>
            <a:normAutofit/>
          </a:bodyPr>
          <a:lstStyle/>
          <a:p>
            <a:r>
              <a:rPr lang="en-GB" sz="1600" b="0" i="0" dirty="0">
                <a:solidFill>
                  <a:srgbClr val="3A3A3A"/>
                </a:solidFill>
                <a:effectLst/>
                <a:latin typeface="Source Sans Pro" panose="020B0503030403020204" pitchFamily="34" charset="0"/>
              </a:rPr>
              <a:t>Millmore, M. (2007) </a:t>
            </a:r>
            <a:r>
              <a:rPr lang="en-GB" sz="1600" b="0" i="1" dirty="0">
                <a:solidFill>
                  <a:srgbClr val="3A3A3A"/>
                </a:solidFill>
                <a:effectLst/>
                <a:latin typeface="Source Sans Pro" panose="020B0503030403020204" pitchFamily="34" charset="0"/>
              </a:rPr>
              <a:t>Strategic human resource management : contemporary issues</a:t>
            </a:r>
            <a:r>
              <a:rPr lang="en-GB" sz="1600" b="0" i="0" dirty="0">
                <a:solidFill>
                  <a:srgbClr val="3A3A3A"/>
                </a:solidFill>
                <a:effectLst/>
                <a:latin typeface="Source Sans Pro" panose="020B0503030403020204" pitchFamily="34" charset="0"/>
              </a:rPr>
              <a:t>. Harlow: FT Prentice Hall.</a:t>
            </a:r>
          </a:p>
          <a:p>
            <a:r>
              <a:rPr lang="en-GB" sz="1600" dirty="0">
                <a:hlinkClick r:id="rId2"/>
              </a:rPr>
              <a:t>Great Britain: Grocery market share 2023 | Statista</a:t>
            </a:r>
            <a:endParaRPr lang="en-GB" sz="1600" dirty="0"/>
          </a:p>
          <a:p>
            <a:r>
              <a:rPr lang="en-GB" sz="1600" b="0" i="0" dirty="0">
                <a:solidFill>
                  <a:srgbClr val="222222"/>
                </a:solidFill>
                <a:effectLst/>
                <a:latin typeface="Arial" panose="020B0604020202020204" pitchFamily="34" charset="0"/>
              </a:rPr>
              <a:t>Gillespie, M., Bell, S., Wilding, C., Webb, A., Fisher, A., Voss, A., Smith, A.W., Macfarlane, J., Martin, N., Foster, T. and Lvov, I., 2014. Understanding the changing cultural value of the BBC World Service and the British Council.</a:t>
            </a:r>
          </a:p>
          <a:p>
            <a:r>
              <a:rPr lang="en-GB" sz="1600" b="0" i="0" dirty="0">
                <a:solidFill>
                  <a:srgbClr val="3A3A3A"/>
                </a:solidFill>
                <a:effectLst/>
                <a:latin typeface="Source Sans Pro" panose="020B0503030403020204" pitchFamily="34" charset="0"/>
              </a:rPr>
              <a:t>Hall. (1993). A framework linking intangible resources and </a:t>
            </a:r>
            <a:r>
              <a:rPr lang="en-GB" sz="1600" b="0" i="0" dirty="0" err="1">
                <a:solidFill>
                  <a:srgbClr val="3A3A3A"/>
                </a:solidFill>
                <a:effectLst/>
                <a:latin typeface="Source Sans Pro" panose="020B0503030403020204" pitchFamily="34" charset="0"/>
              </a:rPr>
              <a:t>capabiliites</a:t>
            </a:r>
            <a:r>
              <a:rPr lang="en-GB" sz="1600" b="0" i="0" dirty="0">
                <a:solidFill>
                  <a:srgbClr val="3A3A3A"/>
                </a:solidFill>
                <a:effectLst/>
                <a:latin typeface="Source Sans Pro" panose="020B0503030403020204" pitchFamily="34" charset="0"/>
              </a:rPr>
              <a:t> to sustainable competitive advantage. </a:t>
            </a:r>
            <a:r>
              <a:rPr lang="en-GB" sz="1600" b="0" i="1" dirty="0">
                <a:solidFill>
                  <a:srgbClr val="3A3A3A"/>
                </a:solidFill>
                <a:effectLst/>
                <a:latin typeface="Source Sans Pro" panose="020B0503030403020204" pitchFamily="34" charset="0"/>
              </a:rPr>
              <a:t>Strategic Management Journal</a:t>
            </a:r>
            <a:r>
              <a:rPr lang="en-GB" sz="1600" b="0" i="0" dirty="0">
                <a:solidFill>
                  <a:srgbClr val="3A3A3A"/>
                </a:solidFill>
                <a:effectLst/>
                <a:latin typeface="Source Sans Pro" panose="020B0503030403020204" pitchFamily="34" charset="0"/>
              </a:rPr>
              <a:t>, </a:t>
            </a:r>
            <a:r>
              <a:rPr lang="en-GB" sz="1600" b="0" i="1" dirty="0">
                <a:solidFill>
                  <a:srgbClr val="3A3A3A"/>
                </a:solidFill>
                <a:effectLst/>
                <a:latin typeface="Source Sans Pro" panose="020B0503030403020204" pitchFamily="34" charset="0"/>
              </a:rPr>
              <a:t>14</a:t>
            </a:r>
            <a:r>
              <a:rPr lang="en-GB" sz="1600" b="0" i="0" dirty="0">
                <a:solidFill>
                  <a:srgbClr val="3A3A3A"/>
                </a:solidFill>
                <a:effectLst/>
                <a:latin typeface="Source Sans Pro" panose="020B0503030403020204" pitchFamily="34" charset="0"/>
              </a:rPr>
              <a:t>(8), 607–618. </a:t>
            </a:r>
            <a:r>
              <a:rPr lang="en-GB" sz="1600" b="0" i="0" dirty="0">
                <a:solidFill>
                  <a:srgbClr val="3A3A3A"/>
                </a:solidFill>
                <a:effectLst/>
                <a:latin typeface="Source Sans Pro" panose="020B0503030403020204" pitchFamily="34" charset="0"/>
                <a:hlinkClick r:id="rId3"/>
              </a:rPr>
              <a:t>https://doi.org/10.1002/smj.4250140804</a:t>
            </a:r>
            <a:endParaRPr lang="en-GB" sz="1600" b="0" i="0" dirty="0">
              <a:solidFill>
                <a:srgbClr val="3A3A3A"/>
              </a:solidFill>
              <a:effectLst/>
              <a:latin typeface="Source Sans Pro" panose="020B0503030403020204" pitchFamily="34" charset="0"/>
            </a:endParaRPr>
          </a:p>
          <a:p>
            <a:r>
              <a:rPr lang="en-GB" sz="1600" dirty="0">
                <a:hlinkClick r:id="rId4"/>
              </a:rPr>
              <a:t>https://www.tescoplc.com/media/u1wlq2qf/tesco-plc-annual-report-2023.pdf</a:t>
            </a:r>
            <a:endParaRPr lang="en-GB" sz="1600" b="0" i="0" dirty="0">
              <a:solidFill>
                <a:srgbClr val="3A3A3A"/>
              </a:solidFill>
              <a:effectLst/>
              <a:latin typeface="Source Sans Pro" panose="020B0503030403020204" pitchFamily="34" charset="0"/>
            </a:endParaRPr>
          </a:p>
          <a:p>
            <a:r>
              <a:rPr lang="en-GB" sz="1600" dirty="0"/>
              <a:t>https://www.esmmagazine.com/retail/tesco-emerges-uks-top-traditional-advertising-spender-grocery-retail-nielsen-92062</a:t>
            </a:r>
          </a:p>
        </p:txBody>
      </p:sp>
    </p:spTree>
    <p:extLst>
      <p:ext uri="{BB962C8B-B14F-4D97-AF65-F5344CB8AC3E}">
        <p14:creationId xmlns:p14="http://schemas.microsoft.com/office/powerpoint/2010/main" val="41523540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108</TotalTime>
  <Words>1021</Words>
  <Application>Microsoft Office PowerPoint</Application>
  <PresentationFormat>Widescreen</PresentationFormat>
  <Paragraphs>52</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Garamond</vt:lpstr>
      <vt:lpstr>Open Sans</vt:lpstr>
      <vt:lpstr>Source Sans Pro</vt:lpstr>
      <vt:lpstr>Organic</vt:lpstr>
      <vt:lpstr>HRM Presentation Component 2</vt:lpstr>
      <vt:lpstr>Table of Content</vt:lpstr>
      <vt:lpstr>Brief of Private sector Organization(Tesco)</vt:lpstr>
      <vt:lpstr>PowerPoint Presentation</vt:lpstr>
      <vt:lpstr>Brief of Public sector organization(BBC)</vt:lpstr>
      <vt:lpstr>PowerPoint Presentation</vt:lpstr>
      <vt:lpstr>HRM strategy and how does it impact on their performance? </vt:lpstr>
      <vt:lpstr>Talent Management example</vt:lpstr>
      <vt:lpstr>Resource Based view: core competencies</vt:lpstr>
      <vt:lpstr>Functional competencies</vt:lpstr>
      <vt:lpstr>PowerPoint Presentation</vt:lpstr>
      <vt:lpstr>Cultural competency  </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HRM Presentation Component 2</dc:title>
  <dc:creator>Sujeewa Herath</dc:creator>
  <cp:lastModifiedBy>Sujeewa Herath</cp:lastModifiedBy>
  <cp:revision>5</cp:revision>
  <dcterms:created xsi:type="dcterms:W3CDTF">2023-06-22T11:33:25Z</dcterms:created>
  <dcterms:modified xsi:type="dcterms:W3CDTF">2023-07-03T14:50:01Z</dcterms:modified>
</cp:coreProperties>
</file>