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omments/comment1.xml" ContentType="application/vnd.openxmlformats-officedocument.presentationml.comment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autoCompressPictures="0">
  <p:sldMasterIdLst>
    <p:sldMasterId id="2147483672" r:id="rId1"/>
  </p:sldMasterIdLst>
  <p:notesMasterIdLst>
    <p:notesMasterId r:id="rId35"/>
  </p:notesMasterIdLst>
  <p:sldIdLst>
    <p:sldId id="1289" r:id="rId2"/>
    <p:sldId id="1298" r:id="rId3"/>
    <p:sldId id="288" r:id="rId4"/>
    <p:sldId id="308" r:id="rId5"/>
    <p:sldId id="292" r:id="rId6"/>
    <p:sldId id="293" r:id="rId7"/>
    <p:sldId id="294" r:id="rId8"/>
    <p:sldId id="1299" r:id="rId9"/>
    <p:sldId id="1301" r:id="rId10"/>
    <p:sldId id="295" r:id="rId11"/>
    <p:sldId id="299" r:id="rId12"/>
    <p:sldId id="300" r:id="rId13"/>
    <p:sldId id="296" r:id="rId14"/>
    <p:sldId id="297" r:id="rId15"/>
    <p:sldId id="302" r:id="rId16"/>
    <p:sldId id="310" r:id="rId17"/>
    <p:sldId id="301" r:id="rId18"/>
    <p:sldId id="303" r:id="rId19"/>
    <p:sldId id="305" r:id="rId20"/>
    <p:sldId id="306" r:id="rId21"/>
    <p:sldId id="307" r:id="rId22"/>
    <p:sldId id="1302" r:id="rId23"/>
    <p:sldId id="309" r:id="rId24"/>
    <p:sldId id="1434" r:id="rId25"/>
    <p:sldId id="451" r:id="rId26"/>
    <p:sldId id="452" r:id="rId27"/>
    <p:sldId id="454" r:id="rId28"/>
    <p:sldId id="453" r:id="rId29"/>
    <p:sldId id="455" r:id="rId30"/>
    <p:sldId id="1433" r:id="rId31"/>
    <p:sldId id="1303" r:id="rId32"/>
    <p:sldId id="320" r:id="rId33"/>
    <p:sldId id="298" r:id="rId34"/>
  </p:sldIdLst>
  <p:sldSz cx="12192000" cy="6858000"/>
  <p:notesSz cx="6889750" cy="10018713"/>
  <p:embeddedFontLst>
    <p:embeddedFont>
      <p:font typeface="Arial Black" panose="020B0604020202020204" pitchFamily="34" charset="0"/>
      <p:bold r:id="rId36"/>
    </p:embeddedFont>
    <p:embeddedFont>
      <p:font typeface="Arial Unicode MS" panose="020B0604020202020204" pitchFamily="34" charset="-128"/>
      <p:regular r:id="rId37"/>
    </p:embeddedFont>
    <p:embeddedFont>
      <p:font typeface="Comic Sans MS" panose="030F0902030302020204" pitchFamily="66" charset="0"/>
      <p:regular r:id="rId38"/>
      <p:bold r:id="rId39"/>
      <p:italic r:id="rId40"/>
      <p:boldItalic r:id="rId41"/>
    </p:embeddedFont>
    <p:embeddedFont>
      <p:font typeface="Gill Sans MT" panose="020B0502020104020203" pitchFamily="34" charset="77"/>
      <p:regular r:id="rId42"/>
      <p:bold r:id="rId43"/>
      <p:italic r:id="rId44"/>
      <p:boldItalic r:id="rId45"/>
    </p:embeddedFont>
    <p:embeddedFont>
      <p:font typeface="Impact" panose="020B0806030902050204" pitchFamily="34" charset="0"/>
      <p:regular r:id="rId46"/>
    </p:embeddedFont>
    <p:embeddedFont>
      <p:font typeface="Verdana" panose="020B0604030504040204" pitchFamily="34" charset="0"/>
      <p:regular r:id="rId47"/>
      <p:bold r:id="rId48"/>
      <p:italic r:id="rId49"/>
      <p:boldItalic r:id="rId50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ed P Williams" initials="APW" lastIdx="1" clrIdx="0">
    <p:extLst>
      <p:ext uri="{19B8F6BF-5375-455C-9EA6-DF929625EA0E}">
        <p15:presenceInfo xmlns:p15="http://schemas.microsoft.com/office/powerpoint/2012/main" userId="S-1-5-21-809251214-2178901256-4152538893-2529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4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8C067564-50D8-4A03-B538-874F5190E3EC}">
  <a:tblStyle styleId="{8C067564-50D8-4A03-B538-874F5190E3E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69012ECD-51FC-41F1-AA8D-1B2483CD663E}" styleName="Arddull Olau 2 - Pwyslais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70"/>
    <p:restoredTop sz="94595"/>
  </p:normalViewPr>
  <p:slideViewPr>
    <p:cSldViewPr snapToGrid="0">
      <p:cViewPr varScale="1">
        <p:scale>
          <a:sx n="102" d="100"/>
          <a:sy n="102" d="100"/>
        </p:scale>
        <p:origin x="159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4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7.fntdata"/><Relationship Id="rId47" Type="http://schemas.openxmlformats.org/officeDocument/2006/relationships/font" Target="fonts/font12.fntdata"/><Relationship Id="rId50" Type="http://schemas.openxmlformats.org/officeDocument/2006/relationships/font" Target="fonts/font15.fntdata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2.fntdata"/><Relationship Id="rId40" Type="http://schemas.openxmlformats.org/officeDocument/2006/relationships/font" Target="fonts/font5.fntdata"/><Relationship Id="rId45" Type="http://schemas.openxmlformats.org/officeDocument/2006/relationships/font" Target="fonts/font10.fntdata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9.fntdata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43" Type="http://schemas.openxmlformats.org/officeDocument/2006/relationships/font" Target="fonts/font8.fntdata"/><Relationship Id="rId48" Type="http://schemas.openxmlformats.org/officeDocument/2006/relationships/font" Target="fonts/font13.fntdata"/><Relationship Id="rId8" Type="http://schemas.openxmlformats.org/officeDocument/2006/relationships/slide" Target="slides/slide7.xml"/><Relationship Id="rId51" Type="http://schemas.openxmlformats.org/officeDocument/2006/relationships/commentAuthors" Target="commentAuthor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3.fntdata"/><Relationship Id="rId46" Type="http://schemas.openxmlformats.org/officeDocument/2006/relationships/font" Target="fonts/font11.fntdata"/><Relationship Id="rId20" Type="http://schemas.openxmlformats.org/officeDocument/2006/relationships/slide" Target="slides/slide19.xml"/><Relationship Id="rId41" Type="http://schemas.openxmlformats.org/officeDocument/2006/relationships/font" Target="fonts/font6.fntdata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1.fntdata"/><Relationship Id="rId49" Type="http://schemas.openxmlformats.org/officeDocument/2006/relationships/font" Target="fonts/font14.fntdata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10-12T23:36:16.572" idx="1">
    <p:pos x="890" y="3711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14C95A-F68C-4741-81D4-33528847176A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y-GB"/>
        </a:p>
      </dgm:t>
    </dgm:pt>
    <dgm:pt modelId="{AEBD84F4-840A-482E-AB77-ABA537ECEFB5}">
      <dgm:prSet phldrT="[Testun]"/>
      <dgm:spPr/>
      <dgm:t>
        <a:bodyPr/>
        <a:lstStyle/>
        <a:p>
          <a:r>
            <a:rPr lang="en-GB">
              <a:solidFill>
                <a:schemeClr val="bg1"/>
              </a:solidFill>
            </a:rPr>
            <a:t>at</a:t>
          </a:r>
          <a:endParaRPr lang="cy-GB">
            <a:solidFill>
              <a:schemeClr val="bg1"/>
            </a:solidFill>
          </a:endParaRPr>
        </a:p>
      </dgm:t>
    </dgm:pt>
    <dgm:pt modelId="{65069DB8-470E-45FA-AF68-11BF88E8D798}" type="parTrans" cxnId="{156AA1BA-33BE-43BB-954F-0A40A4156352}">
      <dgm:prSet/>
      <dgm:spPr/>
      <dgm:t>
        <a:bodyPr/>
        <a:lstStyle/>
        <a:p>
          <a:endParaRPr lang="cy-GB"/>
        </a:p>
      </dgm:t>
    </dgm:pt>
    <dgm:pt modelId="{0EDB30D5-F06E-460E-9D47-506D80C1461A}" type="sibTrans" cxnId="{156AA1BA-33BE-43BB-954F-0A40A4156352}">
      <dgm:prSet/>
      <dgm:spPr/>
      <dgm:t>
        <a:bodyPr/>
        <a:lstStyle/>
        <a:p>
          <a:endParaRPr lang="cy-GB"/>
        </a:p>
      </dgm:t>
    </dgm:pt>
    <dgm:pt modelId="{B2E48E50-61F7-443F-BA16-9CBC75D17526}">
      <dgm:prSet phldrT="[Testun]" custT="1"/>
      <dgm:spPr/>
      <dgm:t>
        <a:bodyPr/>
        <a:lstStyle/>
        <a:p>
          <a:r>
            <a:rPr lang="en-GB" sz="2000" err="1"/>
            <a:t>ysgrifennu</a:t>
          </a:r>
          <a:endParaRPr lang="cy-GB" sz="2000"/>
        </a:p>
      </dgm:t>
    </dgm:pt>
    <dgm:pt modelId="{F7D33A44-09C4-46C5-A719-37803BA8BCAA}" type="parTrans" cxnId="{03B01290-7A24-41AC-B174-1D769D07693A}">
      <dgm:prSet/>
      <dgm:spPr/>
      <dgm:t>
        <a:bodyPr/>
        <a:lstStyle/>
        <a:p>
          <a:endParaRPr lang="cy-GB"/>
        </a:p>
      </dgm:t>
    </dgm:pt>
    <dgm:pt modelId="{A0B275BE-6FD4-4F9D-BD5A-8976694DBC11}" type="sibTrans" cxnId="{03B01290-7A24-41AC-B174-1D769D07693A}">
      <dgm:prSet/>
      <dgm:spPr/>
      <dgm:t>
        <a:bodyPr/>
        <a:lstStyle/>
        <a:p>
          <a:endParaRPr lang="cy-GB"/>
        </a:p>
      </dgm:t>
    </dgm:pt>
    <dgm:pt modelId="{A1869088-48D3-4FAE-9ED5-1FDC08AB7778}">
      <dgm:prSet phldrT="[Testun]" custT="1"/>
      <dgm:spPr/>
      <dgm:t>
        <a:bodyPr/>
        <a:lstStyle/>
        <a:p>
          <a:r>
            <a:rPr lang="en-GB" sz="2000"/>
            <a:t>mynd</a:t>
          </a:r>
          <a:endParaRPr lang="cy-GB" sz="2000"/>
        </a:p>
      </dgm:t>
    </dgm:pt>
    <dgm:pt modelId="{6C434D0C-1793-4A2F-8298-D79984E1C4EF}" type="parTrans" cxnId="{1992AA08-9C1C-43D2-8E1B-2CB75E164A37}">
      <dgm:prSet/>
      <dgm:spPr/>
      <dgm:t>
        <a:bodyPr/>
        <a:lstStyle/>
        <a:p>
          <a:endParaRPr lang="cy-GB"/>
        </a:p>
      </dgm:t>
    </dgm:pt>
    <dgm:pt modelId="{CFF8B018-E2F4-4FA0-AA37-AF308789E03D}" type="sibTrans" cxnId="{1992AA08-9C1C-43D2-8E1B-2CB75E164A37}">
      <dgm:prSet/>
      <dgm:spPr/>
      <dgm:t>
        <a:bodyPr/>
        <a:lstStyle/>
        <a:p>
          <a:endParaRPr lang="cy-GB"/>
        </a:p>
      </dgm:t>
    </dgm:pt>
    <dgm:pt modelId="{F18CE5D4-63D3-4C11-944F-0FA05A34F15F}">
      <dgm:prSet phldrT="[Testun]" custT="1"/>
      <dgm:spPr/>
      <dgm:t>
        <a:bodyPr/>
        <a:lstStyle/>
        <a:p>
          <a:r>
            <a:rPr lang="en-GB" sz="2000" err="1"/>
            <a:t>anfon</a:t>
          </a:r>
          <a:endParaRPr lang="cy-GB" sz="2000"/>
        </a:p>
      </dgm:t>
    </dgm:pt>
    <dgm:pt modelId="{939A4165-9053-4BA6-80F8-DD5F1B709B98}" type="parTrans" cxnId="{28B74037-2921-4AC5-BA66-B010CA9C2DA2}">
      <dgm:prSet/>
      <dgm:spPr/>
      <dgm:t>
        <a:bodyPr/>
        <a:lstStyle/>
        <a:p>
          <a:endParaRPr lang="cy-GB"/>
        </a:p>
      </dgm:t>
    </dgm:pt>
    <dgm:pt modelId="{FF2BD19D-40F5-41FE-A324-25D110EF56FF}" type="sibTrans" cxnId="{28B74037-2921-4AC5-BA66-B010CA9C2DA2}">
      <dgm:prSet/>
      <dgm:spPr/>
      <dgm:t>
        <a:bodyPr/>
        <a:lstStyle/>
        <a:p>
          <a:endParaRPr lang="cy-GB"/>
        </a:p>
      </dgm:t>
    </dgm:pt>
    <dgm:pt modelId="{5FF55D56-789A-417A-965B-FF98191F08E5}">
      <dgm:prSet phldrT="[Testun]" custT="1"/>
      <dgm:spPr/>
      <dgm:t>
        <a:bodyPr/>
        <a:lstStyle/>
        <a:p>
          <a:r>
            <a:rPr lang="en-GB" sz="2000" err="1"/>
            <a:t>anelu</a:t>
          </a:r>
          <a:endParaRPr lang="cy-GB" sz="2000"/>
        </a:p>
      </dgm:t>
    </dgm:pt>
    <dgm:pt modelId="{37BEE20A-3BB7-45E7-AFD8-DF7AEF09795D}" type="parTrans" cxnId="{EF3054AA-C1D3-47D0-A147-0EBEB67A0B9C}">
      <dgm:prSet/>
      <dgm:spPr/>
      <dgm:t>
        <a:bodyPr/>
        <a:lstStyle/>
        <a:p>
          <a:endParaRPr lang="cy-GB"/>
        </a:p>
      </dgm:t>
    </dgm:pt>
    <dgm:pt modelId="{6BB35FB2-2D23-4580-B30C-4DDCA66A0A45}" type="sibTrans" cxnId="{EF3054AA-C1D3-47D0-A147-0EBEB67A0B9C}">
      <dgm:prSet/>
      <dgm:spPr/>
      <dgm:t>
        <a:bodyPr/>
        <a:lstStyle/>
        <a:p>
          <a:endParaRPr lang="cy-GB"/>
        </a:p>
      </dgm:t>
    </dgm:pt>
    <dgm:pt modelId="{543B1FD4-0998-4859-8F22-EF5A635FCFCC}" type="pres">
      <dgm:prSet presAssocID="{4714C95A-F68C-4741-81D4-33528847176A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5968BAC-D38A-4A22-9385-A0947C8A0111}" type="pres">
      <dgm:prSet presAssocID="{AEBD84F4-840A-482E-AB77-ABA537ECEFB5}" presName="centerShape" presStyleLbl="node0" presStyleIdx="0" presStyleCnt="1"/>
      <dgm:spPr/>
    </dgm:pt>
    <dgm:pt modelId="{1A5065F6-5440-4FA3-89AC-10D5E6D2567B}" type="pres">
      <dgm:prSet presAssocID="{B2E48E50-61F7-443F-BA16-9CBC75D17526}" presName="node" presStyleLbl="node1" presStyleIdx="0" presStyleCnt="4" custScaleX="200179" custScaleY="133806">
        <dgm:presLayoutVars>
          <dgm:bulletEnabled val="1"/>
        </dgm:presLayoutVars>
      </dgm:prSet>
      <dgm:spPr/>
    </dgm:pt>
    <dgm:pt modelId="{9A5A3DC8-432A-4093-9077-AC4855E27C75}" type="pres">
      <dgm:prSet presAssocID="{B2E48E50-61F7-443F-BA16-9CBC75D17526}" presName="dummy" presStyleCnt="0"/>
      <dgm:spPr/>
    </dgm:pt>
    <dgm:pt modelId="{B67A29AA-8E14-4D25-A7FF-951B51738270}" type="pres">
      <dgm:prSet presAssocID="{A0B275BE-6FD4-4F9D-BD5A-8976694DBC11}" presName="sibTrans" presStyleLbl="sibTrans2D1" presStyleIdx="0" presStyleCnt="4"/>
      <dgm:spPr/>
    </dgm:pt>
    <dgm:pt modelId="{6BF2B4F8-F902-43A3-B96E-F699ABF822A8}" type="pres">
      <dgm:prSet presAssocID="{A1869088-48D3-4FAE-9ED5-1FDC08AB7778}" presName="node" presStyleLbl="node1" presStyleIdx="1" presStyleCnt="4" custScaleX="200179" custScaleY="133806">
        <dgm:presLayoutVars>
          <dgm:bulletEnabled val="1"/>
        </dgm:presLayoutVars>
      </dgm:prSet>
      <dgm:spPr/>
    </dgm:pt>
    <dgm:pt modelId="{54BA82CE-1782-490E-8032-301F9C823AF9}" type="pres">
      <dgm:prSet presAssocID="{A1869088-48D3-4FAE-9ED5-1FDC08AB7778}" presName="dummy" presStyleCnt="0"/>
      <dgm:spPr/>
    </dgm:pt>
    <dgm:pt modelId="{D1274D86-00A0-4D5A-BA5F-144C0372AE4B}" type="pres">
      <dgm:prSet presAssocID="{CFF8B018-E2F4-4FA0-AA37-AF308789E03D}" presName="sibTrans" presStyleLbl="sibTrans2D1" presStyleIdx="1" presStyleCnt="4"/>
      <dgm:spPr/>
    </dgm:pt>
    <dgm:pt modelId="{1CCB1D3C-0454-4DEE-818D-38D4EFF8C4A8}" type="pres">
      <dgm:prSet presAssocID="{F18CE5D4-63D3-4C11-944F-0FA05A34F15F}" presName="node" presStyleLbl="node1" presStyleIdx="2" presStyleCnt="4" custScaleX="200179" custScaleY="133806">
        <dgm:presLayoutVars>
          <dgm:bulletEnabled val="1"/>
        </dgm:presLayoutVars>
      </dgm:prSet>
      <dgm:spPr/>
    </dgm:pt>
    <dgm:pt modelId="{BD68FA28-2FFB-400C-B221-87CA6FE504EE}" type="pres">
      <dgm:prSet presAssocID="{F18CE5D4-63D3-4C11-944F-0FA05A34F15F}" presName="dummy" presStyleCnt="0"/>
      <dgm:spPr/>
    </dgm:pt>
    <dgm:pt modelId="{ED3D5ACB-7E8F-479C-BA84-9C68345E68F0}" type="pres">
      <dgm:prSet presAssocID="{FF2BD19D-40F5-41FE-A324-25D110EF56FF}" presName="sibTrans" presStyleLbl="sibTrans2D1" presStyleIdx="2" presStyleCnt="4"/>
      <dgm:spPr/>
    </dgm:pt>
    <dgm:pt modelId="{6D023532-0244-4F14-855D-3409E46EB754}" type="pres">
      <dgm:prSet presAssocID="{5FF55D56-789A-417A-965B-FF98191F08E5}" presName="node" presStyleLbl="node1" presStyleIdx="3" presStyleCnt="4" custScaleX="200179" custScaleY="133806">
        <dgm:presLayoutVars>
          <dgm:bulletEnabled val="1"/>
        </dgm:presLayoutVars>
      </dgm:prSet>
      <dgm:spPr/>
    </dgm:pt>
    <dgm:pt modelId="{3CAA8903-F3E6-468F-AAC4-FC03C58E5DDF}" type="pres">
      <dgm:prSet presAssocID="{5FF55D56-789A-417A-965B-FF98191F08E5}" presName="dummy" presStyleCnt="0"/>
      <dgm:spPr/>
    </dgm:pt>
    <dgm:pt modelId="{82C62CEF-5397-4D11-BDF4-710CE7F8E3AA}" type="pres">
      <dgm:prSet presAssocID="{6BB35FB2-2D23-4580-B30C-4DDCA66A0A45}" presName="sibTrans" presStyleLbl="sibTrans2D1" presStyleIdx="3" presStyleCnt="4"/>
      <dgm:spPr/>
    </dgm:pt>
  </dgm:ptLst>
  <dgm:cxnLst>
    <dgm:cxn modelId="{F582D103-2279-4B02-A202-FD054D20ACBD}" type="presOf" srcId="{A0B275BE-6FD4-4F9D-BD5A-8976694DBC11}" destId="{B67A29AA-8E14-4D25-A7FF-951B51738270}" srcOrd="0" destOrd="0" presId="urn:microsoft.com/office/officeart/2005/8/layout/radial6"/>
    <dgm:cxn modelId="{1992AA08-9C1C-43D2-8E1B-2CB75E164A37}" srcId="{AEBD84F4-840A-482E-AB77-ABA537ECEFB5}" destId="{A1869088-48D3-4FAE-9ED5-1FDC08AB7778}" srcOrd="1" destOrd="0" parTransId="{6C434D0C-1793-4A2F-8298-D79984E1C4EF}" sibTransId="{CFF8B018-E2F4-4FA0-AA37-AF308789E03D}"/>
    <dgm:cxn modelId="{28B74037-2921-4AC5-BA66-B010CA9C2DA2}" srcId="{AEBD84F4-840A-482E-AB77-ABA537ECEFB5}" destId="{F18CE5D4-63D3-4C11-944F-0FA05A34F15F}" srcOrd="2" destOrd="0" parTransId="{939A4165-9053-4BA6-80F8-DD5F1B709B98}" sibTransId="{FF2BD19D-40F5-41FE-A324-25D110EF56FF}"/>
    <dgm:cxn modelId="{39232D7A-4A8D-461F-B5A8-49C24795073C}" type="presOf" srcId="{B2E48E50-61F7-443F-BA16-9CBC75D17526}" destId="{1A5065F6-5440-4FA3-89AC-10D5E6D2567B}" srcOrd="0" destOrd="0" presId="urn:microsoft.com/office/officeart/2005/8/layout/radial6"/>
    <dgm:cxn modelId="{04E7AD83-AF2E-4B46-BF09-E8BC98526E88}" type="presOf" srcId="{CFF8B018-E2F4-4FA0-AA37-AF308789E03D}" destId="{D1274D86-00A0-4D5A-BA5F-144C0372AE4B}" srcOrd="0" destOrd="0" presId="urn:microsoft.com/office/officeart/2005/8/layout/radial6"/>
    <dgm:cxn modelId="{2B327B85-E52A-4CDD-B664-E4248EC3E762}" type="presOf" srcId="{AEBD84F4-840A-482E-AB77-ABA537ECEFB5}" destId="{E5968BAC-D38A-4A22-9385-A0947C8A0111}" srcOrd="0" destOrd="0" presId="urn:microsoft.com/office/officeart/2005/8/layout/radial6"/>
    <dgm:cxn modelId="{03B01290-7A24-41AC-B174-1D769D07693A}" srcId="{AEBD84F4-840A-482E-AB77-ABA537ECEFB5}" destId="{B2E48E50-61F7-443F-BA16-9CBC75D17526}" srcOrd="0" destOrd="0" parTransId="{F7D33A44-09C4-46C5-A719-37803BA8BCAA}" sibTransId="{A0B275BE-6FD4-4F9D-BD5A-8976694DBC11}"/>
    <dgm:cxn modelId="{EF3054AA-C1D3-47D0-A147-0EBEB67A0B9C}" srcId="{AEBD84F4-840A-482E-AB77-ABA537ECEFB5}" destId="{5FF55D56-789A-417A-965B-FF98191F08E5}" srcOrd="3" destOrd="0" parTransId="{37BEE20A-3BB7-45E7-AFD8-DF7AEF09795D}" sibTransId="{6BB35FB2-2D23-4580-B30C-4DDCA66A0A45}"/>
    <dgm:cxn modelId="{156AA1BA-33BE-43BB-954F-0A40A4156352}" srcId="{4714C95A-F68C-4741-81D4-33528847176A}" destId="{AEBD84F4-840A-482E-AB77-ABA537ECEFB5}" srcOrd="0" destOrd="0" parTransId="{65069DB8-470E-45FA-AF68-11BF88E8D798}" sibTransId="{0EDB30D5-F06E-460E-9D47-506D80C1461A}"/>
    <dgm:cxn modelId="{AC710CBB-5FA3-4C3D-ADBD-492EEE72EA2A}" type="presOf" srcId="{4714C95A-F68C-4741-81D4-33528847176A}" destId="{543B1FD4-0998-4859-8F22-EF5A635FCFCC}" srcOrd="0" destOrd="0" presId="urn:microsoft.com/office/officeart/2005/8/layout/radial6"/>
    <dgm:cxn modelId="{3BDFE4C7-C6DF-4506-965F-E22152A869B3}" type="presOf" srcId="{5FF55D56-789A-417A-965B-FF98191F08E5}" destId="{6D023532-0244-4F14-855D-3409E46EB754}" srcOrd="0" destOrd="0" presId="urn:microsoft.com/office/officeart/2005/8/layout/radial6"/>
    <dgm:cxn modelId="{D5C3BACA-AF7E-4F3D-B421-46A451FB4892}" type="presOf" srcId="{F18CE5D4-63D3-4C11-944F-0FA05A34F15F}" destId="{1CCB1D3C-0454-4DEE-818D-38D4EFF8C4A8}" srcOrd="0" destOrd="0" presId="urn:microsoft.com/office/officeart/2005/8/layout/radial6"/>
    <dgm:cxn modelId="{84B0EEF3-7770-4478-871E-010F19911582}" type="presOf" srcId="{A1869088-48D3-4FAE-9ED5-1FDC08AB7778}" destId="{6BF2B4F8-F902-43A3-B96E-F699ABF822A8}" srcOrd="0" destOrd="0" presId="urn:microsoft.com/office/officeart/2005/8/layout/radial6"/>
    <dgm:cxn modelId="{7D4C89F7-4994-48B8-A075-956FCFC91DEB}" type="presOf" srcId="{6BB35FB2-2D23-4580-B30C-4DDCA66A0A45}" destId="{82C62CEF-5397-4D11-BDF4-710CE7F8E3AA}" srcOrd="0" destOrd="0" presId="urn:microsoft.com/office/officeart/2005/8/layout/radial6"/>
    <dgm:cxn modelId="{6422A5F8-8035-4C97-9118-325C279ED2AD}" type="presOf" srcId="{FF2BD19D-40F5-41FE-A324-25D110EF56FF}" destId="{ED3D5ACB-7E8F-479C-BA84-9C68345E68F0}" srcOrd="0" destOrd="0" presId="urn:microsoft.com/office/officeart/2005/8/layout/radial6"/>
    <dgm:cxn modelId="{8D672BB6-2F84-4D59-88A8-19A002875523}" type="presParOf" srcId="{543B1FD4-0998-4859-8F22-EF5A635FCFCC}" destId="{E5968BAC-D38A-4A22-9385-A0947C8A0111}" srcOrd="0" destOrd="0" presId="urn:microsoft.com/office/officeart/2005/8/layout/radial6"/>
    <dgm:cxn modelId="{E21F83F1-B5DA-4FEC-83A5-38C4E0CC8620}" type="presParOf" srcId="{543B1FD4-0998-4859-8F22-EF5A635FCFCC}" destId="{1A5065F6-5440-4FA3-89AC-10D5E6D2567B}" srcOrd="1" destOrd="0" presId="urn:microsoft.com/office/officeart/2005/8/layout/radial6"/>
    <dgm:cxn modelId="{B5898D3F-7EB7-488A-B5C6-016652AFC0BB}" type="presParOf" srcId="{543B1FD4-0998-4859-8F22-EF5A635FCFCC}" destId="{9A5A3DC8-432A-4093-9077-AC4855E27C75}" srcOrd="2" destOrd="0" presId="urn:microsoft.com/office/officeart/2005/8/layout/radial6"/>
    <dgm:cxn modelId="{8478B8F4-D335-4B81-9692-E64AEFA1AE88}" type="presParOf" srcId="{543B1FD4-0998-4859-8F22-EF5A635FCFCC}" destId="{B67A29AA-8E14-4D25-A7FF-951B51738270}" srcOrd="3" destOrd="0" presId="urn:microsoft.com/office/officeart/2005/8/layout/radial6"/>
    <dgm:cxn modelId="{40A4022A-3652-4986-9C68-3606BBCB5B51}" type="presParOf" srcId="{543B1FD4-0998-4859-8F22-EF5A635FCFCC}" destId="{6BF2B4F8-F902-43A3-B96E-F699ABF822A8}" srcOrd="4" destOrd="0" presId="urn:microsoft.com/office/officeart/2005/8/layout/radial6"/>
    <dgm:cxn modelId="{538E9848-16C1-42AD-A469-8224319F6FCF}" type="presParOf" srcId="{543B1FD4-0998-4859-8F22-EF5A635FCFCC}" destId="{54BA82CE-1782-490E-8032-301F9C823AF9}" srcOrd="5" destOrd="0" presId="urn:microsoft.com/office/officeart/2005/8/layout/radial6"/>
    <dgm:cxn modelId="{35938F2B-0666-4075-BAB4-6A0A24A9A0C9}" type="presParOf" srcId="{543B1FD4-0998-4859-8F22-EF5A635FCFCC}" destId="{D1274D86-00A0-4D5A-BA5F-144C0372AE4B}" srcOrd="6" destOrd="0" presId="urn:microsoft.com/office/officeart/2005/8/layout/radial6"/>
    <dgm:cxn modelId="{B3499A41-3E9E-4A42-8AAE-50BF818F1CE9}" type="presParOf" srcId="{543B1FD4-0998-4859-8F22-EF5A635FCFCC}" destId="{1CCB1D3C-0454-4DEE-818D-38D4EFF8C4A8}" srcOrd="7" destOrd="0" presId="urn:microsoft.com/office/officeart/2005/8/layout/radial6"/>
    <dgm:cxn modelId="{DE2AC388-A0CA-44DD-AA7A-9B85787CCD9E}" type="presParOf" srcId="{543B1FD4-0998-4859-8F22-EF5A635FCFCC}" destId="{BD68FA28-2FFB-400C-B221-87CA6FE504EE}" srcOrd="8" destOrd="0" presId="urn:microsoft.com/office/officeart/2005/8/layout/radial6"/>
    <dgm:cxn modelId="{32FC339F-4E9D-4ECB-8812-B69F3CBCFFC2}" type="presParOf" srcId="{543B1FD4-0998-4859-8F22-EF5A635FCFCC}" destId="{ED3D5ACB-7E8F-479C-BA84-9C68345E68F0}" srcOrd="9" destOrd="0" presId="urn:microsoft.com/office/officeart/2005/8/layout/radial6"/>
    <dgm:cxn modelId="{CA25A8BE-6D11-4DD0-837E-7AFBEE6A593A}" type="presParOf" srcId="{543B1FD4-0998-4859-8F22-EF5A635FCFCC}" destId="{6D023532-0244-4F14-855D-3409E46EB754}" srcOrd="10" destOrd="0" presId="urn:microsoft.com/office/officeart/2005/8/layout/radial6"/>
    <dgm:cxn modelId="{FD8DC74C-5F7C-4F00-93DF-CFE3ED8D4D82}" type="presParOf" srcId="{543B1FD4-0998-4859-8F22-EF5A635FCFCC}" destId="{3CAA8903-F3E6-468F-AAC4-FC03C58E5DDF}" srcOrd="11" destOrd="0" presId="urn:microsoft.com/office/officeart/2005/8/layout/radial6"/>
    <dgm:cxn modelId="{64052B83-7C57-4394-B948-46D6ABA28A28}" type="presParOf" srcId="{543B1FD4-0998-4859-8F22-EF5A635FCFCC}" destId="{82C62CEF-5397-4D11-BDF4-710CE7F8E3AA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14C95A-F68C-4741-81D4-33528847176A}" type="doc">
      <dgm:prSet loTypeId="urn:microsoft.com/office/officeart/2005/8/layout/radial6" loCatId="cycle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cy-GB"/>
        </a:p>
      </dgm:t>
    </dgm:pt>
    <dgm:pt modelId="{AEBD84F4-840A-482E-AB77-ABA537ECEFB5}">
      <dgm:prSet phldrT="[Testun]"/>
      <dgm:spPr/>
      <dgm:t>
        <a:bodyPr/>
        <a:lstStyle/>
        <a:p>
          <a:r>
            <a:rPr lang="en-GB"/>
            <a:t>ar</a:t>
          </a:r>
          <a:endParaRPr lang="cy-GB"/>
        </a:p>
      </dgm:t>
    </dgm:pt>
    <dgm:pt modelId="{65069DB8-470E-45FA-AF68-11BF88E8D798}" type="parTrans" cxnId="{156AA1BA-33BE-43BB-954F-0A40A4156352}">
      <dgm:prSet/>
      <dgm:spPr/>
      <dgm:t>
        <a:bodyPr/>
        <a:lstStyle/>
        <a:p>
          <a:endParaRPr lang="cy-GB"/>
        </a:p>
      </dgm:t>
    </dgm:pt>
    <dgm:pt modelId="{0EDB30D5-F06E-460E-9D47-506D80C1461A}" type="sibTrans" cxnId="{156AA1BA-33BE-43BB-954F-0A40A4156352}">
      <dgm:prSet/>
      <dgm:spPr/>
      <dgm:t>
        <a:bodyPr/>
        <a:lstStyle/>
        <a:p>
          <a:endParaRPr lang="cy-GB"/>
        </a:p>
      </dgm:t>
    </dgm:pt>
    <dgm:pt modelId="{B2E48E50-61F7-443F-BA16-9CBC75D17526}">
      <dgm:prSet phldrT="[Testun]" custT="1"/>
      <dgm:spPr/>
      <dgm:t>
        <a:bodyPr/>
        <a:lstStyle/>
        <a:p>
          <a:r>
            <a:rPr lang="en-GB" sz="2000" err="1"/>
            <a:t>edrych</a:t>
          </a:r>
          <a:endParaRPr lang="cy-GB" sz="2000"/>
        </a:p>
      </dgm:t>
    </dgm:pt>
    <dgm:pt modelId="{F7D33A44-09C4-46C5-A719-37803BA8BCAA}" type="parTrans" cxnId="{03B01290-7A24-41AC-B174-1D769D07693A}">
      <dgm:prSet/>
      <dgm:spPr/>
      <dgm:t>
        <a:bodyPr/>
        <a:lstStyle/>
        <a:p>
          <a:endParaRPr lang="cy-GB"/>
        </a:p>
      </dgm:t>
    </dgm:pt>
    <dgm:pt modelId="{A0B275BE-6FD4-4F9D-BD5A-8976694DBC11}" type="sibTrans" cxnId="{03B01290-7A24-41AC-B174-1D769D07693A}">
      <dgm:prSet/>
      <dgm:spPr/>
      <dgm:t>
        <a:bodyPr/>
        <a:lstStyle/>
        <a:p>
          <a:endParaRPr lang="cy-GB"/>
        </a:p>
      </dgm:t>
    </dgm:pt>
    <dgm:pt modelId="{A1869088-48D3-4FAE-9ED5-1FDC08AB7778}">
      <dgm:prSet phldrT="[Testun]" custT="1"/>
      <dgm:spPr/>
      <dgm:t>
        <a:bodyPr/>
        <a:lstStyle/>
        <a:p>
          <a:r>
            <a:rPr lang="en-GB" sz="2000" err="1"/>
            <a:t>gweiddi</a:t>
          </a:r>
          <a:endParaRPr lang="cy-GB" sz="2000"/>
        </a:p>
      </dgm:t>
    </dgm:pt>
    <dgm:pt modelId="{6C434D0C-1793-4A2F-8298-D79984E1C4EF}" type="parTrans" cxnId="{1992AA08-9C1C-43D2-8E1B-2CB75E164A37}">
      <dgm:prSet/>
      <dgm:spPr/>
      <dgm:t>
        <a:bodyPr/>
        <a:lstStyle/>
        <a:p>
          <a:endParaRPr lang="cy-GB"/>
        </a:p>
      </dgm:t>
    </dgm:pt>
    <dgm:pt modelId="{CFF8B018-E2F4-4FA0-AA37-AF308789E03D}" type="sibTrans" cxnId="{1992AA08-9C1C-43D2-8E1B-2CB75E164A37}">
      <dgm:prSet/>
      <dgm:spPr/>
      <dgm:t>
        <a:bodyPr/>
        <a:lstStyle/>
        <a:p>
          <a:endParaRPr lang="cy-GB"/>
        </a:p>
      </dgm:t>
    </dgm:pt>
    <dgm:pt modelId="{F18CE5D4-63D3-4C11-944F-0FA05A34F15F}">
      <dgm:prSet phldrT="[Testun]" custT="1"/>
      <dgm:spPr/>
      <dgm:t>
        <a:bodyPr/>
        <a:lstStyle/>
        <a:p>
          <a:r>
            <a:rPr lang="en-GB" sz="2000" err="1"/>
            <a:t>gwrando</a:t>
          </a:r>
          <a:endParaRPr lang="cy-GB" sz="2000"/>
        </a:p>
      </dgm:t>
    </dgm:pt>
    <dgm:pt modelId="{939A4165-9053-4BA6-80F8-DD5F1B709B98}" type="parTrans" cxnId="{28B74037-2921-4AC5-BA66-B010CA9C2DA2}">
      <dgm:prSet/>
      <dgm:spPr/>
      <dgm:t>
        <a:bodyPr/>
        <a:lstStyle/>
        <a:p>
          <a:endParaRPr lang="cy-GB"/>
        </a:p>
      </dgm:t>
    </dgm:pt>
    <dgm:pt modelId="{FF2BD19D-40F5-41FE-A324-25D110EF56FF}" type="sibTrans" cxnId="{28B74037-2921-4AC5-BA66-B010CA9C2DA2}">
      <dgm:prSet/>
      <dgm:spPr/>
      <dgm:t>
        <a:bodyPr/>
        <a:lstStyle/>
        <a:p>
          <a:endParaRPr lang="cy-GB"/>
        </a:p>
      </dgm:t>
    </dgm:pt>
    <dgm:pt modelId="{5FF55D56-789A-417A-965B-FF98191F08E5}">
      <dgm:prSet phldrT="[Testun]" custT="1"/>
      <dgm:spPr/>
      <dgm:t>
        <a:bodyPr/>
        <a:lstStyle/>
        <a:p>
          <a:r>
            <a:rPr lang="en-GB" sz="2000" err="1"/>
            <a:t>sylwi</a:t>
          </a:r>
          <a:endParaRPr lang="cy-GB" sz="2000"/>
        </a:p>
      </dgm:t>
    </dgm:pt>
    <dgm:pt modelId="{37BEE20A-3BB7-45E7-AFD8-DF7AEF09795D}" type="parTrans" cxnId="{EF3054AA-C1D3-47D0-A147-0EBEB67A0B9C}">
      <dgm:prSet/>
      <dgm:spPr/>
      <dgm:t>
        <a:bodyPr/>
        <a:lstStyle/>
        <a:p>
          <a:endParaRPr lang="cy-GB"/>
        </a:p>
      </dgm:t>
    </dgm:pt>
    <dgm:pt modelId="{6BB35FB2-2D23-4580-B30C-4DDCA66A0A45}" type="sibTrans" cxnId="{EF3054AA-C1D3-47D0-A147-0EBEB67A0B9C}">
      <dgm:prSet/>
      <dgm:spPr/>
      <dgm:t>
        <a:bodyPr/>
        <a:lstStyle/>
        <a:p>
          <a:endParaRPr lang="cy-GB"/>
        </a:p>
      </dgm:t>
    </dgm:pt>
    <dgm:pt modelId="{543B1FD4-0998-4859-8F22-EF5A635FCFCC}" type="pres">
      <dgm:prSet presAssocID="{4714C95A-F68C-4741-81D4-33528847176A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5968BAC-D38A-4A22-9385-A0947C8A0111}" type="pres">
      <dgm:prSet presAssocID="{AEBD84F4-840A-482E-AB77-ABA537ECEFB5}" presName="centerShape" presStyleLbl="node0" presStyleIdx="0" presStyleCnt="1"/>
      <dgm:spPr/>
    </dgm:pt>
    <dgm:pt modelId="{1A5065F6-5440-4FA3-89AC-10D5E6D2567B}" type="pres">
      <dgm:prSet presAssocID="{B2E48E50-61F7-443F-BA16-9CBC75D17526}" presName="node" presStyleLbl="node1" presStyleIdx="0" presStyleCnt="4" custScaleX="200179" custScaleY="133806">
        <dgm:presLayoutVars>
          <dgm:bulletEnabled val="1"/>
        </dgm:presLayoutVars>
      </dgm:prSet>
      <dgm:spPr/>
    </dgm:pt>
    <dgm:pt modelId="{9A5A3DC8-432A-4093-9077-AC4855E27C75}" type="pres">
      <dgm:prSet presAssocID="{B2E48E50-61F7-443F-BA16-9CBC75D17526}" presName="dummy" presStyleCnt="0"/>
      <dgm:spPr/>
    </dgm:pt>
    <dgm:pt modelId="{B67A29AA-8E14-4D25-A7FF-951B51738270}" type="pres">
      <dgm:prSet presAssocID="{A0B275BE-6FD4-4F9D-BD5A-8976694DBC11}" presName="sibTrans" presStyleLbl="sibTrans2D1" presStyleIdx="0" presStyleCnt="4"/>
      <dgm:spPr/>
    </dgm:pt>
    <dgm:pt modelId="{6BF2B4F8-F902-43A3-B96E-F699ABF822A8}" type="pres">
      <dgm:prSet presAssocID="{A1869088-48D3-4FAE-9ED5-1FDC08AB7778}" presName="node" presStyleLbl="node1" presStyleIdx="1" presStyleCnt="4" custScaleX="200179" custScaleY="133806">
        <dgm:presLayoutVars>
          <dgm:bulletEnabled val="1"/>
        </dgm:presLayoutVars>
      </dgm:prSet>
      <dgm:spPr/>
    </dgm:pt>
    <dgm:pt modelId="{54BA82CE-1782-490E-8032-301F9C823AF9}" type="pres">
      <dgm:prSet presAssocID="{A1869088-48D3-4FAE-9ED5-1FDC08AB7778}" presName="dummy" presStyleCnt="0"/>
      <dgm:spPr/>
    </dgm:pt>
    <dgm:pt modelId="{D1274D86-00A0-4D5A-BA5F-144C0372AE4B}" type="pres">
      <dgm:prSet presAssocID="{CFF8B018-E2F4-4FA0-AA37-AF308789E03D}" presName="sibTrans" presStyleLbl="sibTrans2D1" presStyleIdx="1" presStyleCnt="4"/>
      <dgm:spPr/>
    </dgm:pt>
    <dgm:pt modelId="{1CCB1D3C-0454-4DEE-818D-38D4EFF8C4A8}" type="pres">
      <dgm:prSet presAssocID="{F18CE5D4-63D3-4C11-944F-0FA05A34F15F}" presName="node" presStyleLbl="node1" presStyleIdx="2" presStyleCnt="4" custScaleX="200179" custScaleY="133806">
        <dgm:presLayoutVars>
          <dgm:bulletEnabled val="1"/>
        </dgm:presLayoutVars>
      </dgm:prSet>
      <dgm:spPr/>
    </dgm:pt>
    <dgm:pt modelId="{BD68FA28-2FFB-400C-B221-87CA6FE504EE}" type="pres">
      <dgm:prSet presAssocID="{F18CE5D4-63D3-4C11-944F-0FA05A34F15F}" presName="dummy" presStyleCnt="0"/>
      <dgm:spPr/>
    </dgm:pt>
    <dgm:pt modelId="{ED3D5ACB-7E8F-479C-BA84-9C68345E68F0}" type="pres">
      <dgm:prSet presAssocID="{FF2BD19D-40F5-41FE-A324-25D110EF56FF}" presName="sibTrans" presStyleLbl="sibTrans2D1" presStyleIdx="2" presStyleCnt="4"/>
      <dgm:spPr/>
    </dgm:pt>
    <dgm:pt modelId="{6D023532-0244-4F14-855D-3409E46EB754}" type="pres">
      <dgm:prSet presAssocID="{5FF55D56-789A-417A-965B-FF98191F08E5}" presName="node" presStyleLbl="node1" presStyleIdx="3" presStyleCnt="4" custScaleX="200179" custScaleY="133806">
        <dgm:presLayoutVars>
          <dgm:bulletEnabled val="1"/>
        </dgm:presLayoutVars>
      </dgm:prSet>
      <dgm:spPr/>
    </dgm:pt>
    <dgm:pt modelId="{3CAA8903-F3E6-468F-AAC4-FC03C58E5DDF}" type="pres">
      <dgm:prSet presAssocID="{5FF55D56-789A-417A-965B-FF98191F08E5}" presName="dummy" presStyleCnt="0"/>
      <dgm:spPr/>
    </dgm:pt>
    <dgm:pt modelId="{82C62CEF-5397-4D11-BDF4-710CE7F8E3AA}" type="pres">
      <dgm:prSet presAssocID="{6BB35FB2-2D23-4580-B30C-4DDCA66A0A45}" presName="sibTrans" presStyleLbl="sibTrans2D1" presStyleIdx="3" presStyleCnt="4"/>
      <dgm:spPr/>
    </dgm:pt>
  </dgm:ptLst>
  <dgm:cxnLst>
    <dgm:cxn modelId="{F582D103-2279-4B02-A202-FD054D20ACBD}" type="presOf" srcId="{A0B275BE-6FD4-4F9D-BD5A-8976694DBC11}" destId="{B67A29AA-8E14-4D25-A7FF-951B51738270}" srcOrd="0" destOrd="0" presId="urn:microsoft.com/office/officeart/2005/8/layout/radial6"/>
    <dgm:cxn modelId="{1992AA08-9C1C-43D2-8E1B-2CB75E164A37}" srcId="{AEBD84F4-840A-482E-AB77-ABA537ECEFB5}" destId="{A1869088-48D3-4FAE-9ED5-1FDC08AB7778}" srcOrd="1" destOrd="0" parTransId="{6C434D0C-1793-4A2F-8298-D79984E1C4EF}" sibTransId="{CFF8B018-E2F4-4FA0-AA37-AF308789E03D}"/>
    <dgm:cxn modelId="{28B74037-2921-4AC5-BA66-B010CA9C2DA2}" srcId="{AEBD84F4-840A-482E-AB77-ABA537ECEFB5}" destId="{F18CE5D4-63D3-4C11-944F-0FA05A34F15F}" srcOrd="2" destOrd="0" parTransId="{939A4165-9053-4BA6-80F8-DD5F1B709B98}" sibTransId="{FF2BD19D-40F5-41FE-A324-25D110EF56FF}"/>
    <dgm:cxn modelId="{39232D7A-4A8D-461F-B5A8-49C24795073C}" type="presOf" srcId="{B2E48E50-61F7-443F-BA16-9CBC75D17526}" destId="{1A5065F6-5440-4FA3-89AC-10D5E6D2567B}" srcOrd="0" destOrd="0" presId="urn:microsoft.com/office/officeart/2005/8/layout/radial6"/>
    <dgm:cxn modelId="{04E7AD83-AF2E-4B46-BF09-E8BC98526E88}" type="presOf" srcId="{CFF8B018-E2F4-4FA0-AA37-AF308789E03D}" destId="{D1274D86-00A0-4D5A-BA5F-144C0372AE4B}" srcOrd="0" destOrd="0" presId="urn:microsoft.com/office/officeart/2005/8/layout/radial6"/>
    <dgm:cxn modelId="{2B327B85-E52A-4CDD-B664-E4248EC3E762}" type="presOf" srcId="{AEBD84F4-840A-482E-AB77-ABA537ECEFB5}" destId="{E5968BAC-D38A-4A22-9385-A0947C8A0111}" srcOrd="0" destOrd="0" presId="urn:microsoft.com/office/officeart/2005/8/layout/radial6"/>
    <dgm:cxn modelId="{03B01290-7A24-41AC-B174-1D769D07693A}" srcId="{AEBD84F4-840A-482E-AB77-ABA537ECEFB5}" destId="{B2E48E50-61F7-443F-BA16-9CBC75D17526}" srcOrd="0" destOrd="0" parTransId="{F7D33A44-09C4-46C5-A719-37803BA8BCAA}" sibTransId="{A0B275BE-6FD4-4F9D-BD5A-8976694DBC11}"/>
    <dgm:cxn modelId="{EF3054AA-C1D3-47D0-A147-0EBEB67A0B9C}" srcId="{AEBD84F4-840A-482E-AB77-ABA537ECEFB5}" destId="{5FF55D56-789A-417A-965B-FF98191F08E5}" srcOrd="3" destOrd="0" parTransId="{37BEE20A-3BB7-45E7-AFD8-DF7AEF09795D}" sibTransId="{6BB35FB2-2D23-4580-B30C-4DDCA66A0A45}"/>
    <dgm:cxn modelId="{156AA1BA-33BE-43BB-954F-0A40A4156352}" srcId="{4714C95A-F68C-4741-81D4-33528847176A}" destId="{AEBD84F4-840A-482E-AB77-ABA537ECEFB5}" srcOrd="0" destOrd="0" parTransId="{65069DB8-470E-45FA-AF68-11BF88E8D798}" sibTransId="{0EDB30D5-F06E-460E-9D47-506D80C1461A}"/>
    <dgm:cxn modelId="{AC710CBB-5FA3-4C3D-ADBD-492EEE72EA2A}" type="presOf" srcId="{4714C95A-F68C-4741-81D4-33528847176A}" destId="{543B1FD4-0998-4859-8F22-EF5A635FCFCC}" srcOrd="0" destOrd="0" presId="urn:microsoft.com/office/officeart/2005/8/layout/radial6"/>
    <dgm:cxn modelId="{3BDFE4C7-C6DF-4506-965F-E22152A869B3}" type="presOf" srcId="{5FF55D56-789A-417A-965B-FF98191F08E5}" destId="{6D023532-0244-4F14-855D-3409E46EB754}" srcOrd="0" destOrd="0" presId="urn:microsoft.com/office/officeart/2005/8/layout/radial6"/>
    <dgm:cxn modelId="{D5C3BACA-AF7E-4F3D-B421-46A451FB4892}" type="presOf" srcId="{F18CE5D4-63D3-4C11-944F-0FA05A34F15F}" destId="{1CCB1D3C-0454-4DEE-818D-38D4EFF8C4A8}" srcOrd="0" destOrd="0" presId="urn:microsoft.com/office/officeart/2005/8/layout/radial6"/>
    <dgm:cxn modelId="{84B0EEF3-7770-4478-871E-010F19911582}" type="presOf" srcId="{A1869088-48D3-4FAE-9ED5-1FDC08AB7778}" destId="{6BF2B4F8-F902-43A3-B96E-F699ABF822A8}" srcOrd="0" destOrd="0" presId="urn:microsoft.com/office/officeart/2005/8/layout/radial6"/>
    <dgm:cxn modelId="{7D4C89F7-4994-48B8-A075-956FCFC91DEB}" type="presOf" srcId="{6BB35FB2-2D23-4580-B30C-4DDCA66A0A45}" destId="{82C62CEF-5397-4D11-BDF4-710CE7F8E3AA}" srcOrd="0" destOrd="0" presId="urn:microsoft.com/office/officeart/2005/8/layout/radial6"/>
    <dgm:cxn modelId="{6422A5F8-8035-4C97-9118-325C279ED2AD}" type="presOf" srcId="{FF2BD19D-40F5-41FE-A324-25D110EF56FF}" destId="{ED3D5ACB-7E8F-479C-BA84-9C68345E68F0}" srcOrd="0" destOrd="0" presId="urn:microsoft.com/office/officeart/2005/8/layout/radial6"/>
    <dgm:cxn modelId="{8D672BB6-2F84-4D59-88A8-19A002875523}" type="presParOf" srcId="{543B1FD4-0998-4859-8F22-EF5A635FCFCC}" destId="{E5968BAC-D38A-4A22-9385-A0947C8A0111}" srcOrd="0" destOrd="0" presId="urn:microsoft.com/office/officeart/2005/8/layout/radial6"/>
    <dgm:cxn modelId="{E21F83F1-B5DA-4FEC-83A5-38C4E0CC8620}" type="presParOf" srcId="{543B1FD4-0998-4859-8F22-EF5A635FCFCC}" destId="{1A5065F6-5440-4FA3-89AC-10D5E6D2567B}" srcOrd="1" destOrd="0" presId="urn:microsoft.com/office/officeart/2005/8/layout/radial6"/>
    <dgm:cxn modelId="{B5898D3F-7EB7-488A-B5C6-016652AFC0BB}" type="presParOf" srcId="{543B1FD4-0998-4859-8F22-EF5A635FCFCC}" destId="{9A5A3DC8-432A-4093-9077-AC4855E27C75}" srcOrd="2" destOrd="0" presId="urn:microsoft.com/office/officeart/2005/8/layout/radial6"/>
    <dgm:cxn modelId="{8478B8F4-D335-4B81-9692-E64AEFA1AE88}" type="presParOf" srcId="{543B1FD4-0998-4859-8F22-EF5A635FCFCC}" destId="{B67A29AA-8E14-4D25-A7FF-951B51738270}" srcOrd="3" destOrd="0" presId="urn:microsoft.com/office/officeart/2005/8/layout/radial6"/>
    <dgm:cxn modelId="{40A4022A-3652-4986-9C68-3606BBCB5B51}" type="presParOf" srcId="{543B1FD4-0998-4859-8F22-EF5A635FCFCC}" destId="{6BF2B4F8-F902-43A3-B96E-F699ABF822A8}" srcOrd="4" destOrd="0" presId="urn:microsoft.com/office/officeart/2005/8/layout/radial6"/>
    <dgm:cxn modelId="{538E9848-16C1-42AD-A469-8224319F6FCF}" type="presParOf" srcId="{543B1FD4-0998-4859-8F22-EF5A635FCFCC}" destId="{54BA82CE-1782-490E-8032-301F9C823AF9}" srcOrd="5" destOrd="0" presId="urn:microsoft.com/office/officeart/2005/8/layout/radial6"/>
    <dgm:cxn modelId="{35938F2B-0666-4075-BAB4-6A0A24A9A0C9}" type="presParOf" srcId="{543B1FD4-0998-4859-8F22-EF5A635FCFCC}" destId="{D1274D86-00A0-4D5A-BA5F-144C0372AE4B}" srcOrd="6" destOrd="0" presId="urn:microsoft.com/office/officeart/2005/8/layout/radial6"/>
    <dgm:cxn modelId="{B3499A41-3E9E-4A42-8AAE-50BF818F1CE9}" type="presParOf" srcId="{543B1FD4-0998-4859-8F22-EF5A635FCFCC}" destId="{1CCB1D3C-0454-4DEE-818D-38D4EFF8C4A8}" srcOrd="7" destOrd="0" presId="urn:microsoft.com/office/officeart/2005/8/layout/radial6"/>
    <dgm:cxn modelId="{DE2AC388-A0CA-44DD-AA7A-9B85787CCD9E}" type="presParOf" srcId="{543B1FD4-0998-4859-8F22-EF5A635FCFCC}" destId="{BD68FA28-2FFB-400C-B221-87CA6FE504EE}" srcOrd="8" destOrd="0" presId="urn:microsoft.com/office/officeart/2005/8/layout/radial6"/>
    <dgm:cxn modelId="{32FC339F-4E9D-4ECB-8812-B69F3CBCFFC2}" type="presParOf" srcId="{543B1FD4-0998-4859-8F22-EF5A635FCFCC}" destId="{ED3D5ACB-7E8F-479C-BA84-9C68345E68F0}" srcOrd="9" destOrd="0" presId="urn:microsoft.com/office/officeart/2005/8/layout/radial6"/>
    <dgm:cxn modelId="{CA25A8BE-6D11-4DD0-837E-7AFBEE6A593A}" type="presParOf" srcId="{543B1FD4-0998-4859-8F22-EF5A635FCFCC}" destId="{6D023532-0244-4F14-855D-3409E46EB754}" srcOrd="10" destOrd="0" presId="urn:microsoft.com/office/officeart/2005/8/layout/radial6"/>
    <dgm:cxn modelId="{FD8DC74C-5F7C-4F00-93DF-CFE3ED8D4D82}" type="presParOf" srcId="{543B1FD4-0998-4859-8F22-EF5A635FCFCC}" destId="{3CAA8903-F3E6-468F-AAC4-FC03C58E5DDF}" srcOrd="11" destOrd="0" presId="urn:microsoft.com/office/officeart/2005/8/layout/radial6"/>
    <dgm:cxn modelId="{64052B83-7C57-4394-B948-46D6ABA28A28}" type="presParOf" srcId="{543B1FD4-0998-4859-8F22-EF5A635FCFCC}" destId="{82C62CEF-5397-4D11-BDF4-710CE7F8E3AA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714C95A-F68C-4741-81D4-33528847176A}" type="doc">
      <dgm:prSet loTypeId="urn:microsoft.com/office/officeart/2005/8/layout/radial6" loCatId="cycle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cy-GB"/>
        </a:p>
      </dgm:t>
    </dgm:pt>
    <dgm:pt modelId="{AEBD84F4-840A-482E-AB77-ABA537ECEFB5}">
      <dgm:prSet phldrT="[Testun]"/>
      <dgm:spPr/>
      <dgm:t>
        <a:bodyPr/>
        <a:lstStyle/>
        <a:p>
          <a:r>
            <a:rPr lang="en-GB"/>
            <a:t>am</a:t>
          </a:r>
          <a:endParaRPr lang="cy-GB"/>
        </a:p>
      </dgm:t>
    </dgm:pt>
    <dgm:pt modelId="{65069DB8-470E-45FA-AF68-11BF88E8D798}" type="parTrans" cxnId="{156AA1BA-33BE-43BB-954F-0A40A4156352}">
      <dgm:prSet/>
      <dgm:spPr/>
      <dgm:t>
        <a:bodyPr/>
        <a:lstStyle/>
        <a:p>
          <a:endParaRPr lang="cy-GB"/>
        </a:p>
      </dgm:t>
    </dgm:pt>
    <dgm:pt modelId="{0EDB30D5-F06E-460E-9D47-506D80C1461A}" type="sibTrans" cxnId="{156AA1BA-33BE-43BB-954F-0A40A4156352}">
      <dgm:prSet/>
      <dgm:spPr/>
      <dgm:t>
        <a:bodyPr/>
        <a:lstStyle/>
        <a:p>
          <a:endParaRPr lang="cy-GB"/>
        </a:p>
      </dgm:t>
    </dgm:pt>
    <dgm:pt modelId="{B2E48E50-61F7-443F-BA16-9CBC75D17526}">
      <dgm:prSet phldrT="[Testun]" custT="1"/>
      <dgm:spPr/>
      <dgm:t>
        <a:bodyPr/>
        <a:lstStyle/>
        <a:p>
          <a:r>
            <a:rPr lang="en-GB" sz="2000" err="1"/>
            <a:t>edrych</a:t>
          </a:r>
          <a:endParaRPr lang="cy-GB" sz="2000"/>
        </a:p>
      </dgm:t>
    </dgm:pt>
    <dgm:pt modelId="{F7D33A44-09C4-46C5-A719-37803BA8BCAA}" type="parTrans" cxnId="{03B01290-7A24-41AC-B174-1D769D07693A}">
      <dgm:prSet/>
      <dgm:spPr/>
      <dgm:t>
        <a:bodyPr/>
        <a:lstStyle/>
        <a:p>
          <a:endParaRPr lang="cy-GB"/>
        </a:p>
      </dgm:t>
    </dgm:pt>
    <dgm:pt modelId="{A0B275BE-6FD4-4F9D-BD5A-8976694DBC11}" type="sibTrans" cxnId="{03B01290-7A24-41AC-B174-1D769D07693A}">
      <dgm:prSet/>
      <dgm:spPr/>
      <dgm:t>
        <a:bodyPr/>
        <a:lstStyle/>
        <a:p>
          <a:endParaRPr lang="cy-GB"/>
        </a:p>
      </dgm:t>
    </dgm:pt>
    <dgm:pt modelId="{F18CE5D4-63D3-4C11-944F-0FA05A34F15F}">
      <dgm:prSet phldrT="[Testun]" custT="1"/>
      <dgm:spPr/>
      <dgm:t>
        <a:bodyPr/>
        <a:lstStyle/>
        <a:p>
          <a:r>
            <a:rPr lang="en-GB" sz="2000" err="1"/>
            <a:t>gofyn</a:t>
          </a:r>
          <a:endParaRPr lang="cy-GB" sz="2000"/>
        </a:p>
      </dgm:t>
    </dgm:pt>
    <dgm:pt modelId="{939A4165-9053-4BA6-80F8-DD5F1B709B98}" type="parTrans" cxnId="{28B74037-2921-4AC5-BA66-B010CA9C2DA2}">
      <dgm:prSet/>
      <dgm:spPr/>
      <dgm:t>
        <a:bodyPr/>
        <a:lstStyle/>
        <a:p>
          <a:endParaRPr lang="cy-GB"/>
        </a:p>
      </dgm:t>
    </dgm:pt>
    <dgm:pt modelId="{FF2BD19D-40F5-41FE-A324-25D110EF56FF}" type="sibTrans" cxnId="{28B74037-2921-4AC5-BA66-B010CA9C2DA2}">
      <dgm:prSet/>
      <dgm:spPr/>
      <dgm:t>
        <a:bodyPr/>
        <a:lstStyle/>
        <a:p>
          <a:endParaRPr lang="cy-GB"/>
        </a:p>
      </dgm:t>
    </dgm:pt>
    <dgm:pt modelId="{5FF55D56-789A-417A-965B-FF98191F08E5}">
      <dgm:prSet phldrT="[Testun]" custT="1"/>
      <dgm:spPr/>
      <dgm:t>
        <a:bodyPr/>
        <a:lstStyle/>
        <a:p>
          <a:r>
            <a:rPr lang="en-GB" sz="2000" err="1"/>
            <a:t>talu</a:t>
          </a:r>
          <a:endParaRPr lang="cy-GB" sz="2000"/>
        </a:p>
      </dgm:t>
    </dgm:pt>
    <dgm:pt modelId="{37BEE20A-3BB7-45E7-AFD8-DF7AEF09795D}" type="parTrans" cxnId="{EF3054AA-C1D3-47D0-A147-0EBEB67A0B9C}">
      <dgm:prSet/>
      <dgm:spPr/>
      <dgm:t>
        <a:bodyPr/>
        <a:lstStyle/>
        <a:p>
          <a:endParaRPr lang="cy-GB"/>
        </a:p>
      </dgm:t>
    </dgm:pt>
    <dgm:pt modelId="{6BB35FB2-2D23-4580-B30C-4DDCA66A0A45}" type="sibTrans" cxnId="{EF3054AA-C1D3-47D0-A147-0EBEB67A0B9C}">
      <dgm:prSet/>
      <dgm:spPr/>
      <dgm:t>
        <a:bodyPr/>
        <a:lstStyle/>
        <a:p>
          <a:endParaRPr lang="cy-GB"/>
        </a:p>
      </dgm:t>
    </dgm:pt>
    <dgm:pt modelId="{DFBEB397-6FDB-4124-8A6F-6AD8E98CDD15}">
      <dgm:prSet phldrT="[Testun]" custT="1"/>
      <dgm:spPr/>
      <dgm:t>
        <a:bodyPr/>
        <a:lstStyle/>
        <a:p>
          <a:r>
            <a:rPr lang="en-GB" sz="2000" err="1"/>
            <a:t>sôn</a:t>
          </a:r>
          <a:endParaRPr lang="cy-GB" sz="2000"/>
        </a:p>
      </dgm:t>
    </dgm:pt>
    <dgm:pt modelId="{1D3C81BC-4283-4CBC-AC9B-D6A23CFBB11F}" type="parTrans" cxnId="{8BBFB84B-70C5-4664-ADDC-BC0EF1F21339}">
      <dgm:prSet/>
      <dgm:spPr/>
      <dgm:t>
        <a:bodyPr/>
        <a:lstStyle/>
        <a:p>
          <a:endParaRPr lang="cy-GB"/>
        </a:p>
      </dgm:t>
    </dgm:pt>
    <dgm:pt modelId="{3A0A359A-E752-42CA-A6CE-0FC4A71E2903}" type="sibTrans" cxnId="{8BBFB84B-70C5-4664-ADDC-BC0EF1F21339}">
      <dgm:prSet/>
      <dgm:spPr/>
      <dgm:t>
        <a:bodyPr/>
        <a:lstStyle/>
        <a:p>
          <a:endParaRPr lang="cy-GB"/>
        </a:p>
      </dgm:t>
    </dgm:pt>
    <dgm:pt modelId="{543B1FD4-0998-4859-8F22-EF5A635FCFCC}" type="pres">
      <dgm:prSet presAssocID="{4714C95A-F68C-4741-81D4-33528847176A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5968BAC-D38A-4A22-9385-A0947C8A0111}" type="pres">
      <dgm:prSet presAssocID="{AEBD84F4-840A-482E-AB77-ABA537ECEFB5}" presName="centerShape" presStyleLbl="node0" presStyleIdx="0" presStyleCnt="1"/>
      <dgm:spPr/>
    </dgm:pt>
    <dgm:pt modelId="{1A5065F6-5440-4FA3-89AC-10D5E6D2567B}" type="pres">
      <dgm:prSet presAssocID="{B2E48E50-61F7-443F-BA16-9CBC75D17526}" presName="node" presStyleLbl="node1" presStyleIdx="0" presStyleCnt="4" custScaleX="200179" custScaleY="133806">
        <dgm:presLayoutVars>
          <dgm:bulletEnabled val="1"/>
        </dgm:presLayoutVars>
      </dgm:prSet>
      <dgm:spPr/>
    </dgm:pt>
    <dgm:pt modelId="{9A5A3DC8-432A-4093-9077-AC4855E27C75}" type="pres">
      <dgm:prSet presAssocID="{B2E48E50-61F7-443F-BA16-9CBC75D17526}" presName="dummy" presStyleCnt="0"/>
      <dgm:spPr/>
    </dgm:pt>
    <dgm:pt modelId="{B67A29AA-8E14-4D25-A7FF-951B51738270}" type="pres">
      <dgm:prSet presAssocID="{A0B275BE-6FD4-4F9D-BD5A-8976694DBC11}" presName="sibTrans" presStyleLbl="sibTrans2D1" presStyleIdx="0" presStyleCnt="4"/>
      <dgm:spPr/>
    </dgm:pt>
    <dgm:pt modelId="{751F4E9B-2867-4504-88FE-EC46E397B775}" type="pres">
      <dgm:prSet presAssocID="{DFBEB397-6FDB-4124-8A6F-6AD8E98CDD15}" presName="node" presStyleLbl="node1" presStyleIdx="1" presStyleCnt="4" custScaleX="188084" custScaleY="125912">
        <dgm:presLayoutVars>
          <dgm:bulletEnabled val="1"/>
        </dgm:presLayoutVars>
      </dgm:prSet>
      <dgm:spPr/>
    </dgm:pt>
    <dgm:pt modelId="{2137C4D9-CEAC-47BF-B7DD-05E4D415F589}" type="pres">
      <dgm:prSet presAssocID="{DFBEB397-6FDB-4124-8A6F-6AD8E98CDD15}" presName="dummy" presStyleCnt="0"/>
      <dgm:spPr/>
    </dgm:pt>
    <dgm:pt modelId="{AC36AEEF-973D-4431-B7F7-526EAB2A1845}" type="pres">
      <dgm:prSet presAssocID="{3A0A359A-E752-42CA-A6CE-0FC4A71E2903}" presName="sibTrans" presStyleLbl="sibTrans2D1" presStyleIdx="1" presStyleCnt="4"/>
      <dgm:spPr/>
    </dgm:pt>
    <dgm:pt modelId="{1CCB1D3C-0454-4DEE-818D-38D4EFF8C4A8}" type="pres">
      <dgm:prSet presAssocID="{F18CE5D4-63D3-4C11-944F-0FA05A34F15F}" presName="node" presStyleLbl="node1" presStyleIdx="2" presStyleCnt="4" custScaleX="200179" custScaleY="133806">
        <dgm:presLayoutVars>
          <dgm:bulletEnabled val="1"/>
        </dgm:presLayoutVars>
      </dgm:prSet>
      <dgm:spPr/>
    </dgm:pt>
    <dgm:pt modelId="{BD68FA28-2FFB-400C-B221-87CA6FE504EE}" type="pres">
      <dgm:prSet presAssocID="{F18CE5D4-63D3-4C11-944F-0FA05A34F15F}" presName="dummy" presStyleCnt="0"/>
      <dgm:spPr/>
    </dgm:pt>
    <dgm:pt modelId="{ED3D5ACB-7E8F-479C-BA84-9C68345E68F0}" type="pres">
      <dgm:prSet presAssocID="{FF2BD19D-40F5-41FE-A324-25D110EF56FF}" presName="sibTrans" presStyleLbl="sibTrans2D1" presStyleIdx="2" presStyleCnt="4"/>
      <dgm:spPr/>
    </dgm:pt>
    <dgm:pt modelId="{6D023532-0244-4F14-855D-3409E46EB754}" type="pres">
      <dgm:prSet presAssocID="{5FF55D56-789A-417A-965B-FF98191F08E5}" presName="node" presStyleLbl="node1" presStyleIdx="3" presStyleCnt="4" custScaleX="200179" custScaleY="133806">
        <dgm:presLayoutVars>
          <dgm:bulletEnabled val="1"/>
        </dgm:presLayoutVars>
      </dgm:prSet>
      <dgm:spPr/>
    </dgm:pt>
    <dgm:pt modelId="{3CAA8903-F3E6-468F-AAC4-FC03C58E5DDF}" type="pres">
      <dgm:prSet presAssocID="{5FF55D56-789A-417A-965B-FF98191F08E5}" presName="dummy" presStyleCnt="0"/>
      <dgm:spPr/>
    </dgm:pt>
    <dgm:pt modelId="{82C62CEF-5397-4D11-BDF4-710CE7F8E3AA}" type="pres">
      <dgm:prSet presAssocID="{6BB35FB2-2D23-4580-B30C-4DDCA66A0A45}" presName="sibTrans" presStyleLbl="sibTrans2D1" presStyleIdx="3" presStyleCnt="4"/>
      <dgm:spPr/>
    </dgm:pt>
  </dgm:ptLst>
  <dgm:cxnLst>
    <dgm:cxn modelId="{F582D103-2279-4B02-A202-FD054D20ACBD}" type="presOf" srcId="{A0B275BE-6FD4-4F9D-BD5A-8976694DBC11}" destId="{B67A29AA-8E14-4D25-A7FF-951B51738270}" srcOrd="0" destOrd="0" presId="urn:microsoft.com/office/officeart/2005/8/layout/radial6"/>
    <dgm:cxn modelId="{28B74037-2921-4AC5-BA66-B010CA9C2DA2}" srcId="{AEBD84F4-840A-482E-AB77-ABA537ECEFB5}" destId="{F18CE5D4-63D3-4C11-944F-0FA05A34F15F}" srcOrd="2" destOrd="0" parTransId="{939A4165-9053-4BA6-80F8-DD5F1B709B98}" sibTransId="{FF2BD19D-40F5-41FE-A324-25D110EF56FF}"/>
    <dgm:cxn modelId="{8BBFB84B-70C5-4664-ADDC-BC0EF1F21339}" srcId="{AEBD84F4-840A-482E-AB77-ABA537ECEFB5}" destId="{DFBEB397-6FDB-4124-8A6F-6AD8E98CDD15}" srcOrd="1" destOrd="0" parTransId="{1D3C81BC-4283-4CBC-AC9B-D6A23CFBB11F}" sibTransId="{3A0A359A-E752-42CA-A6CE-0FC4A71E2903}"/>
    <dgm:cxn modelId="{39232D7A-4A8D-461F-B5A8-49C24795073C}" type="presOf" srcId="{B2E48E50-61F7-443F-BA16-9CBC75D17526}" destId="{1A5065F6-5440-4FA3-89AC-10D5E6D2567B}" srcOrd="0" destOrd="0" presId="urn:microsoft.com/office/officeart/2005/8/layout/radial6"/>
    <dgm:cxn modelId="{2B327B85-E52A-4CDD-B664-E4248EC3E762}" type="presOf" srcId="{AEBD84F4-840A-482E-AB77-ABA537ECEFB5}" destId="{E5968BAC-D38A-4A22-9385-A0947C8A0111}" srcOrd="0" destOrd="0" presId="urn:microsoft.com/office/officeart/2005/8/layout/radial6"/>
    <dgm:cxn modelId="{03B01290-7A24-41AC-B174-1D769D07693A}" srcId="{AEBD84F4-840A-482E-AB77-ABA537ECEFB5}" destId="{B2E48E50-61F7-443F-BA16-9CBC75D17526}" srcOrd="0" destOrd="0" parTransId="{F7D33A44-09C4-46C5-A719-37803BA8BCAA}" sibTransId="{A0B275BE-6FD4-4F9D-BD5A-8976694DBC11}"/>
    <dgm:cxn modelId="{EF3054AA-C1D3-47D0-A147-0EBEB67A0B9C}" srcId="{AEBD84F4-840A-482E-AB77-ABA537ECEFB5}" destId="{5FF55D56-789A-417A-965B-FF98191F08E5}" srcOrd="3" destOrd="0" parTransId="{37BEE20A-3BB7-45E7-AFD8-DF7AEF09795D}" sibTransId="{6BB35FB2-2D23-4580-B30C-4DDCA66A0A45}"/>
    <dgm:cxn modelId="{01E715B5-C142-4C34-BE6E-B592443A3A8B}" type="presOf" srcId="{DFBEB397-6FDB-4124-8A6F-6AD8E98CDD15}" destId="{751F4E9B-2867-4504-88FE-EC46E397B775}" srcOrd="0" destOrd="0" presId="urn:microsoft.com/office/officeart/2005/8/layout/radial6"/>
    <dgm:cxn modelId="{156AA1BA-33BE-43BB-954F-0A40A4156352}" srcId="{4714C95A-F68C-4741-81D4-33528847176A}" destId="{AEBD84F4-840A-482E-AB77-ABA537ECEFB5}" srcOrd="0" destOrd="0" parTransId="{65069DB8-470E-45FA-AF68-11BF88E8D798}" sibTransId="{0EDB30D5-F06E-460E-9D47-506D80C1461A}"/>
    <dgm:cxn modelId="{AC710CBB-5FA3-4C3D-ADBD-492EEE72EA2A}" type="presOf" srcId="{4714C95A-F68C-4741-81D4-33528847176A}" destId="{543B1FD4-0998-4859-8F22-EF5A635FCFCC}" srcOrd="0" destOrd="0" presId="urn:microsoft.com/office/officeart/2005/8/layout/radial6"/>
    <dgm:cxn modelId="{3BDFE4C7-C6DF-4506-965F-E22152A869B3}" type="presOf" srcId="{5FF55D56-789A-417A-965B-FF98191F08E5}" destId="{6D023532-0244-4F14-855D-3409E46EB754}" srcOrd="0" destOrd="0" presId="urn:microsoft.com/office/officeart/2005/8/layout/radial6"/>
    <dgm:cxn modelId="{D5C3BACA-AF7E-4F3D-B421-46A451FB4892}" type="presOf" srcId="{F18CE5D4-63D3-4C11-944F-0FA05A34F15F}" destId="{1CCB1D3C-0454-4DEE-818D-38D4EFF8C4A8}" srcOrd="0" destOrd="0" presId="urn:microsoft.com/office/officeart/2005/8/layout/radial6"/>
    <dgm:cxn modelId="{7D4C89F7-4994-48B8-A075-956FCFC91DEB}" type="presOf" srcId="{6BB35FB2-2D23-4580-B30C-4DDCA66A0A45}" destId="{82C62CEF-5397-4D11-BDF4-710CE7F8E3AA}" srcOrd="0" destOrd="0" presId="urn:microsoft.com/office/officeart/2005/8/layout/radial6"/>
    <dgm:cxn modelId="{6422A5F8-8035-4C97-9118-325C279ED2AD}" type="presOf" srcId="{FF2BD19D-40F5-41FE-A324-25D110EF56FF}" destId="{ED3D5ACB-7E8F-479C-BA84-9C68345E68F0}" srcOrd="0" destOrd="0" presId="urn:microsoft.com/office/officeart/2005/8/layout/radial6"/>
    <dgm:cxn modelId="{9F7CE6FF-9FF6-44AA-8BD3-207856BB783D}" type="presOf" srcId="{3A0A359A-E752-42CA-A6CE-0FC4A71E2903}" destId="{AC36AEEF-973D-4431-B7F7-526EAB2A1845}" srcOrd="0" destOrd="0" presId="urn:microsoft.com/office/officeart/2005/8/layout/radial6"/>
    <dgm:cxn modelId="{8D672BB6-2F84-4D59-88A8-19A002875523}" type="presParOf" srcId="{543B1FD4-0998-4859-8F22-EF5A635FCFCC}" destId="{E5968BAC-D38A-4A22-9385-A0947C8A0111}" srcOrd="0" destOrd="0" presId="urn:microsoft.com/office/officeart/2005/8/layout/radial6"/>
    <dgm:cxn modelId="{E21F83F1-B5DA-4FEC-83A5-38C4E0CC8620}" type="presParOf" srcId="{543B1FD4-0998-4859-8F22-EF5A635FCFCC}" destId="{1A5065F6-5440-4FA3-89AC-10D5E6D2567B}" srcOrd="1" destOrd="0" presId="urn:microsoft.com/office/officeart/2005/8/layout/radial6"/>
    <dgm:cxn modelId="{B5898D3F-7EB7-488A-B5C6-016652AFC0BB}" type="presParOf" srcId="{543B1FD4-0998-4859-8F22-EF5A635FCFCC}" destId="{9A5A3DC8-432A-4093-9077-AC4855E27C75}" srcOrd="2" destOrd="0" presId="urn:microsoft.com/office/officeart/2005/8/layout/radial6"/>
    <dgm:cxn modelId="{8478B8F4-D335-4B81-9692-E64AEFA1AE88}" type="presParOf" srcId="{543B1FD4-0998-4859-8F22-EF5A635FCFCC}" destId="{B67A29AA-8E14-4D25-A7FF-951B51738270}" srcOrd="3" destOrd="0" presId="urn:microsoft.com/office/officeart/2005/8/layout/radial6"/>
    <dgm:cxn modelId="{78274782-AE4B-400A-B231-E3A099D16B03}" type="presParOf" srcId="{543B1FD4-0998-4859-8F22-EF5A635FCFCC}" destId="{751F4E9B-2867-4504-88FE-EC46E397B775}" srcOrd="4" destOrd="0" presId="urn:microsoft.com/office/officeart/2005/8/layout/radial6"/>
    <dgm:cxn modelId="{C466A787-3127-446E-AAED-8411E0C1C1CD}" type="presParOf" srcId="{543B1FD4-0998-4859-8F22-EF5A635FCFCC}" destId="{2137C4D9-CEAC-47BF-B7DD-05E4D415F589}" srcOrd="5" destOrd="0" presId="urn:microsoft.com/office/officeart/2005/8/layout/radial6"/>
    <dgm:cxn modelId="{519BCDA7-1C2A-4D93-B713-1D6E22E7F22B}" type="presParOf" srcId="{543B1FD4-0998-4859-8F22-EF5A635FCFCC}" destId="{AC36AEEF-973D-4431-B7F7-526EAB2A1845}" srcOrd="6" destOrd="0" presId="urn:microsoft.com/office/officeart/2005/8/layout/radial6"/>
    <dgm:cxn modelId="{B3499A41-3E9E-4A42-8AAE-50BF818F1CE9}" type="presParOf" srcId="{543B1FD4-0998-4859-8F22-EF5A635FCFCC}" destId="{1CCB1D3C-0454-4DEE-818D-38D4EFF8C4A8}" srcOrd="7" destOrd="0" presId="urn:microsoft.com/office/officeart/2005/8/layout/radial6"/>
    <dgm:cxn modelId="{DE2AC388-A0CA-44DD-AA7A-9B85787CCD9E}" type="presParOf" srcId="{543B1FD4-0998-4859-8F22-EF5A635FCFCC}" destId="{BD68FA28-2FFB-400C-B221-87CA6FE504EE}" srcOrd="8" destOrd="0" presId="urn:microsoft.com/office/officeart/2005/8/layout/radial6"/>
    <dgm:cxn modelId="{32FC339F-4E9D-4ECB-8812-B69F3CBCFFC2}" type="presParOf" srcId="{543B1FD4-0998-4859-8F22-EF5A635FCFCC}" destId="{ED3D5ACB-7E8F-479C-BA84-9C68345E68F0}" srcOrd="9" destOrd="0" presId="urn:microsoft.com/office/officeart/2005/8/layout/radial6"/>
    <dgm:cxn modelId="{CA25A8BE-6D11-4DD0-837E-7AFBEE6A593A}" type="presParOf" srcId="{543B1FD4-0998-4859-8F22-EF5A635FCFCC}" destId="{6D023532-0244-4F14-855D-3409E46EB754}" srcOrd="10" destOrd="0" presId="urn:microsoft.com/office/officeart/2005/8/layout/radial6"/>
    <dgm:cxn modelId="{FD8DC74C-5F7C-4F00-93DF-CFE3ED8D4D82}" type="presParOf" srcId="{543B1FD4-0998-4859-8F22-EF5A635FCFCC}" destId="{3CAA8903-F3E6-468F-AAC4-FC03C58E5DDF}" srcOrd="11" destOrd="0" presId="urn:microsoft.com/office/officeart/2005/8/layout/radial6"/>
    <dgm:cxn modelId="{64052B83-7C57-4394-B948-46D6ABA28A28}" type="presParOf" srcId="{543B1FD4-0998-4859-8F22-EF5A635FCFCC}" destId="{82C62CEF-5397-4D11-BDF4-710CE7F8E3AA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62CEF-5397-4D11-BDF4-710CE7F8E3AA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10800000"/>
            <a:gd name="adj2" fmla="val 16200000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3D5ACB-7E8F-479C-BA84-9C68345E68F0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5400000"/>
            <a:gd name="adj2" fmla="val 10800000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274D86-00A0-4D5A-BA5F-144C0372AE4B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0"/>
            <a:gd name="adj2" fmla="val 5400000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A29AA-8E14-4D25-A7FF-951B51738270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16200000"/>
            <a:gd name="adj2" fmla="val 0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968BAC-D38A-4A22-9385-A0947C8A0111}">
      <dsp:nvSpPr>
        <dsp:cNvPr id="0" name=""/>
        <dsp:cNvSpPr/>
      </dsp:nvSpPr>
      <dsp:spPr>
        <a:xfrm>
          <a:off x="1898628" y="1071136"/>
          <a:ext cx="1175110" cy="11751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>
              <a:solidFill>
                <a:schemeClr val="bg1"/>
              </a:solidFill>
            </a:rPr>
            <a:t>at</a:t>
          </a:r>
          <a:endParaRPr lang="cy-GB" sz="5200" kern="1200">
            <a:solidFill>
              <a:schemeClr val="bg1"/>
            </a:solidFill>
          </a:endParaRPr>
        </a:p>
      </dsp:txBody>
      <dsp:txXfrm>
        <a:off x="2070719" y="1243227"/>
        <a:ext cx="830928" cy="830928"/>
      </dsp:txXfrm>
    </dsp:sp>
    <dsp:sp modelId="{1A5065F6-5440-4FA3-89AC-10D5E6D2567B}">
      <dsp:nvSpPr>
        <dsp:cNvPr id="0" name=""/>
        <dsp:cNvSpPr/>
      </dsp:nvSpPr>
      <dsp:spPr>
        <a:xfrm>
          <a:off x="1662870" y="-138870"/>
          <a:ext cx="1646626" cy="11006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err="1"/>
            <a:t>ysgrifennu</a:t>
          </a:r>
          <a:endParaRPr lang="cy-GB" sz="2000" kern="1200"/>
        </a:p>
      </dsp:txBody>
      <dsp:txXfrm>
        <a:off x="1904013" y="22317"/>
        <a:ext cx="1164340" cy="778283"/>
      </dsp:txXfrm>
    </dsp:sp>
    <dsp:sp modelId="{6BF2B4F8-F902-43A3-B96E-F699ABF822A8}">
      <dsp:nvSpPr>
        <dsp:cNvPr id="0" name=""/>
        <dsp:cNvSpPr/>
      </dsp:nvSpPr>
      <dsp:spPr>
        <a:xfrm>
          <a:off x="2910103" y="1108363"/>
          <a:ext cx="1646626" cy="11006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mynd</a:t>
          </a:r>
          <a:endParaRPr lang="cy-GB" sz="2000" kern="1200"/>
        </a:p>
      </dsp:txBody>
      <dsp:txXfrm>
        <a:off x="3151246" y="1269550"/>
        <a:ext cx="1164340" cy="778283"/>
      </dsp:txXfrm>
    </dsp:sp>
    <dsp:sp modelId="{1CCB1D3C-0454-4DEE-818D-38D4EFF8C4A8}">
      <dsp:nvSpPr>
        <dsp:cNvPr id="0" name=""/>
        <dsp:cNvSpPr/>
      </dsp:nvSpPr>
      <dsp:spPr>
        <a:xfrm>
          <a:off x="1662870" y="2355596"/>
          <a:ext cx="1646626" cy="11006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err="1"/>
            <a:t>anfon</a:t>
          </a:r>
          <a:endParaRPr lang="cy-GB" sz="2000" kern="1200"/>
        </a:p>
      </dsp:txBody>
      <dsp:txXfrm>
        <a:off x="1904013" y="2516783"/>
        <a:ext cx="1164340" cy="778283"/>
      </dsp:txXfrm>
    </dsp:sp>
    <dsp:sp modelId="{6D023532-0244-4F14-855D-3409E46EB754}">
      <dsp:nvSpPr>
        <dsp:cNvPr id="0" name=""/>
        <dsp:cNvSpPr/>
      </dsp:nvSpPr>
      <dsp:spPr>
        <a:xfrm>
          <a:off x="415636" y="1108363"/>
          <a:ext cx="1646626" cy="11006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err="1"/>
            <a:t>anelu</a:t>
          </a:r>
          <a:endParaRPr lang="cy-GB" sz="2000" kern="1200"/>
        </a:p>
      </dsp:txBody>
      <dsp:txXfrm>
        <a:off x="656779" y="1269550"/>
        <a:ext cx="1164340" cy="7782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62CEF-5397-4D11-BDF4-710CE7F8E3AA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10800000"/>
            <a:gd name="adj2" fmla="val 16200000"/>
            <a:gd name="adj3" fmla="val 4638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3D5ACB-7E8F-479C-BA84-9C68345E68F0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5400000"/>
            <a:gd name="adj2" fmla="val 10800000"/>
            <a:gd name="adj3" fmla="val 4638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274D86-00A0-4D5A-BA5F-144C0372AE4B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0"/>
            <a:gd name="adj2" fmla="val 5400000"/>
            <a:gd name="adj3" fmla="val 4638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A29AA-8E14-4D25-A7FF-951B51738270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16200000"/>
            <a:gd name="adj2" fmla="val 0"/>
            <a:gd name="adj3" fmla="val 4638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968BAC-D38A-4A22-9385-A0947C8A0111}">
      <dsp:nvSpPr>
        <dsp:cNvPr id="0" name=""/>
        <dsp:cNvSpPr/>
      </dsp:nvSpPr>
      <dsp:spPr>
        <a:xfrm>
          <a:off x="1898628" y="1071136"/>
          <a:ext cx="1175110" cy="117511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ar</a:t>
          </a:r>
          <a:endParaRPr lang="cy-GB" sz="5200" kern="1200"/>
        </a:p>
      </dsp:txBody>
      <dsp:txXfrm>
        <a:off x="2070719" y="1243227"/>
        <a:ext cx="830928" cy="830928"/>
      </dsp:txXfrm>
    </dsp:sp>
    <dsp:sp modelId="{1A5065F6-5440-4FA3-89AC-10D5E6D2567B}">
      <dsp:nvSpPr>
        <dsp:cNvPr id="0" name=""/>
        <dsp:cNvSpPr/>
      </dsp:nvSpPr>
      <dsp:spPr>
        <a:xfrm>
          <a:off x="1662870" y="-138870"/>
          <a:ext cx="1646626" cy="11006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err="1"/>
            <a:t>edrych</a:t>
          </a:r>
          <a:endParaRPr lang="cy-GB" sz="2000" kern="1200"/>
        </a:p>
      </dsp:txBody>
      <dsp:txXfrm>
        <a:off x="1904013" y="22317"/>
        <a:ext cx="1164340" cy="778283"/>
      </dsp:txXfrm>
    </dsp:sp>
    <dsp:sp modelId="{6BF2B4F8-F902-43A3-B96E-F699ABF822A8}">
      <dsp:nvSpPr>
        <dsp:cNvPr id="0" name=""/>
        <dsp:cNvSpPr/>
      </dsp:nvSpPr>
      <dsp:spPr>
        <a:xfrm>
          <a:off x="2910103" y="1108363"/>
          <a:ext cx="1646626" cy="11006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err="1"/>
            <a:t>gweiddi</a:t>
          </a:r>
          <a:endParaRPr lang="cy-GB" sz="2000" kern="1200"/>
        </a:p>
      </dsp:txBody>
      <dsp:txXfrm>
        <a:off x="3151246" y="1269550"/>
        <a:ext cx="1164340" cy="778283"/>
      </dsp:txXfrm>
    </dsp:sp>
    <dsp:sp modelId="{1CCB1D3C-0454-4DEE-818D-38D4EFF8C4A8}">
      <dsp:nvSpPr>
        <dsp:cNvPr id="0" name=""/>
        <dsp:cNvSpPr/>
      </dsp:nvSpPr>
      <dsp:spPr>
        <a:xfrm>
          <a:off x="1662870" y="2355596"/>
          <a:ext cx="1646626" cy="11006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err="1"/>
            <a:t>gwrando</a:t>
          </a:r>
          <a:endParaRPr lang="cy-GB" sz="2000" kern="1200"/>
        </a:p>
      </dsp:txBody>
      <dsp:txXfrm>
        <a:off x="1904013" y="2516783"/>
        <a:ext cx="1164340" cy="778283"/>
      </dsp:txXfrm>
    </dsp:sp>
    <dsp:sp modelId="{6D023532-0244-4F14-855D-3409E46EB754}">
      <dsp:nvSpPr>
        <dsp:cNvPr id="0" name=""/>
        <dsp:cNvSpPr/>
      </dsp:nvSpPr>
      <dsp:spPr>
        <a:xfrm>
          <a:off x="415636" y="1108363"/>
          <a:ext cx="1646626" cy="11006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err="1"/>
            <a:t>sylwi</a:t>
          </a:r>
          <a:endParaRPr lang="cy-GB" sz="2000" kern="1200"/>
        </a:p>
      </dsp:txBody>
      <dsp:txXfrm>
        <a:off x="656779" y="1269550"/>
        <a:ext cx="1164340" cy="7782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62CEF-5397-4D11-BDF4-710CE7F8E3AA}">
      <dsp:nvSpPr>
        <dsp:cNvPr id="0" name=""/>
        <dsp:cNvSpPr/>
      </dsp:nvSpPr>
      <dsp:spPr>
        <a:xfrm>
          <a:off x="1234209" y="381845"/>
          <a:ext cx="2553692" cy="2553692"/>
        </a:xfrm>
        <a:prstGeom prst="blockArc">
          <a:avLst>
            <a:gd name="adj1" fmla="val 10800000"/>
            <a:gd name="adj2" fmla="val 16200000"/>
            <a:gd name="adj3" fmla="val 4638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3D5ACB-7E8F-479C-BA84-9C68345E68F0}">
      <dsp:nvSpPr>
        <dsp:cNvPr id="0" name=""/>
        <dsp:cNvSpPr/>
      </dsp:nvSpPr>
      <dsp:spPr>
        <a:xfrm>
          <a:off x="1234209" y="381845"/>
          <a:ext cx="2553692" cy="2553692"/>
        </a:xfrm>
        <a:prstGeom prst="blockArc">
          <a:avLst>
            <a:gd name="adj1" fmla="val 5400000"/>
            <a:gd name="adj2" fmla="val 10800000"/>
            <a:gd name="adj3" fmla="val 4638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36AEEF-973D-4431-B7F7-526EAB2A1845}">
      <dsp:nvSpPr>
        <dsp:cNvPr id="0" name=""/>
        <dsp:cNvSpPr/>
      </dsp:nvSpPr>
      <dsp:spPr>
        <a:xfrm>
          <a:off x="1234209" y="381845"/>
          <a:ext cx="2553692" cy="2553692"/>
        </a:xfrm>
        <a:prstGeom prst="blockArc">
          <a:avLst>
            <a:gd name="adj1" fmla="val 0"/>
            <a:gd name="adj2" fmla="val 5400000"/>
            <a:gd name="adj3" fmla="val 4638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A29AA-8E14-4D25-A7FF-951B51738270}">
      <dsp:nvSpPr>
        <dsp:cNvPr id="0" name=""/>
        <dsp:cNvSpPr/>
      </dsp:nvSpPr>
      <dsp:spPr>
        <a:xfrm>
          <a:off x="1234209" y="381845"/>
          <a:ext cx="2553692" cy="2553692"/>
        </a:xfrm>
        <a:prstGeom prst="blockArc">
          <a:avLst>
            <a:gd name="adj1" fmla="val 16200000"/>
            <a:gd name="adj2" fmla="val 0"/>
            <a:gd name="adj3" fmla="val 4638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968BAC-D38A-4A22-9385-A0947C8A0111}">
      <dsp:nvSpPr>
        <dsp:cNvPr id="0" name=""/>
        <dsp:cNvSpPr/>
      </dsp:nvSpPr>
      <dsp:spPr>
        <a:xfrm>
          <a:off x="1923501" y="1071136"/>
          <a:ext cx="1175110" cy="117511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am</a:t>
          </a:r>
          <a:endParaRPr lang="cy-GB" sz="4600" kern="1200"/>
        </a:p>
      </dsp:txBody>
      <dsp:txXfrm>
        <a:off x="2095592" y="1243227"/>
        <a:ext cx="830928" cy="830928"/>
      </dsp:txXfrm>
    </dsp:sp>
    <dsp:sp modelId="{1A5065F6-5440-4FA3-89AC-10D5E6D2567B}">
      <dsp:nvSpPr>
        <dsp:cNvPr id="0" name=""/>
        <dsp:cNvSpPr/>
      </dsp:nvSpPr>
      <dsp:spPr>
        <a:xfrm>
          <a:off x="1687742" y="-138870"/>
          <a:ext cx="1646626" cy="110065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err="1"/>
            <a:t>edrych</a:t>
          </a:r>
          <a:endParaRPr lang="cy-GB" sz="2000" kern="1200"/>
        </a:p>
      </dsp:txBody>
      <dsp:txXfrm>
        <a:off x="1928885" y="22317"/>
        <a:ext cx="1164340" cy="778283"/>
      </dsp:txXfrm>
    </dsp:sp>
    <dsp:sp modelId="{751F4E9B-2867-4504-88FE-EC46E397B775}">
      <dsp:nvSpPr>
        <dsp:cNvPr id="0" name=""/>
        <dsp:cNvSpPr/>
      </dsp:nvSpPr>
      <dsp:spPr>
        <a:xfrm>
          <a:off x="2984721" y="1140830"/>
          <a:ext cx="1547135" cy="103572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err="1"/>
            <a:t>sôn</a:t>
          </a:r>
          <a:endParaRPr lang="cy-GB" sz="2000" kern="1200"/>
        </a:p>
      </dsp:txBody>
      <dsp:txXfrm>
        <a:off x="3211294" y="1292508"/>
        <a:ext cx="1093989" cy="732367"/>
      </dsp:txXfrm>
    </dsp:sp>
    <dsp:sp modelId="{1CCB1D3C-0454-4DEE-818D-38D4EFF8C4A8}">
      <dsp:nvSpPr>
        <dsp:cNvPr id="0" name=""/>
        <dsp:cNvSpPr/>
      </dsp:nvSpPr>
      <dsp:spPr>
        <a:xfrm>
          <a:off x="1687742" y="2355596"/>
          <a:ext cx="1646626" cy="110065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err="1"/>
            <a:t>gofyn</a:t>
          </a:r>
          <a:endParaRPr lang="cy-GB" sz="2000" kern="1200"/>
        </a:p>
      </dsp:txBody>
      <dsp:txXfrm>
        <a:off x="1928885" y="2516783"/>
        <a:ext cx="1164340" cy="778283"/>
      </dsp:txXfrm>
    </dsp:sp>
    <dsp:sp modelId="{6D023532-0244-4F14-855D-3409E46EB754}">
      <dsp:nvSpPr>
        <dsp:cNvPr id="0" name=""/>
        <dsp:cNvSpPr/>
      </dsp:nvSpPr>
      <dsp:spPr>
        <a:xfrm>
          <a:off x="440509" y="1108363"/>
          <a:ext cx="1646626" cy="110065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err="1"/>
            <a:t>talu</a:t>
          </a:r>
          <a:endParaRPr lang="cy-GB" sz="2000" kern="1200"/>
        </a:p>
      </dsp:txBody>
      <dsp:txXfrm>
        <a:off x="681652" y="1269550"/>
        <a:ext cx="1164340" cy="7782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85558" cy="502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t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3078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6155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9233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3231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5388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8465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81543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6462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902597" y="0"/>
            <a:ext cx="2985558" cy="502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t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3078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6155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9233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3231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5388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8465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81543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6462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439738" y="1252538"/>
            <a:ext cx="6010275" cy="3381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8975" y="4821506"/>
            <a:ext cx="5511800" cy="39448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9516039"/>
            <a:ext cx="2985558" cy="5026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b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3078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6155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9233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3231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5388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8465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81543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6462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902597" y="9516039"/>
            <a:ext cx="2985558" cy="5026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48287" rIns="96600" bIns="48287" anchor="b" anchorCtr="0">
            <a:noAutofit/>
          </a:bodyPr>
          <a:lstStyle/>
          <a:p>
            <a:pPr algn="r"/>
            <a:fld id="{00000000-1234-1234-1234-123412341234}" type="slidenum">
              <a:rPr lang="cy-GB" sz="130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‹#›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6432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Dalfan Rhif y Sleid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algn="r"/>
            <a:fld id="{00000000-1234-1234-1234-123412341234}" type="slidenum">
              <a:rPr lang="cy-GB" sz="130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7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942989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Dalfan Rhif y Sleid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algn="r"/>
            <a:fld id="{00000000-1234-1234-1234-123412341234}" type="slidenum">
              <a:rPr lang="cy-GB" sz="130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8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790360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1B8648E-1433-4D89-9239-4FC3A6093395}" type="slidenum">
              <a:rPr lang="en-GB" altLang="cy-GB"/>
              <a:pPr/>
              <a:t>19</a:t>
            </a:fld>
            <a:endParaRPr lang="en-GB" altLang="cy-GB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6945956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5CC765-BF94-4E59-8CF1-6983DB6559CB}" type="slidenum">
              <a:rPr lang="en-GB" altLang="cy-GB"/>
              <a:pPr/>
              <a:t>20</a:t>
            </a:fld>
            <a:endParaRPr lang="en-GB" altLang="cy-GB"/>
          </a:p>
        </p:txBody>
      </p:sp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39614680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E4BC781-BCF9-4B39-B397-CC6934191BF0}" type="slidenum">
              <a:rPr lang="en-GB" altLang="cy-GB"/>
              <a:pPr/>
              <a:t>21</a:t>
            </a:fld>
            <a:endParaRPr lang="en-GB" altLang="cy-GB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32990592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Linc i’r Quizizz wrth glicio ar y gair ‘Quizizz’ o fewn y PPT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algn="r"/>
            <a:fld id="{00000000-1234-1234-1234-123412341234}" type="slidenum">
              <a:rPr lang="cy-GB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33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276940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37103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71384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8187459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176881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5847869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6174363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0001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31028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9250463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94398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489534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Cynnwys 1"/>
          <p:cNvSpPr>
            <a:spLocks noGrp="1"/>
          </p:cNvSpPr>
          <p:nvPr>
            <p:ph/>
          </p:nvPr>
        </p:nvSpPr>
        <p:spPr>
          <a:xfrm>
            <a:off x="914400" y="152400"/>
            <a:ext cx="10261600" cy="5334000"/>
          </a:xfrm>
        </p:spPr>
        <p:txBody>
          <a:bodyPr/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3" name="Dalfan Dyddiad 2"/>
          <p:cNvSpPr>
            <a:spLocks noGrp="1"/>
          </p:cNvSpPr>
          <p:nvPr>
            <p:ph type="dt" sz="half" idx="10"/>
          </p:nvPr>
        </p:nvSpPr>
        <p:spPr>
          <a:xfrm>
            <a:off x="18288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cy-GB"/>
          </a:p>
        </p:txBody>
      </p:sp>
      <p:sp>
        <p:nvSpPr>
          <p:cNvPr id="4" name="Dalfan Troedyn 3"/>
          <p:cNvSpPr>
            <a:spLocks noGrp="1"/>
          </p:cNvSpPr>
          <p:nvPr>
            <p:ph type="ftr" sz="quarter" idx="11"/>
          </p:nvPr>
        </p:nvSpPr>
        <p:spPr>
          <a:xfrm>
            <a:off x="4741333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cy-GB"/>
          </a:p>
        </p:txBody>
      </p:sp>
      <p:sp>
        <p:nvSpPr>
          <p:cNvPr id="5" name="Dalfan Rhif y Sleid 4"/>
          <p:cNvSpPr>
            <a:spLocks noGrp="1"/>
          </p:cNvSpPr>
          <p:nvPr>
            <p:ph type="sldNum" sz="quarter" idx="12"/>
          </p:nvPr>
        </p:nvSpPr>
        <p:spPr>
          <a:xfrm>
            <a:off x="8957733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DB2817DC-BC52-4C60-988D-91F9296271E1}" type="slidenum">
              <a:rPr lang="en-GB" altLang="cy-GB"/>
              <a:pPr/>
              <a:t>‹#›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307878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19575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eler.powell@uwtsd.ac.uk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emf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youtube.com/watch?time_continue=16&amp;v=8fjUdJqa5H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5.emf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image" Target="../media/image5.emf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23.png"/><Relationship Id="rId7" Type="http://schemas.openxmlformats.org/officeDocument/2006/relationships/image" Target="../media/image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11" Type="http://schemas.openxmlformats.org/officeDocument/2006/relationships/image" Target="../media/image28.tiff"/><Relationship Id="rId5" Type="http://schemas.openxmlformats.org/officeDocument/2006/relationships/image" Target="../media/image25.png"/><Relationship Id="rId10" Type="http://schemas.openxmlformats.org/officeDocument/2006/relationships/image" Target="../media/image10.png"/><Relationship Id="rId4" Type="http://schemas.openxmlformats.org/officeDocument/2006/relationships/image" Target="../media/image24.png"/><Relationship Id="rId9" Type="http://schemas.openxmlformats.org/officeDocument/2006/relationships/image" Target="../media/image27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izz.com/admin/quiz/5da398aaedf06a001ce4f87c/arddodiaid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2B7DA5E-7B10-EF47-804B-E4CECBC98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73" y="6040582"/>
            <a:ext cx="2062554" cy="81741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9216D-A890-DB41-A398-92B8ED9D94AB}"/>
              </a:ext>
            </a:extLst>
          </p:cNvPr>
          <p:cNvSpPr txBox="1"/>
          <p:nvPr/>
        </p:nvSpPr>
        <p:spPr>
          <a:xfrm>
            <a:off x="8611984" y="6189785"/>
            <a:ext cx="3346569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2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eleri.powell@uwtsd.ac.uk</a:t>
            </a:r>
            <a:endParaRPr lang="en-US" b="1" dirty="0">
              <a:solidFill>
                <a:schemeClr val="accent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D181E58-AD48-EB43-9139-9C2DAEB05F0E}"/>
              </a:ext>
            </a:extLst>
          </p:cNvPr>
          <p:cNvSpPr txBox="1">
            <a:spLocks/>
          </p:cNvSpPr>
          <p:nvPr/>
        </p:nvSpPr>
        <p:spPr>
          <a:xfrm>
            <a:off x="4343400" y="121240"/>
            <a:ext cx="3505200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>
                <a:solidFill>
                  <a:srgbClr val="002060"/>
                </a:solidFill>
                <a:latin typeface="+mn-lt"/>
              </a:rPr>
              <a:t>CYMRAEG I BAWB</a:t>
            </a:r>
          </a:p>
          <a:p>
            <a:pPr algn="ctr"/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TAR 2023-24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4F37954E-3FFE-1B4F-8617-D5242124B9BA}"/>
              </a:ext>
            </a:extLst>
          </p:cNvPr>
          <p:cNvSpPr txBox="1">
            <a:spLocks/>
          </p:cNvSpPr>
          <p:nvPr/>
        </p:nvSpPr>
        <p:spPr>
          <a:xfrm>
            <a:off x="3283527" y="5104388"/>
            <a:ext cx="5095010" cy="14547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4050" b="1" dirty="0">
              <a:solidFill>
                <a:srgbClr val="FF0000"/>
              </a:solidFill>
            </a:endParaRPr>
          </a:p>
          <a:p>
            <a:pPr algn="ctr"/>
            <a:endParaRPr lang="en-GB" sz="2400" b="1" dirty="0">
              <a:solidFill>
                <a:srgbClr val="002060"/>
              </a:solidFill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2: 22.2.24</a:t>
            </a:r>
          </a:p>
          <a:p>
            <a:pPr algn="ctr"/>
            <a:endParaRPr lang="en-GB" sz="2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4400" b="1" dirty="0" err="1">
                <a:solidFill>
                  <a:srgbClr val="002060"/>
                </a:solidFill>
                <a:latin typeface="+mn-lt"/>
              </a:rPr>
              <a:t>Yr</a:t>
            </a:r>
            <a:r>
              <a:rPr lang="en-GB" sz="4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+mn-lt"/>
              </a:rPr>
              <a:t>arddodiaid</a:t>
            </a:r>
            <a:endParaRPr lang="en-GB" sz="4400" b="1" dirty="0">
              <a:solidFill>
                <a:srgbClr val="00206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511106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D4209-7D5D-FE4F-A9C1-F6DA6729D5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000" dirty="0" err="1"/>
              <a:t>dysgu</a:t>
            </a:r>
            <a:r>
              <a:rPr lang="en-US" sz="3000" dirty="0"/>
              <a:t> ac </a:t>
            </a:r>
            <a:r>
              <a:rPr lang="en-US" sz="3000" dirty="0" err="1"/>
              <a:t>adolygu</a:t>
            </a:r>
            <a:r>
              <a:rPr lang="en-US" sz="3000" dirty="0"/>
              <a:t> am </a:t>
            </a:r>
            <a:r>
              <a:rPr lang="en-US" sz="3000" dirty="0" err="1"/>
              <a:t>yr</a:t>
            </a:r>
            <a:r>
              <a:rPr lang="en-US" sz="3000" dirty="0"/>
              <a:t> </a:t>
            </a:r>
            <a:r>
              <a:rPr lang="en-US" sz="3000" dirty="0" err="1"/>
              <a:t>arddodiaid</a:t>
            </a:r>
            <a:r>
              <a:rPr lang="en-US" sz="3000" dirty="0"/>
              <a:t>;</a:t>
            </a:r>
          </a:p>
          <a:p>
            <a:endParaRPr lang="en-US" sz="3000" dirty="0"/>
          </a:p>
          <a:p>
            <a:r>
              <a:rPr lang="en-US" sz="3000" dirty="0" err="1"/>
              <a:t>edrych</a:t>
            </a:r>
            <a:r>
              <a:rPr lang="en-US" sz="3000" dirty="0"/>
              <a:t> </a:t>
            </a:r>
            <a:r>
              <a:rPr lang="en-US" sz="3000" dirty="0" err="1"/>
              <a:t>ar</a:t>
            </a:r>
            <a:r>
              <a:rPr lang="en-US" sz="3000" dirty="0"/>
              <a:t> </a:t>
            </a:r>
            <a:r>
              <a:rPr lang="en-US" sz="3000" dirty="0" err="1"/>
              <a:t>enghreifftiau</a:t>
            </a:r>
            <a:r>
              <a:rPr lang="en-US" sz="3000" dirty="0"/>
              <a:t> o </a:t>
            </a:r>
            <a:r>
              <a:rPr lang="en-US" sz="3000" dirty="0" err="1"/>
              <a:t>wallau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ymwneud</a:t>
            </a:r>
            <a:r>
              <a:rPr lang="en-US" sz="3000" dirty="0"/>
              <a:t> </a:t>
            </a:r>
            <a:r>
              <a:rPr lang="en-US" sz="3000" dirty="0" err="1"/>
              <a:t>â’r</a:t>
            </a:r>
            <a:r>
              <a:rPr lang="en-US" sz="3000" dirty="0"/>
              <a:t> </a:t>
            </a:r>
            <a:r>
              <a:rPr lang="en-US" sz="3000" dirty="0" err="1"/>
              <a:t>arddodiaid</a:t>
            </a:r>
            <a:r>
              <a:rPr lang="en-US" sz="3000" dirty="0"/>
              <a:t> </a:t>
            </a:r>
            <a:r>
              <a:rPr lang="en-US" sz="3000" dirty="0" err="1"/>
              <a:t>sy’n</a:t>
            </a:r>
            <a:r>
              <a:rPr lang="en-US" sz="3000" dirty="0"/>
              <a:t> </a:t>
            </a:r>
            <a:r>
              <a:rPr lang="en-US" sz="3000" dirty="0" err="1"/>
              <a:t>gyffredin</a:t>
            </a:r>
            <a:r>
              <a:rPr lang="en-US" sz="3000" dirty="0"/>
              <a:t> </a:t>
            </a:r>
            <a:r>
              <a:rPr lang="en-US" sz="3000" dirty="0" err="1"/>
              <a:t>ymysg</a:t>
            </a:r>
            <a:r>
              <a:rPr lang="en-US" sz="3000" dirty="0"/>
              <a:t> </a:t>
            </a:r>
            <a:r>
              <a:rPr lang="en-US" sz="3000" dirty="0" err="1"/>
              <a:t>dysgwyr</a:t>
            </a:r>
            <a:r>
              <a:rPr lang="en-US" sz="3000" dirty="0"/>
              <a:t> ac </a:t>
            </a:r>
            <a:r>
              <a:rPr lang="en-US" sz="3000" dirty="0" err="1"/>
              <a:t>athrawon</a:t>
            </a:r>
            <a:endParaRPr lang="en-US" sz="3000" dirty="0"/>
          </a:p>
          <a:p>
            <a:endParaRPr lang="en-US" sz="3000" dirty="0"/>
          </a:p>
          <a:p>
            <a:r>
              <a:rPr lang="en-US" sz="3000" dirty="0" err="1"/>
              <a:t>Gweithgareddau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ymarfer</a:t>
            </a:r>
            <a:endParaRPr lang="en-US" sz="3000" dirty="0"/>
          </a:p>
          <a:p>
            <a:endParaRPr lang="en-US" sz="3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8B5808-6C26-8042-83FA-205E14DFFD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9F3B35F-1DE8-D945-936D-45B1197B6FA9}"/>
              </a:ext>
            </a:extLst>
          </p:cNvPr>
          <p:cNvSpPr txBox="1"/>
          <p:nvPr/>
        </p:nvSpPr>
        <p:spPr>
          <a:xfrm>
            <a:off x="1775189" y="434437"/>
            <a:ext cx="8641622" cy="707886"/>
          </a:xfrm>
          <a:prstGeom prst="rect">
            <a:avLst/>
          </a:prstGeom>
          <a:solidFill>
            <a:schemeClr val="accent1"/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</a:rPr>
              <a:t>Yn</a:t>
            </a:r>
            <a:r>
              <a:rPr lang="en-US" sz="4000" b="1" dirty="0">
                <a:solidFill>
                  <a:srgbClr val="002060"/>
                </a:solidFill>
              </a:rPr>
              <a:t> y </a:t>
            </a:r>
            <a:r>
              <a:rPr lang="en-US" sz="4000" b="1" dirty="0" err="1">
                <a:solidFill>
                  <a:srgbClr val="002060"/>
                </a:solidFill>
              </a:rPr>
              <a:t>ddarlith</a:t>
            </a:r>
            <a:r>
              <a:rPr lang="en-US" sz="4000" b="1" dirty="0">
                <a:solidFill>
                  <a:srgbClr val="002060"/>
                </a:solidFill>
              </a:rPr>
              <a:t> hon, </a:t>
            </a:r>
            <a:r>
              <a:rPr lang="en-US" sz="4000" b="1" dirty="0" err="1">
                <a:solidFill>
                  <a:srgbClr val="002060"/>
                </a:solidFill>
              </a:rPr>
              <a:t>byddwn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ni’n</a:t>
            </a:r>
            <a:r>
              <a:rPr lang="en-US" sz="4000" b="1" dirty="0">
                <a:solidFill>
                  <a:srgbClr val="002060"/>
                </a:solidFill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13213363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BETH YW ARDDODIAD?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349332" y="1632204"/>
            <a:ext cx="10178322" cy="3593591"/>
          </a:xfrm>
        </p:spPr>
        <p:txBody>
          <a:bodyPr/>
          <a:lstStyle/>
          <a:p>
            <a:pPr marL="0" indent="0">
              <a:buNone/>
            </a:pPr>
            <a:r>
              <a:rPr lang="cy-GB"/>
              <a:t>Mae arddodiad yn dangos y berthynas rhwng gair ac enw neu ragenw.</a:t>
            </a:r>
          </a:p>
          <a:p>
            <a:pPr marL="0" indent="0">
              <a:buNone/>
            </a:pPr>
            <a:endParaRPr lang="cy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F2731C-C094-45DE-A289-C9CB303CB5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6736" y="2180374"/>
            <a:ext cx="6842671" cy="399155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A551D88-6757-4A1A-AAFD-A1E6AEE5E99F}"/>
              </a:ext>
            </a:extLst>
          </p:cNvPr>
          <p:cNvSpPr txBox="1"/>
          <p:nvPr/>
        </p:nvSpPr>
        <p:spPr>
          <a:xfrm>
            <a:off x="967712" y="2580053"/>
            <a:ext cx="3890298" cy="175432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3600"/>
              <a:t>Ble mae‘r bêl?</a:t>
            </a:r>
          </a:p>
          <a:p>
            <a:endParaRPr lang="cy-GB" sz="3600"/>
          </a:p>
          <a:p>
            <a:r>
              <a:rPr lang="cy-GB" sz="3600"/>
              <a:t>Mae’r bêl YN y bocs</a:t>
            </a:r>
            <a:endParaRPr lang="en-GB" sz="36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446CA4-A292-487E-BCA8-957DEAB4165A}"/>
              </a:ext>
            </a:extLst>
          </p:cNvPr>
          <p:cNvSpPr txBox="1"/>
          <p:nvPr/>
        </p:nvSpPr>
        <p:spPr>
          <a:xfrm>
            <a:off x="2350310" y="5045654"/>
            <a:ext cx="1695635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800"/>
              <a:t>arddodiad</a:t>
            </a:r>
            <a:endParaRPr lang="en-GB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4E0AE18-2030-4DAA-89CA-69A6C7A293E8}"/>
              </a:ext>
            </a:extLst>
          </p:cNvPr>
          <p:cNvCxnSpPr>
            <a:cxnSpLocks/>
          </p:cNvCxnSpPr>
          <p:nvPr/>
        </p:nvCxnSpPr>
        <p:spPr>
          <a:xfrm flipH="1" flipV="1">
            <a:off x="3139776" y="4233342"/>
            <a:ext cx="116704" cy="76348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0554424B-2BFE-4599-AB8F-9A599FE1E088}"/>
              </a:ext>
            </a:extLst>
          </p:cNvPr>
          <p:cNvSpPr txBox="1"/>
          <p:nvPr/>
        </p:nvSpPr>
        <p:spPr>
          <a:xfrm>
            <a:off x="5188998" y="3816360"/>
            <a:ext cx="646738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/>
              <a:t>	yn			ar/uwchben	          dan		wrth/gerllaw</a:t>
            </a:r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9C0214-C44C-4576-ADC2-767CFE97BEFC}"/>
              </a:ext>
            </a:extLst>
          </p:cNvPr>
          <p:cNvSpPr txBox="1"/>
          <p:nvPr/>
        </p:nvSpPr>
        <p:spPr>
          <a:xfrm>
            <a:off x="5048435" y="5674287"/>
            <a:ext cx="646738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/>
              <a:t>	Tu ôl			o flaen				rhwng</a:t>
            </a:r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1BED19E-1391-1743-B520-961983223A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7408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48B5A-46D6-4CE2-AE8A-C1AF70F4F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ALLWCH CHI FEDDWL AM ARDDODIAID ERAILL?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04384-EF85-4477-B97B-2197A93B27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sz="3600" dirty="0"/>
              <a:t>Ble mae’r bêl?</a:t>
            </a:r>
          </a:p>
          <a:p>
            <a:pPr marL="0" indent="0">
              <a:buNone/>
            </a:pPr>
            <a:r>
              <a:rPr lang="en-GB" sz="3600" dirty="0" err="1"/>
              <a:t>Mae’r</a:t>
            </a:r>
            <a:r>
              <a:rPr lang="en-GB" sz="3600" dirty="0"/>
              <a:t> </a:t>
            </a:r>
            <a:r>
              <a:rPr lang="en-GB" sz="3600" dirty="0" err="1"/>
              <a:t>bêl</a:t>
            </a:r>
            <a:r>
              <a:rPr lang="en-GB" sz="3600" dirty="0"/>
              <a:t>…y </a:t>
            </a:r>
            <a:r>
              <a:rPr lang="en-GB" sz="3600" dirty="0" err="1"/>
              <a:t>bocs</a:t>
            </a:r>
            <a:r>
              <a:rPr lang="en-GB" sz="3600" dirty="0"/>
              <a:t>.</a:t>
            </a:r>
            <a:endParaRPr lang="cy-GB" sz="36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Llun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7374" y="1777701"/>
            <a:ext cx="4385649" cy="4385649"/>
          </a:xfrm>
          <a:prstGeom prst="rect">
            <a:avLst/>
          </a:prstGeom>
        </p:spPr>
      </p:pic>
      <p:pic>
        <p:nvPicPr>
          <p:cNvPr id="7" name="Llun 6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264546" y="1874517"/>
            <a:ext cx="1659515" cy="165951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D9B6A1A-CDE4-A949-8CAF-C523FE6110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9934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YR ARDDODIAID CYFFREDIN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251678" y="1708952"/>
            <a:ext cx="10178322" cy="431010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/>
              <a:t>Dyma’r arddodiaid mwyaf cyffredin:</a:t>
            </a:r>
          </a:p>
          <a:p>
            <a:pPr marL="0" indent="0">
              <a:buNone/>
            </a:pPr>
            <a:endParaRPr lang="cy-GB"/>
          </a:p>
          <a:p>
            <a:pPr marL="0" indent="0">
              <a:buNone/>
            </a:pPr>
            <a:endParaRPr lang="cy-GB"/>
          </a:p>
          <a:p>
            <a:pPr marL="0" indent="0">
              <a:buNone/>
            </a:pPr>
            <a:endParaRPr lang="cy-GB"/>
          </a:p>
          <a:p>
            <a:pPr marL="0" indent="0">
              <a:buNone/>
            </a:pPr>
            <a:endParaRPr lang="cy-GB"/>
          </a:p>
          <a:p>
            <a:pPr marL="0" indent="0">
              <a:buNone/>
            </a:pPr>
            <a:endParaRPr lang="cy-GB"/>
          </a:p>
          <a:p>
            <a:pPr marL="0" indent="0">
              <a:buNone/>
            </a:pPr>
            <a:endParaRPr lang="cy-GB"/>
          </a:p>
          <a:p>
            <a:pPr marL="0" indent="0">
              <a:buNone/>
            </a:pPr>
            <a:endParaRPr lang="cy-GB"/>
          </a:p>
          <a:p>
            <a:pPr marL="0" indent="0">
              <a:buNone/>
            </a:pPr>
            <a:endParaRPr lang="cy-GB"/>
          </a:p>
          <a:p>
            <a:pPr marL="0" indent="0">
              <a:buNone/>
            </a:pPr>
            <a:endParaRPr lang="cy-GB"/>
          </a:p>
          <a:p>
            <a:pPr marL="0" indent="0">
              <a:buNone/>
            </a:pPr>
            <a:r>
              <a:rPr lang="cy-GB"/>
              <a:t>Mae </a:t>
            </a:r>
            <a:r>
              <a:rPr lang="cy-GB" u="sng"/>
              <a:t>treiglad meddal</a:t>
            </a:r>
            <a:r>
              <a:rPr lang="cy-GB"/>
              <a:t> ar ôl yr arddodiaid yma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C0E4A7A-75DE-4075-93B2-EA01735C5A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0045919"/>
              </p:ext>
            </p:extLst>
          </p:nvPr>
        </p:nvGraphicFramePr>
        <p:xfrm>
          <a:off x="2307205" y="2666986"/>
          <a:ext cx="7298432" cy="2316498"/>
        </p:xfrm>
        <a:graphic>
          <a:graphicData uri="http://schemas.openxmlformats.org/drawingml/2006/table">
            <a:tbl>
              <a:tblPr firstRow="1" bandRow="1">
                <a:tableStyleId>{8C067564-50D8-4A03-B538-874F5190E3EC}</a:tableStyleId>
              </a:tblPr>
              <a:tblGrid>
                <a:gridCol w="1824608">
                  <a:extLst>
                    <a:ext uri="{9D8B030D-6E8A-4147-A177-3AD203B41FA5}">
                      <a16:colId xmlns:a16="http://schemas.microsoft.com/office/drawing/2014/main" val="2487021480"/>
                    </a:ext>
                  </a:extLst>
                </a:gridCol>
                <a:gridCol w="1824608">
                  <a:extLst>
                    <a:ext uri="{9D8B030D-6E8A-4147-A177-3AD203B41FA5}">
                      <a16:colId xmlns:a16="http://schemas.microsoft.com/office/drawing/2014/main" val="2959334868"/>
                    </a:ext>
                  </a:extLst>
                </a:gridCol>
                <a:gridCol w="1824608">
                  <a:extLst>
                    <a:ext uri="{9D8B030D-6E8A-4147-A177-3AD203B41FA5}">
                      <a16:colId xmlns:a16="http://schemas.microsoft.com/office/drawing/2014/main" val="76115664"/>
                    </a:ext>
                  </a:extLst>
                </a:gridCol>
                <a:gridCol w="1824608">
                  <a:extLst>
                    <a:ext uri="{9D8B030D-6E8A-4147-A177-3AD203B41FA5}">
                      <a16:colId xmlns:a16="http://schemas.microsoft.com/office/drawing/2014/main" val="2753513168"/>
                    </a:ext>
                  </a:extLst>
                </a:gridCol>
              </a:tblGrid>
              <a:tr h="772166">
                <a:tc>
                  <a:txBody>
                    <a:bodyPr/>
                    <a:lstStyle/>
                    <a:p>
                      <a:pPr algn="ctr"/>
                      <a:r>
                        <a:rPr lang="cy-GB" sz="3600"/>
                        <a:t>am</a:t>
                      </a:r>
                      <a:endParaRPr lang="en-GB" sz="360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/>
                        <a:t>ar</a:t>
                      </a:r>
                      <a:endParaRPr lang="en-GB" sz="360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/>
                        <a:t>at</a:t>
                      </a:r>
                      <a:endParaRPr lang="en-GB" sz="360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/>
                        <a:t>dan</a:t>
                      </a:r>
                      <a:endParaRPr lang="en-GB" sz="360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6350423"/>
                  </a:ext>
                </a:extLst>
              </a:tr>
              <a:tr h="772166">
                <a:tc>
                  <a:txBody>
                    <a:bodyPr/>
                    <a:lstStyle/>
                    <a:p>
                      <a:pPr algn="ctr"/>
                      <a:r>
                        <a:rPr lang="cy-GB" sz="3600"/>
                        <a:t>dros</a:t>
                      </a:r>
                      <a:endParaRPr lang="en-GB" sz="360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/>
                        <a:t>drwy</a:t>
                      </a:r>
                      <a:endParaRPr lang="en-GB" sz="360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/>
                        <a:t>wrth</a:t>
                      </a:r>
                      <a:endParaRPr lang="en-GB" sz="360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/>
                        <a:t>gan</a:t>
                      </a:r>
                      <a:endParaRPr lang="en-GB" sz="360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5713997"/>
                  </a:ext>
                </a:extLst>
              </a:tr>
              <a:tr h="772166">
                <a:tc>
                  <a:txBody>
                    <a:bodyPr/>
                    <a:lstStyle/>
                    <a:p>
                      <a:pPr algn="ctr"/>
                      <a:r>
                        <a:rPr lang="cy-GB" sz="3600"/>
                        <a:t>heb</a:t>
                      </a:r>
                      <a:endParaRPr lang="en-GB" sz="360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/>
                        <a:t>hyd</a:t>
                      </a:r>
                      <a:endParaRPr lang="en-GB" sz="360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/>
                        <a:t>i</a:t>
                      </a:r>
                      <a:endParaRPr lang="en-GB" sz="360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/>
                        <a:t>o</a:t>
                      </a:r>
                      <a:endParaRPr lang="en-GB" sz="360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8793321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7EE3E709-E3CE-0C47-B09B-43A85F7E9A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58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TREIGLAD MEDDAL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982883" y="4275243"/>
            <a:ext cx="5723613" cy="1734939"/>
          </a:xfrm>
          <a:solidFill>
            <a:schemeClr val="accent1">
              <a:lumMod val="60000"/>
              <a:lumOff val="40000"/>
            </a:schemeClr>
          </a:solidFill>
          <a:ln w="38100">
            <a:solidFill>
              <a:srgbClr val="002060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y-GB" b="1"/>
              <a:t>TASG: </a:t>
            </a:r>
          </a:p>
          <a:p>
            <a:pPr marL="0" indent="0">
              <a:buNone/>
            </a:pPr>
            <a:r>
              <a:rPr lang="cy-GB" b="1"/>
              <a:t>Ysgrifennwch y 9 llythyren sy’n treiglo’n feddal ar bapur.  Wrth wylio’r fideo, nodwch sut mae’r llythrennau yn treiglo’n feddal...</a:t>
            </a:r>
          </a:p>
          <a:p>
            <a:endParaRPr lang="cy-GB"/>
          </a:p>
          <a:p>
            <a:endParaRPr lang="cy-GB"/>
          </a:p>
        </p:txBody>
      </p:sp>
      <p:sp>
        <p:nvSpPr>
          <p:cNvPr id="5" name="Dalfan Testun 2">
            <a:extLst>
              <a:ext uri="{FF2B5EF4-FFF2-40B4-BE49-F238E27FC236}">
                <a16:creationId xmlns:a16="http://schemas.microsoft.com/office/drawing/2014/main" id="{45334166-14FB-4E62-8FE7-4C7E7932F705}"/>
              </a:ext>
            </a:extLst>
          </p:cNvPr>
          <p:cNvSpPr txBox="1">
            <a:spLocks/>
          </p:cNvSpPr>
          <p:nvPr/>
        </p:nvSpPr>
        <p:spPr>
          <a:xfrm>
            <a:off x="8291159" y="1277097"/>
            <a:ext cx="1554178" cy="473308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2800"/>
              <a:t>c &gt;</a:t>
            </a:r>
          </a:p>
          <a:p>
            <a:pPr marL="0" indent="0">
              <a:buNone/>
            </a:pPr>
            <a:r>
              <a:rPr lang="cy-GB" sz="2800"/>
              <a:t>p &gt;</a:t>
            </a:r>
          </a:p>
          <a:p>
            <a:pPr marL="0" indent="0">
              <a:buNone/>
            </a:pPr>
            <a:r>
              <a:rPr lang="cy-GB" sz="2800"/>
              <a:t>t &gt;</a:t>
            </a:r>
          </a:p>
          <a:p>
            <a:pPr marL="0" indent="0">
              <a:buNone/>
            </a:pPr>
            <a:r>
              <a:rPr lang="cy-GB" sz="2800"/>
              <a:t>b &gt;</a:t>
            </a:r>
          </a:p>
          <a:p>
            <a:pPr marL="0" indent="0">
              <a:buNone/>
            </a:pPr>
            <a:r>
              <a:rPr lang="cy-GB" sz="2800"/>
              <a:t>d &gt;</a:t>
            </a:r>
          </a:p>
          <a:p>
            <a:pPr marL="0" indent="0">
              <a:buNone/>
            </a:pPr>
            <a:r>
              <a:rPr lang="cy-GB" sz="2800"/>
              <a:t>g &gt;</a:t>
            </a:r>
          </a:p>
          <a:p>
            <a:pPr marL="0" indent="0">
              <a:buNone/>
            </a:pPr>
            <a:r>
              <a:rPr lang="cy-GB" sz="2800"/>
              <a:t>ll &gt; </a:t>
            </a:r>
          </a:p>
          <a:p>
            <a:pPr marL="0" indent="0">
              <a:buNone/>
            </a:pPr>
            <a:r>
              <a:rPr lang="cy-GB" sz="2800"/>
              <a:t>m &gt;</a:t>
            </a:r>
          </a:p>
          <a:p>
            <a:pPr marL="0" indent="0">
              <a:buNone/>
            </a:pPr>
            <a:r>
              <a:rPr lang="cy-GB" sz="2800"/>
              <a:t>rh &gt;</a:t>
            </a:r>
          </a:p>
          <a:p>
            <a:pPr marL="0" indent="0">
              <a:buNone/>
            </a:pPr>
            <a:endParaRPr lang="cy-GB"/>
          </a:p>
          <a:p>
            <a:pPr marL="0" indent="0">
              <a:buNone/>
            </a:pPr>
            <a:endParaRPr lang="cy-GB"/>
          </a:p>
        </p:txBody>
      </p:sp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AB9A201C-2EE9-46BE-A405-A2C45FA157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2599" y="1381235"/>
            <a:ext cx="4761040" cy="26780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351B5DF-AEAA-5649-94E3-79CB52D5F9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67F69AE-007A-EC45-AE42-DB12165E5B6A}"/>
              </a:ext>
            </a:extLst>
          </p:cNvPr>
          <p:cNvSpPr/>
          <p:nvPr/>
        </p:nvSpPr>
        <p:spPr>
          <a:xfrm>
            <a:off x="7390360" y="460409"/>
            <a:ext cx="28666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/>
              <a:t>https://</a:t>
            </a:r>
            <a:r>
              <a:rPr lang="en-US" err="1"/>
              <a:t>youtu.be</a:t>
            </a:r>
            <a:r>
              <a:rPr lang="en-US"/>
              <a:t>/8fjUdJqa5Hg</a:t>
            </a:r>
          </a:p>
        </p:txBody>
      </p:sp>
    </p:spTree>
    <p:extLst>
      <p:ext uri="{BB962C8B-B14F-4D97-AF65-F5344CB8AC3E}">
        <p14:creationId xmlns:p14="http://schemas.microsoft.com/office/powerpoint/2010/main" val="29420485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Ymarfer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129534" y="1874517"/>
            <a:ext cx="10422610" cy="359359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sz="2800" b="1" dirty="0"/>
              <a:t>Ysgrifennwch bum brawddeg yn cynnwys arddodiad cyffredin sy’n berthnasol i’ch pwnc chi yn yr uwchradd neu thema dysgoch chi yn yr ysgol gynradd.</a:t>
            </a:r>
          </a:p>
          <a:p>
            <a:pPr marL="0" indent="0">
              <a:buNone/>
            </a:pPr>
            <a:endParaRPr lang="cy-GB" sz="2800" b="1" dirty="0"/>
          </a:p>
          <a:p>
            <a:pPr marL="0" indent="0">
              <a:buNone/>
            </a:pPr>
            <a:r>
              <a:rPr lang="cy-GB" sz="2800" b="1" dirty="0"/>
              <a:t>Cofiwch dreiglo yn gywir!</a:t>
            </a:r>
          </a:p>
          <a:p>
            <a:pPr marL="0" indent="0">
              <a:buNone/>
            </a:pPr>
            <a:endParaRPr lang="cy-GB" sz="2800" b="1" dirty="0"/>
          </a:p>
          <a:p>
            <a:pPr marL="0" indent="0">
              <a:buNone/>
            </a:pPr>
            <a:r>
              <a:rPr lang="cy-GB" sz="2800" b="1" dirty="0"/>
              <a:t>Nawr, dangoswch eich brawddegau i bartner.  Ydych chi’n cytuno eu bod nhw’n gywir? </a:t>
            </a:r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383B46-327C-E34A-8E3E-68B5A10DB5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0389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251678" y="188585"/>
            <a:ext cx="10178322" cy="756812"/>
          </a:xfrm>
        </p:spPr>
        <p:txBody>
          <a:bodyPr>
            <a:normAutofit fontScale="90000"/>
          </a:bodyPr>
          <a:lstStyle/>
          <a:p>
            <a:pPr algn="ctr"/>
            <a:r>
              <a:rPr lang="en-GB" err="1"/>
              <a:t>Ymarfer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007390" y="955770"/>
            <a:ext cx="10422610" cy="979318"/>
          </a:xfrm>
        </p:spPr>
        <p:txBody>
          <a:bodyPr/>
          <a:lstStyle/>
          <a:p>
            <a:pPr marL="0" indent="0">
              <a:buNone/>
            </a:pPr>
            <a:r>
              <a:rPr lang="cy-GB" b="1"/>
              <a:t>Ysgrifennwch frawddegau sy’n cynnwys y canlynol.</a:t>
            </a:r>
          </a:p>
          <a:p>
            <a:pPr marL="0" indent="0">
              <a:buNone/>
            </a:pPr>
            <a:r>
              <a:rPr lang="cy-GB" b="1"/>
              <a:t>Cofiwch dreiglo’n gywir!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383B46-327C-E34A-8E3E-68B5A10DB5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7286910-04AB-154F-8B37-B1DA163001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1466313" y="1415155"/>
            <a:ext cx="2057834" cy="29756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71F6600-681E-3E45-9A75-92CF1D8EBD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5320641" y="1410614"/>
            <a:ext cx="2040395" cy="296731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06401F-AA2B-2041-B51A-929195E477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200000">
            <a:off x="9135244" y="1445911"/>
            <a:ext cx="2031924" cy="290519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4F265CE-5CA0-5B45-8B60-2B408A7F0B0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6200000">
            <a:off x="3205077" y="3198911"/>
            <a:ext cx="2270142" cy="326772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2F60BA3-35AB-7D4D-838F-3E98E99910E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6200000">
            <a:off x="7305354" y="3121992"/>
            <a:ext cx="2325714" cy="336599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5C50A8F-440F-F740-8950-3264A576F4DB}"/>
              </a:ext>
            </a:extLst>
          </p:cNvPr>
          <p:cNvSpPr txBox="1"/>
          <p:nvPr/>
        </p:nvSpPr>
        <p:spPr>
          <a:xfrm rot="20884749">
            <a:off x="145144" y="4478004"/>
            <a:ext cx="2213065" cy="653966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err="1"/>
              <a:t>Cardiau</a:t>
            </a:r>
            <a:r>
              <a:rPr lang="en-US"/>
              <a:t> </a:t>
            </a:r>
            <a:r>
              <a:rPr lang="en-US" err="1"/>
              <a:t>drilio</a:t>
            </a:r>
            <a:r>
              <a:rPr lang="en-US"/>
              <a:t> </a:t>
            </a:r>
            <a:r>
              <a:rPr lang="en-US" err="1"/>
              <a:t>o’r</a:t>
            </a:r>
            <a:r>
              <a:rPr lang="en-US"/>
              <a:t> </a:t>
            </a:r>
            <a:r>
              <a:rPr lang="en-US" err="1"/>
              <a:t>Blwch</a:t>
            </a:r>
            <a:r>
              <a:rPr lang="en-US"/>
              <a:t> </a:t>
            </a:r>
            <a:r>
              <a:rPr lang="en-US" err="1"/>
              <a:t>Llythrennedd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959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729A6-BDA9-CEF9-256B-686EEFA38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yw’r rheol...?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87707E-DD7E-23CF-FBD1-69E7592B71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7438" y="1874517"/>
            <a:ext cx="4417123" cy="3593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130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Ble</a:t>
            </a:r>
            <a:r>
              <a:rPr lang="en-GB"/>
              <a:t> </a:t>
            </a:r>
            <a:r>
              <a:rPr lang="en-GB" err="1"/>
              <a:t>wyt</a:t>
            </a:r>
            <a:r>
              <a:rPr lang="en-GB"/>
              <a:t> </a:t>
            </a:r>
            <a:r>
              <a:rPr lang="en-GB" err="1"/>
              <a:t>ti’n</a:t>
            </a:r>
            <a:r>
              <a:rPr lang="en-GB"/>
              <a:t> </a:t>
            </a:r>
            <a:r>
              <a:rPr lang="en-GB" err="1"/>
              <a:t>dod</a:t>
            </a:r>
            <a:r>
              <a:rPr lang="en-GB"/>
              <a:t>-o?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251678" y="1742901"/>
            <a:ext cx="10178322" cy="359359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sz="2800" dirty="0"/>
              <a:t>A minnau ar wyliau eleni, </a:t>
            </a:r>
          </a:p>
          <a:p>
            <a:pPr marL="0" indent="0">
              <a:buNone/>
            </a:pPr>
            <a:r>
              <a:rPr lang="cy-GB" sz="2800" dirty="0"/>
              <a:t>Ces air o gyngor gan ieithgi: </a:t>
            </a:r>
          </a:p>
          <a:p>
            <a:pPr marL="0" indent="0">
              <a:buNone/>
            </a:pPr>
            <a:r>
              <a:rPr lang="cy-GB" sz="2800" dirty="0"/>
              <a:t>    ‘Paid dodi arddodiad</a:t>
            </a:r>
          </a:p>
          <a:p>
            <a:pPr marL="0" indent="0">
              <a:buNone/>
            </a:pPr>
            <a:r>
              <a:rPr lang="cy-GB" sz="2800" dirty="0"/>
              <a:t>    Ar ddiwedd gosodiad.’ </a:t>
            </a:r>
          </a:p>
          <a:p>
            <a:pPr marL="0" indent="0">
              <a:buNone/>
            </a:pPr>
            <a:r>
              <a:rPr lang="cy-GB" sz="2800" dirty="0"/>
              <a:t>Atebais mewn eiliad, ‘Sa’i ’n mynd i!’ </a:t>
            </a:r>
          </a:p>
          <a:p>
            <a:pPr marL="0" indent="0">
              <a:buNone/>
            </a:pPr>
            <a:endParaRPr lang="cy-GB" sz="2800" dirty="0"/>
          </a:p>
          <a:p>
            <a:pPr marL="0" indent="0">
              <a:buNone/>
            </a:pPr>
            <a:r>
              <a:rPr lang="en-GB" sz="2800" b="1" dirty="0"/>
              <a:t>Emyr Davies</a:t>
            </a:r>
            <a:endParaRPr lang="cy-GB" sz="28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E540A2-D717-4539-B21A-8F09235BB9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3248" y="1438237"/>
            <a:ext cx="4417123" cy="359359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11E4015-4400-2A42-B02E-30F35BB293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8403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251677" y="382385"/>
            <a:ext cx="10657689" cy="1492132"/>
          </a:xfrm>
        </p:spPr>
        <p:txBody>
          <a:bodyPr/>
          <a:lstStyle/>
          <a:p>
            <a:r>
              <a:rPr lang="en-GB" err="1"/>
              <a:t>Arddodiad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ddiwedd</a:t>
            </a:r>
            <a:r>
              <a:rPr lang="en-GB"/>
              <a:t> </a:t>
            </a:r>
            <a:r>
              <a:rPr lang="en-GB" err="1"/>
              <a:t>brawddeg</a:t>
            </a:r>
            <a:r>
              <a:rPr lang="en-GB"/>
              <a:t>?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251677" y="1334884"/>
            <a:ext cx="10048090" cy="463019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 err="1"/>
              <a:t>Dyw</a:t>
            </a:r>
            <a:r>
              <a:rPr lang="en-GB" sz="2800" dirty="0"/>
              <a:t> </a:t>
            </a:r>
            <a:r>
              <a:rPr lang="en-GB" sz="2800" dirty="0" err="1"/>
              <a:t>arddodiad</a:t>
            </a:r>
            <a:r>
              <a:rPr lang="en-GB" sz="2800" dirty="0"/>
              <a:t> </a:t>
            </a:r>
            <a:r>
              <a:rPr lang="en-GB" sz="2800" b="1" u="sng" dirty="0" err="1"/>
              <a:t>syml</a:t>
            </a:r>
            <a:r>
              <a:rPr lang="en-GB" sz="2800" dirty="0"/>
              <a:t> </a:t>
            </a:r>
            <a:r>
              <a:rPr lang="en-GB" sz="2800" dirty="0" err="1"/>
              <a:t>byth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ymddangos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ddiwedd</a:t>
            </a:r>
            <a:r>
              <a:rPr lang="en-GB" sz="2800" dirty="0"/>
              <a:t> </a:t>
            </a:r>
            <a:r>
              <a:rPr lang="en-GB" sz="2800" dirty="0" err="1"/>
              <a:t>brawddeg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dirty="0"/>
              <a:t>Un </a:t>
            </a:r>
            <a:r>
              <a:rPr lang="en-GB" sz="2800" dirty="0" err="1"/>
              <a:t>ffordd</a:t>
            </a:r>
            <a:r>
              <a:rPr lang="en-GB" sz="2800" dirty="0"/>
              <a:t> o </a:t>
            </a:r>
            <a:r>
              <a:rPr lang="en-GB" sz="2800" dirty="0" err="1"/>
              <a:t>gywiro</a:t>
            </a:r>
            <a:r>
              <a:rPr lang="en-GB" sz="2800" dirty="0"/>
              <a:t> </a:t>
            </a:r>
            <a:r>
              <a:rPr lang="en-GB" sz="2800" dirty="0" err="1"/>
              <a:t>hwn</a:t>
            </a:r>
            <a:r>
              <a:rPr lang="en-GB" sz="2800" dirty="0"/>
              <a:t> </a:t>
            </a:r>
            <a:r>
              <a:rPr lang="en-GB" sz="2800" dirty="0" err="1"/>
              <a:t>yw</a:t>
            </a:r>
            <a:r>
              <a:rPr lang="en-GB" sz="2800" dirty="0"/>
              <a:t> </a:t>
            </a:r>
            <a:r>
              <a:rPr lang="en-GB" sz="2800" dirty="0" err="1"/>
              <a:t>symud</a:t>
            </a:r>
            <a:r>
              <a:rPr lang="en-GB" sz="2800" dirty="0"/>
              <a:t> </a:t>
            </a:r>
            <a:r>
              <a:rPr lang="en-GB" sz="2800" dirty="0" err="1"/>
              <a:t>yr</a:t>
            </a:r>
            <a:r>
              <a:rPr lang="en-GB" sz="2800" dirty="0"/>
              <a:t> </a:t>
            </a:r>
            <a:r>
              <a:rPr lang="en-GB" sz="2800" dirty="0" err="1"/>
              <a:t>arddodiad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agosach</a:t>
            </a:r>
            <a:r>
              <a:rPr lang="en-GB" sz="2800" dirty="0"/>
              <a:t> at </a:t>
            </a:r>
            <a:r>
              <a:rPr lang="en-GB" sz="2800" dirty="0" err="1"/>
              <a:t>ddechrau’r</a:t>
            </a:r>
            <a:r>
              <a:rPr lang="en-GB" sz="2800" dirty="0"/>
              <a:t> </a:t>
            </a:r>
            <a:r>
              <a:rPr lang="en-GB" sz="2800" dirty="0" err="1"/>
              <a:t>frawddeg</a:t>
            </a:r>
            <a:r>
              <a:rPr lang="en-GB" sz="2800" dirty="0"/>
              <a:t>!</a:t>
            </a:r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r>
              <a:rPr lang="en-GB" sz="2800" dirty="0" err="1"/>
              <a:t>e.e.</a:t>
            </a:r>
            <a:r>
              <a:rPr lang="en-GB" sz="2800" dirty="0"/>
              <a:t> 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2800" dirty="0" err="1"/>
              <a:t>Ble</a:t>
            </a:r>
            <a:r>
              <a:rPr lang="en-GB" sz="2800" dirty="0"/>
              <a:t> </a:t>
            </a:r>
            <a:r>
              <a:rPr lang="en-GB" sz="2800" dirty="0" err="1"/>
              <a:t>wyt</a:t>
            </a:r>
            <a:r>
              <a:rPr lang="en-GB" sz="2800" dirty="0"/>
              <a:t> </a:t>
            </a:r>
            <a:r>
              <a:rPr lang="en-GB" sz="2800" dirty="0" err="1"/>
              <a:t>ti’n</a:t>
            </a:r>
            <a:r>
              <a:rPr lang="en-GB" sz="2800" dirty="0"/>
              <a:t> </a:t>
            </a:r>
            <a:r>
              <a:rPr lang="en-GB" sz="2800" dirty="0" err="1"/>
              <a:t>dod</a:t>
            </a:r>
            <a:r>
              <a:rPr lang="en-GB" sz="2800" dirty="0"/>
              <a:t> o?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O </a:t>
            </a:r>
            <a:r>
              <a:rPr lang="en-GB" sz="2800" dirty="0" err="1"/>
              <a:t>ble</a:t>
            </a:r>
            <a:r>
              <a:rPr lang="en-GB" sz="2800" dirty="0"/>
              <a:t> </a:t>
            </a:r>
            <a:r>
              <a:rPr lang="en-GB" sz="2800" dirty="0" err="1"/>
              <a:t>wyt</a:t>
            </a:r>
            <a:r>
              <a:rPr lang="en-GB" sz="2800" dirty="0"/>
              <a:t> </a:t>
            </a:r>
            <a:r>
              <a:rPr lang="en-GB" sz="2800" dirty="0" err="1"/>
              <a:t>ti’n</a:t>
            </a:r>
            <a:r>
              <a:rPr lang="en-GB" sz="2800" dirty="0"/>
              <a:t> </a:t>
            </a:r>
            <a:r>
              <a:rPr lang="en-GB" sz="2800" dirty="0" err="1"/>
              <a:t>dod</a:t>
            </a:r>
            <a:r>
              <a:rPr lang="en-GB" sz="2800" dirty="0"/>
              <a:t>?</a:t>
            </a:r>
            <a:endParaRPr lang="cy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E540A2-D717-4539-B21A-8F09235BB9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7585" y="3302291"/>
            <a:ext cx="3419303" cy="2781805"/>
          </a:xfrm>
          <a:prstGeom prst="rect">
            <a:avLst/>
          </a:prstGeom>
        </p:spPr>
      </p:pic>
      <p:sp>
        <p:nvSpPr>
          <p:cNvPr id="5" name="Hirgrwn 4"/>
          <p:cNvSpPr/>
          <p:nvPr/>
        </p:nvSpPr>
        <p:spPr>
          <a:xfrm>
            <a:off x="3372900" y="4217785"/>
            <a:ext cx="576349" cy="74537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b="1">
              <a:solidFill>
                <a:srgbClr val="FF0000"/>
              </a:solidFill>
            </a:endParaRPr>
          </a:p>
        </p:txBody>
      </p:sp>
      <p:cxnSp>
        <p:nvCxnSpPr>
          <p:cNvPr id="7" name="Cysylltydd Saeth Syth 6"/>
          <p:cNvCxnSpPr/>
          <p:nvPr/>
        </p:nvCxnSpPr>
        <p:spPr>
          <a:xfrm flipH="1">
            <a:off x="1724631" y="4790784"/>
            <a:ext cx="1673629" cy="448887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Hirgrwn 7"/>
          <p:cNvSpPr/>
          <p:nvPr/>
        </p:nvSpPr>
        <p:spPr>
          <a:xfrm>
            <a:off x="1064030" y="5163591"/>
            <a:ext cx="576349" cy="74537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b="1">
              <a:solidFill>
                <a:srgbClr val="FF000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13C11EB-060E-5741-A829-2FAB1E0E47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4372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251677" y="382385"/>
            <a:ext cx="10657689" cy="1492132"/>
          </a:xfrm>
        </p:spPr>
        <p:txBody>
          <a:bodyPr/>
          <a:lstStyle/>
          <a:p>
            <a:r>
              <a:rPr lang="en-GB"/>
              <a:t>CYWIRWCH Y </a:t>
            </a:r>
            <a:r>
              <a:rPr lang="en-GB" err="1"/>
              <a:t>cwestiynau</a:t>
            </a:r>
            <a:r>
              <a:rPr lang="en-GB"/>
              <a:t> YMA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345888" y="1632065"/>
            <a:ext cx="9953879" cy="46301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err="1"/>
              <a:t>Ble</a:t>
            </a:r>
            <a:r>
              <a:rPr lang="en-GB" sz="2800" dirty="0"/>
              <a:t> </a:t>
            </a:r>
            <a:r>
              <a:rPr lang="en-GB" sz="2800" dirty="0" err="1"/>
              <a:t>wyt</a:t>
            </a:r>
            <a:r>
              <a:rPr lang="en-GB" sz="2800" dirty="0"/>
              <a:t> </a:t>
            </a:r>
            <a:r>
              <a:rPr lang="en-GB" sz="2800" dirty="0" err="1"/>
              <a:t>ti’n</a:t>
            </a:r>
            <a:r>
              <a:rPr lang="en-GB" sz="2800" dirty="0"/>
              <a:t> </a:t>
            </a:r>
            <a:r>
              <a:rPr lang="en-GB" sz="2800" dirty="0" err="1"/>
              <a:t>mynd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?</a:t>
            </a:r>
          </a:p>
          <a:p>
            <a:pPr marL="0" indent="0">
              <a:buNone/>
            </a:pPr>
            <a:r>
              <a:rPr lang="en-GB" sz="2800" dirty="0"/>
              <a:t>Faint </a:t>
            </a:r>
            <a:r>
              <a:rPr lang="en-GB" sz="2800" dirty="0" err="1"/>
              <a:t>wyt</a:t>
            </a:r>
            <a:r>
              <a:rPr lang="en-GB" sz="2800" dirty="0"/>
              <a:t> </a:t>
            </a:r>
            <a:r>
              <a:rPr lang="en-GB" sz="2800" dirty="0" err="1"/>
              <a:t>ti’n</a:t>
            </a:r>
            <a:r>
              <a:rPr lang="en-GB" sz="2800" dirty="0"/>
              <a:t> </a:t>
            </a:r>
            <a:r>
              <a:rPr lang="en-GB" sz="2800" dirty="0" err="1"/>
              <a:t>mynd</a:t>
            </a:r>
            <a:r>
              <a:rPr lang="en-GB" sz="2800" dirty="0"/>
              <a:t> am?</a:t>
            </a:r>
          </a:p>
          <a:p>
            <a:pPr marL="0" indent="0">
              <a:buNone/>
            </a:pPr>
            <a:r>
              <a:rPr lang="en-GB" sz="2800" dirty="0"/>
              <a:t>Pa </a:t>
            </a:r>
            <a:r>
              <a:rPr lang="en-GB" sz="2800" dirty="0" err="1"/>
              <a:t>wers</a:t>
            </a:r>
            <a:r>
              <a:rPr lang="en-GB" sz="2800" dirty="0"/>
              <a:t> </a:t>
            </a:r>
            <a:r>
              <a:rPr lang="en-GB" sz="2800" dirty="0" err="1"/>
              <a:t>ydych</a:t>
            </a:r>
            <a:r>
              <a:rPr lang="en-GB" sz="2800" dirty="0"/>
              <a:t> chi </a:t>
            </a:r>
            <a:r>
              <a:rPr lang="en-GB" sz="2800" dirty="0" err="1"/>
              <a:t>wedi</a:t>
            </a:r>
            <a:r>
              <a:rPr lang="en-GB" sz="2800" dirty="0"/>
              <a:t> </a:t>
            </a:r>
            <a:r>
              <a:rPr lang="en-GB" sz="2800" dirty="0" err="1"/>
              <a:t>dod</a:t>
            </a:r>
            <a:r>
              <a:rPr lang="en-GB" sz="2800" dirty="0"/>
              <a:t> o?</a:t>
            </a:r>
          </a:p>
          <a:p>
            <a:pPr marL="0" indent="0">
              <a:buNone/>
            </a:pPr>
            <a:r>
              <a:rPr lang="en-GB" sz="2800" dirty="0"/>
              <a:t>Beth </a:t>
            </a:r>
            <a:r>
              <a:rPr lang="en-GB" sz="2800" dirty="0" err="1"/>
              <a:t>ydych</a:t>
            </a:r>
            <a:r>
              <a:rPr lang="en-GB" sz="2800" dirty="0"/>
              <a:t> </a:t>
            </a:r>
            <a:r>
              <a:rPr lang="en-GB" sz="2800" dirty="0" err="1"/>
              <a:t>chi’n</a:t>
            </a:r>
            <a:r>
              <a:rPr lang="en-GB" sz="2800" dirty="0"/>
              <a:t> </a:t>
            </a:r>
            <a:r>
              <a:rPr lang="en-GB" sz="2800" dirty="0" err="1"/>
              <a:t>siarad</a:t>
            </a:r>
            <a:r>
              <a:rPr lang="en-GB" sz="2800" dirty="0"/>
              <a:t> am?</a:t>
            </a:r>
          </a:p>
          <a:p>
            <a:pPr marL="0" indent="0">
              <a:buNone/>
            </a:pPr>
            <a:r>
              <a:rPr lang="en-GB" sz="2800" dirty="0" err="1"/>
              <a:t>Pwy</a:t>
            </a:r>
            <a:r>
              <a:rPr lang="en-GB" sz="2800" dirty="0"/>
              <a:t> </a:t>
            </a:r>
            <a:r>
              <a:rPr lang="en-GB" sz="2800" dirty="0" err="1"/>
              <a:t>wyt</a:t>
            </a:r>
            <a:r>
              <a:rPr lang="en-GB" sz="2800" dirty="0"/>
              <a:t> </a:t>
            </a:r>
            <a:r>
              <a:rPr lang="en-GB" sz="2800" dirty="0" err="1"/>
              <a:t>ti</a:t>
            </a:r>
            <a:r>
              <a:rPr lang="en-GB" sz="2800" dirty="0"/>
              <a:t> </a:t>
            </a:r>
            <a:r>
              <a:rPr lang="en-GB" sz="2800" dirty="0" err="1"/>
              <a:t>wedi</a:t>
            </a:r>
            <a:r>
              <a:rPr lang="en-GB" sz="2800" dirty="0"/>
              <a:t> </a:t>
            </a:r>
            <a:r>
              <a:rPr lang="en-GB" sz="2800" dirty="0" err="1"/>
              <a:t>dweud</a:t>
            </a:r>
            <a:r>
              <a:rPr lang="en-GB" sz="2800" dirty="0"/>
              <a:t> </a:t>
            </a:r>
            <a:r>
              <a:rPr lang="en-GB" sz="2800" dirty="0" err="1"/>
              <a:t>wrth</a:t>
            </a:r>
            <a:r>
              <a:rPr lang="en-GB" sz="2800" dirty="0"/>
              <a:t>?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cy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E540A2-D717-4539-B21A-8F09235BB9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3083" y="2556257"/>
            <a:ext cx="3419303" cy="27818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0B1C28E-3FB8-2945-9DA6-D46475167C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9525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156081" y="1176462"/>
            <a:ext cx="10269763" cy="50430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Gallwn ddefnyddio arddodiaid ar ôl berfenwau: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arddodiaid</a:t>
            </a:r>
            <a:r>
              <a:rPr lang="en-GB" dirty="0"/>
              <a:t> </a:t>
            </a:r>
            <a:r>
              <a:rPr lang="en-GB" dirty="0" err="1"/>
              <a:t>cywir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berfenwau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ystyr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e.e.</a:t>
            </a:r>
            <a:r>
              <a:rPr lang="en-GB" dirty="0"/>
              <a:t>  </a:t>
            </a:r>
            <a:endParaRPr lang="cy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am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nyddiadur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goll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>
                <a:solidFill>
                  <a:srgbClr val="FF0000"/>
                </a:solidFill>
              </a:rPr>
              <a:t>ar</a:t>
            </a:r>
            <a:r>
              <a:rPr lang="en-GB" dirty="0"/>
              <a:t> y </a:t>
            </a:r>
            <a:r>
              <a:rPr lang="en-GB" dirty="0" err="1"/>
              <a:t>bwrdd</a:t>
            </a:r>
            <a:r>
              <a:rPr lang="en-GB" dirty="0"/>
              <a:t> </a:t>
            </a:r>
            <a:r>
              <a:rPr lang="en-GB" dirty="0" err="1"/>
              <a:t>gwyn</a:t>
            </a:r>
            <a:r>
              <a:rPr lang="en-GB" dirty="0"/>
              <a:t>.</a:t>
            </a:r>
            <a:endParaRPr lang="cy-GB" dirty="0"/>
          </a:p>
          <a:p>
            <a:pPr marL="0" indent="0">
              <a:buNone/>
            </a:pPr>
            <a:endParaRPr lang="cy-GB" dirty="0"/>
          </a:p>
        </p:txBody>
      </p:sp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201802" y="254951"/>
            <a:ext cx="10178322" cy="1492132"/>
          </a:xfrm>
        </p:spPr>
        <p:txBody>
          <a:bodyPr/>
          <a:lstStyle/>
          <a:p>
            <a:r>
              <a:rPr lang="en-GB" dirty="0" err="1"/>
              <a:t>Arddodiaid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berfenwau</a:t>
            </a:r>
            <a:endParaRPr lang="cy-GB" dirty="0"/>
          </a:p>
        </p:txBody>
      </p:sp>
      <p:sp>
        <p:nvSpPr>
          <p:cNvPr id="4" name="Petryal 3"/>
          <p:cNvSpPr/>
          <p:nvPr/>
        </p:nvSpPr>
        <p:spPr>
          <a:xfrm>
            <a:off x="987055" y="1653151"/>
            <a:ext cx="10607814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cy-GB" sz="4400" b="1" cap="none" spc="0">
                <a:ln/>
                <a:solidFill>
                  <a:schemeClr val="accent3"/>
                </a:solidFill>
                <a:effectLst/>
              </a:rPr>
              <a:t>siarad </a:t>
            </a:r>
            <a:r>
              <a:rPr lang="cy-GB" sz="4400" b="1" cap="none" spc="0">
                <a:ln/>
                <a:solidFill>
                  <a:srgbClr val="FF0000"/>
                </a:solidFill>
                <a:effectLst/>
              </a:rPr>
              <a:t>â</a:t>
            </a:r>
            <a:r>
              <a:rPr lang="cy-GB" sz="4400" b="1" cap="none" spc="0">
                <a:ln/>
                <a:solidFill>
                  <a:schemeClr val="accent3"/>
                </a:solidFill>
                <a:effectLst/>
              </a:rPr>
              <a:t>   gwrando </a:t>
            </a:r>
            <a:r>
              <a:rPr lang="cy-GB" sz="4400" b="1" cap="none" spc="0">
                <a:ln/>
                <a:solidFill>
                  <a:srgbClr val="FF0000"/>
                </a:solidFill>
                <a:effectLst/>
              </a:rPr>
              <a:t>ar</a:t>
            </a:r>
            <a:r>
              <a:rPr lang="cy-GB" sz="4400" b="1" cap="none" spc="0">
                <a:ln/>
                <a:solidFill>
                  <a:schemeClr val="accent3"/>
                </a:solidFill>
                <a:effectLst/>
              </a:rPr>
              <a:t>   meddwl </a:t>
            </a:r>
            <a:r>
              <a:rPr lang="cy-GB" sz="4400" b="1" cap="none" spc="0">
                <a:ln/>
                <a:solidFill>
                  <a:srgbClr val="FF0000"/>
                </a:solidFill>
                <a:effectLst/>
              </a:rPr>
              <a:t>am</a:t>
            </a:r>
            <a:r>
              <a:rPr lang="cy-GB" sz="4400" b="1" cap="none" spc="0">
                <a:ln/>
                <a:solidFill>
                  <a:schemeClr val="accent3"/>
                </a:solidFill>
                <a:effectLst/>
              </a:rPr>
              <a:t> </a:t>
            </a:r>
          </a:p>
          <a:p>
            <a:pPr algn="ctr"/>
            <a:r>
              <a:rPr lang="en-GB" sz="4400" b="1" err="1">
                <a:ln/>
                <a:solidFill>
                  <a:schemeClr val="accent3"/>
                </a:solidFill>
              </a:rPr>
              <a:t>dweud</a:t>
            </a:r>
            <a:r>
              <a:rPr lang="en-GB" sz="4400" b="1">
                <a:ln/>
                <a:solidFill>
                  <a:schemeClr val="accent3"/>
                </a:solidFill>
              </a:rPr>
              <a:t> </a:t>
            </a:r>
            <a:r>
              <a:rPr lang="en-GB" sz="4400" b="1" err="1">
                <a:ln/>
                <a:solidFill>
                  <a:srgbClr val="FF0000"/>
                </a:solidFill>
              </a:rPr>
              <a:t>wrth</a:t>
            </a:r>
            <a:r>
              <a:rPr lang="en-GB" sz="4400" b="1">
                <a:ln/>
                <a:solidFill>
                  <a:schemeClr val="accent3"/>
                </a:solidFill>
              </a:rPr>
              <a:t>   </a:t>
            </a:r>
            <a:r>
              <a:rPr lang="en-GB" sz="4400" b="1" err="1">
                <a:ln/>
                <a:solidFill>
                  <a:schemeClr val="accent3"/>
                </a:solidFill>
              </a:rPr>
              <a:t>ysgrifennu</a:t>
            </a:r>
            <a:r>
              <a:rPr lang="en-GB" sz="4400" b="1">
                <a:ln/>
                <a:solidFill>
                  <a:schemeClr val="accent3"/>
                </a:solidFill>
              </a:rPr>
              <a:t> </a:t>
            </a:r>
            <a:r>
              <a:rPr lang="en-GB" sz="4400" b="1">
                <a:ln/>
                <a:solidFill>
                  <a:srgbClr val="FF0000"/>
                </a:solidFill>
              </a:rPr>
              <a:t>at</a:t>
            </a:r>
            <a:r>
              <a:rPr lang="en-GB" sz="4400" b="1">
                <a:ln/>
                <a:solidFill>
                  <a:schemeClr val="accent3"/>
                </a:solidFill>
              </a:rPr>
              <a:t>   </a:t>
            </a:r>
            <a:r>
              <a:rPr lang="en-GB" sz="4400" b="1" err="1">
                <a:ln/>
                <a:solidFill>
                  <a:schemeClr val="accent3"/>
                </a:solidFill>
              </a:rPr>
              <a:t>aros</a:t>
            </a:r>
            <a:r>
              <a:rPr lang="en-GB" sz="4400" b="1">
                <a:ln/>
                <a:solidFill>
                  <a:schemeClr val="accent3"/>
                </a:solidFill>
              </a:rPr>
              <a:t> </a:t>
            </a:r>
            <a:r>
              <a:rPr lang="en-GB" sz="4400" b="1">
                <a:ln/>
                <a:solidFill>
                  <a:srgbClr val="FF0000"/>
                </a:solidFill>
              </a:rPr>
              <a:t>am</a:t>
            </a:r>
            <a:endParaRPr lang="cy-GB" sz="4400" b="1" cap="none" spc="0">
              <a:ln/>
              <a:solidFill>
                <a:srgbClr val="FF0000"/>
              </a:solidFill>
              <a:effectLst/>
            </a:endParaRPr>
          </a:p>
        </p:txBody>
      </p:sp>
      <p:sp>
        <p:nvSpPr>
          <p:cNvPr id="11" name="Petryal 10"/>
          <p:cNvSpPr/>
          <p:nvPr/>
        </p:nvSpPr>
        <p:spPr>
          <a:xfrm>
            <a:off x="772310" y="3992825"/>
            <a:ext cx="10607814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4400" b="1" err="1">
                <a:ln/>
                <a:solidFill>
                  <a:schemeClr val="accent3"/>
                </a:solidFill>
              </a:rPr>
              <a:t>e</a:t>
            </a:r>
            <a:r>
              <a:rPr lang="en-GB" sz="4400" b="1" cap="none" spc="0" err="1">
                <a:ln/>
                <a:solidFill>
                  <a:schemeClr val="accent3"/>
                </a:solidFill>
                <a:effectLst/>
              </a:rPr>
              <a:t>drych</a:t>
            </a:r>
            <a:r>
              <a:rPr lang="en-GB" sz="4400" b="1" cap="none" spc="0">
                <a:ln/>
                <a:solidFill>
                  <a:schemeClr val="accent3"/>
                </a:solidFill>
                <a:effectLst/>
              </a:rPr>
              <a:t> </a:t>
            </a:r>
            <a:r>
              <a:rPr lang="en-GB" sz="4400" b="1" cap="none" spc="0">
                <a:ln/>
                <a:solidFill>
                  <a:srgbClr val="FF0000"/>
                </a:solidFill>
                <a:effectLst/>
              </a:rPr>
              <a:t>am</a:t>
            </a:r>
            <a:r>
              <a:rPr lang="en-GB" sz="4400" b="1" cap="none" spc="0">
                <a:ln/>
                <a:solidFill>
                  <a:schemeClr val="accent3"/>
                </a:solidFill>
                <a:effectLst/>
              </a:rPr>
              <a:t>     </a:t>
            </a:r>
            <a:r>
              <a:rPr lang="en-GB" sz="4400" b="1" cap="none" spc="0" err="1">
                <a:ln/>
                <a:solidFill>
                  <a:schemeClr val="accent3"/>
                </a:solidFill>
                <a:effectLst/>
              </a:rPr>
              <a:t>edrych</a:t>
            </a:r>
            <a:r>
              <a:rPr lang="en-GB" sz="4400" b="1" cap="none" spc="0">
                <a:ln/>
                <a:solidFill>
                  <a:schemeClr val="accent3"/>
                </a:solidFill>
                <a:effectLst/>
              </a:rPr>
              <a:t> </a:t>
            </a:r>
            <a:r>
              <a:rPr lang="en-GB" sz="4400" b="1" cap="none" spc="0" err="1">
                <a:ln/>
                <a:solidFill>
                  <a:srgbClr val="FF0000"/>
                </a:solidFill>
                <a:effectLst/>
              </a:rPr>
              <a:t>ar</a:t>
            </a:r>
            <a:endParaRPr lang="cy-GB" sz="4400" b="1" cap="none" spc="0">
              <a:ln/>
              <a:solidFill>
                <a:srgbClr val="FF0000"/>
              </a:solidFill>
              <a:effectLst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3923C3-78D2-D64D-8A1D-58F8935811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9028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Arddodiaid</a:t>
            </a:r>
            <a:r>
              <a:rPr lang="en-GB"/>
              <a:t> </a:t>
            </a:r>
            <a:r>
              <a:rPr lang="en-GB" err="1"/>
              <a:t>gyda</a:t>
            </a:r>
            <a:r>
              <a:rPr lang="en-GB"/>
              <a:t> </a:t>
            </a:r>
            <a:r>
              <a:rPr lang="en-GB" err="1"/>
              <a:t>berfenwau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307096" y="2358044"/>
            <a:ext cx="10178322" cy="3593591"/>
          </a:xfrm>
        </p:spPr>
        <p:txBody>
          <a:bodyPr/>
          <a:lstStyle/>
          <a:p>
            <a:pPr marL="0" indent="0">
              <a:buNone/>
            </a:pPr>
            <a:r>
              <a:rPr lang="cy-GB"/>
              <a:t>Pa arddodiad i ddefnyddio gyda berfenwau?</a:t>
            </a:r>
          </a:p>
          <a:p>
            <a:pPr marL="0" indent="0">
              <a:buNone/>
            </a:pPr>
            <a:r>
              <a:rPr lang="en-GB" err="1"/>
              <a:t>Llyfr</a:t>
            </a:r>
            <a:r>
              <a:rPr lang="en-GB"/>
              <a:t> </a:t>
            </a:r>
            <a:r>
              <a:rPr lang="en-GB" err="1"/>
              <a:t>defnyddiol</a:t>
            </a:r>
            <a:r>
              <a:rPr lang="en-GB"/>
              <a:t> (£5.99) </a:t>
            </a:r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9102" y="1357925"/>
            <a:ext cx="3047719" cy="446186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78AC9EF-F20C-7745-B62F-BB16B8F1FF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8547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267177" y="173082"/>
            <a:ext cx="10178322" cy="1492132"/>
          </a:xfrm>
        </p:spPr>
        <p:txBody>
          <a:bodyPr/>
          <a:lstStyle/>
          <a:p>
            <a:pPr algn="ctr"/>
            <a:r>
              <a:rPr lang="en-GB" err="1"/>
              <a:t>Arddodiaid</a:t>
            </a:r>
            <a:r>
              <a:rPr lang="en-GB"/>
              <a:t> </a:t>
            </a:r>
            <a:r>
              <a:rPr lang="en-GB" err="1"/>
              <a:t>gyda</a:t>
            </a:r>
            <a:r>
              <a:rPr lang="en-GB"/>
              <a:t> </a:t>
            </a:r>
            <a:r>
              <a:rPr lang="en-GB" err="1"/>
              <a:t>berfenwau</a:t>
            </a:r>
            <a:endParaRPr lang="cy-GB"/>
          </a:p>
        </p:txBody>
      </p:sp>
      <p:graphicFrame>
        <p:nvGraphicFramePr>
          <p:cNvPr id="5" name="Dalfan Cynnwys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2261069"/>
              </p:ext>
            </p:extLst>
          </p:nvPr>
        </p:nvGraphicFramePr>
        <p:xfrm>
          <a:off x="28513" y="1356465"/>
          <a:ext cx="4972367" cy="3317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alfan Cynnwys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54984079"/>
              </p:ext>
            </p:extLst>
          </p:nvPr>
        </p:nvGraphicFramePr>
        <p:xfrm>
          <a:off x="3639618" y="2311833"/>
          <a:ext cx="4972367" cy="3317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Dalfan Cynnwys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40550909"/>
              </p:ext>
            </p:extLst>
          </p:nvPr>
        </p:nvGraphicFramePr>
        <p:xfrm>
          <a:off x="7250723" y="1356465"/>
          <a:ext cx="4972367" cy="3317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254408C3-853C-424D-9549-A4683D30A6C6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2361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7E96D-A6C5-4393-AA8D-663136FDB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TASG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A6287-F5A9-4E73-97A5-85235D9B5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252683"/>
            <a:ext cx="10014085" cy="435263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 err="1"/>
              <a:t>Penderfynwch</a:t>
            </a:r>
            <a:r>
              <a:rPr lang="en-GB" b="1" dirty="0"/>
              <a:t> pa </a:t>
            </a:r>
            <a:r>
              <a:rPr lang="en-GB" b="1" dirty="0" err="1"/>
              <a:t>arddodiad</a:t>
            </a:r>
            <a:r>
              <a:rPr lang="en-GB" b="1" dirty="0"/>
              <a:t> </a:t>
            </a:r>
            <a:r>
              <a:rPr lang="en-GB" b="1" dirty="0" err="1"/>
              <a:t>sydd</a:t>
            </a:r>
            <a:r>
              <a:rPr lang="en-GB" b="1" dirty="0"/>
              <a:t> </a:t>
            </a:r>
            <a:r>
              <a:rPr lang="en-GB" b="1" dirty="0" err="1"/>
              <a:t>angen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y </a:t>
            </a:r>
            <a:r>
              <a:rPr lang="en-GB" b="1" dirty="0" err="1"/>
              <a:t>bylchau</a:t>
            </a:r>
            <a:r>
              <a:rPr lang="en-GB" b="1" dirty="0"/>
              <a:t> </a:t>
            </a:r>
            <a:r>
              <a:rPr lang="en-GB" b="1" dirty="0" err="1"/>
              <a:t>isod</a:t>
            </a:r>
            <a:r>
              <a:rPr lang="en-GB" b="1" dirty="0"/>
              <a:t>.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1)	</a:t>
            </a:r>
            <a:r>
              <a:rPr lang="en-GB" dirty="0" err="1"/>
              <a:t>Ysgrifennodd</a:t>
            </a:r>
            <a:r>
              <a:rPr lang="en-GB" dirty="0"/>
              <a:t> </a:t>
            </a:r>
            <a:r>
              <a:rPr lang="en-GB" dirty="0" err="1"/>
              <a:t>Siôn</a:t>
            </a:r>
            <a:r>
              <a:rPr lang="en-GB" dirty="0"/>
              <a:t> _____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Aelod</a:t>
            </a:r>
            <a:r>
              <a:rPr lang="en-GB" dirty="0"/>
              <a:t> </a:t>
            </a:r>
            <a:r>
              <a:rPr lang="en-GB" dirty="0" err="1"/>
              <a:t>Cynulliad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gwyno</a:t>
            </a:r>
            <a:r>
              <a:rPr lang="en-GB" dirty="0"/>
              <a:t> am y </a:t>
            </a:r>
            <a:r>
              <a:rPr lang="en-GB" dirty="0" err="1"/>
              <a:t>sefyllfa</a:t>
            </a:r>
            <a:r>
              <a:rPr lang="en-GB" dirty="0"/>
              <a:t>.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2)	</a:t>
            </a:r>
            <a:r>
              <a:rPr lang="en-GB" dirty="0" err="1"/>
              <a:t>Roedd</a:t>
            </a:r>
            <a:r>
              <a:rPr lang="en-GB" dirty="0"/>
              <a:t> hi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sylwi</a:t>
            </a:r>
            <a:r>
              <a:rPr lang="en-GB" dirty="0"/>
              <a:t> _____ y </a:t>
            </a:r>
            <a:r>
              <a:rPr lang="en-GB" dirty="0" err="1"/>
              <a:t>ddamwain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basio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char.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3)	</a:t>
            </a:r>
            <a:r>
              <a:rPr lang="en-GB" dirty="0" err="1"/>
              <a:t>Roeddwn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gwrando</a:t>
            </a:r>
            <a:r>
              <a:rPr lang="en-GB" dirty="0"/>
              <a:t> _____ y radio pan </a:t>
            </a:r>
            <a:r>
              <a:rPr lang="en-GB" dirty="0" err="1"/>
              <a:t>glywais</a:t>
            </a:r>
            <a:r>
              <a:rPr lang="en-GB" dirty="0"/>
              <a:t> y </a:t>
            </a:r>
            <a:r>
              <a:rPr lang="en-GB" dirty="0" err="1"/>
              <a:t>gân</a:t>
            </a:r>
            <a:r>
              <a:rPr lang="en-GB" dirty="0"/>
              <a:t>.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4)	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____ y </a:t>
            </a:r>
            <a:r>
              <a:rPr lang="en-GB" dirty="0" err="1"/>
              <a:t>pennaeth</a:t>
            </a:r>
            <a:r>
              <a:rPr lang="en-GB" dirty="0"/>
              <a:t> </a:t>
            </a:r>
            <a:r>
              <a:rPr lang="en-GB" dirty="0" err="1"/>
              <a:t>blwyddyn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ddiwedd</a:t>
            </a:r>
            <a:r>
              <a:rPr lang="en-GB" dirty="0"/>
              <a:t> y </a:t>
            </a:r>
            <a:r>
              <a:rPr lang="en-GB" dirty="0" err="1"/>
              <a:t>wers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5)	</a:t>
            </a:r>
            <a:r>
              <a:rPr lang="en-GB" dirty="0" err="1"/>
              <a:t>Gwaeddodd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 _____ y </a:t>
            </a:r>
            <a:r>
              <a:rPr lang="en-GB" dirty="0" err="1"/>
              <a:t>dysgwyr</a:t>
            </a:r>
            <a:r>
              <a:rPr lang="en-GB" dirty="0"/>
              <a:t> ____ </a:t>
            </a:r>
            <a:r>
              <a:rPr lang="en-GB" dirty="0" err="1"/>
              <a:t>beidio</a:t>
            </a:r>
            <a:r>
              <a:rPr lang="en-GB" dirty="0"/>
              <a:t> </a:t>
            </a:r>
            <a:r>
              <a:rPr lang="en-GB" dirty="0" err="1"/>
              <a:t>â</a:t>
            </a:r>
            <a:r>
              <a:rPr lang="en-GB" dirty="0"/>
              <a:t> </a:t>
            </a:r>
            <a:r>
              <a:rPr lang="en-GB" dirty="0" err="1"/>
              <a:t>gwrando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6)	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sôn</a:t>
            </a:r>
            <a:r>
              <a:rPr lang="en-GB" dirty="0"/>
              <a:t> _____ y </a:t>
            </a:r>
            <a:r>
              <a:rPr lang="en-GB" dirty="0" err="1"/>
              <a:t>daith</a:t>
            </a:r>
            <a:r>
              <a:rPr lang="en-GB" dirty="0"/>
              <a:t> _____ </a:t>
            </a:r>
            <a:r>
              <a:rPr lang="en-GB" dirty="0" err="1"/>
              <a:t>dy</a:t>
            </a:r>
            <a:r>
              <a:rPr lang="en-GB" dirty="0"/>
              <a:t> </a:t>
            </a:r>
            <a:r>
              <a:rPr lang="en-GB" dirty="0" err="1"/>
              <a:t>ffrindiau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E84327-C37A-0E4A-8F64-07C36EBD0B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6880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Rhedeg</a:t>
            </a:r>
            <a:r>
              <a:rPr lang="en-GB"/>
              <a:t> </a:t>
            </a:r>
            <a:r>
              <a:rPr lang="en-GB" err="1"/>
              <a:t>arddodiaid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251678" y="1632204"/>
            <a:ext cx="10178322" cy="3593591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Pan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rhagenw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dilyn</a:t>
            </a:r>
            <a:r>
              <a:rPr lang="en-GB" sz="2400" dirty="0"/>
              <a:t> </a:t>
            </a:r>
            <a:r>
              <a:rPr lang="en-GB" sz="2400" dirty="0" err="1"/>
              <a:t>arddodiad</a:t>
            </a:r>
            <a:r>
              <a:rPr lang="en-GB" sz="2400" dirty="0"/>
              <a:t>, </a:t>
            </a:r>
            <a:r>
              <a:rPr lang="en-GB" sz="2400" dirty="0" err="1"/>
              <a:t>rhaid</a:t>
            </a:r>
            <a:r>
              <a:rPr lang="en-GB" sz="2400" dirty="0"/>
              <a:t> </a:t>
            </a:r>
            <a:r>
              <a:rPr lang="en-GB" sz="2400" b="1" dirty="0" err="1"/>
              <a:t>rhedeg</a:t>
            </a:r>
            <a:r>
              <a:rPr lang="en-GB" sz="2400" b="1" dirty="0"/>
              <a:t> </a:t>
            </a:r>
            <a:r>
              <a:rPr lang="en-GB" sz="2400" b="1" dirty="0" err="1"/>
              <a:t>yr</a:t>
            </a:r>
            <a:r>
              <a:rPr lang="en-GB" sz="2400" b="1" dirty="0"/>
              <a:t> </a:t>
            </a:r>
            <a:r>
              <a:rPr lang="en-GB" sz="2400" b="1" dirty="0" err="1"/>
              <a:t>arddodiad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Beth </a:t>
            </a:r>
            <a:r>
              <a:rPr lang="en-GB" sz="2400" dirty="0" err="1"/>
              <a:t>yw</a:t>
            </a:r>
            <a:r>
              <a:rPr lang="en-GB" sz="2400" dirty="0"/>
              <a:t> </a:t>
            </a:r>
            <a:r>
              <a:rPr lang="en-GB" sz="2400" dirty="0" err="1"/>
              <a:t>rhagenw</a:t>
            </a:r>
            <a:r>
              <a:rPr lang="en-GB" sz="2400" dirty="0"/>
              <a:t>?</a:t>
            </a:r>
          </a:p>
          <a:p>
            <a:pPr marL="0" indent="0">
              <a:buNone/>
            </a:pPr>
            <a:r>
              <a:rPr lang="en-GB" sz="2400" dirty="0" err="1"/>
              <a:t>Dyma’r</a:t>
            </a:r>
            <a:r>
              <a:rPr lang="en-GB" sz="2400" dirty="0"/>
              <a:t> </a:t>
            </a:r>
            <a:r>
              <a:rPr lang="en-GB" sz="2400" dirty="0" err="1"/>
              <a:t>rhagenwau</a:t>
            </a:r>
            <a:r>
              <a:rPr lang="en-GB" sz="2400" dirty="0"/>
              <a:t> </a:t>
            </a:r>
            <a:r>
              <a:rPr lang="en-GB" sz="2400" dirty="0" err="1"/>
              <a:t>mwyaf</a:t>
            </a:r>
            <a:r>
              <a:rPr lang="en-GB" sz="2400" dirty="0"/>
              <a:t> </a:t>
            </a:r>
            <a:r>
              <a:rPr lang="en-GB" sz="2400" dirty="0" err="1"/>
              <a:t>cyffredin</a:t>
            </a:r>
            <a:r>
              <a:rPr lang="en-GB" sz="2400" dirty="0"/>
              <a:t>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cy-GB" dirty="0"/>
          </a:p>
        </p:txBody>
      </p:sp>
      <p:graphicFrame>
        <p:nvGraphicFramePr>
          <p:cNvPr id="4" name="Tabl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3796764"/>
              </p:ext>
            </p:extLst>
          </p:nvPr>
        </p:nvGraphicFramePr>
        <p:xfrm>
          <a:off x="3256742" y="4055839"/>
          <a:ext cx="4756728" cy="1737360"/>
        </p:xfrm>
        <a:graphic>
          <a:graphicData uri="http://schemas.openxmlformats.org/drawingml/2006/table">
            <a:tbl>
              <a:tblPr firstRow="1" bandRow="1">
                <a:tableStyleId>{8C067564-50D8-4A03-B538-874F5190E3EC}</a:tableStyleId>
              </a:tblPr>
              <a:tblGrid>
                <a:gridCol w="2378364">
                  <a:extLst>
                    <a:ext uri="{9D8B030D-6E8A-4147-A177-3AD203B41FA5}">
                      <a16:colId xmlns:a16="http://schemas.microsoft.com/office/drawing/2014/main" val="3143748331"/>
                    </a:ext>
                  </a:extLst>
                </a:gridCol>
                <a:gridCol w="2378364">
                  <a:extLst>
                    <a:ext uri="{9D8B030D-6E8A-4147-A177-3AD203B41FA5}">
                      <a16:colId xmlns:a16="http://schemas.microsoft.com/office/drawing/2014/main" val="1986141647"/>
                    </a:ext>
                  </a:extLst>
                </a:gridCol>
              </a:tblGrid>
              <a:tr h="486090">
                <a:tc>
                  <a:txBody>
                    <a:bodyPr/>
                    <a:lstStyle/>
                    <a:p>
                      <a:pPr algn="ctr"/>
                      <a:r>
                        <a:rPr lang="en-GB" sz="3200" b="1"/>
                        <a:t>fi</a:t>
                      </a:r>
                      <a:endParaRPr lang="cy-GB" sz="32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err="1"/>
                        <a:t>ni</a:t>
                      </a:r>
                      <a:endParaRPr lang="cy-GB" sz="32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1828100"/>
                  </a:ext>
                </a:extLst>
              </a:tr>
              <a:tr h="486090">
                <a:tc>
                  <a:txBody>
                    <a:bodyPr/>
                    <a:lstStyle/>
                    <a:p>
                      <a:pPr algn="ctr"/>
                      <a:r>
                        <a:rPr lang="en-GB" sz="3200" b="1" err="1"/>
                        <a:t>ti</a:t>
                      </a:r>
                      <a:endParaRPr lang="cy-GB" sz="32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/>
                        <a:t>chi</a:t>
                      </a:r>
                      <a:endParaRPr lang="cy-GB" sz="32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1622024"/>
                  </a:ext>
                </a:extLst>
              </a:tr>
              <a:tr h="486090">
                <a:tc>
                  <a:txBody>
                    <a:bodyPr/>
                    <a:lstStyle/>
                    <a:p>
                      <a:pPr algn="ctr"/>
                      <a:r>
                        <a:rPr lang="en-GB" sz="3200" b="1" err="1"/>
                        <a:t>fe</a:t>
                      </a:r>
                      <a:r>
                        <a:rPr lang="en-GB" sz="3200" b="1"/>
                        <a:t>/hi</a:t>
                      </a:r>
                      <a:endParaRPr lang="cy-GB" sz="32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err="1"/>
                        <a:t>nhw</a:t>
                      </a:r>
                      <a:endParaRPr lang="cy-GB" sz="32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8456611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B8B309BE-3EC8-B145-B060-49AEFCCF54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5535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Rhedeg</a:t>
            </a:r>
            <a:r>
              <a:rPr lang="en-GB"/>
              <a:t> </a:t>
            </a:r>
            <a:r>
              <a:rPr lang="en-GB" err="1"/>
              <a:t>arddodiaid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35935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Mae ‘</a:t>
            </a:r>
            <a:r>
              <a:rPr lang="en-GB" err="1"/>
              <a:t>rhedeg</a:t>
            </a:r>
            <a:r>
              <a:rPr lang="en-GB"/>
              <a:t>’ </a:t>
            </a:r>
            <a:r>
              <a:rPr lang="en-GB" err="1"/>
              <a:t>yr</a:t>
            </a:r>
            <a:r>
              <a:rPr lang="en-GB"/>
              <a:t> </a:t>
            </a:r>
            <a:r>
              <a:rPr lang="en-GB" err="1"/>
              <a:t>arddodiaid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golygu</a:t>
            </a:r>
            <a:r>
              <a:rPr lang="en-GB"/>
              <a:t> ‘</a:t>
            </a:r>
            <a:r>
              <a:rPr lang="en-GB" err="1"/>
              <a:t>ymestyn</a:t>
            </a:r>
            <a:r>
              <a:rPr lang="en-GB"/>
              <a:t>’ </a:t>
            </a:r>
            <a:r>
              <a:rPr lang="en-GB" err="1"/>
              <a:t>yr</a:t>
            </a:r>
            <a:r>
              <a:rPr lang="en-GB"/>
              <a:t> </a:t>
            </a:r>
            <a:r>
              <a:rPr lang="en-GB" err="1"/>
              <a:t>arddodiad</a:t>
            </a: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err="1"/>
              <a:t>e.e</a:t>
            </a:r>
            <a:r>
              <a:rPr lang="en-GB"/>
              <a:t>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sz="3200" err="1">
                <a:solidFill>
                  <a:srgbClr val="FF0000"/>
                </a:solidFill>
              </a:rPr>
              <a:t>ar</a:t>
            </a:r>
            <a:r>
              <a:rPr lang="en-GB" sz="3200"/>
              <a:t> + fi = </a:t>
            </a:r>
            <a:r>
              <a:rPr lang="en-GB" sz="3200" err="1">
                <a:solidFill>
                  <a:srgbClr val="FF0000"/>
                </a:solidFill>
              </a:rPr>
              <a:t>ar</a:t>
            </a:r>
            <a:r>
              <a:rPr lang="en-GB" sz="3200" err="1">
                <a:solidFill>
                  <a:srgbClr val="00B050"/>
                </a:solidFill>
              </a:rPr>
              <a:t>naf</a:t>
            </a:r>
            <a:r>
              <a:rPr lang="en-GB" sz="3200"/>
              <a:t> </a:t>
            </a:r>
            <a:r>
              <a:rPr lang="en-GB" sz="3200" err="1"/>
              <a:t>i</a:t>
            </a:r>
            <a:endParaRPr lang="en-GB" sz="3200"/>
          </a:p>
          <a:p>
            <a:pPr marL="0" indent="0">
              <a:buNone/>
            </a:pPr>
            <a:r>
              <a:rPr lang="en-GB" sz="3200">
                <a:solidFill>
                  <a:srgbClr val="FF0000"/>
                </a:solidFill>
              </a:rPr>
              <a:t>i</a:t>
            </a:r>
            <a:r>
              <a:rPr lang="en-GB" sz="3200"/>
              <a:t> + hi =</a:t>
            </a:r>
            <a:r>
              <a:rPr lang="en-GB" sz="3200">
                <a:solidFill>
                  <a:srgbClr val="FF0000"/>
                </a:solidFill>
              </a:rPr>
              <a:t> </a:t>
            </a:r>
            <a:r>
              <a:rPr lang="en-GB" sz="3200" err="1">
                <a:solidFill>
                  <a:srgbClr val="FF0000"/>
                </a:solidFill>
              </a:rPr>
              <a:t>i</a:t>
            </a:r>
            <a:r>
              <a:rPr lang="en-GB" sz="3200" err="1">
                <a:solidFill>
                  <a:srgbClr val="00B050"/>
                </a:solidFill>
              </a:rPr>
              <a:t>ddi</a:t>
            </a:r>
            <a:r>
              <a:rPr lang="en-GB" sz="3200"/>
              <a:t> hi</a:t>
            </a:r>
          </a:p>
          <a:p>
            <a:pPr marL="0" indent="0">
              <a:buNone/>
            </a:pPr>
            <a:r>
              <a:rPr lang="en-GB" sz="3200" err="1">
                <a:solidFill>
                  <a:srgbClr val="FF0000"/>
                </a:solidFill>
              </a:rPr>
              <a:t>gan</a:t>
            </a:r>
            <a:r>
              <a:rPr lang="en-GB" sz="3200"/>
              <a:t> + </a:t>
            </a:r>
            <a:r>
              <a:rPr lang="en-GB" sz="3200" err="1"/>
              <a:t>nhw</a:t>
            </a:r>
            <a:r>
              <a:rPr lang="en-GB" sz="3200"/>
              <a:t> = </a:t>
            </a:r>
            <a:r>
              <a:rPr lang="en-GB" sz="3200" err="1">
                <a:solidFill>
                  <a:srgbClr val="FF0000"/>
                </a:solidFill>
              </a:rPr>
              <a:t>gan</a:t>
            </a:r>
            <a:r>
              <a:rPr lang="en-GB" sz="3200" err="1">
                <a:solidFill>
                  <a:srgbClr val="00B050"/>
                </a:solidFill>
              </a:rPr>
              <a:t>ddyn</a:t>
            </a:r>
            <a:r>
              <a:rPr lang="en-GB" sz="3200"/>
              <a:t> </a:t>
            </a:r>
            <a:r>
              <a:rPr lang="en-GB" sz="3200" err="1"/>
              <a:t>nhw</a:t>
            </a:r>
            <a:endParaRPr lang="en-GB" sz="3200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cy-GB"/>
          </a:p>
        </p:txBody>
      </p:sp>
      <p:sp>
        <p:nvSpPr>
          <p:cNvPr id="5" name="Blwch Testun 4"/>
          <p:cNvSpPr txBox="1"/>
          <p:nvPr/>
        </p:nvSpPr>
        <p:spPr>
          <a:xfrm>
            <a:off x="6404956" y="2715967"/>
            <a:ext cx="3225338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err="1">
                <a:solidFill>
                  <a:srgbClr val="00B050"/>
                </a:solidFill>
              </a:rPr>
              <a:t>Rhedeg</a:t>
            </a:r>
            <a:r>
              <a:rPr lang="en-GB" sz="2800"/>
              <a:t> </a:t>
            </a:r>
            <a:r>
              <a:rPr lang="en-GB" sz="2800" err="1"/>
              <a:t>yr</a:t>
            </a:r>
            <a:r>
              <a:rPr lang="en-GB" sz="2800"/>
              <a:t> </a:t>
            </a:r>
            <a:r>
              <a:rPr lang="en-GB" sz="2800" err="1">
                <a:solidFill>
                  <a:srgbClr val="FF0000"/>
                </a:solidFill>
              </a:rPr>
              <a:t>arddodiad</a:t>
            </a:r>
            <a:endParaRPr lang="cy-GB" sz="2800">
              <a:solidFill>
                <a:srgbClr val="FF0000"/>
              </a:solidFill>
            </a:endParaRPr>
          </a:p>
        </p:txBody>
      </p:sp>
      <p:cxnSp>
        <p:nvCxnSpPr>
          <p:cNvPr id="6" name="Cysylltydd Saeth Syth 5"/>
          <p:cNvCxnSpPr/>
          <p:nvPr/>
        </p:nvCxnSpPr>
        <p:spPr>
          <a:xfrm flipH="1">
            <a:off x="3435929" y="3053542"/>
            <a:ext cx="2615736" cy="61777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B47BF097-4DFE-7D4F-AEA2-6DFC1D24F1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4425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1524000" y="188913"/>
            <a:ext cx="6870700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l"/>
            <a:r>
              <a:rPr lang="en-GB" altLang="cy-GB" sz="2800" err="1">
                <a:latin typeface="Arial Black" panose="020B0A04020102020204" pitchFamily="34" charset="0"/>
              </a:rPr>
              <a:t>Rhedeg</a:t>
            </a:r>
            <a:r>
              <a:rPr lang="en-GB" altLang="cy-GB" sz="2800">
                <a:latin typeface="Arial Black" panose="020B0A04020102020204" pitchFamily="34" charset="0"/>
              </a:rPr>
              <a:t> y </a:t>
            </a:r>
            <a:r>
              <a:rPr lang="en-GB" altLang="cy-GB" sz="2800" err="1">
                <a:latin typeface="Arial Black" panose="020B0A04020102020204" pitchFamily="34" charset="0"/>
              </a:rPr>
              <a:t>prif</a:t>
            </a:r>
            <a:r>
              <a:rPr lang="en-GB" altLang="cy-GB" sz="2800">
                <a:latin typeface="Arial Black" panose="020B0A04020102020204" pitchFamily="34" charset="0"/>
              </a:rPr>
              <a:t> </a:t>
            </a:r>
            <a:r>
              <a:rPr lang="en-GB" altLang="cy-GB" sz="2800" err="1">
                <a:latin typeface="Arial Black" panose="020B0A04020102020204" pitchFamily="34" charset="0"/>
              </a:rPr>
              <a:t>arddodiaid</a:t>
            </a:r>
            <a:endParaRPr lang="en-GB" altLang="cy-GB" sz="2800">
              <a:latin typeface="Arial Black" panose="020B0A04020102020204" pitchFamily="34" charset="0"/>
            </a:endParaRPr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2187575" y="2733676"/>
            <a:ext cx="184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cy-GB" altLang="cy-GB"/>
          </a:p>
        </p:txBody>
      </p:sp>
      <p:graphicFrame>
        <p:nvGraphicFramePr>
          <p:cNvPr id="9359" name="Group 143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637638812"/>
              </p:ext>
            </p:extLst>
          </p:nvPr>
        </p:nvGraphicFramePr>
        <p:xfrm>
          <a:off x="1774825" y="1484314"/>
          <a:ext cx="8281988" cy="3889375"/>
        </p:xfrm>
        <a:graphic>
          <a:graphicData uri="http://schemas.openxmlformats.org/drawingml/2006/table">
            <a:tbl>
              <a:tblPr/>
              <a:tblGrid>
                <a:gridCol w="2160588">
                  <a:extLst>
                    <a:ext uri="{9D8B030D-6E8A-4147-A177-3AD203B41FA5}">
                      <a16:colId xmlns:a16="http://schemas.microsoft.com/office/drawing/2014/main" val="2467255469"/>
                    </a:ext>
                  </a:extLst>
                </a:gridCol>
                <a:gridCol w="2052637">
                  <a:extLst>
                    <a:ext uri="{9D8B030D-6E8A-4147-A177-3AD203B41FA5}">
                      <a16:colId xmlns:a16="http://schemas.microsoft.com/office/drawing/2014/main" val="3781605973"/>
                    </a:ext>
                  </a:extLst>
                </a:gridCol>
                <a:gridCol w="1835150">
                  <a:extLst>
                    <a:ext uri="{9D8B030D-6E8A-4147-A177-3AD203B41FA5}">
                      <a16:colId xmlns:a16="http://schemas.microsoft.com/office/drawing/2014/main" val="1854121831"/>
                    </a:ext>
                  </a:extLst>
                </a:gridCol>
                <a:gridCol w="2233613">
                  <a:extLst>
                    <a:ext uri="{9D8B030D-6E8A-4147-A177-3AD203B41FA5}">
                      <a16:colId xmlns:a16="http://schemas.microsoft.com/office/drawing/2014/main" val="1502109650"/>
                    </a:ext>
                  </a:extLst>
                </a:gridCol>
              </a:tblGrid>
              <a:tr h="6000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Black" panose="020B0A04020102020204" pitchFamily="34" charset="0"/>
                        </a:rPr>
                        <a:t>am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Black" panose="020B0A04020102020204" pitchFamily="34" charset="0"/>
                        </a:rPr>
                        <a:t>ar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Black" panose="020B0A04020102020204" pitchFamily="34" charset="0"/>
                        </a:rPr>
                        <a:t>at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Black" panose="020B0A04020102020204" pitchFamily="34" charset="0"/>
                        </a:rPr>
                        <a:t>gan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1137567"/>
                  </a:ext>
                </a:extLst>
              </a:tr>
              <a:tr h="32893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amdana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amdanat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arna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arnat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arno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arni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arnon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arnoch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arnyn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ata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atat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ato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ati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aton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atoch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atyn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gen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gennyt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ganddo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ganddi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gennyn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gennych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ganddyn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80531989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BEB8EF69-612D-DD4B-A8A3-72FF915805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11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9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1524000" y="188913"/>
            <a:ext cx="6870700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l"/>
            <a:r>
              <a:rPr lang="en-GB" altLang="cy-GB" sz="2800">
                <a:latin typeface="Arial Black" panose="020B0A04020102020204" pitchFamily="34" charset="0"/>
              </a:rPr>
              <a:t>Rhedeg y prif arddodiaid(2)</a:t>
            </a:r>
          </a:p>
        </p:txBody>
      </p:sp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2187575" y="2733676"/>
            <a:ext cx="184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cy-GB" altLang="cy-GB"/>
          </a:p>
        </p:txBody>
      </p:sp>
      <p:graphicFrame>
        <p:nvGraphicFramePr>
          <p:cNvPr id="12313" name="Group 25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4261604620"/>
              </p:ext>
            </p:extLst>
          </p:nvPr>
        </p:nvGraphicFramePr>
        <p:xfrm>
          <a:off x="1774825" y="1484313"/>
          <a:ext cx="8066088" cy="3816350"/>
        </p:xfrm>
        <a:graphic>
          <a:graphicData uri="http://schemas.openxmlformats.org/drawingml/2006/table">
            <a:tbl>
              <a:tblPr/>
              <a:tblGrid>
                <a:gridCol w="2160588">
                  <a:extLst>
                    <a:ext uri="{9D8B030D-6E8A-4147-A177-3AD203B41FA5}">
                      <a16:colId xmlns:a16="http://schemas.microsoft.com/office/drawing/2014/main" val="2516114588"/>
                    </a:ext>
                  </a:extLst>
                </a:gridCol>
                <a:gridCol w="1944687">
                  <a:extLst>
                    <a:ext uri="{9D8B030D-6E8A-4147-A177-3AD203B41FA5}">
                      <a16:colId xmlns:a16="http://schemas.microsoft.com/office/drawing/2014/main" val="3904892879"/>
                    </a:ext>
                  </a:extLst>
                </a:gridCol>
                <a:gridCol w="1943100">
                  <a:extLst>
                    <a:ext uri="{9D8B030D-6E8A-4147-A177-3AD203B41FA5}">
                      <a16:colId xmlns:a16="http://schemas.microsoft.com/office/drawing/2014/main" val="2834584708"/>
                    </a:ext>
                  </a:extLst>
                </a:gridCol>
                <a:gridCol w="2017713">
                  <a:extLst>
                    <a:ext uri="{9D8B030D-6E8A-4147-A177-3AD203B41FA5}">
                      <a16:colId xmlns:a16="http://schemas.microsoft.com/office/drawing/2014/main" val="674225832"/>
                    </a:ext>
                  </a:extLst>
                </a:gridCol>
              </a:tblGrid>
              <a:tr h="6000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Black" panose="020B0A04020102020204" pitchFamily="34" charset="0"/>
                        </a:rPr>
                        <a:t>heb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Black" panose="020B0A04020102020204" pitchFamily="34" charset="0"/>
                        </a:rPr>
                        <a:t>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Black" panose="020B0A04020102020204" pitchFamily="34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Black" panose="020B0A04020102020204" pitchFamily="34" charset="0"/>
                        </a:rPr>
                        <a:t>dan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74305701"/>
                  </a:ext>
                </a:extLst>
              </a:tr>
              <a:tr h="32162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hebddo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hebddat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hebddo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hebddi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hebddon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hebddoch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hebddyn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fi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iddo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iddi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iddyn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ohono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ohonot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ohono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ohoni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ohonon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ohonoch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ohonyn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dana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danat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55158345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B938124C-39FF-AA42-BD74-0E7B00B3CE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250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2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1524000" y="188913"/>
            <a:ext cx="6870700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l"/>
            <a:r>
              <a:rPr lang="en-GB" altLang="cy-GB" sz="2800">
                <a:latin typeface="Arial Black" panose="020B0A04020102020204" pitchFamily="34" charset="0"/>
              </a:rPr>
              <a:t>Rhedeg y prif arddodiaid (3)</a:t>
            </a:r>
          </a:p>
        </p:txBody>
      </p:sp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2187575" y="2733676"/>
            <a:ext cx="184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cy-GB" altLang="cy-GB"/>
          </a:p>
        </p:txBody>
      </p:sp>
      <p:graphicFrame>
        <p:nvGraphicFramePr>
          <p:cNvPr id="11299" name="Group 35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706296286"/>
              </p:ext>
            </p:extLst>
          </p:nvPr>
        </p:nvGraphicFramePr>
        <p:xfrm>
          <a:off x="1703388" y="1484313"/>
          <a:ext cx="8208962" cy="3816350"/>
        </p:xfrm>
        <a:graphic>
          <a:graphicData uri="http://schemas.openxmlformats.org/drawingml/2006/table">
            <a:tbl>
              <a:tblPr/>
              <a:tblGrid>
                <a:gridCol w="1873250">
                  <a:extLst>
                    <a:ext uri="{9D8B030D-6E8A-4147-A177-3AD203B41FA5}">
                      <a16:colId xmlns:a16="http://schemas.microsoft.com/office/drawing/2014/main" val="488430049"/>
                    </a:ext>
                  </a:extLst>
                </a:gridCol>
                <a:gridCol w="2160587">
                  <a:extLst>
                    <a:ext uri="{9D8B030D-6E8A-4147-A177-3AD203B41FA5}">
                      <a16:colId xmlns:a16="http://schemas.microsoft.com/office/drawing/2014/main" val="2672928301"/>
                    </a:ext>
                  </a:extLst>
                </a:gridCol>
                <a:gridCol w="1871663">
                  <a:extLst>
                    <a:ext uri="{9D8B030D-6E8A-4147-A177-3AD203B41FA5}">
                      <a16:colId xmlns:a16="http://schemas.microsoft.com/office/drawing/2014/main" val="2267525748"/>
                    </a:ext>
                  </a:extLst>
                </a:gridCol>
                <a:gridCol w="2303462">
                  <a:extLst>
                    <a:ext uri="{9D8B030D-6E8A-4147-A177-3AD203B41FA5}">
                      <a16:colId xmlns:a16="http://schemas.microsoft.com/office/drawing/2014/main" val="3236028317"/>
                    </a:ext>
                  </a:extLst>
                </a:gridCol>
              </a:tblGrid>
              <a:tr h="6000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Black" panose="020B0A04020102020204" pitchFamily="34" charset="0"/>
                        </a:rPr>
                        <a:t>dros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Black" panose="020B0A04020102020204" pitchFamily="34" charset="0"/>
                        </a:rPr>
                        <a:t>drwy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Black" panose="020B0A04020102020204" pitchFamily="34" charset="0"/>
                        </a:rPr>
                        <a:t>wrth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Black" panose="020B0A04020102020204" pitchFamily="34" charset="0"/>
                        </a:rPr>
                        <a:t>rhwng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8991337"/>
                  </a:ext>
                </a:extLst>
              </a:tr>
              <a:tr h="32162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drosta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drostat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drosto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drosti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droston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drostoch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drostyn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drwyddot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drwyddi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drwyddon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drwyddoch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drwyddon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wrtha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wrthot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wrtho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wrthi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wrthon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wrthoch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wrthon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rhyngo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rhyngot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rhyngddo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rhyngddi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rhyngon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rhyngoch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rhyngon</a:t>
                      </a:r>
                      <a:r>
                        <a:rPr kumimoji="0" lang="en-GB" altLang="cy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69815260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13DFD4A5-52A6-C049-9F4D-F06C9AE269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489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51144F4-10DC-1C75-9A8E-05E891D2FF12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475" y="313363"/>
            <a:ext cx="9017974" cy="6486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WordArt 2">
            <a:extLst>
              <a:ext uri="{FF2B5EF4-FFF2-40B4-BE49-F238E27FC236}">
                <a16:creationId xmlns:a16="http://schemas.microsoft.com/office/drawing/2014/main" id="{3D2220F1-37AD-9D15-21DD-846497528903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496460" y="6408867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Wrth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 + fi</a:t>
            </a:r>
          </a:p>
        </p:txBody>
      </p:sp>
      <p:sp>
        <p:nvSpPr>
          <p:cNvPr id="5" name="WordArt 2">
            <a:extLst>
              <a:ext uri="{FF2B5EF4-FFF2-40B4-BE49-F238E27FC236}">
                <a16:creationId xmlns:a16="http://schemas.microsoft.com/office/drawing/2014/main" id="{5020DE39-3828-803C-3D2C-9C50BFA66D07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3752819" y="412325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nhw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6" name="WordArt 2">
            <a:extLst>
              <a:ext uri="{FF2B5EF4-FFF2-40B4-BE49-F238E27FC236}">
                <a16:creationId xmlns:a16="http://schemas.microsoft.com/office/drawing/2014/main" id="{7CE6ED49-BF71-66AB-FA6D-C2ED1E95C25B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8226302" y="5154066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Ar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nhw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Calibri"/>
              <a:ea typeface="Calibri"/>
              <a:cs typeface="Calibri"/>
            </a:endParaRPr>
          </a:p>
        </p:txBody>
      </p:sp>
      <p:sp>
        <p:nvSpPr>
          <p:cNvPr id="7" name="WordArt 2">
            <a:extLst>
              <a:ext uri="{FF2B5EF4-FFF2-40B4-BE49-F238E27FC236}">
                <a16:creationId xmlns:a16="http://schemas.microsoft.com/office/drawing/2014/main" id="{55655688-6232-FB03-34B6-442A7E313E25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8031603" y="5625449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ch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</a:p>
        </p:txBody>
      </p:sp>
      <p:sp>
        <p:nvSpPr>
          <p:cNvPr id="8" name="WordArt 2">
            <a:extLst>
              <a:ext uri="{FF2B5EF4-FFF2-40B4-BE49-F238E27FC236}">
                <a16:creationId xmlns:a16="http://schemas.microsoft.com/office/drawing/2014/main" id="{DDA725F5-4FAD-789E-EA23-F270E80776DA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6164897" y="6531898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Dros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 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n</a:t>
            </a:r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i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Calibri"/>
              <a:ea typeface="Calibri"/>
              <a:cs typeface="Calibri"/>
            </a:endParaRPr>
          </a:p>
        </p:txBody>
      </p:sp>
      <p:sp>
        <p:nvSpPr>
          <p:cNvPr id="9" name="WordArt 2">
            <a:extLst>
              <a:ext uri="{FF2B5EF4-FFF2-40B4-BE49-F238E27FC236}">
                <a16:creationId xmlns:a16="http://schemas.microsoft.com/office/drawing/2014/main" id="{709A5764-45A0-AABA-D8A9-D44818B216C3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4651379" y="5996542"/>
            <a:ext cx="651522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h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10" name="WordArt 2">
            <a:extLst>
              <a:ext uri="{FF2B5EF4-FFF2-40B4-BE49-F238E27FC236}">
                <a16:creationId xmlns:a16="http://schemas.microsoft.com/office/drawing/2014/main" id="{FE933818-51C1-2CB2-49B9-5B55DFAEA012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3752819" y="6347351"/>
            <a:ext cx="754063" cy="369094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endParaRPr lang="en-US" sz="3600" kern="1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Calibri"/>
              <a:ea typeface="Calibri"/>
              <a:cs typeface="Calibri"/>
            </a:endParaRPr>
          </a:p>
          <a:p>
            <a:pPr algn="ctr" rtl="0"/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Wrth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fe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Calibri"/>
              <a:ea typeface="Calibri"/>
              <a:cs typeface="Calibri"/>
            </a:endParaRPr>
          </a:p>
        </p:txBody>
      </p:sp>
      <p:sp>
        <p:nvSpPr>
          <p:cNvPr id="11" name="WordArt 2">
            <a:extLst>
              <a:ext uri="{FF2B5EF4-FFF2-40B4-BE49-F238E27FC236}">
                <a16:creationId xmlns:a16="http://schemas.microsoft.com/office/drawing/2014/main" id="{8CAC494C-CD81-763F-71FC-32A022C63D89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1946699" y="5625449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 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t</a:t>
            </a:r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12" name="WordArt 2">
            <a:extLst>
              <a:ext uri="{FF2B5EF4-FFF2-40B4-BE49-F238E27FC236}">
                <a16:creationId xmlns:a16="http://schemas.microsoft.com/office/drawing/2014/main" id="{04C40620-75DC-D288-E3E6-19C3F13F1EC1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746914" y="4866094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n</a:t>
            </a:r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13" name="WordArt 2">
            <a:extLst>
              <a:ext uri="{FF2B5EF4-FFF2-40B4-BE49-F238E27FC236}">
                <a16:creationId xmlns:a16="http://schemas.microsoft.com/office/drawing/2014/main" id="{F808205C-6AF6-B2C9-B52E-848B4A27F205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2177615" y="5138245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Ar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+ 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h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</a:p>
        </p:txBody>
      </p:sp>
      <p:sp>
        <p:nvSpPr>
          <p:cNvPr id="14" name="WordArt 2">
            <a:extLst>
              <a:ext uri="{FF2B5EF4-FFF2-40B4-BE49-F238E27FC236}">
                <a16:creationId xmlns:a16="http://schemas.microsoft.com/office/drawing/2014/main" id="{74DFDDD0-3DF2-BA27-2EFF-E7CFB37DE269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3557742" y="4908003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fe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15" name="WordArt 2">
            <a:extLst>
              <a:ext uri="{FF2B5EF4-FFF2-40B4-BE49-F238E27FC236}">
                <a16:creationId xmlns:a16="http://schemas.microsoft.com/office/drawing/2014/main" id="{2BA359E9-BC41-8263-C50A-162505EF7C43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4925869" y="4346574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Ar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t</a:t>
            </a:r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16" name="WordArt 2">
            <a:extLst>
              <a:ext uri="{FF2B5EF4-FFF2-40B4-BE49-F238E27FC236}">
                <a16:creationId xmlns:a16="http://schemas.microsoft.com/office/drawing/2014/main" id="{FD4AA601-0B27-41F1-08A3-23C0CFBC606A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6164897" y="4346574"/>
            <a:ext cx="60599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f</a:t>
            </a:r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17" name="WordArt 2">
            <a:extLst>
              <a:ext uri="{FF2B5EF4-FFF2-40B4-BE49-F238E27FC236}">
                <a16:creationId xmlns:a16="http://schemas.microsoft.com/office/drawing/2014/main" id="{DF118305-306D-963E-339B-0EC4FF5A997F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3180710" y="3033119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Am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ti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18" name="WordArt 2">
            <a:extLst>
              <a:ext uri="{FF2B5EF4-FFF2-40B4-BE49-F238E27FC236}">
                <a16:creationId xmlns:a16="http://schemas.microsoft.com/office/drawing/2014/main" id="{51D82230-1B81-C37E-6605-C9A5EAAC3443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746914" y="1196409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n</a:t>
            </a:r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19" name="WordArt 2">
            <a:extLst>
              <a:ext uri="{FF2B5EF4-FFF2-40B4-BE49-F238E27FC236}">
                <a16:creationId xmlns:a16="http://schemas.microsoft.com/office/drawing/2014/main" id="{993DB68C-CBCC-11D9-B1F8-98684E577BC2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119429" y="2153645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Ar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t</a:t>
            </a:r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20" name="WordArt 2">
            <a:extLst>
              <a:ext uri="{FF2B5EF4-FFF2-40B4-BE49-F238E27FC236}">
                <a16:creationId xmlns:a16="http://schemas.microsoft.com/office/drawing/2014/main" id="{D70F3EC8-F14F-FD7B-2A23-9C53CCE360AD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7654571" y="412325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</a:t>
            </a:r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heb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f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</a:p>
        </p:txBody>
      </p:sp>
      <p:sp>
        <p:nvSpPr>
          <p:cNvPr id="21" name="WordArt 2">
            <a:extLst>
              <a:ext uri="{FF2B5EF4-FFF2-40B4-BE49-F238E27FC236}">
                <a16:creationId xmlns:a16="http://schemas.microsoft.com/office/drawing/2014/main" id="{3E719DE5-CDFC-052B-8031-9B620A08A00F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5189986" y="1319441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fe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22" name="WordArt 2">
            <a:extLst>
              <a:ext uri="{FF2B5EF4-FFF2-40B4-BE49-F238E27FC236}">
                <a16:creationId xmlns:a16="http://schemas.microsoft.com/office/drawing/2014/main" id="{CDBFE3C0-7CCC-536B-05F4-16596976C4EB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5189986" y="3864971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fe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23" name="WordArt 2">
            <a:extLst>
              <a:ext uri="{FF2B5EF4-FFF2-40B4-BE49-F238E27FC236}">
                <a16:creationId xmlns:a16="http://schemas.microsoft.com/office/drawing/2014/main" id="{31C31D83-F2FE-DDCD-E08E-8E53529536E0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6770890" y="1196409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Ar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+ 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h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</a:p>
        </p:txBody>
      </p:sp>
      <p:sp>
        <p:nvSpPr>
          <p:cNvPr id="24" name="WordArt 2">
            <a:extLst>
              <a:ext uri="{FF2B5EF4-FFF2-40B4-BE49-F238E27FC236}">
                <a16:creationId xmlns:a16="http://schemas.microsoft.com/office/drawing/2014/main" id="{E86A6E18-656F-D43D-2E26-ED885420CEC0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8346386" y="3618908"/>
            <a:ext cx="633979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gan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fe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25" name="WordArt 2">
            <a:extLst>
              <a:ext uri="{FF2B5EF4-FFF2-40B4-BE49-F238E27FC236}">
                <a16:creationId xmlns:a16="http://schemas.microsoft.com/office/drawing/2014/main" id="{6578E90E-27A5-D3C6-9C65-AE47177C2747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2177615" y="1196409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Am 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+ chi</a:t>
            </a:r>
          </a:p>
        </p:txBody>
      </p:sp>
      <p:sp>
        <p:nvSpPr>
          <p:cNvPr id="26" name="WordArt 2">
            <a:extLst>
              <a:ext uri="{FF2B5EF4-FFF2-40B4-BE49-F238E27FC236}">
                <a16:creationId xmlns:a16="http://schemas.microsoft.com/office/drawing/2014/main" id="{1D489D7F-3A4D-B2D8-C3FB-D018BA07BD87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3752819" y="2399708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ch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</a:p>
        </p:txBody>
      </p:sp>
      <p:sp>
        <p:nvSpPr>
          <p:cNvPr id="27" name="WordArt 2">
            <a:extLst>
              <a:ext uri="{FF2B5EF4-FFF2-40B4-BE49-F238E27FC236}">
                <a16:creationId xmlns:a16="http://schemas.microsoft.com/office/drawing/2014/main" id="{7E9624BE-3C0E-92F9-6B02-187F2627AF31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6164897" y="2522740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Ar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ch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</a:p>
        </p:txBody>
      </p:sp>
      <p:sp>
        <p:nvSpPr>
          <p:cNvPr id="28" name="WordArt 2">
            <a:extLst>
              <a:ext uri="{FF2B5EF4-FFF2-40B4-BE49-F238E27FC236}">
                <a16:creationId xmlns:a16="http://schemas.microsoft.com/office/drawing/2014/main" id="{25FB9EBE-6DD0-135E-17E4-8126FEEECEB7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2070406" y="3618908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nhw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29" name="WordArt 2">
            <a:extLst>
              <a:ext uri="{FF2B5EF4-FFF2-40B4-BE49-F238E27FC236}">
                <a16:creationId xmlns:a16="http://schemas.microsoft.com/office/drawing/2014/main" id="{58FDBDA3-3A8B-4224-3311-1D668AD0ECE7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873492" y="3402214"/>
            <a:ext cx="627486" cy="216694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Ar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+ 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ch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</a:p>
        </p:txBody>
      </p:sp>
      <p:sp>
        <p:nvSpPr>
          <p:cNvPr id="30" name="WordArt 2">
            <a:extLst>
              <a:ext uri="{FF2B5EF4-FFF2-40B4-BE49-F238E27FC236}">
                <a16:creationId xmlns:a16="http://schemas.microsoft.com/office/drawing/2014/main" id="{E43B995B-B75B-8E7C-F0E8-6061C1B7A16A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1693374" y="2522740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Wrth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nhw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31" name="WordArt 2">
            <a:extLst>
              <a:ext uri="{FF2B5EF4-FFF2-40B4-BE49-F238E27FC236}">
                <a16:creationId xmlns:a16="http://schemas.microsoft.com/office/drawing/2014/main" id="{BB427048-2B7B-E837-209B-59CD30A346A7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4668922" y="1740013"/>
            <a:ext cx="65152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Dros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fe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32" name="WordArt 2">
            <a:extLst>
              <a:ext uri="{FF2B5EF4-FFF2-40B4-BE49-F238E27FC236}">
                <a16:creationId xmlns:a16="http://schemas.microsoft.com/office/drawing/2014/main" id="{C69438EA-185C-49BF-9B4C-D8A2C1E3F698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8346386" y="1740013"/>
            <a:ext cx="633979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n</a:t>
            </a:r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33" name="WordArt 2">
            <a:extLst>
              <a:ext uri="{FF2B5EF4-FFF2-40B4-BE49-F238E27FC236}">
                <a16:creationId xmlns:a16="http://schemas.microsoft.com/office/drawing/2014/main" id="{74327EFC-D7C5-AB3B-223A-F3A5DF12AE14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6136911" y="3894339"/>
            <a:ext cx="782049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Ar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nhw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AAF1F9F-7CD1-F609-6E57-81A7F13DA964}"/>
              </a:ext>
            </a:extLst>
          </p:cNvPr>
          <p:cNvSpPr txBox="1"/>
          <p:nvPr/>
        </p:nvSpPr>
        <p:spPr>
          <a:xfrm>
            <a:off x="9169843" y="128697"/>
            <a:ext cx="25154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y-GB" b="1" dirty="0"/>
              <a:t>Ymarfer </a:t>
            </a:r>
          </a:p>
          <a:p>
            <a:pPr algn="ctr"/>
            <a:r>
              <a:rPr lang="cy-GB" b="1" dirty="0"/>
              <a:t>Rhedeg yr Arddodiaid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74A4E35-CBE0-F0D8-5D92-EA71C6A8C520}"/>
              </a:ext>
            </a:extLst>
          </p:cNvPr>
          <p:cNvSpPr txBox="1"/>
          <p:nvPr/>
        </p:nvSpPr>
        <p:spPr>
          <a:xfrm>
            <a:off x="9341708" y="1319439"/>
            <a:ext cx="204099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Chwaraewch y gêm i ymarfer rhedeg yr arddodiaid.</a:t>
            </a:r>
          </a:p>
          <a:p>
            <a:endParaRPr lang="cy-GB" dirty="0"/>
          </a:p>
          <a:p>
            <a:r>
              <a:rPr lang="cy-GB" dirty="0"/>
              <a:t>Meddyliwch am frawddeg neu orchymyn byddech chi’n eu defnyddio wrth siarad â’r dysgwyr yn yr ysgol. </a:t>
            </a:r>
          </a:p>
        </p:txBody>
      </p:sp>
    </p:spTree>
    <p:extLst>
      <p:ext uri="{BB962C8B-B14F-4D97-AF65-F5344CB8AC3E}">
        <p14:creationId xmlns:p14="http://schemas.microsoft.com/office/powerpoint/2010/main" val="18348610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0BA48-F30A-4D5B-96BB-94DF33FAA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7833" y="46495"/>
            <a:ext cx="3785272" cy="759417"/>
          </a:xfrm>
        </p:spPr>
        <p:txBody>
          <a:bodyPr>
            <a:normAutofit fontScale="90000"/>
          </a:bodyPr>
          <a:lstStyle/>
          <a:p>
            <a:pPr algn="ctr"/>
            <a:r>
              <a:rPr lang="cy-GB" dirty="0"/>
              <a:t>TASG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08293-562E-42E2-837F-5E434DC1F7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0531" y="805912"/>
            <a:ext cx="10404703" cy="5053914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20000"/>
              </a:lnSpc>
              <a:buNone/>
            </a:pPr>
            <a:r>
              <a:rPr lang="en-GB" b="1" dirty="0" err="1"/>
              <a:t>Rhowch</a:t>
            </a:r>
            <a:r>
              <a:rPr lang="en-GB" b="1" dirty="0"/>
              <a:t> </a:t>
            </a:r>
            <a:r>
              <a:rPr lang="en-GB" b="1" dirty="0" err="1"/>
              <a:t>ffurf</a:t>
            </a:r>
            <a:r>
              <a:rPr lang="en-GB" b="1" dirty="0"/>
              <a:t> </a:t>
            </a:r>
            <a:r>
              <a:rPr lang="en-GB" b="1" dirty="0" err="1"/>
              <a:t>gywir</a:t>
            </a:r>
            <a:r>
              <a:rPr lang="en-GB" b="1" dirty="0"/>
              <a:t> </a:t>
            </a:r>
            <a:r>
              <a:rPr lang="en-GB" b="1" dirty="0" err="1"/>
              <a:t>yr</a:t>
            </a:r>
            <a:r>
              <a:rPr lang="en-GB" b="1" dirty="0"/>
              <a:t> </a:t>
            </a:r>
            <a:r>
              <a:rPr lang="en-GB" b="1" dirty="0" err="1"/>
              <a:t>arddodiaid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y </a:t>
            </a:r>
            <a:r>
              <a:rPr lang="en-GB" b="1" dirty="0" err="1"/>
              <a:t>brawddegau</a:t>
            </a:r>
            <a:r>
              <a:rPr lang="en-GB" b="1" dirty="0"/>
              <a:t> </a:t>
            </a:r>
            <a:r>
              <a:rPr lang="en-GB" b="1" dirty="0" err="1"/>
              <a:t>canlynol</a:t>
            </a:r>
            <a:r>
              <a:rPr lang="en-GB" b="1" dirty="0"/>
              <a:t>:</a:t>
            </a:r>
          </a:p>
          <a:p>
            <a:pPr marL="0" indent="0">
              <a:lnSpc>
                <a:spcPct val="20000"/>
              </a:lnSpc>
              <a:buNone/>
            </a:pPr>
            <a:endParaRPr lang="en-GB" dirty="0"/>
          </a:p>
          <a:p>
            <a:pPr marL="0" indent="0">
              <a:lnSpc>
                <a:spcPct val="20000"/>
              </a:lnSpc>
              <a:buNone/>
            </a:pPr>
            <a:r>
              <a:rPr lang="en-GB" dirty="0"/>
              <a:t> 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1.	Mae </a:t>
            </a:r>
            <a:r>
              <a:rPr lang="en-GB" b="1" dirty="0"/>
              <a:t>(</a:t>
            </a:r>
            <a:r>
              <a:rPr lang="en-GB" b="1" dirty="0" err="1"/>
              <a:t>gan</a:t>
            </a:r>
            <a:r>
              <a:rPr lang="en-GB" b="1" dirty="0"/>
              <a:t>)</a:t>
            </a:r>
            <a:r>
              <a:rPr lang="en-GB" dirty="0"/>
              <a:t> </a:t>
            </a:r>
            <a:r>
              <a:rPr lang="en-GB" dirty="0" err="1"/>
              <a:t>fe</a:t>
            </a:r>
            <a:r>
              <a:rPr lang="en-GB" dirty="0"/>
              <a:t> </a:t>
            </a:r>
            <a:r>
              <a:rPr lang="en-GB" dirty="0" err="1"/>
              <a:t>goesau</a:t>
            </a:r>
            <a:r>
              <a:rPr lang="en-GB" dirty="0"/>
              <a:t> hir felly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rhedeg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gyflym</a:t>
            </a:r>
            <a:r>
              <a:rPr lang="en-GB" dirty="0"/>
              <a:t>.	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2.	</a:t>
            </a:r>
            <a:r>
              <a:rPr lang="en-GB" dirty="0" err="1"/>
              <a:t>Ysgrifennais</a:t>
            </a:r>
            <a:r>
              <a:rPr lang="en-GB" dirty="0"/>
              <a:t> </a:t>
            </a:r>
            <a:r>
              <a:rPr lang="en-GB" dirty="0" err="1"/>
              <a:t>bortread</a:t>
            </a:r>
            <a:r>
              <a:rPr lang="en-GB" dirty="0"/>
              <a:t> </a:t>
            </a:r>
            <a:r>
              <a:rPr lang="en-GB" b="1" dirty="0"/>
              <a:t>(o)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arholiad</a:t>
            </a:r>
            <a:r>
              <a:rPr lang="en-GB" dirty="0"/>
              <a:t> Cymraeg.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3.	</a:t>
            </a:r>
            <a:r>
              <a:rPr lang="en-GB" dirty="0" err="1"/>
              <a:t>Rhedon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adref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ofn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ar</a:t>
            </a:r>
            <a:r>
              <a:rPr lang="en-GB" b="1" dirty="0"/>
              <a:t>)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.</a:t>
            </a:r>
          </a:p>
          <a:p>
            <a:pPr marL="0" indent="0">
              <a:lnSpc>
                <a:spcPct val="60000"/>
              </a:lnSpc>
              <a:buNone/>
            </a:pP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4.	</a:t>
            </a:r>
            <a:r>
              <a:rPr lang="en-GB" dirty="0" err="1"/>
              <a:t>Dywedodd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wrth</a:t>
            </a:r>
            <a:r>
              <a:rPr lang="en-GB" b="1" dirty="0"/>
              <a:t>)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dawel</a:t>
            </a:r>
            <a:r>
              <a:rPr lang="en-GB" dirty="0"/>
              <a:t>.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 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5.	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anrheg</a:t>
            </a:r>
            <a:r>
              <a:rPr lang="en-GB" dirty="0"/>
              <a:t> </a:t>
            </a:r>
            <a:r>
              <a:rPr lang="en-GB" dirty="0" err="1"/>
              <a:t>Nadolig</a:t>
            </a:r>
            <a:r>
              <a:rPr lang="en-GB" dirty="0"/>
              <a:t> a </a:t>
            </a:r>
            <a:r>
              <a:rPr lang="en-GB" dirty="0" err="1"/>
              <a:t>ges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gan</a:t>
            </a:r>
            <a:r>
              <a:rPr lang="en-GB" b="1" dirty="0"/>
              <a:t>)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ardderchog</a:t>
            </a:r>
            <a:r>
              <a:rPr lang="en-GB" dirty="0"/>
              <a:t>.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 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6.	</a:t>
            </a:r>
            <a:r>
              <a:rPr lang="en-GB" dirty="0" err="1"/>
              <a:t>Dywedais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wrth</a:t>
            </a:r>
            <a:r>
              <a:rPr lang="en-GB" b="1" dirty="0"/>
              <a:t>)</a:t>
            </a:r>
            <a:r>
              <a:rPr lang="en-GB" dirty="0"/>
              <a:t> chi am </a:t>
            </a:r>
            <a:r>
              <a:rPr lang="en-GB" dirty="0" err="1"/>
              <a:t>fynd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weld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athrawes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7.	</a:t>
            </a:r>
            <a:r>
              <a:rPr lang="en-GB" dirty="0" err="1"/>
              <a:t>Galwodd</a:t>
            </a:r>
            <a:r>
              <a:rPr lang="en-GB" dirty="0"/>
              <a:t> y </a:t>
            </a:r>
            <a:r>
              <a:rPr lang="en-GB" dirty="0" err="1"/>
              <a:t>Prifathro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bachgen</a:t>
            </a:r>
            <a:r>
              <a:rPr lang="en-GB" dirty="0"/>
              <a:t> </a:t>
            </a:r>
            <a:r>
              <a:rPr lang="en-GB" dirty="0" err="1"/>
              <a:t>drwg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</a:t>
            </a:r>
            <a:r>
              <a:rPr lang="en-GB" b="1" dirty="0"/>
              <a:t>(at)</a:t>
            </a:r>
            <a:r>
              <a:rPr lang="en-GB" dirty="0"/>
              <a:t> </a:t>
            </a:r>
            <a:r>
              <a:rPr lang="en-GB" dirty="0" err="1"/>
              <a:t>fe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8.	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i</a:t>
            </a:r>
            <a:r>
              <a:rPr lang="en-GB" b="1" dirty="0"/>
              <a:t>)</a:t>
            </a:r>
            <a:r>
              <a:rPr lang="en-GB" dirty="0"/>
              <a:t> fi </a:t>
            </a:r>
            <a:r>
              <a:rPr lang="en-GB" dirty="0" err="1"/>
              <a:t>fynd</a:t>
            </a:r>
            <a:r>
              <a:rPr lang="en-GB" dirty="0"/>
              <a:t> neu </a:t>
            </a:r>
            <a:r>
              <a:rPr lang="en-GB" dirty="0" err="1"/>
              <a:t>byddaf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hwyr</a:t>
            </a:r>
            <a:r>
              <a:rPr lang="en-GB" dirty="0"/>
              <a:t>.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 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9.	</a:t>
            </a:r>
            <a:r>
              <a:rPr lang="en-GB" dirty="0" err="1"/>
              <a:t>Chlywi</a:t>
            </a:r>
            <a:r>
              <a:rPr lang="en-GB" dirty="0"/>
              <a:t> di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oddi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wrth</a:t>
            </a:r>
            <a:r>
              <a:rPr lang="en-GB" b="1" dirty="0"/>
              <a:t>)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dirty="0"/>
              <a:t>am </a:t>
            </a:r>
            <a:r>
              <a:rPr lang="en-GB" dirty="0" err="1"/>
              <a:t>bythefnos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mod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ngwyliau</a:t>
            </a:r>
            <a:r>
              <a:rPr lang="en-GB" dirty="0"/>
              <a:t>.</a:t>
            </a:r>
            <a:br>
              <a:rPr lang="en-GB" dirty="0"/>
            </a:b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10.	Mae </a:t>
            </a:r>
            <a:r>
              <a:rPr lang="en-GB" b="1" dirty="0"/>
              <a:t>(</a:t>
            </a:r>
            <a:r>
              <a:rPr lang="en-GB" b="1" dirty="0" err="1"/>
              <a:t>ar</a:t>
            </a:r>
            <a:r>
              <a:rPr lang="en-GB" b="1" dirty="0"/>
              <a:t>) </a:t>
            </a:r>
            <a:r>
              <a:rPr lang="en-GB" dirty="0" err="1"/>
              <a:t>ofn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mod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anghofio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ngwaith</a:t>
            </a:r>
            <a:r>
              <a:rPr lang="en-GB" dirty="0"/>
              <a:t> </a:t>
            </a:r>
            <a:r>
              <a:rPr lang="en-GB" dirty="0" err="1"/>
              <a:t>cartref</a:t>
            </a:r>
            <a:r>
              <a:rPr lang="en-GB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DDF8D8-245D-524D-8DB5-340978F03B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034597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8039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590114FC-E328-A64C-73DA-85F8E19CAE58}"/>
              </a:ext>
            </a:extLst>
          </p:cNvPr>
          <p:cNvSpPr txBox="1">
            <a:spLocks/>
          </p:cNvSpPr>
          <p:nvPr/>
        </p:nvSpPr>
        <p:spPr>
          <a:xfrm>
            <a:off x="2895601" y="843742"/>
            <a:ext cx="9927351" cy="7135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/>
              <a:t>Pa </a:t>
            </a:r>
            <a:r>
              <a:rPr lang="en-US" sz="3200" dirty="0" err="1"/>
              <a:t>arddodiad</a:t>
            </a:r>
            <a:r>
              <a:rPr lang="en-US" sz="3200" dirty="0"/>
              <a:t> </a:t>
            </a:r>
            <a:r>
              <a:rPr lang="en-US" sz="3200" dirty="0" err="1"/>
              <a:t>sy’n</a:t>
            </a:r>
            <a:r>
              <a:rPr lang="en-US" sz="3200" dirty="0"/>
              <a:t> </a:t>
            </a:r>
            <a:r>
              <a:rPr lang="en-US" sz="3200" dirty="0" err="1"/>
              <a:t>dilyn</a:t>
            </a:r>
            <a:r>
              <a:rPr lang="en-US" sz="3200" dirty="0"/>
              <a:t> y </a:t>
            </a:r>
            <a:r>
              <a:rPr lang="en-US" sz="3200" dirty="0" err="1"/>
              <a:t>berfenwau</a:t>
            </a:r>
            <a:r>
              <a:rPr lang="en-US" sz="3200" dirty="0"/>
              <a:t>?</a:t>
            </a:r>
            <a:endParaRPr lang="en-US" sz="1800" dirty="0"/>
          </a:p>
        </p:txBody>
      </p:sp>
      <p:pic>
        <p:nvPicPr>
          <p:cNvPr id="7" name="Picture 6" descr="A picture containing text, font, screenshot, graphics&#10;&#10;Description automatically generated">
            <a:extLst>
              <a:ext uri="{FF2B5EF4-FFF2-40B4-BE49-F238E27FC236}">
                <a16:creationId xmlns:a16="http://schemas.microsoft.com/office/drawing/2014/main" id="{6E810BA3-BDB7-CB8F-75B6-8F93B3AC23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762" y="1542131"/>
            <a:ext cx="4081462" cy="2450649"/>
          </a:xfrm>
          <a:prstGeom prst="rect">
            <a:avLst/>
          </a:prstGeom>
        </p:spPr>
      </p:pic>
      <p:pic>
        <p:nvPicPr>
          <p:cNvPr id="12" name="Picture 11" descr="A picture containing text, font, screenshot&#10;&#10;Description automatically generated">
            <a:extLst>
              <a:ext uri="{FF2B5EF4-FFF2-40B4-BE49-F238E27FC236}">
                <a16:creationId xmlns:a16="http://schemas.microsoft.com/office/drawing/2014/main" id="{C0B2D943-6881-1755-4A7F-CB7C70A618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1122" y="1434986"/>
            <a:ext cx="4570272" cy="2570468"/>
          </a:xfrm>
          <a:prstGeom prst="rect">
            <a:avLst/>
          </a:prstGeom>
        </p:spPr>
      </p:pic>
      <p:pic>
        <p:nvPicPr>
          <p:cNvPr id="14" name="Picture 13" descr="A picture containing text, font, screenshot&#10;&#10;Description automatically generated">
            <a:extLst>
              <a:ext uri="{FF2B5EF4-FFF2-40B4-BE49-F238E27FC236}">
                <a16:creationId xmlns:a16="http://schemas.microsoft.com/office/drawing/2014/main" id="{A42BF819-FE06-CFDF-28AE-1733054394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81125" y="3853935"/>
            <a:ext cx="5056475" cy="2850113"/>
          </a:xfrm>
          <a:prstGeom prst="rect">
            <a:avLst/>
          </a:prstGeom>
        </p:spPr>
      </p:pic>
      <p:pic>
        <p:nvPicPr>
          <p:cNvPr id="17" name="Picture 16" descr="A picture containing star, symbol, starfish, creativity&#10;&#10;Description automatically generated">
            <a:extLst>
              <a:ext uri="{FF2B5EF4-FFF2-40B4-BE49-F238E27FC236}">
                <a16:creationId xmlns:a16="http://schemas.microsoft.com/office/drawing/2014/main" id="{A0F1EF6E-F28D-9241-56A6-0BC0A91E646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5128" y="2156735"/>
            <a:ext cx="1898650" cy="148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300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6DE2D-1CFF-3929-2AAE-75839E174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2334685"/>
            <a:ext cx="10922001" cy="205951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>
              <a:lnSpc>
                <a:spcPct val="85000"/>
              </a:lnSpc>
            </a:pPr>
            <a:br>
              <a:rPr lang="en-US" sz="6000" dirty="0"/>
            </a:br>
            <a:r>
              <a:rPr lang="en-US" sz="8000" dirty="0" err="1"/>
              <a:t>Rydw</a:t>
            </a:r>
            <a:r>
              <a:rPr lang="en-US" sz="8000" dirty="0"/>
              <a:t> </a:t>
            </a:r>
            <a:r>
              <a:rPr lang="en-US" sz="8000" dirty="0" err="1"/>
              <a:t>i</a:t>
            </a:r>
            <a:r>
              <a:rPr lang="en-US" sz="8000" dirty="0"/>
              <a:t> </a:t>
            </a:r>
            <a:r>
              <a:rPr lang="en-US" sz="8000" dirty="0" err="1"/>
              <a:t>wedi</a:t>
            </a:r>
            <a:r>
              <a:rPr lang="en-US" sz="8000" dirty="0"/>
              <a:t> </a:t>
            </a:r>
            <a:r>
              <a:rPr lang="en-US" sz="8000" dirty="0" err="1"/>
              <a:t>clywed</a:t>
            </a:r>
            <a:r>
              <a:rPr lang="en-US" sz="8000" dirty="0"/>
              <a:t> </a:t>
            </a:r>
            <a:r>
              <a:rPr lang="en-US" sz="8000" dirty="0" err="1"/>
              <a:t>llawer</a:t>
            </a:r>
            <a:r>
              <a:rPr lang="en-US" sz="8000" dirty="0"/>
              <a:t> o </a:t>
            </a:r>
            <a:r>
              <a:rPr lang="en-US" sz="8000" dirty="0" err="1"/>
              <a:t>sôn</a:t>
            </a:r>
            <a:r>
              <a:rPr lang="en-US" sz="8000" dirty="0"/>
              <a:t> am </a:t>
            </a:r>
            <a:r>
              <a:rPr lang="en-US" sz="8000" dirty="0" err="1"/>
              <a:t>ti</a:t>
            </a:r>
            <a:r>
              <a:rPr lang="en-US" sz="8000" dirty="0"/>
              <a:t>.</a:t>
            </a:r>
            <a:endParaRPr lang="en-US" sz="60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36B2AE4-2556-29DC-9025-0529876F1750}"/>
              </a:ext>
            </a:extLst>
          </p:cNvPr>
          <p:cNvSpPr txBox="1">
            <a:spLocks/>
          </p:cNvSpPr>
          <p:nvPr/>
        </p:nvSpPr>
        <p:spPr>
          <a:xfrm>
            <a:off x="1415846" y="3000676"/>
            <a:ext cx="9215452" cy="187579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85000"/>
              </a:lnSpc>
            </a:pPr>
            <a:endParaRPr lang="en-US" sz="6000">
              <a:solidFill>
                <a:srgbClr val="FF0000"/>
              </a:solidFill>
            </a:endParaRPr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0C73F1B6-BDEE-F151-A334-BBA28432EB87}"/>
              </a:ext>
            </a:extLst>
          </p:cNvPr>
          <p:cNvSpPr txBox="1">
            <a:spLocks/>
          </p:cNvSpPr>
          <p:nvPr/>
        </p:nvSpPr>
        <p:spPr>
          <a:xfrm>
            <a:off x="1168400" y="1034110"/>
            <a:ext cx="8380496" cy="1199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/>
              <a:t>Cywir</a:t>
            </a:r>
            <a:r>
              <a:rPr lang="en-US" dirty="0"/>
              <a:t> neu </a:t>
            </a:r>
            <a:r>
              <a:rPr lang="en-US" dirty="0" err="1"/>
              <a:t>anghywir</a:t>
            </a:r>
            <a:r>
              <a:rPr lang="en-US" dirty="0"/>
              <a:t>?</a:t>
            </a:r>
            <a:endParaRPr lang="en-US" sz="270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0B01474-C629-33BD-4F54-C15DA6348BE0}"/>
              </a:ext>
            </a:extLst>
          </p:cNvPr>
          <p:cNvSpPr txBox="1">
            <a:spLocks/>
          </p:cNvSpPr>
          <p:nvPr/>
        </p:nvSpPr>
        <p:spPr>
          <a:xfrm>
            <a:off x="1507646" y="3878379"/>
            <a:ext cx="9031853" cy="21456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85000"/>
              </a:lnSpc>
            </a:pPr>
            <a:br>
              <a:rPr lang="en-US" sz="6000" dirty="0">
                <a:solidFill>
                  <a:srgbClr val="940000"/>
                </a:solidFill>
              </a:rPr>
            </a:br>
            <a:r>
              <a:rPr lang="en-US" sz="8000" b="1" dirty="0" err="1">
                <a:solidFill>
                  <a:srgbClr val="940000"/>
                </a:solidFill>
              </a:rPr>
              <a:t>Anghywir</a:t>
            </a:r>
            <a:r>
              <a:rPr lang="en-US" sz="8000" b="1" dirty="0">
                <a:solidFill>
                  <a:srgbClr val="940000"/>
                </a:solidFill>
              </a:rPr>
              <a:t>.</a:t>
            </a:r>
          </a:p>
          <a:p>
            <a:pPr algn="ctr">
              <a:lnSpc>
                <a:spcPct val="85000"/>
              </a:lnSpc>
            </a:pPr>
            <a:r>
              <a:rPr lang="en-US" sz="8000" b="1" dirty="0" err="1">
                <a:solidFill>
                  <a:srgbClr val="940000"/>
                </a:solidFill>
              </a:rPr>
              <a:t>Rydw</a:t>
            </a:r>
            <a:r>
              <a:rPr lang="en-US" sz="8000" b="1" dirty="0">
                <a:solidFill>
                  <a:srgbClr val="940000"/>
                </a:solidFill>
              </a:rPr>
              <a:t> </a:t>
            </a:r>
            <a:r>
              <a:rPr lang="en-US" sz="8000" b="1" dirty="0" err="1">
                <a:solidFill>
                  <a:srgbClr val="940000"/>
                </a:solidFill>
              </a:rPr>
              <a:t>i</a:t>
            </a:r>
            <a:r>
              <a:rPr lang="en-US" sz="8000" b="1" dirty="0">
                <a:solidFill>
                  <a:srgbClr val="940000"/>
                </a:solidFill>
              </a:rPr>
              <a:t> </a:t>
            </a:r>
            <a:r>
              <a:rPr lang="en-US" sz="8000" b="1" dirty="0" err="1">
                <a:solidFill>
                  <a:srgbClr val="940000"/>
                </a:solidFill>
              </a:rPr>
              <a:t>wedi</a:t>
            </a:r>
            <a:r>
              <a:rPr lang="en-US" sz="8000" b="1" dirty="0">
                <a:solidFill>
                  <a:srgbClr val="940000"/>
                </a:solidFill>
              </a:rPr>
              <a:t> </a:t>
            </a:r>
            <a:r>
              <a:rPr lang="en-US" sz="8000" b="1" dirty="0" err="1">
                <a:solidFill>
                  <a:srgbClr val="940000"/>
                </a:solidFill>
              </a:rPr>
              <a:t>clywed</a:t>
            </a:r>
            <a:r>
              <a:rPr lang="en-US" sz="8000" b="1" dirty="0">
                <a:solidFill>
                  <a:srgbClr val="940000"/>
                </a:solidFill>
              </a:rPr>
              <a:t> </a:t>
            </a:r>
            <a:r>
              <a:rPr lang="en-US" sz="8000" b="1" dirty="0" err="1">
                <a:solidFill>
                  <a:srgbClr val="940000"/>
                </a:solidFill>
              </a:rPr>
              <a:t>llawer</a:t>
            </a:r>
            <a:r>
              <a:rPr lang="en-US" sz="8000" b="1" dirty="0">
                <a:solidFill>
                  <a:srgbClr val="940000"/>
                </a:solidFill>
              </a:rPr>
              <a:t> o </a:t>
            </a:r>
            <a:r>
              <a:rPr lang="en-US" sz="8000" b="1" dirty="0" err="1">
                <a:solidFill>
                  <a:srgbClr val="940000"/>
                </a:solidFill>
              </a:rPr>
              <a:t>sôn</a:t>
            </a:r>
            <a:r>
              <a:rPr lang="en-US" sz="8000" b="1" dirty="0">
                <a:solidFill>
                  <a:srgbClr val="940000"/>
                </a:solidFill>
              </a:rPr>
              <a:t> </a:t>
            </a:r>
            <a:r>
              <a:rPr lang="en-US" sz="8000" b="1" dirty="0" err="1">
                <a:solidFill>
                  <a:srgbClr val="940000"/>
                </a:solidFill>
              </a:rPr>
              <a:t>amdanat</a:t>
            </a:r>
            <a:r>
              <a:rPr lang="en-US" sz="8000" b="1" dirty="0">
                <a:solidFill>
                  <a:srgbClr val="940000"/>
                </a:solidFill>
              </a:rPr>
              <a:t> </a:t>
            </a:r>
            <a:r>
              <a:rPr lang="en-US" sz="8000" b="1" dirty="0" err="1">
                <a:solidFill>
                  <a:srgbClr val="940000"/>
                </a:solidFill>
              </a:rPr>
              <a:t>ti</a:t>
            </a:r>
            <a:r>
              <a:rPr lang="en-US" sz="8000" b="1" dirty="0">
                <a:solidFill>
                  <a:srgbClr val="94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45222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6DE2D-1CFF-3929-2AAE-75839E174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987" y="2212921"/>
            <a:ext cx="10868026" cy="226118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>
              <a:lnSpc>
                <a:spcPct val="85000"/>
              </a:lnSpc>
            </a:pPr>
            <a:br>
              <a:rPr lang="en-US" sz="6000" dirty="0"/>
            </a:br>
            <a:r>
              <a:rPr lang="en-US" sz="8000" dirty="0" err="1"/>
              <a:t>Pwy</a:t>
            </a:r>
            <a:r>
              <a:rPr lang="en-US" sz="8000" dirty="0"/>
              <a:t> </a:t>
            </a:r>
            <a:r>
              <a:rPr lang="en-US" sz="8000" dirty="0" err="1"/>
              <a:t>sy’n</a:t>
            </a:r>
            <a:r>
              <a:rPr lang="en-US" sz="8000" dirty="0"/>
              <a:t> </a:t>
            </a:r>
            <a:r>
              <a:rPr lang="en-US" sz="8000" dirty="0" err="1"/>
              <a:t>siarad</a:t>
            </a:r>
            <a:r>
              <a:rPr lang="en-US" sz="8000" dirty="0"/>
              <a:t> </a:t>
            </a:r>
            <a:r>
              <a:rPr lang="en-US" sz="8000" dirty="0" err="1"/>
              <a:t>amdanyn</a:t>
            </a:r>
            <a:r>
              <a:rPr lang="en-US" sz="8000" dirty="0"/>
              <a:t> </a:t>
            </a:r>
            <a:r>
              <a:rPr lang="en-US" sz="8000" dirty="0" err="1"/>
              <a:t>nhw</a:t>
            </a:r>
            <a:r>
              <a:rPr lang="en-US" sz="8000" dirty="0"/>
              <a:t>?</a:t>
            </a:r>
            <a:endParaRPr lang="en-US" sz="60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36B2AE4-2556-29DC-9025-0529876F1750}"/>
              </a:ext>
            </a:extLst>
          </p:cNvPr>
          <p:cNvSpPr txBox="1">
            <a:spLocks/>
          </p:cNvSpPr>
          <p:nvPr/>
        </p:nvSpPr>
        <p:spPr>
          <a:xfrm>
            <a:off x="1415846" y="3000676"/>
            <a:ext cx="9215452" cy="187579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85000"/>
              </a:lnSpc>
            </a:pPr>
            <a:endParaRPr lang="en-US" sz="6000">
              <a:solidFill>
                <a:srgbClr val="FF0000"/>
              </a:solidFill>
            </a:endParaRPr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0C73F1B6-BDEE-F151-A334-BBA28432EB87}"/>
              </a:ext>
            </a:extLst>
          </p:cNvPr>
          <p:cNvSpPr txBox="1">
            <a:spLocks/>
          </p:cNvSpPr>
          <p:nvPr/>
        </p:nvSpPr>
        <p:spPr>
          <a:xfrm>
            <a:off x="1066800" y="992818"/>
            <a:ext cx="8380496" cy="1199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/>
              <a:t>Cywir</a:t>
            </a:r>
            <a:r>
              <a:rPr lang="en-US" dirty="0"/>
              <a:t> neu </a:t>
            </a:r>
            <a:r>
              <a:rPr lang="en-US" dirty="0" err="1"/>
              <a:t>anghywir</a:t>
            </a:r>
            <a:r>
              <a:rPr lang="en-US" dirty="0"/>
              <a:t>?</a:t>
            </a:r>
            <a:endParaRPr lang="en-US" sz="270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0B01474-C629-33BD-4F54-C15DA6348BE0}"/>
              </a:ext>
            </a:extLst>
          </p:cNvPr>
          <p:cNvSpPr txBox="1">
            <a:spLocks/>
          </p:cNvSpPr>
          <p:nvPr/>
        </p:nvSpPr>
        <p:spPr>
          <a:xfrm>
            <a:off x="1507646" y="3878379"/>
            <a:ext cx="9031853" cy="214567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85000"/>
              </a:lnSpc>
            </a:pPr>
            <a:br>
              <a:rPr lang="en-US" sz="6000" dirty="0"/>
            </a:br>
            <a:r>
              <a:rPr lang="en-US" sz="8000" b="1" dirty="0" err="1">
                <a:solidFill>
                  <a:srgbClr val="00B050"/>
                </a:solidFill>
              </a:rPr>
              <a:t>Cywir</a:t>
            </a:r>
            <a:endParaRPr lang="en-US" sz="8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225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6DE2D-1CFF-3929-2AAE-75839E174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2182286"/>
            <a:ext cx="12087225" cy="14354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8000" dirty="0" err="1"/>
              <a:t>Cer</a:t>
            </a:r>
            <a:r>
              <a:rPr lang="en-US" sz="8000" dirty="0"/>
              <a:t> at </a:t>
            </a:r>
            <a:r>
              <a:rPr lang="en-US" sz="8000" dirty="0" err="1"/>
              <a:t>nhw</a:t>
            </a:r>
            <a:r>
              <a:rPr lang="en-US" sz="8000" dirty="0"/>
              <a:t>!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36B2AE4-2556-29DC-9025-0529876F1750}"/>
              </a:ext>
            </a:extLst>
          </p:cNvPr>
          <p:cNvSpPr txBox="1">
            <a:spLocks/>
          </p:cNvSpPr>
          <p:nvPr/>
        </p:nvSpPr>
        <p:spPr>
          <a:xfrm>
            <a:off x="1415846" y="3000676"/>
            <a:ext cx="9215452" cy="187579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85000"/>
              </a:lnSpc>
            </a:pPr>
            <a:endParaRPr lang="en-US" sz="6000">
              <a:solidFill>
                <a:srgbClr val="FF0000"/>
              </a:solidFill>
            </a:endParaRPr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0C73F1B6-BDEE-F151-A334-BBA28432EB87}"/>
              </a:ext>
            </a:extLst>
          </p:cNvPr>
          <p:cNvSpPr txBox="1">
            <a:spLocks/>
          </p:cNvSpPr>
          <p:nvPr/>
        </p:nvSpPr>
        <p:spPr>
          <a:xfrm>
            <a:off x="1415846" y="1071384"/>
            <a:ext cx="8380496" cy="1199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/>
              <a:t>Cywir</a:t>
            </a:r>
            <a:r>
              <a:rPr lang="en-US" dirty="0"/>
              <a:t> neu </a:t>
            </a:r>
            <a:r>
              <a:rPr lang="en-US" dirty="0" err="1"/>
              <a:t>anghywir</a:t>
            </a:r>
            <a:r>
              <a:rPr lang="en-US" dirty="0"/>
              <a:t>?</a:t>
            </a:r>
            <a:endParaRPr lang="en-US" sz="270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0B01474-C629-33BD-4F54-C15DA6348BE0}"/>
              </a:ext>
            </a:extLst>
          </p:cNvPr>
          <p:cNvSpPr txBox="1">
            <a:spLocks/>
          </p:cNvSpPr>
          <p:nvPr/>
        </p:nvSpPr>
        <p:spPr>
          <a:xfrm>
            <a:off x="1507646" y="3878379"/>
            <a:ext cx="9031853" cy="21456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85000"/>
              </a:lnSpc>
            </a:pPr>
            <a:br>
              <a:rPr lang="en-US" sz="6000" dirty="0">
                <a:solidFill>
                  <a:srgbClr val="940000"/>
                </a:solidFill>
              </a:rPr>
            </a:br>
            <a:r>
              <a:rPr lang="en-US" sz="8000" b="1" dirty="0" err="1">
                <a:solidFill>
                  <a:srgbClr val="940000"/>
                </a:solidFill>
              </a:rPr>
              <a:t>Anghywir</a:t>
            </a:r>
            <a:r>
              <a:rPr lang="en-US" sz="8000" b="1" dirty="0">
                <a:solidFill>
                  <a:srgbClr val="940000"/>
                </a:solidFill>
              </a:rPr>
              <a:t>.</a:t>
            </a:r>
          </a:p>
          <a:p>
            <a:pPr algn="ctr">
              <a:lnSpc>
                <a:spcPct val="85000"/>
              </a:lnSpc>
            </a:pPr>
            <a:r>
              <a:rPr lang="en-US" sz="8000" b="1" dirty="0" err="1">
                <a:solidFill>
                  <a:srgbClr val="940000"/>
                </a:solidFill>
              </a:rPr>
              <a:t>Cer</a:t>
            </a:r>
            <a:r>
              <a:rPr lang="en-US" sz="8000" b="1" dirty="0">
                <a:solidFill>
                  <a:srgbClr val="940000"/>
                </a:solidFill>
              </a:rPr>
              <a:t> </a:t>
            </a:r>
            <a:r>
              <a:rPr lang="en-US" sz="8000" b="1" dirty="0" err="1">
                <a:solidFill>
                  <a:srgbClr val="940000"/>
                </a:solidFill>
              </a:rPr>
              <a:t>atyn</a:t>
            </a:r>
            <a:r>
              <a:rPr lang="en-US" sz="8000" b="1" dirty="0">
                <a:solidFill>
                  <a:srgbClr val="940000"/>
                </a:solidFill>
              </a:rPr>
              <a:t> </a:t>
            </a:r>
            <a:r>
              <a:rPr lang="en-US" sz="8000" b="1" dirty="0" err="1">
                <a:solidFill>
                  <a:srgbClr val="940000"/>
                </a:solidFill>
              </a:rPr>
              <a:t>nhw</a:t>
            </a:r>
            <a:r>
              <a:rPr lang="en-US" sz="8000" b="1" dirty="0">
                <a:solidFill>
                  <a:srgbClr val="940000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478152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6DE2D-1CFF-3929-2AAE-75839E174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707811"/>
            <a:ext cx="12087225" cy="214567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br>
              <a:rPr lang="en-US" sz="6000" dirty="0"/>
            </a:br>
            <a:r>
              <a:rPr lang="en-US" sz="8000" dirty="0"/>
              <a:t>Paid </a:t>
            </a:r>
            <a:r>
              <a:rPr lang="en-US" sz="8000" dirty="0" err="1"/>
              <a:t>â</a:t>
            </a:r>
            <a:r>
              <a:rPr lang="en-US" sz="8000" dirty="0"/>
              <a:t> </a:t>
            </a:r>
            <a:r>
              <a:rPr lang="en-US" sz="8000" dirty="0" err="1"/>
              <a:t>gwrando</a:t>
            </a:r>
            <a:r>
              <a:rPr lang="en-US" sz="8000" dirty="0"/>
              <a:t> </a:t>
            </a:r>
            <a:r>
              <a:rPr lang="en-US" sz="8000" dirty="0" err="1"/>
              <a:t>arno</a:t>
            </a:r>
            <a:r>
              <a:rPr lang="en-US" sz="8000" dirty="0"/>
              <a:t> </a:t>
            </a:r>
            <a:r>
              <a:rPr lang="en-US" sz="8000" dirty="0" err="1"/>
              <a:t>fe</a:t>
            </a:r>
            <a:r>
              <a:rPr lang="en-US" sz="8000" dirty="0"/>
              <a:t>.</a:t>
            </a:r>
            <a:endParaRPr lang="en-US" sz="60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36B2AE4-2556-29DC-9025-0529876F1750}"/>
              </a:ext>
            </a:extLst>
          </p:cNvPr>
          <p:cNvSpPr txBox="1">
            <a:spLocks/>
          </p:cNvSpPr>
          <p:nvPr/>
        </p:nvSpPr>
        <p:spPr>
          <a:xfrm>
            <a:off x="1415846" y="3000676"/>
            <a:ext cx="9215452" cy="187579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85000"/>
              </a:lnSpc>
            </a:pPr>
            <a:endParaRPr lang="en-US" sz="6000">
              <a:solidFill>
                <a:srgbClr val="FF0000"/>
              </a:solidFill>
            </a:endParaRPr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0C73F1B6-BDEE-F151-A334-BBA28432EB87}"/>
              </a:ext>
            </a:extLst>
          </p:cNvPr>
          <p:cNvSpPr txBox="1">
            <a:spLocks/>
          </p:cNvSpPr>
          <p:nvPr/>
        </p:nvSpPr>
        <p:spPr>
          <a:xfrm>
            <a:off x="1117600" y="1083254"/>
            <a:ext cx="8380496" cy="1199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/>
              <a:t>Cywir</a:t>
            </a:r>
            <a:r>
              <a:rPr lang="en-US" dirty="0"/>
              <a:t> neu </a:t>
            </a:r>
            <a:r>
              <a:rPr lang="en-US" dirty="0" err="1"/>
              <a:t>anghywir</a:t>
            </a:r>
            <a:r>
              <a:rPr lang="en-US" dirty="0"/>
              <a:t>?</a:t>
            </a:r>
            <a:endParaRPr lang="en-US" sz="270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0B01474-C629-33BD-4F54-C15DA6348BE0}"/>
              </a:ext>
            </a:extLst>
          </p:cNvPr>
          <p:cNvSpPr txBox="1">
            <a:spLocks/>
          </p:cNvSpPr>
          <p:nvPr/>
        </p:nvSpPr>
        <p:spPr>
          <a:xfrm>
            <a:off x="1507646" y="3878379"/>
            <a:ext cx="9031853" cy="214567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85000"/>
              </a:lnSpc>
            </a:pPr>
            <a:br>
              <a:rPr lang="en-US" sz="6000" dirty="0"/>
            </a:br>
            <a:r>
              <a:rPr lang="en-US" sz="8000" b="1" dirty="0" err="1">
                <a:solidFill>
                  <a:srgbClr val="00B050"/>
                </a:solidFill>
              </a:rPr>
              <a:t>Cywir</a:t>
            </a:r>
            <a:endParaRPr lang="en-US" sz="8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317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6DE2D-1CFF-3929-2AAE-75839E174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0042" y="2536152"/>
            <a:ext cx="12087225" cy="143547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>
              <a:lnSpc>
                <a:spcPct val="85000"/>
              </a:lnSpc>
            </a:pPr>
            <a:r>
              <a:rPr lang="en-US" sz="8000" dirty="0"/>
              <a:t>Mae gen chi </a:t>
            </a:r>
            <a:r>
              <a:rPr lang="en-US" sz="8000" dirty="0" err="1"/>
              <a:t>tipyn</a:t>
            </a:r>
            <a:r>
              <a:rPr lang="en-US" sz="8000" dirty="0"/>
              <a:t> o </a:t>
            </a:r>
            <a:r>
              <a:rPr lang="en-US" sz="8000" dirty="0" err="1"/>
              <a:t>waith</a:t>
            </a:r>
            <a:r>
              <a:rPr lang="en-US" sz="8000" dirty="0"/>
              <a:t> </a:t>
            </a:r>
            <a:r>
              <a:rPr lang="en-US" sz="8000" dirty="0" err="1"/>
              <a:t>cartref</a:t>
            </a:r>
            <a:r>
              <a:rPr lang="en-US" sz="8000" dirty="0"/>
              <a:t> </a:t>
            </a:r>
            <a:r>
              <a:rPr lang="en-US" sz="8000" dirty="0" err="1"/>
              <a:t>heno</a:t>
            </a:r>
            <a:r>
              <a:rPr lang="en-US" sz="8000" dirty="0"/>
              <a:t>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36B2AE4-2556-29DC-9025-0529876F1750}"/>
              </a:ext>
            </a:extLst>
          </p:cNvPr>
          <p:cNvSpPr txBox="1">
            <a:spLocks/>
          </p:cNvSpPr>
          <p:nvPr/>
        </p:nvSpPr>
        <p:spPr>
          <a:xfrm>
            <a:off x="1415846" y="3000676"/>
            <a:ext cx="9215452" cy="187579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85000"/>
              </a:lnSpc>
            </a:pPr>
            <a:endParaRPr lang="en-US" sz="6000">
              <a:solidFill>
                <a:srgbClr val="FF0000"/>
              </a:solidFill>
            </a:endParaRPr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0C73F1B6-BDEE-F151-A334-BBA28432EB87}"/>
              </a:ext>
            </a:extLst>
          </p:cNvPr>
          <p:cNvSpPr txBox="1">
            <a:spLocks/>
          </p:cNvSpPr>
          <p:nvPr/>
        </p:nvSpPr>
        <p:spPr>
          <a:xfrm>
            <a:off x="1117600" y="897980"/>
            <a:ext cx="8380496" cy="1199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/>
              <a:t>Cywir</a:t>
            </a:r>
            <a:r>
              <a:rPr lang="en-US" dirty="0"/>
              <a:t> neu </a:t>
            </a:r>
            <a:r>
              <a:rPr lang="en-US" dirty="0" err="1"/>
              <a:t>anghywir</a:t>
            </a:r>
            <a:r>
              <a:rPr lang="en-US" dirty="0"/>
              <a:t>?</a:t>
            </a:r>
            <a:endParaRPr lang="en-US" sz="270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0B01474-C629-33BD-4F54-C15DA6348BE0}"/>
              </a:ext>
            </a:extLst>
          </p:cNvPr>
          <p:cNvSpPr txBox="1">
            <a:spLocks/>
          </p:cNvSpPr>
          <p:nvPr/>
        </p:nvSpPr>
        <p:spPr>
          <a:xfrm>
            <a:off x="1507646" y="3878379"/>
            <a:ext cx="9031853" cy="21456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85000"/>
              </a:lnSpc>
            </a:pPr>
            <a:br>
              <a:rPr lang="en-US" sz="6000" dirty="0">
                <a:solidFill>
                  <a:srgbClr val="940000"/>
                </a:solidFill>
              </a:rPr>
            </a:br>
            <a:r>
              <a:rPr lang="en-US" sz="8000" b="1" dirty="0" err="1">
                <a:solidFill>
                  <a:srgbClr val="940000"/>
                </a:solidFill>
              </a:rPr>
              <a:t>Anghywir</a:t>
            </a:r>
            <a:r>
              <a:rPr lang="en-US" sz="8000" b="1" dirty="0">
                <a:solidFill>
                  <a:srgbClr val="940000"/>
                </a:solidFill>
              </a:rPr>
              <a:t>.</a:t>
            </a:r>
          </a:p>
          <a:p>
            <a:pPr algn="ctr">
              <a:lnSpc>
                <a:spcPct val="85000"/>
              </a:lnSpc>
            </a:pPr>
            <a:r>
              <a:rPr lang="en-US" sz="8000" b="1" dirty="0">
                <a:solidFill>
                  <a:srgbClr val="940000"/>
                </a:solidFill>
              </a:rPr>
              <a:t>Mae </a:t>
            </a:r>
            <a:r>
              <a:rPr lang="en-US" sz="8000" b="1" dirty="0" err="1">
                <a:solidFill>
                  <a:srgbClr val="940000"/>
                </a:solidFill>
              </a:rPr>
              <a:t>gennych</a:t>
            </a:r>
            <a:r>
              <a:rPr lang="en-US" sz="8000" b="1" dirty="0">
                <a:solidFill>
                  <a:srgbClr val="940000"/>
                </a:solidFill>
              </a:rPr>
              <a:t> chi </a:t>
            </a:r>
            <a:r>
              <a:rPr lang="en-US" sz="8000" b="1" u="sng" dirty="0" err="1">
                <a:solidFill>
                  <a:srgbClr val="940000"/>
                </a:solidFill>
              </a:rPr>
              <a:t>d</a:t>
            </a:r>
            <a:r>
              <a:rPr lang="en-US" sz="8000" b="1" dirty="0" err="1">
                <a:solidFill>
                  <a:srgbClr val="940000"/>
                </a:solidFill>
              </a:rPr>
              <a:t>ipyn</a:t>
            </a:r>
            <a:r>
              <a:rPr lang="en-US" sz="8000" b="1" dirty="0">
                <a:solidFill>
                  <a:srgbClr val="940000"/>
                </a:solidFill>
              </a:rPr>
              <a:t> o </a:t>
            </a:r>
            <a:r>
              <a:rPr lang="en-US" sz="8000" b="1" dirty="0" err="1">
                <a:solidFill>
                  <a:srgbClr val="940000"/>
                </a:solidFill>
              </a:rPr>
              <a:t>waith</a:t>
            </a:r>
            <a:r>
              <a:rPr lang="en-US" sz="8000" b="1" dirty="0">
                <a:solidFill>
                  <a:srgbClr val="940000"/>
                </a:solidFill>
              </a:rPr>
              <a:t> </a:t>
            </a:r>
            <a:r>
              <a:rPr lang="en-US" sz="8000" b="1" dirty="0" err="1">
                <a:solidFill>
                  <a:srgbClr val="940000"/>
                </a:solidFill>
              </a:rPr>
              <a:t>cartref</a:t>
            </a:r>
            <a:r>
              <a:rPr lang="en-US" sz="8000" b="1" dirty="0">
                <a:solidFill>
                  <a:srgbClr val="940000"/>
                </a:solidFill>
              </a:rPr>
              <a:t> </a:t>
            </a:r>
            <a:r>
              <a:rPr lang="en-US" sz="8000" b="1" dirty="0" err="1">
                <a:solidFill>
                  <a:srgbClr val="940000"/>
                </a:solidFill>
              </a:rPr>
              <a:t>heno</a:t>
            </a:r>
            <a:r>
              <a:rPr lang="en-US" sz="8000" b="1" dirty="0">
                <a:solidFill>
                  <a:srgbClr val="94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87159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6DE2D-1CFF-3929-2AAE-75839E174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707811"/>
            <a:ext cx="12087225" cy="214567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br>
              <a:rPr lang="en-US" sz="6000" dirty="0"/>
            </a:br>
            <a:r>
              <a:rPr lang="en-US" sz="8000" dirty="0" err="1"/>
              <a:t>Ble</a:t>
            </a:r>
            <a:r>
              <a:rPr lang="en-US" sz="8000" dirty="0"/>
              <a:t> </a:t>
            </a:r>
            <a:r>
              <a:rPr lang="en-US" sz="8000" dirty="0" err="1"/>
              <a:t>mae</a:t>
            </a:r>
            <a:r>
              <a:rPr lang="en-US" sz="8000" dirty="0"/>
              <a:t> </a:t>
            </a:r>
            <a:r>
              <a:rPr lang="en-US" sz="8000" dirty="0" err="1"/>
              <a:t>hi’n</a:t>
            </a:r>
            <a:r>
              <a:rPr lang="en-US" sz="8000" dirty="0"/>
              <a:t> </a:t>
            </a:r>
            <a:r>
              <a:rPr lang="en-US" sz="8000" dirty="0" err="1"/>
              <a:t>dod</a:t>
            </a:r>
            <a:r>
              <a:rPr lang="en-US" sz="8000" dirty="0"/>
              <a:t> o?</a:t>
            </a:r>
            <a:endParaRPr lang="en-US" sz="60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36B2AE4-2556-29DC-9025-0529876F1750}"/>
              </a:ext>
            </a:extLst>
          </p:cNvPr>
          <p:cNvSpPr txBox="1">
            <a:spLocks/>
          </p:cNvSpPr>
          <p:nvPr/>
        </p:nvSpPr>
        <p:spPr>
          <a:xfrm>
            <a:off x="1415846" y="3000676"/>
            <a:ext cx="9215452" cy="187579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85000"/>
              </a:lnSpc>
            </a:pPr>
            <a:endParaRPr lang="en-US" sz="6000">
              <a:solidFill>
                <a:srgbClr val="FF0000"/>
              </a:solidFill>
            </a:endParaRPr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0C73F1B6-BDEE-F151-A334-BBA28432EB87}"/>
              </a:ext>
            </a:extLst>
          </p:cNvPr>
          <p:cNvSpPr txBox="1">
            <a:spLocks/>
          </p:cNvSpPr>
          <p:nvPr/>
        </p:nvSpPr>
        <p:spPr>
          <a:xfrm>
            <a:off x="1016000" y="1083254"/>
            <a:ext cx="8380496" cy="1199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/>
              <a:t>Cywir</a:t>
            </a:r>
            <a:r>
              <a:rPr lang="en-US" dirty="0"/>
              <a:t> neu </a:t>
            </a:r>
            <a:r>
              <a:rPr lang="en-US" dirty="0" err="1"/>
              <a:t>anghywir</a:t>
            </a:r>
            <a:r>
              <a:rPr lang="en-US" dirty="0"/>
              <a:t>?</a:t>
            </a:r>
            <a:endParaRPr lang="en-US" sz="270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0B01474-C629-33BD-4F54-C15DA6348BE0}"/>
              </a:ext>
            </a:extLst>
          </p:cNvPr>
          <p:cNvSpPr txBox="1">
            <a:spLocks/>
          </p:cNvSpPr>
          <p:nvPr/>
        </p:nvSpPr>
        <p:spPr>
          <a:xfrm>
            <a:off x="1507646" y="3878379"/>
            <a:ext cx="9031853" cy="21456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85000"/>
              </a:lnSpc>
            </a:pPr>
            <a:br>
              <a:rPr lang="en-US" sz="6000" dirty="0">
                <a:solidFill>
                  <a:srgbClr val="940000"/>
                </a:solidFill>
              </a:rPr>
            </a:br>
            <a:r>
              <a:rPr lang="en-US" sz="8000" b="1" dirty="0" err="1">
                <a:solidFill>
                  <a:srgbClr val="940000"/>
                </a:solidFill>
              </a:rPr>
              <a:t>Anghywir</a:t>
            </a:r>
            <a:endParaRPr lang="en-US" sz="8000" b="1" dirty="0">
              <a:solidFill>
                <a:srgbClr val="940000"/>
              </a:solidFill>
            </a:endParaRPr>
          </a:p>
          <a:p>
            <a:pPr algn="ctr">
              <a:lnSpc>
                <a:spcPct val="85000"/>
              </a:lnSpc>
            </a:pPr>
            <a:r>
              <a:rPr lang="en-US" sz="8000" b="1" dirty="0">
                <a:solidFill>
                  <a:srgbClr val="940000"/>
                </a:solidFill>
              </a:rPr>
              <a:t>O </a:t>
            </a:r>
            <a:r>
              <a:rPr lang="en-US" sz="8000" b="1" dirty="0" err="1">
                <a:solidFill>
                  <a:srgbClr val="940000"/>
                </a:solidFill>
              </a:rPr>
              <a:t>ble</a:t>
            </a:r>
            <a:r>
              <a:rPr lang="en-US" sz="8000" b="1" dirty="0">
                <a:solidFill>
                  <a:srgbClr val="940000"/>
                </a:solidFill>
              </a:rPr>
              <a:t> </a:t>
            </a:r>
            <a:r>
              <a:rPr lang="en-US" sz="8000" b="1" dirty="0" err="1">
                <a:solidFill>
                  <a:srgbClr val="940000"/>
                </a:solidFill>
              </a:rPr>
              <a:t>mae</a:t>
            </a:r>
            <a:r>
              <a:rPr lang="en-US" sz="8000" b="1" dirty="0">
                <a:solidFill>
                  <a:srgbClr val="940000"/>
                </a:solidFill>
              </a:rPr>
              <a:t> </a:t>
            </a:r>
            <a:r>
              <a:rPr lang="en-US" sz="8000" b="1" dirty="0" err="1">
                <a:solidFill>
                  <a:srgbClr val="940000"/>
                </a:solidFill>
              </a:rPr>
              <a:t>hi’n</a:t>
            </a:r>
            <a:r>
              <a:rPr lang="en-US" sz="8000" b="1" dirty="0">
                <a:solidFill>
                  <a:srgbClr val="940000"/>
                </a:solidFill>
              </a:rPr>
              <a:t> </a:t>
            </a:r>
            <a:r>
              <a:rPr lang="en-US" sz="8000" b="1" dirty="0" err="1">
                <a:solidFill>
                  <a:srgbClr val="940000"/>
                </a:solidFill>
              </a:rPr>
              <a:t>dod</a:t>
            </a:r>
            <a:r>
              <a:rPr lang="en-US" sz="8000" b="1" dirty="0">
                <a:solidFill>
                  <a:srgbClr val="94000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56181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BE0C1-0B09-83D0-B30B-5399A7C8C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139" y="100017"/>
            <a:ext cx="10178322" cy="717753"/>
          </a:xfrm>
        </p:spPr>
        <p:txBody>
          <a:bodyPr>
            <a:noAutofit/>
          </a:bodyPr>
          <a:lstStyle/>
          <a:p>
            <a:r>
              <a:rPr lang="cy-GB" sz="3200" dirty="0"/>
              <a:t>Her yr arddodiaid.  Rhedwch yr arddodiaid yn y grid isod</a:t>
            </a:r>
          </a:p>
        </p:txBody>
      </p:sp>
      <p:pic>
        <p:nvPicPr>
          <p:cNvPr id="7" name="Picture 6" descr="A white rectangular box with black text&#10;&#10;Description automatically generated">
            <a:extLst>
              <a:ext uri="{FF2B5EF4-FFF2-40B4-BE49-F238E27FC236}">
                <a16:creationId xmlns:a16="http://schemas.microsoft.com/office/drawing/2014/main" id="{BB835C0F-03F5-EF5C-25F6-A526DB2C27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6363" y="978408"/>
            <a:ext cx="9667875" cy="5872415"/>
          </a:xfrm>
          <a:prstGeom prst="rect">
            <a:avLst/>
          </a:prstGeom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85B8BDAC-3ADC-5264-A620-7114F7163DFF}"/>
              </a:ext>
            </a:extLst>
          </p:cNvPr>
          <p:cNvSpPr/>
          <p:nvPr/>
        </p:nvSpPr>
        <p:spPr>
          <a:xfrm>
            <a:off x="1581665" y="1248032"/>
            <a:ext cx="2162432" cy="7043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/>
              <a:t>drwyddo fe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1AFA9B12-1EC6-4F3C-A4D3-5529AF92CF3C}"/>
              </a:ext>
            </a:extLst>
          </p:cNvPr>
          <p:cNvSpPr/>
          <p:nvPr/>
        </p:nvSpPr>
        <p:spPr>
          <a:xfrm>
            <a:off x="3949399" y="1248032"/>
            <a:ext cx="2162432" cy="7043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/>
              <a:t>hebddyn nhw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584092E0-4289-6C18-5B83-194A1F884286}"/>
              </a:ext>
            </a:extLst>
          </p:cNvPr>
          <p:cNvSpPr/>
          <p:nvPr/>
        </p:nvSpPr>
        <p:spPr>
          <a:xfrm>
            <a:off x="6359613" y="1235676"/>
            <a:ext cx="2162432" cy="7043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/>
              <a:t>amdani hi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EC70F682-079A-AF5D-CA4E-14129E8749EB}"/>
              </a:ext>
            </a:extLst>
          </p:cNvPr>
          <p:cNvSpPr/>
          <p:nvPr/>
        </p:nvSpPr>
        <p:spPr>
          <a:xfrm>
            <a:off x="8732756" y="1235676"/>
            <a:ext cx="2162432" cy="7043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/>
              <a:t>arno fe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29115FE7-3A42-F9EA-C47F-CEE6254D0F39}"/>
              </a:ext>
            </a:extLst>
          </p:cNvPr>
          <p:cNvSpPr/>
          <p:nvPr/>
        </p:nvSpPr>
        <p:spPr>
          <a:xfrm>
            <a:off x="1581665" y="2270054"/>
            <a:ext cx="2162432" cy="7043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/>
              <a:t>drwyddi hi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B519FC1F-25EE-BD64-0633-2DB0BB3DFED7}"/>
              </a:ext>
            </a:extLst>
          </p:cNvPr>
          <p:cNvSpPr/>
          <p:nvPr/>
        </p:nvSpPr>
        <p:spPr>
          <a:xfrm>
            <a:off x="3949399" y="2282411"/>
            <a:ext cx="2162432" cy="7043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/>
              <a:t>ato fe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EEE0D33B-F2C3-1856-5F64-E72D45BAC720}"/>
              </a:ext>
            </a:extLst>
          </p:cNvPr>
          <p:cNvSpPr/>
          <p:nvPr/>
        </p:nvSpPr>
        <p:spPr>
          <a:xfrm>
            <a:off x="6359613" y="2294768"/>
            <a:ext cx="2162432" cy="7043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/>
              <a:t>amdanyn nhw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52FD3C8E-EE35-C706-6B28-604406E05F29}"/>
              </a:ext>
            </a:extLst>
          </p:cNvPr>
          <p:cNvSpPr/>
          <p:nvPr/>
        </p:nvSpPr>
        <p:spPr>
          <a:xfrm>
            <a:off x="8684867" y="2331839"/>
            <a:ext cx="2162432" cy="7043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/>
              <a:t>arni hi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A3C99671-0C76-546D-9E9C-74EC77EAFFF5}"/>
              </a:ext>
            </a:extLst>
          </p:cNvPr>
          <p:cNvSpPr/>
          <p:nvPr/>
        </p:nvSpPr>
        <p:spPr>
          <a:xfrm>
            <a:off x="1581665" y="3429000"/>
            <a:ext cx="2162432" cy="7043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/>
              <a:t>drwyddyn nhw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DAFFF873-624D-3284-2D4B-549F0711CF78}"/>
              </a:ext>
            </a:extLst>
          </p:cNvPr>
          <p:cNvSpPr/>
          <p:nvPr/>
        </p:nvSpPr>
        <p:spPr>
          <a:xfrm>
            <a:off x="3949399" y="3429000"/>
            <a:ext cx="2162432" cy="7043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/>
              <a:t>ati hi</a:t>
            </a: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9CE2422B-3AB0-C3B0-D458-07DB57678FA4}"/>
              </a:ext>
            </a:extLst>
          </p:cNvPr>
          <p:cNvSpPr/>
          <p:nvPr/>
        </p:nvSpPr>
        <p:spPr>
          <a:xfrm>
            <a:off x="6317133" y="3429000"/>
            <a:ext cx="2162432" cy="7043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/>
              <a:t>iddo fe</a:t>
            </a:r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7656EE0E-D4B7-E96B-AE74-DAF4B089C248}"/>
              </a:ext>
            </a:extLst>
          </p:cNvPr>
          <p:cNvSpPr/>
          <p:nvPr/>
        </p:nvSpPr>
        <p:spPr>
          <a:xfrm>
            <a:off x="8732756" y="3433385"/>
            <a:ext cx="2162432" cy="7043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/>
              <a:t>arnyn nhw</a:t>
            </a:r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44371D9F-5DBE-E9DB-9A94-46BDADA8D943}"/>
              </a:ext>
            </a:extLst>
          </p:cNvPr>
          <p:cNvSpPr/>
          <p:nvPr/>
        </p:nvSpPr>
        <p:spPr>
          <a:xfrm>
            <a:off x="1581665" y="4649730"/>
            <a:ext cx="2162432" cy="7043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/>
              <a:t>hebddo fe</a:t>
            </a:r>
          </a:p>
        </p:txBody>
      </p:sp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ADB263FF-B41F-8C3E-64BD-EE3F77AC07C8}"/>
              </a:ext>
            </a:extLst>
          </p:cNvPr>
          <p:cNvSpPr/>
          <p:nvPr/>
        </p:nvSpPr>
        <p:spPr>
          <a:xfrm>
            <a:off x="3933568" y="4649730"/>
            <a:ext cx="2162432" cy="7043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/>
              <a:t>atyn nhw</a:t>
            </a: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6095BC36-C36E-2AF6-8A6B-5B3DDD319E9F}"/>
              </a:ext>
            </a:extLst>
          </p:cNvPr>
          <p:cNvSpPr/>
          <p:nvPr/>
        </p:nvSpPr>
        <p:spPr>
          <a:xfrm>
            <a:off x="6359613" y="4649730"/>
            <a:ext cx="2162432" cy="7043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/>
              <a:t>iddi hi</a:t>
            </a: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66340341-7ED1-5F9F-1E80-56355FCE7AA7}"/>
              </a:ext>
            </a:extLst>
          </p:cNvPr>
          <p:cNvSpPr/>
          <p:nvPr/>
        </p:nvSpPr>
        <p:spPr>
          <a:xfrm>
            <a:off x="8732756" y="4649730"/>
            <a:ext cx="2162432" cy="7043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/>
              <a:t>wrtho fe</a:t>
            </a: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4A8BAFE9-E9B0-2F46-FE1D-79181323FF43}"/>
              </a:ext>
            </a:extLst>
          </p:cNvPr>
          <p:cNvSpPr/>
          <p:nvPr/>
        </p:nvSpPr>
        <p:spPr>
          <a:xfrm>
            <a:off x="1581665" y="5879592"/>
            <a:ext cx="2162432" cy="7043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/>
              <a:t>hebddi hi</a:t>
            </a:r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6B4A85AA-9522-0F76-FCE1-46F00F87DB15}"/>
              </a:ext>
            </a:extLst>
          </p:cNvPr>
          <p:cNvSpPr/>
          <p:nvPr/>
        </p:nvSpPr>
        <p:spPr>
          <a:xfrm>
            <a:off x="3933568" y="5883203"/>
            <a:ext cx="2162432" cy="7043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/>
              <a:t>amdano fe</a:t>
            </a:r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4148B3E7-54C7-9570-FD26-30836FE23CC9}"/>
              </a:ext>
            </a:extLst>
          </p:cNvPr>
          <p:cNvSpPr/>
          <p:nvPr/>
        </p:nvSpPr>
        <p:spPr>
          <a:xfrm>
            <a:off x="6317133" y="5870460"/>
            <a:ext cx="2162432" cy="7043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/>
              <a:t>iddyn nhw</a:t>
            </a:r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0514236E-B0BF-5CBC-200C-3DE221EFA404}"/>
              </a:ext>
            </a:extLst>
          </p:cNvPr>
          <p:cNvSpPr/>
          <p:nvPr/>
        </p:nvSpPr>
        <p:spPr>
          <a:xfrm>
            <a:off x="8732756" y="5879592"/>
            <a:ext cx="2162432" cy="7043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/>
              <a:t>wrthi hi</a:t>
            </a:r>
          </a:p>
        </p:txBody>
      </p:sp>
    </p:spTree>
    <p:extLst>
      <p:ext uri="{BB962C8B-B14F-4D97-AF65-F5344CB8AC3E}">
        <p14:creationId xmlns:p14="http://schemas.microsoft.com/office/powerpoint/2010/main" val="3729345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E0C9CFA-ED65-AF41-80C2-B1EDDEDF21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6577" y="2727532"/>
            <a:ext cx="1757041" cy="2525410"/>
          </a:xfrm>
          <a:prstGeom prst="rect">
            <a:avLst/>
          </a:prstGeom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23CEBE20-454A-B541-943A-1C328F95C3B8}"/>
              </a:ext>
            </a:extLst>
          </p:cNvPr>
          <p:cNvSpPr/>
          <p:nvPr/>
        </p:nvSpPr>
        <p:spPr>
          <a:xfrm>
            <a:off x="431441" y="203201"/>
            <a:ext cx="4157491" cy="1286086"/>
          </a:xfrm>
          <a:prstGeom prst="roundRect">
            <a:avLst/>
          </a:prstGeom>
          <a:solidFill>
            <a:schemeClr val="accent1"/>
          </a:solidFill>
          <a:ln w="76200"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3600" b="1"/>
              <a:t>Adnoddau defnyddiol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98A4D1E-2286-BB43-8526-DD9816A375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4319" y="203202"/>
            <a:ext cx="1868187" cy="262021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E43711B-E941-7642-A8E7-04C330A26B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696510">
            <a:off x="5766420" y="3166342"/>
            <a:ext cx="1665628" cy="231220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0757098-209D-2748-8A78-70854D01B1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638701">
            <a:off x="9730708" y="336437"/>
            <a:ext cx="1738555" cy="254731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ECC204B-C73C-8644-9A7F-372C88C570D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119473">
            <a:off x="7946019" y="2604647"/>
            <a:ext cx="2273300" cy="33528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B340707-1358-0748-8FE4-8A87ED7EAD5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F602AF9-6296-DD44-B364-FB2FC815CAC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5935480">
            <a:off x="596505" y="1354905"/>
            <a:ext cx="1246183" cy="179380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0925386-778F-CA4A-8D4F-5EA9DD4CF2D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17361975">
            <a:off x="1311975" y="2360346"/>
            <a:ext cx="1289945" cy="187261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1DC6512-036D-CD41-BF2C-457286B02DE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5387247">
            <a:off x="726540" y="3585920"/>
            <a:ext cx="1385957" cy="201557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F5A67EE-0A48-B145-8E87-60694AC60B96}"/>
              </a:ext>
            </a:extLst>
          </p:cNvPr>
          <p:cNvSpPr txBox="1"/>
          <p:nvPr/>
        </p:nvSpPr>
        <p:spPr>
          <a:xfrm>
            <a:off x="113063" y="5013163"/>
            <a:ext cx="2213065" cy="653966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err="1"/>
              <a:t>Cardiau</a:t>
            </a:r>
            <a:r>
              <a:rPr lang="en-US"/>
              <a:t> </a:t>
            </a:r>
            <a:r>
              <a:rPr lang="en-US" err="1"/>
              <a:t>drilio</a:t>
            </a:r>
            <a:r>
              <a:rPr lang="en-US"/>
              <a:t> </a:t>
            </a:r>
            <a:r>
              <a:rPr lang="en-US" err="1"/>
              <a:t>o’r</a:t>
            </a:r>
            <a:r>
              <a:rPr lang="en-US"/>
              <a:t> </a:t>
            </a:r>
            <a:r>
              <a:rPr lang="en-US" err="1"/>
              <a:t>Blwch</a:t>
            </a:r>
            <a:r>
              <a:rPr lang="en-US"/>
              <a:t> </a:t>
            </a:r>
            <a:r>
              <a:rPr lang="en-US" err="1"/>
              <a:t>Llythrennedd</a:t>
            </a:r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B018005-3833-2844-B40E-FBCB7445F95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02060" y="196802"/>
            <a:ext cx="1766588" cy="251832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335869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126ADEF2-2BA7-419F-A580-9C6541A73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cy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B146248-6675-4D3A-B34A-7363E28C9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4A29828-0E9F-418B-A95D-A7D6ABF1C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274038" y="4242032"/>
            <a:ext cx="10274497" cy="17344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7200" spc="800" err="1"/>
              <a:t>aRDDODIAID</a:t>
            </a:r>
            <a:endParaRPr lang="en-US" sz="7200" spc="800"/>
          </a:p>
        </p:txBody>
      </p:sp>
      <p:sp>
        <p:nvSpPr>
          <p:cNvPr id="15" name="Freeform 6">
            <a:extLst>
              <a:ext uri="{FF2B5EF4-FFF2-40B4-BE49-F238E27FC236}">
                <a16:creationId xmlns:a16="http://schemas.microsoft.com/office/drawing/2014/main" id="{397636A1-434C-40B3-A908-6730DB23C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cy-GB"/>
          </a:p>
        </p:txBody>
      </p:sp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9CC9A326-0024-4BD3-8BB5-26705F0D80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4038" y="883644"/>
            <a:ext cx="10274497" cy="2795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83303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0B082E"/>
      </a:dk2>
      <a:lt2>
        <a:srgbClr val="F3F3F2"/>
      </a:lt2>
      <a:accent1>
        <a:srgbClr val="62B4C6"/>
      </a:accent1>
      <a:accent2>
        <a:srgbClr val="1B376E"/>
      </a:accent2>
      <a:accent3>
        <a:srgbClr val="9EBE55"/>
      </a:accent3>
      <a:accent4>
        <a:srgbClr val="C65E5E"/>
      </a:accent4>
      <a:accent5>
        <a:srgbClr val="D3BA55"/>
      </a:accent5>
      <a:accent6>
        <a:srgbClr val="96648A"/>
      </a:accent6>
      <a:hlink>
        <a:srgbClr val="62B4C6"/>
      </a:hlink>
      <a:folHlink>
        <a:srgbClr val="96648A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D71F8F05-6246-47AF-9E68-E57F6C93F792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</TotalTime>
  <Words>1379</Words>
  <Application>Microsoft Macintosh PowerPoint</Application>
  <PresentationFormat>Widescreen</PresentationFormat>
  <Paragraphs>368</Paragraphs>
  <Slides>33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2" baseType="lpstr">
      <vt:lpstr>Calibri</vt:lpstr>
      <vt:lpstr>Verdana</vt:lpstr>
      <vt:lpstr>Gill Sans MT</vt:lpstr>
      <vt:lpstr>Arial Black</vt:lpstr>
      <vt:lpstr>Arial Unicode MS</vt:lpstr>
      <vt:lpstr>Arial</vt:lpstr>
      <vt:lpstr>Comic Sans MS</vt:lpstr>
      <vt:lpstr>Impact</vt:lpstr>
      <vt:lpstr>Badge</vt:lpstr>
      <vt:lpstr>PowerPoint Presentation</vt:lpstr>
      <vt:lpstr>PowerPoint Presentation</vt:lpstr>
      <vt:lpstr>BETH YW ARDDODIAD?</vt:lpstr>
      <vt:lpstr>ALLWCH CHI FEDDWL AM ARDDODIAID ERAILL?</vt:lpstr>
      <vt:lpstr>YR ARDDODIAID CYFFREDIN</vt:lpstr>
      <vt:lpstr>TREIGLAD MEDDAL</vt:lpstr>
      <vt:lpstr>Ymarfer</vt:lpstr>
      <vt:lpstr>Ymarfer</vt:lpstr>
      <vt:lpstr>Beth yw’r rheol...?</vt:lpstr>
      <vt:lpstr>Ble wyt ti’n dod-o?</vt:lpstr>
      <vt:lpstr>Arddodiad ar ddiwedd brawddeg?</vt:lpstr>
      <vt:lpstr>CYWIRWCH Y cwestiynau YMA</vt:lpstr>
      <vt:lpstr>Arddodiaid gyda berfenwau</vt:lpstr>
      <vt:lpstr>Arddodiaid gyda berfenwau</vt:lpstr>
      <vt:lpstr>Arddodiaid gyda berfenwau</vt:lpstr>
      <vt:lpstr>TASG</vt:lpstr>
      <vt:lpstr>Rhedeg arddodiaid</vt:lpstr>
      <vt:lpstr>Rhedeg arddodiaid</vt:lpstr>
      <vt:lpstr>PowerPoint Presentation</vt:lpstr>
      <vt:lpstr>PowerPoint Presentation</vt:lpstr>
      <vt:lpstr>PowerPoint Presentation</vt:lpstr>
      <vt:lpstr>PowerPoint Presentation</vt:lpstr>
      <vt:lpstr>TASG</vt:lpstr>
      <vt:lpstr>PowerPoint Presentation</vt:lpstr>
      <vt:lpstr> Rydw i wedi clywed llawer o sôn am ti.</vt:lpstr>
      <vt:lpstr> Pwy sy’n siarad amdanyn nhw?</vt:lpstr>
      <vt:lpstr>Cer at nhw!</vt:lpstr>
      <vt:lpstr> Paid â gwrando arno fe.</vt:lpstr>
      <vt:lpstr>Mae gen chi tipyn o waith cartref heno.</vt:lpstr>
      <vt:lpstr> Ble mae hi’n dod o?</vt:lpstr>
      <vt:lpstr>Her yr arddodiaid.  Rhedwch yr arddodiaid yn y grid isod</vt:lpstr>
      <vt:lpstr>PowerPoint Presentation</vt:lpstr>
      <vt:lpstr>aRDDODIAID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SESIWN 5 YR ARDDODIAID GWALLAU CYFFREDIN</dc:title>
  <dc:creator>Aled Williams</dc:creator>
  <cp:lastModifiedBy>Eleri Powell</cp:lastModifiedBy>
  <cp:revision>7</cp:revision>
  <cp:lastPrinted>2019-10-14T20:25:12Z</cp:lastPrinted>
  <dcterms:created xsi:type="dcterms:W3CDTF">2019-10-13T21:59:24Z</dcterms:created>
  <dcterms:modified xsi:type="dcterms:W3CDTF">2024-02-22T06:41:40Z</dcterms:modified>
</cp:coreProperties>
</file>