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30"/>
  </p:notesMasterIdLst>
  <p:sldIdLst>
    <p:sldId id="257" r:id="rId2"/>
    <p:sldId id="326" r:id="rId3"/>
    <p:sldId id="295" r:id="rId4"/>
    <p:sldId id="311" r:id="rId5"/>
    <p:sldId id="327" r:id="rId6"/>
    <p:sldId id="324" r:id="rId7"/>
    <p:sldId id="266" r:id="rId8"/>
    <p:sldId id="267" r:id="rId9"/>
    <p:sldId id="318" r:id="rId10"/>
    <p:sldId id="271" r:id="rId11"/>
    <p:sldId id="270" r:id="rId12"/>
    <p:sldId id="278" r:id="rId13"/>
    <p:sldId id="363" r:id="rId14"/>
    <p:sldId id="279" r:id="rId15"/>
    <p:sldId id="281" r:id="rId16"/>
    <p:sldId id="299" r:id="rId17"/>
    <p:sldId id="262" r:id="rId18"/>
    <p:sldId id="263" r:id="rId19"/>
    <p:sldId id="298" r:id="rId20"/>
    <p:sldId id="272" r:id="rId21"/>
    <p:sldId id="297" r:id="rId22"/>
    <p:sldId id="273" r:id="rId23"/>
    <p:sldId id="274" r:id="rId24"/>
    <p:sldId id="325" r:id="rId25"/>
    <p:sldId id="320" r:id="rId26"/>
    <p:sldId id="328" r:id="rId27"/>
    <p:sldId id="329" r:id="rId28"/>
    <p:sldId id="27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43DE1F-0F1A-84E5-38D1-E28F86D0D36B}" v="1" dt="2024-02-29T13:24:00.7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94660"/>
  </p:normalViewPr>
  <p:slideViewPr>
    <p:cSldViewPr snapToGrid="0">
      <p:cViewPr varScale="1">
        <p:scale>
          <a:sx n="65" d="100"/>
          <a:sy n="65" d="100"/>
        </p:scale>
        <p:origin x="78" y="5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s Phillips" userId="c604230b-847d-4cb1-9e23-f810d4c0fde1" providerId="ADAL" clId="{D95F93C5-45BB-40CA-952E-2CFB931E4618}"/>
    <pc:docChg chg="undo custSel addSld delSld modSld sldOrd addMainMaster delMainMaster">
      <pc:chgData name="Ross Phillips" userId="c604230b-847d-4cb1-9e23-f810d4c0fde1" providerId="ADAL" clId="{D95F93C5-45BB-40CA-952E-2CFB931E4618}" dt="2024-02-29T13:24:41.785" v="984" actId="26606"/>
      <pc:docMkLst>
        <pc:docMk/>
      </pc:docMkLst>
      <pc:sldChg chg="del">
        <pc:chgData name="Ross Phillips" userId="c604230b-847d-4cb1-9e23-f810d4c0fde1" providerId="ADAL" clId="{D95F93C5-45BB-40CA-952E-2CFB931E4618}" dt="2024-02-26T12:39:08.437" v="2" actId="47"/>
        <pc:sldMkLst>
          <pc:docMk/>
          <pc:sldMk cId="109857222" sldId="256"/>
        </pc:sldMkLst>
      </pc:sldChg>
      <pc:sldChg chg="modSp add del">
        <pc:chgData name="Ross Phillips" userId="c604230b-847d-4cb1-9e23-f810d4c0fde1" providerId="ADAL" clId="{D95F93C5-45BB-40CA-952E-2CFB931E4618}" dt="2024-02-26T13:26:26.599" v="119" actId="47"/>
        <pc:sldMkLst>
          <pc:docMk/>
          <pc:sldMk cId="2787690776" sldId="256"/>
        </pc:sldMkLst>
        <pc:spChg chg="mod">
          <ac:chgData name="Ross Phillips" userId="c604230b-847d-4cb1-9e23-f810d4c0fde1" providerId="ADAL" clId="{D95F93C5-45BB-40CA-952E-2CFB931E4618}" dt="2024-02-26T13:12:15.434" v="84"/>
          <ac:spMkLst>
            <pc:docMk/>
            <pc:sldMk cId="2787690776" sldId="256"/>
            <ac:spMk id="2" creationId="{00000000-0000-0000-0000-000000000000}"/>
          </ac:spMkLst>
        </pc:spChg>
        <pc:spChg chg="mod">
          <ac:chgData name="Ross Phillips" userId="c604230b-847d-4cb1-9e23-f810d4c0fde1" providerId="ADAL" clId="{D95F93C5-45BB-40CA-952E-2CFB931E4618}" dt="2024-02-26T13:12:15.434" v="84"/>
          <ac:spMkLst>
            <pc:docMk/>
            <pc:sldMk cId="2787690776" sldId="256"/>
            <ac:spMk id="3" creationId="{00000000-0000-0000-0000-000000000000}"/>
          </ac:spMkLst>
        </pc:spChg>
      </pc:sldChg>
      <pc:sldChg chg="addSp delSp modSp add mod setBg modClrScheme delDesignElem chgLayout">
        <pc:chgData name="Ross Phillips" userId="c604230b-847d-4cb1-9e23-f810d4c0fde1" providerId="ADAL" clId="{D95F93C5-45BB-40CA-952E-2CFB931E4618}" dt="2024-02-26T13:12:21.386" v="85" actId="26606"/>
        <pc:sldMkLst>
          <pc:docMk/>
          <pc:sldMk cId="248855070" sldId="257"/>
        </pc:sldMkLst>
        <pc:spChg chg="mod">
          <ac:chgData name="Ross Phillips" userId="c604230b-847d-4cb1-9e23-f810d4c0fde1" providerId="ADAL" clId="{D95F93C5-45BB-40CA-952E-2CFB931E4618}" dt="2024-02-26T13:12:21.386" v="85" actId="26606"/>
          <ac:spMkLst>
            <pc:docMk/>
            <pc:sldMk cId="248855070" sldId="257"/>
            <ac:spMk id="2" creationId="{00000000-0000-0000-0000-000000000000}"/>
          </ac:spMkLst>
        </pc:spChg>
        <pc:spChg chg="mod">
          <ac:chgData name="Ross Phillips" userId="c604230b-847d-4cb1-9e23-f810d4c0fde1" providerId="ADAL" clId="{D95F93C5-45BB-40CA-952E-2CFB931E4618}" dt="2024-02-26T13:12:21.386" v="85" actId="26606"/>
          <ac:spMkLst>
            <pc:docMk/>
            <pc:sldMk cId="248855070" sldId="257"/>
            <ac:spMk id="3" creationId="{00000000-0000-0000-0000-000000000000}"/>
          </ac:spMkLst>
        </pc:spChg>
        <pc:spChg chg="add">
          <ac:chgData name="Ross Phillips" userId="c604230b-847d-4cb1-9e23-f810d4c0fde1" providerId="ADAL" clId="{D95F93C5-45BB-40CA-952E-2CFB931E4618}" dt="2024-02-26T13:12:21.386" v="85" actId="26606"/>
          <ac:spMkLst>
            <pc:docMk/>
            <pc:sldMk cId="248855070" sldId="257"/>
            <ac:spMk id="6" creationId="{789EBE4E-5983-B393-1D5E-731351065799}"/>
          </ac:spMkLst>
        </pc:spChg>
        <pc:spChg chg="del">
          <ac:chgData name="Ross Phillips" userId="c604230b-847d-4cb1-9e23-f810d4c0fde1" providerId="ADAL" clId="{D95F93C5-45BB-40CA-952E-2CFB931E4618}" dt="2024-02-26T12:39:05.887" v="1"/>
          <ac:spMkLst>
            <pc:docMk/>
            <pc:sldMk cId="248855070" sldId="257"/>
            <ac:spMk id="8" creationId="{934F1179-B481-4F9E-BCA3-AFB972070F83}"/>
          </ac:spMkLst>
        </pc:spChg>
        <pc:spChg chg="add del">
          <ac:chgData name="Ross Phillips" userId="c604230b-847d-4cb1-9e23-f810d4c0fde1" providerId="ADAL" clId="{D95F93C5-45BB-40CA-952E-2CFB931E4618}" dt="2024-02-26T13:12:15.434" v="84"/>
          <ac:spMkLst>
            <pc:docMk/>
            <pc:sldMk cId="248855070" sldId="257"/>
            <ac:spMk id="9" creationId="{C4F049F8-87E1-403E-2A50-2F4544BF8589}"/>
          </ac:spMkLst>
        </pc:spChg>
        <pc:spChg chg="del">
          <ac:chgData name="Ross Phillips" userId="c604230b-847d-4cb1-9e23-f810d4c0fde1" providerId="ADAL" clId="{D95F93C5-45BB-40CA-952E-2CFB931E4618}" dt="2024-02-26T12:39:05.887" v="1"/>
          <ac:spMkLst>
            <pc:docMk/>
            <pc:sldMk cId="248855070" sldId="257"/>
            <ac:spMk id="10" creationId="{827DC2C4-B485-428A-BF4A-472D2967F47F}"/>
          </ac:spMkLst>
        </pc:spChg>
        <pc:spChg chg="add">
          <ac:chgData name="Ross Phillips" userId="c604230b-847d-4cb1-9e23-f810d4c0fde1" providerId="ADAL" clId="{D95F93C5-45BB-40CA-952E-2CFB931E4618}" dt="2024-02-26T13:12:21.386" v="85" actId="26606"/>
          <ac:spMkLst>
            <pc:docMk/>
            <pc:sldMk cId="248855070" sldId="257"/>
            <ac:spMk id="11" creationId="{2CEF5482-568A-9463-C672-BC6D644DF982}"/>
          </ac:spMkLst>
        </pc:spChg>
        <pc:spChg chg="del">
          <ac:chgData name="Ross Phillips" userId="c604230b-847d-4cb1-9e23-f810d4c0fde1" providerId="ADAL" clId="{D95F93C5-45BB-40CA-952E-2CFB931E4618}" dt="2024-02-26T12:39:05.887" v="1"/>
          <ac:spMkLst>
            <pc:docMk/>
            <pc:sldMk cId="248855070" sldId="257"/>
            <ac:spMk id="12" creationId="{EE04B5EB-F158-4507-90DD-BD23620C7CC9}"/>
          </ac:spMkLst>
        </pc:spChg>
        <pc:spChg chg="add">
          <ac:chgData name="Ross Phillips" userId="c604230b-847d-4cb1-9e23-f810d4c0fde1" providerId="ADAL" clId="{D95F93C5-45BB-40CA-952E-2CFB931E4618}" dt="2024-02-26T13:12:21.386" v="85" actId="26606"/>
          <ac:spMkLst>
            <pc:docMk/>
            <pc:sldMk cId="248855070" sldId="257"/>
            <ac:spMk id="13" creationId="{D38784C3-11AE-0BE2-6339-1A2BDAC7F034}"/>
          </ac:spMkLst>
        </pc:spChg>
        <pc:picChg chg="add mod ord">
          <ac:chgData name="Ross Phillips" userId="c604230b-847d-4cb1-9e23-f810d4c0fde1" providerId="ADAL" clId="{D95F93C5-45BB-40CA-952E-2CFB931E4618}" dt="2024-02-26T13:12:21.386" v="85" actId="26606"/>
          <ac:picMkLst>
            <pc:docMk/>
            <pc:sldMk cId="248855070" sldId="257"/>
            <ac:picMk id="4" creationId="{8460DDCD-E310-1C61-0D62-ED98A7A57BFE}"/>
          </ac:picMkLst>
        </pc:picChg>
      </pc:sldChg>
      <pc:sldChg chg="addSp delSp modSp new del mod modClrScheme chgLayout">
        <pc:chgData name="Ross Phillips" userId="c604230b-847d-4cb1-9e23-f810d4c0fde1" providerId="ADAL" clId="{D95F93C5-45BB-40CA-952E-2CFB931E4618}" dt="2024-02-26T13:12:34.796" v="86" actId="47"/>
        <pc:sldMkLst>
          <pc:docMk/>
          <pc:sldMk cId="754356824" sldId="258"/>
        </pc:sldMkLst>
        <pc:spChg chg="del mod ord">
          <ac:chgData name="Ross Phillips" userId="c604230b-847d-4cb1-9e23-f810d4c0fde1" providerId="ADAL" clId="{D95F93C5-45BB-40CA-952E-2CFB931E4618}" dt="2024-02-26T12:40:42.002" v="51" actId="700"/>
          <ac:spMkLst>
            <pc:docMk/>
            <pc:sldMk cId="754356824" sldId="258"/>
            <ac:spMk id="2" creationId="{346DA930-609D-F705-2FB8-9B2C40986EB1}"/>
          </ac:spMkLst>
        </pc:spChg>
        <pc:spChg chg="del mod ord">
          <ac:chgData name="Ross Phillips" userId="c604230b-847d-4cb1-9e23-f810d4c0fde1" providerId="ADAL" clId="{D95F93C5-45BB-40CA-952E-2CFB931E4618}" dt="2024-02-26T12:40:42.002" v="51" actId="700"/>
          <ac:spMkLst>
            <pc:docMk/>
            <pc:sldMk cId="754356824" sldId="258"/>
            <ac:spMk id="3" creationId="{7DC56727-FFBB-7FAA-6B7D-ABE552EB8992}"/>
          </ac:spMkLst>
        </pc:spChg>
        <pc:spChg chg="add mod ord">
          <ac:chgData name="Ross Phillips" userId="c604230b-847d-4cb1-9e23-f810d4c0fde1" providerId="ADAL" clId="{D95F93C5-45BB-40CA-952E-2CFB931E4618}" dt="2024-02-26T13:12:15.434" v="84"/>
          <ac:spMkLst>
            <pc:docMk/>
            <pc:sldMk cId="754356824" sldId="258"/>
            <ac:spMk id="4" creationId="{8136FFD0-90C4-7F66-6151-CB918FDC3AD6}"/>
          </ac:spMkLst>
        </pc:spChg>
        <pc:spChg chg="add mod ord">
          <ac:chgData name="Ross Phillips" userId="c604230b-847d-4cb1-9e23-f810d4c0fde1" providerId="ADAL" clId="{D95F93C5-45BB-40CA-952E-2CFB931E4618}" dt="2024-02-26T13:12:15.434" v="84"/>
          <ac:spMkLst>
            <pc:docMk/>
            <pc:sldMk cId="754356824" sldId="258"/>
            <ac:spMk id="5" creationId="{6E3838DB-FDB1-0CB5-7935-95872E39F12E}"/>
          </ac:spMkLst>
        </pc:spChg>
        <pc:spChg chg="add mod ord">
          <ac:chgData name="Ross Phillips" userId="c604230b-847d-4cb1-9e23-f810d4c0fde1" providerId="ADAL" clId="{D95F93C5-45BB-40CA-952E-2CFB931E4618}" dt="2024-02-26T13:12:15.434" v="84"/>
          <ac:spMkLst>
            <pc:docMk/>
            <pc:sldMk cId="754356824" sldId="258"/>
            <ac:spMk id="6" creationId="{3E1BC640-C5AA-7579-EA2C-0570F0FE0FDF}"/>
          </ac:spMkLst>
        </pc:spChg>
      </pc:sldChg>
      <pc:sldChg chg="modSp add del mod">
        <pc:chgData name="Ross Phillips" userId="c604230b-847d-4cb1-9e23-f810d4c0fde1" providerId="ADAL" clId="{D95F93C5-45BB-40CA-952E-2CFB931E4618}" dt="2024-02-26T13:12:51.341" v="88" actId="47"/>
        <pc:sldMkLst>
          <pc:docMk/>
          <pc:sldMk cId="2585131879" sldId="259"/>
        </pc:sldMkLst>
        <pc:spChg chg="mod">
          <ac:chgData name="Ross Phillips" userId="c604230b-847d-4cb1-9e23-f810d4c0fde1" providerId="ADAL" clId="{D95F93C5-45BB-40CA-952E-2CFB931E4618}" dt="2024-02-26T13:12:15.434" v="84"/>
          <ac:spMkLst>
            <pc:docMk/>
            <pc:sldMk cId="2585131879" sldId="259"/>
            <ac:spMk id="2" creationId="{00000000-0000-0000-0000-000000000000}"/>
          </ac:spMkLst>
        </pc:spChg>
        <pc:spChg chg="mod">
          <ac:chgData name="Ross Phillips" userId="c604230b-847d-4cb1-9e23-f810d4c0fde1" providerId="ADAL" clId="{D95F93C5-45BB-40CA-952E-2CFB931E4618}" dt="2024-02-26T12:43:17.873" v="57" actId="27636"/>
          <ac:spMkLst>
            <pc:docMk/>
            <pc:sldMk cId="2585131879" sldId="259"/>
            <ac:spMk id="4" creationId="{00000000-0000-0000-0000-000000000000}"/>
          </ac:spMkLst>
        </pc:spChg>
        <pc:spChg chg="mod">
          <ac:chgData name="Ross Phillips" userId="c604230b-847d-4cb1-9e23-f810d4c0fde1" providerId="ADAL" clId="{D95F93C5-45BB-40CA-952E-2CFB931E4618}" dt="2024-02-26T12:43:17.868" v="56" actId="27636"/>
          <ac:spMkLst>
            <pc:docMk/>
            <pc:sldMk cId="2585131879" sldId="259"/>
            <ac:spMk id="5" creationId="{00000000-0000-0000-0000-000000000000}"/>
          </ac:spMkLst>
        </pc:spChg>
      </pc:sldChg>
      <pc:sldChg chg="modSp add del">
        <pc:chgData name="Ross Phillips" userId="c604230b-847d-4cb1-9e23-f810d4c0fde1" providerId="ADAL" clId="{D95F93C5-45BB-40CA-952E-2CFB931E4618}" dt="2024-02-26T13:13:16.734" v="92" actId="47"/>
        <pc:sldMkLst>
          <pc:docMk/>
          <pc:sldMk cId="3924610577" sldId="260"/>
        </pc:sldMkLst>
        <pc:spChg chg="mod">
          <ac:chgData name="Ross Phillips" userId="c604230b-847d-4cb1-9e23-f810d4c0fde1" providerId="ADAL" clId="{D95F93C5-45BB-40CA-952E-2CFB931E4618}" dt="2024-02-26T13:12:15.434" v="84"/>
          <ac:spMkLst>
            <pc:docMk/>
            <pc:sldMk cId="3924610577" sldId="260"/>
            <ac:spMk id="2" creationId="{00000000-0000-0000-0000-000000000000}"/>
          </ac:spMkLst>
        </pc:spChg>
      </pc:sldChg>
      <pc:sldChg chg="modSp add del mod">
        <pc:chgData name="Ross Phillips" userId="c604230b-847d-4cb1-9e23-f810d4c0fde1" providerId="ADAL" clId="{D95F93C5-45BB-40CA-952E-2CFB931E4618}" dt="2024-02-26T13:13:50.969" v="96" actId="47"/>
        <pc:sldMkLst>
          <pc:docMk/>
          <pc:sldMk cId="2370178425" sldId="261"/>
        </pc:sldMkLst>
        <pc:spChg chg="mod">
          <ac:chgData name="Ross Phillips" userId="c604230b-847d-4cb1-9e23-f810d4c0fde1" providerId="ADAL" clId="{D95F93C5-45BB-40CA-952E-2CFB931E4618}" dt="2024-02-26T12:43:17.929" v="59" actId="27636"/>
          <ac:spMkLst>
            <pc:docMk/>
            <pc:sldMk cId="2370178425" sldId="261"/>
            <ac:spMk id="2" creationId="{00000000-0000-0000-0000-000000000000}"/>
          </ac:spMkLst>
        </pc:spChg>
        <pc:spChg chg="mod">
          <ac:chgData name="Ross Phillips" userId="c604230b-847d-4cb1-9e23-f810d4c0fde1" providerId="ADAL" clId="{D95F93C5-45BB-40CA-952E-2CFB931E4618}" dt="2024-02-26T12:43:17.996" v="61" actId="27636"/>
          <ac:spMkLst>
            <pc:docMk/>
            <pc:sldMk cId="2370178425" sldId="261"/>
            <ac:spMk id="4" creationId="{00000000-0000-0000-0000-000000000000}"/>
          </ac:spMkLst>
        </pc:spChg>
        <pc:spChg chg="mod">
          <ac:chgData name="Ross Phillips" userId="c604230b-847d-4cb1-9e23-f810d4c0fde1" providerId="ADAL" clId="{D95F93C5-45BB-40CA-952E-2CFB931E4618}" dt="2024-02-26T12:43:17.988" v="60" actId="27636"/>
          <ac:spMkLst>
            <pc:docMk/>
            <pc:sldMk cId="2370178425" sldId="261"/>
            <ac:spMk id="5" creationId="{00000000-0000-0000-0000-000000000000}"/>
          </ac:spMkLst>
        </pc:spChg>
      </pc:sldChg>
      <pc:sldChg chg="addSp delSp modSp add mod ord setBg">
        <pc:chgData name="Ross Phillips" userId="c604230b-847d-4cb1-9e23-f810d4c0fde1" providerId="ADAL" clId="{D95F93C5-45BB-40CA-952E-2CFB931E4618}" dt="2024-02-26T16:13:54.043" v="686" actId="20577"/>
        <pc:sldMkLst>
          <pc:docMk/>
          <pc:sldMk cId="3996107234" sldId="262"/>
        </pc:sldMkLst>
        <pc:spChg chg="mod">
          <ac:chgData name="Ross Phillips" userId="c604230b-847d-4cb1-9e23-f810d4c0fde1" providerId="ADAL" clId="{D95F93C5-45BB-40CA-952E-2CFB931E4618}" dt="2024-02-26T13:33:13.174" v="236" actId="20577"/>
          <ac:spMkLst>
            <pc:docMk/>
            <pc:sldMk cId="3996107234" sldId="262"/>
            <ac:spMk id="2" creationId="{00000000-0000-0000-0000-000000000000}"/>
          </ac:spMkLst>
        </pc:spChg>
        <pc:spChg chg="del mod">
          <ac:chgData name="Ross Phillips" userId="c604230b-847d-4cb1-9e23-f810d4c0fde1" providerId="ADAL" clId="{D95F93C5-45BB-40CA-952E-2CFB931E4618}" dt="2024-02-26T13:33:08.883" v="235" actId="26606"/>
          <ac:spMkLst>
            <pc:docMk/>
            <pc:sldMk cId="3996107234" sldId="262"/>
            <ac:spMk id="3" creationId="{00000000-0000-0000-0000-000000000000}"/>
          </ac:spMkLst>
        </pc:spChg>
        <pc:spChg chg="add del">
          <ac:chgData name="Ross Phillips" userId="c604230b-847d-4cb1-9e23-f810d4c0fde1" providerId="ADAL" clId="{D95F93C5-45BB-40CA-952E-2CFB931E4618}" dt="2024-02-26T13:33:08.707" v="234" actId="26606"/>
          <ac:spMkLst>
            <pc:docMk/>
            <pc:sldMk cId="3996107234" sldId="262"/>
            <ac:spMk id="9" creationId="{41A06B62-8BB1-9677-4094-5FB84178B453}"/>
          </ac:spMkLst>
        </pc:spChg>
        <pc:spChg chg="add">
          <ac:chgData name="Ross Phillips" userId="c604230b-847d-4cb1-9e23-f810d4c0fde1" providerId="ADAL" clId="{D95F93C5-45BB-40CA-952E-2CFB931E4618}" dt="2024-02-26T13:33:08.883" v="235" actId="26606"/>
          <ac:spMkLst>
            <pc:docMk/>
            <pc:sldMk cId="3996107234" sldId="262"/>
            <ac:spMk id="11" creationId="{17E4A51B-BAF6-3729-A2C0-89331F2FB716}"/>
          </ac:spMkLst>
        </pc:spChg>
        <pc:spChg chg="add">
          <ac:chgData name="Ross Phillips" userId="c604230b-847d-4cb1-9e23-f810d4c0fde1" providerId="ADAL" clId="{D95F93C5-45BB-40CA-952E-2CFB931E4618}" dt="2024-02-26T13:33:08.883" v="235" actId="26606"/>
          <ac:spMkLst>
            <pc:docMk/>
            <pc:sldMk cId="3996107234" sldId="262"/>
            <ac:spMk id="12" creationId="{B063577F-2949-C31E-B4B0-5E250230FD0F}"/>
          </ac:spMkLst>
        </pc:spChg>
        <pc:graphicFrameChg chg="add mod">
          <ac:chgData name="Ross Phillips" userId="c604230b-847d-4cb1-9e23-f810d4c0fde1" providerId="ADAL" clId="{D95F93C5-45BB-40CA-952E-2CFB931E4618}" dt="2024-02-26T16:13:54.043" v="686" actId="20577"/>
          <ac:graphicFrameMkLst>
            <pc:docMk/>
            <pc:sldMk cId="3996107234" sldId="262"/>
            <ac:graphicFrameMk id="13" creationId="{C16166A7-7F4A-31E4-A66B-257061FE7984}"/>
          </ac:graphicFrameMkLst>
        </pc:graphicFrameChg>
        <pc:picChg chg="add del">
          <ac:chgData name="Ross Phillips" userId="c604230b-847d-4cb1-9e23-f810d4c0fde1" providerId="ADAL" clId="{D95F93C5-45BB-40CA-952E-2CFB931E4618}" dt="2024-02-26T13:33:08.707" v="234" actId="26606"/>
          <ac:picMkLst>
            <pc:docMk/>
            <pc:sldMk cId="3996107234" sldId="262"/>
            <ac:picMk id="5" creationId="{EDC986F7-DF54-3BA6-B8CE-381346E9F923}"/>
          </ac:picMkLst>
        </pc:picChg>
      </pc:sldChg>
      <pc:sldChg chg="addSp modSp add mod ord setBg">
        <pc:chgData name="Ross Phillips" userId="c604230b-847d-4cb1-9e23-f810d4c0fde1" providerId="ADAL" clId="{D95F93C5-45BB-40CA-952E-2CFB931E4618}" dt="2024-02-26T13:43:45.425" v="309" actId="26606"/>
        <pc:sldMkLst>
          <pc:docMk/>
          <pc:sldMk cId="745489043" sldId="263"/>
        </pc:sldMkLst>
        <pc:spChg chg="mod">
          <ac:chgData name="Ross Phillips" userId="c604230b-847d-4cb1-9e23-f810d4c0fde1" providerId="ADAL" clId="{D95F93C5-45BB-40CA-952E-2CFB931E4618}" dt="2024-02-26T13:43:45.425" v="309" actId="26606"/>
          <ac:spMkLst>
            <pc:docMk/>
            <pc:sldMk cId="745489043" sldId="263"/>
            <ac:spMk id="2" creationId="{00000000-0000-0000-0000-000000000000}"/>
          </ac:spMkLst>
        </pc:spChg>
        <pc:spChg chg="mod">
          <ac:chgData name="Ross Phillips" userId="c604230b-847d-4cb1-9e23-f810d4c0fde1" providerId="ADAL" clId="{D95F93C5-45BB-40CA-952E-2CFB931E4618}" dt="2024-02-26T13:43:45.425" v="309" actId="26606"/>
          <ac:spMkLst>
            <pc:docMk/>
            <pc:sldMk cId="745489043" sldId="263"/>
            <ac:spMk id="3" creationId="{00000000-0000-0000-0000-000000000000}"/>
          </ac:spMkLst>
        </pc:spChg>
        <pc:spChg chg="add">
          <ac:chgData name="Ross Phillips" userId="c604230b-847d-4cb1-9e23-f810d4c0fde1" providerId="ADAL" clId="{D95F93C5-45BB-40CA-952E-2CFB931E4618}" dt="2024-02-26T13:43:45.425" v="309" actId="26606"/>
          <ac:spMkLst>
            <pc:docMk/>
            <pc:sldMk cId="745489043" sldId="263"/>
            <ac:spMk id="9" creationId="{E5D8E37F-B926-4EDC-B832-034AD1BBD5AC}"/>
          </ac:spMkLst>
        </pc:spChg>
        <pc:picChg chg="add">
          <ac:chgData name="Ross Phillips" userId="c604230b-847d-4cb1-9e23-f810d4c0fde1" providerId="ADAL" clId="{D95F93C5-45BB-40CA-952E-2CFB931E4618}" dt="2024-02-26T13:43:45.425" v="309" actId="26606"/>
          <ac:picMkLst>
            <pc:docMk/>
            <pc:sldMk cId="745489043" sldId="263"/>
            <ac:picMk id="5" creationId="{FEC15F76-63FA-7712-7733-7C7F632352DD}"/>
          </ac:picMkLst>
        </pc:picChg>
      </pc:sldChg>
      <pc:sldChg chg="modSp add del mod">
        <pc:chgData name="Ross Phillips" userId="c604230b-847d-4cb1-9e23-f810d4c0fde1" providerId="ADAL" clId="{D95F93C5-45BB-40CA-952E-2CFB931E4618}" dt="2024-02-26T13:13:55.085" v="97" actId="47"/>
        <pc:sldMkLst>
          <pc:docMk/>
          <pc:sldMk cId="1882682999" sldId="264"/>
        </pc:sldMkLst>
        <pc:spChg chg="mod">
          <ac:chgData name="Ross Phillips" userId="c604230b-847d-4cb1-9e23-f810d4c0fde1" providerId="ADAL" clId="{D95F93C5-45BB-40CA-952E-2CFB931E4618}" dt="2024-02-26T13:12:15.434" v="84"/>
          <ac:spMkLst>
            <pc:docMk/>
            <pc:sldMk cId="1882682999" sldId="264"/>
            <ac:spMk id="2" creationId="{00000000-0000-0000-0000-000000000000}"/>
          </ac:spMkLst>
        </pc:spChg>
        <pc:spChg chg="mod">
          <ac:chgData name="Ross Phillips" userId="c604230b-847d-4cb1-9e23-f810d4c0fde1" providerId="ADAL" clId="{D95F93C5-45BB-40CA-952E-2CFB931E4618}" dt="2024-02-26T13:12:15.434" v="84"/>
          <ac:spMkLst>
            <pc:docMk/>
            <pc:sldMk cId="1882682999" sldId="264"/>
            <ac:spMk id="4" creationId="{00000000-0000-0000-0000-000000000000}"/>
          </ac:spMkLst>
        </pc:spChg>
        <pc:spChg chg="mod">
          <ac:chgData name="Ross Phillips" userId="c604230b-847d-4cb1-9e23-f810d4c0fde1" providerId="ADAL" clId="{D95F93C5-45BB-40CA-952E-2CFB931E4618}" dt="2024-02-26T13:12:15.434" v="84"/>
          <ac:spMkLst>
            <pc:docMk/>
            <pc:sldMk cId="1882682999" sldId="264"/>
            <ac:spMk id="5" creationId="{00000000-0000-0000-0000-000000000000}"/>
          </ac:spMkLst>
        </pc:spChg>
      </pc:sldChg>
      <pc:sldChg chg="modSp add del">
        <pc:chgData name="Ross Phillips" userId="c604230b-847d-4cb1-9e23-f810d4c0fde1" providerId="ADAL" clId="{D95F93C5-45BB-40CA-952E-2CFB931E4618}" dt="2024-02-26T13:14:07.417" v="98" actId="2696"/>
        <pc:sldMkLst>
          <pc:docMk/>
          <pc:sldMk cId="2822935454" sldId="265"/>
        </pc:sldMkLst>
        <pc:spChg chg="mod">
          <ac:chgData name="Ross Phillips" userId="c604230b-847d-4cb1-9e23-f810d4c0fde1" providerId="ADAL" clId="{D95F93C5-45BB-40CA-952E-2CFB931E4618}" dt="2024-02-26T13:12:15.434" v="84"/>
          <ac:spMkLst>
            <pc:docMk/>
            <pc:sldMk cId="2822935454" sldId="265"/>
            <ac:spMk id="2" creationId="{00000000-0000-0000-0000-000000000000}"/>
          </ac:spMkLst>
        </pc:spChg>
        <pc:spChg chg="mod">
          <ac:chgData name="Ross Phillips" userId="c604230b-847d-4cb1-9e23-f810d4c0fde1" providerId="ADAL" clId="{D95F93C5-45BB-40CA-952E-2CFB931E4618}" dt="2024-02-26T13:12:15.434" v="84"/>
          <ac:spMkLst>
            <pc:docMk/>
            <pc:sldMk cId="2822935454" sldId="265"/>
            <ac:spMk id="5" creationId="{00000000-0000-0000-0000-000000000000}"/>
          </ac:spMkLst>
        </pc:spChg>
      </pc:sldChg>
      <pc:sldChg chg="addSp delSp modSp add mod ord setBg">
        <pc:chgData name="Ross Phillips" userId="c604230b-847d-4cb1-9e23-f810d4c0fde1" providerId="ADAL" clId="{D95F93C5-45BB-40CA-952E-2CFB931E4618}" dt="2024-02-26T13:50:17.740" v="360"/>
        <pc:sldMkLst>
          <pc:docMk/>
          <pc:sldMk cId="990777392" sldId="266"/>
        </pc:sldMkLst>
        <pc:spChg chg="mod">
          <ac:chgData name="Ross Phillips" userId="c604230b-847d-4cb1-9e23-f810d4c0fde1" providerId="ADAL" clId="{D95F93C5-45BB-40CA-952E-2CFB931E4618}" dt="2024-02-26T13:46:32.455" v="350" actId="26606"/>
          <ac:spMkLst>
            <pc:docMk/>
            <pc:sldMk cId="990777392" sldId="266"/>
            <ac:spMk id="2" creationId="{00000000-0000-0000-0000-000000000000}"/>
          </ac:spMkLst>
        </pc:spChg>
        <pc:spChg chg="del mod">
          <ac:chgData name="Ross Phillips" userId="c604230b-847d-4cb1-9e23-f810d4c0fde1" providerId="ADAL" clId="{D95F93C5-45BB-40CA-952E-2CFB931E4618}" dt="2024-02-26T13:46:32.455" v="350" actId="26606"/>
          <ac:spMkLst>
            <pc:docMk/>
            <pc:sldMk cId="990777392" sldId="266"/>
            <ac:spMk id="3" creationId="{00000000-0000-0000-0000-000000000000}"/>
          </ac:spMkLst>
        </pc:spChg>
        <pc:spChg chg="add">
          <ac:chgData name="Ross Phillips" userId="c604230b-847d-4cb1-9e23-f810d4c0fde1" providerId="ADAL" clId="{D95F93C5-45BB-40CA-952E-2CFB931E4618}" dt="2024-02-26T13:46:32.455" v="350" actId="26606"/>
          <ac:spMkLst>
            <pc:docMk/>
            <pc:sldMk cId="990777392" sldId="266"/>
            <ac:spMk id="9" creationId="{B063577F-2949-C31E-B4B0-5E250230FD0F}"/>
          </ac:spMkLst>
        </pc:spChg>
        <pc:spChg chg="add">
          <ac:chgData name="Ross Phillips" userId="c604230b-847d-4cb1-9e23-f810d4c0fde1" providerId="ADAL" clId="{D95F93C5-45BB-40CA-952E-2CFB931E4618}" dt="2024-02-26T13:46:32.455" v="350" actId="26606"/>
          <ac:spMkLst>
            <pc:docMk/>
            <pc:sldMk cId="990777392" sldId="266"/>
            <ac:spMk id="11" creationId="{17E4A51B-BAF6-3729-A2C0-89331F2FB716}"/>
          </ac:spMkLst>
        </pc:spChg>
        <pc:graphicFrameChg chg="add">
          <ac:chgData name="Ross Phillips" userId="c604230b-847d-4cb1-9e23-f810d4c0fde1" providerId="ADAL" clId="{D95F93C5-45BB-40CA-952E-2CFB931E4618}" dt="2024-02-26T13:46:32.455" v="350" actId="26606"/>
          <ac:graphicFrameMkLst>
            <pc:docMk/>
            <pc:sldMk cId="990777392" sldId="266"/>
            <ac:graphicFrameMk id="5" creationId="{901C6D94-E9C1-E5D7-9759-01CB1D51376E}"/>
          </ac:graphicFrameMkLst>
        </pc:graphicFrameChg>
      </pc:sldChg>
      <pc:sldChg chg="addSp delSp modSp add mod ord setBg">
        <pc:chgData name="Ross Phillips" userId="c604230b-847d-4cb1-9e23-f810d4c0fde1" providerId="ADAL" clId="{D95F93C5-45BB-40CA-952E-2CFB931E4618}" dt="2024-02-26T13:50:17.740" v="360"/>
        <pc:sldMkLst>
          <pc:docMk/>
          <pc:sldMk cId="4157162315" sldId="267"/>
        </pc:sldMkLst>
        <pc:spChg chg="mod">
          <ac:chgData name="Ross Phillips" userId="c604230b-847d-4cb1-9e23-f810d4c0fde1" providerId="ADAL" clId="{D95F93C5-45BB-40CA-952E-2CFB931E4618}" dt="2024-02-26T13:46:26.313" v="348" actId="26606"/>
          <ac:spMkLst>
            <pc:docMk/>
            <pc:sldMk cId="4157162315" sldId="267"/>
            <ac:spMk id="2" creationId="{00000000-0000-0000-0000-000000000000}"/>
          </ac:spMkLst>
        </pc:spChg>
        <pc:spChg chg="add del mod">
          <ac:chgData name="Ross Phillips" userId="c604230b-847d-4cb1-9e23-f810d4c0fde1" providerId="ADAL" clId="{D95F93C5-45BB-40CA-952E-2CFB931E4618}" dt="2024-02-26T13:46:26.356" v="349" actId="26606"/>
          <ac:spMkLst>
            <pc:docMk/>
            <pc:sldMk cId="4157162315" sldId="267"/>
            <ac:spMk id="3" creationId="{00000000-0000-0000-0000-000000000000}"/>
          </ac:spMkLst>
        </pc:spChg>
        <pc:spChg chg="add del">
          <ac:chgData name="Ross Phillips" userId="c604230b-847d-4cb1-9e23-f810d4c0fde1" providerId="ADAL" clId="{D95F93C5-45BB-40CA-952E-2CFB931E4618}" dt="2024-02-26T13:46:26.313" v="348" actId="26606"/>
          <ac:spMkLst>
            <pc:docMk/>
            <pc:sldMk cId="4157162315" sldId="267"/>
            <ac:spMk id="9" creationId="{80300B1B-B85E-D514-C6B4-30126EBBCDEC}"/>
          </ac:spMkLst>
        </pc:spChg>
        <pc:spChg chg="add del">
          <ac:chgData name="Ross Phillips" userId="c604230b-847d-4cb1-9e23-f810d4c0fde1" providerId="ADAL" clId="{D95F93C5-45BB-40CA-952E-2CFB931E4618}" dt="2024-02-26T13:46:26.313" v="348" actId="26606"/>
          <ac:spMkLst>
            <pc:docMk/>
            <pc:sldMk cId="4157162315" sldId="267"/>
            <ac:spMk id="11" creationId="{8C248155-68EB-D74C-5577-DA97D48E3563}"/>
          </ac:spMkLst>
        </pc:spChg>
        <pc:spChg chg="add del">
          <ac:chgData name="Ross Phillips" userId="c604230b-847d-4cb1-9e23-f810d4c0fde1" providerId="ADAL" clId="{D95F93C5-45BB-40CA-952E-2CFB931E4618}" dt="2024-02-26T13:46:26.313" v="348" actId="26606"/>
          <ac:spMkLst>
            <pc:docMk/>
            <pc:sldMk cId="4157162315" sldId="267"/>
            <ac:spMk id="13" creationId="{D30E628A-07F0-331A-DE0B-CCD7FB90AEA6}"/>
          </ac:spMkLst>
        </pc:spChg>
        <pc:graphicFrameChg chg="add del">
          <ac:chgData name="Ross Phillips" userId="c604230b-847d-4cb1-9e23-f810d4c0fde1" providerId="ADAL" clId="{D95F93C5-45BB-40CA-952E-2CFB931E4618}" dt="2024-02-26T13:46:19.244" v="346" actId="26606"/>
          <ac:graphicFrameMkLst>
            <pc:docMk/>
            <pc:sldMk cId="4157162315" sldId="267"/>
            <ac:graphicFrameMk id="5" creationId="{6CFF0C3E-9399-3797-D171-423981B4D65A}"/>
          </ac:graphicFrameMkLst>
        </pc:graphicFrameChg>
        <pc:graphicFrameChg chg="add del">
          <ac:chgData name="Ross Phillips" userId="c604230b-847d-4cb1-9e23-f810d4c0fde1" providerId="ADAL" clId="{D95F93C5-45BB-40CA-952E-2CFB931E4618}" dt="2024-02-26T13:46:26.313" v="348" actId="26606"/>
          <ac:graphicFrameMkLst>
            <pc:docMk/>
            <pc:sldMk cId="4157162315" sldId="267"/>
            <ac:graphicFrameMk id="7" creationId="{1A2C6F6E-3AF6-C559-2BB0-EC0E0A96428A}"/>
          </ac:graphicFrameMkLst>
        </pc:graphicFrameChg>
        <pc:graphicFrameChg chg="add">
          <ac:chgData name="Ross Phillips" userId="c604230b-847d-4cb1-9e23-f810d4c0fde1" providerId="ADAL" clId="{D95F93C5-45BB-40CA-952E-2CFB931E4618}" dt="2024-02-26T13:46:26.356" v="349" actId="26606"/>
          <ac:graphicFrameMkLst>
            <pc:docMk/>
            <pc:sldMk cId="4157162315" sldId="267"/>
            <ac:graphicFrameMk id="15" creationId="{6CFF0C3E-9399-3797-D171-423981B4D65A}"/>
          </ac:graphicFrameMkLst>
        </pc:graphicFrameChg>
      </pc:sldChg>
      <pc:sldChg chg="modSp add del mod">
        <pc:chgData name="Ross Phillips" userId="c604230b-847d-4cb1-9e23-f810d4c0fde1" providerId="ADAL" clId="{D95F93C5-45BB-40CA-952E-2CFB931E4618}" dt="2024-02-26T13:16:58.156" v="105" actId="47"/>
        <pc:sldMkLst>
          <pc:docMk/>
          <pc:sldMk cId="3256970951" sldId="268"/>
        </pc:sldMkLst>
        <pc:spChg chg="mod">
          <ac:chgData name="Ross Phillips" userId="c604230b-847d-4cb1-9e23-f810d4c0fde1" providerId="ADAL" clId="{D95F93C5-45BB-40CA-952E-2CFB931E4618}" dt="2024-02-26T13:12:15.434" v="84"/>
          <ac:spMkLst>
            <pc:docMk/>
            <pc:sldMk cId="3256970951" sldId="268"/>
            <ac:spMk id="2" creationId="{00000000-0000-0000-0000-000000000000}"/>
          </ac:spMkLst>
        </pc:spChg>
        <pc:spChg chg="mod">
          <ac:chgData name="Ross Phillips" userId="c604230b-847d-4cb1-9e23-f810d4c0fde1" providerId="ADAL" clId="{D95F93C5-45BB-40CA-952E-2CFB931E4618}" dt="2024-02-26T13:12:15.434" v="84"/>
          <ac:spMkLst>
            <pc:docMk/>
            <pc:sldMk cId="3256970951" sldId="268"/>
            <ac:spMk id="4" creationId="{00000000-0000-0000-0000-000000000000}"/>
          </ac:spMkLst>
        </pc:spChg>
      </pc:sldChg>
      <pc:sldChg chg="modSp add del mod">
        <pc:chgData name="Ross Phillips" userId="c604230b-847d-4cb1-9e23-f810d4c0fde1" providerId="ADAL" clId="{D95F93C5-45BB-40CA-952E-2CFB931E4618}" dt="2024-02-26T13:17:15.132" v="113" actId="47"/>
        <pc:sldMkLst>
          <pc:docMk/>
          <pc:sldMk cId="2447937018" sldId="269"/>
        </pc:sldMkLst>
        <pc:spChg chg="mod">
          <ac:chgData name="Ross Phillips" userId="c604230b-847d-4cb1-9e23-f810d4c0fde1" providerId="ADAL" clId="{D95F93C5-45BB-40CA-952E-2CFB931E4618}" dt="2024-02-26T13:12:15.434" v="84"/>
          <ac:spMkLst>
            <pc:docMk/>
            <pc:sldMk cId="2447937018" sldId="269"/>
            <ac:spMk id="2" creationId="{00000000-0000-0000-0000-000000000000}"/>
          </ac:spMkLst>
        </pc:spChg>
        <pc:spChg chg="mod">
          <ac:chgData name="Ross Phillips" userId="c604230b-847d-4cb1-9e23-f810d4c0fde1" providerId="ADAL" clId="{D95F93C5-45BB-40CA-952E-2CFB931E4618}" dt="2024-02-26T12:43:18.955" v="74" actId="27636"/>
          <ac:spMkLst>
            <pc:docMk/>
            <pc:sldMk cId="2447937018" sldId="269"/>
            <ac:spMk id="3" creationId="{00000000-0000-0000-0000-000000000000}"/>
          </ac:spMkLst>
        </pc:spChg>
        <pc:spChg chg="mod">
          <ac:chgData name="Ross Phillips" userId="c604230b-847d-4cb1-9e23-f810d4c0fde1" providerId="ADAL" clId="{D95F93C5-45BB-40CA-952E-2CFB931E4618}" dt="2024-02-26T12:43:18.951" v="73" actId="27636"/>
          <ac:spMkLst>
            <pc:docMk/>
            <pc:sldMk cId="2447937018" sldId="269"/>
            <ac:spMk id="4" creationId="{00000000-0000-0000-0000-000000000000}"/>
          </ac:spMkLst>
        </pc:spChg>
      </pc:sldChg>
      <pc:sldChg chg="addSp modSp add mod ord setBg">
        <pc:chgData name="Ross Phillips" userId="c604230b-847d-4cb1-9e23-f810d4c0fde1" providerId="ADAL" clId="{D95F93C5-45BB-40CA-952E-2CFB931E4618}" dt="2024-02-26T13:50:17.740" v="360"/>
        <pc:sldMkLst>
          <pc:docMk/>
          <pc:sldMk cId="3675432296" sldId="270"/>
        </pc:sldMkLst>
        <pc:spChg chg="mod">
          <ac:chgData name="Ross Phillips" userId="c604230b-847d-4cb1-9e23-f810d4c0fde1" providerId="ADAL" clId="{D95F93C5-45BB-40CA-952E-2CFB931E4618}" dt="2024-02-26T13:46:57.394" v="353" actId="26606"/>
          <ac:spMkLst>
            <pc:docMk/>
            <pc:sldMk cId="3675432296" sldId="270"/>
            <ac:spMk id="2" creationId="{00000000-0000-0000-0000-000000000000}"/>
          </ac:spMkLst>
        </pc:spChg>
        <pc:spChg chg="mod">
          <ac:chgData name="Ross Phillips" userId="c604230b-847d-4cb1-9e23-f810d4c0fde1" providerId="ADAL" clId="{D95F93C5-45BB-40CA-952E-2CFB931E4618}" dt="2024-02-26T13:46:57.394" v="353" actId="26606"/>
          <ac:spMkLst>
            <pc:docMk/>
            <pc:sldMk cId="3675432296" sldId="270"/>
            <ac:spMk id="3" creationId="{00000000-0000-0000-0000-000000000000}"/>
          </ac:spMkLst>
        </pc:spChg>
        <pc:spChg chg="add">
          <ac:chgData name="Ross Phillips" userId="c604230b-847d-4cb1-9e23-f810d4c0fde1" providerId="ADAL" clId="{D95F93C5-45BB-40CA-952E-2CFB931E4618}" dt="2024-02-26T13:46:57.394" v="353" actId="26606"/>
          <ac:spMkLst>
            <pc:docMk/>
            <pc:sldMk cId="3675432296" sldId="270"/>
            <ac:spMk id="9" creationId="{3D00CB3E-22D8-C88A-E699-CC9736BC98D4}"/>
          </ac:spMkLst>
        </pc:spChg>
        <pc:picChg chg="add">
          <ac:chgData name="Ross Phillips" userId="c604230b-847d-4cb1-9e23-f810d4c0fde1" providerId="ADAL" clId="{D95F93C5-45BB-40CA-952E-2CFB931E4618}" dt="2024-02-26T13:46:57.394" v="353" actId="26606"/>
          <ac:picMkLst>
            <pc:docMk/>
            <pc:sldMk cId="3675432296" sldId="270"/>
            <ac:picMk id="5" creationId="{A56067E6-613F-ED37-F16F-EC8830185D48}"/>
          </ac:picMkLst>
        </pc:picChg>
      </pc:sldChg>
      <pc:sldChg chg="addSp modSp add mod ord setBg">
        <pc:chgData name="Ross Phillips" userId="c604230b-847d-4cb1-9e23-f810d4c0fde1" providerId="ADAL" clId="{D95F93C5-45BB-40CA-952E-2CFB931E4618}" dt="2024-02-26T13:50:17.740" v="360"/>
        <pc:sldMkLst>
          <pc:docMk/>
          <pc:sldMk cId="3798179814" sldId="271"/>
        </pc:sldMkLst>
        <pc:spChg chg="mod">
          <ac:chgData name="Ross Phillips" userId="c604230b-847d-4cb1-9e23-f810d4c0fde1" providerId="ADAL" clId="{D95F93C5-45BB-40CA-952E-2CFB931E4618}" dt="2024-02-26T13:47:19.288" v="356" actId="26606"/>
          <ac:spMkLst>
            <pc:docMk/>
            <pc:sldMk cId="3798179814" sldId="271"/>
            <ac:spMk id="2" creationId="{00000000-0000-0000-0000-000000000000}"/>
          </ac:spMkLst>
        </pc:spChg>
        <pc:spChg chg="mod">
          <ac:chgData name="Ross Phillips" userId="c604230b-847d-4cb1-9e23-f810d4c0fde1" providerId="ADAL" clId="{D95F93C5-45BB-40CA-952E-2CFB931E4618}" dt="2024-02-26T13:47:19.288" v="356" actId="26606"/>
          <ac:spMkLst>
            <pc:docMk/>
            <pc:sldMk cId="3798179814" sldId="271"/>
            <ac:spMk id="3" creationId="{00000000-0000-0000-0000-000000000000}"/>
          </ac:spMkLst>
        </pc:spChg>
        <pc:spChg chg="add">
          <ac:chgData name="Ross Phillips" userId="c604230b-847d-4cb1-9e23-f810d4c0fde1" providerId="ADAL" clId="{D95F93C5-45BB-40CA-952E-2CFB931E4618}" dt="2024-02-26T13:47:19.288" v="356" actId="26606"/>
          <ac:spMkLst>
            <pc:docMk/>
            <pc:sldMk cId="3798179814" sldId="271"/>
            <ac:spMk id="9" creationId="{E5D8E37F-B926-4EDC-B832-034AD1BBD5AC}"/>
          </ac:spMkLst>
        </pc:spChg>
        <pc:picChg chg="add">
          <ac:chgData name="Ross Phillips" userId="c604230b-847d-4cb1-9e23-f810d4c0fde1" providerId="ADAL" clId="{D95F93C5-45BB-40CA-952E-2CFB931E4618}" dt="2024-02-26T13:47:19.288" v="356" actId="26606"/>
          <ac:picMkLst>
            <pc:docMk/>
            <pc:sldMk cId="3798179814" sldId="271"/>
            <ac:picMk id="5" creationId="{CA180B0D-5702-0195-5D90-DA107C3D21C0}"/>
          </ac:picMkLst>
        </pc:picChg>
      </pc:sldChg>
      <pc:sldChg chg="addSp delSp modSp add mod ord setBg">
        <pc:chgData name="Ross Phillips" userId="c604230b-847d-4cb1-9e23-f810d4c0fde1" providerId="ADAL" clId="{D95F93C5-45BB-40CA-952E-2CFB931E4618}" dt="2024-02-26T16:16:44.176" v="701"/>
        <pc:sldMkLst>
          <pc:docMk/>
          <pc:sldMk cId="2245563444" sldId="272"/>
        </pc:sldMkLst>
        <pc:spChg chg="mod">
          <ac:chgData name="Ross Phillips" userId="c604230b-847d-4cb1-9e23-f810d4c0fde1" providerId="ADAL" clId="{D95F93C5-45BB-40CA-952E-2CFB931E4618}" dt="2024-02-26T16:06:53.307" v="622" actId="6549"/>
          <ac:spMkLst>
            <pc:docMk/>
            <pc:sldMk cId="2245563444" sldId="272"/>
            <ac:spMk id="2" creationId="{00000000-0000-0000-0000-000000000000}"/>
          </ac:spMkLst>
        </pc:spChg>
        <pc:spChg chg="del mod">
          <ac:chgData name="Ross Phillips" userId="c604230b-847d-4cb1-9e23-f810d4c0fde1" providerId="ADAL" clId="{D95F93C5-45BB-40CA-952E-2CFB931E4618}" dt="2024-02-26T13:53:33.510" v="410" actId="26606"/>
          <ac:spMkLst>
            <pc:docMk/>
            <pc:sldMk cId="2245563444" sldId="272"/>
            <ac:spMk id="3" creationId="{00000000-0000-0000-0000-000000000000}"/>
          </ac:spMkLst>
        </pc:spChg>
        <pc:spChg chg="add">
          <ac:chgData name="Ross Phillips" userId="c604230b-847d-4cb1-9e23-f810d4c0fde1" providerId="ADAL" clId="{D95F93C5-45BB-40CA-952E-2CFB931E4618}" dt="2024-02-26T13:53:33.510" v="410" actId="26606"/>
          <ac:spMkLst>
            <pc:docMk/>
            <pc:sldMk cId="2245563444" sldId="272"/>
            <ac:spMk id="9" creationId="{B063577F-2949-C31E-B4B0-5E250230FD0F}"/>
          </ac:spMkLst>
        </pc:spChg>
        <pc:spChg chg="add">
          <ac:chgData name="Ross Phillips" userId="c604230b-847d-4cb1-9e23-f810d4c0fde1" providerId="ADAL" clId="{D95F93C5-45BB-40CA-952E-2CFB931E4618}" dt="2024-02-26T13:53:33.510" v="410" actId="26606"/>
          <ac:spMkLst>
            <pc:docMk/>
            <pc:sldMk cId="2245563444" sldId="272"/>
            <ac:spMk id="11" creationId="{17E4A51B-BAF6-3729-A2C0-89331F2FB716}"/>
          </ac:spMkLst>
        </pc:spChg>
        <pc:graphicFrameChg chg="add">
          <ac:chgData name="Ross Phillips" userId="c604230b-847d-4cb1-9e23-f810d4c0fde1" providerId="ADAL" clId="{D95F93C5-45BB-40CA-952E-2CFB931E4618}" dt="2024-02-26T13:53:33.510" v="410" actId="26606"/>
          <ac:graphicFrameMkLst>
            <pc:docMk/>
            <pc:sldMk cId="2245563444" sldId="272"/>
            <ac:graphicFrameMk id="5" creationId="{9E3402C6-6325-DDED-57F9-91537EF62E03}"/>
          </ac:graphicFrameMkLst>
        </pc:graphicFrameChg>
      </pc:sldChg>
      <pc:sldChg chg="addSp delSp modSp add mod modAnim modNotesTx">
        <pc:chgData name="Ross Phillips" userId="c604230b-847d-4cb1-9e23-f810d4c0fde1" providerId="ADAL" clId="{D95F93C5-45BB-40CA-952E-2CFB931E4618}" dt="2024-02-26T16:24:02.482" v="706" actId="1076"/>
        <pc:sldMkLst>
          <pc:docMk/>
          <pc:sldMk cId="3645927555" sldId="273"/>
        </pc:sldMkLst>
        <pc:spChg chg="mod">
          <ac:chgData name="Ross Phillips" userId="c604230b-847d-4cb1-9e23-f810d4c0fde1" providerId="ADAL" clId="{D95F93C5-45BB-40CA-952E-2CFB931E4618}" dt="2024-02-26T16:24:02.482" v="706" actId="1076"/>
          <ac:spMkLst>
            <pc:docMk/>
            <pc:sldMk cId="3645927555" sldId="273"/>
            <ac:spMk id="2" creationId="{00000000-0000-0000-0000-000000000000}"/>
          </ac:spMkLst>
        </pc:spChg>
        <pc:spChg chg="del mod">
          <ac:chgData name="Ross Phillips" userId="c604230b-847d-4cb1-9e23-f810d4c0fde1" providerId="ADAL" clId="{D95F93C5-45BB-40CA-952E-2CFB931E4618}" dt="2024-02-26T16:23:33.195" v="703" actId="478"/>
          <ac:spMkLst>
            <pc:docMk/>
            <pc:sldMk cId="3645927555" sldId="273"/>
            <ac:spMk id="3" creationId="{00000000-0000-0000-0000-000000000000}"/>
          </ac:spMkLst>
        </pc:spChg>
        <pc:spChg chg="add del mod">
          <ac:chgData name="Ross Phillips" userId="c604230b-847d-4cb1-9e23-f810d4c0fde1" providerId="ADAL" clId="{D95F93C5-45BB-40CA-952E-2CFB931E4618}" dt="2024-02-26T16:23:50.884" v="704"/>
          <ac:spMkLst>
            <pc:docMk/>
            <pc:sldMk cId="3645927555" sldId="273"/>
            <ac:spMk id="5" creationId="{F5F0906A-07E2-49E3-71C8-358A7DCE731C}"/>
          </ac:spMkLst>
        </pc:spChg>
        <pc:picChg chg="add mod">
          <ac:chgData name="Ross Phillips" userId="c604230b-847d-4cb1-9e23-f810d4c0fde1" providerId="ADAL" clId="{D95F93C5-45BB-40CA-952E-2CFB931E4618}" dt="2024-02-26T16:23:56.449" v="705" actId="14100"/>
          <ac:picMkLst>
            <pc:docMk/>
            <pc:sldMk cId="3645927555" sldId="273"/>
            <ac:picMk id="6" creationId="{B9523017-C2A3-465F-989F-695B0F5A8E22}"/>
          </ac:picMkLst>
        </pc:picChg>
      </pc:sldChg>
      <pc:sldChg chg="addSp modSp add mod setBg modNotesTx">
        <pc:chgData name="Ross Phillips" userId="c604230b-847d-4cb1-9e23-f810d4c0fde1" providerId="ADAL" clId="{D95F93C5-45BB-40CA-952E-2CFB931E4618}" dt="2024-02-26T13:54:03.691" v="443" actId="26606"/>
        <pc:sldMkLst>
          <pc:docMk/>
          <pc:sldMk cId="3434590618" sldId="274"/>
        </pc:sldMkLst>
        <pc:spChg chg="mod">
          <ac:chgData name="Ross Phillips" userId="c604230b-847d-4cb1-9e23-f810d4c0fde1" providerId="ADAL" clId="{D95F93C5-45BB-40CA-952E-2CFB931E4618}" dt="2024-02-26T13:54:03.691" v="443" actId="26606"/>
          <ac:spMkLst>
            <pc:docMk/>
            <pc:sldMk cId="3434590618" sldId="274"/>
            <ac:spMk id="2" creationId="{00000000-0000-0000-0000-000000000000}"/>
          </ac:spMkLst>
        </pc:spChg>
        <pc:spChg chg="mod">
          <ac:chgData name="Ross Phillips" userId="c604230b-847d-4cb1-9e23-f810d4c0fde1" providerId="ADAL" clId="{D95F93C5-45BB-40CA-952E-2CFB931E4618}" dt="2024-02-26T13:54:03.691" v="443" actId="26606"/>
          <ac:spMkLst>
            <pc:docMk/>
            <pc:sldMk cId="3434590618" sldId="274"/>
            <ac:spMk id="3" creationId="{00000000-0000-0000-0000-000000000000}"/>
          </ac:spMkLst>
        </pc:spChg>
        <pc:spChg chg="add">
          <ac:chgData name="Ross Phillips" userId="c604230b-847d-4cb1-9e23-f810d4c0fde1" providerId="ADAL" clId="{D95F93C5-45BB-40CA-952E-2CFB931E4618}" dt="2024-02-26T13:54:03.691" v="443" actId="26606"/>
          <ac:spMkLst>
            <pc:docMk/>
            <pc:sldMk cId="3434590618" sldId="274"/>
            <ac:spMk id="9" creationId="{3D00CB3E-22D8-C88A-E699-CC9736BC98D4}"/>
          </ac:spMkLst>
        </pc:spChg>
        <pc:picChg chg="add">
          <ac:chgData name="Ross Phillips" userId="c604230b-847d-4cb1-9e23-f810d4c0fde1" providerId="ADAL" clId="{D95F93C5-45BB-40CA-952E-2CFB931E4618}" dt="2024-02-26T13:54:03.691" v="443" actId="26606"/>
          <ac:picMkLst>
            <pc:docMk/>
            <pc:sldMk cId="3434590618" sldId="274"/>
            <ac:picMk id="5" creationId="{5B5CDA7C-90AD-6EC4-161C-875F63B804F2}"/>
          </ac:picMkLst>
        </pc:picChg>
      </pc:sldChg>
      <pc:sldChg chg="modSp add mod ord">
        <pc:chgData name="Ross Phillips" userId="c604230b-847d-4cb1-9e23-f810d4c0fde1" providerId="ADAL" clId="{D95F93C5-45BB-40CA-952E-2CFB931E4618}" dt="2024-02-26T13:26:09.485" v="118"/>
        <pc:sldMkLst>
          <pc:docMk/>
          <pc:sldMk cId="3279869120" sldId="276"/>
        </pc:sldMkLst>
        <pc:spChg chg="mod">
          <ac:chgData name="Ross Phillips" userId="c604230b-847d-4cb1-9e23-f810d4c0fde1" providerId="ADAL" clId="{D95F93C5-45BB-40CA-952E-2CFB931E4618}" dt="2024-02-26T13:12:15.434" v="84"/>
          <ac:spMkLst>
            <pc:docMk/>
            <pc:sldMk cId="3279869120" sldId="276"/>
            <ac:spMk id="2" creationId="{00000000-0000-0000-0000-000000000000}"/>
          </ac:spMkLst>
        </pc:spChg>
        <pc:spChg chg="mod">
          <ac:chgData name="Ross Phillips" userId="c604230b-847d-4cb1-9e23-f810d4c0fde1" providerId="ADAL" clId="{D95F93C5-45BB-40CA-952E-2CFB931E4618}" dt="2024-02-26T13:12:15.434" v="84"/>
          <ac:spMkLst>
            <pc:docMk/>
            <pc:sldMk cId="3279869120" sldId="276"/>
            <ac:spMk id="3" creationId="{00000000-0000-0000-0000-000000000000}"/>
          </ac:spMkLst>
        </pc:spChg>
      </pc:sldChg>
      <pc:sldChg chg="addSp delSp modSp add mod ord setBg">
        <pc:chgData name="Ross Phillips" userId="c604230b-847d-4cb1-9e23-f810d4c0fde1" providerId="ADAL" clId="{D95F93C5-45BB-40CA-952E-2CFB931E4618}" dt="2024-02-26T13:52:55.143" v="409"/>
        <pc:sldMkLst>
          <pc:docMk/>
          <pc:sldMk cId="3115629890" sldId="278"/>
        </pc:sldMkLst>
        <pc:spChg chg="mod">
          <ac:chgData name="Ross Phillips" userId="c604230b-847d-4cb1-9e23-f810d4c0fde1" providerId="ADAL" clId="{D95F93C5-45BB-40CA-952E-2CFB931E4618}" dt="2024-02-26T13:52:30.822" v="407" actId="26606"/>
          <ac:spMkLst>
            <pc:docMk/>
            <pc:sldMk cId="3115629890" sldId="278"/>
            <ac:spMk id="2" creationId="{00000000-0000-0000-0000-000000000000}"/>
          </ac:spMkLst>
        </pc:spChg>
        <pc:spChg chg="add">
          <ac:chgData name="Ross Phillips" userId="c604230b-847d-4cb1-9e23-f810d4c0fde1" providerId="ADAL" clId="{D95F93C5-45BB-40CA-952E-2CFB931E4618}" dt="2024-02-26T13:52:30.822" v="407" actId="26606"/>
          <ac:spMkLst>
            <pc:docMk/>
            <pc:sldMk cId="3115629890" sldId="278"/>
            <ac:spMk id="3" creationId="{00000000-0000-0000-0000-000000000000}"/>
          </ac:spMkLst>
        </pc:spChg>
        <pc:spChg chg="add">
          <ac:chgData name="Ross Phillips" userId="c604230b-847d-4cb1-9e23-f810d4c0fde1" providerId="ADAL" clId="{D95F93C5-45BB-40CA-952E-2CFB931E4618}" dt="2024-02-26T13:52:30.822" v="407" actId="26606"/>
          <ac:spMkLst>
            <pc:docMk/>
            <pc:sldMk cId="3115629890" sldId="278"/>
            <ac:spMk id="4" creationId="{00000000-0000-0000-0000-000000000000}"/>
          </ac:spMkLst>
        </pc:spChg>
        <pc:spChg chg="del mod replId">
          <ac:chgData name="Ross Phillips" userId="c604230b-847d-4cb1-9e23-f810d4c0fde1" providerId="ADAL" clId="{D95F93C5-45BB-40CA-952E-2CFB931E4618}" dt="2024-02-26T13:52:30.822" v="407" actId="26606"/>
          <ac:spMkLst>
            <pc:docMk/>
            <pc:sldMk cId="3115629890" sldId="278"/>
            <ac:spMk id="6" creationId="{00000000-0000-0000-0000-000000000000}"/>
          </ac:spMkLst>
        </pc:spChg>
        <pc:spChg chg="del mod replId">
          <ac:chgData name="Ross Phillips" userId="c604230b-847d-4cb1-9e23-f810d4c0fde1" providerId="ADAL" clId="{D95F93C5-45BB-40CA-952E-2CFB931E4618}" dt="2024-02-26T13:52:30.822" v="407" actId="26606"/>
          <ac:spMkLst>
            <pc:docMk/>
            <pc:sldMk cId="3115629890" sldId="278"/>
            <ac:spMk id="7" creationId="{00000000-0000-0000-0000-000000000000}"/>
          </ac:spMkLst>
        </pc:spChg>
        <pc:spChg chg="add">
          <ac:chgData name="Ross Phillips" userId="c604230b-847d-4cb1-9e23-f810d4c0fde1" providerId="ADAL" clId="{D95F93C5-45BB-40CA-952E-2CFB931E4618}" dt="2024-02-26T13:52:30.822" v="407" actId="26606"/>
          <ac:spMkLst>
            <pc:docMk/>
            <pc:sldMk cId="3115629890" sldId="278"/>
            <ac:spMk id="10" creationId="{B063577F-2949-C31E-B4B0-5E250230FD0F}"/>
          </ac:spMkLst>
        </pc:spChg>
        <pc:spChg chg="add">
          <ac:chgData name="Ross Phillips" userId="c604230b-847d-4cb1-9e23-f810d4c0fde1" providerId="ADAL" clId="{D95F93C5-45BB-40CA-952E-2CFB931E4618}" dt="2024-02-26T13:52:30.822" v="407" actId="26606"/>
          <ac:spMkLst>
            <pc:docMk/>
            <pc:sldMk cId="3115629890" sldId="278"/>
            <ac:spMk id="12" creationId="{17E4A51B-BAF6-3729-A2C0-89331F2FB716}"/>
          </ac:spMkLst>
        </pc:spChg>
      </pc:sldChg>
      <pc:sldChg chg="modSp add mod">
        <pc:chgData name="Ross Phillips" userId="c604230b-847d-4cb1-9e23-f810d4c0fde1" providerId="ADAL" clId="{D95F93C5-45BB-40CA-952E-2CFB931E4618}" dt="2024-02-26T13:12:15.434" v="84"/>
        <pc:sldMkLst>
          <pc:docMk/>
          <pc:sldMk cId="4134555836" sldId="279"/>
        </pc:sldMkLst>
        <pc:spChg chg="mod">
          <ac:chgData name="Ross Phillips" userId="c604230b-847d-4cb1-9e23-f810d4c0fde1" providerId="ADAL" clId="{D95F93C5-45BB-40CA-952E-2CFB931E4618}" dt="2024-02-26T13:12:15.434" v="84"/>
          <ac:spMkLst>
            <pc:docMk/>
            <pc:sldMk cId="4134555836" sldId="279"/>
            <ac:spMk id="2" creationId="{00000000-0000-0000-0000-000000000000}"/>
          </ac:spMkLst>
        </pc:spChg>
      </pc:sldChg>
      <pc:sldChg chg="addSp delSp modSp add mod ord setBg modClrScheme delDesignElem chgLayout">
        <pc:chgData name="Ross Phillips" userId="c604230b-847d-4cb1-9e23-f810d4c0fde1" providerId="ADAL" clId="{D95F93C5-45BB-40CA-952E-2CFB931E4618}" dt="2024-02-26T16:34:52.635" v="907" actId="26606"/>
        <pc:sldMkLst>
          <pc:docMk/>
          <pc:sldMk cId="3633832035" sldId="281"/>
        </pc:sldMkLst>
        <pc:spChg chg="mod ord">
          <ac:chgData name="Ross Phillips" userId="c604230b-847d-4cb1-9e23-f810d4c0fde1" providerId="ADAL" clId="{D95F93C5-45BB-40CA-952E-2CFB931E4618}" dt="2024-02-26T16:34:52.635" v="907" actId="26606"/>
          <ac:spMkLst>
            <pc:docMk/>
            <pc:sldMk cId="3633832035" sldId="281"/>
            <ac:spMk id="2" creationId="{00000000-0000-0000-0000-000000000000}"/>
          </ac:spMkLst>
        </pc:spChg>
        <pc:spChg chg="add mod">
          <ac:chgData name="Ross Phillips" userId="c604230b-847d-4cb1-9e23-f810d4c0fde1" providerId="ADAL" clId="{D95F93C5-45BB-40CA-952E-2CFB931E4618}" dt="2024-02-26T16:34:14.436" v="900" actId="6549"/>
          <ac:spMkLst>
            <pc:docMk/>
            <pc:sldMk cId="3633832035" sldId="281"/>
            <ac:spMk id="3" creationId="{00000000-0000-0000-0000-000000000000}"/>
          </ac:spMkLst>
        </pc:spChg>
        <pc:spChg chg="add del mod">
          <ac:chgData name="Ross Phillips" userId="c604230b-847d-4cb1-9e23-f810d4c0fde1" providerId="ADAL" clId="{D95F93C5-45BB-40CA-952E-2CFB931E4618}" dt="2024-02-26T16:34:26.228" v="904" actId="478"/>
          <ac:spMkLst>
            <pc:docMk/>
            <pc:sldMk cId="3633832035" sldId="281"/>
            <ac:spMk id="4" creationId="{00000000-0000-0000-0000-000000000000}"/>
          </ac:spMkLst>
        </pc:spChg>
        <pc:spChg chg="add mod ord">
          <ac:chgData name="Ross Phillips" userId="c604230b-847d-4cb1-9e23-f810d4c0fde1" providerId="ADAL" clId="{D95F93C5-45BB-40CA-952E-2CFB931E4618}" dt="2024-02-26T16:34:52.635" v="907" actId="26606"/>
          <ac:spMkLst>
            <pc:docMk/>
            <pc:sldMk cId="3633832035" sldId="281"/>
            <ac:spMk id="5" creationId="{222E4BAE-E386-CB06-F932-7F2EB9E30FFC}"/>
          </ac:spMkLst>
        </pc:spChg>
        <pc:spChg chg="del mod replId">
          <ac:chgData name="Ross Phillips" userId="c604230b-847d-4cb1-9e23-f810d4c0fde1" providerId="ADAL" clId="{D95F93C5-45BB-40CA-952E-2CFB931E4618}" dt="2024-02-26T13:50:38.700" v="362" actId="26606"/>
          <ac:spMkLst>
            <pc:docMk/>
            <pc:sldMk cId="3633832035" sldId="281"/>
            <ac:spMk id="6" creationId="{00000000-0000-0000-0000-000000000000}"/>
          </ac:spMkLst>
        </pc:spChg>
        <pc:spChg chg="del mod replId">
          <ac:chgData name="Ross Phillips" userId="c604230b-847d-4cb1-9e23-f810d4c0fde1" providerId="ADAL" clId="{D95F93C5-45BB-40CA-952E-2CFB931E4618}" dt="2024-02-26T13:50:38.700" v="362" actId="26606"/>
          <ac:spMkLst>
            <pc:docMk/>
            <pc:sldMk cId="3633832035" sldId="281"/>
            <ac:spMk id="7" creationId="{00000000-0000-0000-0000-000000000000}"/>
          </ac:spMkLst>
        </pc:spChg>
        <pc:spChg chg="add del">
          <ac:chgData name="Ross Phillips" userId="c604230b-847d-4cb1-9e23-f810d4c0fde1" providerId="ADAL" clId="{D95F93C5-45BB-40CA-952E-2CFB931E4618}" dt="2024-02-26T16:34:17.895" v="901" actId="700"/>
          <ac:spMkLst>
            <pc:docMk/>
            <pc:sldMk cId="3633832035" sldId="281"/>
            <ac:spMk id="10" creationId="{B063577F-2949-C31E-B4B0-5E250230FD0F}"/>
          </ac:spMkLst>
        </pc:spChg>
        <pc:spChg chg="add">
          <ac:chgData name="Ross Phillips" userId="c604230b-847d-4cb1-9e23-f810d4c0fde1" providerId="ADAL" clId="{D95F93C5-45BB-40CA-952E-2CFB931E4618}" dt="2024-02-26T16:34:52.635" v="907" actId="26606"/>
          <ac:spMkLst>
            <pc:docMk/>
            <pc:sldMk cId="3633832035" sldId="281"/>
            <ac:spMk id="11" creationId="{41A06B62-8BB1-9677-4094-5FB84178B453}"/>
          </ac:spMkLst>
        </pc:spChg>
        <pc:spChg chg="add del">
          <ac:chgData name="Ross Phillips" userId="c604230b-847d-4cb1-9e23-f810d4c0fde1" providerId="ADAL" clId="{D95F93C5-45BB-40CA-952E-2CFB931E4618}" dt="2024-02-26T16:34:17.895" v="901" actId="700"/>
          <ac:spMkLst>
            <pc:docMk/>
            <pc:sldMk cId="3633832035" sldId="281"/>
            <ac:spMk id="12" creationId="{17E4A51B-BAF6-3729-A2C0-89331F2FB716}"/>
          </ac:spMkLst>
        </pc:spChg>
        <pc:picChg chg="add">
          <ac:chgData name="Ross Phillips" userId="c604230b-847d-4cb1-9e23-f810d4c0fde1" providerId="ADAL" clId="{D95F93C5-45BB-40CA-952E-2CFB931E4618}" dt="2024-02-26T16:34:52.635" v="907" actId="26606"/>
          <ac:picMkLst>
            <pc:docMk/>
            <pc:sldMk cId="3633832035" sldId="281"/>
            <ac:picMk id="8" creationId="{F27E7749-7269-1A11-FEAC-2EF90ED5F659}"/>
          </ac:picMkLst>
        </pc:picChg>
      </pc:sldChg>
      <pc:sldChg chg="modSp add del mod">
        <pc:chgData name="Ross Phillips" userId="c604230b-847d-4cb1-9e23-f810d4c0fde1" providerId="ADAL" clId="{D95F93C5-45BB-40CA-952E-2CFB931E4618}" dt="2024-02-26T13:17:10.854" v="111" actId="47"/>
        <pc:sldMkLst>
          <pc:docMk/>
          <pc:sldMk cId="0" sldId="283"/>
        </pc:sldMkLst>
        <pc:spChg chg="mod">
          <ac:chgData name="Ross Phillips" userId="c604230b-847d-4cb1-9e23-f810d4c0fde1" providerId="ADAL" clId="{D95F93C5-45BB-40CA-952E-2CFB931E4618}" dt="2024-02-26T12:43:18.831" v="70" actId="27636"/>
          <ac:spMkLst>
            <pc:docMk/>
            <pc:sldMk cId="0" sldId="283"/>
            <ac:spMk id="25603" creationId="{00000000-0000-0000-0000-000000000000}"/>
          </ac:spMkLst>
        </pc:spChg>
      </pc:sldChg>
      <pc:sldChg chg="modSp add del">
        <pc:chgData name="Ross Phillips" userId="c604230b-847d-4cb1-9e23-f810d4c0fde1" providerId="ADAL" clId="{D95F93C5-45BB-40CA-952E-2CFB931E4618}" dt="2024-02-26T13:17:20.921" v="114" actId="47"/>
        <pc:sldMkLst>
          <pc:docMk/>
          <pc:sldMk cId="3905331346" sldId="288"/>
        </pc:sldMkLst>
        <pc:spChg chg="mod">
          <ac:chgData name="Ross Phillips" userId="c604230b-847d-4cb1-9e23-f810d4c0fde1" providerId="ADAL" clId="{D95F93C5-45BB-40CA-952E-2CFB931E4618}" dt="2024-02-26T13:12:15.434" v="84"/>
          <ac:spMkLst>
            <pc:docMk/>
            <pc:sldMk cId="3905331346" sldId="288"/>
            <ac:spMk id="2" creationId="{00000000-0000-0000-0000-000000000000}"/>
          </ac:spMkLst>
        </pc:spChg>
        <pc:spChg chg="mod">
          <ac:chgData name="Ross Phillips" userId="c604230b-847d-4cb1-9e23-f810d4c0fde1" providerId="ADAL" clId="{D95F93C5-45BB-40CA-952E-2CFB931E4618}" dt="2024-02-26T13:12:15.434" v="84"/>
          <ac:spMkLst>
            <pc:docMk/>
            <pc:sldMk cId="3905331346" sldId="288"/>
            <ac:spMk id="5" creationId="{00000000-0000-0000-0000-000000000000}"/>
          </ac:spMkLst>
        </pc:spChg>
        <pc:spChg chg="mod">
          <ac:chgData name="Ross Phillips" userId="c604230b-847d-4cb1-9e23-f810d4c0fde1" providerId="ADAL" clId="{D95F93C5-45BB-40CA-952E-2CFB931E4618}" dt="2024-02-26T13:12:15.434" v="84"/>
          <ac:spMkLst>
            <pc:docMk/>
            <pc:sldMk cId="3905331346" sldId="288"/>
            <ac:spMk id="6" creationId="{00000000-0000-0000-0000-000000000000}"/>
          </ac:spMkLst>
        </pc:spChg>
      </pc:sldChg>
      <pc:sldChg chg="modSp add del">
        <pc:chgData name="Ross Phillips" userId="c604230b-847d-4cb1-9e23-f810d4c0fde1" providerId="ADAL" clId="{D95F93C5-45BB-40CA-952E-2CFB931E4618}" dt="2024-02-26T13:16:56.410" v="104" actId="47"/>
        <pc:sldMkLst>
          <pc:docMk/>
          <pc:sldMk cId="0" sldId="289"/>
        </pc:sldMkLst>
        <pc:spChg chg="mod">
          <ac:chgData name="Ross Phillips" userId="c604230b-847d-4cb1-9e23-f810d4c0fde1" providerId="ADAL" clId="{D95F93C5-45BB-40CA-952E-2CFB931E4618}" dt="2024-02-26T13:12:15.434" v="84"/>
          <ac:spMkLst>
            <pc:docMk/>
            <pc:sldMk cId="0" sldId="289"/>
            <ac:spMk id="20482" creationId="{00000000-0000-0000-0000-000000000000}"/>
          </ac:spMkLst>
        </pc:spChg>
        <pc:spChg chg="mod">
          <ac:chgData name="Ross Phillips" userId="c604230b-847d-4cb1-9e23-f810d4c0fde1" providerId="ADAL" clId="{D95F93C5-45BB-40CA-952E-2CFB931E4618}" dt="2024-02-26T13:12:15.434" v="84"/>
          <ac:spMkLst>
            <pc:docMk/>
            <pc:sldMk cId="0" sldId="289"/>
            <ac:spMk id="20483" creationId="{00000000-0000-0000-0000-000000000000}"/>
          </ac:spMkLst>
        </pc:spChg>
      </pc:sldChg>
      <pc:sldChg chg="modSp add del">
        <pc:chgData name="Ross Phillips" userId="c604230b-847d-4cb1-9e23-f810d4c0fde1" providerId="ADAL" clId="{D95F93C5-45BB-40CA-952E-2CFB931E4618}" dt="2024-02-26T13:17:04.293" v="108" actId="47"/>
        <pc:sldMkLst>
          <pc:docMk/>
          <pc:sldMk cId="0" sldId="290"/>
        </pc:sldMkLst>
        <pc:spChg chg="mod">
          <ac:chgData name="Ross Phillips" userId="c604230b-847d-4cb1-9e23-f810d4c0fde1" providerId="ADAL" clId="{D95F93C5-45BB-40CA-952E-2CFB931E4618}" dt="2024-02-26T13:12:15.434" v="84"/>
          <ac:spMkLst>
            <pc:docMk/>
            <pc:sldMk cId="0" sldId="290"/>
            <ac:spMk id="21506" creationId="{00000000-0000-0000-0000-000000000000}"/>
          </ac:spMkLst>
        </pc:spChg>
      </pc:sldChg>
      <pc:sldChg chg="addSp modSp add del mod ord setBg">
        <pc:chgData name="Ross Phillips" userId="c604230b-847d-4cb1-9e23-f810d4c0fde1" providerId="ADAL" clId="{D95F93C5-45BB-40CA-952E-2CFB931E4618}" dt="2024-02-26T16:05:02.587" v="563" actId="47"/>
        <pc:sldMkLst>
          <pc:docMk/>
          <pc:sldMk cId="3007772246" sldId="293"/>
        </pc:sldMkLst>
        <pc:spChg chg="add">
          <ac:chgData name="Ross Phillips" userId="c604230b-847d-4cb1-9e23-f810d4c0fde1" providerId="ADAL" clId="{D95F93C5-45BB-40CA-952E-2CFB931E4618}" dt="2024-02-26T13:12:37.999" v="87" actId="26606"/>
          <ac:spMkLst>
            <pc:docMk/>
            <pc:sldMk cId="3007772246" sldId="293"/>
            <ac:spMk id="1031" creationId="{0379D18E-D6AD-492E-2525-C716882CB2C0}"/>
          </ac:spMkLst>
        </pc:spChg>
        <pc:picChg chg="mod">
          <ac:chgData name="Ross Phillips" userId="c604230b-847d-4cb1-9e23-f810d4c0fde1" providerId="ADAL" clId="{D95F93C5-45BB-40CA-952E-2CFB931E4618}" dt="2024-02-26T13:12:37.999" v="87" actId="26606"/>
          <ac:picMkLst>
            <pc:docMk/>
            <pc:sldMk cId="3007772246" sldId="293"/>
            <ac:picMk id="1026" creationId="{1D3B2F5E-FC9D-4C84-8B44-D02CEAA7C602}"/>
          </ac:picMkLst>
        </pc:picChg>
      </pc:sldChg>
      <pc:sldChg chg="addSp modSp add del mod ord setBg">
        <pc:chgData name="Ross Phillips" userId="c604230b-847d-4cb1-9e23-f810d4c0fde1" providerId="ADAL" clId="{D95F93C5-45BB-40CA-952E-2CFB931E4618}" dt="2024-02-26T16:08:26.202" v="623" actId="47"/>
        <pc:sldMkLst>
          <pc:docMk/>
          <pc:sldMk cId="3671743955" sldId="294"/>
        </pc:sldMkLst>
        <pc:spChg chg="mod ord">
          <ac:chgData name="Ross Phillips" userId="c604230b-847d-4cb1-9e23-f810d4c0fde1" providerId="ADAL" clId="{D95F93C5-45BB-40CA-952E-2CFB931E4618}" dt="2024-02-26T13:12:58.677" v="89" actId="26606"/>
          <ac:spMkLst>
            <pc:docMk/>
            <pc:sldMk cId="3671743955" sldId="294"/>
            <ac:spMk id="2" creationId="{CD3B26B1-C243-4326-A592-9107078221E8}"/>
          </ac:spMkLst>
        </pc:spChg>
        <pc:spChg chg="add">
          <ac:chgData name="Ross Phillips" userId="c604230b-847d-4cb1-9e23-f810d4c0fde1" providerId="ADAL" clId="{D95F93C5-45BB-40CA-952E-2CFB931E4618}" dt="2024-02-26T13:12:58.677" v="89" actId="26606"/>
          <ac:spMkLst>
            <pc:docMk/>
            <pc:sldMk cId="3671743955" sldId="294"/>
            <ac:spMk id="12" creationId="{48D7368D-31D9-8101-473D-CD39E706FD22}"/>
          </ac:spMkLst>
        </pc:spChg>
        <pc:spChg chg="add">
          <ac:chgData name="Ross Phillips" userId="c604230b-847d-4cb1-9e23-f810d4c0fde1" providerId="ADAL" clId="{D95F93C5-45BB-40CA-952E-2CFB931E4618}" dt="2024-02-26T13:12:58.677" v="89" actId="26606"/>
          <ac:spMkLst>
            <pc:docMk/>
            <pc:sldMk cId="3671743955" sldId="294"/>
            <ac:spMk id="14" creationId="{3768F94E-2BF1-56A5-87AC-0C427079334B}"/>
          </ac:spMkLst>
        </pc:spChg>
        <pc:spChg chg="add">
          <ac:chgData name="Ross Phillips" userId="c604230b-847d-4cb1-9e23-f810d4c0fde1" providerId="ADAL" clId="{D95F93C5-45BB-40CA-952E-2CFB931E4618}" dt="2024-02-26T13:12:58.677" v="89" actId="26606"/>
          <ac:spMkLst>
            <pc:docMk/>
            <pc:sldMk cId="3671743955" sldId="294"/>
            <ac:spMk id="16" creationId="{393D8CD4-7FBE-9118-0CEB-9C1A2FA6AE5A}"/>
          </ac:spMkLst>
        </pc:spChg>
        <pc:picChg chg="mod">
          <ac:chgData name="Ross Phillips" userId="c604230b-847d-4cb1-9e23-f810d4c0fde1" providerId="ADAL" clId="{D95F93C5-45BB-40CA-952E-2CFB931E4618}" dt="2024-02-26T13:12:58.677" v="89" actId="26606"/>
          <ac:picMkLst>
            <pc:docMk/>
            <pc:sldMk cId="3671743955" sldId="294"/>
            <ac:picMk id="7" creationId="{6974BF62-EC1E-4243-82D5-C8CFF1FB3560}"/>
          </ac:picMkLst>
        </pc:picChg>
      </pc:sldChg>
      <pc:sldChg chg="addSp delSp modSp add mod ord setBg">
        <pc:chgData name="Ross Phillips" userId="c604230b-847d-4cb1-9e23-f810d4c0fde1" providerId="ADAL" clId="{D95F93C5-45BB-40CA-952E-2CFB931E4618}" dt="2024-02-26T16:09:25.071" v="624" actId="6549"/>
        <pc:sldMkLst>
          <pc:docMk/>
          <pc:sldMk cId="3012325411" sldId="295"/>
        </pc:sldMkLst>
        <pc:spChg chg="mod">
          <ac:chgData name="Ross Phillips" userId="c604230b-847d-4cb1-9e23-f810d4c0fde1" providerId="ADAL" clId="{D95F93C5-45BB-40CA-952E-2CFB931E4618}" dt="2024-02-26T15:44:43.378" v="544" actId="26606"/>
          <ac:spMkLst>
            <pc:docMk/>
            <pc:sldMk cId="3012325411" sldId="295"/>
            <ac:spMk id="2" creationId="{E7E0C6DE-A23F-44E7-A46D-548DFFC4A5CB}"/>
          </ac:spMkLst>
        </pc:spChg>
        <pc:spChg chg="mod">
          <ac:chgData name="Ross Phillips" userId="c604230b-847d-4cb1-9e23-f810d4c0fde1" providerId="ADAL" clId="{D95F93C5-45BB-40CA-952E-2CFB931E4618}" dt="2024-02-26T16:09:25.071" v="624" actId="6549"/>
          <ac:spMkLst>
            <pc:docMk/>
            <pc:sldMk cId="3012325411" sldId="295"/>
            <ac:spMk id="3" creationId="{F3EE2B91-E20F-4D14-A87E-C09F05A64C27}"/>
          </ac:spMkLst>
        </pc:spChg>
        <pc:spChg chg="add del">
          <ac:chgData name="Ross Phillips" userId="c604230b-847d-4cb1-9e23-f810d4c0fde1" providerId="ADAL" clId="{D95F93C5-45BB-40CA-952E-2CFB931E4618}" dt="2024-02-26T15:44:43.378" v="544" actId="26606"/>
          <ac:spMkLst>
            <pc:docMk/>
            <pc:sldMk cId="3012325411" sldId="295"/>
            <ac:spMk id="11" creationId="{48D7368D-31D9-8101-473D-CD39E706FD22}"/>
          </ac:spMkLst>
        </pc:spChg>
        <pc:spChg chg="add del">
          <ac:chgData name="Ross Phillips" userId="c604230b-847d-4cb1-9e23-f810d4c0fde1" providerId="ADAL" clId="{D95F93C5-45BB-40CA-952E-2CFB931E4618}" dt="2024-02-26T15:44:43.378" v="544" actId="26606"/>
          <ac:spMkLst>
            <pc:docMk/>
            <pc:sldMk cId="3012325411" sldId="295"/>
            <ac:spMk id="13" creationId="{789EBE4E-5983-B393-1D5E-731351065799}"/>
          </ac:spMkLst>
        </pc:spChg>
        <pc:spChg chg="add">
          <ac:chgData name="Ross Phillips" userId="c604230b-847d-4cb1-9e23-f810d4c0fde1" providerId="ADAL" clId="{D95F93C5-45BB-40CA-952E-2CFB931E4618}" dt="2024-02-26T15:44:43.378" v="544" actId="26606"/>
          <ac:spMkLst>
            <pc:docMk/>
            <pc:sldMk cId="3012325411" sldId="295"/>
            <ac:spMk id="18" creationId="{48D7368D-31D9-8101-473D-CD39E706FD22}"/>
          </ac:spMkLst>
        </pc:spChg>
        <pc:spChg chg="add">
          <ac:chgData name="Ross Phillips" userId="c604230b-847d-4cb1-9e23-f810d4c0fde1" providerId="ADAL" clId="{D95F93C5-45BB-40CA-952E-2CFB931E4618}" dt="2024-02-26T15:44:43.378" v="544" actId="26606"/>
          <ac:spMkLst>
            <pc:docMk/>
            <pc:sldMk cId="3012325411" sldId="295"/>
            <ac:spMk id="20" creationId="{A0A7E8C1-C94C-2023-9143-01B16A21D046}"/>
          </ac:spMkLst>
        </pc:spChg>
        <pc:picChg chg="mod">
          <ac:chgData name="Ross Phillips" userId="c604230b-847d-4cb1-9e23-f810d4c0fde1" providerId="ADAL" clId="{D95F93C5-45BB-40CA-952E-2CFB931E4618}" dt="2024-02-26T15:44:43.378" v="544" actId="26606"/>
          <ac:picMkLst>
            <pc:docMk/>
            <pc:sldMk cId="3012325411" sldId="295"/>
            <ac:picMk id="6" creationId="{4B46AF41-97B1-4FED-8393-CA4964D614E4}"/>
          </ac:picMkLst>
        </pc:picChg>
      </pc:sldChg>
      <pc:sldChg chg="addSp modSp add mod ord setBg modNotesTx">
        <pc:chgData name="Ross Phillips" userId="c604230b-847d-4cb1-9e23-f810d4c0fde1" providerId="ADAL" clId="{D95F93C5-45BB-40CA-952E-2CFB931E4618}" dt="2024-02-26T16:12:40.750" v="640"/>
        <pc:sldMkLst>
          <pc:docMk/>
          <pc:sldMk cId="3110895478" sldId="297"/>
        </pc:sldMkLst>
        <pc:spChg chg="mod">
          <ac:chgData name="Ross Phillips" userId="c604230b-847d-4cb1-9e23-f810d4c0fde1" providerId="ADAL" clId="{D95F93C5-45BB-40CA-952E-2CFB931E4618}" dt="2024-02-26T16:11:52.815" v="638" actId="20577"/>
          <ac:spMkLst>
            <pc:docMk/>
            <pc:sldMk cId="3110895478" sldId="297"/>
            <ac:spMk id="5" creationId="{9EFA9380-9D03-49A1-B234-991245023D36}"/>
          </ac:spMkLst>
        </pc:spChg>
        <pc:spChg chg="mod">
          <ac:chgData name="Ross Phillips" userId="c604230b-847d-4cb1-9e23-f810d4c0fde1" providerId="ADAL" clId="{D95F93C5-45BB-40CA-952E-2CFB931E4618}" dt="2024-02-26T13:50:43.579" v="363" actId="26606"/>
          <ac:spMkLst>
            <pc:docMk/>
            <pc:sldMk cId="3110895478" sldId="297"/>
            <ac:spMk id="6" creationId="{4C4D1F14-3F52-4952-A09B-E2202958D1E6}"/>
          </ac:spMkLst>
        </pc:spChg>
        <pc:spChg chg="add">
          <ac:chgData name="Ross Phillips" userId="c604230b-847d-4cb1-9e23-f810d4c0fde1" providerId="ADAL" clId="{D95F93C5-45BB-40CA-952E-2CFB931E4618}" dt="2024-02-26T13:50:43.579" v="363" actId="26606"/>
          <ac:spMkLst>
            <pc:docMk/>
            <pc:sldMk cId="3110895478" sldId="297"/>
            <ac:spMk id="12" creationId="{E5D8E37F-B926-4EDC-B832-034AD1BBD5AC}"/>
          </ac:spMkLst>
        </pc:spChg>
        <pc:picChg chg="add">
          <ac:chgData name="Ross Phillips" userId="c604230b-847d-4cb1-9e23-f810d4c0fde1" providerId="ADAL" clId="{D95F93C5-45BB-40CA-952E-2CFB931E4618}" dt="2024-02-26T13:50:43.579" v="363" actId="26606"/>
          <ac:picMkLst>
            <pc:docMk/>
            <pc:sldMk cId="3110895478" sldId="297"/>
            <ac:picMk id="8" creationId="{651F862A-2BB8-DE03-A25B-5DB4180D5B19}"/>
          </ac:picMkLst>
        </pc:picChg>
      </pc:sldChg>
      <pc:sldChg chg="addSp modSp add mod setBg">
        <pc:chgData name="Ross Phillips" userId="c604230b-847d-4cb1-9e23-f810d4c0fde1" providerId="ADAL" clId="{D95F93C5-45BB-40CA-952E-2CFB931E4618}" dt="2024-02-26T16:15:54.538" v="695" actId="27636"/>
        <pc:sldMkLst>
          <pc:docMk/>
          <pc:sldMk cId="0" sldId="298"/>
        </pc:sldMkLst>
        <pc:spChg chg="mod">
          <ac:chgData name="Ross Phillips" userId="c604230b-847d-4cb1-9e23-f810d4c0fde1" providerId="ADAL" clId="{D95F93C5-45BB-40CA-952E-2CFB931E4618}" dt="2024-02-26T13:33:52.809" v="239" actId="26606"/>
          <ac:spMkLst>
            <pc:docMk/>
            <pc:sldMk cId="0" sldId="298"/>
            <ac:spMk id="15362" creationId="{0F76A4A7-1EAF-4080-BCBE-0E57FDE2A84A}"/>
          </ac:spMkLst>
        </pc:spChg>
        <pc:spChg chg="mod">
          <ac:chgData name="Ross Phillips" userId="c604230b-847d-4cb1-9e23-f810d4c0fde1" providerId="ADAL" clId="{D95F93C5-45BB-40CA-952E-2CFB931E4618}" dt="2024-02-26T16:15:54.538" v="695" actId="27636"/>
          <ac:spMkLst>
            <pc:docMk/>
            <pc:sldMk cId="0" sldId="298"/>
            <ac:spMk id="15363" creationId="{913DB42D-C7E0-4FEE-B8A6-009E75AF4DDF}"/>
          </ac:spMkLst>
        </pc:spChg>
        <pc:spChg chg="add">
          <ac:chgData name="Ross Phillips" userId="c604230b-847d-4cb1-9e23-f810d4c0fde1" providerId="ADAL" clId="{D95F93C5-45BB-40CA-952E-2CFB931E4618}" dt="2024-02-26T13:33:52.809" v="239" actId="26606"/>
          <ac:spMkLst>
            <pc:docMk/>
            <pc:sldMk cId="0" sldId="298"/>
            <ac:spMk id="15369" creationId="{41A06B62-8BB1-9677-4094-5FB84178B453}"/>
          </ac:spMkLst>
        </pc:spChg>
        <pc:picChg chg="add">
          <ac:chgData name="Ross Phillips" userId="c604230b-847d-4cb1-9e23-f810d4c0fde1" providerId="ADAL" clId="{D95F93C5-45BB-40CA-952E-2CFB931E4618}" dt="2024-02-26T13:33:52.809" v="239" actId="26606"/>
          <ac:picMkLst>
            <pc:docMk/>
            <pc:sldMk cId="0" sldId="298"/>
            <ac:picMk id="15365" creationId="{60F340BC-63F9-9B68-6E31-D217B1347E57}"/>
          </ac:picMkLst>
        </pc:picChg>
      </pc:sldChg>
      <pc:sldChg chg="addSp delSp modSp add mod ord setBg">
        <pc:chgData name="Ross Phillips" userId="c604230b-847d-4cb1-9e23-f810d4c0fde1" providerId="ADAL" clId="{D95F93C5-45BB-40CA-952E-2CFB931E4618}" dt="2024-02-28T15:38:30.421" v="979" actId="20577"/>
        <pc:sldMkLst>
          <pc:docMk/>
          <pc:sldMk cId="0" sldId="299"/>
        </pc:sldMkLst>
        <pc:spChg chg="mod">
          <ac:chgData name="Ross Phillips" userId="c604230b-847d-4cb1-9e23-f810d4c0fde1" providerId="ADAL" clId="{D95F93C5-45BB-40CA-952E-2CFB931E4618}" dt="2024-02-26T13:51:52.531" v="395" actId="1076"/>
          <ac:spMkLst>
            <pc:docMk/>
            <pc:sldMk cId="0" sldId="299"/>
            <ac:spMk id="16386" creationId="{4EFDB9B6-58A4-46A2-8F4B-A50C15DAE47A}"/>
          </ac:spMkLst>
        </pc:spChg>
        <pc:spChg chg="mod">
          <ac:chgData name="Ross Phillips" userId="c604230b-847d-4cb1-9e23-f810d4c0fde1" providerId="ADAL" clId="{D95F93C5-45BB-40CA-952E-2CFB931E4618}" dt="2024-02-28T15:38:30.421" v="979" actId="20577"/>
          <ac:spMkLst>
            <pc:docMk/>
            <pc:sldMk cId="0" sldId="299"/>
            <ac:spMk id="16387" creationId="{309EA7BA-92E5-48E3-9C21-EBEF850A70F2}"/>
          </ac:spMkLst>
        </pc:spChg>
        <pc:spChg chg="add del">
          <ac:chgData name="Ross Phillips" userId="c604230b-847d-4cb1-9e23-f810d4c0fde1" providerId="ADAL" clId="{D95F93C5-45BB-40CA-952E-2CFB931E4618}" dt="2024-02-26T13:51:09.803" v="386" actId="26606"/>
          <ac:spMkLst>
            <pc:docMk/>
            <pc:sldMk cId="0" sldId="299"/>
            <ac:spMk id="16393" creationId="{E5D8E37F-B926-4EDC-B832-034AD1BBD5AC}"/>
          </ac:spMkLst>
        </pc:spChg>
        <pc:spChg chg="add">
          <ac:chgData name="Ross Phillips" userId="c604230b-847d-4cb1-9e23-f810d4c0fde1" providerId="ADAL" clId="{D95F93C5-45BB-40CA-952E-2CFB931E4618}" dt="2024-02-26T13:51:09.886" v="387" actId="26606"/>
          <ac:spMkLst>
            <pc:docMk/>
            <pc:sldMk cId="0" sldId="299"/>
            <ac:spMk id="16395" creationId="{79D2D73E-B42D-0B39-8136-4A25DAFD926B}"/>
          </ac:spMkLst>
        </pc:spChg>
        <pc:picChg chg="add del">
          <ac:chgData name="Ross Phillips" userId="c604230b-847d-4cb1-9e23-f810d4c0fde1" providerId="ADAL" clId="{D95F93C5-45BB-40CA-952E-2CFB931E4618}" dt="2024-02-26T13:51:09.803" v="386" actId="26606"/>
          <ac:picMkLst>
            <pc:docMk/>
            <pc:sldMk cId="0" sldId="299"/>
            <ac:picMk id="16389" creationId="{E4FD2B4C-E0F1-BD00-ECBF-6FA7E6B75FAD}"/>
          </ac:picMkLst>
        </pc:picChg>
        <pc:picChg chg="add">
          <ac:chgData name="Ross Phillips" userId="c604230b-847d-4cb1-9e23-f810d4c0fde1" providerId="ADAL" clId="{D95F93C5-45BB-40CA-952E-2CFB931E4618}" dt="2024-02-26T13:51:09.886" v="387" actId="26606"/>
          <ac:picMkLst>
            <pc:docMk/>
            <pc:sldMk cId="0" sldId="299"/>
            <ac:picMk id="16396" creationId="{EDC9AA75-4056-A5B4-644F-CC6BFFE45279}"/>
          </ac:picMkLst>
        </pc:picChg>
      </pc:sldChg>
      <pc:sldChg chg="addSp delSp modSp add del mod setBg modClrScheme modAnim chgLayout">
        <pc:chgData name="Ross Phillips" userId="c604230b-847d-4cb1-9e23-f810d4c0fde1" providerId="ADAL" clId="{D95F93C5-45BB-40CA-952E-2CFB931E4618}" dt="2024-02-26T13:32:49.063" v="229" actId="47"/>
        <pc:sldMkLst>
          <pc:docMk/>
          <pc:sldMk cId="1088170331" sldId="300"/>
        </pc:sldMkLst>
        <pc:spChg chg="mod ord">
          <ac:chgData name="Ross Phillips" userId="c604230b-847d-4cb1-9e23-f810d4c0fde1" providerId="ADAL" clId="{D95F93C5-45BB-40CA-952E-2CFB931E4618}" dt="2024-02-26T13:30:23.156" v="177" actId="26606"/>
          <ac:spMkLst>
            <pc:docMk/>
            <pc:sldMk cId="1088170331" sldId="300"/>
            <ac:spMk id="2" creationId="{74BCFC35-A780-4725-88F6-F2A387BE8C77}"/>
          </ac:spMkLst>
        </pc:spChg>
        <pc:spChg chg="del mod ord">
          <ac:chgData name="Ross Phillips" userId="c604230b-847d-4cb1-9e23-f810d4c0fde1" providerId="ADAL" clId="{D95F93C5-45BB-40CA-952E-2CFB931E4618}" dt="2024-02-26T13:30:09.312" v="175" actId="478"/>
          <ac:spMkLst>
            <pc:docMk/>
            <pc:sldMk cId="1088170331" sldId="300"/>
            <ac:spMk id="3" creationId="{E5565871-55CF-41DD-9AF3-11F74D25C15A}"/>
          </ac:spMkLst>
        </pc:spChg>
        <pc:spChg chg="add mod ord">
          <ac:chgData name="Ross Phillips" userId="c604230b-847d-4cb1-9e23-f810d4c0fde1" providerId="ADAL" clId="{D95F93C5-45BB-40CA-952E-2CFB931E4618}" dt="2024-02-26T13:30:23.156" v="177" actId="26606"/>
          <ac:spMkLst>
            <pc:docMk/>
            <pc:sldMk cId="1088170331" sldId="300"/>
            <ac:spMk id="4" creationId="{8F3080F8-95B7-C366-355E-F0664A96B3EB}"/>
          </ac:spMkLst>
        </pc:spChg>
        <pc:spChg chg="add del">
          <ac:chgData name="Ross Phillips" userId="c604230b-847d-4cb1-9e23-f810d4c0fde1" providerId="ADAL" clId="{D95F93C5-45BB-40CA-952E-2CFB931E4618}" dt="2024-02-26T13:30:23.156" v="177" actId="26606"/>
          <ac:spMkLst>
            <pc:docMk/>
            <pc:sldMk cId="1088170331" sldId="300"/>
            <ac:spMk id="11" creationId="{28B2BC11-3AA0-8791-5B1B-4172FCB3677B}"/>
          </ac:spMkLst>
        </pc:spChg>
        <pc:spChg chg="add del">
          <ac:chgData name="Ross Phillips" userId="c604230b-847d-4cb1-9e23-f810d4c0fde1" providerId="ADAL" clId="{D95F93C5-45BB-40CA-952E-2CFB931E4618}" dt="2024-02-26T13:30:23.156" v="177" actId="26606"/>
          <ac:spMkLst>
            <pc:docMk/>
            <pc:sldMk cId="1088170331" sldId="300"/>
            <ac:spMk id="13" creationId="{A230C116-2D32-8789-37A8-CA3563161FCA}"/>
          </ac:spMkLst>
        </pc:spChg>
        <pc:spChg chg="add">
          <ac:chgData name="Ross Phillips" userId="c604230b-847d-4cb1-9e23-f810d4c0fde1" providerId="ADAL" clId="{D95F93C5-45BB-40CA-952E-2CFB931E4618}" dt="2024-02-26T13:30:23.156" v="177" actId="26606"/>
          <ac:spMkLst>
            <pc:docMk/>
            <pc:sldMk cId="1088170331" sldId="300"/>
            <ac:spMk id="18" creationId="{7E259EAA-3827-BEFD-3AE5-26669D20B4B8}"/>
          </ac:spMkLst>
        </pc:spChg>
        <pc:picChg chg="add mod">
          <ac:chgData name="Ross Phillips" userId="c604230b-847d-4cb1-9e23-f810d4c0fde1" providerId="ADAL" clId="{D95F93C5-45BB-40CA-952E-2CFB931E4618}" dt="2024-02-26T13:30:23.156" v="177" actId="26606"/>
          <ac:picMkLst>
            <pc:docMk/>
            <pc:sldMk cId="1088170331" sldId="300"/>
            <ac:picMk id="5" creationId="{44B4119A-E243-5F73-3596-A6863498A540}"/>
          </ac:picMkLst>
        </pc:picChg>
      </pc:sldChg>
      <pc:sldChg chg="modSp add del">
        <pc:chgData name="Ross Phillips" userId="c604230b-847d-4cb1-9e23-f810d4c0fde1" providerId="ADAL" clId="{D95F93C5-45BB-40CA-952E-2CFB931E4618}" dt="2024-02-26T13:16:53.405" v="103" actId="47"/>
        <pc:sldMkLst>
          <pc:docMk/>
          <pc:sldMk cId="1398669095" sldId="301"/>
        </pc:sldMkLst>
        <pc:spChg chg="mod">
          <ac:chgData name="Ross Phillips" userId="c604230b-847d-4cb1-9e23-f810d4c0fde1" providerId="ADAL" clId="{D95F93C5-45BB-40CA-952E-2CFB931E4618}" dt="2024-02-26T13:12:15.434" v="84"/>
          <ac:spMkLst>
            <pc:docMk/>
            <pc:sldMk cId="1398669095" sldId="301"/>
            <ac:spMk id="2" creationId="{487C8AE3-3CFF-4F9F-9947-FFEDCA492DF3}"/>
          </ac:spMkLst>
        </pc:spChg>
        <pc:spChg chg="mod">
          <ac:chgData name="Ross Phillips" userId="c604230b-847d-4cb1-9e23-f810d4c0fde1" providerId="ADAL" clId="{D95F93C5-45BB-40CA-952E-2CFB931E4618}" dt="2024-02-26T13:12:15.434" v="84"/>
          <ac:spMkLst>
            <pc:docMk/>
            <pc:sldMk cId="1398669095" sldId="301"/>
            <ac:spMk id="3" creationId="{8415529D-CA3C-4248-8982-2D5694093B1D}"/>
          </ac:spMkLst>
        </pc:spChg>
      </pc:sldChg>
      <pc:sldChg chg="modSp add del mod">
        <pc:chgData name="Ross Phillips" userId="c604230b-847d-4cb1-9e23-f810d4c0fde1" providerId="ADAL" clId="{D95F93C5-45BB-40CA-952E-2CFB931E4618}" dt="2024-02-26T13:17:02.773" v="107" actId="47"/>
        <pc:sldMkLst>
          <pc:docMk/>
          <pc:sldMk cId="0" sldId="302"/>
        </pc:sldMkLst>
        <pc:spChg chg="mod">
          <ac:chgData name="Ross Phillips" userId="c604230b-847d-4cb1-9e23-f810d4c0fde1" providerId="ADAL" clId="{D95F93C5-45BB-40CA-952E-2CFB931E4618}" dt="2024-02-26T13:12:15.434" v="84"/>
          <ac:spMkLst>
            <pc:docMk/>
            <pc:sldMk cId="0" sldId="302"/>
            <ac:spMk id="2" creationId="{00000000-0000-0000-0000-000000000000}"/>
          </ac:spMkLst>
        </pc:spChg>
        <pc:spChg chg="mod">
          <ac:chgData name="Ross Phillips" userId="c604230b-847d-4cb1-9e23-f810d4c0fde1" providerId="ADAL" clId="{D95F93C5-45BB-40CA-952E-2CFB931E4618}" dt="2024-02-26T13:12:15.434" v="84"/>
          <ac:spMkLst>
            <pc:docMk/>
            <pc:sldMk cId="0" sldId="302"/>
            <ac:spMk id="3" creationId="{00000000-0000-0000-0000-000000000000}"/>
          </ac:spMkLst>
        </pc:spChg>
      </pc:sldChg>
      <pc:sldChg chg="modSp add del mod">
        <pc:chgData name="Ross Phillips" userId="c604230b-847d-4cb1-9e23-f810d4c0fde1" providerId="ADAL" clId="{D95F93C5-45BB-40CA-952E-2CFB931E4618}" dt="2024-02-26T13:17:06.408" v="109" actId="47"/>
        <pc:sldMkLst>
          <pc:docMk/>
          <pc:sldMk cId="2672462666" sldId="303"/>
        </pc:sldMkLst>
        <pc:spChg chg="mod">
          <ac:chgData name="Ross Phillips" userId="c604230b-847d-4cb1-9e23-f810d4c0fde1" providerId="ADAL" clId="{D95F93C5-45BB-40CA-952E-2CFB931E4618}" dt="2024-02-26T13:12:15.434" v="84"/>
          <ac:spMkLst>
            <pc:docMk/>
            <pc:sldMk cId="2672462666" sldId="303"/>
            <ac:spMk id="2" creationId="{3CFF9D71-F01F-4717-8F3D-D59CE749D33D}"/>
          </ac:spMkLst>
        </pc:spChg>
        <pc:spChg chg="mod">
          <ac:chgData name="Ross Phillips" userId="c604230b-847d-4cb1-9e23-f810d4c0fde1" providerId="ADAL" clId="{D95F93C5-45BB-40CA-952E-2CFB931E4618}" dt="2024-02-26T13:12:15.434" v="84"/>
          <ac:spMkLst>
            <pc:docMk/>
            <pc:sldMk cId="2672462666" sldId="303"/>
            <ac:spMk id="3" creationId="{260C7AF6-15F2-4A20-AA61-EEB67A978EDC}"/>
          </ac:spMkLst>
        </pc:spChg>
      </pc:sldChg>
      <pc:sldChg chg="modSp add del mod">
        <pc:chgData name="Ross Phillips" userId="c604230b-847d-4cb1-9e23-f810d4c0fde1" providerId="ADAL" clId="{D95F93C5-45BB-40CA-952E-2CFB931E4618}" dt="2024-02-26T13:17:22.288" v="115" actId="47"/>
        <pc:sldMkLst>
          <pc:docMk/>
          <pc:sldMk cId="1001701470" sldId="304"/>
        </pc:sldMkLst>
        <pc:spChg chg="mod">
          <ac:chgData name="Ross Phillips" userId="c604230b-847d-4cb1-9e23-f810d4c0fde1" providerId="ADAL" clId="{D95F93C5-45BB-40CA-952E-2CFB931E4618}" dt="2024-02-26T12:43:18.976" v="75" actId="27636"/>
          <ac:spMkLst>
            <pc:docMk/>
            <pc:sldMk cId="1001701470" sldId="304"/>
            <ac:spMk id="2" creationId="{00000000-0000-0000-0000-000000000000}"/>
          </ac:spMkLst>
        </pc:spChg>
        <pc:picChg chg="mod">
          <ac:chgData name="Ross Phillips" userId="c604230b-847d-4cb1-9e23-f810d4c0fde1" providerId="ADAL" clId="{D95F93C5-45BB-40CA-952E-2CFB931E4618}" dt="2024-02-26T13:12:15.434" v="84"/>
          <ac:picMkLst>
            <pc:docMk/>
            <pc:sldMk cId="1001701470" sldId="304"/>
            <ac:picMk id="6" creationId="{00000000-0000-0000-0000-000000000000}"/>
          </ac:picMkLst>
        </pc:picChg>
      </pc:sldChg>
      <pc:sldChg chg="modSp add del mod">
        <pc:chgData name="Ross Phillips" userId="c604230b-847d-4cb1-9e23-f810d4c0fde1" providerId="ADAL" clId="{D95F93C5-45BB-40CA-952E-2CFB931E4618}" dt="2024-02-26T13:17:23.613" v="116" actId="47"/>
        <pc:sldMkLst>
          <pc:docMk/>
          <pc:sldMk cId="355272504" sldId="305"/>
        </pc:sldMkLst>
        <pc:spChg chg="mod">
          <ac:chgData name="Ross Phillips" userId="c604230b-847d-4cb1-9e23-f810d4c0fde1" providerId="ADAL" clId="{D95F93C5-45BB-40CA-952E-2CFB931E4618}" dt="2024-02-26T13:12:15.434" v="84"/>
          <ac:spMkLst>
            <pc:docMk/>
            <pc:sldMk cId="355272504" sldId="305"/>
            <ac:spMk id="2" creationId="{9851F831-237F-41C5-958C-2E30343EE588}"/>
          </ac:spMkLst>
        </pc:spChg>
        <pc:spChg chg="mod">
          <ac:chgData name="Ross Phillips" userId="c604230b-847d-4cb1-9e23-f810d4c0fde1" providerId="ADAL" clId="{D95F93C5-45BB-40CA-952E-2CFB931E4618}" dt="2024-02-26T13:12:15.434" v="84"/>
          <ac:spMkLst>
            <pc:docMk/>
            <pc:sldMk cId="355272504" sldId="305"/>
            <ac:spMk id="3" creationId="{C1EBB71A-7E9F-4AD4-AEAE-DE96ED16179A}"/>
          </ac:spMkLst>
        </pc:spChg>
      </pc:sldChg>
      <pc:sldChg chg="modSp add del mod">
        <pc:chgData name="Ross Phillips" userId="c604230b-847d-4cb1-9e23-f810d4c0fde1" providerId="ADAL" clId="{D95F93C5-45BB-40CA-952E-2CFB931E4618}" dt="2024-02-26T13:17:13.309" v="112" actId="47"/>
        <pc:sldMkLst>
          <pc:docMk/>
          <pc:sldMk cId="4055426121" sldId="306"/>
        </pc:sldMkLst>
        <pc:spChg chg="mod">
          <ac:chgData name="Ross Phillips" userId="c604230b-847d-4cb1-9e23-f810d4c0fde1" providerId="ADAL" clId="{D95F93C5-45BB-40CA-952E-2CFB931E4618}" dt="2024-02-26T12:43:18.864" v="72" actId="27636"/>
          <ac:spMkLst>
            <pc:docMk/>
            <pc:sldMk cId="4055426121" sldId="306"/>
            <ac:spMk id="3" creationId="{F8D99877-9213-4826-9A54-6D9F086FB47A}"/>
          </ac:spMkLst>
        </pc:spChg>
        <pc:spChg chg="mod">
          <ac:chgData name="Ross Phillips" userId="c604230b-847d-4cb1-9e23-f810d4c0fde1" providerId="ADAL" clId="{D95F93C5-45BB-40CA-952E-2CFB931E4618}" dt="2024-02-26T12:43:18.856" v="71" actId="27636"/>
          <ac:spMkLst>
            <pc:docMk/>
            <pc:sldMk cId="4055426121" sldId="306"/>
            <ac:spMk id="4" creationId="{00000000-0000-0000-0000-000000000000}"/>
          </ac:spMkLst>
        </pc:spChg>
      </pc:sldChg>
      <pc:sldChg chg="modSp add del">
        <pc:chgData name="Ross Phillips" userId="c604230b-847d-4cb1-9e23-f810d4c0fde1" providerId="ADAL" clId="{D95F93C5-45BB-40CA-952E-2CFB931E4618}" dt="2024-02-26T13:16:59.929" v="106" actId="47"/>
        <pc:sldMkLst>
          <pc:docMk/>
          <pc:sldMk cId="3856953100" sldId="307"/>
        </pc:sldMkLst>
        <pc:spChg chg="mod">
          <ac:chgData name="Ross Phillips" userId="c604230b-847d-4cb1-9e23-f810d4c0fde1" providerId="ADAL" clId="{D95F93C5-45BB-40CA-952E-2CFB931E4618}" dt="2024-02-26T13:12:15.434" v="84"/>
          <ac:spMkLst>
            <pc:docMk/>
            <pc:sldMk cId="3856953100" sldId="307"/>
            <ac:spMk id="2" creationId="{374E7D3C-DBB7-4F17-A460-192E4E75AE7B}"/>
          </ac:spMkLst>
        </pc:spChg>
        <pc:picChg chg="mod">
          <ac:chgData name="Ross Phillips" userId="c604230b-847d-4cb1-9e23-f810d4c0fde1" providerId="ADAL" clId="{D95F93C5-45BB-40CA-952E-2CFB931E4618}" dt="2024-02-26T13:12:15.434" v="84"/>
          <ac:picMkLst>
            <pc:docMk/>
            <pc:sldMk cId="3856953100" sldId="307"/>
            <ac:picMk id="4" creationId="{09097512-A5A5-4882-92B2-47B26B60B985}"/>
          </ac:picMkLst>
        </pc:picChg>
      </pc:sldChg>
      <pc:sldChg chg="modSp add del">
        <pc:chgData name="Ross Phillips" userId="c604230b-847d-4cb1-9e23-f810d4c0fde1" providerId="ADAL" clId="{D95F93C5-45BB-40CA-952E-2CFB931E4618}" dt="2024-02-26T13:32:50.371" v="230" actId="47"/>
        <pc:sldMkLst>
          <pc:docMk/>
          <pc:sldMk cId="886718530" sldId="308"/>
        </pc:sldMkLst>
        <pc:spChg chg="mod">
          <ac:chgData name="Ross Phillips" userId="c604230b-847d-4cb1-9e23-f810d4c0fde1" providerId="ADAL" clId="{D95F93C5-45BB-40CA-952E-2CFB931E4618}" dt="2024-02-26T13:12:15.434" v="84"/>
          <ac:spMkLst>
            <pc:docMk/>
            <pc:sldMk cId="886718530" sldId="308"/>
            <ac:spMk id="2" creationId="{67D5F092-EEDE-443C-9811-A1A151A1487E}"/>
          </ac:spMkLst>
        </pc:spChg>
        <pc:picChg chg="mod">
          <ac:chgData name="Ross Phillips" userId="c604230b-847d-4cb1-9e23-f810d4c0fde1" providerId="ADAL" clId="{D95F93C5-45BB-40CA-952E-2CFB931E4618}" dt="2024-02-26T13:12:15.434" v="84"/>
          <ac:picMkLst>
            <pc:docMk/>
            <pc:sldMk cId="886718530" sldId="308"/>
            <ac:picMk id="4" creationId="{FC107E78-8846-46D8-8370-16AB5FE6C55D}"/>
          </ac:picMkLst>
        </pc:picChg>
      </pc:sldChg>
      <pc:sldChg chg="modSp add del">
        <pc:chgData name="Ross Phillips" userId="c604230b-847d-4cb1-9e23-f810d4c0fde1" providerId="ADAL" clId="{D95F93C5-45BB-40CA-952E-2CFB931E4618}" dt="2024-02-26T13:17:09.359" v="110" actId="47"/>
        <pc:sldMkLst>
          <pc:docMk/>
          <pc:sldMk cId="3626494110" sldId="309"/>
        </pc:sldMkLst>
        <pc:spChg chg="mod">
          <ac:chgData name="Ross Phillips" userId="c604230b-847d-4cb1-9e23-f810d4c0fde1" providerId="ADAL" clId="{D95F93C5-45BB-40CA-952E-2CFB931E4618}" dt="2024-02-26T13:12:15.434" v="84"/>
          <ac:spMkLst>
            <pc:docMk/>
            <pc:sldMk cId="3626494110" sldId="309"/>
            <ac:spMk id="2" creationId="{D3ACEC45-09F2-495C-80C3-F55A08C2354F}"/>
          </ac:spMkLst>
        </pc:spChg>
        <pc:spChg chg="mod">
          <ac:chgData name="Ross Phillips" userId="c604230b-847d-4cb1-9e23-f810d4c0fde1" providerId="ADAL" clId="{D95F93C5-45BB-40CA-952E-2CFB931E4618}" dt="2024-02-26T13:12:15.434" v="84"/>
          <ac:spMkLst>
            <pc:docMk/>
            <pc:sldMk cId="3626494110" sldId="309"/>
            <ac:spMk id="3" creationId="{4D709B24-76AF-4FBA-B019-0DD1299825E9}"/>
          </ac:spMkLst>
        </pc:spChg>
      </pc:sldChg>
      <pc:sldChg chg="modSp add del">
        <pc:chgData name="Ross Phillips" userId="c604230b-847d-4cb1-9e23-f810d4c0fde1" providerId="ADAL" clId="{D95F93C5-45BB-40CA-952E-2CFB931E4618}" dt="2024-02-26T13:26:28.156" v="120" actId="47"/>
        <pc:sldMkLst>
          <pc:docMk/>
          <pc:sldMk cId="2684659044" sldId="310"/>
        </pc:sldMkLst>
        <pc:spChg chg="mod">
          <ac:chgData name="Ross Phillips" userId="c604230b-847d-4cb1-9e23-f810d4c0fde1" providerId="ADAL" clId="{D95F93C5-45BB-40CA-952E-2CFB931E4618}" dt="2024-02-26T13:12:15.434" v="84"/>
          <ac:spMkLst>
            <pc:docMk/>
            <pc:sldMk cId="2684659044" sldId="310"/>
            <ac:spMk id="2" creationId="{00000000-0000-0000-0000-000000000000}"/>
          </ac:spMkLst>
        </pc:spChg>
        <pc:spChg chg="mod">
          <ac:chgData name="Ross Phillips" userId="c604230b-847d-4cb1-9e23-f810d4c0fde1" providerId="ADAL" clId="{D95F93C5-45BB-40CA-952E-2CFB931E4618}" dt="2024-02-26T13:12:15.434" v="84"/>
          <ac:spMkLst>
            <pc:docMk/>
            <pc:sldMk cId="2684659044" sldId="310"/>
            <ac:spMk id="3" creationId="{00000000-0000-0000-0000-000000000000}"/>
          </ac:spMkLst>
        </pc:spChg>
      </pc:sldChg>
      <pc:sldChg chg="addSp modSp add mod ord setBg modClrScheme chgLayout">
        <pc:chgData name="Ross Phillips" userId="c604230b-847d-4cb1-9e23-f810d4c0fde1" providerId="ADAL" clId="{D95F93C5-45BB-40CA-952E-2CFB931E4618}" dt="2024-02-26T15:45:04.347" v="546" actId="26606"/>
        <pc:sldMkLst>
          <pc:docMk/>
          <pc:sldMk cId="2606042028" sldId="311"/>
        </pc:sldMkLst>
        <pc:spChg chg="mod ord">
          <ac:chgData name="Ross Phillips" userId="c604230b-847d-4cb1-9e23-f810d4c0fde1" providerId="ADAL" clId="{D95F93C5-45BB-40CA-952E-2CFB931E4618}" dt="2024-02-26T15:45:04.347" v="546" actId="26606"/>
          <ac:spMkLst>
            <pc:docMk/>
            <pc:sldMk cId="2606042028" sldId="311"/>
            <ac:spMk id="2" creationId="{00000000-0000-0000-0000-000000000000}"/>
          </ac:spMkLst>
        </pc:spChg>
        <pc:spChg chg="add mod ord">
          <ac:chgData name="Ross Phillips" userId="c604230b-847d-4cb1-9e23-f810d4c0fde1" providerId="ADAL" clId="{D95F93C5-45BB-40CA-952E-2CFB931E4618}" dt="2024-02-26T15:45:04.347" v="546" actId="26606"/>
          <ac:spMkLst>
            <pc:docMk/>
            <pc:sldMk cId="2606042028" sldId="311"/>
            <ac:spMk id="3" creationId="{0D3ECBFA-DBD7-58AD-A879-0D42F2F44958}"/>
          </ac:spMkLst>
        </pc:spChg>
        <pc:spChg chg="add">
          <ac:chgData name="Ross Phillips" userId="c604230b-847d-4cb1-9e23-f810d4c0fde1" providerId="ADAL" clId="{D95F93C5-45BB-40CA-952E-2CFB931E4618}" dt="2024-02-26T15:45:04.347" v="546" actId="26606"/>
          <ac:spMkLst>
            <pc:docMk/>
            <pc:sldMk cId="2606042028" sldId="311"/>
            <ac:spMk id="10" creationId="{48D7368D-31D9-8101-473D-CD39E706FD22}"/>
          </ac:spMkLst>
        </pc:spChg>
        <pc:spChg chg="add">
          <ac:chgData name="Ross Phillips" userId="c604230b-847d-4cb1-9e23-f810d4c0fde1" providerId="ADAL" clId="{D95F93C5-45BB-40CA-952E-2CFB931E4618}" dt="2024-02-26T15:45:04.347" v="546" actId="26606"/>
          <ac:spMkLst>
            <pc:docMk/>
            <pc:sldMk cId="2606042028" sldId="311"/>
            <ac:spMk id="12" creationId="{A0A7E8C1-C94C-2023-9143-01B16A21D046}"/>
          </ac:spMkLst>
        </pc:spChg>
        <pc:picChg chg="add">
          <ac:chgData name="Ross Phillips" userId="c604230b-847d-4cb1-9e23-f810d4c0fde1" providerId="ADAL" clId="{D95F93C5-45BB-40CA-952E-2CFB931E4618}" dt="2024-02-26T15:45:04.347" v="546" actId="26606"/>
          <ac:picMkLst>
            <pc:docMk/>
            <pc:sldMk cId="2606042028" sldId="311"/>
            <ac:picMk id="7" creationId="{A68998D1-C108-DEB0-1856-66EA7288C1C2}"/>
          </ac:picMkLst>
        </pc:picChg>
      </pc:sldChg>
      <pc:sldChg chg="modSp add del ord modNotesTx">
        <pc:chgData name="Ross Phillips" userId="c604230b-847d-4cb1-9e23-f810d4c0fde1" providerId="ADAL" clId="{D95F93C5-45BB-40CA-952E-2CFB931E4618}" dt="2024-02-26T16:05:01.211" v="562" actId="47"/>
        <pc:sldMkLst>
          <pc:docMk/>
          <pc:sldMk cId="3796677061" sldId="312"/>
        </pc:sldMkLst>
        <pc:spChg chg="mod">
          <ac:chgData name="Ross Phillips" userId="c604230b-847d-4cb1-9e23-f810d4c0fde1" providerId="ADAL" clId="{D95F93C5-45BB-40CA-952E-2CFB931E4618}" dt="2024-02-26T13:12:15.434" v="84"/>
          <ac:spMkLst>
            <pc:docMk/>
            <pc:sldMk cId="3796677061" sldId="312"/>
            <ac:spMk id="2" creationId="{00000000-0000-0000-0000-000000000000}"/>
          </ac:spMkLst>
        </pc:spChg>
        <pc:spChg chg="mod">
          <ac:chgData name="Ross Phillips" userId="c604230b-847d-4cb1-9e23-f810d4c0fde1" providerId="ADAL" clId="{D95F93C5-45BB-40CA-952E-2CFB931E4618}" dt="2024-02-26T13:12:15.434" v="84"/>
          <ac:spMkLst>
            <pc:docMk/>
            <pc:sldMk cId="3796677061" sldId="312"/>
            <ac:spMk id="3" creationId="{00000000-0000-0000-0000-000000000000}"/>
          </ac:spMkLst>
        </pc:spChg>
      </pc:sldChg>
      <pc:sldChg chg="modSp add del">
        <pc:chgData name="Ross Phillips" userId="c604230b-847d-4cb1-9e23-f810d4c0fde1" providerId="ADAL" clId="{D95F93C5-45BB-40CA-952E-2CFB931E4618}" dt="2024-02-26T13:32:55.976" v="231" actId="47"/>
        <pc:sldMkLst>
          <pc:docMk/>
          <pc:sldMk cId="2728092118" sldId="313"/>
        </pc:sldMkLst>
        <pc:spChg chg="mod">
          <ac:chgData name="Ross Phillips" userId="c604230b-847d-4cb1-9e23-f810d4c0fde1" providerId="ADAL" clId="{D95F93C5-45BB-40CA-952E-2CFB931E4618}" dt="2024-02-26T13:12:15.434" v="84"/>
          <ac:spMkLst>
            <pc:docMk/>
            <pc:sldMk cId="2728092118" sldId="313"/>
            <ac:spMk id="2" creationId="{00000000-0000-0000-0000-000000000000}"/>
          </ac:spMkLst>
        </pc:spChg>
        <pc:spChg chg="mod">
          <ac:chgData name="Ross Phillips" userId="c604230b-847d-4cb1-9e23-f810d4c0fde1" providerId="ADAL" clId="{D95F93C5-45BB-40CA-952E-2CFB931E4618}" dt="2024-02-26T13:12:15.434" v="84"/>
          <ac:spMkLst>
            <pc:docMk/>
            <pc:sldMk cId="2728092118" sldId="313"/>
            <ac:spMk id="3" creationId="{00000000-0000-0000-0000-000000000000}"/>
          </ac:spMkLst>
        </pc:spChg>
      </pc:sldChg>
      <pc:sldChg chg="modSp add del">
        <pc:chgData name="Ross Phillips" userId="c604230b-847d-4cb1-9e23-f810d4c0fde1" providerId="ADAL" clId="{D95F93C5-45BB-40CA-952E-2CFB931E4618}" dt="2024-02-26T13:32:59.214" v="232" actId="47"/>
        <pc:sldMkLst>
          <pc:docMk/>
          <pc:sldMk cId="3400570999" sldId="314"/>
        </pc:sldMkLst>
        <pc:spChg chg="mod">
          <ac:chgData name="Ross Phillips" userId="c604230b-847d-4cb1-9e23-f810d4c0fde1" providerId="ADAL" clId="{D95F93C5-45BB-40CA-952E-2CFB931E4618}" dt="2024-02-26T13:12:15.434" v="84"/>
          <ac:spMkLst>
            <pc:docMk/>
            <pc:sldMk cId="3400570999" sldId="314"/>
            <ac:spMk id="2" creationId="{00000000-0000-0000-0000-000000000000}"/>
          </ac:spMkLst>
        </pc:spChg>
        <pc:spChg chg="mod">
          <ac:chgData name="Ross Phillips" userId="c604230b-847d-4cb1-9e23-f810d4c0fde1" providerId="ADAL" clId="{D95F93C5-45BB-40CA-952E-2CFB931E4618}" dt="2024-02-26T13:12:15.434" v="84"/>
          <ac:spMkLst>
            <pc:docMk/>
            <pc:sldMk cId="3400570999" sldId="314"/>
            <ac:spMk id="3" creationId="{00000000-0000-0000-0000-000000000000}"/>
          </ac:spMkLst>
        </pc:spChg>
      </pc:sldChg>
      <pc:sldChg chg="addSp modSp add del mod ord setBg">
        <pc:chgData name="Ross Phillips" userId="c604230b-847d-4cb1-9e23-f810d4c0fde1" providerId="ADAL" clId="{D95F93C5-45BB-40CA-952E-2CFB931E4618}" dt="2024-02-26T16:15:59.239" v="696" actId="47"/>
        <pc:sldMkLst>
          <pc:docMk/>
          <pc:sldMk cId="3995695638" sldId="315"/>
        </pc:sldMkLst>
        <pc:spChg chg="mod">
          <ac:chgData name="Ross Phillips" userId="c604230b-847d-4cb1-9e23-f810d4c0fde1" providerId="ADAL" clId="{D95F93C5-45BB-40CA-952E-2CFB931E4618}" dt="2024-02-26T13:44:02.813" v="310" actId="26606"/>
          <ac:spMkLst>
            <pc:docMk/>
            <pc:sldMk cId="3995695638" sldId="315"/>
            <ac:spMk id="2" creationId="{00000000-0000-0000-0000-000000000000}"/>
          </ac:spMkLst>
        </pc:spChg>
        <pc:spChg chg="mod">
          <ac:chgData name="Ross Phillips" userId="c604230b-847d-4cb1-9e23-f810d4c0fde1" providerId="ADAL" clId="{D95F93C5-45BB-40CA-952E-2CFB931E4618}" dt="2024-02-26T16:15:43.859" v="688" actId="21"/>
          <ac:spMkLst>
            <pc:docMk/>
            <pc:sldMk cId="3995695638" sldId="315"/>
            <ac:spMk id="3" creationId="{00000000-0000-0000-0000-000000000000}"/>
          </ac:spMkLst>
        </pc:spChg>
        <pc:spChg chg="add">
          <ac:chgData name="Ross Phillips" userId="c604230b-847d-4cb1-9e23-f810d4c0fde1" providerId="ADAL" clId="{D95F93C5-45BB-40CA-952E-2CFB931E4618}" dt="2024-02-26T13:44:02.813" v="310" actId="26606"/>
          <ac:spMkLst>
            <pc:docMk/>
            <pc:sldMk cId="3995695638" sldId="315"/>
            <ac:spMk id="9" creationId="{E5D8E37F-B926-4EDC-B832-034AD1BBD5AC}"/>
          </ac:spMkLst>
        </pc:spChg>
        <pc:picChg chg="add">
          <ac:chgData name="Ross Phillips" userId="c604230b-847d-4cb1-9e23-f810d4c0fde1" providerId="ADAL" clId="{D95F93C5-45BB-40CA-952E-2CFB931E4618}" dt="2024-02-26T13:44:02.813" v="310" actId="26606"/>
          <ac:picMkLst>
            <pc:docMk/>
            <pc:sldMk cId="3995695638" sldId="315"/>
            <ac:picMk id="5" creationId="{44E765A5-89FB-71D3-FFF8-9817F382DB6F}"/>
          </ac:picMkLst>
        </pc:picChg>
      </pc:sldChg>
      <pc:sldChg chg="addSp delSp modSp add del mod ord setBg">
        <pc:chgData name="Ross Phillips" userId="c604230b-847d-4cb1-9e23-f810d4c0fde1" providerId="ADAL" clId="{D95F93C5-45BB-40CA-952E-2CFB931E4618}" dt="2024-02-26T16:16:25.489" v="697" actId="47"/>
        <pc:sldMkLst>
          <pc:docMk/>
          <pc:sldMk cId="100764233" sldId="316"/>
        </pc:sldMkLst>
        <pc:spChg chg="mod">
          <ac:chgData name="Ross Phillips" userId="c604230b-847d-4cb1-9e23-f810d4c0fde1" providerId="ADAL" clId="{D95F93C5-45BB-40CA-952E-2CFB931E4618}" dt="2024-02-26T13:44:49.253" v="320" actId="26606"/>
          <ac:spMkLst>
            <pc:docMk/>
            <pc:sldMk cId="100764233" sldId="316"/>
            <ac:spMk id="2" creationId="{00000000-0000-0000-0000-000000000000}"/>
          </ac:spMkLst>
        </pc:spChg>
        <pc:spChg chg="add del mod">
          <ac:chgData name="Ross Phillips" userId="c604230b-847d-4cb1-9e23-f810d4c0fde1" providerId="ADAL" clId="{D95F93C5-45BB-40CA-952E-2CFB931E4618}" dt="2024-02-26T13:44:49.304" v="321" actId="26606"/>
          <ac:spMkLst>
            <pc:docMk/>
            <pc:sldMk cId="100764233" sldId="316"/>
            <ac:spMk id="3" creationId="{00000000-0000-0000-0000-000000000000}"/>
          </ac:spMkLst>
        </pc:spChg>
        <pc:spChg chg="add del">
          <ac:chgData name="Ross Phillips" userId="c604230b-847d-4cb1-9e23-f810d4c0fde1" providerId="ADAL" clId="{D95F93C5-45BB-40CA-952E-2CFB931E4618}" dt="2024-02-26T13:44:34.055" v="314" actId="26606"/>
          <ac:spMkLst>
            <pc:docMk/>
            <pc:sldMk cId="100764233" sldId="316"/>
            <ac:spMk id="9" creationId="{80300B1B-B85E-D514-C6B4-30126EBBCDEC}"/>
          </ac:spMkLst>
        </pc:spChg>
        <pc:spChg chg="add del">
          <ac:chgData name="Ross Phillips" userId="c604230b-847d-4cb1-9e23-f810d4c0fde1" providerId="ADAL" clId="{D95F93C5-45BB-40CA-952E-2CFB931E4618}" dt="2024-02-26T13:44:34.055" v="314" actId="26606"/>
          <ac:spMkLst>
            <pc:docMk/>
            <pc:sldMk cId="100764233" sldId="316"/>
            <ac:spMk id="11" creationId="{F2CC8CFE-31F3-0DA5-6AC8-9A74170BF39A}"/>
          </ac:spMkLst>
        </pc:spChg>
        <pc:spChg chg="add del">
          <ac:chgData name="Ross Phillips" userId="c604230b-847d-4cb1-9e23-f810d4c0fde1" providerId="ADAL" clId="{D95F93C5-45BB-40CA-952E-2CFB931E4618}" dt="2024-02-26T13:44:34.055" v="314" actId="26606"/>
          <ac:spMkLst>
            <pc:docMk/>
            <pc:sldMk cId="100764233" sldId="316"/>
            <ac:spMk id="13" creationId="{A9FB23B6-1F34-5B6A-2697-938FB355B34C}"/>
          </ac:spMkLst>
        </pc:spChg>
        <pc:spChg chg="add del">
          <ac:chgData name="Ross Phillips" userId="c604230b-847d-4cb1-9e23-f810d4c0fde1" providerId="ADAL" clId="{D95F93C5-45BB-40CA-952E-2CFB931E4618}" dt="2024-02-26T13:44:36.489" v="316" actId="26606"/>
          <ac:spMkLst>
            <pc:docMk/>
            <pc:sldMk cId="100764233" sldId="316"/>
            <ac:spMk id="15" creationId="{28B2BC11-3AA0-8791-5B1B-4172FCB3677B}"/>
          </ac:spMkLst>
        </pc:spChg>
        <pc:spChg chg="add del">
          <ac:chgData name="Ross Phillips" userId="c604230b-847d-4cb1-9e23-f810d4c0fde1" providerId="ADAL" clId="{D95F93C5-45BB-40CA-952E-2CFB931E4618}" dt="2024-02-26T13:44:36.489" v="316" actId="26606"/>
          <ac:spMkLst>
            <pc:docMk/>
            <pc:sldMk cId="100764233" sldId="316"/>
            <ac:spMk id="16" creationId="{A230C116-2D32-8789-37A8-CA3563161FCA}"/>
          </ac:spMkLst>
        </pc:spChg>
        <pc:spChg chg="add del">
          <ac:chgData name="Ross Phillips" userId="c604230b-847d-4cb1-9e23-f810d4c0fde1" providerId="ADAL" clId="{D95F93C5-45BB-40CA-952E-2CFB931E4618}" dt="2024-02-26T13:44:38.789" v="318" actId="26606"/>
          <ac:spMkLst>
            <pc:docMk/>
            <pc:sldMk cId="100764233" sldId="316"/>
            <ac:spMk id="19" creationId="{E5D8E37F-B926-4EDC-B832-034AD1BBD5AC}"/>
          </ac:spMkLst>
        </pc:spChg>
        <pc:spChg chg="add del">
          <ac:chgData name="Ross Phillips" userId="c604230b-847d-4cb1-9e23-f810d4c0fde1" providerId="ADAL" clId="{D95F93C5-45BB-40CA-952E-2CFB931E4618}" dt="2024-02-26T13:44:38.789" v="318" actId="26606"/>
          <ac:spMkLst>
            <pc:docMk/>
            <pc:sldMk cId="100764233" sldId="316"/>
            <ac:spMk id="20" creationId="{00000000-0000-0000-0000-000000000000}"/>
          </ac:spMkLst>
        </pc:spChg>
        <pc:spChg chg="add del">
          <ac:chgData name="Ross Phillips" userId="c604230b-847d-4cb1-9e23-f810d4c0fde1" providerId="ADAL" clId="{D95F93C5-45BB-40CA-952E-2CFB931E4618}" dt="2024-02-26T13:44:49.253" v="320" actId="26606"/>
          <ac:spMkLst>
            <pc:docMk/>
            <pc:sldMk cId="100764233" sldId="316"/>
            <ac:spMk id="23" creationId="{3D00CB3E-22D8-C88A-E699-CC9736BC98D4}"/>
          </ac:spMkLst>
        </pc:spChg>
        <pc:spChg chg="add del">
          <ac:chgData name="Ross Phillips" userId="c604230b-847d-4cb1-9e23-f810d4c0fde1" providerId="ADAL" clId="{D95F93C5-45BB-40CA-952E-2CFB931E4618}" dt="2024-02-26T13:44:49.253" v="320" actId="26606"/>
          <ac:spMkLst>
            <pc:docMk/>
            <pc:sldMk cId="100764233" sldId="316"/>
            <ac:spMk id="24" creationId="{00000000-0000-0000-0000-000000000000}"/>
          </ac:spMkLst>
        </pc:spChg>
        <pc:graphicFrameChg chg="add del">
          <ac:chgData name="Ross Phillips" userId="c604230b-847d-4cb1-9e23-f810d4c0fde1" providerId="ADAL" clId="{D95F93C5-45BB-40CA-952E-2CFB931E4618}" dt="2024-02-26T13:44:34.055" v="314" actId="26606"/>
          <ac:graphicFrameMkLst>
            <pc:docMk/>
            <pc:sldMk cId="100764233" sldId="316"/>
            <ac:graphicFrameMk id="5" creationId="{79BFED49-DB20-FC4D-7D59-0D663B88A551}"/>
          </ac:graphicFrameMkLst>
        </pc:graphicFrameChg>
        <pc:graphicFrameChg chg="add del">
          <ac:chgData name="Ross Phillips" userId="c604230b-847d-4cb1-9e23-f810d4c0fde1" providerId="ADAL" clId="{D95F93C5-45BB-40CA-952E-2CFB931E4618}" dt="2024-02-26T13:44:36.489" v="316" actId="26606"/>
          <ac:graphicFrameMkLst>
            <pc:docMk/>
            <pc:sldMk cId="100764233" sldId="316"/>
            <ac:graphicFrameMk id="17" creationId="{010E368D-12F5-01C4-C3CD-1A49CF5C42BD}"/>
          </ac:graphicFrameMkLst>
        </pc:graphicFrameChg>
        <pc:graphicFrameChg chg="add">
          <ac:chgData name="Ross Phillips" userId="c604230b-847d-4cb1-9e23-f810d4c0fde1" providerId="ADAL" clId="{D95F93C5-45BB-40CA-952E-2CFB931E4618}" dt="2024-02-26T13:44:49.304" v="321" actId="26606"/>
          <ac:graphicFrameMkLst>
            <pc:docMk/>
            <pc:sldMk cId="100764233" sldId="316"/>
            <ac:graphicFrameMk id="27" creationId="{C708F6FC-2280-DEE2-D197-458E68821398}"/>
          </ac:graphicFrameMkLst>
        </pc:graphicFrameChg>
        <pc:picChg chg="add del">
          <ac:chgData name="Ross Phillips" userId="c604230b-847d-4cb1-9e23-f810d4c0fde1" providerId="ADAL" clId="{D95F93C5-45BB-40CA-952E-2CFB931E4618}" dt="2024-02-26T13:44:38.789" v="318" actId="26606"/>
          <ac:picMkLst>
            <pc:docMk/>
            <pc:sldMk cId="100764233" sldId="316"/>
            <ac:picMk id="21" creationId="{4AC6AB46-EEB2-2C0B-166B-8522BB1B2927}"/>
          </ac:picMkLst>
        </pc:picChg>
        <pc:picChg chg="add del">
          <ac:chgData name="Ross Phillips" userId="c604230b-847d-4cb1-9e23-f810d4c0fde1" providerId="ADAL" clId="{D95F93C5-45BB-40CA-952E-2CFB931E4618}" dt="2024-02-26T13:44:49.253" v="320" actId="26606"/>
          <ac:picMkLst>
            <pc:docMk/>
            <pc:sldMk cId="100764233" sldId="316"/>
            <ac:picMk id="25" creationId="{D0161B07-FFA6-0DEF-6A91-7B89B21D66BE}"/>
          </ac:picMkLst>
        </pc:picChg>
      </pc:sldChg>
      <pc:sldChg chg="modSp add del mod">
        <pc:chgData name="Ross Phillips" userId="c604230b-847d-4cb1-9e23-f810d4c0fde1" providerId="ADAL" clId="{D95F93C5-45BB-40CA-952E-2CFB931E4618}" dt="2024-02-26T13:45:29.973" v="336" actId="47"/>
        <pc:sldMkLst>
          <pc:docMk/>
          <pc:sldMk cId="2271005606" sldId="317"/>
        </pc:sldMkLst>
        <pc:spChg chg="mod">
          <ac:chgData name="Ross Phillips" userId="c604230b-847d-4cb1-9e23-f810d4c0fde1" providerId="ADAL" clId="{D95F93C5-45BB-40CA-952E-2CFB931E4618}" dt="2024-02-26T13:12:15.434" v="84"/>
          <ac:spMkLst>
            <pc:docMk/>
            <pc:sldMk cId="2271005606" sldId="317"/>
            <ac:spMk id="2" creationId="{00000000-0000-0000-0000-000000000000}"/>
          </ac:spMkLst>
        </pc:spChg>
        <pc:spChg chg="mod">
          <ac:chgData name="Ross Phillips" userId="c604230b-847d-4cb1-9e23-f810d4c0fde1" providerId="ADAL" clId="{D95F93C5-45BB-40CA-952E-2CFB931E4618}" dt="2024-02-26T13:45:16.788" v="328" actId="21"/>
          <ac:spMkLst>
            <pc:docMk/>
            <pc:sldMk cId="2271005606" sldId="317"/>
            <ac:spMk id="3" creationId="{00000000-0000-0000-0000-000000000000}"/>
          </ac:spMkLst>
        </pc:spChg>
      </pc:sldChg>
      <pc:sldChg chg="addSp delSp modSp add mod ord modClrScheme chgLayout">
        <pc:chgData name="Ross Phillips" userId="c604230b-847d-4cb1-9e23-f810d4c0fde1" providerId="ADAL" clId="{D95F93C5-45BB-40CA-952E-2CFB931E4618}" dt="2024-02-26T13:50:17.740" v="360"/>
        <pc:sldMkLst>
          <pc:docMk/>
          <pc:sldMk cId="100069276" sldId="318"/>
        </pc:sldMkLst>
        <pc:spChg chg="del mod ord">
          <ac:chgData name="Ross Phillips" userId="c604230b-847d-4cb1-9e23-f810d4c0fde1" providerId="ADAL" clId="{D95F93C5-45BB-40CA-952E-2CFB931E4618}" dt="2024-02-26T13:45:46.681" v="339" actId="700"/>
          <ac:spMkLst>
            <pc:docMk/>
            <pc:sldMk cId="100069276" sldId="318"/>
            <ac:spMk id="2" creationId="{00000000-0000-0000-0000-000000000000}"/>
          </ac:spMkLst>
        </pc:spChg>
        <pc:spChg chg="mod ord">
          <ac:chgData name="Ross Phillips" userId="c604230b-847d-4cb1-9e23-f810d4c0fde1" providerId="ADAL" clId="{D95F93C5-45BB-40CA-952E-2CFB931E4618}" dt="2024-02-26T13:45:52.407" v="340" actId="21"/>
          <ac:spMkLst>
            <pc:docMk/>
            <pc:sldMk cId="100069276" sldId="318"/>
            <ac:spMk id="3" creationId="{00000000-0000-0000-0000-000000000000}"/>
          </ac:spMkLst>
        </pc:spChg>
        <pc:spChg chg="add mod ord">
          <ac:chgData name="Ross Phillips" userId="c604230b-847d-4cb1-9e23-f810d4c0fde1" providerId="ADAL" clId="{D95F93C5-45BB-40CA-952E-2CFB931E4618}" dt="2024-02-26T13:45:56.364" v="344" actId="27636"/>
          <ac:spMkLst>
            <pc:docMk/>
            <pc:sldMk cId="100069276" sldId="318"/>
            <ac:spMk id="4" creationId="{C1850C3A-4510-7E8F-8A08-E3D75B242574}"/>
          </ac:spMkLst>
        </pc:spChg>
      </pc:sldChg>
      <pc:sldChg chg="modSp add del">
        <pc:chgData name="Ross Phillips" userId="c604230b-847d-4cb1-9e23-f810d4c0fde1" providerId="ADAL" clId="{D95F93C5-45BB-40CA-952E-2CFB931E4618}" dt="2024-02-26T13:54:07.780" v="444" actId="47"/>
        <pc:sldMkLst>
          <pc:docMk/>
          <pc:sldMk cId="2547094976" sldId="319"/>
        </pc:sldMkLst>
        <pc:spChg chg="mod">
          <ac:chgData name="Ross Phillips" userId="c604230b-847d-4cb1-9e23-f810d4c0fde1" providerId="ADAL" clId="{D95F93C5-45BB-40CA-952E-2CFB931E4618}" dt="2024-02-26T13:12:15.434" v="84"/>
          <ac:spMkLst>
            <pc:docMk/>
            <pc:sldMk cId="2547094976" sldId="319"/>
            <ac:spMk id="2" creationId="{00000000-0000-0000-0000-000000000000}"/>
          </ac:spMkLst>
        </pc:spChg>
        <pc:spChg chg="mod">
          <ac:chgData name="Ross Phillips" userId="c604230b-847d-4cb1-9e23-f810d4c0fde1" providerId="ADAL" clId="{D95F93C5-45BB-40CA-952E-2CFB931E4618}" dt="2024-02-26T13:12:15.434" v="84"/>
          <ac:spMkLst>
            <pc:docMk/>
            <pc:sldMk cId="2547094976" sldId="319"/>
            <ac:spMk id="3" creationId="{00000000-0000-0000-0000-000000000000}"/>
          </ac:spMkLst>
        </pc:spChg>
      </pc:sldChg>
      <pc:sldChg chg="addSp delSp modSp add mod ord setBg">
        <pc:chgData name="Ross Phillips" userId="c604230b-847d-4cb1-9e23-f810d4c0fde1" providerId="ADAL" clId="{D95F93C5-45BB-40CA-952E-2CFB931E4618}" dt="2024-02-26T16:35:31.584" v="929" actId="20577"/>
        <pc:sldMkLst>
          <pc:docMk/>
          <pc:sldMk cId="1486300545" sldId="320"/>
        </pc:sldMkLst>
        <pc:spChg chg="mod">
          <ac:chgData name="Ross Phillips" userId="c604230b-847d-4cb1-9e23-f810d4c0fde1" providerId="ADAL" clId="{D95F93C5-45BB-40CA-952E-2CFB931E4618}" dt="2024-02-26T16:34:38.999" v="906" actId="26606"/>
          <ac:spMkLst>
            <pc:docMk/>
            <pc:sldMk cId="1486300545" sldId="320"/>
            <ac:spMk id="2" creationId="{00000000-0000-0000-0000-000000000000}"/>
          </ac:spMkLst>
        </pc:spChg>
        <pc:spChg chg="mod">
          <ac:chgData name="Ross Phillips" userId="c604230b-847d-4cb1-9e23-f810d4c0fde1" providerId="ADAL" clId="{D95F93C5-45BB-40CA-952E-2CFB931E4618}" dt="2024-02-26T16:35:31.584" v="929" actId="20577"/>
          <ac:spMkLst>
            <pc:docMk/>
            <pc:sldMk cId="1486300545" sldId="320"/>
            <ac:spMk id="3" creationId="{00000000-0000-0000-0000-000000000000}"/>
          </ac:spMkLst>
        </pc:spChg>
        <pc:spChg chg="add del">
          <ac:chgData name="Ross Phillips" userId="c604230b-847d-4cb1-9e23-f810d4c0fde1" providerId="ADAL" clId="{D95F93C5-45BB-40CA-952E-2CFB931E4618}" dt="2024-02-26T16:34:38.999" v="906" actId="26606"/>
          <ac:spMkLst>
            <pc:docMk/>
            <pc:sldMk cId="1486300545" sldId="320"/>
            <ac:spMk id="9" creationId="{3D00CB3E-22D8-C88A-E699-CC9736BC98D4}"/>
          </ac:spMkLst>
        </pc:spChg>
        <pc:spChg chg="add">
          <ac:chgData name="Ross Phillips" userId="c604230b-847d-4cb1-9e23-f810d4c0fde1" providerId="ADAL" clId="{D95F93C5-45BB-40CA-952E-2CFB931E4618}" dt="2024-02-26T16:34:38.999" v="906" actId="26606"/>
          <ac:spMkLst>
            <pc:docMk/>
            <pc:sldMk cId="1486300545" sldId="320"/>
            <ac:spMk id="14" creationId="{72AA3712-C5CA-A663-E80E-253CE093079F}"/>
          </ac:spMkLst>
        </pc:spChg>
        <pc:picChg chg="add mod">
          <ac:chgData name="Ross Phillips" userId="c604230b-847d-4cb1-9e23-f810d4c0fde1" providerId="ADAL" clId="{D95F93C5-45BB-40CA-952E-2CFB931E4618}" dt="2024-02-26T16:34:38.999" v="906" actId="26606"/>
          <ac:picMkLst>
            <pc:docMk/>
            <pc:sldMk cId="1486300545" sldId="320"/>
            <ac:picMk id="5" creationId="{52E066EC-D534-3A6E-E3DC-6BB6F706A25B}"/>
          </ac:picMkLst>
        </pc:picChg>
      </pc:sldChg>
      <pc:sldChg chg="modSp add del mod">
        <pc:chgData name="Ross Phillips" userId="c604230b-847d-4cb1-9e23-f810d4c0fde1" providerId="ADAL" clId="{D95F93C5-45BB-40CA-952E-2CFB931E4618}" dt="2024-02-26T13:54:43.813" v="447" actId="47"/>
        <pc:sldMkLst>
          <pc:docMk/>
          <pc:sldMk cId="1589358549" sldId="321"/>
        </pc:sldMkLst>
        <pc:spChg chg="mod">
          <ac:chgData name="Ross Phillips" userId="c604230b-847d-4cb1-9e23-f810d4c0fde1" providerId="ADAL" clId="{D95F93C5-45BB-40CA-952E-2CFB931E4618}" dt="2024-02-26T13:54:41.334" v="446" actId="21"/>
          <ac:spMkLst>
            <pc:docMk/>
            <pc:sldMk cId="1589358549" sldId="321"/>
            <ac:spMk id="3" creationId="{00000000-0000-0000-0000-000000000000}"/>
          </ac:spMkLst>
        </pc:spChg>
      </pc:sldChg>
      <pc:sldChg chg="modSp add del">
        <pc:chgData name="Ross Phillips" userId="c604230b-847d-4cb1-9e23-f810d4c0fde1" providerId="ADAL" clId="{D95F93C5-45BB-40CA-952E-2CFB931E4618}" dt="2024-02-26T14:02:50.578" v="465" actId="47"/>
        <pc:sldMkLst>
          <pc:docMk/>
          <pc:sldMk cId="3273168271" sldId="322"/>
        </pc:sldMkLst>
        <pc:spChg chg="mod">
          <ac:chgData name="Ross Phillips" userId="c604230b-847d-4cb1-9e23-f810d4c0fde1" providerId="ADAL" clId="{D95F93C5-45BB-40CA-952E-2CFB931E4618}" dt="2024-02-26T13:12:15.434" v="84"/>
          <ac:spMkLst>
            <pc:docMk/>
            <pc:sldMk cId="3273168271" sldId="322"/>
            <ac:spMk id="2" creationId="{00000000-0000-0000-0000-000000000000}"/>
          </ac:spMkLst>
        </pc:spChg>
        <pc:spChg chg="mod">
          <ac:chgData name="Ross Phillips" userId="c604230b-847d-4cb1-9e23-f810d4c0fde1" providerId="ADAL" clId="{D95F93C5-45BB-40CA-952E-2CFB931E4618}" dt="2024-02-26T13:12:15.434" v="84"/>
          <ac:spMkLst>
            <pc:docMk/>
            <pc:sldMk cId="3273168271" sldId="322"/>
            <ac:spMk id="3" creationId="{00000000-0000-0000-0000-000000000000}"/>
          </ac:spMkLst>
        </pc:spChg>
      </pc:sldChg>
      <pc:sldChg chg="modSp add del">
        <pc:chgData name="Ross Phillips" userId="c604230b-847d-4cb1-9e23-f810d4c0fde1" providerId="ADAL" clId="{D95F93C5-45BB-40CA-952E-2CFB931E4618}" dt="2024-02-26T13:56:56.004" v="464" actId="47"/>
        <pc:sldMkLst>
          <pc:docMk/>
          <pc:sldMk cId="2088396438" sldId="323"/>
        </pc:sldMkLst>
        <pc:spChg chg="mod">
          <ac:chgData name="Ross Phillips" userId="c604230b-847d-4cb1-9e23-f810d4c0fde1" providerId="ADAL" clId="{D95F93C5-45BB-40CA-952E-2CFB931E4618}" dt="2024-02-26T13:12:15.434" v="84"/>
          <ac:spMkLst>
            <pc:docMk/>
            <pc:sldMk cId="2088396438" sldId="323"/>
            <ac:spMk id="2" creationId="{00000000-0000-0000-0000-000000000000}"/>
          </ac:spMkLst>
        </pc:spChg>
        <pc:spChg chg="mod">
          <ac:chgData name="Ross Phillips" userId="c604230b-847d-4cb1-9e23-f810d4c0fde1" providerId="ADAL" clId="{D95F93C5-45BB-40CA-952E-2CFB931E4618}" dt="2024-02-26T13:12:15.434" v="84"/>
          <ac:spMkLst>
            <pc:docMk/>
            <pc:sldMk cId="2088396438" sldId="323"/>
            <ac:spMk id="3" creationId="{00000000-0000-0000-0000-000000000000}"/>
          </ac:spMkLst>
        </pc:spChg>
      </pc:sldChg>
      <pc:sldChg chg="modSp new mod">
        <pc:chgData name="Ross Phillips" userId="c604230b-847d-4cb1-9e23-f810d4c0fde1" providerId="ADAL" clId="{D95F93C5-45BB-40CA-952E-2CFB931E4618}" dt="2024-02-26T13:28:11.757" v="168" actId="20577"/>
        <pc:sldMkLst>
          <pc:docMk/>
          <pc:sldMk cId="2320312440" sldId="324"/>
        </pc:sldMkLst>
        <pc:spChg chg="mod">
          <ac:chgData name="Ross Phillips" userId="c604230b-847d-4cb1-9e23-f810d4c0fde1" providerId="ADAL" clId="{D95F93C5-45BB-40CA-952E-2CFB931E4618}" dt="2024-02-26T13:28:11.757" v="168" actId="20577"/>
          <ac:spMkLst>
            <pc:docMk/>
            <pc:sldMk cId="2320312440" sldId="324"/>
            <ac:spMk id="2" creationId="{925FFE15-BF02-AE2B-F1EB-4F05586B248E}"/>
          </ac:spMkLst>
        </pc:spChg>
      </pc:sldChg>
      <pc:sldChg chg="addSp delSp modSp new mod ord setBg modAnim">
        <pc:chgData name="Ross Phillips" userId="c604230b-847d-4cb1-9e23-f810d4c0fde1" providerId="ADAL" clId="{D95F93C5-45BB-40CA-952E-2CFB931E4618}" dt="2024-02-26T13:55:33.866" v="463"/>
        <pc:sldMkLst>
          <pc:docMk/>
          <pc:sldMk cId="3648824754" sldId="325"/>
        </pc:sldMkLst>
        <pc:spChg chg="mod">
          <ac:chgData name="Ross Phillips" userId="c604230b-847d-4cb1-9e23-f810d4c0fde1" providerId="ADAL" clId="{D95F93C5-45BB-40CA-952E-2CFB931E4618}" dt="2024-02-26T13:32:46.300" v="228" actId="1038"/>
          <ac:spMkLst>
            <pc:docMk/>
            <pc:sldMk cId="3648824754" sldId="325"/>
            <ac:spMk id="2" creationId="{72267B37-4384-715A-915A-543E8A5AAE13}"/>
          </ac:spMkLst>
        </pc:spChg>
        <pc:spChg chg="mod ord">
          <ac:chgData name="Ross Phillips" userId="c604230b-847d-4cb1-9e23-f810d4c0fde1" providerId="ADAL" clId="{D95F93C5-45BB-40CA-952E-2CFB931E4618}" dt="2024-02-26T13:40:12.554" v="304" actId="20577"/>
          <ac:spMkLst>
            <pc:docMk/>
            <pc:sldMk cId="3648824754" sldId="325"/>
            <ac:spMk id="3" creationId="{49AA3EEE-FC11-59D8-9A65-15B2EA5FBFAE}"/>
          </ac:spMkLst>
        </pc:spChg>
        <pc:spChg chg="del">
          <ac:chgData name="Ross Phillips" userId="c604230b-847d-4cb1-9e23-f810d4c0fde1" providerId="ADAL" clId="{D95F93C5-45BB-40CA-952E-2CFB931E4618}" dt="2024-02-26T13:32:04.374" v="185"/>
          <ac:spMkLst>
            <pc:docMk/>
            <pc:sldMk cId="3648824754" sldId="325"/>
            <ac:spMk id="4" creationId="{69328216-511B-B4FE-1041-159DF7AD4C3E}"/>
          </ac:spMkLst>
        </pc:spChg>
        <pc:spChg chg="add del">
          <ac:chgData name="Ross Phillips" userId="c604230b-847d-4cb1-9e23-f810d4c0fde1" providerId="ADAL" clId="{D95F93C5-45BB-40CA-952E-2CFB931E4618}" dt="2024-02-26T13:32:19.206" v="188" actId="26606"/>
          <ac:spMkLst>
            <pc:docMk/>
            <pc:sldMk cId="3648824754" sldId="325"/>
            <ac:spMk id="10" creationId="{41A06B62-8BB1-9677-4094-5FB84178B453}"/>
          </ac:spMkLst>
        </pc:spChg>
        <pc:spChg chg="add">
          <ac:chgData name="Ross Phillips" userId="c604230b-847d-4cb1-9e23-f810d4c0fde1" providerId="ADAL" clId="{D95F93C5-45BB-40CA-952E-2CFB931E4618}" dt="2024-02-26T13:32:19.206" v="188" actId="26606"/>
          <ac:spMkLst>
            <pc:docMk/>
            <pc:sldMk cId="3648824754" sldId="325"/>
            <ac:spMk id="15" creationId="{41A06B62-8BB1-9677-4094-5FB84178B453}"/>
          </ac:spMkLst>
        </pc:spChg>
        <pc:picChg chg="add mod">
          <ac:chgData name="Ross Phillips" userId="c604230b-847d-4cb1-9e23-f810d4c0fde1" providerId="ADAL" clId="{D95F93C5-45BB-40CA-952E-2CFB931E4618}" dt="2024-02-26T13:32:24.908" v="189" actId="14100"/>
          <ac:picMkLst>
            <pc:docMk/>
            <pc:sldMk cId="3648824754" sldId="325"/>
            <ac:picMk id="5" creationId="{B8D81713-DFAF-D6A9-04D1-B747A33AA1A8}"/>
          </ac:picMkLst>
        </pc:picChg>
      </pc:sldChg>
      <pc:sldChg chg="addSp modSp new mod setBg">
        <pc:chgData name="Ross Phillips" userId="c604230b-847d-4cb1-9e23-f810d4c0fde1" providerId="ADAL" clId="{D95F93C5-45BB-40CA-952E-2CFB931E4618}" dt="2024-02-26T16:26:19.741" v="776" actId="20577"/>
        <pc:sldMkLst>
          <pc:docMk/>
          <pc:sldMk cId="3463239230" sldId="326"/>
        </pc:sldMkLst>
        <pc:spChg chg="mod">
          <ac:chgData name="Ross Phillips" userId="c604230b-847d-4cb1-9e23-f810d4c0fde1" providerId="ADAL" clId="{D95F93C5-45BB-40CA-952E-2CFB931E4618}" dt="2024-02-26T16:06:09.983" v="617" actId="1076"/>
          <ac:spMkLst>
            <pc:docMk/>
            <pc:sldMk cId="3463239230" sldId="326"/>
            <ac:spMk id="2" creationId="{4BCEA0C6-521B-47BE-F44E-F5C10BF5EEF7}"/>
          </ac:spMkLst>
        </pc:spChg>
        <pc:spChg chg="mod">
          <ac:chgData name="Ross Phillips" userId="c604230b-847d-4cb1-9e23-f810d4c0fde1" providerId="ADAL" clId="{D95F93C5-45BB-40CA-952E-2CFB931E4618}" dt="2024-02-26T16:26:19.741" v="776" actId="20577"/>
          <ac:spMkLst>
            <pc:docMk/>
            <pc:sldMk cId="3463239230" sldId="326"/>
            <ac:spMk id="3" creationId="{51F86C43-C63D-EBFE-9DF6-06AE33F948F1}"/>
          </ac:spMkLst>
        </pc:spChg>
        <pc:spChg chg="add">
          <ac:chgData name="Ross Phillips" userId="c604230b-847d-4cb1-9e23-f810d4c0fde1" providerId="ADAL" clId="{D95F93C5-45BB-40CA-952E-2CFB931E4618}" dt="2024-02-26T15:44:38.439" v="543" actId="26606"/>
          <ac:spMkLst>
            <pc:docMk/>
            <pc:sldMk cId="3463239230" sldId="326"/>
            <ac:spMk id="10" creationId="{48D7368D-31D9-8101-473D-CD39E706FD22}"/>
          </ac:spMkLst>
        </pc:spChg>
        <pc:spChg chg="add">
          <ac:chgData name="Ross Phillips" userId="c604230b-847d-4cb1-9e23-f810d4c0fde1" providerId="ADAL" clId="{D95F93C5-45BB-40CA-952E-2CFB931E4618}" dt="2024-02-26T15:44:38.439" v="543" actId="26606"/>
          <ac:spMkLst>
            <pc:docMk/>
            <pc:sldMk cId="3463239230" sldId="326"/>
            <ac:spMk id="12" creationId="{A0A7E8C1-C94C-2023-9143-01B16A21D046}"/>
          </ac:spMkLst>
        </pc:spChg>
        <pc:picChg chg="add">
          <ac:chgData name="Ross Phillips" userId="c604230b-847d-4cb1-9e23-f810d4c0fde1" providerId="ADAL" clId="{D95F93C5-45BB-40CA-952E-2CFB931E4618}" dt="2024-02-26T15:44:38.439" v="543" actId="26606"/>
          <ac:picMkLst>
            <pc:docMk/>
            <pc:sldMk cId="3463239230" sldId="326"/>
            <ac:picMk id="7" creationId="{A9700ACC-9E04-C16D-CB64-95FA83A0546C}"/>
          </ac:picMkLst>
        </pc:picChg>
      </pc:sldChg>
      <pc:sldChg chg="addSp delSp modSp new mod setBg">
        <pc:chgData name="Ross Phillips" userId="c604230b-847d-4cb1-9e23-f810d4c0fde1" providerId="ADAL" clId="{D95F93C5-45BB-40CA-952E-2CFB931E4618}" dt="2024-02-26T16:04:50.954" v="561" actId="14100"/>
        <pc:sldMkLst>
          <pc:docMk/>
          <pc:sldMk cId="3696192753" sldId="327"/>
        </pc:sldMkLst>
        <pc:spChg chg="add">
          <ac:chgData name="Ross Phillips" userId="c604230b-847d-4cb1-9e23-f810d4c0fde1" providerId="ADAL" clId="{D95F93C5-45BB-40CA-952E-2CFB931E4618}" dt="2024-02-26T16:03:52.625" v="551" actId="26606"/>
          <ac:spMkLst>
            <pc:docMk/>
            <pc:sldMk cId="3696192753" sldId="327"/>
            <ac:spMk id="8" creationId="{C9DF313D-EF5E-34EA-4DC3-45AA17F739BC}"/>
          </ac:spMkLst>
        </pc:spChg>
        <pc:spChg chg="add">
          <ac:chgData name="Ross Phillips" userId="c604230b-847d-4cb1-9e23-f810d4c0fde1" providerId="ADAL" clId="{D95F93C5-45BB-40CA-952E-2CFB931E4618}" dt="2024-02-26T16:03:52.625" v="551" actId="26606"/>
          <ac:spMkLst>
            <pc:docMk/>
            <pc:sldMk cId="3696192753" sldId="327"/>
            <ac:spMk id="10" creationId="{6EE5BB47-4772-0FCB-64CB-A64B567AF259}"/>
          </ac:spMkLst>
        </pc:spChg>
        <pc:spChg chg="add">
          <ac:chgData name="Ross Phillips" userId="c604230b-847d-4cb1-9e23-f810d4c0fde1" providerId="ADAL" clId="{D95F93C5-45BB-40CA-952E-2CFB931E4618}" dt="2024-02-26T16:03:52.625" v="551" actId="26606"/>
          <ac:spMkLst>
            <pc:docMk/>
            <pc:sldMk cId="3696192753" sldId="327"/>
            <ac:spMk id="12" creationId="{54A2B586-305D-14FF-FFDD-EEC3113EA709}"/>
          </ac:spMkLst>
        </pc:spChg>
        <pc:picChg chg="add del mod">
          <ac:chgData name="Ross Phillips" userId="c604230b-847d-4cb1-9e23-f810d4c0fde1" providerId="ADAL" clId="{D95F93C5-45BB-40CA-952E-2CFB931E4618}" dt="2024-02-26T16:04:28.327" v="555" actId="478"/>
          <ac:picMkLst>
            <pc:docMk/>
            <pc:sldMk cId="3696192753" sldId="327"/>
            <ac:picMk id="3" creationId="{88FEFEE7-41BD-8524-6905-15B9F5BE9E44}"/>
          </ac:picMkLst>
        </pc:picChg>
        <pc:picChg chg="add mod">
          <ac:chgData name="Ross Phillips" userId="c604230b-847d-4cb1-9e23-f810d4c0fde1" providerId="ADAL" clId="{D95F93C5-45BB-40CA-952E-2CFB931E4618}" dt="2024-02-26T16:04:50.954" v="561" actId="14100"/>
          <ac:picMkLst>
            <pc:docMk/>
            <pc:sldMk cId="3696192753" sldId="327"/>
            <ac:picMk id="5" creationId="{DE850204-9430-5F8B-3F4F-DC6D11F0579C}"/>
          </ac:picMkLst>
        </pc:picChg>
      </pc:sldChg>
      <pc:sldChg chg="delSp modSp add mod setBg delDesignElem">
        <pc:chgData name="Ross Phillips" userId="c604230b-847d-4cb1-9e23-f810d4c0fde1" providerId="ADAL" clId="{D95F93C5-45BB-40CA-952E-2CFB931E4618}" dt="2024-02-26T16:27:20.508" v="799" actId="6549"/>
        <pc:sldMkLst>
          <pc:docMk/>
          <pc:sldMk cId="1069222584" sldId="328"/>
        </pc:sldMkLst>
        <pc:spChg chg="mod">
          <ac:chgData name="Ross Phillips" userId="c604230b-847d-4cb1-9e23-f810d4c0fde1" providerId="ADAL" clId="{D95F93C5-45BB-40CA-952E-2CFB931E4618}" dt="2024-02-26T16:27:20.508" v="799" actId="6549"/>
          <ac:spMkLst>
            <pc:docMk/>
            <pc:sldMk cId="1069222584" sldId="328"/>
            <ac:spMk id="3" creationId="{51F86C43-C63D-EBFE-9DF6-06AE33F948F1}"/>
          </ac:spMkLst>
        </pc:spChg>
        <pc:spChg chg="del">
          <ac:chgData name="Ross Phillips" userId="c604230b-847d-4cb1-9e23-f810d4c0fde1" providerId="ADAL" clId="{D95F93C5-45BB-40CA-952E-2CFB931E4618}" dt="2024-02-26T16:26:29.435" v="778"/>
          <ac:spMkLst>
            <pc:docMk/>
            <pc:sldMk cId="1069222584" sldId="328"/>
            <ac:spMk id="10" creationId="{48D7368D-31D9-8101-473D-CD39E706FD22}"/>
          </ac:spMkLst>
        </pc:spChg>
        <pc:spChg chg="del">
          <ac:chgData name="Ross Phillips" userId="c604230b-847d-4cb1-9e23-f810d4c0fde1" providerId="ADAL" clId="{D95F93C5-45BB-40CA-952E-2CFB931E4618}" dt="2024-02-26T16:26:29.435" v="778"/>
          <ac:spMkLst>
            <pc:docMk/>
            <pc:sldMk cId="1069222584" sldId="328"/>
            <ac:spMk id="12" creationId="{A0A7E8C1-C94C-2023-9143-01B16A21D046}"/>
          </ac:spMkLst>
        </pc:spChg>
      </pc:sldChg>
      <pc:sldChg chg="addSp modSp new mod setBg">
        <pc:chgData name="Ross Phillips" userId="c604230b-847d-4cb1-9e23-f810d4c0fde1" providerId="ADAL" clId="{D95F93C5-45BB-40CA-952E-2CFB931E4618}" dt="2024-02-26T16:26:57.879" v="789" actId="26606"/>
        <pc:sldMkLst>
          <pc:docMk/>
          <pc:sldMk cId="2473654403" sldId="329"/>
        </pc:sldMkLst>
        <pc:spChg chg="mod">
          <ac:chgData name="Ross Phillips" userId="c604230b-847d-4cb1-9e23-f810d4c0fde1" providerId="ADAL" clId="{D95F93C5-45BB-40CA-952E-2CFB931E4618}" dt="2024-02-26T16:26:57.879" v="789" actId="26606"/>
          <ac:spMkLst>
            <pc:docMk/>
            <pc:sldMk cId="2473654403" sldId="329"/>
            <ac:spMk id="2" creationId="{4DF92FDE-983C-8C1F-7805-E685EAA5FB86}"/>
          </ac:spMkLst>
        </pc:spChg>
        <pc:spChg chg="mod">
          <ac:chgData name="Ross Phillips" userId="c604230b-847d-4cb1-9e23-f810d4c0fde1" providerId="ADAL" clId="{D95F93C5-45BB-40CA-952E-2CFB931E4618}" dt="2024-02-26T16:26:57.879" v="789" actId="26606"/>
          <ac:spMkLst>
            <pc:docMk/>
            <pc:sldMk cId="2473654403" sldId="329"/>
            <ac:spMk id="3" creationId="{83A4CF70-9217-35FE-3F95-D2A98A32CAAA}"/>
          </ac:spMkLst>
        </pc:spChg>
        <pc:spChg chg="add">
          <ac:chgData name="Ross Phillips" userId="c604230b-847d-4cb1-9e23-f810d4c0fde1" providerId="ADAL" clId="{D95F93C5-45BB-40CA-952E-2CFB931E4618}" dt="2024-02-26T16:26:57.879" v="789" actId="26606"/>
          <ac:spMkLst>
            <pc:docMk/>
            <pc:sldMk cId="2473654403" sldId="329"/>
            <ac:spMk id="10" creationId="{48D7368D-31D9-8101-473D-CD39E706FD22}"/>
          </ac:spMkLst>
        </pc:spChg>
        <pc:spChg chg="add">
          <ac:chgData name="Ross Phillips" userId="c604230b-847d-4cb1-9e23-f810d4c0fde1" providerId="ADAL" clId="{D95F93C5-45BB-40CA-952E-2CFB931E4618}" dt="2024-02-26T16:26:57.879" v="789" actId="26606"/>
          <ac:spMkLst>
            <pc:docMk/>
            <pc:sldMk cId="2473654403" sldId="329"/>
            <ac:spMk id="12" creationId="{789EBE4E-5983-B393-1D5E-731351065799}"/>
          </ac:spMkLst>
        </pc:spChg>
        <pc:picChg chg="add">
          <ac:chgData name="Ross Phillips" userId="c604230b-847d-4cb1-9e23-f810d4c0fde1" providerId="ADAL" clId="{D95F93C5-45BB-40CA-952E-2CFB931E4618}" dt="2024-02-26T16:26:57.879" v="789" actId="26606"/>
          <ac:picMkLst>
            <pc:docMk/>
            <pc:sldMk cId="2473654403" sldId="329"/>
            <ac:picMk id="7" creationId="{1B4554BD-ACB0-0283-F923-A14F5144B3FA}"/>
          </ac:picMkLst>
        </pc:picChg>
      </pc:sldChg>
      <pc:sldChg chg="addSp delSp mod">
        <pc:chgData name="Ross Phillips" userId="c604230b-847d-4cb1-9e23-f810d4c0fde1" providerId="ADAL" clId="{D95F93C5-45BB-40CA-952E-2CFB931E4618}" dt="2024-02-29T13:24:41.785" v="984" actId="26606"/>
        <pc:sldMkLst>
          <pc:docMk/>
          <pc:sldMk cId="2945332484" sldId="363"/>
        </pc:sldMkLst>
        <pc:spChg chg="add del">
          <ac:chgData name="Ross Phillips" userId="c604230b-847d-4cb1-9e23-f810d4c0fde1" providerId="ADAL" clId="{D95F93C5-45BB-40CA-952E-2CFB931E4618}" dt="2024-02-29T13:24:41.785" v="984" actId="26606"/>
          <ac:spMkLst>
            <pc:docMk/>
            <pc:sldMk cId="2945332484" sldId="363"/>
            <ac:spMk id="5" creationId="{00000000-0000-0000-0000-000000000000}"/>
          </ac:spMkLst>
        </pc:spChg>
        <pc:graphicFrameChg chg="add del">
          <ac:chgData name="Ross Phillips" userId="c604230b-847d-4cb1-9e23-f810d4c0fde1" providerId="ADAL" clId="{D95F93C5-45BB-40CA-952E-2CFB931E4618}" dt="2024-02-29T13:24:40.064" v="981" actId="26606"/>
          <ac:graphicFrameMkLst>
            <pc:docMk/>
            <pc:sldMk cId="2945332484" sldId="363"/>
            <ac:graphicFrameMk id="7" creationId="{90EE32C6-8C1F-2422-0DF0-A68C149875F1}"/>
          </ac:graphicFrameMkLst>
        </pc:graphicFrameChg>
        <pc:graphicFrameChg chg="add del">
          <ac:chgData name="Ross Phillips" userId="c604230b-847d-4cb1-9e23-f810d4c0fde1" providerId="ADAL" clId="{D95F93C5-45BB-40CA-952E-2CFB931E4618}" dt="2024-02-29T13:24:41.770" v="983" actId="26606"/>
          <ac:graphicFrameMkLst>
            <pc:docMk/>
            <pc:sldMk cId="2945332484" sldId="363"/>
            <ac:graphicFrameMk id="9" creationId="{AB6983E1-60A8-8FDF-A4FD-1068E81A51F7}"/>
          </ac:graphicFrameMkLst>
        </pc:graphicFrameChg>
        <pc:graphicFrameChg chg="add">
          <ac:chgData name="Ross Phillips" userId="c604230b-847d-4cb1-9e23-f810d4c0fde1" providerId="ADAL" clId="{D95F93C5-45BB-40CA-952E-2CFB931E4618}" dt="2024-02-29T13:24:41.785" v="984" actId="26606"/>
          <ac:graphicFrameMkLst>
            <pc:docMk/>
            <pc:sldMk cId="2945332484" sldId="363"/>
            <ac:graphicFrameMk id="11" creationId="{13FF4498-444A-0359-C798-8FCEAEF179B4}"/>
          </ac:graphicFrameMkLst>
        </pc:graphicFrameChg>
      </pc:sldChg>
      <pc:sldMasterChg chg="del delSldLayout">
        <pc:chgData name="Ross Phillips" userId="c604230b-847d-4cb1-9e23-f810d4c0fde1" providerId="ADAL" clId="{D95F93C5-45BB-40CA-952E-2CFB931E4618}" dt="2024-02-26T12:40:20.144" v="48" actId="26606"/>
        <pc:sldMasterMkLst>
          <pc:docMk/>
          <pc:sldMasterMk cId="94504688" sldId="2147483672"/>
        </pc:sldMasterMkLst>
        <pc:sldLayoutChg chg="del">
          <pc:chgData name="Ross Phillips" userId="c604230b-847d-4cb1-9e23-f810d4c0fde1" providerId="ADAL" clId="{D95F93C5-45BB-40CA-952E-2CFB931E4618}" dt="2024-02-26T12:40:20.144" v="48" actId="26606"/>
          <pc:sldLayoutMkLst>
            <pc:docMk/>
            <pc:sldMasterMk cId="94504688" sldId="2147483672"/>
            <pc:sldLayoutMk cId="2295373081" sldId="2147483673"/>
          </pc:sldLayoutMkLst>
        </pc:sldLayoutChg>
        <pc:sldLayoutChg chg="del">
          <pc:chgData name="Ross Phillips" userId="c604230b-847d-4cb1-9e23-f810d4c0fde1" providerId="ADAL" clId="{D95F93C5-45BB-40CA-952E-2CFB931E4618}" dt="2024-02-26T12:40:20.144" v="48" actId="26606"/>
          <pc:sldLayoutMkLst>
            <pc:docMk/>
            <pc:sldMasterMk cId="94504688" sldId="2147483672"/>
            <pc:sldLayoutMk cId="2415215033" sldId="2147483674"/>
          </pc:sldLayoutMkLst>
        </pc:sldLayoutChg>
        <pc:sldLayoutChg chg="del">
          <pc:chgData name="Ross Phillips" userId="c604230b-847d-4cb1-9e23-f810d4c0fde1" providerId="ADAL" clId="{D95F93C5-45BB-40CA-952E-2CFB931E4618}" dt="2024-02-26T12:40:20.144" v="48" actId="26606"/>
          <pc:sldLayoutMkLst>
            <pc:docMk/>
            <pc:sldMasterMk cId="94504688" sldId="2147483672"/>
            <pc:sldLayoutMk cId="552395891" sldId="2147483675"/>
          </pc:sldLayoutMkLst>
        </pc:sldLayoutChg>
        <pc:sldLayoutChg chg="del">
          <pc:chgData name="Ross Phillips" userId="c604230b-847d-4cb1-9e23-f810d4c0fde1" providerId="ADAL" clId="{D95F93C5-45BB-40CA-952E-2CFB931E4618}" dt="2024-02-26T12:40:20.144" v="48" actId="26606"/>
          <pc:sldLayoutMkLst>
            <pc:docMk/>
            <pc:sldMasterMk cId="94504688" sldId="2147483672"/>
            <pc:sldLayoutMk cId="1672738770" sldId="2147483676"/>
          </pc:sldLayoutMkLst>
        </pc:sldLayoutChg>
        <pc:sldLayoutChg chg="del">
          <pc:chgData name="Ross Phillips" userId="c604230b-847d-4cb1-9e23-f810d4c0fde1" providerId="ADAL" clId="{D95F93C5-45BB-40CA-952E-2CFB931E4618}" dt="2024-02-26T12:40:20.144" v="48" actId="26606"/>
          <pc:sldLayoutMkLst>
            <pc:docMk/>
            <pc:sldMasterMk cId="94504688" sldId="2147483672"/>
            <pc:sldLayoutMk cId="220305829" sldId="2147483677"/>
          </pc:sldLayoutMkLst>
        </pc:sldLayoutChg>
        <pc:sldLayoutChg chg="del">
          <pc:chgData name="Ross Phillips" userId="c604230b-847d-4cb1-9e23-f810d4c0fde1" providerId="ADAL" clId="{D95F93C5-45BB-40CA-952E-2CFB931E4618}" dt="2024-02-26T12:40:20.144" v="48" actId="26606"/>
          <pc:sldLayoutMkLst>
            <pc:docMk/>
            <pc:sldMasterMk cId="94504688" sldId="2147483672"/>
            <pc:sldLayoutMk cId="176275236" sldId="2147483678"/>
          </pc:sldLayoutMkLst>
        </pc:sldLayoutChg>
        <pc:sldLayoutChg chg="del">
          <pc:chgData name="Ross Phillips" userId="c604230b-847d-4cb1-9e23-f810d4c0fde1" providerId="ADAL" clId="{D95F93C5-45BB-40CA-952E-2CFB931E4618}" dt="2024-02-26T12:40:20.144" v="48" actId="26606"/>
          <pc:sldLayoutMkLst>
            <pc:docMk/>
            <pc:sldMasterMk cId="94504688" sldId="2147483672"/>
            <pc:sldLayoutMk cId="2374629424" sldId="2147483679"/>
          </pc:sldLayoutMkLst>
        </pc:sldLayoutChg>
        <pc:sldLayoutChg chg="del">
          <pc:chgData name="Ross Phillips" userId="c604230b-847d-4cb1-9e23-f810d4c0fde1" providerId="ADAL" clId="{D95F93C5-45BB-40CA-952E-2CFB931E4618}" dt="2024-02-26T12:40:20.144" v="48" actId="26606"/>
          <pc:sldLayoutMkLst>
            <pc:docMk/>
            <pc:sldMasterMk cId="94504688" sldId="2147483672"/>
            <pc:sldLayoutMk cId="2906910296" sldId="2147483680"/>
          </pc:sldLayoutMkLst>
        </pc:sldLayoutChg>
        <pc:sldLayoutChg chg="del">
          <pc:chgData name="Ross Phillips" userId="c604230b-847d-4cb1-9e23-f810d4c0fde1" providerId="ADAL" clId="{D95F93C5-45BB-40CA-952E-2CFB931E4618}" dt="2024-02-26T12:40:20.144" v="48" actId="26606"/>
          <pc:sldLayoutMkLst>
            <pc:docMk/>
            <pc:sldMasterMk cId="94504688" sldId="2147483672"/>
            <pc:sldLayoutMk cId="985743951" sldId="2147483681"/>
          </pc:sldLayoutMkLst>
        </pc:sldLayoutChg>
        <pc:sldLayoutChg chg="del">
          <pc:chgData name="Ross Phillips" userId="c604230b-847d-4cb1-9e23-f810d4c0fde1" providerId="ADAL" clId="{D95F93C5-45BB-40CA-952E-2CFB931E4618}" dt="2024-02-26T12:40:20.144" v="48" actId="26606"/>
          <pc:sldLayoutMkLst>
            <pc:docMk/>
            <pc:sldMasterMk cId="94504688" sldId="2147483672"/>
            <pc:sldLayoutMk cId="2520226271" sldId="2147483682"/>
          </pc:sldLayoutMkLst>
        </pc:sldLayoutChg>
        <pc:sldLayoutChg chg="del">
          <pc:chgData name="Ross Phillips" userId="c604230b-847d-4cb1-9e23-f810d4c0fde1" providerId="ADAL" clId="{D95F93C5-45BB-40CA-952E-2CFB931E4618}" dt="2024-02-26T12:40:20.144" v="48" actId="26606"/>
          <pc:sldLayoutMkLst>
            <pc:docMk/>
            <pc:sldMasterMk cId="94504688" sldId="2147483672"/>
            <pc:sldLayoutMk cId="3309450895" sldId="2147483683"/>
          </pc:sldLayoutMkLst>
        </pc:sldLayoutChg>
      </pc:sldMasterChg>
      <pc:sldMasterChg chg="add addSldLayout">
        <pc:chgData name="Ross Phillips" userId="c604230b-847d-4cb1-9e23-f810d4c0fde1" providerId="ADAL" clId="{D95F93C5-45BB-40CA-952E-2CFB931E4618}" dt="2024-02-26T12:40:20.144" v="48" actId="26606"/>
        <pc:sldMasterMkLst>
          <pc:docMk/>
          <pc:sldMasterMk cId="658985166" sldId="2147483749"/>
        </pc:sldMasterMkLst>
        <pc:sldLayoutChg chg="add">
          <pc:chgData name="Ross Phillips" userId="c604230b-847d-4cb1-9e23-f810d4c0fde1" providerId="ADAL" clId="{D95F93C5-45BB-40CA-952E-2CFB931E4618}" dt="2024-02-26T12:40:20.144" v="48" actId="26606"/>
          <pc:sldLayoutMkLst>
            <pc:docMk/>
            <pc:sldMasterMk cId="658985166" sldId="2147483749"/>
            <pc:sldLayoutMk cId="2861917073" sldId="2147483738"/>
          </pc:sldLayoutMkLst>
        </pc:sldLayoutChg>
        <pc:sldLayoutChg chg="add">
          <pc:chgData name="Ross Phillips" userId="c604230b-847d-4cb1-9e23-f810d4c0fde1" providerId="ADAL" clId="{D95F93C5-45BB-40CA-952E-2CFB931E4618}" dt="2024-02-26T12:40:20.144" v="48" actId="26606"/>
          <pc:sldLayoutMkLst>
            <pc:docMk/>
            <pc:sldMasterMk cId="658985166" sldId="2147483749"/>
            <pc:sldLayoutMk cId="991390465" sldId="2147483739"/>
          </pc:sldLayoutMkLst>
        </pc:sldLayoutChg>
        <pc:sldLayoutChg chg="add">
          <pc:chgData name="Ross Phillips" userId="c604230b-847d-4cb1-9e23-f810d4c0fde1" providerId="ADAL" clId="{D95F93C5-45BB-40CA-952E-2CFB931E4618}" dt="2024-02-26T12:40:20.144" v="48" actId="26606"/>
          <pc:sldLayoutMkLst>
            <pc:docMk/>
            <pc:sldMasterMk cId="658985166" sldId="2147483749"/>
            <pc:sldLayoutMk cId="1917967786" sldId="2147483740"/>
          </pc:sldLayoutMkLst>
        </pc:sldLayoutChg>
        <pc:sldLayoutChg chg="add">
          <pc:chgData name="Ross Phillips" userId="c604230b-847d-4cb1-9e23-f810d4c0fde1" providerId="ADAL" clId="{D95F93C5-45BB-40CA-952E-2CFB931E4618}" dt="2024-02-26T12:40:20.144" v="48" actId="26606"/>
          <pc:sldLayoutMkLst>
            <pc:docMk/>
            <pc:sldMasterMk cId="658985166" sldId="2147483749"/>
            <pc:sldLayoutMk cId="1883922137" sldId="2147483741"/>
          </pc:sldLayoutMkLst>
        </pc:sldLayoutChg>
        <pc:sldLayoutChg chg="add">
          <pc:chgData name="Ross Phillips" userId="c604230b-847d-4cb1-9e23-f810d4c0fde1" providerId="ADAL" clId="{D95F93C5-45BB-40CA-952E-2CFB931E4618}" dt="2024-02-26T12:40:20.144" v="48" actId="26606"/>
          <pc:sldLayoutMkLst>
            <pc:docMk/>
            <pc:sldMasterMk cId="658985166" sldId="2147483749"/>
            <pc:sldLayoutMk cId="1819900415" sldId="2147483742"/>
          </pc:sldLayoutMkLst>
        </pc:sldLayoutChg>
        <pc:sldLayoutChg chg="add">
          <pc:chgData name="Ross Phillips" userId="c604230b-847d-4cb1-9e23-f810d4c0fde1" providerId="ADAL" clId="{D95F93C5-45BB-40CA-952E-2CFB931E4618}" dt="2024-02-26T12:40:20.144" v="48" actId="26606"/>
          <pc:sldLayoutMkLst>
            <pc:docMk/>
            <pc:sldMasterMk cId="658985166" sldId="2147483749"/>
            <pc:sldLayoutMk cId="723195697" sldId="2147483743"/>
          </pc:sldLayoutMkLst>
        </pc:sldLayoutChg>
        <pc:sldLayoutChg chg="add">
          <pc:chgData name="Ross Phillips" userId="c604230b-847d-4cb1-9e23-f810d4c0fde1" providerId="ADAL" clId="{D95F93C5-45BB-40CA-952E-2CFB931E4618}" dt="2024-02-26T12:40:20.144" v="48" actId="26606"/>
          <pc:sldLayoutMkLst>
            <pc:docMk/>
            <pc:sldMasterMk cId="658985166" sldId="2147483749"/>
            <pc:sldLayoutMk cId="1187691505" sldId="2147483744"/>
          </pc:sldLayoutMkLst>
        </pc:sldLayoutChg>
        <pc:sldLayoutChg chg="add">
          <pc:chgData name="Ross Phillips" userId="c604230b-847d-4cb1-9e23-f810d4c0fde1" providerId="ADAL" clId="{D95F93C5-45BB-40CA-952E-2CFB931E4618}" dt="2024-02-26T12:40:20.144" v="48" actId="26606"/>
          <pc:sldLayoutMkLst>
            <pc:docMk/>
            <pc:sldMasterMk cId="658985166" sldId="2147483749"/>
            <pc:sldLayoutMk cId="4004703636" sldId="2147483745"/>
          </pc:sldLayoutMkLst>
        </pc:sldLayoutChg>
        <pc:sldLayoutChg chg="add">
          <pc:chgData name="Ross Phillips" userId="c604230b-847d-4cb1-9e23-f810d4c0fde1" providerId="ADAL" clId="{D95F93C5-45BB-40CA-952E-2CFB931E4618}" dt="2024-02-26T12:40:20.144" v="48" actId="26606"/>
          <pc:sldLayoutMkLst>
            <pc:docMk/>
            <pc:sldMasterMk cId="658985166" sldId="2147483749"/>
            <pc:sldLayoutMk cId="753065051" sldId="2147483746"/>
          </pc:sldLayoutMkLst>
        </pc:sldLayoutChg>
        <pc:sldLayoutChg chg="add">
          <pc:chgData name="Ross Phillips" userId="c604230b-847d-4cb1-9e23-f810d4c0fde1" providerId="ADAL" clId="{D95F93C5-45BB-40CA-952E-2CFB931E4618}" dt="2024-02-26T12:40:20.144" v="48" actId="26606"/>
          <pc:sldLayoutMkLst>
            <pc:docMk/>
            <pc:sldMasterMk cId="658985166" sldId="2147483749"/>
            <pc:sldLayoutMk cId="1835977050" sldId="2147483747"/>
          </pc:sldLayoutMkLst>
        </pc:sldLayoutChg>
        <pc:sldLayoutChg chg="add">
          <pc:chgData name="Ross Phillips" userId="c604230b-847d-4cb1-9e23-f810d4c0fde1" providerId="ADAL" clId="{D95F93C5-45BB-40CA-952E-2CFB931E4618}" dt="2024-02-26T12:40:20.144" v="48" actId="26606"/>
          <pc:sldLayoutMkLst>
            <pc:docMk/>
            <pc:sldMasterMk cId="658985166" sldId="2147483749"/>
            <pc:sldLayoutMk cId="4027875079" sldId="2147483748"/>
          </pc:sldLayoutMkLst>
        </pc:sldLayoutChg>
      </pc:sldMasterChg>
    </pc:docChg>
  </pc:docChgLst>
  <pc:docChgLst>
    <pc:chgData name="Ross Phillips" userId="S::r.phillips@uwtsd.ac.uk::c604230b-847d-4cb1-9e23-f810d4c0fde1" providerId="AD" clId="Web-{0643DE1F-0F1A-84E5-38D1-E28F86D0D36B}"/>
    <pc:docChg chg="addSld">
      <pc:chgData name="Ross Phillips" userId="S::r.phillips@uwtsd.ac.uk::c604230b-847d-4cb1-9e23-f810d4c0fde1" providerId="AD" clId="Web-{0643DE1F-0F1A-84E5-38D1-E28F86D0D36B}" dt="2024-02-29T13:24:00.750" v="0"/>
      <pc:docMkLst>
        <pc:docMk/>
      </pc:docMkLst>
      <pc:sldChg chg="add">
        <pc:chgData name="Ross Phillips" userId="S::r.phillips@uwtsd.ac.uk::c604230b-847d-4cb1-9e23-f810d4c0fde1" providerId="AD" clId="Web-{0643DE1F-0F1A-84E5-38D1-E28F86D0D36B}" dt="2024-02-29T13:24:00.750" v="0"/>
        <pc:sldMkLst>
          <pc:docMk/>
          <pc:sldMk cId="2945332484" sldId="363"/>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ata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91DB93-BDC8-4DE5-BADF-1E5C78282AD9}"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6AF1ECED-7CBC-4914-836A-061E3397A1D5}">
      <dgm:prSet/>
      <dgm:spPr/>
      <dgm:t>
        <a:bodyPr/>
        <a:lstStyle/>
        <a:p>
          <a:pPr>
            <a:lnSpc>
              <a:spcPct val="100000"/>
            </a:lnSpc>
            <a:defRPr cap="all"/>
          </a:pPr>
          <a:r>
            <a:rPr lang="en-GB"/>
            <a:t>How would you define society?</a:t>
          </a:r>
          <a:endParaRPr lang="en-US"/>
        </a:p>
      </dgm:t>
    </dgm:pt>
    <dgm:pt modelId="{727F84B6-CA4C-4823-BC2C-4A41613DAF75}" type="parTrans" cxnId="{0FD2D4EE-4C70-459F-ABDD-5CCE110E7EFC}">
      <dgm:prSet/>
      <dgm:spPr/>
      <dgm:t>
        <a:bodyPr/>
        <a:lstStyle/>
        <a:p>
          <a:endParaRPr lang="en-US"/>
        </a:p>
      </dgm:t>
    </dgm:pt>
    <dgm:pt modelId="{82BB6B59-7DB1-4757-93E0-E7E90B5D34C1}" type="sibTrans" cxnId="{0FD2D4EE-4C70-459F-ABDD-5CCE110E7EFC}">
      <dgm:prSet/>
      <dgm:spPr/>
      <dgm:t>
        <a:bodyPr/>
        <a:lstStyle/>
        <a:p>
          <a:endParaRPr lang="en-US"/>
        </a:p>
      </dgm:t>
    </dgm:pt>
    <dgm:pt modelId="{949A93D0-E513-4FEA-A15F-C525E255683E}">
      <dgm:prSet/>
      <dgm:spPr/>
      <dgm:t>
        <a:bodyPr/>
        <a:lstStyle/>
        <a:p>
          <a:pPr>
            <a:lnSpc>
              <a:spcPct val="100000"/>
            </a:lnSpc>
            <a:defRPr cap="all"/>
          </a:pPr>
          <a:r>
            <a:rPr lang="en-GB"/>
            <a:t>Write a definition, then refine it with a partner until you are both satisfied.</a:t>
          </a:r>
          <a:endParaRPr lang="en-US"/>
        </a:p>
      </dgm:t>
    </dgm:pt>
    <dgm:pt modelId="{F241B61B-37ED-4AB8-B27E-99B605A40F85}" type="parTrans" cxnId="{28F056A9-3966-487E-9F7D-F7041E19B23F}">
      <dgm:prSet/>
      <dgm:spPr/>
      <dgm:t>
        <a:bodyPr/>
        <a:lstStyle/>
        <a:p>
          <a:endParaRPr lang="en-US"/>
        </a:p>
      </dgm:t>
    </dgm:pt>
    <dgm:pt modelId="{951CD996-EF04-48C2-9ED5-BAEFD2D57D91}" type="sibTrans" cxnId="{28F056A9-3966-487E-9F7D-F7041E19B23F}">
      <dgm:prSet/>
      <dgm:spPr/>
      <dgm:t>
        <a:bodyPr/>
        <a:lstStyle/>
        <a:p>
          <a:endParaRPr lang="en-US"/>
        </a:p>
      </dgm:t>
    </dgm:pt>
    <dgm:pt modelId="{D1AC2211-E8A4-472B-89D1-40B5D7DE0C78}" type="pres">
      <dgm:prSet presAssocID="{C991DB93-BDC8-4DE5-BADF-1E5C78282AD9}" presName="root" presStyleCnt="0">
        <dgm:presLayoutVars>
          <dgm:dir/>
          <dgm:resizeHandles val="exact"/>
        </dgm:presLayoutVars>
      </dgm:prSet>
      <dgm:spPr/>
    </dgm:pt>
    <dgm:pt modelId="{5464CA43-FF1B-4735-A1A2-0E0DF9C1AE4F}" type="pres">
      <dgm:prSet presAssocID="{6AF1ECED-7CBC-4914-836A-061E3397A1D5}" presName="compNode" presStyleCnt="0"/>
      <dgm:spPr/>
    </dgm:pt>
    <dgm:pt modelId="{D438A89C-4014-4BAF-93B1-7D222DEB2FEA}" type="pres">
      <dgm:prSet presAssocID="{6AF1ECED-7CBC-4914-836A-061E3397A1D5}" presName="iconBgRect" presStyleLbl="bgShp" presStyleIdx="0" presStyleCnt="2"/>
      <dgm:spPr>
        <a:prstGeom prst="round2DiagRect">
          <a:avLst>
            <a:gd name="adj1" fmla="val 29727"/>
            <a:gd name="adj2" fmla="val 0"/>
          </a:avLst>
        </a:prstGeom>
      </dgm:spPr>
    </dgm:pt>
    <dgm:pt modelId="{580FF207-6EB8-464C-A874-F93852B2E379}" type="pres">
      <dgm:prSet presAssocID="{6AF1ECED-7CBC-4914-836A-061E3397A1D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2BB8E422-AE99-4A3A-88C7-FDB21B9571AE}" type="pres">
      <dgm:prSet presAssocID="{6AF1ECED-7CBC-4914-836A-061E3397A1D5}" presName="spaceRect" presStyleCnt="0"/>
      <dgm:spPr/>
    </dgm:pt>
    <dgm:pt modelId="{F8DD82DA-FA10-46C3-A5A5-188BD4250ECE}" type="pres">
      <dgm:prSet presAssocID="{6AF1ECED-7CBC-4914-836A-061E3397A1D5}" presName="textRect" presStyleLbl="revTx" presStyleIdx="0" presStyleCnt="2">
        <dgm:presLayoutVars>
          <dgm:chMax val="1"/>
          <dgm:chPref val="1"/>
        </dgm:presLayoutVars>
      </dgm:prSet>
      <dgm:spPr/>
    </dgm:pt>
    <dgm:pt modelId="{90AF7C7D-D0EA-4DB3-8276-B1FE2BF3E335}" type="pres">
      <dgm:prSet presAssocID="{82BB6B59-7DB1-4757-93E0-E7E90B5D34C1}" presName="sibTrans" presStyleCnt="0"/>
      <dgm:spPr/>
    </dgm:pt>
    <dgm:pt modelId="{455E535D-AC3B-40AF-8F00-C4BC156598BD}" type="pres">
      <dgm:prSet presAssocID="{949A93D0-E513-4FEA-A15F-C525E255683E}" presName="compNode" presStyleCnt="0"/>
      <dgm:spPr/>
    </dgm:pt>
    <dgm:pt modelId="{2691884F-DF02-4524-B48E-1123DE102E60}" type="pres">
      <dgm:prSet presAssocID="{949A93D0-E513-4FEA-A15F-C525E255683E}" presName="iconBgRect" presStyleLbl="bgShp" presStyleIdx="1" presStyleCnt="2"/>
      <dgm:spPr>
        <a:prstGeom prst="round2DiagRect">
          <a:avLst>
            <a:gd name="adj1" fmla="val 29727"/>
            <a:gd name="adj2" fmla="val 0"/>
          </a:avLst>
        </a:prstGeom>
      </dgm:spPr>
    </dgm:pt>
    <dgm:pt modelId="{9A626C92-CB61-43D9-BC83-78E999B7EFA0}" type="pres">
      <dgm:prSet presAssocID="{949A93D0-E513-4FEA-A15F-C525E255683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19966861-2203-4555-B0CE-5826CA17C672}" type="pres">
      <dgm:prSet presAssocID="{949A93D0-E513-4FEA-A15F-C525E255683E}" presName="spaceRect" presStyleCnt="0"/>
      <dgm:spPr/>
    </dgm:pt>
    <dgm:pt modelId="{1FF05B2D-8F55-41B4-9966-39AA99276C87}" type="pres">
      <dgm:prSet presAssocID="{949A93D0-E513-4FEA-A15F-C525E255683E}" presName="textRect" presStyleLbl="revTx" presStyleIdx="1" presStyleCnt="2">
        <dgm:presLayoutVars>
          <dgm:chMax val="1"/>
          <dgm:chPref val="1"/>
        </dgm:presLayoutVars>
      </dgm:prSet>
      <dgm:spPr/>
    </dgm:pt>
  </dgm:ptLst>
  <dgm:cxnLst>
    <dgm:cxn modelId="{6FD27C1A-7E5D-452E-AE1E-F31777719BB1}" type="presOf" srcId="{C991DB93-BDC8-4DE5-BADF-1E5C78282AD9}" destId="{D1AC2211-E8A4-472B-89D1-40B5D7DE0C78}" srcOrd="0" destOrd="0" presId="urn:microsoft.com/office/officeart/2018/5/layout/IconLeafLabelList"/>
    <dgm:cxn modelId="{5EAD9A1D-C084-4CA0-8E28-BC38C07D7A3C}" type="presOf" srcId="{6AF1ECED-7CBC-4914-836A-061E3397A1D5}" destId="{F8DD82DA-FA10-46C3-A5A5-188BD4250ECE}" srcOrd="0" destOrd="0" presId="urn:microsoft.com/office/officeart/2018/5/layout/IconLeafLabelList"/>
    <dgm:cxn modelId="{F0B70AA3-C26D-4744-873B-212A95A2556E}" type="presOf" srcId="{949A93D0-E513-4FEA-A15F-C525E255683E}" destId="{1FF05B2D-8F55-41B4-9966-39AA99276C87}" srcOrd="0" destOrd="0" presId="urn:microsoft.com/office/officeart/2018/5/layout/IconLeafLabelList"/>
    <dgm:cxn modelId="{28F056A9-3966-487E-9F7D-F7041E19B23F}" srcId="{C991DB93-BDC8-4DE5-BADF-1E5C78282AD9}" destId="{949A93D0-E513-4FEA-A15F-C525E255683E}" srcOrd="1" destOrd="0" parTransId="{F241B61B-37ED-4AB8-B27E-99B605A40F85}" sibTransId="{951CD996-EF04-48C2-9ED5-BAEFD2D57D91}"/>
    <dgm:cxn modelId="{0FD2D4EE-4C70-459F-ABDD-5CCE110E7EFC}" srcId="{C991DB93-BDC8-4DE5-BADF-1E5C78282AD9}" destId="{6AF1ECED-7CBC-4914-836A-061E3397A1D5}" srcOrd="0" destOrd="0" parTransId="{727F84B6-CA4C-4823-BC2C-4A41613DAF75}" sibTransId="{82BB6B59-7DB1-4757-93E0-E7E90B5D34C1}"/>
    <dgm:cxn modelId="{113D4037-B3A8-4EC6-803D-FB4FBA0DBB97}" type="presParOf" srcId="{D1AC2211-E8A4-472B-89D1-40B5D7DE0C78}" destId="{5464CA43-FF1B-4735-A1A2-0E0DF9C1AE4F}" srcOrd="0" destOrd="0" presId="urn:microsoft.com/office/officeart/2018/5/layout/IconLeafLabelList"/>
    <dgm:cxn modelId="{7D81706B-A8AE-4E27-83F3-04784D7A3CEB}" type="presParOf" srcId="{5464CA43-FF1B-4735-A1A2-0E0DF9C1AE4F}" destId="{D438A89C-4014-4BAF-93B1-7D222DEB2FEA}" srcOrd="0" destOrd="0" presId="urn:microsoft.com/office/officeart/2018/5/layout/IconLeafLabelList"/>
    <dgm:cxn modelId="{CC37352A-70D8-4104-89B3-82484B64B78C}" type="presParOf" srcId="{5464CA43-FF1B-4735-A1A2-0E0DF9C1AE4F}" destId="{580FF207-6EB8-464C-A874-F93852B2E379}" srcOrd="1" destOrd="0" presId="urn:microsoft.com/office/officeart/2018/5/layout/IconLeafLabelList"/>
    <dgm:cxn modelId="{F78DD71C-C5ED-4282-AC60-1794423C90D6}" type="presParOf" srcId="{5464CA43-FF1B-4735-A1A2-0E0DF9C1AE4F}" destId="{2BB8E422-AE99-4A3A-88C7-FDB21B9571AE}" srcOrd="2" destOrd="0" presId="urn:microsoft.com/office/officeart/2018/5/layout/IconLeafLabelList"/>
    <dgm:cxn modelId="{77C6C31C-7D79-4F13-8E8C-45E1B7C1C50E}" type="presParOf" srcId="{5464CA43-FF1B-4735-A1A2-0E0DF9C1AE4F}" destId="{F8DD82DA-FA10-46C3-A5A5-188BD4250ECE}" srcOrd="3" destOrd="0" presId="urn:microsoft.com/office/officeart/2018/5/layout/IconLeafLabelList"/>
    <dgm:cxn modelId="{91F6C8E8-F6B6-4480-89B0-902B474E85F1}" type="presParOf" srcId="{D1AC2211-E8A4-472B-89D1-40B5D7DE0C78}" destId="{90AF7C7D-D0EA-4DB3-8276-B1FE2BF3E335}" srcOrd="1" destOrd="0" presId="urn:microsoft.com/office/officeart/2018/5/layout/IconLeafLabelList"/>
    <dgm:cxn modelId="{F0DFB14C-B256-4A89-9D6F-C731580D9502}" type="presParOf" srcId="{D1AC2211-E8A4-472B-89D1-40B5D7DE0C78}" destId="{455E535D-AC3B-40AF-8F00-C4BC156598BD}" srcOrd="2" destOrd="0" presId="urn:microsoft.com/office/officeart/2018/5/layout/IconLeafLabelList"/>
    <dgm:cxn modelId="{FA1A9889-117E-44B0-84A2-76ADFCAA083C}" type="presParOf" srcId="{455E535D-AC3B-40AF-8F00-C4BC156598BD}" destId="{2691884F-DF02-4524-B48E-1123DE102E60}" srcOrd="0" destOrd="0" presId="urn:microsoft.com/office/officeart/2018/5/layout/IconLeafLabelList"/>
    <dgm:cxn modelId="{2DCADD4F-ACB3-4CDE-9564-F7566804828D}" type="presParOf" srcId="{455E535D-AC3B-40AF-8F00-C4BC156598BD}" destId="{9A626C92-CB61-43D9-BC83-78E999B7EFA0}" srcOrd="1" destOrd="0" presId="urn:microsoft.com/office/officeart/2018/5/layout/IconLeafLabelList"/>
    <dgm:cxn modelId="{0CE91710-8ADC-44A0-A260-D8DF7241ADD0}" type="presParOf" srcId="{455E535D-AC3B-40AF-8F00-C4BC156598BD}" destId="{19966861-2203-4555-B0CE-5826CA17C672}" srcOrd="2" destOrd="0" presId="urn:microsoft.com/office/officeart/2018/5/layout/IconLeafLabelList"/>
    <dgm:cxn modelId="{506B6E1C-1B5B-4A49-91EB-FB2A1BC7D6B9}" type="presParOf" srcId="{455E535D-AC3B-40AF-8F00-C4BC156598BD}" destId="{1FF05B2D-8F55-41B4-9966-39AA99276C87}"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AC4D928-F99D-4352-9988-12309E2291A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2BA8711-F4B7-4C6F-8FAC-BC5EA5D676EF}">
      <dgm:prSet/>
      <dgm:spPr/>
      <dgm:t>
        <a:bodyPr/>
        <a:lstStyle/>
        <a:p>
          <a:r>
            <a:rPr lang="en-GB"/>
            <a:t>A group of people who occupy a particular territory and speak a common language and share a common culture.</a:t>
          </a:r>
          <a:endParaRPr lang="en-US"/>
        </a:p>
      </dgm:t>
    </dgm:pt>
    <dgm:pt modelId="{D36C553B-3065-4AD3-8FAD-23FD1F60A48E}" type="parTrans" cxnId="{F5AD864E-4E8B-48DF-9B5A-DAA8E3D2C18A}">
      <dgm:prSet/>
      <dgm:spPr/>
      <dgm:t>
        <a:bodyPr/>
        <a:lstStyle/>
        <a:p>
          <a:endParaRPr lang="en-US"/>
        </a:p>
      </dgm:t>
    </dgm:pt>
    <dgm:pt modelId="{1E54EA7A-6959-444A-9DF7-3545F73DE92B}" type="sibTrans" cxnId="{F5AD864E-4E8B-48DF-9B5A-DAA8E3D2C18A}">
      <dgm:prSet/>
      <dgm:spPr/>
      <dgm:t>
        <a:bodyPr/>
        <a:lstStyle/>
        <a:p>
          <a:endParaRPr lang="en-US"/>
        </a:p>
      </dgm:t>
    </dgm:pt>
    <dgm:pt modelId="{39DD9D9E-9277-46E0-A665-506BF5336BD9}">
      <dgm:prSet/>
      <dgm:spPr/>
      <dgm:t>
        <a:bodyPr/>
        <a:lstStyle/>
        <a:p>
          <a:r>
            <a:rPr lang="en-GB"/>
            <a:t>A group of human beings, broadly described as being separate from other groups by mutual interest, beliefs and common cultural bonds.</a:t>
          </a:r>
          <a:endParaRPr lang="en-US"/>
        </a:p>
      </dgm:t>
    </dgm:pt>
    <dgm:pt modelId="{6ECFCBC6-B6B7-498C-808F-6EA460F56CBB}" type="parTrans" cxnId="{B6BECE73-29C8-45A2-B322-D6F3C1386EE3}">
      <dgm:prSet/>
      <dgm:spPr/>
      <dgm:t>
        <a:bodyPr/>
        <a:lstStyle/>
        <a:p>
          <a:endParaRPr lang="en-US"/>
        </a:p>
      </dgm:t>
    </dgm:pt>
    <dgm:pt modelId="{A54EBB3C-D44C-4941-A631-3145277AFFFC}" type="sibTrans" cxnId="{B6BECE73-29C8-45A2-B322-D6F3C1386EE3}">
      <dgm:prSet/>
      <dgm:spPr/>
      <dgm:t>
        <a:bodyPr/>
        <a:lstStyle/>
        <a:p>
          <a:endParaRPr lang="en-US"/>
        </a:p>
      </dgm:t>
    </dgm:pt>
    <dgm:pt modelId="{AEA50A8B-D8A8-4A88-96D1-615B8138C223}">
      <dgm:prSet/>
      <dgm:spPr/>
      <dgm:t>
        <a:bodyPr/>
        <a:lstStyle/>
        <a:p>
          <a:r>
            <a:rPr lang="en-GB"/>
            <a:t>A long-standing group of people sharing cultural aspects such as language, dress, norms of behaviour and artistic forms.</a:t>
          </a:r>
          <a:endParaRPr lang="en-US"/>
        </a:p>
      </dgm:t>
    </dgm:pt>
    <dgm:pt modelId="{3CDCB638-EAE9-41A7-BE67-25145B44509A}" type="parTrans" cxnId="{0188E7C6-D7F6-416A-B884-40A668928C66}">
      <dgm:prSet/>
      <dgm:spPr/>
      <dgm:t>
        <a:bodyPr/>
        <a:lstStyle/>
        <a:p>
          <a:endParaRPr lang="en-US"/>
        </a:p>
      </dgm:t>
    </dgm:pt>
    <dgm:pt modelId="{63E8F3DD-4592-4A98-96CA-CC06D1C6D860}" type="sibTrans" cxnId="{0188E7C6-D7F6-416A-B884-40A668928C66}">
      <dgm:prSet/>
      <dgm:spPr/>
      <dgm:t>
        <a:bodyPr/>
        <a:lstStyle/>
        <a:p>
          <a:endParaRPr lang="en-US"/>
        </a:p>
      </dgm:t>
    </dgm:pt>
    <dgm:pt modelId="{E8FAFE12-3794-494B-B19B-AF1C08B5B20C}">
      <dgm:prSet/>
      <dgm:spPr/>
      <dgm:t>
        <a:bodyPr/>
        <a:lstStyle/>
        <a:p>
          <a:r>
            <a:rPr lang="en-GB"/>
            <a:t>A society is a grouping of individuals which is characterised by common interests and may have distinctive culture and institutions. Members of a society may be from different ethnic groups…</a:t>
          </a:r>
          <a:endParaRPr lang="en-US"/>
        </a:p>
      </dgm:t>
    </dgm:pt>
    <dgm:pt modelId="{48B7C412-FE92-473E-B2EF-68DA39F07565}" type="parTrans" cxnId="{AAA21491-E4D6-4222-AE0B-0258C1E23578}">
      <dgm:prSet/>
      <dgm:spPr/>
      <dgm:t>
        <a:bodyPr/>
        <a:lstStyle/>
        <a:p>
          <a:endParaRPr lang="en-US"/>
        </a:p>
      </dgm:t>
    </dgm:pt>
    <dgm:pt modelId="{6276864F-3F42-460A-9441-A7CDB19088C9}" type="sibTrans" cxnId="{AAA21491-E4D6-4222-AE0B-0258C1E23578}">
      <dgm:prSet/>
      <dgm:spPr/>
      <dgm:t>
        <a:bodyPr/>
        <a:lstStyle/>
        <a:p>
          <a:endParaRPr lang="en-US"/>
        </a:p>
      </dgm:t>
    </dgm:pt>
    <dgm:pt modelId="{73041D80-C596-4D58-902E-9DC542449F09}" type="pres">
      <dgm:prSet presAssocID="{2AC4D928-F99D-4352-9988-12309E2291A2}" presName="linear" presStyleCnt="0">
        <dgm:presLayoutVars>
          <dgm:animLvl val="lvl"/>
          <dgm:resizeHandles val="exact"/>
        </dgm:presLayoutVars>
      </dgm:prSet>
      <dgm:spPr/>
    </dgm:pt>
    <dgm:pt modelId="{227B1265-1688-4391-8F82-14960D2CE0D0}" type="pres">
      <dgm:prSet presAssocID="{D2BA8711-F4B7-4C6F-8FAC-BC5EA5D676EF}" presName="parentText" presStyleLbl="node1" presStyleIdx="0" presStyleCnt="4">
        <dgm:presLayoutVars>
          <dgm:chMax val="0"/>
          <dgm:bulletEnabled val="1"/>
        </dgm:presLayoutVars>
      </dgm:prSet>
      <dgm:spPr/>
    </dgm:pt>
    <dgm:pt modelId="{ACF29C2D-3528-46AE-B578-A2A7ABD8E5F9}" type="pres">
      <dgm:prSet presAssocID="{1E54EA7A-6959-444A-9DF7-3545F73DE92B}" presName="spacer" presStyleCnt="0"/>
      <dgm:spPr/>
    </dgm:pt>
    <dgm:pt modelId="{78A44C3C-D6B7-4C25-8F99-152B4CC5A9C8}" type="pres">
      <dgm:prSet presAssocID="{39DD9D9E-9277-46E0-A665-506BF5336BD9}" presName="parentText" presStyleLbl="node1" presStyleIdx="1" presStyleCnt="4">
        <dgm:presLayoutVars>
          <dgm:chMax val="0"/>
          <dgm:bulletEnabled val="1"/>
        </dgm:presLayoutVars>
      </dgm:prSet>
      <dgm:spPr/>
    </dgm:pt>
    <dgm:pt modelId="{B5A88D1D-4207-488D-975B-CF6E67FC1602}" type="pres">
      <dgm:prSet presAssocID="{A54EBB3C-D44C-4941-A631-3145277AFFFC}" presName="spacer" presStyleCnt="0"/>
      <dgm:spPr/>
    </dgm:pt>
    <dgm:pt modelId="{D6036855-442B-4D87-A9D7-A0960CF361EA}" type="pres">
      <dgm:prSet presAssocID="{AEA50A8B-D8A8-4A88-96D1-615B8138C223}" presName="parentText" presStyleLbl="node1" presStyleIdx="2" presStyleCnt="4">
        <dgm:presLayoutVars>
          <dgm:chMax val="0"/>
          <dgm:bulletEnabled val="1"/>
        </dgm:presLayoutVars>
      </dgm:prSet>
      <dgm:spPr/>
    </dgm:pt>
    <dgm:pt modelId="{9DF86215-FB05-441D-B792-4E3284D57DEC}" type="pres">
      <dgm:prSet presAssocID="{63E8F3DD-4592-4A98-96CA-CC06D1C6D860}" presName="spacer" presStyleCnt="0"/>
      <dgm:spPr/>
    </dgm:pt>
    <dgm:pt modelId="{7092AF3A-072D-473B-BCE3-94731A7AC76F}" type="pres">
      <dgm:prSet presAssocID="{E8FAFE12-3794-494B-B19B-AF1C08B5B20C}" presName="parentText" presStyleLbl="node1" presStyleIdx="3" presStyleCnt="4">
        <dgm:presLayoutVars>
          <dgm:chMax val="0"/>
          <dgm:bulletEnabled val="1"/>
        </dgm:presLayoutVars>
      </dgm:prSet>
      <dgm:spPr/>
    </dgm:pt>
  </dgm:ptLst>
  <dgm:cxnLst>
    <dgm:cxn modelId="{D306B143-55C8-48FD-B8AD-0778CCF31F9B}" type="presOf" srcId="{2AC4D928-F99D-4352-9988-12309E2291A2}" destId="{73041D80-C596-4D58-902E-9DC542449F09}" srcOrd="0" destOrd="0" presId="urn:microsoft.com/office/officeart/2005/8/layout/vList2"/>
    <dgm:cxn modelId="{F5AD864E-4E8B-48DF-9B5A-DAA8E3D2C18A}" srcId="{2AC4D928-F99D-4352-9988-12309E2291A2}" destId="{D2BA8711-F4B7-4C6F-8FAC-BC5EA5D676EF}" srcOrd="0" destOrd="0" parTransId="{D36C553B-3065-4AD3-8FAD-23FD1F60A48E}" sibTransId="{1E54EA7A-6959-444A-9DF7-3545F73DE92B}"/>
    <dgm:cxn modelId="{B6BECE73-29C8-45A2-B322-D6F3C1386EE3}" srcId="{2AC4D928-F99D-4352-9988-12309E2291A2}" destId="{39DD9D9E-9277-46E0-A665-506BF5336BD9}" srcOrd="1" destOrd="0" parTransId="{6ECFCBC6-B6B7-498C-808F-6EA460F56CBB}" sibTransId="{A54EBB3C-D44C-4941-A631-3145277AFFFC}"/>
    <dgm:cxn modelId="{658CB655-2547-4023-ABDF-3F367D1B8366}" type="presOf" srcId="{AEA50A8B-D8A8-4A88-96D1-615B8138C223}" destId="{D6036855-442B-4D87-A9D7-A0960CF361EA}" srcOrd="0" destOrd="0" presId="urn:microsoft.com/office/officeart/2005/8/layout/vList2"/>
    <dgm:cxn modelId="{AAA21491-E4D6-4222-AE0B-0258C1E23578}" srcId="{2AC4D928-F99D-4352-9988-12309E2291A2}" destId="{E8FAFE12-3794-494B-B19B-AF1C08B5B20C}" srcOrd="3" destOrd="0" parTransId="{48B7C412-FE92-473E-B2EF-68DA39F07565}" sibTransId="{6276864F-3F42-460A-9441-A7CDB19088C9}"/>
    <dgm:cxn modelId="{95975796-D091-4113-8ACF-51E75580798A}" type="presOf" srcId="{39DD9D9E-9277-46E0-A665-506BF5336BD9}" destId="{78A44C3C-D6B7-4C25-8F99-152B4CC5A9C8}" srcOrd="0" destOrd="0" presId="urn:microsoft.com/office/officeart/2005/8/layout/vList2"/>
    <dgm:cxn modelId="{20B7DFBF-2D9E-4335-8185-146EB10F0637}" type="presOf" srcId="{D2BA8711-F4B7-4C6F-8FAC-BC5EA5D676EF}" destId="{227B1265-1688-4391-8F82-14960D2CE0D0}" srcOrd="0" destOrd="0" presId="urn:microsoft.com/office/officeart/2005/8/layout/vList2"/>
    <dgm:cxn modelId="{0188E7C6-D7F6-416A-B884-40A668928C66}" srcId="{2AC4D928-F99D-4352-9988-12309E2291A2}" destId="{AEA50A8B-D8A8-4A88-96D1-615B8138C223}" srcOrd="2" destOrd="0" parTransId="{3CDCB638-EAE9-41A7-BE67-25145B44509A}" sibTransId="{63E8F3DD-4592-4A98-96CA-CC06D1C6D860}"/>
    <dgm:cxn modelId="{EBD83EDF-B5E1-434A-A60F-6EF2374CEE7B}" type="presOf" srcId="{E8FAFE12-3794-494B-B19B-AF1C08B5B20C}" destId="{7092AF3A-072D-473B-BCE3-94731A7AC76F}" srcOrd="0" destOrd="0" presId="urn:microsoft.com/office/officeart/2005/8/layout/vList2"/>
    <dgm:cxn modelId="{CE34085D-ADA1-4F7B-9628-F857802CCCEF}" type="presParOf" srcId="{73041D80-C596-4D58-902E-9DC542449F09}" destId="{227B1265-1688-4391-8F82-14960D2CE0D0}" srcOrd="0" destOrd="0" presId="urn:microsoft.com/office/officeart/2005/8/layout/vList2"/>
    <dgm:cxn modelId="{48961BED-F74F-400C-BE59-21C3A9B9E999}" type="presParOf" srcId="{73041D80-C596-4D58-902E-9DC542449F09}" destId="{ACF29C2D-3528-46AE-B578-A2A7ABD8E5F9}" srcOrd="1" destOrd="0" presId="urn:microsoft.com/office/officeart/2005/8/layout/vList2"/>
    <dgm:cxn modelId="{452AFCAD-D7EF-44CA-AA9E-A441545B6350}" type="presParOf" srcId="{73041D80-C596-4D58-902E-9DC542449F09}" destId="{78A44C3C-D6B7-4C25-8F99-152B4CC5A9C8}" srcOrd="2" destOrd="0" presId="urn:microsoft.com/office/officeart/2005/8/layout/vList2"/>
    <dgm:cxn modelId="{66776419-806B-4259-B8B8-5DDD69D7E6FF}" type="presParOf" srcId="{73041D80-C596-4D58-902E-9DC542449F09}" destId="{B5A88D1D-4207-488D-975B-CF6E67FC1602}" srcOrd="3" destOrd="0" presId="urn:microsoft.com/office/officeart/2005/8/layout/vList2"/>
    <dgm:cxn modelId="{5AAA74DC-57D8-48B0-97C5-A17983FA3B46}" type="presParOf" srcId="{73041D80-C596-4D58-902E-9DC542449F09}" destId="{D6036855-442B-4D87-A9D7-A0960CF361EA}" srcOrd="4" destOrd="0" presId="urn:microsoft.com/office/officeart/2005/8/layout/vList2"/>
    <dgm:cxn modelId="{D82C7D51-958C-4BDD-826A-E17E6A968D67}" type="presParOf" srcId="{73041D80-C596-4D58-902E-9DC542449F09}" destId="{9DF86215-FB05-441D-B792-4E3284D57DEC}" srcOrd="5" destOrd="0" presId="urn:microsoft.com/office/officeart/2005/8/layout/vList2"/>
    <dgm:cxn modelId="{48B9937A-042E-4E41-8817-A2383634A773}" type="presParOf" srcId="{73041D80-C596-4D58-902E-9DC542449F09}" destId="{7092AF3A-072D-473B-BCE3-94731A7AC76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A90A36-8527-4CB9-87BF-DF3AC782A34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6C309303-92DA-4A25-B6F1-3085F61B5EC8}">
      <dgm:prSet/>
      <dgm:spPr/>
      <dgm:t>
        <a:bodyPr/>
        <a:lstStyle/>
        <a:p>
          <a:r>
            <a:rPr lang="en-GB"/>
            <a:t>Exclusion from the prevailing social system and its rights and privileges, typically as a result of poverty or the fact of belonging to a minority social group.</a:t>
          </a:r>
          <a:endParaRPr lang="en-US"/>
        </a:p>
      </dgm:t>
    </dgm:pt>
    <dgm:pt modelId="{C78828EB-AFB4-4AA9-ABFF-021558E1066B}" type="parTrans" cxnId="{B6F2EDC9-FE63-429A-A99D-B9BAAB2BF0EB}">
      <dgm:prSet/>
      <dgm:spPr/>
      <dgm:t>
        <a:bodyPr/>
        <a:lstStyle/>
        <a:p>
          <a:endParaRPr lang="en-US"/>
        </a:p>
      </dgm:t>
    </dgm:pt>
    <dgm:pt modelId="{AEB278A4-1320-4578-824E-3DAEF4B5CDC0}" type="sibTrans" cxnId="{B6F2EDC9-FE63-429A-A99D-B9BAAB2BF0EB}">
      <dgm:prSet/>
      <dgm:spPr/>
      <dgm:t>
        <a:bodyPr/>
        <a:lstStyle/>
        <a:p>
          <a:endParaRPr lang="en-US"/>
        </a:p>
      </dgm:t>
    </dgm:pt>
    <dgm:pt modelId="{AFC7F50B-BD15-4687-97E0-44A87872D486}">
      <dgm:prSet/>
      <dgm:spPr/>
      <dgm:t>
        <a:bodyPr/>
        <a:lstStyle/>
        <a:p>
          <a:r>
            <a:rPr lang="en-GB"/>
            <a:t>The process of improving the terms on which individuals and groups take part in society</a:t>
          </a:r>
          <a:endParaRPr lang="en-US"/>
        </a:p>
      </dgm:t>
    </dgm:pt>
    <dgm:pt modelId="{BC1C78C9-032B-4429-AF5A-CCCA2F005291}" type="parTrans" cxnId="{01CDDBE7-68DA-49BE-A749-C0CDE39BE580}">
      <dgm:prSet/>
      <dgm:spPr/>
      <dgm:t>
        <a:bodyPr/>
        <a:lstStyle/>
        <a:p>
          <a:endParaRPr lang="en-US"/>
        </a:p>
      </dgm:t>
    </dgm:pt>
    <dgm:pt modelId="{FFC1FEA6-1263-43F7-960F-A451C2A7B989}" type="sibTrans" cxnId="{01CDDBE7-68DA-49BE-A749-C0CDE39BE580}">
      <dgm:prSet/>
      <dgm:spPr/>
      <dgm:t>
        <a:bodyPr/>
        <a:lstStyle/>
        <a:p>
          <a:endParaRPr lang="en-US"/>
        </a:p>
      </dgm:t>
    </dgm:pt>
    <dgm:pt modelId="{7E2F3A1A-5124-4D17-A1E3-C052965C7953}" type="pres">
      <dgm:prSet presAssocID="{A3A90A36-8527-4CB9-87BF-DF3AC782A34F}" presName="linear" presStyleCnt="0">
        <dgm:presLayoutVars>
          <dgm:animLvl val="lvl"/>
          <dgm:resizeHandles val="exact"/>
        </dgm:presLayoutVars>
      </dgm:prSet>
      <dgm:spPr/>
    </dgm:pt>
    <dgm:pt modelId="{9A54C100-B4EB-4D26-A7B5-45B1D3DC1A2B}" type="pres">
      <dgm:prSet presAssocID="{6C309303-92DA-4A25-B6F1-3085F61B5EC8}" presName="parentText" presStyleLbl="node1" presStyleIdx="0" presStyleCnt="2">
        <dgm:presLayoutVars>
          <dgm:chMax val="0"/>
          <dgm:bulletEnabled val="1"/>
        </dgm:presLayoutVars>
      </dgm:prSet>
      <dgm:spPr/>
    </dgm:pt>
    <dgm:pt modelId="{C90ED227-547C-48F7-ABD0-FD613E96C324}" type="pres">
      <dgm:prSet presAssocID="{AEB278A4-1320-4578-824E-3DAEF4B5CDC0}" presName="spacer" presStyleCnt="0"/>
      <dgm:spPr/>
    </dgm:pt>
    <dgm:pt modelId="{7AF39DC1-9CE5-4F51-ABFB-AC9600D3142F}" type="pres">
      <dgm:prSet presAssocID="{AFC7F50B-BD15-4687-97E0-44A87872D486}" presName="parentText" presStyleLbl="node1" presStyleIdx="1" presStyleCnt="2">
        <dgm:presLayoutVars>
          <dgm:chMax val="0"/>
          <dgm:bulletEnabled val="1"/>
        </dgm:presLayoutVars>
      </dgm:prSet>
      <dgm:spPr/>
    </dgm:pt>
  </dgm:ptLst>
  <dgm:cxnLst>
    <dgm:cxn modelId="{66962E28-27EA-439A-A51D-B4E3E7213A30}" type="presOf" srcId="{A3A90A36-8527-4CB9-87BF-DF3AC782A34F}" destId="{7E2F3A1A-5124-4D17-A1E3-C052965C7953}" srcOrd="0" destOrd="0" presId="urn:microsoft.com/office/officeart/2005/8/layout/vList2"/>
    <dgm:cxn modelId="{00F96966-4F09-4414-8CFE-D8648ACC60DA}" type="presOf" srcId="{6C309303-92DA-4A25-B6F1-3085F61B5EC8}" destId="{9A54C100-B4EB-4D26-A7B5-45B1D3DC1A2B}" srcOrd="0" destOrd="0" presId="urn:microsoft.com/office/officeart/2005/8/layout/vList2"/>
    <dgm:cxn modelId="{3CC46DC3-942A-43F9-B7F5-2CB5C4C4580A}" type="presOf" srcId="{AFC7F50B-BD15-4687-97E0-44A87872D486}" destId="{7AF39DC1-9CE5-4F51-ABFB-AC9600D3142F}" srcOrd="0" destOrd="0" presId="urn:microsoft.com/office/officeart/2005/8/layout/vList2"/>
    <dgm:cxn modelId="{B6F2EDC9-FE63-429A-A99D-B9BAAB2BF0EB}" srcId="{A3A90A36-8527-4CB9-87BF-DF3AC782A34F}" destId="{6C309303-92DA-4A25-B6F1-3085F61B5EC8}" srcOrd="0" destOrd="0" parTransId="{C78828EB-AFB4-4AA9-ABFF-021558E1066B}" sibTransId="{AEB278A4-1320-4578-824E-3DAEF4B5CDC0}"/>
    <dgm:cxn modelId="{01CDDBE7-68DA-49BE-A749-C0CDE39BE580}" srcId="{A3A90A36-8527-4CB9-87BF-DF3AC782A34F}" destId="{AFC7F50B-BD15-4687-97E0-44A87872D486}" srcOrd="1" destOrd="0" parTransId="{BC1C78C9-032B-4429-AF5A-CCCA2F005291}" sibTransId="{FFC1FEA6-1263-43F7-960F-A451C2A7B989}"/>
    <dgm:cxn modelId="{B9BCDD1B-8222-44C7-9905-098D27E2D56A}" type="presParOf" srcId="{7E2F3A1A-5124-4D17-A1E3-C052965C7953}" destId="{9A54C100-B4EB-4D26-A7B5-45B1D3DC1A2B}" srcOrd="0" destOrd="0" presId="urn:microsoft.com/office/officeart/2005/8/layout/vList2"/>
    <dgm:cxn modelId="{0A252680-F978-4C4A-A505-DE86977379F6}" type="presParOf" srcId="{7E2F3A1A-5124-4D17-A1E3-C052965C7953}" destId="{C90ED227-547C-48F7-ABD0-FD613E96C324}" srcOrd="1" destOrd="0" presId="urn:microsoft.com/office/officeart/2005/8/layout/vList2"/>
    <dgm:cxn modelId="{3ACCD6B2-8F3B-48E9-A649-80B309E8A133}" type="presParOf" srcId="{7E2F3A1A-5124-4D17-A1E3-C052965C7953}" destId="{7AF39DC1-9CE5-4F51-ABFB-AC9600D3142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42B623C-05D7-44CA-B0DD-6EEA9E0020FB}"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3637E531-281C-4013-92BD-B4DBE03E48DE}">
      <dgm:prSet/>
      <dgm:spPr/>
      <dgm:t>
        <a:bodyPr/>
        <a:lstStyle/>
        <a:p>
          <a:r>
            <a:rPr lang="en-GB" dirty="0"/>
            <a:t>The module considers inclusion from a macro-perspective; the big picture.</a:t>
          </a:r>
          <a:endParaRPr lang="en-US" dirty="0"/>
        </a:p>
      </dgm:t>
    </dgm:pt>
    <dgm:pt modelId="{CEF7FC3F-4770-462E-B673-0B5CDC8404A0}" type="parTrans" cxnId="{E392D9D9-FAC7-47DE-AD97-9DEEF23DA138}">
      <dgm:prSet/>
      <dgm:spPr/>
      <dgm:t>
        <a:bodyPr/>
        <a:lstStyle/>
        <a:p>
          <a:endParaRPr lang="en-US"/>
        </a:p>
      </dgm:t>
    </dgm:pt>
    <dgm:pt modelId="{8EA185DA-7576-4134-AA58-1893DCF46F2C}" type="sibTrans" cxnId="{E392D9D9-FAC7-47DE-AD97-9DEEF23DA138}">
      <dgm:prSet/>
      <dgm:spPr/>
      <dgm:t>
        <a:bodyPr/>
        <a:lstStyle/>
        <a:p>
          <a:endParaRPr lang="en-US"/>
        </a:p>
      </dgm:t>
    </dgm:pt>
    <dgm:pt modelId="{7408FD36-0FFC-4CC8-B0F2-573C2FF03611}">
      <dgm:prSet/>
      <dgm:spPr/>
      <dgm:t>
        <a:bodyPr/>
        <a:lstStyle/>
        <a:p>
          <a:r>
            <a:rPr lang="en-GB" dirty="0"/>
            <a:t>We need to re-adjust our concept and definition of inclusion.</a:t>
          </a:r>
          <a:endParaRPr lang="en-US" dirty="0"/>
        </a:p>
      </dgm:t>
    </dgm:pt>
    <dgm:pt modelId="{A11E5AEF-A6A9-441A-9F58-852AD67135F0}" type="parTrans" cxnId="{03791286-9CFE-48E5-AC53-E461D9749EB3}">
      <dgm:prSet/>
      <dgm:spPr/>
      <dgm:t>
        <a:bodyPr/>
        <a:lstStyle/>
        <a:p>
          <a:endParaRPr lang="en-US"/>
        </a:p>
      </dgm:t>
    </dgm:pt>
    <dgm:pt modelId="{2FD7E378-1797-470D-8F50-1EDB9DE8B057}" type="sibTrans" cxnId="{03791286-9CFE-48E5-AC53-E461D9749EB3}">
      <dgm:prSet/>
      <dgm:spPr/>
      <dgm:t>
        <a:bodyPr/>
        <a:lstStyle/>
        <a:p>
          <a:endParaRPr lang="en-US"/>
        </a:p>
      </dgm:t>
    </dgm:pt>
    <dgm:pt modelId="{B10D3A93-68D8-410D-AB3A-F4B207C7640D}">
      <dgm:prSet/>
      <dgm:spPr/>
      <dgm:t>
        <a:bodyPr/>
        <a:lstStyle/>
        <a:p>
          <a:r>
            <a:rPr lang="en-GB" dirty="0"/>
            <a:t>Umbrella term under which inclusive education is a strand.</a:t>
          </a:r>
          <a:endParaRPr lang="en-US" dirty="0"/>
        </a:p>
      </dgm:t>
    </dgm:pt>
    <dgm:pt modelId="{A0735B8E-D6B9-4F59-9C73-95662514B468}" type="parTrans" cxnId="{1015C8AF-612D-4E35-876E-019AF714E4F9}">
      <dgm:prSet/>
      <dgm:spPr/>
      <dgm:t>
        <a:bodyPr/>
        <a:lstStyle/>
        <a:p>
          <a:endParaRPr lang="en-US"/>
        </a:p>
      </dgm:t>
    </dgm:pt>
    <dgm:pt modelId="{9187F3F8-E31B-43ED-9DC6-63F567912670}" type="sibTrans" cxnId="{1015C8AF-612D-4E35-876E-019AF714E4F9}">
      <dgm:prSet/>
      <dgm:spPr/>
      <dgm:t>
        <a:bodyPr/>
        <a:lstStyle/>
        <a:p>
          <a:endParaRPr lang="en-US"/>
        </a:p>
      </dgm:t>
    </dgm:pt>
    <dgm:pt modelId="{2004656D-E1E3-4DEE-AE54-337BE12DD1EA}">
      <dgm:prSet/>
      <dgm:spPr/>
      <dgm:t>
        <a:bodyPr/>
        <a:lstStyle/>
        <a:p>
          <a:r>
            <a:rPr lang="en-GB" dirty="0"/>
            <a:t>Topics are concerned with the social aspect; the nature of an inclusive society; social inclusion.</a:t>
          </a:r>
          <a:endParaRPr lang="en-US" dirty="0"/>
        </a:p>
      </dgm:t>
    </dgm:pt>
    <dgm:pt modelId="{C50F6AC3-8A4C-4E18-A478-B215E572004D}" type="parTrans" cxnId="{81FCBC4C-8BA5-49B1-98B2-3DFC058FF449}">
      <dgm:prSet/>
      <dgm:spPr/>
      <dgm:t>
        <a:bodyPr/>
        <a:lstStyle/>
        <a:p>
          <a:endParaRPr lang="en-US"/>
        </a:p>
      </dgm:t>
    </dgm:pt>
    <dgm:pt modelId="{ABCE2235-37FB-4FC0-A791-A2A30E34F77A}" type="sibTrans" cxnId="{81FCBC4C-8BA5-49B1-98B2-3DFC058FF449}">
      <dgm:prSet/>
      <dgm:spPr/>
      <dgm:t>
        <a:bodyPr/>
        <a:lstStyle/>
        <a:p>
          <a:endParaRPr lang="en-US"/>
        </a:p>
      </dgm:t>
    </dgm:pt>
    <dgm:pt modelId="{6E66200E-6AC5-41DE-959B-3060260C1BDC}" type="pres">
      <dgm:prSet presAssocID="{942B623C-05D7-44CA-B0DD-6EEA9E0020FB}" presName="outerComposite" presStyleCnt="0">
        <dgm:presLayoutVars>
          <dgm:chMax val="5"/>
          <dgm:dir/>
          <dgm:resizeHandles val="exact"/>
        </dgm:presLayoutVars>
      </dgm:prSet>
      <dgm:spPr/>
    </dgm:pt>
    <dgm:pt modelId="{092A077F-A275-4A38-ADA0-A65DED8E0964}" type="pres">
      <dgm:prSet presAssocID="{942B623C-05D7-44CA-B0DD-6EEA9E0020FB}" presName="dummyMaxCanvas" presStyleCnt="0">
        <dgm:presLayoutVars/>
      </dgm:prSet>
      <dgm:spPr/>
    </dgm:pt>
    <dgm:pt modelId="{2EE8EB2C-59D4-4A62-8F77-F07B53CED7A2}" type="pres">
      <dgm:prSet presAssocID="{942B623C-05D7-44CA-B0DD-6EEA9E0020FB}" presName="FourNodes_1" presStyleLbl="node1" presStyleIdx="0" presStyleCnt="4" custLinFactNeighborX="-605" custLinFactNeighborY="8328">
        <dgm:presLayoutVars>
          <dgm:bulletEnabled val="1"/>
        </dgm:presLayoutVars>
      </dgm:prSet>
      <dgm:spPr/>
    </dgm:pt>
    <dgm:pt modelId="{BB1DE110-81F3-45BF-9350-E13D8B3409F9}" type="pres">
      <dgm:prSet presAssocID="{942B623C-05D7-44CA-B0DD-6EEA9E0020FB}" presName="FourNodes_2" presStyleLbl="node1" presStyleIdx="1" presStyleCnt="4">
        <dgm:presLayoutVars>
          <dgm:bulletEnabled val="1"/>
        </dgm:presLayoutVars>
      </dgm:prSet>
      <dgm:spPr/>
    </dgm:pt>
    <dgm:pt modelId="{DF6CF650-C0DA-41EA-90C9-1F33D5D25178}" type="pres">
      <dgm:prSet presAssocID="{942B623C-05D7-44CA-B0DD-6EEA9E0020FB}" presName="FourNodes_3" presStyleLbl="node1" presStyleIdx="2" presStyleCnt="4">
        <dgm:presLayoutVars>
          <dgm:bulletEnabled val="1"/>
        </dgm:presLayoutVars>
      </dgm:prSet>
      <dgm:spPr/>
    </dgm:pt>
    <dgm:pt modelId="{48915981-98A9-4AF9-8665-353D9D0B7AB2}" type="pres">
      <dgm:prSet presAssocID="{942B623C-05D7-44CA-B0DD-6EEA9E0020FB}" presName="FourNodes_4" presStyleLbl="node1" presStyleIdx="3" presStyleCnt="4">
        <dgm:presLayoutVars>
          <dgm:bulletEnabled val="1"/>
        </dgm:presLayoutVars>
      </dgm:prSet>
      <dgm:spPr/>
    </dgm:pt>
    <dgm:pt modelId="{2AF1B8FB-36C2-443D-A75F-5441E96C409D}" type="pres">
      <dgm:prSet presAssocID="{942B623C-05D7-44CA-B0DD-6EEA9E0020FB}" presName="FourConn_1-2" presStyleLbl="fgAccFollowNode1" presStyleIdx="0" presStyleCnt="3">
        <dgm:presLayoutVars>
          <dgm:bulletEnabled val="1"/>
        </dgm:presLayoutVars>
      </dgm:prSet>
      <dgm:spPr/>
    </dgm:pt>
    <dgm:pt modelId="{C15665A0-F8C4-4899-8ADF-0F3F5922938C}" type="pres">
      <dgm:prSet presAssocID="{942B623C-05D7-44CA-B0DD-6EEA9E0020FB}" presName="FourConn_2-3" presStyleLbl="fgAccFollowNode1" presStyleIdx="1" presStyleCnt="3">
        <dgm:presLayoutVars>
          <dgm:bulletEnabled val="1"/>
        </dgm:presLayoutVars>
      </dgm:prSet>
      <dgm:spPr/>
    </dgm:pt>
    <dgm:pt modelId="{7987D64B-33E9-4B1F-B261-7927E79A3FCC}" type="pres">
      <dgm:prSet presAssocID="{942B623C-05D7-44CA-B0DD-6EEA9E0020FB}" presName="FourConn_3-4" presStyleLbl="fgAccFollowNode1" presStyleIdx="2" presStyleCnt="3">
        <dgm:presLayoutVars>
          <dgm:bulletEnabled val="1"/>
        </dgm:presLayoutVars>
      </dgm:prSet>
      <dgm:spPr/>
    </dgm:pt>
    <dgm:pt modelId="{8E035A17-D58E-435B-8542-67270D4C0135}" type="pres">
      <dgm:prSet presAssocID="{942B623C-05D7-44CA-B0DD-6EEA9E0020FB}" presName="FourNodes_1_text" presStyleLbl="node1" presStyleIdx="3" presStyleCnt="4">
        <dgm:presLayoutVars>
          <dgm:bulletEnabled val="1"/>
        </dgm:presLayoutVars>
      </dgm:prSet>
      <dgm:spPr/>
    </dgm:pt>
    <dgm:pt modelId="{3FD4E018-4D02-4738-9703-E47EF43D5732}" type="pres">
      <dgm:prSet presAssocID="{942B623C-05D7-44CA-B0DD-6EEA9E0020FB}" presName="FourNodes_2_text" presStyleLbl="node1" presStyleIdx="3" presStyleCnt="4">
        <dgm:presLayoutVars>
          <dgm:bulletEnabled val="1"/>
        </dgm:presLayoutVars>
      </dgm:prSet>
      <dgm:spPr/>
    </dgm:pt>
    <dgm:pt modelId="{D31F2464-8B77-46CE-B438-BBD1B1861964}" type="pres">
      <dgm:prSet presAssocID="{942B623C-05D7-44CA-B0DD-6EEA9E0020FB}" presName="FourNodes_3_text" presStyleLbl="node1" presStyleIdx="3" presStyleCnt="4">
        <dgm:presLayoutVars>
          <dgm:bulletEnabled val="1"/>
        </dgm:presLayoutVars>
      </dgm:prSet>
      <dgm:spPr/>
    </dgm:pt>
    <dgm:pt modelId="{E546F8CA-4B78-452F-B778-CA1FB4CC5957}" type="pres">
      <dgm:prSet presAssocID="{942B623C-05D7-44CA-B0DD-6EEA9E0020FB}" presName="FourNodes_4_text" presStyleLbl="node1" presStyleIdx="3" presStyleCnt="4">
        <dgm:presLayoutVars>
          <dgm:bulletEnabled val="1"/>
        </dgm:presLayoutVars>
      </dgm:prSet>
      <dgm:spPr/>
    </dgm:pt>
  </dgm:ptLst>
  <dgm:cxnLst>
    <dgm:cxn modelId="{46DF820E-5A8A-42AB-81B1-5FD2C9F5C7E5}" type="presOf" srcId="{8EA185DA-7576-4134-AA58-1893DCF46F2C}" destId="{2AF1B8FB-36C2-443D-A75F-5441E96C409D}" srcOrd="0" destOrd="0" presId="urn:microsoft.com/office/officeart/2005/8/layout/vProcess5"/>
    <dgm:cxn modelId="{3BA58237-5CB1-495A-ADA5-224822A97C6E}" type="presOf" srcId="{2FD7E378-1797-470D-8F50-1EDB9DE8B057}" destId="{C15665A0-F8C4-4899-8ADF-0F3F5922938C}" srcOrd="0" destOrd="0" presId="urn:microsoft.com/office/officeart/2005/8/layout/vProcess5"/>
    <dgm:cxn modelId="{E88B233C-1891-4E26-83EA-01D708D1656D}" type="presOf" srcId="{942B623C-05D7-44CA-B0DD-6EEA9E0020FB}" destId="{6E66200E-6AC5-41DE-959B-3060260C1BDC}" srcOrd="0" destOrd="0" presId="urn:microsoft.com/office/officeart/2005/8/layout/vProcess5"/>
    <dgm:cxn modelId="{B07A1845-BC55-488F-94BC-A79EA548FC55}" type="presOf" srcId="{3637E531-281C-4013-92BD-B4DBE03E48DE}" destId="{2EE8EB2C-59D4-4A62-8F77-F07B53CED7A2}" srcOrd="0" destOrd="0" presId="urn:microsoft.com/office/officeart/2005/8/layout/vProcess5"/>
    <dgm:cxn modelId="{81FCBC4C-8BA5-49B1-98B2-3DFC058FF449}" srcId="{942B623C-05D7-44CA-B0DD-6EEA9E0020FB}" destId="{2004656D-E1E3-4DEE-AE54-337BE12DD1EA}" srcOrd="3" destOrd="0" parTransId="{C50F6AC3-8A4C-4E18-A478-B215E572004D}" sibTransId="{ABCE2235-37FB-4FC0-A791-A2A30E34F77A}"/>
    <dgm:cxn modelId="{03791286-9CFE-48E5-AC53-E461D9749EB3}" srcId="{942B623C-05D7-44CA-B0DD-6EEA9E0020FB}" destId="{7408FD36-0FFC-4CC8-B0F2-573C2FF03611}" srcOrd="1" destOrd="0" parTransId="{A11E5AEF-A6A9-441A-9F58-852AD67135F0}" sibTransId="{2FD7E378-1797-470D-8F50-1EDB9DE8B057}"/>
    <dgm:cxn modelId="{DE390C8C-3235-459A-BDC6-52F34FB5DE3D}" type="presOf" srcId="{3637E531-281C-4013-92BD-B4DBE03E48DE}" destId="{8E035A17-D58E-435B-8542-67270D4C0135}" srcOrd="1" destOrd="0" presId="urn:microsoft.com/office/officeart/2005/8/layout/vProcess5"/>
    <dgm:cxn modelId="{05381592-C5AF-4ED2-B888-DF50152B2EAF}" type="presOf" srcId="{9187F3F8-E31B-43ED-9DC6-63F567912670}" destId="{7987D64B-33E9-4B1F-B261-7927E79A3FCC}" srcOrd="0" destOrd="0" presId="urn:microsoft.com/office/officeart/2005/8/layout/vProcess5"/>
    <dgm:cxn modelId="{1015C8AF-612D-4E35-876E-019AF714E4F9}" srcId="{942B623C-05D7-44CA-B0DD-6EEA9E0020FB}" destId="{B10D3A93-68D8-410D-AB3A-F4B207C7640D}" srcOrd="2" destOrd="0" parTransId="{A0735B8E-D6B9-4F59-9C73-95662514B468}" sibTransId="{9187F3F8-E31B-43ED-9DC6-63F567912670}"/>
    <dgm:cxn modelId="{E19A60B0-45F5-40E8-8303-C26C2B7A554D}" type="presOf" srcId="{B10D3A93-68D8-410D-AB3A-F4B207C7640D}" destId="{DF6CF650-C0DA-41EA-90C9-1F33D5D25178}" srcOrd="0" destOrd="0" presId="urn:microsoft.com/office/officeart/2005/8/layout/vProcess5"/>
    <dgm:cxn modelId="{7245C5BC-F9E4-4B8E-9AF6-8576EB4E62AB}" type="presOf" srcId="{7408FD36-0FFC-4CC8-B0F2-573C2FF03611}" destId="{BB1DE110-81F3-45BF-9350-E13D8B3409F9}" srcOrd="0" destOrd="0" presId="urn:microsoft.com/office/officeart/2005/8/layout/vProcess5"/>
    <dgm:cxn modelId="{B899C8D2-E3A3-4B76-A3D8-266B8899C674}" type="presOf" srcId="{2004656D-E1E3-4DEE-AE54-337BE12DD1EA}" destId="{48915981-98A9-4AF9-8665-353D9D0B7AB2}" srcOrd="0" destOrd="0" presId="urn:microsoft.com/office/officeart/2005/8/layout/vProcess5"/>
    <dgm:cxn modelId="{E392D9D9-FAC7-47DE-AD97-9DEEF23DA138}" srcId="{942B623C-05D7-44CA-B0DD-6EEA9E0020FB}" destId="{3637E531-281C-4013-92BD-B4DBE03E48DE}" srcOrd="0" destOrd="0" parTransId="{CEF7FC3F-4770-462E-B673-0B5CDC8404A0}" sibTransId="{8EA185DA-7576-4134-AA58-1893DCF46F2C}"/>
    <dgm:cxn modelId="{5729F8DB-A9F2-4722-A80A-2ED0667D0391}" type="presOf" srcId="{2004656D-E1E3-4DEE-AE54-337BE12DD1EA}" destId="{E546F8CA-4B78-452F-B778-CA1FB4CC5957}" srcOrd="1" destOrd="0" presId="urn:microsoft.com/office/officeart/2005/8/layout/vProcess5"/>
    <dgm:cxn modelId="{1279CFEE-5FF7-4C8A-8F46-8034033EA752}" type="presOf" srcId="{B10D3A93-68D8-410D-AB3A-F4B207C7640D}" destId="{D31F2464-8B77-46CE-B438-BBD1B1861964}" srcOrd="1" destOrd="0" presId="urn:microsoft.com/office/officeart/2005/8/layout/vProcess5"/>
    <dgm:cxn modelId="{9ACEDDEF-0275-4CDE-8602-9C2FABE052FD}" type="presOf" srcId="{7408FD36-0FFC-4CC8-B0F2-573C2FF03611}" destId="{3FD4E018-4D02-4738-9703-E47EF43D5732}" srcOrd="1" destOrd="0" presId="urn:microsoft.com/office/officeart/2005/8/layout/vProcess5"/>
    <dgm:cxn modelId="{B56EDA29-F765-4C21-B296-D4D10DB0B58F}" type="presParOf" srcId="{6E66200E-6AC5-41DE-959B-3060260C1BDC}" destId="{092A077F-A275-4A38-ADA0-A65DED8E0964}" srcOrd="0" destOrd="0" presId="urn:microsoft.com/office/officeart/2005/8/layout/vProcess5"/>
    <dgm:cxn modelId="{7195153A-6F34-4197-BBF8-CA70FA5A70C4}" type="presParOf" srcId="{6E66200E-6AC5-41DE-959B-3060260C1BDC}" destId="{2EE8EB2C-59D4-4A62-8F77-F07B53CED7A2}" srcOrd="1" destOrd="0" presId="urn:microsoft.com/office/officeart/2005/8/layout/vProcess5"/>
    <dgm:cxn modelId="{4800DB54-4075-4000-A8EB-A9FAF28BE74A}" type="presParOf" srcId="{6E66200E-6AC5-41DE-959B-3060260C1BDC}" destId="{BB1DE110-81F3-45BF-9350-E13D8B3409F9}" srcOrd="2" destOrd="0" presId="urn:microsoft.com/office/officeart/2005/8/layout/vProcess5"/>
    <dgm:cxn modelId="{295B7252-7ECF-42D3-99DF-638578DF7BAA}" type="presParOf" srcId="{6E66200E-6AC5-41DE-959B-3060260C1BDC}" destId="{DF6CF650-C0DA-41EA-90C9-1F33D5D25178}" srcOrd="3" destOrd="0" presId="urn:microsoft.com/office/officeart/2005/8/layout/vProcess5"/>
    <dgm:cxn modelId="{9B33737F-E6CD-45C9-8E3C-24B0E65B51A9}" type="presParOf" srcId="{6E66200E-6AC5-41DE-959B-3060260C1BDC}" destId="{48915981-98A9-4AF9-8665-353D9D0B7AB2}" srcOrd="4" destOrd="0" presId="urn:microsoft.com/office/officeart/2005/8/layout/vProcess5"/>
    <dgm:cxn modelId="{51C67949-91AF-4D6D-88A7-A71ED6563975}" type="presParOf" srcId="{6E66200E-6AC5-41DE-959B-3060260C1BDC}" destId="{2AF1B8FB-36C2-443D-A75F-5441E96C409D}" srcOrd="5" destOrd="0" presId="urn:microsoft.com/office/officeart/2005/8/layout/vProcess5"/>
    <dgm:cxn modelId="{7981082F-3F6C-43F0-9E5E-C7ACCB1696BC}" type="presParOf" srcId="{6E66200E-6AC5-41DE-959B-3060260C1BDC}" destId="{C15665A0-F8C4-4899-8ADF-0F3F5922938C}" srcOrd="6" destOrd="0" presId="urn:microsoft.com/office/officeart/2005/8/layout/vProcess5"/>
    <dgm:cxn modelId="{203D0386-3BC8-43B5-9AD0-9D65719D430E}" type="presParOf" srcId="{6E66200E-6AC5-41DE-959B-3060260C1BDC}" destId="{7987D64B-33E9-4B1F-B261-7927E79A3FCC}" srcOrd="7" destOrd="0" presId="urn:microsoft.com/office/officeart/2005/8/layout/vProcess5"/>
    <dgm:cxn modelId="{38FF434D-E50D-4CDB-AFEF-C260AB528DCE}" type="presParOf" srcId="{6E66200E-6AC5-41DE-959B-3060260C1BDC}" destId="{8E035A17-D58E-435B-8542-67270D4C0135}" srcOrd="8" destOrd="0" presId="urn:microsoft.com/office/officeart/2005/8/layout/vProcess5"/>
    <dgm:cxn modelId="{D1F82642-87B3-488D-8F77-BD5098CCD808}" type="presParOf" srcId="{6E66200E-6AC5-41DE-959B-3060260C1BDC}" destId="{3FD4E018-4D02-4738-9703-E47EF43D5732}" srcOrd="9" destOrd="0" presId="urn:microsoft.com/office/officeart/2005/8/layout/vProcess5"/>
    <dgm:cxn modelId="{D5FB75CD-0055-45AE-9D3A-91DA55B66675}" type="presParOf" srcId="{6E66200E-6AC5-41DE-959B-3060260C1BDC}" destId="{D31F2464-8B77-46CE-B438-BBD1B1861964}" srcOrd="10" destOrd="0" presId="urn:microsoft.com/office/officeart/2005/8/layout/vProcess5"/>
    <dgm:cxn modelId="{A1BC5F46-B99F-4798-B7E3-187E43F9B67C}" type="presParOf" srcId="{6E66200E-6AC5-41DE-959B-3060260C1BDC}" destId="{E546F8CA-4B78-452F-B778-CA1FB4CC5957}"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D881DE6-D82B-4493-B62A-8B2F78186CC3}"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4949D9D-32A9-4904-896D-EA8E85503F1A}">
      <dgm:prSet/>
      <dgm:spPr/>
      <dgm:t>
        <a:bodyPr/>
        <a:lstStyle/>
        <a:p>
          <a:pPr>
            <a:lnSpc>
              <a:spcPct val="100000"/>
            </a:lnSpc>
          </a:pPr>
          <a:r>
            <a:rPr lang="en-GB"/>
            <a:t>What does this term mean to you? Write down some thoughts. Share with a partner.</a:t>
          </a:r>
          <a:endParaRPr lang="en-US"/>
        </a:p>
      </dgm:t>
    </dgm:pt>
    <dgm:pt modelId="{D41F9AD0-B3F4-49CE-B706-57D2E89E7E1D}" type="parTrans" cxnId="{9B124080-EF94-41E5-BAB8-D3A1ADDF38B5}">
      <dgm:prSet/>
      <dgm:spPr/>
      <dgm:t>
        <a:bodyPr/>
        <a:lstStyle/>
        <a:p>
          <a:endParaRPr lang="en-US"/>
        </a:p>
      </dgm:t>
    </dgm:pt>
    <dgm:pt modelId="{467ACE14-36EB-404E-9AF6-56C54D6D0825}" type="sibTrans" cxnId="{9B124080-EF94-41E5-BAB8-D3A1ADDF38B5}">
      <dgm:prSet/>
      <dgm:spPr/>
      <dgm:t>
        <a:bodyPr/>
        <a:lstStyle/>
        <a:p>
          <a:endParaRPr lang="en-US"/>
        </a:p>
      </dgm:t>
    </dgm:pt>
    <dgm:pt modelId="{599A91B4-A243-4B63-A649-C0745032CE62}">
      <dgm:prSet/>
      <dgm:spPr/>
      <dgm:t>
        <a:bodyPr/>
        <a:lstStyle/>
        <a:p>
          <a:pPr>
            <a:lnSpc>
              <a:spcPct val="100000"/>
            </a:lnSpc>
          </a:pPr>
          <a:r>
            <a:rPr lang="en-GB"/>
            <a:t>Think of some ideas and words which would be true of an inclusive society.</a:t>
          </a:r>
          <a:endParaRPr lang="en-US"/>
        </a:p>
      </dgm:t>
    </dgm:pt>
    <dgm:pt modelId="{BB75DB24-5AD7-4E7D-BBA7-3327E4B6DA14}" type="parTrans" cxnId="{DFB5CBEC-64D5-4C33-8E3A-A5BBE6FB1F0D}">
      <dgm:prSet/>
      <dgm:spPr/>
      <dgm:t>
        <a:bodyPr/>
        <a:lstStyle/>
        <a:p>
          <a:endParaRPr lang="en-US"/>
        </a:p>
      </dgm:t>
    </dgm:pt>
    <dgm:pt modelId="{E490CFFD-C321-49D8-9BD5-B671C728B077}" type="sibTrans" cxnId="{DFB5CBEC-64D5-4C33-8E3A-A5BBE6FB1F0D}">
      <dgm:prSet/>
      <dgm:spPr/>
      <dgm:t>
        <a:bodyPr/>
        <a:lstStyle/>
        <a:p>
          <a:endParaRPr lang="en-US"/>
        </a:p>
      </dgm:t>
    </dgm:pt>
    <dgm:pt modelId="{C87BF225-6A2A-4975-8F8C-2A8B595E4A1E}" type="pres">
      <dgm:prSet presAssocID="{DD881DE6-D82B-4493-B62A-8B2F78186CC3}" presName="root" presStyleCnt="0">
        <dgm:presLayoutVars>
          <dgm:dir/>
          <dgm:resizeHandles val="exact"/>
        </dgm:presLayoutVars>
      </dgm:prSet>
      <dgm:spPr/>
    </dgm:pt>
    <dgm:pt modelId="{ECD9EEEC-E1E9-4856-B73C-97DEBD73BC03}" type="pres">
      <dgm:prSet presAssocID="{A4949D9D-32A9-4904-896D-EA8E85503F1A}" presName="compNode" presStyleCnt="0"/>
      <dgm:spPr/>
    </dgm:pt>
    <dgm:pt modelId="{F3955C3E-21A8-4FA1-9048-E3E7BE379AFF}" type="pres">
      <dgm:prSet presAssocID="{A4949D9D-32A9-4904-896D-EA8E85503F1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ustomer Review"/>
        </a:ext>
      </dgm:extLst>
    </dgm:pt>
    <dgm:pt modelId="{A3F540FC-E7DA-47A8-9191-C973D437332A}" type="pres">
      <dgm:prSet presAssocID="{A4949D9D-32A9-4904-896D-EA8E85503F1A}" presName="spaceRect" presStyleCnt="0"/>
      <dgm:spPr/>
    </dgm:pt>
    <dgm:pt modelId="{18067AA1-D994-41F3-A562-77F47FDCEDA5}" type="pres">
      <dgm:prSet presAssocID="{A4949D9D-32A9-4904-896D-EA8E85503F1A}" presName="textRect" presStyleLbl="revTx" presStyleIdx="0" presStyleCnt="2">
        <dgm:presLayoutVars>
          <dgm:chMax val="1"/>
          <dgm:chPref val="1"/>
        </dgm:presLayoutVars>
      </dgm:prSet>
      <dgm:spPr/>
    </dgm:pt>
    <dgm:pt modelId="{B19EC9A1-7DB9-40D9-A455-95FD995C78A8}" type="pres">
      <dgm:prSet presAssocID="{467ACE14-36EB-404E-9AF6-56C54D6D0825}" presName="sibTrans" presStyleCnt="0"/>
      <dgm:spPr/>
    </dgm:pt>
    <dgm:pt modelId="{6877A243-1271-4685-806E-D0E93C5EA2F0}" type="pres">
      <dgm:prSet presAssocID="{599A91B4-A243-4B63-A649-C0745032CE62}" presName="compNode" presStyleCnt="0"/>
      <dgm:spPr/>
    </dgm:pt>
    <dgm:pt modelId="{784C5E32-FCF9-4B1A-A825-161D8ACF90D4}" type="pres">
      <dgm:prSet presAssocID="{599A91B4-A243-4B63-A649-C0745032CE6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Brainstorm"/>
        </a:ext>
      </dgm:extLst>
    </dgm:pt>
    <dgm:pt modelId="{5A1EE233-B81B-444A-ACA6-47C13025877D}" type="pres">
      <dgm:prSet presAssocID="{599A91B4-A243-4B63-A649-C0745032CE62}" presName="spaceRect" presStyleCnt="0"/>
      <dgm:spPr/>
    </dgm:pt>
    <dgm:pt modelId="{788EEAA9-2D63-420A-B2AD-918D078B3A30}" type="pres">
      <dgm:prSet presAssocID="{599A91B4-A243-4B63-A649-C0745032CE62}" presName="textRect" presStyleLbl="revTx" presStyleIdx="1" presStyleCnt="2">
        <dgm:presLayoutVars>
          <dgm:chMax val="1"/>
          <dgm:chPref val="1"/>
        </dgm:presLayoutVars>
      </dgm:prSet>
      <dgm:spPr/>
    </dgm:pt>
  </dgm:ptLst>
  <dgm:cxnLst>
    <dgm:cxn modelId="{9B124080-EF94-41E5-BAB8-D3A1ADDF38B5}" srcId="{DD881DE6-D82B-4493-B62A-8B2F78186CC3}" destId="{A4949D9D-32A9-4904-896D-EA8E85503F1A}" srcOrd="0" destOrd="0" parTransId="{D41F9AD0-B3F4-49CE-B706-57D2E89E7E1D}" sibTransId="{467ACE14-36EB-404E-9AF6-56C54D6D0825}"/>
    <dgm:cxn modelId="{F3BA7587-C9D1-4DEC-A7C5-D99B7948CD7B}" type="presOf" srcId="{A4949D9D-32A9-4904-896D-EA8E85503F1A}" destId="{18067AA1-D994-41F3-A562-77F47FDCEDA5}" srcOrd="0" destOrd="0" presId="urn:microsoft.com/office/officeart/2018/2/layout/IconLabelList"/>
    <dgm:cxn modelId="{90385FD0-7253-422D-B749-183DA96947AE}" type="presOf" srcId="{599A91B4-A243-4B63-A649-C0745032CE62}" destId="{788EEAA9-2D63-420A-B2AD-918D078B3A30}" srcOrd="0" destOrd="0" presId="urn:microsoft.com/office/officeart/2018/2/layout/IconLabelList"/>
    <dgm:cxn modelId="{5DBAE0E4-A6E8-456F-935D-4CEA59938FBA}" type="presOf" srcId="{DD881DE6-D82B-4493-B62A-8B2F78186CC3}" destId="{C87BF225-6A2A-4975-8F8C-2A8B595E4A1E}" srcOrd="0" destOrd="0" presId="urn:microsoft.com/office/officeart/2018/2/layout/IconLabelList"/>
    <dgm:cxn modelId="{DFB5CBEC-64D5-4C33-8E3A-A5BBE6FB1F0D}" srcId="{DD881DE6-D82B-4493-B62A-8B2F78186CC3}" destId="{599A91B4-A243-4B63-A649-C0745032CE62}" srcOrd="1" destOrd="0" parTransId="{BB75DB24-5AD7-4E7D-BBA7-3327E4B6DA14}" sibTransId="{E490CFFD-C321-49D8-9BD5-B671C728B077}"/>
    <dgm:cxn modelId="{1F489F18-039A-4A6C-8D25-4748D482A079}" type="presParOf" srcId="{C87BF225-6A2A-4975-8F8C-2A8B595E4A1E}" destId="{ECD9EEEC-E1E9-4856-B73C-97DEBD73BC03}" srcOrd="0" destOrd="0" presId="urn:microsoft.com/office/officeart/2018/2/layout/IconLabelList"/>
    <dgm:cxn modelId="{3FA40B94-6772-4769-9673-47D45EED9456}" type="presParOf" srcId="{ECD9EEEC-E1E9-4856-B73C-97DEBD73BC03}" destId="{F3955C3E-21A8-4FA1-9048-E3E7BE379AFF}" srcOrd="0" destOrd="0" presId="urn:microsoft.com/office/officeart/2018/2/layout/IconLabelList"/>
    <dgm:cxn modelId="{D178B13C-98CB-4984-AE58-2DFBD7F09407}" type="presParOf" srcId="{ECD9EEEC-E1E9-4856-B73C-97DEBD73BC03}" destId="{A3F540FC-E7DA-47A8-9191-C973D437332A}" srcOrd="1" destOrd="0" presId="urn:microsoft.com/office/officeart/2018/2/layout/IconLabelList"/>
    <dgm:cxn modelId="{D83B5A54-A8EC-4F50-8B8B-FE52380FA83C}" type="presParOf" srcId="{ECD9EEEC-E1E9-4856-B73C-97DEBD73BC03}" destId="{18067AA1-D994-41F3-A562-77F47FDCEDA5}" srcOrd="2" destOrd="0" presId="urn:microsoft.com/office/officeart/2018/2/layout/IconLabelList"/>
    <dgm:cxn modelId="{A192C7BF-E929-4B3E-BC4A-2305E7C15E87}" type="presParOf" srcId="{C87BF225-6A2A-4975-8F8C-2A8B595E4A1E}" destId="{B19EC9A1-7DB9-40D9-A455-95FD995C78A8}" srcOrd="1" destOrd="0" presId="urn:microsoft.com/office/officeart/2018/2/layout/IconLabelList"/>
    <dgm:cxn modelId="{9E385E85-59A2-4632-B607-D84631FE7F60}" type="presParOf" srcId="{C87BF225-6A2A-4975-8F8C-2A8B595E4A1E}" destId="{6877A243-1271-4685-806E-D0E93C5EA2F0}" srcOrd="2" destOrd="0" presId="urn:microsoft.com/office/officeart/2018/2/layout/IconLabelList"/>
    <dgm:cxn modelId="{3FFFC1F0-CFC2-4ADC-9660-EA6CC7C441CE}" type="presParOf" srcId="{6877A243-1271-4685-806E-D0E93C5EA2F0}" destId="{784C5E32-FCF9-4B1A-A825-161D8ACF90D4}" srcOrd="0" destOrd="0" presId="urn:microsoft.com/office/officeart/2018/2/layout/IconLabelList"/>
    <dgm:cxn modelId="{F9628A78-6644-437E-8921-3200BC93E153}" type="presParOf" srcId="{6877A243-1271-4685-806E-D0E93C5EA2F0}" destId="{5A1EE233-B81B-444A-ACA6-47C13025877D}" srcOrd="1" destOrd="0" presId="urn:microsoft.com/office/officeart/2018/2/layout/IconLabelList"/>
    <dgm:cxn modelId="{4DA83D69-EE74-46A3-BC50-AF10839D6988}" type="presParOf" srcId="{6877A243-1271-4685-806E-D0E93C5EA2F0}" destId="{788EEAA9-2D63-420A-B2AD-918D078B3A30}"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38A89C-4014-4BAF-93B1-7D222DEB2FEA}">
      <dsp:nvSpPr>
        <dsp:cNvPr id="0" name=""/>
        <dsp:cNvSpPr/>
      </dsp:nvSpPr>
      <dsp:spPr>
        <a:xfrm>
          <a:off x="1433714" y="7059"/>
          <a:ext cx="1818562" cy="1818562"/>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0FF207-6EB8-464C-A874-F93852B2E379}">
      <dsp:nvSpPr>
        <dsp:cNvPr id="0" name=""/>
        <dsp:cNvSpPr/>
      </dsp:nvSpPr>
      <dsp:spPr>
        <a:xfrm>
          <a:off x="1821276" y="394622"/>
          <a:ext cx="1043437" cy="10434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DD82DA-FA10-46C3-A5A5-188BD4250ECE}">
      <dsp:nvSpPr>
        <dsp:cNvPr id="0" name=""/>
        <dsp:cNvSpPr/>
      </dsp:nvSpPr>
      <dsp:spPr>
        <a:xfrm>
          <a:off x="852370" y="2392060"/>
          <a:ext cx="29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GB" sz="1400" kern="1200"/>
            <a:t>How would you define society?</a:t>
          </a:r>
          <a:endParaRPr lang="en-US" sz="1400" kern="1200"/>
        </a:p>
      </dsp:txBody>
      <dsp:txXfrm>
        <a:off x="852370" y="2392060"/>
        <a:ext cx="2981250" cy="720000"/>
      </dsp:txXfrm>
    </dsp:sp>
    <dsp:sp modelId="{2691884F-DF02-4524-B48E-1123DE102E60}">
      <dsp:nvSpPr>
        <dsp:cNvPr id="0" name=""/>
        <dsp:cNvSpPr/>
      </dsp:nvSpPr>
      <dsp:spPr>
        <a:xfrm>
          <a:off x="4936683" y="7059"/>
          <a:ext cx="1818562" cy="1818562"/>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626C92-CB61-43D9-BC83-78E999B7EFA0}">
      <dsp:nvSpPr>
        <dsp:cNvPr id="0" name=""/>
        <dsp:cNvSpPr/>
      </dsp:nvSpPr>
      <dsp:spPr>
        <a:xfrm>
          <a:off x="5324245" y="394622"/>
          <a:ext cx="1043437" cy="10434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F05B2D-8F55-41B4-9966-39AA99276C87}">
      <dsp:nvSpPr>
        <dsp:cNvPr id="0" name=""/>
        <dsp:cNvSpPr/>
      </dsp:nvSpPr>
      <dsp:spPr>
        <a:xfrm>
          <a:off x="4355339" y="2392060"/>
          <a:ext cx="29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GB" sz="1400" kern="1200"/>
            <a:t>Write a definition, then refine it with a partner until you are both satisfied.</a:t>
          </a:r>
          <a:endParaRPr lang="en-US" sz="1400" kern="1200"/>
        </a:p>
      </dsp:txBody>
      <dsp:txXfrm>
        <a:off x="4355339" y="2392060"/>
        <a:ext cx="298125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7B1265-1688-4391-8F82-14960D2CE0D0}">
      <dsp:nvSpPr>
        <dsp:cNvPr id="0" name=""/>
        <dsp:cNvSpPr/>
      </dsp:nvSpPr>
      <dsp:spPr>
        <a:xfrm>
          <a:off x="0" y="580641"/>
          <a:ext cx="8883836"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 group of people who occupy a particular territory and speak a common language and share a common culture.</a:t>
          </a:r>
          <a:endParaRPr lang="en-US" sz="1500" kern="1200"/>
        </a:p>
      </dsp:txBody>
      <dsp:txXfrm>
        <a:off x="29128" y="609769"/>
        <a:ext cx="8825580" cy="538444"/>
      </dsp:txXfrm>
    </dsp:sp>
    <dsp:sp modelId="{78A44C3C-D6B7-4C25-8F99-152B4CC5A9C8}">
      <dsp:nvSpPr>
        <dsp:cNvPr id="0" name=""/>
        <dsp:cNvSpPr/>
      </dsp:nvSpPr>
      <dsp:spPr>
        <a:xfrm>
          <a:off x="0" y="1220541"/>
          <a:ext cx="8883836"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 group of human beings, broadly described as being separate from other groups by mutual interest, beliefs and common cultural bonds.</a:t>
          </a:r>
          <a:endParaRPr lang="en-US" sz="1500" kern="1200"/>
        </a:p>
      </dsp:txBody>
      <dsp:txXfrm>
        <a:off x="29128" y="1249669"/>
        <a:ext cx="8825580" cy="538444"/>
      </dsp:txXfrm>
    </dsp:sp>
    <dsp:sp modelId="{D6036855-442B-4D87-A9D7-A0960CF361EA}">
      <dsp:nvSpPr>
        <dsp:cNvPr id="0" name=""/>
        <dsp:cNvSpPr/>
      </dsp:nvSpPr>
      <dsp:spPr>
        <a:xfrm>
          <a:off x="0" y="1860441"/>
          <a:ext cx="8883836"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 long-standing group of people sharing cultural aspects such as language, dress, norms of behaviour and artistic forms.</a:t>
          </a:r>
          <a:endParaRPr lang="en-US" sz="1500" kern="1200"/>
        </a:p>
      </dsp:txBody>
      <dsp:txXfrm>
        <a:off x="29128" y="1889569"/>
        <a:ext cx="8825580" cy="538444"/>
      </dsp:txXfrm>
    </dsp:sp>
    <dsp:sp modelId="{7092AF3A-072D-473B-BCE3-94731A7AC76F}">
      <dsp:nvSpPr>
        <dsp:cNvPr id="0" name=""/>
        <dsp:cNvSpPr/>
      </dsp:nvSpPr>
      <dsp:spPr>
        <a:xfrm>
          <a:off x="0" y="2500341"/>
          <a:ext cx="8883836"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 society is a grouping of individuals which is characterised by common interests and may have distinctive culture and institutions. Members of a society may be from different ethnic groups…</a:t>
          </a:r>
          <a:endParaRPr lang="en-US" sz="1500" kern="1200"/>
        </a:p>
      </dsp:txBody>
      <dsp:txXfrm>
        <a:off x="29128" y="2529469"/>
        <a:ext cx="8825580" cy="5384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54C100-B4EB-4D26-A7B5-45B1D3DC1A2B}">
      <dsp:nvSpPr>
        <dsp:cNvPr id="0" name=""/>
        <dsp:cNvSpPr/>
      </dsp:nvSpPr>
      <dsp:spPr>
        <a:xfrm>
          <a:off x="0" y="13535"/>
          <a:ext cx="4818888" cy="1731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Exclusion from the prevailing social system and its rights and privileges, typically as a result of poverty or the fact of belonging to a minority social group.</a:t>
          </a:r>
          <a:endParaRPr lang="en-US" sz="2000" kern="1200"/>
        </a:p>
      </dsp:txBody>
      <dsp:txXfrm>
        <a:off x="84530" y="98065"/>
        <a:ext cx="4649828" cy="1562540"/>
      </dsp:txXfrm>
    </dsp:sp>
    <dsp:sp modelId="{7AF39DC1-9CE5-4F51-ABFB-AC9600D3142F}">
      <dsp:nvSpPr>
        <dsp:cNvPr id="0" name=""/>
        <dsp:cNvSpPr/>
      </dsp:nvSpPr>
      <dsp:spPr>
        <a:xfrm>
          <a:off x="0" y="1802736"/>
          <a:ext cx="4818888" cy="1731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The process of improving the terms on which individuals and groups take part in society</a:t>
          </a:r>
          <a:endParaRPr lang="en-US" sz="2000" kern="1200"/>
        </a:p>
      </dsp:txBody>
      <dsp:txXfrm>
        <a:off x="84530" y="1887266"/>
        <a:ext cx="4649828" cy="15625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E8EB2C-59D4-4A62-8F77-F07B53CED7A2}">
      <dsp:nvSpPr>
        <dsp:cNvPr id="0" name=""/>
        <dsp:cNvSpPr/>
      </dsp:nvSpPr>
      <dsp:spPr>
        <a:xfrm>
          <a:off x="0" y="57147"/>
          <a:ext cx="6551168" cy="68620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The module considers inclusion from a macro-perspective; the big picture.</a:t>
          </a:r>
          <a:endParaRPr lang="en-US" sz="1800" kern="1200" dirty="0"/>
        </a:p>
      </dsp:txBody>
      <dsp:txXfrm>
        <a:off x="20098" y="77245"/>
        <a:ext cx="5752713" cy="646010"/>
      </dsp:txXfrm>
    </dsp:sp>
    <dsp:sp modelId="{BB1DE110-81F3-45BF-9350-E13D8B3409F9}">
      <dsp:nvSpPr>
        <dsp:cNvPr id="0" name=""/>
        <dsp:cNvSpPr/>
      </dsp:nvSpPr>
      <dsp:spPr>
        <a:xfrm>
          <a:off x="548660" y="810971"/>
          <a:ext cx="6551168" cy="686206"/>
        </a:xfrm>
        <a:prstGeom prst="roundRect">
          <a:avLst>
            <a:gd name="adj" fmla="val 10000"/>
          </a:avLst>
        </a:prstGeom>
        <a:solidFill>
          <a:schemeClr val="accent2">
            <a:hueOff val="-515173"/>
            <a:satOff val="51"/>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We need to re-adjust our concept and definition of inclusion.</a:t>
          </a:r>
          <a:endParaRPr lang="en-US" sz="1800" kern="1200" dirty="0"/>
        </a:p>
      </dsp:txBody>
      <dsp:txXfrm>
        <a:off x="568758" y="831069"/>
        <a:ext cx="5516277" cy="646010"/>
      </dsp:txXfrm>
    </dsp:sp>
    <dsp:sp modelId="{DF6CF650-C0DA-41EA-90C9-1F33D5D25178}">
      <dsp:nvSpPr>
        <dsp:cNvPr id="0" name=""/>
        <dsp:cNvSpPr/>
      </dsp:nvSpPr>
      <dsp:spPr>
        <a:xfrm>
          <a:off x="1089131" y="1621942"/>
          <a:ext cx="6551168" cy="686206"/>
        </a:xfrm>
        <a:prstGeom prst="roundRect">
          <a:avLst>
            <a:gd name="adj" fmla="val 10000"/>
          </a:avLst>
        </a:prstGeom>
        <a:solidFill>
          <a:schemeClr val="accent2">
            <a:hueOff val="-1030347"/>
            <a:satOff val="101"/>
            <a:lumOff val="47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Umbrella term under which inclusive education is a strand.</a:t>
          </a:r>
          <a:endParaRPr lang="en-US" sz="1800" kern="1200" dirty="0"/>
        </a:p>
      </dsp:txBody>
      <dsp:txXfrm>
        <a:off x="1109229" y="1642040"/>
        <a:ext cx="5524466" cy="646010"/>
      </dsp:txXfrm>
    </dsp:sp>
    <dsp:sp modelId="{48915981-98A9-4AF9-8665-353D9D0B7AB2}">
      <dsp:nvSpPr>
        <dsp:cNvPr id="0" name=""/>
        <dsp:cNvSpPr/>
      </dsp:nvSpPr>
      <dsp:spPr>
        <a:xfrm>
          <a:off x="1637792" y="2432913"/>
          <a:ext cx="6551168" cy="686206"/>
        </a:xfrm>
        <a:prstGeom prst="roundRect">
          <a:avLst>
            <a:gd name="adj" fmla="val 10000"/>
          </a:avLst>
        </a:prstGeom>
        <a:solidFill>
          <a:schemeClr val="accent2">
            <a:hueOff val="-1545520"/>
            <a:satOff val="152"/>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Topics are concerned with the social aspect; the nature of an inclusive society; social inclusion.</a:t>
          </a:r>
          <a:endParaRPr lang="en-US" sz="1800" kern="1200" dirty="0"/>
        </a:p>
      </dsp:txBody>
      <dsp:txXfrm>
        <a:off x="1657890" y="2453011"/>
        <a:ext cx="5516277" cy="646010"/>
      </dsp:txXfrm>
    </dsp:sp>
    <dsp:sp modelId="{2AF1B8FB-36C2-443D-A75F-5441E96C409D}">
      <dsp:nvSpPr>
        <dsp:cNvPr id="0" name=""/>
        <dsp:cNvSpPr/>
      </dsp:nvSpPr>
      <dsp:spPr>
        <a:xfrm>
          <a:off x="6105133" y="525571"/>
          <a:ext cx="446034" cy="446034"/>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6205491" y="525571"/>
        <a:ext cx="245318" cy="335641"/>
      </dsp:txXfrm>
    </dsp:sp>
    <dsp:sp modelId="{C15665A0-F8C4-4899-8ADF-0F3F5922938C}">
      <dsp:nvSpPr>
        <dsp:cNvPr id="0" name=""/>
        <dsp:cNvSpPr/>
      </dsp:nvSpPr>
      <dsp:spPr>
        <a:xfrm>
          <a:off x="6653794" y="1336542"/>
          <a:ext cx="446034" cy="446034"/>
        </a:xfrm>
        <a:prstGeom prst="downArrow">
          <a:avLst>
            <a:gd name="adj1" fmla="val 55000"/>
            <a:gd name="adj2" fmla="val 45000"/>
          </a:avLst>
        </a:prstGeom>
        <a:solidFill>
          <a:schemeClr val="accent2">
            <a:tint val="40000"/>
            <a:alpha val="90000"/>
            <a:hueOff val="-796989"/>
            <a:satOff val="954"/>
            <a:lumOff val="881"/>
            <a:alphaOff val="0"/>
          </a:schemeClr>
        </a:solidFill>
        <a:ln w="12700" cap="flat" cmpd="sng" algn="ctr">
          <a:solidFill>
            <a:schemeClr val="accent2">
              <a:tint val="40000"/>
              <a:alpha val="90000"/>
              <a:hueOff val="-796989"/>
              <a:satOff val="954"/>
              <a:lumOff val="8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6754152" y="1336542"/>
        <a:ext cx="245318" cy="335641"/>
      </dsp:txXfrm>
    </dsp:sp>
    <dsp:sp modelId="{7987D64B-33E9-4B1F-B261-7927E79A3FCC}">
      <dsp:nvSpPr>
        <dsp:cNvPr id="0" name=""/>
        <dsp:cNvSpPr/>
      </dsp:nvSpPr>
      <dsp:spPr>
        <a:xfrm>
          <a:off x="7194265" y="2147514"/>
          <a:ext cx="446034" cy="446034"/>
        </a:xfrm>
        <a:prstGeom prst="downArrow">
          <a:avLst>
            <a:gd name="adj1" fmla="val 55000"/>
            <a:gd name="adj2" fmla="val 45000"/>
          </a:avLst>
        </a:prstGeom>
        <a:solidFill>
          <a:schemeClr val="accent2">
            <a:tint val="40000"/>
            <a:alpha val="90000"/>
            <a:hueOff val="-1593979"/>
            <a:satOff val="1908"/>
            <a:lumOff val="1763"/>
            <a:alphaOff val="0"/>
          </a:schemeClr>
        </a:solidFill>
        <a:ln w="12700" cap="flat" cmpd="sng" algn="ctr">
          <a:solidFill>
            <a:schemeClr val="accent2">
              <a:tint val="40000"/>
              <a:alpha val="90000"/>
              <a:hueOff val="-1593979"/>
              <a:satOff val="1908"/>
              <a:lumOff val="176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294623" y="2147514"/>
        <a:ext cx="245318" cy="3356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955C3E-21A8-4FA1-9048-E3E7BE379AFF}">
      <dsp:nvSpPr>
        <dsp:cNvPr id="0" name=""/>
        <dsp:cNvSpPr/>
      </dsp:nvSpPr>
      <dsp:spPr>
        <a:xfrm>
          <a:off x="1096354" y="159134"/>
          <a:ext cx="1660500" cy="16605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067AA1-D994-41F3-A562-77F47FDCEDA5}">
      <dsp:nvSpPr>
        <dsp:cNvPr id="0" name=""/>
        <dsp:cNvSpPr/>
      </dsp:nvSpPr>
      <dsp:spPr>
        <a:xfrm>
          <a:off x="81604" y="2239985"/>
          <a:ext cx="369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What does this term mean to you? Write down some thoughts. Share with a partner.</a:t>
          </a:r>
          <a:endParaRPr lang="en-US" sz="1500" kern="1200"/>
        </a:p>
      </dsp:txBody>
      <dsp:txXfrm>
        <a:off x="81604" y="2239985"/>
        <a:ext cx="3690000" cy="720000"/>
      </dsp:txXfrm>
    </dsp:sp>
    <dsp:sp modelId="{784C5E32-FCF9-4B1A-A825-161D8ACF90D4}">
      <dsp:nvSpPr>
        <dsp:cNvPr id="0" name=""/>
        <dsp:cNvSpPr/>
      </dsp:nvSpPr>
      <dsp:spPr>
        <a:xfrm>
          <a:off x="5432105" y="159134"/>
          <a:ext cx="1660500" cy="16605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8EEAA9-2D63-420A-B2AD-918D078B3A30}">
      <dsp:nvSpPr>
        <dsp:cNvPr id="0" name=""/>
        <dsp:cNvSpPr/>
      </dsp:nvSpPr>
      <dsp:spPr>
        <a:xfrm>
          <a:off x="4417355" y="2239985"/>
          <a:ext cx="369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Think of some ideas and words which would be true of an inclusive society.</a:t>
          </a:r>
          <a:endParaRPr lang="en-US" sz="1500" kern="1200"/>
        </a:p>
      </dsp:txBody>
      <dsp:txXfrm>
        <a:off x="4417355" y="2239985"/>
        <a:ext cx="369000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58D229-706F-46EE-9F94-A6CD6A539574}" type="datetimeFigureOut">
              <a:rPr lang="en-GB" smtClean="0"/>
              <a:t>29/02/2024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E749F3-C6C0-426B-9FDC-4EC64E893232}" type="slidenum">
              <a:rPr lang="en-GB" smtClean="0"/>
              <a:t>‹#›</a:t>
            </a:fld>
            <a:endParaRPr lang="en-GB"/>
          </a:p>
        </p:txBody>
      </p:sp>
    </p:spTree>
    <p:extLst>
      <p:ext uri="{BB962C8B-B14F-4D97-AF65-F5344CB8AC3E}">
        <p14:creationId xmlns:p14="http://schemas.microsoft.com/office/powerpoint/2010/main" val="2998635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youtube.com/watch?v=d3KOFZeuQmw"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Check this and update</a:t>
            </a:r>
          </a:p>
        </p:txBody>
      </p:sp>
      <p:sp>
        <p:nvSpPr>
          <p:cNvPr id="4" name="Slide Number Placeholder 3"/>
          <p:cNvSpPr>
            <a:spLocks noGrp="1"/>
          </p:cNvSpPr>
          <p:nvPr>
            <p:ph type="sldNum" sz="quarter" idx="5"/>
          </p:nvPr>
        </p:nvSpPr>
        <p:spPr/>
        <p:txBody>
          <a:bodyPr/>
          <a:lstStyle/>
          <a:p>
            <a:fld id="{C0E749F3-C6C0-426B-9FDC-4EC64E893232}" type="slidenum">
              <a:rPr lang="en-GB" smtClean="0"/>
              <a:t>21</a:t>
            </a:fld>
            <a:endParaRPr lang="en-GB"/>
          </a:p>
        </p:txBody>
      </p:sp>
    </p:spTree>
    <p:extLst>
      <p:ext uri="{BB962C8B-B14F-4D97-AF65-F5344CB8AC3E}">
        <p14:creationId xmlns:p14="http://schemas.microsoft.com/office/powerpoint/2010/main" val="2866009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http://www.youtube.com/watch?v=d3KOFZeuQmw</a:t>
            </a:r>
            <a:endParaRPr lang="en-GB" dirty="0"/>
          </a:p>
          <a:p>
            <a:endParaRPr lang="en-GB" dirty="0"/>
          </a:p>
        </p:txBody>
      </p:sp>
      <p:sp>
        <p:nvSpPr>
          <p:cNvPr id="4" name="Slide Number Placeholder 3"/>
          <p:cNvSpPr>
            <a:spLocks noGrp="1"/>
          </p:cNvSpPr>
          <p:nvPr>
            <p:ph type="sldNum" sz="quarter" idx="5"/>
          </p:nvPr>
        </p:nvSpPr>
        <p:spPr/>
        <p:txBody>
          <a:bodyPr/>
          <a:lstStyle/>
          <a:p>
            <a:fld id="{C0E749F3-C6C0-426B-9FDC-4EC64E893232}" type="slidenum">
              <a:rPr lang="en-GB" smtClean="0"/>
              <a:t>22</a:t>
            </a:fld>
            <a:endParaRPr lang="en-GB"/>
          </a:p>
        </p:txBody>
      </p:sp>
    </p:spTree>
    <p:extLst>
      <p:ext uri="{BB962C8B-B14F-4D97-AF65-F5344CB8AC3E}">
        <p14:creationId xmlns:p14="http://schemas.microsoft.com/office/powerpoint/2010/main" val="2046511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Check this and update if needed.</a:t>
            </a:r>
          </a:p>
        </p:txBody>
      </p:sp>
      <p:sp>
        <p:nvSpPr>
          <p:cNvPr id="4" name="Slide Number Placeholder 3"/>
          <p:cNvSpPr>
            <a:spLocks noGrp="1"/>
          </p:cNvSpPr>
          <p:nvPr>
            <p:ph type="sldNum" sz="quarter" idx="5"/>
          </p:nvPr>
        </p:nvSpPr>
        <p:spPr/>
        <p:txBody>
          <a:bodyPr/>
          <a:lstStyle/>
          <a:p>
            <a:fld id="{C0E749F3-C6C0-426B-9FDC-4EC64E893232}" type="slidenum">
              <a:rPr lang="en-GB" smtClean="0"/>
              <a:t>23</a:t>
            </a:fld>
            <a:endParaRPr lang="en-GB"/>
          </a:p>
        </p:txBody>
      </p:sp>
    </p:spTree>
    <p:extLst>
      <p:ext uri="{BB962C8B-B14F-4D97-AF65-F5344CB8AC3E}">
        <p14:creationId xmlns:p14="http://schemas.microsoft.com/office/powerpoint/2010/main" val="1991325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8D7368D-31D9-8101-473D-CD39E706FD22}"/>
              </a:ext>
              <a:ext uri="{C183D7F6-B498-43B3-948B-1728B52AA6E4}">
                <adec:decorative xmlns:adec="http://schemas.microsoft.com/office/drawing/2017/decorative" val="1"/>
              </a:ext>
            </a:extLst>
          </p:cNvPr>
          <p:cNvSpPr/>
          <p:nvPr/>
        </p:nvSpPr>
        <p:spPr>
          <a:xfrm>
            <a:off x="5796401" y="3378954"/>
            <a:ext cx="6394567" cy="3479046"/>
          </a:xfrm>
          <a:custGeom>
            <a:avLst/>
            <a:gdLst>
              <a:gd name="connsiteX0" fmla="*/ 5171297 w 6394567"/>
              <a:gd name="connsiteY0" fmla="*/ 284 h 3479046"/>
              <a:gd name="connsiteX1" fmla="*/ 6394290 w 6394567"/>
              <a:gd name="connsiteY1" fmla="*/ 430072 h 3479046"/>
              <a:gd name="connsiteX2" fmla="*/ 6394567 w 6394567"/>
              <a:gd name="connsiteY2" fmla="*/ 430316 h 3479046"/>
              <a:gd name="connsiteX3" fmla="*/ 6394567 w 6394567"/>
              <a:gd name="connsiteY3" fmla="*/ 3479046 h 3479046"/>
              <a:gd name="connsiteX4" fmla="*/ 0 w 6394567"/>
              <a:gd name="connsiteY4" fmla="*/ 3479046 h 3479046"/>
              <a:gd name="connsiteX5" fmla="*/ 3916974 w 6394567"/>
              <a:gd name="connsiteY5" fmla="*/ 405504 h 3479046"/>
              <a:gd name="connsiteX6" fmla="*/ 3959456 w 6394567"/>
              <a:gd name="connsiteY6" fmla="*/ 373857 h 3479046"/>
              <a:gd name="connsiteX7" fmla="*/ 5052215 w 6394567"/>
              <a:gd name="connsiteY7" fmla="*/ 1756 h 3479046"/>
              <a:gd name="connsiteX8" fmla="*/ 5171297 w 6394567"/>
              <a:gd name="connsiteY8" fmla="*/ 284 h 3479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94567" h="3479046">
                <a:moveTo>
                  <a:pt x="5171297" y="284"/>
                </a:moveTo>
                <a:cubicBezTo>
                  <a:pt x="5607674" y="7531"/>
                  <a:pt x="6039042" y="153650"/>
                  <a:pt x="6394290" y="430072"/>
                </a:cubicBezTo>
                <a:lnTo>
                  <a:pt x="6394567" y="430316"/>
                </a:lnTo>
                <a:lnTo>
                  <a:pt x="6394567"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39000">
                <a:schemeClr val="bg2"/>
              </a:gs>
              <a:gs pos="100000">
                <a:schemeClr val="accent1">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FF32C74-82F4-2A29-889B-EF23CEE6AA4F}"/>
              </a:ext>
            </a:extLst>
          </p:cNvPr>
          <p:cNvSpPr>
            <a:spLocks noGrp="1"/>
          </p:cNvSpPr>
          <p:nvPr>
            <p:ph type="ctrTitle"/>
          </p:nvPr>
        </p:nvSpPr>
        <p:spPr>
          <a:xfrm>
            <a:off x="1066801" y="1122363"/>
            <a:ext cx="6211185" cy="2305246"/>
          </a:xfrm>
        </p:spPr>
        <p:txBody>
          <a:bodyPr anchor="b">
            <a:normAutofit/>
          </a:bodyPr>
          <a:lstStyle>
            <a:lvl1pPr algn="l">
              <a:lnSpc>
                <a:spcPct val="100000"/>
              </a:lnSpc>
              <a:defRPr sz="3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4ACADD6-278F-604C-8A38-BBBAFC6754E8}"/>
              </a:ext>
            </a:extLst>
          </p:cNvPr>
          <p:cNvSpPr>
            <a:spLocks noGrp="1"/>
          </p:cNvSpPr>
          <p:nvPr>
            <p:ph type="subTitle" idx="1"/>
          </p:nvPr>
        </p:nvSpPr>
        <p:spPr>
          <a:xfrm>
            <a:off x="1066802" y="3549048"/>
            <a:ext cx="5029198" cy="1956278"/>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C43946B-3F5A-C916-B62B-8D5938EA8285}"/>
              </a:ext>
            </a:extLst>
          </p:cNvPr>
          <p:cNvSpPr>
            <a:spLocks noGrp="1"/>
          </p:cNvSpPr>
          <p:nvPr>
            <p:ph type="dt" sz="half" idx="10"/>
          </p:nvPr>
        </p:nvSpPr>
        <p:spPr/>
        <p:txBody>
          <a:bodyPr/>
          <a:lstStyle/>
          <a:p>
            <a:fld id="{1E351CED-465B-40B5-ADCE-957C918F227B}" type="datetimeFigureOut">
              <a:rPr lang="en-US" smtClean="0"/>
              <a:t>2/29/2024</a:t>
            </a:fld>
            <a:endParaRPr lang="en-US"/>
          </a:p>
        </p:txBody>
      </p:sp>
      <p:sp>
        <p:nvSpPr>
          <p:cNvPr id="5" name="Footer Placeholder 4">
            <a:extLst>
              <a:ext uri="{FF2B5EF4-FFF2-40B4-BE49-F238E27FC236}">
                <a16:creationId xmlns:a16="http://schemas.microsoft.com/office/drawing/2014/main" id="{5986539F-2DB8-FCDA-C884-9C3CD29B8C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DAA7B3-5D3B-D493-8F6F-1FEBB8576D62}"/>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187691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A4769-9A55-AF9B-4CE4-DFA07E711CF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E45D9E-DBB4-B890-88D5-B4C03599EC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AE15260-1C0B-A965-3114-D7C40D18BDF4}"/>
              </a:ext>
            </a:extLst>
          </p:cNvPr>
          <p:cNvSpPr>
            <a:spLocks noGrp="1"/>
          </p:cNvSpPr>
          <p:nvPr>
            <p:ph type="dt" sz="half" idx="10"/>
          </p:nvPr>
        </p:nvSpPr>
        <p:spPr/>
        <p:txBody>
          <a:bodyPr/>
          <a:lstStyle/>
          <a:p>
            <a:fld id="{1E351CED-465B-40B5-ADCE-957C918F227B}" type="datetimeFigureOut">
              <a:rPr lang="en-US" smtClean="0"/>
              <a:t>2/29/2024</a:t>
            </a:fld>
            <a:endParaRPr lang="en-US"/>
          </a:p>
        </p:txBody>
      </p:sp>
      <p:sp>
        <p:nvSpPr>
          <p:cNvPr id="5" name="Footer Placeholder 4">
            <a:extLst>
              <a:ext uri="{FF2B5EF4-FFF2-40B4-BE49-F238E27FC236}">
                <a16:creationId xmlns:a16="http://schemas.microsoft.com/office/drawing/2014/main" id="{19AAF4D1-0334-3F24-69B4-06C7BD7426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8BA76D-3B8B-429D-9B32-54D6A6297C0A}"/>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4004703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D8D9C414-4A2F-78AF-ED60-6130D4C563B3}"/>
              </a:ext>
            </a:extLst>
          </p:cNvPr>
          <p:cNvSpPr/>
          <p:nvPr/>
        </p:nvSpPr>
        <p:spPr>
          <a:xfrm>
            <a:off x="6284115" y="3378954"/>
            <a:ext cx="5907885" cy="3479046"/>
          </a:xfrm>
          <a:custGeom>
            <a:avLst/>
            <a:gdLst>
              <a:gd name="connsiteX0" fmla="*/ 5171297 w 5907885"/>
              <a:gd name="connsiteY0" fmla="*/ 284 h 3479046"/>
              <a:gd name="connsiteX1" fmla="*/ 5813217 w 5907885"/>
              <a:gd name="connsiteY1" fmla="*/ 114238 h 3479046"/>
              <a:gd name="connsiteX2" fmla="*/ 5907885 w 5907885"/>
              <a:gd name="connsiteY2" fmla="*/ 151524 h 3479046"/>
              <a:gd name="connsiteX3" fmla="*/ 5907885 w 5907885"/>
              <a:gd name="connsiteY3" fmla="*/ 3479046 h 3479046"/>
              <a:gd name="connsiteX4" fmla="*/ 0 w 5907885"/>
              <a:gd name="connsiteY4" fmla="*/ 3479046 h 3479046"/>
              <a:gd name="connsiteX5" fmla="*/ 3916974 w 5907885"/>
              <a:gd name="connsiteY5" fmla="*/ 405504 h 3479046"/>
              <a:gd name="connsiteX6" fmla="*/ 3959456 w 5907885"/>
              <a:gd name="connsiteY6" fmla="*/ 373857 h 3479046"/>
              <a:gd name="connsiteX7" fmla="*/ 5052215 w 5907885"/>
              <a:gd name="connsiteY7" fmla="*/ 1756 h 3479046"/>
              <a:gd name="connsiteX8" fmla="*/ 5171297 w 5907885"/>
              <a:gd name="connsiteY8" fmla="*/ 284 h 3479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7885" h="3479046">
                <a:moveTo>
                  <a:pt x="5171297" y="284"/>
                </a:moveTo>
                <a:cubicBezTo>
                  <a:pt x="5389485" y="3908"/>
                  <a:pt x="5606422" y="42249"/>
                  <a:pt x="5813217" y="114238"/>
                </a:cubicBezTo>
                <a:lnTo>
                  <a:pt x="5907885" y="151524"/>
                </a:lnTo>
                <a:lnTo>
                  <a:pt x="5907885"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23000">
                <a:schemeClr val="bg2"/>
              </a:gs>
              <a:gs pos="100000">
                <a:schemeClr val="accent1">
                  <a:lumMod val="60000"/>
                  <a:lumOff val="4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13410AE4-7FC7-589E-B6D3-0DA7B5FC5CE3}"/>
              </a:ext>
            </a:extLst>
          </p:cNvPr>
          <p:cNvSpPr/>
          <p:nvPr/>
        </p:nvSpPr>
        <p:spPr>
          <a:xfrm flipH="1" flipV="1">
            <a:off x="0" y="0"/>
            <a:ext cx="2923855" cy="1479128"/>
          </a:xfrm>
          <a:custGeom>
            <a:avLst/>
            <a:gdLst>
              <a:gd name="connsiteX0" fmla="*/ 2923855 w 2923855"/>
              <a:gd name="connsiteY0" fmla="*/ 1479128 h 1479128"/>
              <a:gd name="connsiteX1" fmla="*/ 0 w 2923855"/>
              <a:gd name="connsiteY1" fmla="*/ 1479128 h 1479128"/>
              <a:gd name="connsiteX2" fmla="*/ 1368245 w 2923855"/>
              <a:gd name="connsiteY2" fmla="*/ 405504 h 1479128"/>
              <a:gd name="connsiteX3" fmla="*/ 1410727 w 2923855"/>
              <a:gd name="connsiteY3" fmla="*/ 373857 h 1479128"/>
              <a:gd name="connsiteX4" fmla="*/ 2503486 w 2923855"/>
              <a:gd name="connsiteY4" fmla="*/ 1756 h 1479128"/>
              <a:gd name="connsiteX5" fmla="*/ 2622568 w 2923855"/>
              <a:gd name="connsiteY5" fmla="*/ 284 h 1479128"/>
              <a:gd name="connsiteX6" fmla="*/ 2785835 w 2923855"/>
              <a:gd name="connsiteY6" fmla="*/ 9494 h 1479128"/>
              <a:gd name="connsiteX7" fmla="*/ 2923855 w 2923855"/>
              <a:gd name="connsiteY7" fmla="*/ 28352 h 1479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3855" h="1479128">
                <a:moveTo>
                  <a:pt x="2923855" y="1479128"/>
                </a:moveTo>
                <a:lnTo>
                  <a:pt x="0" y="1479128"/>
                </a:lnTo>
                <a:lnTo>
                  <a:pt x="1368245" y="405504"/>
                </a:lnTo>
                <a:lnTo>
                  <a:pt x="1410727" y="373857"/>
                </a:lnTo>
                <a:cubicBezTo>
                  <a:pt x="1742357" y="139664"/>
                  <a:pt x="2122368" y="17528"/>
                  <a:pt x="2503486" y="1756"/>
                </a:cubicBezTo>
                <a:cubicBezTo>
                  <a:pt x="2543187" y="114"/>
                  <a:pt x="2582898" y="-375"/>
                  <a:pt x="2622568" y="284"/>
                </a:cubicBezTo>
                <a:cubicBezTo>
                  <a:pt x="2677115" y="1190"/>
                  <a:pt x="2731584" y="4266"/>
                  <a:pt x="2785835" y="9494"/>
                </a:cubicBezTo>
                <a:lnTo>
                  <a:pt x="2923855" y="28352"/>
                </a:lnTo>
                <a:close/>
              </a:path>
            </a:pathLst>
          </a:custGeom>
          <a:gradFill>
            <a:gsLst>
              <a:gs pos="33000">
                <a:schemeClr val="bg2"/>
              </a:gs>
              <a:gs pos="100000">
                <a:schemeClr val="accent1">
                  <a:lumMod val="60000"/>
                  <a:lumOff val="4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B381CBD-08D9-3C9A-7620-24F2D6404893}"/>
              </a:ext>
            </a:extLst>
          </p:cNvPr>
          <p:cNvSpPr>
            <a:spLocks noGrp="1"/>
          </p:cNvSpPr>
          <p:nvPr>
            <p:ph type="title"/>
          </p:nvPr>
        </p:nvSpPr>
        <p:spPr>
          <a:xfrm>
            <a:off x="1066800" y="1709738"/>
            <a:ext cx="6455434" cy="2981274"/>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D5AE2B-1716-CEEC-73F8-E81F59192562}"/>
              </a:ext>
            </a:extLst>
          </p:cNvPr>
          <p:cNvSpPr>
            <a:spLocks noGrp="1"/>
          </p:cNvSpPr>
          <p:nvPr>
            <p:ph type="body" idx="1"/>
          </p:nvPr>
        </p:nvSpPr>
        <p:spPr>
          <a:xfrm>
            <a:off x="1066800" y="4759252"/>
            <a:ext cx="5397260" cy="955748"/>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5CF3052-6EE8-979F-04FB-1B8DF81F29B9}"/>
              </a:ext>
            </a:extLst>
          </p:cNvPr>
          <p:cNvSpPr>
            <a:spLocks noGrp="1"/>
          </p:cNvSpPr>
          <p:nvPr>
            <p:ph type="dt" sz="half" idx="10"/>
          </p:nvPr>
        </p:nvSpPr>
        <p:spPr/>
        <p:txBody>
          <a:bodyPr/>
          <a:lstStyle/>
          <a:p>
            <a:fld id="{1E351CED-465B-40B5-ADCE-957C918F227B}" type="datetimeFigureOut">
              <a:rPr lang="en-US" smtClean="0"/>
              <a:t>2/29/2024</a:t>
            </a:fld>
            <a:endParaRPr lang="en-US"/>
          </a:p>
        </p:txBody>
      </p:sp>
      <p:sp>
        <p:nvSpPr>
          <p:cNvPr id="5" name="Footer Placeholder 4">
            <a:extLst>
              <a:ext uri="{FF2B5EF4-FFF2-40B4-BE49-F238E27FC236}">
                <a16:creationId xmlns:a16="http://schemas.microsoft.com/office/drawing/2014/main" id="{7D986285-161A-6869-27C2-0A159C2344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7ED64F-5DAB-238D-C34A-1DCCB12221DD}"/>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753065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484D0-7460-7B08-F1EE-96EABE40212A}"/>
              </a:ext>
            </a:extLst>
          </p:cNvPr>
          <p:cNvSpPr>
            <a:spLocks noGrp="1"/>
          </p:cNvSpPr>
          <p:nvPr>
            <p:ph type="title"/>
          </p:nvPr>
        </p:nvSpPr>
        <p:spPr>
          <a:xfrm>
            <a:off x="1066799" y="936841"/>
            <a:ext cx="10092477" cy="95366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80B7F9-8ECB-7079-A11E-51D3903E2B1A}"/>
              </a:ext>
            </a:extLst>
          </p:cNvPr>
          <p:cNvSpPr>
            <a:spLocks noGrp="1"/>
          </p:cNvSpPr>
          <p:nvPr>
            <p:ph sz="half" idx="1"/>
          </p:nvPr>
        </p:nvSpPr>
        <p:spPr>
          <a:xfrm>
            <a:off x="1066800" y="2117341"/>
            <a:ext cx="4809482" cy="37601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4E97161-CAF5-CA48-D814-7ACD43AB99E1}"/>
              </a:ext>
            </a:extLst>
          </p:cNvPr>
          <p:cNvSpPr>
            <a:spLocks noGrp="1"/>
          </p:cNvSpPr>
          <p:nvPr>
            <p:ph sz="half" idx="2"/>
          </p:nvPr>
        </p:nvSpPr>
        <p:spPr>
          <a:xfrm>
            <a:off x="6349795" y="2117341"/>
            <a:ext cx="4809482" cy="37601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23BD680-4E7A-5155-3CAE-6BD44EE8BA83}"/>
              </a:ext>
            </a:extLst>
          </p:cNvPr>
          <p:cNvSpPr>
            <a:spLocks noGrp="1"/>
          </p:cNvSpPr>
          <p:nvPr>
            <p:ph type="dt" sz="half" idx="10"/>
          </p:nvPr>
        </p:nvSpPr>
        <p:spPr/>
        <p:txBody>
          <a:bodyPr/>
          <a:lstStyle/>
          <a:p>
            <a:fld id="{1E351CED-465B-40B5-ADCE-957C918F227B}" type="datetimeFigureOut">
              <a:rPr lang="en-US" smtClean="0"/>
              <a:t>2/29/2024</a:t>
            </a:fld>
            <a:endParaRPr lang="en-US"/>
          </a:p>
        </p:txBody>
      </p:sp>
      <p:sp>
        <p:nvSpPr>
          <p:cNvPr id="6" name="Footer Placeholder 5">
            <a:extLst>
              <a:ext uri="{FF2B5EF4-FFF2-40B4-BE49-F238E27FC236}">
                <a16:creationId xmlns:a16="http://schemas.microsoft.com/office/drawing/2014/main" id="{4F6A152D-EFF2-B3AA-3F25-14E1136734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BD6032-FD7A-BFFD-9BE5-48EDBEFBD147}"/>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835977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47F4D-4855-340E-03F3-4860885EC671}"/>
              </a:ext>
            </a:extLst>
          </p:cNvPr>
          <p:cNvSpPr>
            <a:spLocks noGrp="1"/>
          </p:cNvSpPr>
          <p:nvPr>
            <p:ph type="title"/>
          </p:nvPr>
        </p:nvSpPr>
        <p:spPr>
          <a:xfrm>
            <a:off x="1066800" y="963283"/>
            <a:ext cx="10096500" cy="916004"/>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3CEB472-7426-C288-B5F6-0A1232DCED65}"/>
              </a:ext>
            </a:extLst>
          </p:cNvPr>
          <p:cNvSpPr>
            <a:spLocks noGrp="1"/>
          </p:cNvSpPr>
          <p:nvPr>
            <p:ph type="body" idx="1"/>
          </p:nvPr>
        </p:nvSpPr>
        <p:spPr>
          <a:xfrm>
            <a:off x="1066801" y="1879287"/>
            <a:ext cx="4739628" cy="582117"/>
          </a:xfrm>
        </p:spPr>
        <p:txBody>
          <a:bodyPr anchor="b">
            <a:noAutofit/>
          </a:bodyPr>
          <a:lstStyle>
            <a:lvl1pPr marL="0" indent="0">
              <a:buNone/>
              <a:defRPr sz="1400" b="1" cap="all" spc="25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194F9C-B6FA-97C3-F618-0CF956CB53B2}"/>
              </a:ext>
            </a:extLst>
          </p:cNvPr>
          <p:cNvSpPr>
            <a:spLocks noGrp="1"/>
          </p:cNvSpPr>
          <p:nvPr>
            <p:ph sz="half" idx="2"/>
          </p:nvPr>
        </p:nvSpPr>
        <p:spPr>
          <a:xfrm>
            <a:off x="1066801" y="2505075"/>
            <a:ext cx="4739628" cy="33896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8F5665C-7910-AFA2-350F-42C06ED5AF47}"/>
              </a:ext>
            </a:extLst>
          </p:cNvPr>
          <p:cNvSpPr>
            <a:spLocks noGrp="1"/>
          </p:cNvSpPr>
          <p:nvPr>
            <p:ph type="body" sz="quarter" idx="3"/>
          </p:nvPr>
        </p:nvSpPr>
        <p:spPr>
          <a:xfrm>
            <a:off x="6400330" y="1879287"/>
            <a:ext cx="4762970" cy="582117"/>
          </a:xfrm>
        </p:spPr>
        <p:txBody>
          <a:bodyPr anchor="b">
            <a:noAutofit/>
          </a:bodyPr>
          <a:lstStyle>
            <a:lvl1pPr marL="0" indent="0">
              <a:buNone/>
              <a:defRPr sz="1400" b="1" cap="all" spc="25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71352E-1DE0-F0CD-6F81-1D8FF59C2B0D}"/>
              </a:ext>
            </a:extLst>
          </p:cNvPr>
          <p:cNvSpPr>
            <a:spLocks noGrp="1"/>
          </p:cNvSpPr>
          <p:nvPr>
            <p:ph sz="quarter" idx="4"/>
          </p:nvPr>
        </p:nvSpPr>
        <p:spPr>
          <a:xfrm>
            <a:off x="6400330" y="2505075"/>
            <a:ext cx="4762970" cy="33896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D38F7E4-7D9E-4736-3269-4F0C46996125}"/>
              </a:ext>
            </a:extLst>
          </p:cNvPr>
          <p:cNvSpPr>
            <a:spLocks noGrp="1"/>
          </p:cNvSpPr>
          <p:nvPr>
            <p:ph type="dt" sz="half" idx="10"/>
          </p:nvPr>
        </p:nvSpPr>
        <p:spPr/>
        <p:txBody>
          <a:bodyPr/>
          <a:lstStyle/>
          <a:p>
            <a:fld id="{1E351CED-465B-40B5-ADCE-957C918F227B}" type="datetimeFigureOut">
              <a:rPr lang="en-US" smtClean="0"/>
              <a:t>2/29/2024</a:t>
            </a:fld>
            <a:endParaRPr lang="en-US"/>
          </a:p>
        </p:txBody>
      </p:sp>
      <p:sp>
        <p:nvSpPr>
          <p:cNvPr id="8" name="Footer Placeholder 7">
            <a:extLst>
              <a:ext uri="{FF2B5EF4-FFF2-40B4-BE49-F238E27FC236}">
                <a16:creationId xmlns:a16="http://schemas.microsoft.com/office/drawing/2014/main" id="{218386CF-9A84-8D2A-BC47-C951DD99492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980844D-FE1F-49E7-3BBD-527FB72ECD1D}"/>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4027875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F691C-93A5-1364-00A9-A470C289F365}"/>
              </a:ext>
            </a:extLst>
          </p:cNvPr>
          <p:cNvSpPr>
            <a:spLocks noGrp="1"/>
          </p:cNvSpPr>
          <p:nvPr>
            <p:ph type="title"/>
          </p:nvPr>
        </p:nvSpPr>
        <p:spPr>
          <a:xfrm>
            <a:off x="1066800" y="1357223"/>
            <a:ext cx="8886884" cy="1043078"/>
          </a:xfrm>
        </p:spPr>
        <p:txBody>
          <a:bodyPr anchor="t"/>
          <a:lstStyle/>
          <a:p>
            <a:r>
              <a:rPr lang="en-US"/>
              <a:t>Click to edit Master title style</a:t>
            </a:r>
            <a:endParaRPr lang="en-US" dirty="0"/>
          </a:p>
        </p:txBody>
      </p:sp>
      <p:sp>
        <p:nvSpPr>
          <p:cNvPr id="3" name="Date Placeholder 2">
            <a:extLst>
              <a:ext uri="{FF2B5EF4-FFF2-40B4-BE49-F238E27FC236}">
                <a16:creationId xmlns:a16="http://schemas.microsoft.com/office/drawing/2014/main" id="{76E055BD-4154-B9D1-0B5B-B1E3A06B6B31}"/>
              </a:ext>
            </a:extLst>
          </p:cNvPr>
          <p:cNvSpPr>
            <a:spLocks noGrp="1"/>
          </p:cNvSpPr>
          <p:nvPr>
            <p:ph type="dt" sz="half" idx="10"/>
          </p:nvPr>
        </p:nvSpPr>
        <p:spPr/>
        <p:txBody>
          <a:bodyPr/>
          <a:lstStyle/>
          <a:p>
            <a:fld id="{1E351CED-465B-40B5-ADCE-957C918F227B}" type="datetimeFigureOut">
              <a:rPr lang="en-US" smtClean="0"/>
              <a:t>2/29/2024</a:t>
            </a:fld>
            <a:endParaRPr lang="en-US"/>
          </a:p>
        </p:txBody>
      </p:sp>
      <p:sp>
        <p:nvSpPr>
          <p:cNvPr id="4" name="Footer Placeholder 3">
            <a:extLst>
              <a:ext uri="{FF2B5EF4-FFF2-40B4-BE49-F238E27FC236}">
                <a16:creationId xmlns:a16="http://schemas.microsoft.com/office/drawing/2014/main" id="{0C2A9E4A-03D1-7A8B-233D-014A3248F0B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82CEFC4-D276-DF45-F395-F5BD2EA70114}"/>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819900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12C0AD-76F4-FCE4-2717-0A9AA4351B6D}"/>
              </a:ext>
            </a:extLst>
          </p:cNvPr>
          <p:cNvSpPr>
            <a:spLocks noGrp="1"/>
          </p:cNvSpPr>
          <p:nvPr>
            <p:ph type="dt" sz="half" idx="10"/>
          </p:nvPr>
        </p:nvSpPr>
        <p:spPr/>
        <p:txBody>
          <a:bodyPr/>
          <a:lstStyle/>
          <a:p>
            <a:fld id="{1E351CED-465B-40B5-ADCE-957C918F227B}" type="datetimeFigureOut">
              <a:rPr lang="en-US" smtClean="0"/>
              <a:t>2/29/2024</a:t>
            </a:fld>
            <a:endParaRPr lang="en-US"/>
          </a:p>
        </p:txBody>
      </p:sp>
      <p:sp>
        <p:nvSpPr>
          <p:cNvPr id="3" name="Footer Placeholder 2">
            <a:extLst>
              <a:ext uri="{FF2B5EF4-FFF2-40B4-BE49-F238E27FC236}">
                <a16:creationId xmlns:a16="http://schemas.microsoft.com/office/drawing/2014/main" id="{BE83BB66-3F41-7F1D-5108-B3F679A88E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AA6DA0-07AE-4BE4-B82F-7936D0E3E37D}"/>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861917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BFB75-C953-0BD0-4E2E-717767426228}"/>
              </a:ext>
            </a:extLst>
          </p:cNvPr>
          <p:cNvSpPr>
            <a:spLocks noGrp="1"/>
          </p:cNvSpPr>
          <p:nvPr>
            <p:ph type="title"/>
          </p:nvPr>
        </p:nvSpPr>
        <p:spPr>
          <a:xfrm>
            <a:off x="1066800" y="770626"/>
            <a:ext cx="3705225" cy="1286774"/>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8E1AA52-60F3-40F2-673B-5848F4253FF0}"/>
              </a:ext>
            </a:extLst>
          </p:cNvPr>
          <p:cNvSpPr>
            <a:spLocks noGrp="1"/>
          </p:cNvSpPr>
          <p:nvPr>
            <p:ph idx="1"/>
          </p:nvPr>
        </p:nvSpPr>
        <p:spPr>
          <a:xfrm>
            <a:off x="5183188" y="1075426"/>
            <a:ext cx="5980112" cy="476837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0167E8-C561-5A72-AED3-442F66DDEE31}"/>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DBFED3-7CB3-1B8B-9504-13A121CAD015}"/>
              </a:ext>
            </a:extLst>
          </p:cNvPr>
          <p:cNvSpPr>
            <a:spLocks noGrp="1"/>
          </p:cNvSpPr>
          <p:nvPr>
            <p:ph type="dt" sz="half" idx="10"/>
          </p:nvPr>
        </p:nvSpPr>
        <p:spPr/>
        <p:txBody>
          <a:bodyPr/>
          <a:lstStyle/>
          <a:p>
            <a:fld id="{1E351CED-465B-40B5-ADCE-957C918F227B}" type="datetimeFigureOut">
              <a:rPr lang="en-US" smtClean="0"/>
              <a:t>2/29/2024</a:t>
            </a:fld>
            <a:endParaRPr lang="en-US"/>
          </a:p>
        </p:txBody>
      </p:sp>
      <p:sp>
        <p:nvSpPr>
          <p:cNvPr id="6" name="Footer Placeholder 5">
            <a:extLst>
              <a:ext uri="{FF2B5EF4-FFF2-40B4-BE49-F238E27FC236}">
                <a16:creationId xmlns:a16="http://schemas.microsoft.com/office/drawing/2014/main" id="{152456C9-19A0-4441-B1AF-B7AFBF642F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8898EA-84CC-411C-0012-D314953696B9}"/>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991390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C1E10-1458-2553-05B4-313F7E26D210}"/>
              </a:ext>
            </a:extLst>
          </p:cNvPr>
          <p:cNvSpPr>
            <a:spLocks noGrp="1"/>
          </p:cNvSpPr>
          <p:nvPr>
            <p:ph type="title"/>
          </p:nvPr>
        </p:nvSpPr>
        <p:spPr>
          <a:xfrm>
            <a:off x="1066800" y="782128"/>
            <a:ext cx="3705225" cy="1275272"/>
          </a:xfrm>
        </p:spPr>
        <p:txBody>
          <a:bodyPr anchor="b">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3C0F677-F177-6DED-1920-685B9D9FF254}"/>
              </a:ext>
            </a:extLst>
          </p:cNvPr>
          <p:cNvSpPr>
            <a:spLocks noGrp="1"/>
          </p:cNvSpPr>
          <p:nvPr>
            <p:ph type="pic" idx="1"/>
          </p:nvPr>
        </p:nvSpPr>
        <p:spPr>
          <a:xfrm>
            <a:off x="5183188" y="1143000"/>
            <a:ext cx="5980112"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C4D1CB1-2109-480E-8904-4077C94D6E7D}"/>
              </a:ext>
            </a:extLst>
          </p:cNvPr>
          <p:cNvSpPr>
            <a:spLocks noGrp="1"/>
          </p:cNvSpPr>
          <p:nvPr>
            <p:ph type="body" sz="half" idx="2"/>
          </p:nvPr>
        </p:nvSpPr>
        <p:spPr>
          <a:xfrm>
            <a:off x="1066800" y="2057400"/>
            <a:ext cx="3705225" cy="36576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B0DB38-7CB9-2140-BC21-6D2E7DD0B6B5}"/>
              </a:ext>
            </a:extLst>
          </p:cNvPr>
          <p:cNvSpPr>
            <a:spLocks noGrp="1"/>
          </p:cNvSpPr>
          <p:nvPr>
            <p:ph type="dt" sz="half" idx="10"/>
          </p:nvPr>
        </p:nvSpPr>
        <p:spPr/>
        <p:txBody>
          <a:bodyPr/>
          <a:lstStyle/>
          <a:p>
            <a:fld id="{1E351CED-465B-40B5-ADCE-957C918F227B}" type="datetimeFigureOut">
              <a:rPr lang="en-US" smtClean="0"/>
              <a:t>2/29/2024</a:t>
            </a:fld>
            <a:endParaRPr lang="en-US"/>
          </a:p>
        </p:txBody>
      </p:sp>
      <p:sp>
        <p:nvSpPr>
          <p:cNvPr id="6" name="Footer Placeholder 5">
            <a:extLst>
              <a:ext uri="{FF2B5EF4-FFF2-40B4-BE49-F238E27FC236}">
                <a16:creationId xmlns:a16="http://schemas.microsoft.com/office/drawing/2014/main" id="{C7B448AD-3B1D-4B5E-CAB9-BB5FD2CDEB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EEF53D-CF5A-87A2-E973-3B8CCDEBAA2B}"/>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917967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50D2E-0561-F284-F89A-AAE3CD09AC24}"/>
              </a:ext>
            </a:extLst>
          </p:cNvPr>
          <p:cNvSpPr>
            <a:spLocks noGrp="1"/>
          </p:cNvSpPr>
          <p:nvPr>
            <p:ph type="title"/>
          </p:nvPr>
        </p:nvSpPr>
        <p:spPr>
          <a:xfrm>
            <a:off x="1066800" y="936841"/>
            <a:ext cx="10239338" cy="953669"/>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2657C4C-16EC-2477-6332-830F53011D33}"/>
              </a:ext>
            </a:extLst>
          </p:cNvPr>
          <p:cNvSpPr>
            <a:spLocks noGrp="1"/>
          </p:cNvSpPr>
          <p:nvPr>
            <p:ph type="body" orient="vert" idx="1"/>
          </p:nvPr>
        </p:nvSpPr>
        <p:spPr>
          <a:xfrm>
            <a:off x="1069848" y="2139696"/>
            <a:ext cx="10239338" cy="367768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0940D3-6996-1C08-F1AF-87C354657912}"/>
              </a:ext>
            </a:extLst>
          </p:cNvPr>
          <p:cNvSpPr>
            <a:spLocks noGrp="1"/>
          </p:cNvSpPr>
          <p:nvPr>
            <p:ph type="dt" sz="half" idx="10"/>
          </p:nvPr>
        </p:nvSpPr>
        <p:spPr/>
        <p:txBody>
          <a:bodyPr/>
          <a:lstStyle/>
          <a:p>
            <a:fld id="{1E351CED-465B-40B5-ADCE-957C918F227B}" type="datetimeFigureOut">
              <a:rPr lang="en-US" smtClean="0"/>
              <a:t>2/29/2024</a:t>
            </a:fld>
            <a:endParaRPr lang="en-US"/>
          </a:p>
        </p:txBody>
      </p:sp>
      <p:sp>
        <p:nvSpPr>
          <p:cNvPr id="5" name="Footer Placeholder 4">
            <a:extLst>
              <a:ext uri="{FF2B5EF4-FFF2-40B4-BE49-F238E27FC236}">
                <a16:creationId xmlns:a16="http://schemas.microsoft.com/office/drawing/2014/main" id="{4C3676C3-588F-B636-8CE0-AA2CBFBCE9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CEF8A9-EB1E-B344-A4B8-B58D0633630B}"/>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8839221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EF3A28-33E4-2796-AE7A-1234569F5CE0}"/>
              </a:ext>
            </a:extLst>
          </p:cNvPr>
          <p:cNvSpPr>
            <a:spLocks noGrp="1"/>
          </p:cNvSpPr>
          <p:nvPr>
            <p:ph type="title" orient="vert"/>
          </p:nvPr>
        </p:nvSpPr>
        <p:spPr>
          <a:xfrm>
            <a:off x="8844950" y="1081177"/>
            <a:ext cx="2508849" cy="4633823"/>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6D185FC-2BBB-E997-A5CD-F2C6CF6B7C68}"/>
              </a:ext>
            </a:extLst>
          </p:cNvPr>
          <p:cNvSpPr>
            <a:spLocks noGrp="1"/>
          </p:cNvSpPr>
          <p:nvPr>
            <p:ph type="body" orient="vert" idx="1"/>
          </p:nvPr>
        </p:nvSpPr>
        <p:spPr>
          <a:xfrm>
            <a:off x="1066800" y="1081177"/>
            <a:ext cx="7505700" cy="4633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E314B3C-96CD-071C-C2AD-2C7E04F819C0}"/>
              </a:ext>
            </a:extLst>
          </p:cNvPr>
          <p:cNvSpPr>
            <a:spLocks noGrp="1"/>
          </p:cNvSpPr>
          <p:nvPr>
            <p:ph type="dt" sz="half" idx="10"/>
          </p:nvPr>
        </p:nvSpPr>
        <p:spPr/>
        <p:txBody>
          <a:bodyPr/>
          <a:lstStyle/>
          <a:p>
            <a:fld id="{1E351CED-465B-40B5-ADCE-957C918F227B}" type="datetimeFigureOut">
              <a:rPr lang="en-US" smtClean="0"/>
              <a:t>2/29/2024</a:t>
            </a:fld>
            <a:endParaRPr lang="en-US"/>
          </a:p>
        </p:txBody>
      </p:sp>
      <p:sp>
        <p:nvSpPr>
          <p:cNvPr id="5" name="Footer Placeholder 4">
            <a:extLst>
              <a:ext uri="{FF2B5EF4-FFF2-40B4-BE49-F238E27FC236}">
                <a16:creationId xmlns:a16="http://schemas.microsoft.com/office/drawing/2014/main" id="{F5AA2B04-F5E0-C5A3-C77D-6AE9A9E913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6155BC2-C712-C4A4-50EC-E10D88344310}"/>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723195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1F4A25-A386-9574-775C-E5E5F9FC352A}"/>
              </a:ext>
            </a:extLst>
          </p:cNvPr>
          <p:cNvSpPr>
            <a:spLocks noGrp="1"/>
          </p:cNvSpPr>
          <p:nvPr>
            <p:ph type="title"/>
          </p:nvPr>
        </p:nvSpPr>
        <p:spPr>
          <a:xfrm>
            <a:off x="1066800" y="936841"/>
            <a:ext cx="8886884" cy="95366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F7885F-2B7B-74DB-9996-E0ACEBC9DB25}"/>
              </a:ext>
            </a:extLst>
          </p:cNvPr>
          <p:cNvSpPr>
            <a:spLocks noGrp="1"/>
          </p:cNvSpPr>
          <p:nvPr>
            <p:ph type="body" idx="1"/>
          </p:nvPr>
        </p:nvSpPr>
        <p:spPr>
          <a:xfrm>
            <a:off x="1069848" y="2139696"/>
            <a:ext cx="8883836" cy="36776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804F519-BA47-2B81-CC1C-7E1F119EC69E}"/>
              </a:ext>
            </a:extLst>
          </p:cNvPr>
          <p:cNvSpPr>
            <a:spLocks noGrp="1"/>
          </p:cNvSpPr>
          <p:nvPr>
            <p:ph type="dt" sz="half" idx="2"/>
          </p:nvPr>
        </p:nvSpPr>
        <p:spPr>
          <a:xfrm rot="5400000">
            <a:off x="10477379" y="4629744"/>
            <a:ext cx="2653508" cy="365125"/>
          </a:xfrm>
          <a:prstGeom prst="rect">
            <a:avLst/>
          </a:prstGeom>
        </p:spPr>
        <p:txBody>
          <a:bodyPr vert="horz" lIns="91440" tIns="45720" rIns="91440" bIns="45720" rtlCol="0" anchor="ctr"/>
          <a:lstStyle>
            <a:lvl1pPr algn="r">
              <a:defRPr sz="900">
                <a:solidFill>
                  <a:schemeClr val="tx1"/>
                </a:solidFill>
              </a:defRPr>
            </a:lvl1pPr>
          </a:lstStyle>
          <a:p>
            <a:fld id="{1E351CED-465B-40B5-ADCE-957C918F227B}" type="datetimeFigureOut">
              <a:rPr lang="en-US" smtClean="0"/>
              <a:t>2/29/2024</a:t>
            </a:fld>
            <a:endParaRPr lang="en-US"/>
          </a:p>
        </p:txBody>
      </p:sp>
      <p:sp>
        <p:nvSpPr>
          <p:cNvPr id="5" name="Footer Placeholder 4">
            <a:extLst>
              <a:ext uri="{FF2B5EF4-FFF2-40B4-BE49-F238E27FC236}">
                <a16:creationId xmlns:a16="http://schemas.microsoft.com/office/drawing/2014/main" id="{BE952D7B-C352-1630-4C3D-7D5983C04D4A}"/>
              </a:ext>
            </a:extLst>
          </p:cNvPr>
          <p:cNvSpPr>
            <a:spLocks noGrp="1"/>
          </p:cNvSpPr>
          <p:nvPr>
            <p:ph type="ftr" sz="quarter" idx="3"/>
          </p:nvPr>
        </p:nvSpPr>
        <p:spPr>
          <a:xfrm>
            <a:off x="8610602" y="6318446"/>
            <a:ext cx="2743198"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F96E04F0-DF9B-480B-CC46-BAE7A81FB7E6}"/>
              </a:ext>
            </a:extLst>
          </p:cNvPr>
          <p:cNvSpPr>
            <a:spLocks noGrp="1"/>
          </p:cNvSpPr>
          <p:nvPr>
            <p:ph type="sldNum" sz="quarter" idx="4"/>
          </p:nvPr>
        </p:nvSpPr>
        <p:spPr>
          <a:xfrm>
            <a:off x="11353800" y="6318446"/>
            <a:ext cx="615696" cy="365125"/>
          </a:xfrm>
          <a:prstGeom prst="rect">
            <a:avLst/>
          </a:prstGeom>
        </p:spPr>
        <p:txBody>
          <a:bodyPr vert="horz" lIns="91440" tIns="45720" rIns="91440" bIns="45720" rtlCol="0" anchor="ctr"/>
          <a:lstStyle>
            <a:lvl1pPr algn="r">
              <a:defRPr sz="1600" b="1">
                <a:solidFill>
                  <a:schemeClr val="tx1"/>
                </a:solidFill>
              </a:defRPr>
            </a:lvl1pPr>
          </a:lstStyle>
          <a:p>
            <a:fld id="{5A33CB2A-1702-4C1D-9CC4-8D472D39F19E}" type="slidenum">
              <a:rPr lang="en-US" smtClean="0"/>
              <a:t>‹#›</a:t>
            </a:fld>
            <a:endParaRPr lang="en-US"/>
          </a:p>
        </p:txBody>
      </p:sp>
    </p:spTree>
    <p:extLst>
      <p:ext uri="{BB962C8B-B14F-4D97-AF65-F5344CB8AC3E}">
        <p14:creationId xmlns:p14="http://schemas.microsoft.com/office/powerpoint/2010/main" val="658985166"/>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2" r:id="rId6"/>
    <p:sldLayoutId id="2147483738" r:id="rId7"/>
    <p:sldLayoutId id="2147483739" r:id="rId8"/>
    <p:sldLayoutId id="2147483740" r:id="rId9"/>
    <p:sldLayoutId id="2147483741" r:id="rId10"/>
    <p:sldLayoutId id="2147483743" r:id="rId11"/>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548640" indent="-228600" algn="l" defTabSz="914400" rtl="0" eaLnBrk="1" latinLnBrk="0" hangingPunct="1">
        <a:lnSpc>
          <a:spcPct val="120000"/>
        </a:lnSpc>
        <a:spcBef>
          <a:spcPts val="500"/>
        </a:spcBef>
        <a:buFont typeface="Neue Haas Grotesk Text Pro" panose="020B0504020202020204" pitchFamily="34" charset="0"/>
        <a:buChar char="–"/>
        <a:defRPr sz="1600" kern="1200">
          <a:solidFill>
            <a:schemeClr val="tx1"/>
          </a:solidFill>
          <a:latin typeface="+mn-lt"/>
          <a:ea typeface="+mn-ea"/>
          <a:cs typeface="+mn-cs"/>
        </a:defRPr>
      </a:lvl2pPr>
      <a:lvl3pPr marL="7772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Neue Haas Grotesk Text Pro" panose="020B0504020202020204" pitchFamily="34" charset="0"/>
        <a:buChar char="–"/>
        <a:defRPr sz="1200" kern="1200">
          <a:solidFill>
            <a:schemeClr val="tx1"/>
          </a:solidFill>
          <a:latin typeface="+mn-lt"/>
          <a:ea typeface="+mn-ea"/>
          <a:cs typeface="+mn-cs"/>
        </a:defRPr>
      </a:lvl4pPr>
      <a:lvl5pPr marL="109728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4.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hyperlink" Target="https://www.un.org/esa/socdev/rwss/2016/full-report.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ideo" Target="https://www.youtube.com/embed/d3KOFZeuQmw?feature=oembed" TargetMode="External"/><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4.xml"/><Relationship Id="rId1" Type="http://schemas.openxmlformats.org/officeDocument/2006/relationships/video" Target="https://www.youtube.com/embed/zdV8OpXhl2g?feature=oembed"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hyperlink" Target="https://www.un.org/esa/socdev/rwss/2016/full-report.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89EBE4E-5983-B393-1D5E-731351065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white background with dots and lines&#10;&#10;Description automatically generated">
            <a:extLst>
              <a:ext uri="{FF2B5EF4-FFF2-40B4-BE49-F238E27FC236}">
                <a16:creationId xmlns:a16="http://schemas.microsoft.com/office/drawing/2014/main" id="{8460DDCD-E310-1C61-0D62-ED98A7A57BFE}"/>
              </a:ext>
            </a:extLst>
          </p:cNvPr>
          <p:cNvPicPr>
            <a:picLocks noChangeAspect="1"/>
          </p:cNvPicPr>
          <p:nvPr/>
        </p:nvPicPr>
        <p:blipFill rotWithShape="1">
          <a:blip r:embed="rId2"/>
          <a:srcRect t="5858"/>
          <a:stretch/>
        </p:blipFill>
        <p:spPr>
          <a:xfrm>
            <a:off x="20" y="10"/>
            <a:ext cx="12191979" cy="6857989"/>
          </a:xfrm>
          <a:prstGeom prst="rect">
            <a:avLst/>
          </a:prstGeom>
        </p:spPr>
      </p:pic>
      <p:sp>
        <p:nvSpPr>
          <p:cNvPr id="11" name="Freeform: Shape 10">
            <a:extLst>
              <a:ext uri="{FF2B5EF4-FFF2-40B4-BE49-F238E27FC236}">
                <a16:creationId xmlns:a16="http://schemas.microsoft.com/office/drawing/2014/main" id="{2CEF5482-568A-9463-C672-BC6D644DF9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540000" flipV="1">
            <a:off x="-39511" y="-72076"/>
            <a:ext cx="8582352" cy="4875036"/>
          </a:xfrm>
          <a:custGeom>
            <a:avLst/>
            <a:gdLst>
              <a:gd name="connsiteX0" fmla="*/ 1259133 w 8582352"/>
              <a:gd name="connsiteY0" fmla="*/ 1707 h 4875036"/>
              <a:gd name="connsiteX1" fmla="*/ 29139 w 8582352"/>
              <a:gd name="connsiteY1" fmla="*/ 317762 h 4875036"/>
              <a:gd name="connsiteX2" fmla="*/ 0 w 8582352"/>
              <a:gd name="connsiteY2" fmla="*/ 333585 h 4875036"/>
              <a:gd name="connsiteX3" fmla="*/ 79271 w 8582352"/>
              <a:gd name="connsiteY3" fmla="*/ 4875036 h 4875036"/>
              <a:gd name="connsiteX4" fmla="*/ 8582352 w 8582352"/>
              <a:gd name="connsiteY4" fmla="*/ 4726614 h 4875036"/>
              <a:gd name="connsiteX5" fmla="*/ 3064323 w 8582352"/>
              <a:gd name="connsiteY5" fmla="*/ 550287 h 4875036"/>
              <a:gd name="connsiteX6" fmla="*/ 3002736 w 8582352"/>
              <a:gd name="connsiteY6" fmla="*/ 506058 h 4875036"/>
              <a:gd name="connsiteX7" fmla="*/ 1429589 w 8582352"/>
              <a:gd name="connsiteY7" fmla="*/ 840 h 4875036"/>
              <a:gd name="connsiteX8" fmla="*/ 1259133 w 8582352"/>
              <a:gd name="connsiteY8" fmla="*/ 1707 h 4875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82352" h="4875036">
                <a:moveTo>
                  <a:pt x="1259133" y="1707"/>
                </a:moveTo>
                <a:cubicBezTo>
                  <a:pt x="833461" y="16212"/>
                  <a:pt x="412733" y="123046"/>
                  <a:pt x="29139" y="317762"/>
                </a:cubicBezTo>
                <a:lnTo>
                  <a:pt x="0" y="333585"/>
                </a:lnTo>
                <a:lnTo>
                  <a:pt x="79271" y="4875036"/>
                </a:lnTo>
                <a:lnTo>
                  <a:pt x="8582352" y="4726614"/>
                </a:lnTo>
                <a:lnTo>
                  <a:pt x="3064323" y="550287"/>
                </a:lnTo>
                <a:lnTo>
                  <a:pt x="3002736" y="506058"/>
                </a:lnTo>
                <a:cubicBezTo>
                  <a:pt x="2522288" y="179187"/>
                  <a:pt x="1975404" y="13891"/>
                  <a:pt x="1429589" y="840"/>
                </a:cubicBezTo>
                <a:cubicBezTo>
                  <a:pt x="1372734" y="-519"/>
                  <a:pt x="1315889" y="-227"/>
                  <a:pt x="1259133" y="1707"/>
                </a:cubicBezTo>
                <a:close/>
              </a:path>
            </a:pathLst>
          </a:custGeom>
          <a:gradFill>
            <a:gsLst>
              <a:gs pos="22000">
                <a:schemeClr val="bg2">
                  <a:alpha val="80000"/>
                </a:schemeClr>
              </a:gs>
              <a:gs pos="100000">
                <a:schemeClr val="accent1">
                  <a:lumMod val="60000"/>
                  <a:lumOff val="40000"/>
                  <a:alpha val="86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ctrTitle"/>
          </p:nvPr>
        </p:nvSpPr>
        <p:spPr>
          <a:xfrm>
            <a:off x="937142" y="691723"/>
            <a:ext cx="4241299" cy="1819658"/>
          </a:xfrm>
        </p:spPr>
        <p:txBody>
          <a:bodyPr>
            <a:normAutofit/>
          </a:bodyPr>
          <a:lstStyle/>
          <a:p>
            <a:pPr>
              <a:lnSpc>
                <a:spcPct val="90000"/>
              </a:lnSpc>
            </a:pPr>
            <a:r>
              <a:rPr lang="en-GB" sz="2800"/>
              <a:t>All Things Being Equal!</a:t>
            </a:r>
            <a:br>
              <a:rPr lang="en-GB" sz="2800"/>
            </a:br>
            <a:r>
              <a:rPr lang="en-GB" sz="2800"/>
              <a:t>ECES4013</a:t>
            </a:r>
            <a:br>
              <a:rPr lang="en-GB" sz="2800"/>
            </a:br>
            <a:r>
              <a:rPr lang="en-GB" sz="2800"/>
              <a:t>Key Concepts and Terms</a:t>
            </a:r>
          </a:p>
        </p:txBody>
      </p:sp>
      <p:sp>
        <p:nvSpPr>
          <p:cNvPr id="3" name="Subtitle 2"/>
          <p:cNvSpPr>
            <a:spLocks noGrp="1"/>
          </p:cNvSpPr>
          <p:nvPr>
            <p:ph type="subTitle" idx="1"/>
          </p:nvPr>
        </p:nvSpPr>
        <p:spPr>
          <a:xfrm>
            <a:off x="937144" y="2555544"/>
            <a:ext cx="3349214" cy="896819"/>
          </a:xfrm>
        </p:spPr>
        <p:txBody>
          <a:bodyPr>
            <a:normAutofit/>
          </a:bodyPr>
          <a:lstStyle/>
          <a:p>
            <a:r>
              <a:rPr lang="en-GB" dirty="0"/>
              <a:t>Session 2.</a:t>
            </a:r>
            <a:endParaRPr lang="en-GB"/>
          </a:p>
        </p:txBody>
      </p:sp>
      <p:sp>
        <p:nvSpPr>
          <p:cNvPr id="13" name="Freeform: Shape 12">
            <a:extLst>
              <a:ext uri="{FF2B5EF4-FFF2-40B4-BE49-F238E27FC236}">
                <a16:creationId xmlns:a16="http://schemas.microsoft.com/office/drawing/2014/main" id="{D38784C3-11AE-0BE2-6339-1A2BDAC7F0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740000" flipV="1">
            <a:off x="7888979" y="5014859"/>
            <a:ext cx="4324338" cy="1889417"/>
          </a:xfrm>
          <a:custGeom>
            <a:avLst/>
            <a:gdLst>
              <a:gd name="connsiteX0" fmla="*/ 26412 w 4324338"/>
              <a:gd name="connsiteY0" fmla="*/ 1889417 h 1889417"/>
              <a:gd name="connsiteX1" fmla="*/ 4324338 w 4324338"/>
              <a:gd name="connsiteY1" fmla="*/ 1814397 h 1889417"/>
              <a:gd name="connsiteX2" fmla="*/ 2459858 w 4324338"/>
              <a:gd name="connsiteY2" fmla="*/ 403264 h 1889417"/>
              <a:gd name="connsiteX3" fmla="*/ 2414726 w 4324338"/>
              <a:gd name="connsiteY3" fmla="*/ 370852 h 1889417"/>
              <a:gd name="connsiteX4" fmla="*/ 1261883 w 4324338"/>
              <a:gd name="connsiteY4" fmla="*/ 615 h 1889417"/>
              <a:gd name="connsiteX5" fmla="*/ 70385 w 4324338"/>
              <a:gd name="connsiteY5" fmla="*/ 326182 h 1889417"/>
              <a:gd name="connsiteX6" fmla="*/ 0 w 4324338"/>
              <a:gd name="connsiteY6" fmla="*/ 376291 h 1889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4338" h="1889417">
                <a:moveTo>
                  <a:pt x="26412" y="1889417"/>
                </a:moveTo>
                <a:lnTo>
                  <a:pt x="4324338" y="1814397"/>
                </a:lnTo>
                <a:lnTo>
                  <a:pt x="2459858" y="403264"/>
                </a:lnTo>
                <a:lnTo>
                  <a:pt x="2414726" y="370852"/>
                </a:lnTo>
                <a:cubicBezTo>
                  <a:pt x="2062641" y="131313"/>
                  <a:pt x="1661870" y="10180"/>
                  <a:pt x="1261883" y="615"/>
                </a:cubicBezTo>
                <a:cubicBezTo>
                  <a:pt x="845229" y="-9347"/>
                  <a:pt x="429425" y="101751"/>
                  <a:pt x="70385" y="326182"/>
                </a:cubicBezTo>
                <a:lnTo>
                  <a:pt x="0" y="376291"/>
                </a:lnTo>
                <a:close/>
              </a:path>
            </a:pathLst>
          </a:custGeom>
          <a:gradFill>
            <a:gsLst>
              <a:gs pos="27000">
                <a:schemeClr val="bg2">
                  <a:alpha val="80000"/>
                </a:schemeClr>
              </a:gs>
              <a:gs pos="100000">
                <a:schemeClr val="accent1">
                  <a:lumMod val="60000"/>
                  <a:lumOff val="40000"/>
                  <a:alpha val="92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48855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8D7368D-31D9-8101-473D-CD39E706FD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6401" y="3378954"/>
            <a:ext cx="6394567" cy="3479046"/>
          </a:xfrm>
          <a:custGeom>
            <a:avLst/>
            <a:gdLst/>
            <a:ahLst/>
            <a:cxnLst/>
            <a:rect l="l" t="t" r="r" b="b"/>
            <a:pathLst>
              <a:path w="6394567" h="3479046">
                <a:moveTo>
                  <a:pt x="5171297" y="284"/>
                </a:moveTo>
                <a:cubicBezTo>
                  <a:pt x="5607674" y="7531"/>
                  <a:pt x="6039042" y="153650"/>
                  <a:pt x="6394290" y="430072"/>
                </a:cubicBezTo>
                <a:lnTo>
                  <a:pt x="6394567" y="430316"/>
                </a:lnTo>
                <a:lnTo>
                  <a:pt x="6394567"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39000">
                <a:schemeClr val="bg2"/>
              </a:gs>
              <a:gs pos="100000">
                <a:schemeClr val="accent1">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2" name="Rectangle 11">
            <a:extLst>
              <a:ext uri="{FF2B5EF4-FFF2-40B4-BE49-F238E27FC236}">
                <a16:creationId xmlns:a16="http://schemas.microsoft.com/office/drawing/2014/main" id="{A0A7E8C1-C94C-2023-9143-01B16A21D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BCEA0C6-521B-47BE-F44E-F5C10BF5EEF7}"/>
              </a:ext>
            </a:extLst>
          </p:cNvPr>
          <p:cNvSpPr>
            <a:spLocks noGrp="1"/>
          </p:cNvSpPr>
          <p:nvPr>
            <p:ph type="title"/>
          </p:nvPr>
        </p:nvSpPr>
        <p:spPr>
          <a:xfrm>
            <a:off x="955041" y="224971"/>
            <a:ext cx="3836592" cy="2484101"/>
          </a:xfrm>
        </p:spPr>
        <p:txBody>
          <a:bodyPr vert="horz" lIns="91440" tIns="45720" rIns="91440" bIns="45720" rtlCol="0" anchor="b">
            <a:normAutofit/>
          </a:bodyPr>
          <a:lstStyle/>
          <a:p>
            <a:pPr>
              <a:lnSpc>
                <a:spcPct val="100000"/>
              </a:lnSpc>
            </a:pPr>
            <a:r>
              <a:rPr lang="en-US" sz="3600" dirty="0"/>
              <a:t>Session Objectives</a:t>
            </a:r>
          </a:p>
        </p:txBody>
      </p:sp>
      <p:sp>
        <p:nvSpPr>
          <p:cNvPr id="3" name="Content Placeholder 2">
            <a:extLst>
              <a:ext uri="{FF2B5EF4-FFF2-40B4-BE49-F238E27FC236}">
                <a16:creationId xmlns:a16="http://schemas.microsoft.com/office/drawing/2014/main" id="{51F86C43-C63D-EBFE-9DF6-06AE33F948F1}"/>
              </a:ext>
            </a:extLst>
          </p:cNvPr>
          <p:cNvSpPr>
            <a:spLocks noGrp="1"/>
          </p:cNvSpPr>
          <p:nvPr>
            <p:ph idx="1"/>
          </p:nvPr>
        </p:nvSpPr>
        <p:spPr>
          <a:xfrm>
            <a:off x="1066800" y="2709072"/>
            <a:ext cx="3836593" cy="3356448"/>
          </a:xfrm>
        </p:spPr>
        <p:txBody>
          <a:bodyPr vert="horz" lIns="91440" tIns="45720" rIns="91440" bIns="45720" rtlCol="0">
            <a:normAutofit/>
          </a:bodyPr>
          <a:lstStyle/>
          <a:p>
            <a:pPr marL="0" indent="0">
              <a:buNone/>
            </a:pPr>
            <a:r>
              <a:rPr lang="en-US" sz="2000" dirty="0"/>
              <a:t>By the end of this session you will be able to</a:t>
            </a:r>
          </a:p>
          <a:p>
            <a:pPr marL="0" indent="0">
              <a:buNone/>
            </a:pPr>
            <a:r>
              <a:rPr lang="en-US" sz="2000" dirty="0"/>
              <a:t>Recall key definitions.</a:t>
            </a:r>
          </a:p>
          <a:p>
            <a:pPr marL="0" indent="0">
              <a:buNone/>
            </a:pPr>
            <a:r>
              <a:rPr lang="en-US" sz="2000" dirty="0"/>
              <a:t>Discuss how society can include and exclude individuals and groups.</a:t>
            </a:r>
          </a:p>
        </p:txBody>
      </p:sp>
      <p:pic>
        <p:nvPicPr>
          <p:cNvPr id="7" name="Graphic 6" descr="Bullseye">
            <a:extLst>
              <a:ext uri="{FF2B5EF4-FFF2-40B4-BE49-F238E27FC236}">
                <a16:creationId xmlns:a16="http://schemas.microsoft.com/office/drawing/2014/main" id="{A9700ACC-9E04-C16D-CB64-95FA83A0546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66727" y="1144965"/>
            <a:ext cx="4558471" cy="4558471"/>
          </a:xfrm>
          <a:prstGeom prst="rect">
            <a:avLst/>
          </a:prstGeom>
        </p:spPr>
      </p:pic>
    </p:spTree>
    <p:extLst>
      <p:ext uri="{BB962C8B-B14F-4D97-AF65-F5344CB8AC3E}">
        <p14:creationId xmlns:p14="http://schemas.microsoft.com/office/powerpoint/2010/main" val="3463239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48D7368D-31D9-8101-473D-CD39E706FD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6401" y="3378954"/>
            <a:ext cx="6394567" cy="3479046"/>
          </a:xfrm>
          <a:custGeom>
            <a:avLst/>
            <a:gdLst/>
            <a:ahLst/>
            <a:cxnLst/>
            <a:rect l="l" t="t" r="r" b="b"/>
            <a:pathLst>
              <a:path w="6394567" h="3479046">
                <a:moveTo>
                  <a:pt x="5171297" y="284"/>
                </a:moveTo>
                <a:cubicBezTo>
                  <a:pt x="5607674" y="7531"/>
                  <a:pt x="6039042" y="153650"/>
                  <a:pt x="6394290" y="430072"/>
                </a:cubicBezTo>
                <a:lnTo>
                  <a:pt x="6394567" y="430316"/>
                </a:lnTo>
                <a:lnTo>
                  <a:pt x="6394567"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39000">
                <a:schemeClr val="bg2"/>
              </a:gs>
              <a:gs pos="100000">
                <a:schemeClr val="accent1">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0" name="Rectangle 19">
            <a:extLst>
              <a:ext uri="{FF2B5EF4-FFF2-40B4-BE49-F238E27FC236}">
                <a16:creationId xmlns:a16="http://schemas.microsoft.com/office/drawing/2014/main" id="{A0A7E8C1-C94C-2023-9143-01B16A21D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7E0C6DE-A23F-44E7-A46D-548DFFC4A5CB}"/>
              </a:ext>
            </a:extLst>
          </p:cNvPr>
          <p:cNvSpPr>
            <a:spLocks noGrp="1"/>
          </p:cNvSpPr>
          <p:nvPr>
            <p:ph type="title"/>
          </p:nvPr>
        </p:nvSpPr>
        <p:spPr>
          <a:xfrm>
            <a:off x="1066801" y="1291771"/>
            <a:ext cx="3836592" cy="2484101"/>
          </a:xfrm>
        </p:spPr>
        <p:txBody>
          <a:bodyPr vert="horz" lIns="91440" tIns="45720" rIns="91440" bIns="45720" rtlCol="0" anchor="b">
            <a:normAutofit/>
          </a:bodyPr>
          <a:lstStyle/>
          <a:p>
            <a:pPr>
              <a:lnSpc>
                <a:spcPct val="100000"/>
              </a:lnSpc>
            </a:pPr>
            <a:r>
              <a:rPr lang="en-US" sz="3600"/>
              <a:t>Reflection</a:t>
            </a:r>
          </a:p>
        </p:txBody>
      </p:sp>
      <p:sp>
        <p:nvSpPr>
          <p:cNvPr id="3" name="Content Placeholder 2">
            <a:extLst>
              <a:ext uri="{FF2B5EF4-FFF2-40B4-BE49-F238E27FC236}">
                <a16:creationId xmlns:a16="http://schemas.microsoft.com/office/drawing/2014/main" id="{F3EE2B91-E20F-4D14-A87E-C09F05A64C27}"/>
              </a:ext>
            </a:extLst>
          </p:cNvPr>
          <p:cNvSpPr>
            <a:spLocks noGrp="1"/>
          </p:cNvSpPr>
          <p:nvPr>
            <p:ph sz="half" idx="1"/>
          </p:nvPr>
        </p:nvSpPr>
        <p:spPr>
          <a:xfrm>
            <a:off x="1066800" y="3839030"/>
            <a:ext cx="3836593" cy="1418770"/>
          </a:xfrm>
        </p:spPr>
        <p:txBody>
          <a:bodyPr vert="horz" lIns="91440" tIns="45720" rIns="91440" bIns="45720" rtlCol="0">
            <a:normAutofit/>
          </a:bodyPr>
          <a:lstStyle/>
          <a:p>
            <a:pPr marL="0" indent="0">
              <a:lnSpc>
                <a:spcPct val="110000"/>
              </a:lnSpc>
              <a:buNone/>
            </a:pPr>
            <a:r>
              <a:rPr lang="en-US" sz="2000" dirty="0"/>
              <a:t>What barriers have you come across in your journey through the education system?</a:t>
            </a:r>
          </a:p>
        </p:txBody>
      </p:sp>
      <p:pic>
        <p:nvPicPr>
          <p:cNvPr id="6" name="Content Placeholder 5" descr="A picture containing wire&#10;&#10;Description automatically generated">
            <a:extLst>
              <a:ext uri="{FF2B5EF4-FFF2-40B4-BE49-F238E27FC236}">
                <a16:creationId xmlns:a16="http://schemas.microsoft.com/office/drawing/2014/main" id="{4B46AF41-97B1-4FED-8393-CA4964D614E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566727" y="1144965"/>
            <a:ext cx="4558471" cy="4558471"/>
          </a:xfrm>
          <a:prstGeom prst="rect">
            <a:avLst/>
          </a:prstGeom>
        </p:spPr>
      </p:pic>
    </p:spTree>
    <p:extLst>
      <p:ext uri="{BB962C8B-B14F-4D97-AF65-F5344CB8AC3E}">
        <p14:creationId xmlns:p14="http://schemas.microsoft.com/office/powerpoint/2010/main" val="3012325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8D7368D-31D9-8101-473D-CD39E706FD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6401" y="3378954"/>
            <a:ext cx="6394567" cy="3479046"/>
          </a:xfrm>
          <a:custGeom>
            <a:avLst/>
            <a:gdLst/>
            <a:ahLst/>
            <a:cxnLst/>
            <a:rect l="l" t="t" r="r" b="b"/>
            <a:pathLst>
              <a:path w="6394567" h="3479046">
                <a:moveTo>
                  <a:pt x="5171297" y="284"/>
                </a:moveTo>
                <a:cubicBezTo>
                  <a:pt x="5607674" y="7531"/>
                  <a:pt x="6039042" y="153650"/>
                  <a:pt x="6394290" y="430072"/>
                </a:cubicBezTo>
                <a:lnTo>
                  <a:pt x="6394567" y="430316"/>
                </a:lnTo>
                <a:lnTo>
                  <a:pt x="6394567"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39000">
                <a:schemeClr val="bg2"/>
              </a:gs>
              <a:gs pos="100000">
                <a:schemeClr val="accent1">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2" name="Rectangle 11">
            <a:extLst>
              <a:ext uri="{FF2B5EF4-FFF2-40B4-BE49-F238E27FC236}">
                <a16:creationId xmlns:a16="http://schemas.microsoft.com/office/drawing/2014/main" id="{A0A7E8C1-C94C-2023-9143-01B16A21D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66801" y="1291771"/>
            <a:ext cx="3836592" cy="2484101"/>
          </a:xfrm>
        </p:spPr>
        <p:txBody>
          <a:bodyPr vert="horz" lIns="91440" tIns="45720" rIns="91440" bIns="45720" rtlCol="0" anchor="b">
            <a:normAutofit/>
          </a:bodyPr>
          <a:lstStyle/>
          <a:p>
            <a:pPr>
              <a:lnSpc>
                <a:spcPct val="100000"/>
              </a:lnSpc>
            </a:pPr>
            <a:r>
              <a:rPr lang="en-US" sz="3600"/>
              <a:t>Key vocabulary- suggestions?</a:t>
            </a:r>
          </a:p>
        </p:txBody>
      </p:sp>
      <p:sp>
        <p:nvSpPr>
          <p:cNvPr id="3" name="Text Placeholder 2">
            <a:extLst>
              <a:ext uri="{FF2B5EF4-FFF2-40B4-BE49-F238E27FC236}">
                <a16:creationId xmlns:a16="http://schemas.microsoft.com/office/drawing/2014/main" id="{0D3ECBFA-DBD7-58AD-A879-0D42F2F44958}"/>
              </a:ext>
            </a:extLst>
          </p:cNvPr>
          <p:cNvSpPr>
            <a:spLocks noGrp="1"/>
          </p:cNvSpPr>
          <p:nvPr>
            <p:ph type="body" idx="1"/>
          </p:nvPr>
        </p:nvSpPr>
        <p:spPr>
          <a:xfrm>
            <a:off x="1066800" y="3839030"/>
            <a:ext cx="3836593" cy="1418770"/>
          </a:xfrm>
        </p:spPr>
        <p:txBody>
          <a:bodyPr vert="horz" lIns="91440" tIns="45720" rIns="91440" bIns="45720" rtlCol="0">
            <a:normAutofit/>
          </a:bodyPr>
          <a:lstStyle/>
          <a:p>
            <a:endParaRPr lang="en-US"/>
          </a:p>
        </p:txBody>
      </p:sp>
      <p:pic>
        <p:nvPicPr>
          <p:cNvPr id="7" name="Graphic 6" descr="Lightbulb">
            <a:extLst>
              <a:ext uri="{FF2B5EF4-FFF2-40B4-BE49-F238E27FC236}">
                <a16:creationId xmlns:a16="http://schemas.microsoft.com/office/drawing/2014/main" id="{A68998D1-C108-DEB0-1856-66EA7288C1C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66727" y="1144965"/>
            <a:ext cx="4558471" cy="4558471"/>
          </a:xfrm>
          <a:prstGeom prst="rect">
            <a:avLst/>
          </a:prstGeom>
        </p:spPr>
      </p:pic>
    </p:spTree>
    <p:extLst>
      <p:ext uri="{BB962C8B-B14F-4D97-AF65-F5344CB8AC3E}">
        <p14:creationId xmlns:p14="http://schemas.microsoft.com/office/powerpoint/2010/main" val="2606042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DF313D-EF5E-34EA-4DC3-45AA17F73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6EE5BB47-4772-0FCB-64CB-A64B567AF2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4291463" cy="1828798"/>
          </a:xfrm>
          <a:custGeom>
            <a:avLst/>
            <a:gdLst>
              <a:gd name="connsiteX0" fmla="*/ 4291463 w 4291463"/>
              <a:gd name="connsiteY0" fmla="*/ 1828798 h 1828798"/>
              <a:gd name="connsiteX1" fmla="*/ 0 w 4291463"/>
              <a:gd name="connsiteY1" fmla="*/ 1828798 h 1828798"/>
              <a:gd name="connsiteX2" fmla="*/ 1813870 w 4291463"/>
              <a:gd name="connsiteY2" fmla="*/ 405504 h 1828798"/>
              <a:gd name="connsiteX3" fmla="*/ 1856352 w 4291463"/>
              <a:gd name="connsiteY3" fmla="*/ 373857 h 1828798"/>
              <a:gd name="connsiteX4" fmla="*/ 2949111 w 4291463"/>
              <a:gd name="connsiteY4" fmla="*/ 1756 h 1828798"/>
              <a:gd name="connsiteX5" fmla="*/ 3068193 w 4291463"/>
              <a:gd name="connsiteY5" fmla="*/ 284 h 1828798"/>
              <a:gd name="connsiteX6" fmla="*/ 4291186 w 4291463"/>
              <a:gd name="connsiteY6" fmla="*/ 430072 h 1828798"/>
              <a:gd name="connsiteX7" fmla="*/ 4291463 w 4291463"/>
              <a:gd name="connsiteY7" fmla="*/ 430316 h 1828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91463" h="1828798">
                <a:moveTo>
                  <a:pt x="4291463" y="1828798"/>
                </a:moveTo>
                <a:lnTo>
                  <a:pt x="0" y="1828798"/>
                </a:lnTo>
                <a:lnTo>
                  <a:pt x="1813870" y="405504"/>
                </a:lnTo>
                <a:lnTo>
                  <a:pt x="1856352" y="373857"/>
                </a:lnTo>
                <a:cubicBezTo>
                  <a:pt x="2187982" y="139664"/>
                  <a:pt x="2567993" y="17528"/>
                  <a:pt x="2949111" y="1756"/>
                </a:cubicBezTo>
                <a:cubicBezTo>
                  <a:pt x="2988812" y="114"/>
                  <a:pt x="3028523" y="-375"/>
                  <a:pt x="3068193" y="284"/>
                </a:cubicBezTo>
                <a:cubicBezTo>
                  <a:pt x="3504570" y="7531"/>
                  <a:pt x="3935938" y="153650"/>
                  <a:pt x="4291186" y="430072"/>
                </a:cubicBezTo>
                <a:lnTo>
                  <a:pt x="4291463" y="430316"/>
                </a:lnTo>
                <a:close/>
              </a:path>
            </a:pathLst>
          </a:custGeom>
          <a:gradFill>
            <a:gsLst>
              <a:gs pos="32000">
                <a:schemeClr val="bg2"/>
              </a:gs>
              <a:gs pos="100000">
                <a:schemeClr val="accent1">
                  <a:lumMod val="60000"/>
                  <a:lumOff val="40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54A2B586-305D-14FF-FFDD-EEC3113EA7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000" flipH="1">
            <a:off x="3823340" y="2213834"/>
            <a:ext cx="8404540" cy="4724346"/>
          </a:xfrm>
          <a:custGeom>
            <a:avLst/>
            <a:gdLst>
              <a:gd name="connsiteX0" fmla="*/ 1276386 w 8404540"/>
              <a:gd name="connsiteY0" fmla="*/ 1707 h 4724346"/>
              <a:gd name="connsiteX1" fmla="*/ 46392 w 8404540"/>
              <a:gd name="connsiteY1" fmla="*/ 317762 h 4724346"/>
              <a:gd name="connsiteX2" fmla="*/ 0 w 8404540"/>
              <a:gd name="connsiteY2" fmla="*/ 342953 h 4724346"/>
              <a:gd name="connsiteX3" fmla="*/ 76477 w 8404540"/>
              <a:gd name="connsiteY3" fmla="*/ 4724346 h 4724346"/>
              <a:gd name="connsiteX4" fmla="*/ 8404540 w 8404540"/>
              <a:gd name="connsiteY4" fmla="*/ 4578979 h 4724346"/>
              <a:gd name="connsiteX5" fmla="*/ 3081575 w 8404540"/>
              <a:gd name="connsiteY5" fmla="*/ 550286 h 4724346"/>
              <a:gd name="connsiteX6" fmla="*/ 3019989 w 8404540"/>
              <a:gd name="connsiteY6" fmla="*/ 506058 h 4724346"/>
              <a:gd name="connsiteX7" fmla="*/ 1446842 w 8404540"/>
              <a:gd name="connsiteY7" fmla="*/ 840 h 4724346"/>
              <a:gd name="connsiteX8" fmla="*/ 1276386 w 8404540"/>
              <a:gd name="connsiteY8" fmla="*/ 1707 h 4724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04540" h="4724346">
                <a:moveTo>
                  <a:pt x="1276386" y="1707"/>
                </a:moveTo>
                <a:cubicBezTo>
                  <a:pt x="850714" y="16212"/>
                  <a:pt x="429986" y="123046"/>
                  <a:pt x="46392" y="317762"/>
                </a:cubicBezTo>
                <a:lnTo>
                  <a:pt x="0" y="342953"/>
                </a:lnTo>
                <a:lnTo>
                  <a:pt x="76477" y="4724346"/>
                </a:lnTo>
                <a:lnTo>
                  <a:pt x="8404540" y="4578979"/>
                </a:lnTo>
                <a:lnTo>
                  <a:pt x="3081575" y="550286"/>
                </a:lnTo>
                <a:lnTo>
                  <a:pt x="3019989" y="506058"/>
                </a:lnTo>
                <a:cubicBezTo>
                  <a:pt x="2539541" y="179187"/>
                  <a:pt x="1992657" y="13891"/>
                  <a:pt x="1446842" y="840"/>
                </a:cubicBezTo>
                <a:cubicBezTo>
                  <a:pt x="1389987" y="-519"/>
                  <a:pt x="1333142" y="-227"/>
                  <a:pt x="1276386" y="1707"/>
                </a:cubicBezTo>
                <a:close/>
              </a:path>
            </a:pathLst>
          </a:custGeom>
          <a:gradFill>
            <a:gsLst>
              <a:gs pos="32000">
                <a:schemeClr val="bg2"/>
              </a:gs>
              <a:gs pos="100000">
                <a:schemeClr val="accent1">
                  <a:lumMod val="60000"/>
                  <a:lumOff val="40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close-up of words">
            <a:extLst>
              <a:ext uri="{FF2B5EF4-FFF2-40B4-BE49-F238E27FC236}">
                <a16:creationId xmlns:a16="http://schemas.microsoft.com/office/drawing/2014/main" id="{DE850204-9430-5F8B-3F4F-DC6D11F057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 y="322553"/>
            <a:ext cx="11765280" cy="6212894"/>
          </a:xfrm>
          <a:prstGeom prst="rect">
            <a:avLst/>
          </a:prstGeom>
        </p:spPr>
      </p:pic>
    </p:spTree>
    <p:extLst>
      <p:ext uri="{BB962C8B-B14F-4D97-AF65-F5344CB8AC3E}">
        <p14:creationId xmlns:p14="http://schemas.microsoft.com/office/powerpoint/2010/main" val="36961927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FFE15-BF02-AE2B-F1EB-4F05586B248E}"/>
              </a:ext>
            </a:extLst>
          </p:cNvPr>
          <p:cNvSpPr>
            <a:spLocks noGrp="1"/>
          </p:cNvSpPr>
          <p:nvPr>
            <p:ph type="title"/>
          </p:nvPr>
        </p:nvSpPr>
        <p:spPr/>
        <p:txBody>
          <a:bodyPr/>
          <a:lstStyle/>
          <a:p>
            <a:r>
              <a:rPr lang="en-GB" dirty="0"/>
              <a:t>Key Definitions</a:t>
            </a:r>
          </a:p>
        </p:txBody>
      </p:sp>
      <p:sp>
        <p:nvSpPr>
          <p:cNvPr id="3" name="Text Placeholder 2">
            <a:extLst>
              <a:ext uri="{FF2B5EF4-FFF2-40B4-BE49-F238E27FC236}">
                <a16:creationId xmlns:a16="http://schemas.microsoft.com/office/drawing/2014/main" id="{E20BE160-8B21-4EA0-BD81-CC65FA5D708B}"/>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320312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063577F-2949-C31E-B4B0-5E250230F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7E4A51B-BAF6-3729-A2C0-89331F2FB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0365" y="-318"/>
            <a:ext cx="5907885" cy="3479046"/>
          </a:xfrm>
          <a:custGeom>
            <a:avLst/>
            <a:gdLst>
              <a:gd name="connsiteX0" fmla="*/ 5171297 w 5907885"/>
              <a:gd name="connsiteY0" fmla="*/ 284 h 3479046"/>
              <a:gd name="connsiteX1" fmla="*/ 5813217 w 5907885"/>
              <a:gd name="connsiteY1" fmla="*/ 114238 h 3479046"/>
              <a:gd name="connsiteX2" fmla="*/ 5907885 w 5907885"/>
              <a:gd name="connsiteY2" fmla="*/ 151524 h 3479046"/>
              <a:gd name="connsiteX3" fmla="*/ 5907885 w 5907885"/>
              <a:gd name="connsiteY3" fmla="*/ 3479046 h 3479046"/>
              <a:gd name="connsiteX4" fmla="*/ 0 w 5907885"/>
              <a:gd name="connsiteY4" fmla="*/ 3479046 h 3479046"/>
              <a:gd name="connsiteX5" fmla="*/ 3916974 w 5907885"/>
              <a:gd name="connsiteY5" fmla="*/ 405504 h 3479046"/>
              <a:gd name="connsiteX6" fmla="*/ 3959456 w 5907885"/>
              <a:gd name="connsiteY6" fmla="*/ 373857 h 3479046"/>
              <a:gd name="connsiteX7" fmla="*/ 5052215 w 5907885"/>
              <a:gd name="connsiteY7" fmla="*/ 1756 h 3479046"/>
              <a:gd name="connsiteX8" fmla="*/ 5171297 w 5907885"/>
              <a:gd name="connsiteY8" fmla="*/ 284 h 3479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7885" h="3479046">
                <a:moveTo>
                  <a:pt x="5171297" y="284"/>
                </a:moveTo>
                <a:cubicBezTo>
                  <a:pt x="5389485" y="3908"/>
                  <a:pt x="5606422" y="42249"/>
                  <a:pt x="5813217" y="114238"/>
                </a:cubicBezTo>
                <a:lnTo>
                  <a:pt x="5907885" y="151524"/>
                </a:lnTo>
                <a:lnTo>
                  <a:pt x="5907885"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40000">
                <a:schemeClr val="bg2"/>
              </a:gs>
              <a:gs pos="100000">
                <a:schemeClr val="accent1">
                  <a:lumMod val="60000"/>
                  <a:lumOff val="40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1066801" y="1143000"/>
            <a:ext cx="5029199" cy="1061720"/>
          </a:xfrm>
        </p:spPr>
        <p:txBody>
          <a:bodyPr anchor="t">
            <a:normAutofit/>
          </a:bodyPr>
          <a:lstStyle/>
          <a:p>
            <a:r>
              <a:rPr lang="en-GB" dirty="0"/>
              <a:t>Society</a:t>
            </a:r>
            <a:endParaRPr lang="en-GB"/>
          </a:p>
        </p:txBody>
      </p:sp>
      <p:graphicFrame>
        <p:nvGraphicFramePr>
          <p:cNvPr id="5" name="Content Placeholder 2">
            <a:extLst>
              <a:ext uri="{FF2B5EF4-FFF2-40B4-BE49-F238E27FC236}">
                <a16:creationId xmlns:a16="http://schemas.microsoft.com/office/drawing/2014/main" id="{901C6D94-E9C1-E5D7-9759-01CB1D51376E}"/>
              </a:ext>
            </a:extLst>
          </p:cNvPr>
          <p:cNvGraphicFramePr>
            <a:graphicFrameLocks noGrp="1"/>
          </p:cNvGraphicFramePr>
          <p:nvPr>
            <p:ph idx="1"/>
            <p:extLst>
              <p:ext uri="{D42A27DB-BD31-4B8C-83A1-F6EECF244321}">
                <p14:modId xmlns:p14="http://schemas.microsoft.com/office/powerpoint/2010/main" val="292048001"/>
              </p:ext>
            </p:extLst>
          </p:nvPr>
        </p:nvGraphicFramePr>
        <p:xfrm>
          <a:off x="2860040" y="2595880"/>
          <a:ext cx="8188960" cy="311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0777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a:latin typeface="Arial" pitchFamily="34" charset="0"/>
                <a:cs typeface="Arial" pitchFamily="34" charset="0"/>
              </a:rPr>
              <a:t>Some definitions of society</a:t>
            </a:r>
            <a:r>
              <a:rPr lang="en-GB" b="1"/>
              <a:t>:</a:t>
            </a:r>
            <a:endParaRPr lang="en-GB" dirty="0"/>
          </a:p>
        </p:txBody>
      </p:sp>
      <p:graphicFrame>
        <p:nvGraphicFramePr>
          <p:cNvPr id="15" name="Content Placeholder 2">
            <a:extLst>
              <a:ext uri="{FF2B5EF4-FFF2-40B4-BE49-F238E27FC236}">
                <a16:creationId xmlns:a16="http://schemas.microsoft.com/office/drawing/2014/main" id="{6CFF0C3E-9399-3797-D171-423981B4D65A}"/>
              </a:ext>
            </a:extLst>
          </p:cNvPr>
          <p:cNvGraphicFramePr>
            <a:graphicFrameLocks noGrp="1"/>
          </p:cNvGraphicFramePr>
          <p:nvPr>
            <p:ph idx="1"/>
          </p:nvPr>
        </p:nvGraphicFramePr>
        <p:xfrm>
          <a:off x="1069848" y="2139696"/>
          <a:ext cx="8883836" cy="36776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7162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1850C3A-4510-7E8F-8A08-E3D75B242574}"/>
              </a:ext>
            </a:extLst>
          </p:cNvPr>
          <p:cNvSpPr>
            <a:spLocks noGrp="1"/>
          </p:cNvSpPr>
          <p:nvPr>
            <p:ph type="title"/>
          </p:nvPr>
        </p:nvSpPr>
        <p:spPr/>
        <p:txBody>
          <a:bodyPr>
            <a:normAutofit/>
          </a:bodyPr>
          <a:lstStyle/>
          <a:p>
            <a:r>
              <a:rPr lang="en-GB" dirty="0">
                <a:latin typeface="Arial" pitchFamily="34" charset="0"/>
                <a:cs typeface="Arial" pitchFamily="34" charset="0"/>
              </a:rPr>
              <a:t>Do these definitions satisfy us? How do they resonate with your own?</a:t>
            </a:r>
            <a:endParaRPr lang="en-GB" dirty="0"/>
          </a:p>
        </p:txBody>
      </p:sp>
      <p:sp>
        <p:nvSpPr>
          <p:cNvPr id="3" name="Content Placeholder 2"/>
          <p:cNvSpPr>
            <a:spLocks noGrp="1"/>
          </p:cNvSpPr>
          <p:nvPr>
            <p:ph type="body" idx="1"/>
          </p:nvPr>
        </p:nvSpPr>
        <p:spPr/>
        <p:txBody>
          <a:bodyPr/>
          <a:lstStyle/>
          <a:p>
            <a:endParaRPr lang="en-GB" dirty="0">
              <a:latin typeface="Arial" pitchFamily="34" charset="0"/>
              <a:cs typeface="Arial" pitchFamily="34" charset="0"/>
            </a:endParaRPr>
          </a:p>
        </p:txBody>
      </p:sp>
    </p:spTree>
    <p:extLst>
      <p:ext uri="{BB962C8B-B14F-4D97-AF65-F5344CB8AC3E}">
        <p14:creationId xmlns:p14="http://schemas.microsoft.com/office/powerpoint/2010/main" val="100069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D8E37F-B926-4EDC-B832-034AD1BBD5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66800" y="1162049"/>
            <a:ext cx="6489764" cy="1238250"/>
          </a:xfrm>
        </p:spPr>
        <p:txBody>
          <a:bodyPr anchor="ctr">
            <a:normAutofit/>
          </a:bodyPr>
          <a:lstStyle/>
          <a:p>
            <a:r>
              <a:rPr lang="en-GB" b="1" dirty="0">
                <a:latin typeface="Arial" pitchFamily="34" charset="0"/>
                <a:cs typeface="Arial" pitchFamily="34" charset="0"/>
              </a:rPr>
              <a:t>What about this......?</a:t>
            </a:r>
          </a:p>
        </p:txBody>
      </p:sp>
      <p:sp>
        <p:nvSpPr>
          <p:cNvPr id="3" name="Content Placeholder 2"/>
          <p:cNvSpPr>
            <a:spLocks noGrp="1"/>
          </p:cNvSpPr>
          <p:nvPr>
            <p:ph idx="1"/>
          </p:nvPr>
        </p:nvSpPr>
        <p:spPr>
          <a:xfrm>
            <a:off x="1066798" y="2736850"/>
            <a:ext cx="4155651" cy="2978150"/>
          </a:xfrm>
        </p:spPr>
        <p:txBody>
          <a:bodyPr>
            <a:normAutofit/>
          </a:bodyPr>
          <a:lstStyle/>
          <a:p>
            <a:pPr>
              <a:lnSpc>
                <a:spcPct val="110000"/>
              </a:lnSpc>
            </a:pPr>
            <a:r>
              <a:rPr lang="en-GB" sz="1300">
                <a:latin typeface="Arial" pitchFamily="34" charset="0"/>
                <a:cs typeface="Arial" pitchFamily="34" charset="0"/>
              </a:rPr>
              <a:t>Margaret Thatcher famously declared in the 70s that there is no such thing as ‘society’. There are only individuals and families. </a:t>
            </a:r>
          </a:p>
          <a:p>
            <a:pPr>
              <a:lnSpc>
                <a:spcPct val="110000"/>
              </a:lnSpc>
              <a:buNone/>
            </a:pPr>
            <a:endParaRPr lang="en-GB" sz="1300">
              <a:latin typeface="Arial" pitchFamily="34" charset="0"/>
              <a:cs typeface="Arial" pitchFamily="34" charset="0"/>
            </a:endParaRPr>
          </a:p>
          <a:p>
            <a:pPr>
              <a:lnSpc>
                <a:spcPct val="110000"/>
              </a:lnSpc>
            </a:pPr>
            <a:r>
              <a:rPr lang="en-GB" sz="1300">
                <a:latin typeface="Arial" pitchFamily="34" charset="0"/>
                <a:cs typeface="Arial" pitchFamily="34" charset="0"/>
              </a:rPr>
              <a:t>She is not alone. Some theorists believe that the most remarkable and insidious feature of the present-day edition of social ills is that they arise mostly from the absence of society, rather than from its pressures.</a:t>
            </a:r>
          </a:p>
          <a:p>
            <a:pPr>
              <a:lnSpc>
                <a:spcPct val="110000"/>
              </a:lnSpc>
              <a:buNone/>
            </a:pPr>
            <a:r>
              <a:rPr lang="en-GB" sz="1300" b="1" i="1">
                <a:latin typeface="Arial" pitchFamily="34" charset="0"/>
                <a:cs typeface="Arial" pitchFamily="34" charset="0"/>
              </a:rPr>
              <a:t>(From: Bauman, Z. (2008) The Absence of Society)</a:t>
            </a:r>
            <a:endParaRPr lang="en-GB" sz="1300">
              <a:latin typeface="Arial" pitchFamily="34" charset="0"/>
              <a:cs typeface="Arial" pitchFamily="34" charset="0"/>
            </a:endParaRPr>
          </a:p>
          <a:p>
            <a:pPr marL="0" indent="0">
              <a:lnSpc>
                <a:spcPct val="110000"/>
              </a:lnSpc>
              <a:buNone/>
            </a:pPr>
            <a:endParaRPr lang="en-GB" sz="1300"/>
          </a:p>
        </p:txBody>
      </p:sp>
      <p:pic>
        <p:nvPicPr>
          <p:cNvPr id="5" name="Picture 4" descr="Checkmate in a chess game">
            <a:extLst>
              <a:ext uri="{FF2B5EF4-FFF2-40B4-BE49-F238E27FC236}">
                <a16:creationId xmlns:a16="http://schemas.microsoft.com/office/drawing/2014/main" id="{CA180B0D-5702-0195-5D90-DA107C3D21C0}"/>
              </a:ext>
            </a:extLst>
          </p:cNvPr>
          <p:cNvPicPr>
            <a:picLocks noChangeAspect="1"/>
          </p:cNvPicPr>
          <p:nvPr/>
        </p:nvPicPr>
        <p:blipFill rotWithShape="1">
          <a:blip r:embed="rId2"/>
          <a:srcRect t="25487" r="-2" b="-2"/>
          <a:stretch/>
        </p:blipFill>
        <p:spPr>
          <a:xfrm>
            <a:off x="3862670" y="2156616"/>
            <a:ext cx="8329331" cy="4701384"/>
          </a:xfrm>
          <a:custGeom>
            <a:avLst/>
            <a:gdLst/>
            <a:ahLst/>
            <a:cxnLst/>
            <a:rect l="l" t="t" r="r" b="b"/>
            <a:pathLst>
              <a:path w="8329331" h="4701384">
                <a:moveTo>
                  <a:pt x="7047184" y="406"/>
                </a:moveTo>
                <a:cubicBezTo>
                  <a:pt x="7473044" y="7480"/>
                  <a:pt x="7895572" y="106955"/>
                  <a:pt x="8282506" y="294946"/>
                </a:cubicBezTo>
                <a:lnTo>
                  <a:pt x="8329331" y="319324"/>
                </a:lnTo>
                <a:lnTo>
                  <a:pt x="8329331" y="4701384"/>
                </a:lnTo>
                <a:lnTo>
                  <a:pt x="0" y="4701384"/>
                </a:lnTo>
                <a:lnTo>
                  <a:pt x="5251843" y="580406"/>
                </a:lnTo>
                <a:lnTo>
                  <a:pt x="5312648" y="535110"/>
                </a:lnTo>
                <a:cubicBezTo>
                  <a:pt x="5787318" y="199904"/>
                  <a:pt x="6331234" y="25089"/>
                  <a:pt x="6876738" y="2514"/>
                </a:cubicBezTo>
                <a:cubicBezTo>
                  <a:pt x="6933561" y="163"/>
                  <a:pt x="6990402" y="-537"/>
                  <a:pt x="7047184" y="406"/>
                </a:cubicBezTo>
                <a:close/>
              </a:path>
            </a:pathLst>
          </a:custGeom>
        </p:spPr>
      </p:pic>
    </p:spTree>
    <p:extLst>
      <p:ext uri="{BB962C8B-B14F-4D97-AF65-F5344CB8AC3E}">
        <p14:creationId xmlns:p14="http://schemas.microsoft.com/office/powerpoint/2010/main" val="37981798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D00CB3E-22D8-C88A-E699-CC9736BC9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66799" y="1131497"/>
            <a:ext cx="8606346" cy="1257299"/>
          </a:xfrm>
        </p:spPr>
        <p:txBody>
          <a:bodyPr anchor="ctr">
            <a:normAutofit/>
          </a:bodyPr>
          <a:lstStyle/>
          <a:p>
            <a:r>
              <a:rPr lang="en-GB" sz="4800" b="1">
                <a:latin typeface="Arial" charset="0"/>
                <a:cs typeface="Arial" charset="0"/>
              </a:rPr>
              <a:t>Big concept</a:t>
            </a:r>
            <a:endParaRPr lang="en-GB" sz="4800"/>
          </a:p>
        </p:txBody>
      </p:sp>
      <p:sp>
        <p:nvSpPr>
          <p:cNvPr id="3" name="Content Placeholder 2"/>
          <p:cNvSpPr>
            <a:spLocks noGrp="1"/>
          </p:cNvSpPr>
          <p:nvPr>
            <p:ph idx="1"/>
          </p:nvPr>
        </p:nvSpPr>
        <p:spPr>
          <a:xfrm>
            <a:off x="1066798" y="2736850"/>
            <a:ext cx="5029202" cy="2978152"/>
          </a:xfrm>
        </p:spPr>
        <p:txBody>
          <a:bodyPr>
            <a:normAutofit/>
          </a:bodyPr>
          <a:lstStyle/>
          <a:p>
            <a:pPr>
              <a:lnSpc>
                <a:spcPct val="110000"/>
              </a:lnSpc>
            </a:pPr>
            <a:r>
              <a:rPr lang="en-GB" sz="1300">
                <a:latin typeface="Arial" charset="0"/>
                <a:cs typeface="Arial" charset="0"/>
              </a:rPr>
              <a:t>Definition of society  </a:t>
            </a:r>
          </a:p>
          <a:p>
            <a:pPr>
              <a:lnSpc>
                <a:spcPct val="110000"/>
              </a:lnSpc>
            </a:pPr>
            <a:r>
              <a:rPr lang="en-GB" sz="1300">
                <a:latin typeface="Arial" charset="0"/>
                <a:cs typeface="Arial" charset="0"/>
              </a:rPr>
              <a:t>Local? National? Global? Specific? General?</a:t>
            </a:r>
          </a:p>
          <a:p>
            <a:pPr>
              <a:lnSpc>
                <a:spcPct val="110000"/>
              </a:lnSpc>
            </a:pPr>
            <a:r>
              <a:rPr lang="en-GB" sz="1300">
                <a:latin typeface="Arial" charset="0"/>
                <a:cs typeface="Arial" charset="0"/>
              </a:rPr>
              <a:t>Different communities of people make up different societies. </a:t>
            </a:r>
          </a:p>
          <a:p>
            <a:pPr>
              <a:lnSpc>
                <a:spcPct val="110000"/>
              </a:lnSpc>
            </a:pPr>
            <a:r>
              <a:rPr lang="en-GB" sz="1300">
                <a:latin typeface="Arial" charset="0"/>
                <a:cs typeface="Arial" charset="0"/>
              </a:rPr>
              <a:t>It’s possible to belong to one or lots of different communities at the same time. We have multiple identities. We can belong to different societies.</a:t>
            </a:r>
          </a:p>
          <a:p>
            <a:pPr>
              <a:lnSpc>
                <a:spcPct val="110000"/>
              </a:lnSpc>
            </a:pPr>
            <a:endParaRPr lang="en-GB" sz="1300">
              <a:latin typeface="Arial" charset="0"/>
              <a:cs typeface="Arial" charset="0"/>
            </a:endParaRPr>
          </a:p>
          <a:p>
            <a:pPr>
              <a:lnSpc>
                <a:spcPct val="110000"/>
              </a:lnSpc>
              <a:buNone/>
            </a:pPr>
            <a:r>
              <a:rPr lang="en-GB" sz="1300">
                <a:latin typeface="Arial" charset="0"/>
                <a:cs typeface="Arial" charset="0"/>
              </a:rPr>
              <a:t>   </a:t>
            </a:r>
            <a:r>
              <a:rPr lang="en-GB" sz="1300" b="1">
                <a:latin typeface="Arial" charset="0"/>
                <a:cs typeface="Arial" charset="0"/>
              </a:rPr>
              <a:t>SOCIETY</a:t>
            </a:r>
            <a:r>
              <a:rPr lang="en-GB" sz="1300">
                <a:latin typeface="Arial" charset="0"/>
                <a:cs typeface="Arial" charset="0"/>
              </a:rPr>
              <a:t> is a big concept.</a:t>
            </a:r>
          </a:p>
          <a:p>
            <a:pPr>
              <a:lnSpc>
                <a:spcPct val="110000"/>
              </a:lnSpc>
              <a:buNone/>
            </a:pPr>
            <a:r>
              <a:rPr lang="en-GB" sz="1300">
                <a:latin typeface="Arial" charset="0"/>
                <a:cs typeface="Arial" charset="0"/>
              </a:rPr>
              <a:t>	We will consider this further at another time.</a:t>
            </a:r>
          </a:p>
          <a:p>
            <a:pPr>
              <a:lnSpc>
                <a:spcPct val="110000"/>
              </a:lnSpc>
            </a:pPr>
            <a:endParaRPr lang="en-GB" sz="1300"/>
          </a:p>
        </p:txBody>
      </p:sp>
      <p:pic>
        <p:nvPicPr>
          <p:cNvPr id="5" name="Picture 4" descr="One in a crowd">
            <a:extLst>
              <a:ext uri="{FF2B5EF4-FFF2-40B4-BE49-F238E27FC236}">
                <a16:creationId xmlns:a16="http://schemas.microsoft.com/office/drawing/2014/main" id="{A56067E6-613F-ED37-F16F-EC8830185D48}"/>
              </a:ext>
            </a:extLst>
          </p:cNvPr>
          <p:cNvPicPr>
            <a:picLocks noChangeAspect="1"/>
          </p:cNvPicPr>
          <p:nvPr/>
        </p:nvPicPr>
        <p:blipFill rotWithShape="1">
          <a:blip r:embed="rId2"/>
          <a:srcRect t="8963" r="-3" b="18493"/>
          <a:stretch/>
        </p:blipFill>
        <p:spPr>
          <a:xfrm>
            <a:off x="5797434" y="3378954"/>
            <a:ext cx="6394567" cy="3479046"/>
          </a:xfrm>
          <a:custGeom>
            <a:avLst/>
            <a:gdLst/>
            <a:ahLst/>
            <a:cxnLst/>
            <a:rect l="l" t="t" r="r" b="b"/>
            <a:pathLst>
              <a:path w="6394567" h="3479046">
                <a:moveTo>
                  <a:pt x="5171297" y="284"/>
                </a:moveTo>
                <a:cubicBezTo>
                  <a:pt x="5607674" y="7531"/>
                  <a:pt x="6039042" y="153650"/>
                  <a:pt x="6394290" y="430072"/>
                </a:cubicBezTo>
                <a:lnTo>
                  <a:pt x="6394567" y="430316"/>
                </a:lnTo>
                <a:lnTo>
                  <a:pt x="6394567"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p:spPr>
      </p:pic>
    </p:spTree>
    <p:extLst>
      <p:ext uri="{BB962C8B-B14F-4D97-AF65-F5344CB8AC3E}">
        <p14:creationId xmlns:p14="http://schemas.microsoft.com/office/powerpoint/2010/main" val="36754322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063577F-2949-C31E-B4B0-5E250230F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17E4A51B-BAF6-3729-A2C0-89331F2FB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0365" y="-318"/>
            <a:ext cx="5907885" cy="3479046"/>
          </a:xfrm>
          <a:custGeom>
            <a:avLst/>
            <a:gdLst>
              <a:gd name="connsiteX0" fmla="*/ 5171297 w 5907885"/>
              <a:gd name="connsiteY0" fmla="*/ 284 h 3479046"/>
              <a:gd name="connsiteX1" fmla="*/ 5813217 w 5907885"/>
              <a:gd name="connsiteY1" fmla="*/ 114238 h 3479046"/>
              <a:gd name="connsiteX2" fmla="*/ 5907885 w 5907885"/>
              <a:gd name="connsiteY2" fmla="*/ 151524 h 3479046"/>
              <a:gd name="connsiteX3" fmla="*/ 5907885 w 5907885"/>
              <a:gd name="connsiteY3" fmla="*/ 3479046 h 3479046"/>
              <a:gd name="connsiteX4" fmla="*/ 0 w 5907885"/>
              <a:gd name="connsiteY4" fmla="*/ 3479046 h 3479046"/>
              <a:gd name="connsiteX5" fmla="*/ 3916974 w 5907885"/>
              <a:gd name="connsiteY5" fmla="*/ 405504 h 3479046"/>
              <a:gd name="connsiteX6" fmla="*/ 3959456 w 5907885"/>
              <a:gd name="connsiteY6" fmla="*/ 373857 h 3479046"/>
              <a:gd name="connsiteX7" fmla="*/ 5052215 w 5907885"/>
              <a:gd name="connsiteY7" fmla="*/ 1756 h 3479046"/>
              <a:gd name="connsiteX8" fmla="*/ 5171297 w 5907885"/>
              <a:gd name="connsiteY8" fmla="*/ 284 h 3479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7885" h="3479046">
                <a:moveTo>
                  <a:pt x="5171297" y="284"/>
                </a:moveTo>
                <a:cubicBezTo>
                  <a:pt x="5389485" y="3908"/>
                  <a:pt x="5606422" y="42249"/>
                  <a:pt x="5813217" y="114238"/>
                </a:cubicBezTo>
                <a:lnTo>
                  <a:pt x="5907885" y="151524"/>
                </a:lnTo>
                <a:lnTo>
                  <a:pt x="5907885"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40000">
                <a:schemeClr val="bg2"/>
              </a:gs>
              <a:gs pos="100000">
                <a:schemeClr val="accent1">
                  <a:lumMod val="60000"/>
                  <a:lumOff val="40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1066801" y="1143000"/>
            <a:ext cx="5029199" cy="1061720"/>
          </a:xfrm>
        </p:spPr>
        <p:txBody>
          <a:bodyPr vert="horz" lIns="91440" tIns="45720" rIns="91440" bIns="45720" rtlCol="0" anchor="t">
            <a:normAutofit/>
          </a:bodyPr>
          <a:lstStyle/>
          <a:p>
            <a:r>
              <a:rPr lang="en-US"/>
              <a:t>Perthyn</a:t>
            </a:r>
            <a:br>
              <a:rPr lang="en-US"/>
            </a:br>
            <a:r>
              <a:rPr lang="en-US" i="1"/>
              <a:t>Belonging </a:t>
            </a:r>
          </a:p>
        </p:txBody>
      </p:sp>
      <p:sp>
        <p:nvSpPr>
          <p:cNvPr id="3" name="Content Placeholder 2"/>
          <p:cNvSpPr>
            <a:spLocks/>
          </p:cNvSpPr>
          <p:nvPr/>
        </p:nvSpPr>
        <p:spPr>
          <a:xfrm>
            <a:off x="2860040" y="2629972"/>
            <a:ext cx="3902378" cy="3050936"/>
          </a:xfrm>
          <a:prstGeom prst="rect">
            <a:avLst/>
          </a:prstGeom>
        </p:spPr>
        <p:txBody>
          <a:bodyPr/>
          <a:lstStyle/>
          <a:p>
            <a:pPr defTabSz="740664">
              <a:spcAft>
                <a:spcPts val="600"/>
              </a:spcAft>
            </a:pPr>
            <a:r>
              <a:rPr lang="en-GB" sz="1458" kern="1200">
                <a:solidFill>
                  <a:schemeClr val="tx1"/>
                </a:solidFill>
                <a:latin typeface="+mn-lt"/>
                <a:ea typeface="+mn-ea"/>
                <a:cs typeface="+mn-cs"/>
              </a:rPr>
              <a:t>Beth </a:t>
            </a:r>
            <a:r>
              <a:rPr lang="en-GB" sz="1458" kern="1200" err="1">
                <a:solidFill>
                  <a:schemeClr val="tx1"/>
                </a:solidFill>
                <a:latin typeface="+mn-lt"/>
                <a:ea typeface="+mn-ea"/>
                <a:cs typeface="+mn-cs"/>
              </a:rPr>
              <a:t>yw</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ystyr</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perthyn</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i</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gymdeithas</a:t>
            </a:r>
            <a:r>
              <a:rPr lang="en-GB" sz="1458" kern="1200">
                <a:solidFill>
                  <a:schemeClr val="tx1"/>
                </a:solidFill>
                <a:latin typeface="+mn-lt"/>
                <a:ea typeface="+mn-ea"/>
                <a:cs typeface="+mn-cs"/>
              </a:rPr>
              <a:t>? </a:t>
            </a:r>
          </a:p>
          <a:p>
            <a:pPr defTabSz="740664">
              <a:spcAft>
                <a:spcPts val="600"/>
              </a:spcAft>
            </a:pPr>
            <a:r>
              <a:rPr lang="en-GB" sz="1458" kern="1200">
                <a:solidFill>
                  <a:schemeClr val="tx1"/>
                </a:solidFill>
                <a:latin typeface="+mn-lt"/>
                <a:ea typeface="+mn-ea"/>
                <a:cs typeface="+mn-cs"/>
              </a:rPr>
              <a:t>Beth </a:t>
            </a:r>
            <a:r>
              <a:rPr lang="en-GB" sz="1458" kern="1200" err="1">
                <a:solidFill>
                  <a:schemeClr val="tx1"/>
                </a:solidFill>
                <a:latin typeface="+mn-lt"/>
                <a:ea typeface="+mn-ea"/>
                <a:cs typeface="+mn-cs"/>
              </a:rPr>
              <a:t>mae</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perthyn</a:t>
            </a:r>
            <a:r>
              <a:rPr lang="en-GB" sz="1458" kern="1200">
                <a:solidFill>
                  <a:schemeClr val="tx1"/>
                </a:solidFill>
                <a:latin typeface="+mn-lt"/>
                <a:ea typeface="+mn-ea"/>
                <a:cs typeface="+mn-cs"/>
              </a:rPr>
              <a:t>:</a:t>
            </a:r>
          </a:p>
          <a:p>
            <a:pPr marL="370332" lvl="1" defTabSz="740664">
              <a:spcAft>
                <a:spcPts val="600"/>
              </a:spcAft>
            </a:pPr>
            <a:r>
              <a:rPr lang="en-GB" sz="1458" kern="1200" err="1">
                <a:solidFill>
                  <a:schemeClr val="tx1"/>
                </a:solidFill>
                <a:latin typeface="+mn-lt"/>
                <a:ea typeface="+mn-ea"/>
                <a:cs typeface="+mn-cs"/>
              </a:rPr>
              <a:t>Yn</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teimlo</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fel</a:t>
            </a:r>
            <a:r>
              <a:rPr lang="en-GB" sz="1458" kern="1200">
                <a:solidFill>
                  <a:schemeClr val="tx1"/>
                </a:solidFill>
                <a:latin typeface="+mn-lt"/>
                <a:ea typeface="+mn-ea"/>
                <a:cs typeface="+mn-cs"/>
              </a:rPr>
              <a:t>?</a:t>
            </a:r>
          </a:p>
          <a:p>
            <a:pPr marL="370332" lvl="1" defTabSz="740664">
              <a:spcAft>
                <a:spcPts val="600"/>
              </a:spcAft>
            </a:pPr>
            <a:r>
              <a:rPr lang="en-GB" sz="1458" kern="1200" err="1">
                <a:solidFill>
                  <a:schemeClr val="tx1"/>
                </a:solidFill>
                <a:latin typeface="+mn-lt"/>
                <a:ea typeface="+mn-ea"/>
                <a:cs typeface="+mn-cs"/>
              </a:rPr>
              <a:t>Yn</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edrych</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fel</a:t>
            </a:r>
            <a:r>
              <a:rPr lang="en-GB" sz="1458" kern="1200">
                <a:solidFill>
                  <a:schemeClr val="tx1"/>
                </a:solidFill>
                <a:latin typeface="+mn-lt"/>
                <a:ea typeface="+mn-ea"/>
                <a:cs typeface="+mn-cs"/>
              </a:rPr>
              <a:t>? </a:t>
            </a:r>
          </a:p>
          <a:p>
            <a:pPr defTabSz="740664">
              <a:spcAft>
                <a:spcPts val="600"/>
              </a:spcAft>
            </a:pPr>
            <a:r>
              <a:rPr lang="en-GB" sz="1458" kern="1200">
                <a:solidFill>
                  <a:schemeClr val="tx1"/>
                </a:solidFill>
                <a:latin typeface="+mn-lt"/>
                <a:ea typeface="+mn-ea"/>
                <a:cs typeface="+mn-cs"/>
              </a:rPr>
              <a:t>Beth all </a:t>
            </a:r>
            <a:r>
              <a:rPr lang="en-GB" sz="1458" kern="1200" err="1">
                <a:solidFill>
                  <a:schemeClr val="tx1"/>
                </a:solidFill>
                <a:latin typeface="+mn-lt"/>
                <a:ea typeface="+mn-ea"/>
                <a:cs typeface="+mn-cs"/>
              </a:rPr>
              <a:t>ddigwydd</a:t>
            </a:r>
            <a:r>
              <a:rPr lang="en-GB" sz="1458" kern="1200">
                <a:solidFill>
                  <a:schemeClr val="tx1"/>
                </a:solidFill>
                <a:latin typeface="+mn-lt"/>
                <a:ea typeface="+mn-ea"/>
                <a:cs typeface="+mn-cs"/>
              </a:rPr>
              <a:t> pan </a:t>
            </a:r>
            <a:r>
              <a:rPr lang="en-GB" sz="1458" kern="1200" err="1">
                <a:solidFill>
                  <a:schemeClr val="tx1"/>
                </a:solidFill>
                <a:latin typeface="+mn-lt"/>
                <a:ea typeface="+mn-ea"/>
                <a:cs typeface="+mn-cs"/>
              </a:rPr>
              <a:t>nad</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yw</a:t>
            </a:r>
            <a:r>
              <a:rPr lang="en-GB" sz="1458" kern="1200">
                <a:solidFill>
                  <a:schemeClr val="tx1"/>
                </a:solidFill>
                <a:latin typeface="+mn-lt"/>
                <a:ea typeface="+mn-ea"/>
                <a:cs typeface="+mn-cs"/>
              </a:rPr>
              <a:t> person </a:t>
            </a:r>
            <a:r>
              <a:rPr lang="en-GB" sz="1458" kern="1200" err="1">
                <a:solidFill>
                  <a:schemeClr val="tx1"/>
                </a:solidFill>
                <a:latin typeface="+mn-lt"/>
                <a:ea typeface="+mn-ea"/>
                <a:cs typeface="+mn-cs"/>
              </a:rPr>
              <a:t>yn</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teimlo</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ei</a:t>
            </a:r>
            <a:r>
              <a:rPr lang="en-GB" sz="1458" kern="1200">
                <a:solidFill>
                  <a:schemeClr val="tx1"/>
                </a:solidFill>
                <a:latin typeface="+mn-lt"/>
                <a:ea typeface="+mn-ea"/>
                <a:cs typeface="+mn-cs"/>
              </a:rPr>
              <a:t> f/</a:t>
            </a:r>
            <a:r>
              <a:rPr lang="en-GB" sz="1458" kern="1200" err="1">
                <a:solidFill>
                  <a:schemeClr val="tx1"/>
                </a:solidFill>
                <a:latin typeface="+mn-lt"/>
                <a:ea typeface="+mn-ea"/>
                <a:cs typeface="+mn-cs"/>
              </a:rPr>
              <a:t>bod</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nhw’n</a:t>
            </a:r>
            <a:r>
              <a:rPr lang="en-GB" sz="1458" kern="1200">
                <a:solidFill>
                  <a:schemeClr val="tx1"/>
                </a:solidFill>
                <a:latin typeface="+mn-lt"/>
                <a:ea typeface="+mn-ea"/>
                <a:cs typeface="+mn-cs"/>
              </a:rPr>
              <a:t> ‘</a:t>
            </a:r>
            <a:r>
              <a:rPr lang="en-GB" sz="1458" kern="1200" err="1">
                <a:solidFill>
                  <a:schemeClr val="tx1"/>
                </a:solidFill>
                <a:latin typeface="+mn-lt"/>
                <a:ea typeface="+mn-ea"/>
                <a:cs typeface="+mn-cs"/>
              </a:rPr>
              <a:t>perthyn</a:t>
            </a:r>
            <a:r>
              <a:rPr lang="en-GB" sz="1458" kern="1200">
                <a:solidFill>
                  <a:schemeClr val="tx1"/>
                </a:solidFill>
                <a:latin typeface="+mn-lt"/>
                <a:ea typeface="+mn-ea"/>
                <a:cs typeface="+mn-cs"/>
              </a:rPr>
              <a:t>’? </a:t>
            </a:r>
            <a:endParaRPr lang="en-GB"/>
          </a:p>
        </p:txBody>
      </p:sp>
      <p:sp>
        <p:nvSpPr>
          <p:cNvPr id="4" name="Content Placeholder 3"/>
          <p:cNvSpPr>
            <a:spLocks/>
          </p:cNvSpPr>
          <p:nvPr/>
        </p:nvSpPr>
        <p:spPr>
          <a:xfrm>
            <a:off x="7146622" y="2629972"/>
            <a:ext cx="3902378" cy="3050936"/>
          </a:xfrm>
          <a:prstGeom prst="rect">
            <a:avLst/>
          </a:prstGeom>
        </p:spPr>
        <p:txBody>
          <a:bodyPr/>
          <a:lstStyle/>
          <a:p>
            <a:pPr defTabSz="740664">
              <a:spcAft>
                <a:spcPts val="600"/>
              </a:spcAft>
            </a:pPr>
            <a:r>
              <a:rPr lang="en-GB" sz="1458" i="1" kern="1200">
                <a:solidFill>
                  <a:schemeClr val="tx1"/>
                </a:solidFill>
                <a:latin typeface="+mn-lt"/>
                <a:ea typeface="+mn-ea"/>
                <a:cs typeface="+mn-cs"/>
              </a:rPr>
              <a:t>What does it mean to ‘belong’ to society? </a:t>
            </a:r>
          </a:p>
          <a:p>
            <a:pPr defTabSz="740664">
              <a:spcAft>
                <a:spcPts val="600"/>
              </a:spcAft>
            </a:pPr>
            <a:r>
              <a:rPr lang="en-GB" sz="1458" i="1" kern="1200">
                <a:solidFill>
                  <a:schemeClr val="tx1"/>
                </a:solidFill>
                <a:latin typeface="+mn-lt"/>
                <a:ea typeface="+mn-ea"/>
                <a:cs typeface="+mn-cs"/>
              </a:rPr>
              <a:t>What does it:</a:t>
            </a:r>
          </a:p>
          <a:p>
            <a:pPr marL="370332" lvl="1" defTabSz="740664">
              <a:spcAft>
                <a:spcPts val="600"/>
              </a:spcAft>
            </a:pPr>
            <a:r>
              <a:rPr lang="en-GB" sz="1458" i="1" kern="1200">
                <a:solidFill>
                  <a:schemeClr val="tx1"/>
                </a:solidFill>
                <a:latin typeface="+mn-lt"/>
                <a:ea typeface="+mn-ea"/>
                <a:cs typeface="+mn-cs"/>
              </a:rPr>
              <a:t>Feel like to belong?</a:t>
            </a:r>
          </a:p>
          <a:p>
            <a:pPr marL="370332" lvl="1" defTabSz="740664">
              <a:spcAft>
                <a:spcPts val="600"/>
              </a:spcAft>
            </a:pPr>
            <a:r>
              <a:rPr lang="en-GB" sz="1458" i="1" kern="1200">
                <a:solidFill>
                  <a:schemeClr val="tx1"/>
                </a:solidFill>
                <a:latin typeface="+mn-lt"/>
                <a:ea typeface="+mn-ea"/>
                <a:cs typeface="+mn-cs"/>
              </a:rPr>
              <a:t>Look like in practice?</a:t>
            </a:r>
          </a:p>
          <a:p>
            <a:pPr defTabSz="740664">
              <a:spcAft>
                <a:spcPts val="600"/>
              </a:spcAft>
            </a:pPr>
            <a:r>
              <a:rPr lang="en-GB" sz="1458" i="1" kern="1200">
                <a:solidFill>
                  <a:schemeClr val="tx1"/>
                </a:solidFill>
                <a:latin typeface="+mn-lt"/>
                <a:ea typeface="+mn-ea"/>
                <a:cs typeface="+mn-cs"/>
              </a:rPr>
              <a:t>What can happen if someone feels like they don’t ‘belong’ in society? </a:t>
            </a:r>
            <a:endParaRPr lang="en-GB" i="1"/>
          </a:p>
        </p:txBody>
      </p:sp>
    </p:spTree>
    <p:extLst>
      <p:ext uri="{BB962C8B-B14F-4D97-AF65-F5344CB8AC3E}">
        <p14:creationId xmlns:p14="http://schemas.microsoft.com/office/powerpoint/2010/main" val="31156298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0936" y="640080"/>
            <a:ext cx="4818888" cy="1481328"/>
          </a:xfrm>
        </p:spPr>
        <p:txBody>
          <a:bodyPr anchor="b">
            <a:normAutofit fontScale="90000"/>
          </a:bodyPr>
          <a:lstStyle/>
          <a:p>
            <a:r>
              <a:rPr lang="en-GB" sz="5000"/>
              <a:t>Social Exclusion and Inclusion</a:t>
            </a:r>
          </a:p>
        </p:txBody>
      </p:sp>
      <p:graphicFrame>
        <p:nvGraphicFramePr>
          <p:cNvPr id="11" name="Content Placeholder 4">
            <a:extLst>
              <a:ext uri="{FF2B5EF4-FFF2-40B4-BE49-F238E27FC236}">
                <a16:creationId xmlns:a16="http://schemas.microsoft.com/office/drawing/2014/main" id="{13FF4498-444A-0359-C798-8FCEAEF179B4}"/>
              </a:ext>
            </a:extLst>
          </p:cNvPr>
          <p:cNvGraphicFramePr>
            <a:graphicFrameLocks noGrp="1"/>
          </p:cNvGraphicFramePr>
          <p:nvPr>
            <p:ph idx="1"/>
          </p:nvPr>
        </p:nvGraphicFramePr>
        <p:xfrm>
          <a:off x="630936" y="2660904"/>
          <a:ext cx="4818888" cy="35478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a:stretch>
            <a:fillRect/>
          </a:stretch>
        </p:blipFill>
        <p:spPr>
          <a:xfrm>
            <a:off x="6288901" y="640080"/>
            <a:ext cx="5079262" cy="5577840"/>
          </a:xfrm>
          <a:prstGeom prst="rect">
            <a:avLst/>
          </a:prstGeom>
        </p:spPr>
      </p:pic>
    </p:spTree>
    <p:extLst>
      <p:ext uri="{BB962C8B-B14F-4D97-AF65-F5344CB8AC3E}">
        <p14:creationId xmlns:p14="http://schemas.microsoft.com/office/powerpoint/2010/main" val="29453324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a:t>Eithrio</a:t>
            </a:r>
            <a:r>
              <a:rPr lang="en-GB" dirty="0"/>
              <a:t> </a:t>
            </a:r>
            <a:r>
              <a:rPr lang="en-GB" dirty="0" err="1"/>
              <a:t>Cymdeithasol</a:t>
            </a:r>
            <a:r>
              <a:rPr lang="en-GB" dirty="0"/>
              <a:t>/Social Exclusion </a:t>
            </a:r>
          </a:p>
        </p:txBody>
      </p:sp>
      <p:sp>
        <p:nvSpPr>
          <p:cNvPr id="5" name="Rounded Rectangle 4"/>
          <p:cNvSpPr/>
          <p:nvPr/>
        </p:nvSpPr>
        <p:spPr>
          <a:xfrm>
            <a:off x="2021834" y="3645024"/>
            <a:ext cx="8424936" cy="2088232"/>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‘Social exclusion is a complex and multi-dimensional process. It involves the lack or denial of resources, rights, goods and services, and the inability to participate in the normal relationships and activities, available to the majority of people in a society, whether in economic, social, cultural or political arenas. It affects both the quality of life of individuals and the equity and cohesion of society as a whole.’ </a:t>
            </a:r>
          </a:p>
          <a:p>
            <a:pPr algn="r"/>
            <a:r>
              <a:rPr lang="en-GB" dirty="0"/>
              <a:t>(</a:t>
            </a:r>
            <a:r>
              <a:rPr lang="en-GB" dirty="0" err="1"/>
              <a:t>Levitas</a:t>
            </a:r>
            <a:r>
              <a:rPr lang="en-GB" dirty="0"/>
              <a:t> et al, 2007:9) </a:t>
            </a:r>
          </a:p>
        </p:txBody>
      </p:sp>
      <p:sp>
        <p:nvSpPr>
          <p:cNvPr id="6" name="Rounded Rectangle 5"/>
          <p:cNvSpPr/>
          <p:nvPr/>
        </p:nvSpPr>
        <p:spPr>
          <a:xfrm>
            <a:off x="2021834" y="1844824"/>
            <a:ext cx="8280920" cy="14401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GB" altLang="en-US" b="1" i="1" dirty="0">
                <a:ea typeface="ＭＳ Ｐゴシック" pitchFamily="34" charset="-128"/>
              </a:rPr>
              <a:t>‘A process that deprives individuals and families, groups and neighbourhoods of the resources required for participation in the social, economic and political activity of society as a whole.’ </a:t>
            </a:r>
          </a:p>
          <a:p>
            <a:pPr algn="r"/>
            <a:r>
              <a:rPr lang="en-GB" altLang="en-US" dirty="0">
                <a:ea typeface="ＭＳ Ｐゴシック" pitchFamily="34" charset="-128"/>
              </a:rPr>
              <a:t>(Pierson, 2005:7)</a:t>
            </a:r>
          </a:p>
        </p:txBody>
      </p:sp>
    </p:spTree>
    <p:extLst>
      <p:ext uri="{BB962C8B-B14F-4D97-AF65-F5344CB8AC3E}">
        <p14:creationId xmlns:p14="http://schemas.microsoft.com/office/powerpoint/2010/main" val="4134555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1A06B62-8BB1-9677-4094-5FB84178B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9000" y="1143000"/>
            <a:ext cx="3924299" cy="1612290"/>
          </a:xfrm>
        </p:spPr>
        <p:txBody>
          <a:bodyPr vert="horz" lIns="91440" tIns="45720" rIns="91440" bIns="45720" rtlCol="0" anchor="ctr">
            <a:normAutofit/>
          </a:bodyPr>
          <a:lstStyle/>
          <a:p>
            <a:r>
              <a:rPr lang="en-US"/>
              <a:t>Tasg</a:t>
            </a:r>
            <a:br>
              <a:rPr lang="en-US"/>
            </a:br>
            <a:r>
              <a:rPr lang="en-US" i="1"/>
              <a:t>Task</a:t>
            </a:r>
            <a:r>
              <a:rPr lang="en-US"/>
              <a:t> </a:t>
            </a:r>
          </a:p>
        </p:txBody>
      </p:sp>
      <p:sp>
        <p:nvSpPr>
          <p:cNvPr id="5" name="Content Placeholder 4">
            <a:extLst>
              <a:ext uri="{FF2B5EF4-FFF2-40B4-BE49-F238E27FC236}">
                <a16:creationId xmlns:a16="http://schemas.microsoft.com/office/drawing/2014/main" id="{222E4BAE-E386-CB06-F932-7F2EB9E30FFC}"/>
              </a:ext>
            </a:extLst>
          </p:cNvPr>
          <p:cNvSpPr>
            <a:spLocks noGrp="1"/>
          </p:cNvSpPr>
          <p:nvPr>
            <p:ph idx="1"/>
          </p:nvPr>
        </p:nvSpPr>
        <p:spPr>
          <a:xfrm>
            <a:off x="7239000" y="2736850"/>
            <a:ext cx="3924299" cy="2978150"/>
          </a:xfrm>
        </p:spPr>
        <p:txBody>
          <a:bodyPr>
            <a:normAutofit/>
          </a:bodyPr>
          <a:lstStyle/>
          <a:p>
            <a:pPr defTabSz="740664">
              <a:lnSpc>
                <a:spcPct val="110000"/>
              </a:lnSpc>
              <a:spcAft>
                <a:spcPts val="600"/>
              </a:spcAft>
            </a:pPr>
            <a:r>
              <a:rPr lang="en-GB" sz="1700" i="1" kern="1200">
                <a:latin typeface="+mn-lt"/>
                <a:ea typeface="+mn-ea"/>
                <a:cs typeface="+mn-cs"/>
              </a:rPr>
              <a:t>Reflect on the definitions of social exclusion discussed. </a:t>
            </a:r>
          </a:p>
          <a:p>
            <a:pPr defTabSz="740664">
              <a:lnSpc>
                <a:spcPct val="110000"/>
              </a:lnSpc>
              <a:spcAft>
                <a:spcPts val="600"/>
              </a:spcAft>
            </a:pPr>
            <a:r>
              <a:rPr lang="en-GB" sz="1700" i="1" kern="1200">
                <a:latin typeface="+mn-lt"/>
                <a:ea typeface="+mn-ea"/>
                <a:cs typeface="+mn-cs"/>
              </a:rPr>
              <a:t>Write a list of examples of what social exclusion might look like in practice. Consider:</a:t>
            </a:r>
          </a:p>
          <a:p>
            <a:pPr marL="370332" lvl="1" defTabSz="740664">
              <a:lnSpc>
                <a:spcPct val="110000"/>
              </a:lnSpc>
              <a:spcAft>
                <a:spcPts val="600"/>
              </a:spcAft>
            </a:pPr>
            <a:r>
              <a:rPr lang="en-GB" sz="1700" i="1" kern="1200">
                <a:latin typeface="+mn-lt"/>
                <a:ea typeface="+mn-ea"/>
                <a:cs typeface="+mn-cs"/>
              </a:rPr>
              <a:t>Who might be affected? </a:t>
            </a:r>
          </a:p>
          <a:p>
            <a:pPr marL="370332" lvl="1" defTabSz="740664">
              <a:lnSpc>
                <a:spcPct val="110000"/>
              </a:lnSpc>
              <a:spcAft>
                <a:spcPts val="600"/>
              </a:spcAft>
            </a:pPr>
            <a:r>
              <a:rPr lang="en-GB" sz="1700" i="1" kern="1200">
                <a:latin typeface="+mn-lt"/>
                <a:ea typeface="+mn-ea"/>
                <a:cs typeface="+mn-cs"/>
              </a:rPr>
              <a:t>Why are they affected?</a:t>
            </a:r>
          </a:p>
          <a:p>
            <a:pPr marL="370332" lvl="1" defTabSz="740664">
              <a:lnSpc>
                <a:spcPct val="110000"/>
              </a:lnSpc>
              <a:spcAft>
                <a:spcPts val="600"/>
              </a:spcAft>
            </a:pPr>
            <a:r>
              <a:rPr lang="en-GB" sz="1700" i="1" kern="1200">
                <a:latin typeface="+mn-lt"/>
                <a:ea typeface="+mn-ea"/>
                <a:cs typeface="+mn-cs"/>
              </a:rPr>
              <a:t>How are they affected?</a:t>
            </a:r>
            <a:endParaRPr lang="en-GB" sz="1700"/>
          </a:p>
        </p:txBody>
      </p:sp>
      <p:pic>
        <p:nvPicPr>
          <p:cNvPr id="8" name="Picture 7" descr="Empty speech bubbles">
            <a:extLst>
              <a:ext uri="{FF2B5EF4-FFF2-40B4-BE49-F238E27FC236}">
                <a16:creationId xmlns:a16="http://schemas.microsoft.com/office/drawing/2014/main" id="{F27E7749-7269-1A11-FEAC-2EF90ED5F659}"/>
              </a:ext>
            </a:extLst>
          </p:cNvPr>
          <p:cNvPicPr>
            <a:picLocks noChangeAspect="1"/>
          </p:cNvPicPr>
          <p:nvPr/>
        </p:nvPicPr>
        <p:blipFill rotWithShape="1">
          <a:blip r:embed="rId2"/>
          <a:srcRect t="6632" b="11331"/>
          <a:stretch/>
        </p:blipFill>
        <p:spPr>
          <a:xfrm>
            <a:off x="1" y="-2357"/>
            <a:ext cx="7872431" cy="4310904"/>
          </a:xfrm>
          <a:custGeom>
            <a:avLst/>
            <a:gdLst/>
            <a:ahLst/>
            <a:cxnLst/>
            <a:rect l="l" t="t" r="r" b="b"/>
            <a:pathLst>
              <a:path w="7872431" h="4310904">
                <a:moveTo>
                  <a:pt x="0" y="0"/>
                </a:moveTo>
                <a:lnTo>
                  <a:pt x="7872431" y="0"/>
                </a:lnTo>
                <a:lnTo>
                  <a:pt x="3042989" y="3788060"/>
                </a:lnTo>
                <a:cubicBezTo>
                  <a:pt x="2579199" y="4115583"/>
                  <a:pt x="2047750" y="4286391"/>
                  <a:pt x="1514750" y="4308448"/>
                </a:cubicBezTo>
                <a:cubicBezTo>
                  <a:pt x="1015062" y="4329127"/>
                  <a:pt x="514010" y="4219067"/>
                  <a:pt x="66064" y="3984830"/>
                </a:cubicBezTo>
                <a:lnTo>
                  <a:pt x="0" y="3947746"/>
                </a:lnTo>
                <a:close/>
              </a:path>
            </a:pathLst>
          </a:custGeom>
        </p:spPr>
      </p:pic>
      <p:sp>
        <p:nvSpPr>
          <p:cNvPr id="3" name="Content Placeholder 2"/>
          <p:cNvSpPr>
            <a:spLocks/>
          </p:cNvSpPr>
          <p:nvPr/>
        </p:nvSpPr>
        <p:spPr>
          <a:xfrm>
            <a:off x="2860040" y="2629972"/>
            <a:ext cx="3902378" cy="3050936"/>
          </a:xfrm>
          <a:prstGeom prst="rect">
            <a:avLst/>
          </a:prstGeom>
        </p:spPr>
        <p:txBody>
          <a:bodyPr>
            <a:normAutofit/>
          </a:bodyPr>
          <a:lstStyle/>
          <a:p>
            <a:pPr defTabSz="740664">
              <a:spcAft>
                <a:spcPts val="600"/>
              </a:spcAft>
            </a:pPr>
            <a:endParaRPr lang="en-GB" dirty="0"/>
          </a:p>
        </p:txBody>
      </p:sp>
    </p:spTree>
    <p:extLst>
      <p:ext uri="{BB962C8B-B14F-4D97-AF65-F5344CB8AC3E}">
        <p14:creationId xmlns:p14="http://schemas.microsoft.com/office/powerpoint/2010/main" val="36338320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5" name="Rectangle 16394">
            <a:extLst>
              <a:ext uri="{FF2B5EF4-FFF2-40B4-BE49-F238E27FC236}">
                <a16:creationId xmlns:a16="http://schemas.microsoft.com/office/drawing/2014/main" id="{79D2D73E-B42D-0B39-8136-4A25DAFD92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86" name="Rectangle 2">
            <a:extLst>
              <a:ext uri="{FF2B5EF4-FFF2-40B4-BE49-F238E27FC236}">
                <a16:creationId xmlns:a16="http://schemas.microsoft.com/office/drawing/2014/main" id="{4EFDB9B6-58A4-46A2-8F4B-A50C15DAE47A}"/>
              </a:ext>
            </a:extLst>
          </p:cNvPr>
          <p:cNvSpPr>
            <a:spLocks noGrp="1" noChangeArrowheads="1"/>
          </p:cNvSpPr>
          <p:nvPr>
            <p:ph type="title"/>
          </p:nvPr>
        </p:nvSpPr>
        <p:spPr>
          <a:xfrm>
            <a:off x="6096000" y="513707"/>
            <a:ext cx="5067299" cy="1709436"/>
          </a:xfrm>
        </p:spPr>
        <p:txBody>
          <a:bodyPr anchor="ctr">
            <a:normAutofit/>
          </a:bodyPr>
          <a:lstStyle/>
          <a:p>
            <a:pPr eaLnBrk="1" hangingPunct="1"/>
            <a:r>
              <a:rPr lang="en-GB" altLang="en-US" sz="4800" dirty="0"/>
              <a:t>Who is affected by exclusion?</a:t>
            </a:r>
          </a:p>
        </p:txBody>
      </p:sp>
      <p:sp>
        <p:nvSpPr>
          <p:cNvPr id="16387" name="Rectangle 3">
            <a:extLst>
              <a:ext uri="{FF2B5EF4-FFF2-40B4-BE49-F238E27FC236}">
                <a16:creationId xmlns:a16="http://schemas.microsoft.com/office/drawing/2014/main" id="{309EA7BA-92E5-48E3-9C21-EBEF850A70F2}"/>
              </a:ext>
            </a:extLst>
          </p:cNvPr>
          <p:cNvSpPr>
            <a:spLocks noGrp="1" noChangeArrowheads="1"/>
          </p:cNvSpPr>
          <p:nvPr>
            <p:ph idx="1"/>
          </p:nvPr>
        </p:nvSpPr>
        <p:spPr>
          <a:xfrm>
            <a:off x="3532238" y="2382889"/>
            <a:ext cx="8745794" cy="4062156"/>
          </a:xfrm>
        </p:spPr>
        <p:txBody>
          <a:bodyPr anchor="b">
            <a:normAutofit/>
          </a:bodyPr>
          <a:lstStyle/>
          <a:p>
            <a:pPr eaLnBrk="1" hangingPunct="1">
              <a:lnSpc>
                <a:spcPct val="110000"/>
              </a:lnSpc>
            </a:pPr>
            <a:r>
              <a:rPr lang="en-GB" altLang="en-US" sz="1600" dirty="0"/>
              <a:t>Cis-Gender, Gender Fluid, Non-Binary.</a:t>
            </a:r>
          </a:p>
          <a:p>
            <a:pPr eaLnBrk="1" hangingPunct="1">
              <a:lnSpc>
                <a:spcPct val="110000"/>
              </a:lnSpc>
            </a:pPr>
            <a:r>
              <a:rPr lang="en-GB" altLang="en-US" sz="1600" dirty="0"/>
              <a:t>Minority ethnic and faith groups, Gypsy Travellers, asylum seekers and refugees</a:t>
            </a:r>
          </a:p>
          <a:p>
            <a:pPr eaLnBrk="1" hangingPunct="1">
              <a:lnSpc>
                <a:spcPct val="110000"/>
              </a:lnSpc>
            </a:pPr>
            <a:r>
              <a:rPr lang="en-GB" altLang="en-US" sz="1600" dirty="0"/>
              <a:t>Pupils who need to learn English </a:t>
            </a:r>
            <a:r>
              <a:rPr lang="en-GB" altLang="en-US" sz="1600"/>
              <a:t>or Welsh as </a:t>
            </a:r>
            <a:r>
              <a:rPr lang="en-GB" altLang="en-US" sz="1600" dirty="0"/>
              <a:t>an additional language (EAL)</a:t>
            </a:r>
          </a:p>
          <a:p>
            <a:pPr eaLnBrk="1" hangingPunct="1">
              <a:lnSpc>
                <a:spcPct val="110000"/>
              </a:lnSpc>
            </a:pPr>
            <a:r>
              <a:rPr lang="en-GB" altLang="en-US" sz="1600" dirty="0"/>
              <a:t>Pupils with ALN</a:t>
            </a:r>
          </a:p>
          <a:p>
            <a:pPr eaLnBrk="1" hangingPunct="1">
              <a:lnSpc>
                <a:spcPct val="110000"/>
              </a:lnSpc>
            </a:pPr>
            <a:r>
              <a:rPr lang="en-GB" altLang="en-US" sz="1600" dirty="0"/>
              <a:t>Gifted and talented pupils</a:t>
            </a:r>
          </a:p>
          <a:p>
            <a:pPr eaLnBrk="1" hangingPunct="1">
              <a:lnSpc>
                <a:spcPct val="110000"/>
              </a:lnSpc>
            </a:pPr>
            <a:r>
              <a:rPr lang="en-GB" altLang="en-US" sz="1600" dirty="0"/>
              <a:t>Children ‘looked after’ by the local authority</a:t>
            </a:r>
          </a:p>
          <a:p>
            <a:pPr eaLnBrk="1" hangingPunct="1">
              <a:lnSpc>
                <a:spcPct val="110000"/>
              </a:lnSpc>
            </a:pPr>
            <a:r>
              <a:rPr lang="en-GB" altLang="en-US" sz="1600" dirty="0"/>
              <a:t>Other children, such as sick children, young carers, children from families under stress, pregnant schoolgirls and teenage mothers</a:t>
            </a:r>
          </a:p>
          <a:p>
            <a:pPr eaLnBrk="1" hangingPunct="1">
              <a:lnSpc>
                <a:spcPct val="110000"/>
              </a:lnSpc>
            </a:pPr>
            <a:r>
              <a:rPr lang="en-GB" altLang="en-US" sz="1600" dirty="0"/>
              <a:t>Any pupils who are at risk of disaffection and exclusion</a:t>
            </a:r>
          </a:p>
          <a:p>
            <a:pPr marL="0" indent="0">
              <a:lnSpc>
                <a:spcPct val="110000"/>
              </a:lnSpc>
              <a:buNone/>
            </a:pPr>
            <a:r>
              <a:rPr lang="en-GB" altLang="en-US" sz="1600" dirty="0"/>
              <a:t>Who else?</a:t>
            </a:r>
            <a:endParaRPr lang="en-GB" altLang="en-US" sz="600" dirty="0"/>
          </a:p>
        </p:txBody>
      </p:sp>
      <p:pic>
        <p:nvPicPr>
          <p:cNvPr id="16396" name="Picture 16395" descr="Toy plastic numbers">
            <a:extLst>
              <a:ext uri="{FF2B5EF4-FFF2-40B4-BE49-F238E27FC236}">
                <a16:creationId xmlns:a16="http://schemas.microsoft.com/office/drawing/2014/main" id="{EDC9AA75-4056-A5B4-644F-CC6BFFE45279}"/>
              </a:ext>
            </a:extLst>
          </p:cNvPr>
          <p:cNvPicPr>
            <a:picLocks noChangeAspect="1"/>
          </p:cNvPicPr>
          <p:nvPr/>
        </p:nvPicPr>
        <p:blipFill rotWithShape="1">
          <a:blip r:embed="rId2"/>
          <a:srcRect t="11497" r="-3" b="6993"/>
          <a:stretch/>
        </p:blipFill>
        <p:spPr>
          <a:xfrm>
            <a:off x="-2380" y="-17766"/>
            <a:ext cx="6394567" cy="3479045"/>
          </a:xfrm>
          <a:custGeom>
            <a:avLst/>
            <a:gdLst/>
            <a:ahLst/>
            <a:cxnLst/>
            <a:rect l="l" t="t" r="r" b="b"/>
            <a:pathLst>
              <a:path w="6394567" h="3479045">
                <a:moveTo>
                  <a:pt x="0" y="0"/>
                </a:moveTo>
                <a:lnTo>
                  <a:pt x="6394567" y="0"/>
                </a:lnTo>
                <a:lnTo>
                  <a:pt x="2477593" y="3073542"/>
                </a:lnTo>
                <a:lnTo>
                  <a:pt x="2435111" y="3105189"/>
                </a:lnTo>
                <a:cubicBezTo>
                  <a:pt x="2103481" y="3339382"/>
                  <a:pt x="1723470" y="3461518"/>
                  <a:pt x="1342352" y="3477290"/>
                </a:cubicBezTo>
                <a:cubicBezTo>
                  <a:pt x="1302651" y="3478932"/>
                  <a:pt x="1262940" y="3479421"/>
                  <a:pt x="1223270" y="3478762"/>
                </a:cubicBezTo>
                <a:cubicBezTo>
                  <a:pt x="786893" y="3471515"/>
                  <a:pt x="355525" y="3325396"/>
                  <a:pt x="277" y="3048974"/>
                </a:cubicBezTo>
                <a:lnTo>
                  <a:pt x="0" y="3048730"/>
                </a:lnTo>
                <a:close/>
              </a:path>
            </a:pathLst>
          </a:cu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063577F-2949-C31E-B4B0-5E250230F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7E4A51B-BAF6-3729-A2C0-89331F2FB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0365" y="-318"/>
            <a:ext cx="5907885" cy="3479046"/>
          </a:xfrm>
          <a:custGeom>
            <a:avLst/>
            <a:gdLst>
              <a:gd name="connsiteX0" fmla="*/ 5171297 w 5907885"/>
              <a:gd name="connsiteY0" fmla="*/ 284 h 3479046"/>
              <a:gd name="connsiteX1" fmla="*/ 5813217 w 5907885"/>
              <a:gd name="connsiteY1" fmla="*/ 114238 h 3479046"/>
              <a:gd name="connsiteX2" fmla="*/ 5907885 w 5907885"/>
              <a:gd name="connsiteY2" fmla="*/ 151524 h 3479046"/>
              <a:gd name="connsiteX3" fmla="*/ 5907885 w 5907885"/>
              <a:gd name="connsiteY3" fmla="*/ 3479046 h 3479046"/>
              <a:gd name="connsiteX4" fmla="*/ 0 w 5907885"/>
              <a:gd name="connsiteY4" fmla="*/ 3479046 h 3479046"/>
              <a:gd name="connsiteX5" fmla="*/ 3916974 w 5907885"/>
              <a:gd name="connsiteY5" fmla="*/ 405504 h 3479046"/>
              <a:gd name="connsiteX6" fmla="*/ 3959456 w 5907885"/>
              <a:gd name="connsiteY6" fmla="*/ 373857 h 3479046"/>
              <a:gd name="connsiteX7" fmla="*/ 5052215 w 5907885"/>
              <a:gd name="connsiteY7" fmla="*/ 1756 h 3479046"/>
              <a:gd name="connsiteX8" fmla="*/ 5171297 w 5907885"/>
              <a:gd name="connsiteY8" fmla="*/ 284 h 3479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7885" h="3479046">
                <a:moveTo>
                  <a:pt x="5171297" y="284"/>
                </a:moveTo>
                <a:cubicBezTo>
                  <a:pt x="5389485" y="3908"/>
                  <a:pt x="5606422" y="42249"/>
                  <a:pt x="5813217" y="114238"/>
                </a:cubicBezTo>
                <a:lnTo>
                  <a:pt x="5907885" y="151524"/>
                </a:lnTo>
                <a:lnTo>
                  <a:pt x="5907885"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40000">
                <a:schemeClr val="bg2"/>
              </a:gs>
              <a:gs pos="100000">
                <a:schemeClr val="accent1">
                  <a:lumMod val="60000"/>
                  <a:lumOff val="40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1066801" y="1143000"/>
            <a:ext cx="5029199" cy="1061720"/>
          </a:xfrm>
        </p:spPr>
        <p:txBody>
          <a:bodyPr anchor="t">
            <a:normAutofit/>
          </a:bodyPr>
          <a:lstStyle/>
          <a:p>
            <a:r>
              <a:rPr lang="en-GB" b="1" dirty="0"/>
              <a:t> I N C L U S ION</a:t>
            </a:r>
            <a:endParaRPr lang="en-GB" dirty="0"/>
          </a:p>
        </p:txBody>
      </p:sp>
      <p:graphicFrame>
        <p:nvGraphicFramePr>
          <p:cNvPr id="13" name="Content Placeholder 2">
            <a:extLst>
              <a:ext uri="{FF2B5EF4-FFF2-40B4-BE49-F238E27FC236}">
                <a16:creationId xmlns:a16="http://schemas.microsoft.com/office/drawing/2014/main" id="{C16166A7-7F4A-31E4-A66B-257061FE7984}"/>
              </a:ext>
            </a:extLst>
          </p:cNvPr>
          <p:cNvGraphicFramePr>
            <a:graphicFrameLocks noGrp="1"/>
          </p:cNvGraphicFramePr>
          <p:nvPr>
            <p:ph idx="1"/>
            <p:extLst>
              <p:ext uri="{D42A27DB-BD31-4B8C-83A1-F6EECF244321}">
                <p14:modId xmlns:p14="http://schemas.microsoft.com/office/powerpoint/2010/main" val="3450821090"/>
              </p:ext>
            </p:extLst>
          </p:nvPr>
        </p:nvGraphicFramePr>
        <p:xfrm>
          <a:off x="2860040" y="2595880"/>
          <a:ext cx="8188960" cy="311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6107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D8E37F-B926-4EDC-B832-034AD1BBD5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66800" y="1162049"/>
            <a:ext cx="6489764" cy="1238250"/>
          </a:xfrm>
        </p:spPr>
        <p:txBody>
          <a:bodyPr anchor="ctr">
            <a:normAutofit/>
          </a:bodyPr>
          <a:lstStyle/>
          <a:p>
            <a:r>
              <a:rPr lang="en-GB" dirty="0"/>
              <a:t>One definition</a:t>
            </a:r>
            <a:endParaRPr lang="en-GB"/>
          </a:p>
        </p:txBody>
      </p:sp>
      <p:sp>
        <p:nvSpPr>
          <p:cNvPr id="3" name="Content Placeholder 2"/>
          <p:cNvSpPr>
            <a:spLocks noGrp="1"/>
          </p:cNvSpPr>
          <p:nvPr>
            <p:ph idx="1"/>
          </p:nvPr>
        </p:nvSpPr>
        <p:spPr>
          <a:xfrm>
            <a:off x="1066798" y="2736850"/>
            <a:ext cx="4155651" cy="2978150"/>
          </a:xfrm>
        </p:spPr>
        <p:txBody>
          <a:bodyPr>
            <a:normAutofit/>
          </a:bodyPr>
          <a:lstStyle/>
          <a:p>
            <a:pPr>
              <a:buNone/>
            </a:pPr>
            <a:r>
              <a:rPr lang="en-GB">
                <a:latin typeface="Arial" charset="0"/>
                <a:cs typeface="Arial" charset="0"/>
              </a:rPr>
              <a:t> ‘</a:t>
            </a:r>
            <a:r>
              <a:rPr lang="en-GB" dirty="0">
                <a:latin typeface="Arial" charset="0"/>
                <a:cs typeface="Arial" charset="0"/>
              </a:rPr>
              <a:t>Inclusion is a process of identifying, understanding and breaking down barriers to participation and belonging.’</a:t>
            </a:r>
          </a:p>
          <a:p>
            <a:pPr>
              <a:buNone/>
            </a:pPr>
            <a:endParaRPr lang="en-GB" dirty="0">
              <a:latin typeface="Arial" charset="0"/>
              <a:cs typeface="Arial" charset="0"/>
            </a:endParaRPr>
          </a:p>
          <a:p>
            <a:pPr>
              <a:buNone/>
            </a:pPr>
            <a:r>
              <a:rPr lang="en-GB">
                <a:latin typeface="Arial" charset="0"/>
                <a:cs typeface="Arial" charset="0"/>
              </a:rPr>
              <a:t>   (National early Childhood Forum, June 2003)</a:t>
            </a:r>
            <a:endParaRPr lang="en-GB" dirty="0"/>
          </a:p>
        </p:txBody>
      </p:sp>
      <p:pic>
        <p:nvPicPr>
          <p:cNvPr id="5" name="Picture 4" descr="White puzzle with one red piece">
            <a:extLst>
              <a:ext uri="{FF2B5EF4-FFF2-40B4-BE49-F238E27FC236}">
                <a16:creationId xmlns:a16="http://schemas.microsoft.com/office/drawing/2014/main" id="{FEC15F76-63FA-7712-7733-7C7F632352DD}"/>
              </a:ext>
            </a:extLst>
          </p:cNvPr>
          <p:cNvPicPr>
            <a:picLocks noChangeAspect="1"/>
          </p:cNvPicPr>
          <p:nvPr/>
        </p:nvPicPr>
        <p:blipFill rotWithShape="1">
          <a:blip r:embed="rId2"/>
          <a:srcRect l="343"/>
          <a:stretch/>
        </p:blipFill>
        <p:spPr>
          <a:xfrm>
            <a:off x="3862670" y="2156616"/>
            <a:ext cx="8329331" cy="4701384"/>
          </a:xfrm>
          <a:custGeom>
            <a:avLst/>
            <a:gdLst/>
            <a:ahLst/>
            <a:cxnLst/>
            <a:rect l="l" t="t" r="r" b="b"/>
            <a:pathLst>
              <a:path w="8329331" h="4701384">
                <a:moveTo>
                  <a:pt x="7047184" y="406"/>
                </a:moveTo>
                <a:cubicBezTo>
                  <a:pt x="7473044" y="7480"/>
                  <a:pt x="7895572" y="106955"/>
                  <a:pt x="8282506" y="294946"/>
                </a:cubicBezTo>
                <a:lnTo>
                  <a:pt x="8329331" y="319324"/>
                </a:lnTo>
                <a:lnTo>
                  <a:pt x="8329331" y="4701384"/>
                </a:lnTo>
                <a:lnTo>
                  <a:pt x="0" y="4701384"/>
                </a:lnTo>
                <a:lnTo>
                  <a:pt x="5251843" y="580406"/>
                </a:lnTo>
                <a:lnTo>
                  <a:pt x="5312648" y="535110"/>
                </a:lnTo>
                <a:cubicBezTo>
                  <a:pt x="5787318" y="199904"/>
                  <a:pt x="6331234" y="25089"/>
                  <a:pt x="6876738" y="2514"/>
                </a:cubicBezTo>
                <a:cubicBezTo>
                  <a:pt x="6933561" y="163"/>
                  <a:pt x="6990402" y="-537"/>
                  <a:pt x="7047184" y="406"/>
                </a:cubicBezTo>
                <a:close/>
              </a:path>
            </a:pathLst>
          </a:custGeom>
        </p:spPr>
      </p:pic>
    </p:spTree>
    <p:extLst>
      <p:ext uri="{BB962C8B-B14F-4D97-AF65-F5344CB8AC3E}">
        <p14:creationId xmlns:p14="http://schemas.microsoft.com/office/powerpoint/2010/main" val="745489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69" name="Rectangle 15368">
            <a:extLst>
              <a:ext uri="{FF2B5EF4-FFF2-40B4-BE49-F238E27FC236}">
                <a16:creationId xmlns:a16="http://schemas.microsoft.com/office/drawing/2014/main" id="{41A06B62-8BB1-9677-4094-5FB84178B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2" name="Rectangle 2">
            <a:extLst>
              <a:ext uri="{FF2B5EF4-FFF2-40B4-BE49-F238E27FC236}">
                <a16:creationId xmlns:a16="http://schemas.microsoft.com/office/drawing/2014/main" id="{0F76A4A7-1EAF-4080-BCBE-0E57FDE2A84A}"/>
              </a:ext>
            </a:extLst>
          </p:cNvPr>
          <p:cNvSpPr>
            <a:spLocks noGrp="1" noChangeArrowheads="1"/>
          </p:cNvSpPr>
          <p:nvPr>
            <p:ph type="title"/>
          </p:nvPr>
        </p:nvSpPr>
        <p:spPr>
          <a:xfrm>
            <a:off x="7239000" y="1143000"/>
            <a:ext cx="3924299" cy="1612290"/>
          </a:xfrm>
        </p:spPr>
        <p:txBody>
          <a:bodyPr anchor="ctr">
            <a:normAutofit/>
          </a:bodyPr>
          <a:lstStyle/>
          <a:p>
            <a:pPr eaLnBrk="1" hangingPunct="1"/>
            <a:r>
              <a:rPr lang="en-GB" altLang="en-US" dirty="0"/>
              <a:t>Inclusion is:</a:t>
            </a:r>
          </a:p>
        </p:txBody>
      </p:sp>
      <p:sp>
        <p:nvSpPr>
          <p:cNvPr id="15363" name="Rectangle 3">
            <a:extLst>
              <a:ext uri="{FF2B5EF4-FFF2-40B4-BE49-F238E27FC236}">
                <a16:creationId xmlns:a16="http://schemas.microsoft.com/office/drawing/2014/main" id="{913DB42D-C7E0-4FEE-B8A6-009E75AF4DDF}"/>
              </a:ext>
            </a:extLst>
          </p:cNvPr>
          <p:cNvSpPr>
            <a:spLocks noGrp="1" noChangeArrowheads="1"/>
          </p:cNvSpPr>
          <p:nvPr>
            <p:ph idx="1"/>
          </p:nvPr>
        </p:nvSpPr>
        <p:spPr>
          <a:xfrm>
            <a:off x="7239000" y="2295525"/>
            <a:ext cx="3924299" cy="3829050"/>
          </a:xfrm>
        </p:spPr>
        <p:txBody>
          <a:bodyPr>
            <a:normAutofit/>
          </a:bodyPr>
          <a:lstStyle/>
          <a:p>
            <a:pPr eaLnBrk="1" hangingPunct="1"/>
            <a:r>
              <a:rPr lang="en-GB" altLang="en-US" dirty="0"/>
              <a:t>The manipulation of the system to fit the child</a:t>
            </a:r>
          </a:p>
          <a:p>
            <a:pPr eaLnBrk="1" hangingPunct="1"/>
            <a:r>
              <a:rPr lang="en-GB" altLang="en-US" dirty="0"/>
              <a:t>Changing the policies, practices and cultures of a setting to be inclusive</a:t>
            </a:r>
          </a:p>
          <a:p>
            <a:pPr eaLnBrk="1" hangingPunct="1"/>
            <a:r>
              <a:rPr lang="en-GB" altLang="en-US" dirty="0"/>
              <a:t>The feeling derived from being included</a:t>
            </a:r>
          </a:p>
          <a:p>
            <a:r>
              <a:rPr lang="en-GB" dirty="0">
                <a:latin typeface="Arial" pitchFamily="34" charset="0"/>
                <a:cs typeface="Arial" pitchFamily="34" charset="0"/>
              </a:rPr>
              <a:t>Inherent in the term ‘inclusive’ is the possibility of being excluded.</a:t>
            </a:r>
          </a:p>
          <a:p>
            <a:pPr eaLnBrk="1" hangingPunct="1"/>
            <a:endParaRPr lang="en-GB" altLang="en-US" dirty="0"/>
          </a:p>
        </p:txBody>
      </p:sp>
      <p:pic>
        <p:nvPicPr>
          <p:cNvPr id="15365" name="Picture 15364" descr="One in a crowd">
            <a:extLst>
              <a:ext uri="{FF2B5EF4-FFF2-40B4-BE49-F238E27FC236}">
                <a16:creationId xmlns:a16="http://schemas.microsoft.com/office/drawing/2014/main" id="{60F340BC-63F9-9B68-6E31-D217B1347E57}"/>
              </a:ext>
            </a:extLst>
          </p:cNvPr>
          <p:cNvPicPr>
            <a:picLocks noChangeAspect="1"/>
          </p:cNvPicPr>
          <p:nvPr/>
        </p:nvPicPr>
        <p:blipFill rotWithShape="1">
          <a:blip r:embed="rId2"/>
          <a:srcRect t="8727" b="18260"/>
          <a:stretch/>
        </p:blipFill>
        <p:spPr>
          <a:xfrm>
            <a:off x="1" y="-2357"/>
            <a:ext cx="7872431" cy="4310904"/>
          </a:xfrm>
          <a:custGeom>
            <a:avLst/>
            <a:gdLst/>
            <a:ahLst/>
            <a:cxnLst/>
            <a:rect l="l" t="t" r="r" b="b"/>
            <a:pathLst>
              <a:path w="7872431" h="4310904">
                <a:moveTo>
                  <a:pt x="0" y="0"/>
                </a:moveTo>
                <a:lnTo>
                  <a:pt x="7872431" y="0"/>
                </a:lnTo>
                <a:lnTo>
                  <a:pt x="3042989" y="3788060"/>
                </a:lnTo>
                <a:cubicBezTo>
                  <a:pt x="2579199" y="4115583"/>
                  <a:pt x="2047750" y="4286391"/>
                  <a:pt x="1514750" y="4308448"/>
                </a:cubicBezTo>
                <a:cubicBezTo>
                  <a:pt x="1015062" y="4329127"/>
                  <a:pt x="514010" y="4219067"/>
                  <a:pt x="66064" y="3984830"/>
                </a:cubicBezTo>
                <a:lnTo>
                  <a:pt x="0" y="3947746"/>
                </a:lnTo>
                <a:close/>
              </a:path>
            </a:pathLst>
          </a:cu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063577F-2949-C31E-B4B0-5E250230F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7E4A51B-BAF6-3729-A2C0-89331F2FB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0365" y="-318"/>
            <a:ext cx="5907885" cy="3479046"/>
          </a:xfrm>
          <a:custGeom>
            <a:avLst/>
            <a:gdLst>
              <a:gd name="connsiteX0" fmla="*/ 5171297 w 5907885"/>
              <a:gd name="connsiteY0" fmla="*/ 284 h 3479046"/>
              <a:gd name="connsiteX1" fmla="*/ 5813217 w 5907885"/>
              <a:gd name="connsiteY1" fmla="*/ 114238 h 3479046"/>
              <a:gd name="connsiteX2" fmla="*/ 5907885 w 5907885"/>
              <a:gd name="connsiteY2" fmla="*/ 151524 h 3479046"/>
              <a:gd name="connsiteX3" fmla="*/ 5907885 w 5907885"/>
              <a:gd name="connsiteY3" fmla="*/ 3479046 h 3479046"/>
              <a:gd name="connsiteX4" fmla="*/ 0 w 5907885"/>
              <a:gd name="connsiteY4" fmla="*/ 3479046 h 3479046"/>
              <a:gd name="connsiteX5" fmla="*/ 3916974 w 5907885"/>
              <a:gd name="connsiteY5" fmla="*/ 405504 h 3479046"/>
              <a:gd name="connsiteX6" fmla="*/ 3959456 w 5907885"/>
              <a:gd name="connsiteY6" fmla="*/ 373857 h 3479046"/>
              <a:gd name="connsiteX7" fmla="*/ 5052215 w 5907885"/>
              <a:gd name="connsiteY7" fmla="*/ 1756 h 3479046"/>
              <a:gd name="connsiteX8" fmla="*/ 5171297 w 5907885"/>
              <a:gd name="connsiteY8" fmla="*/ 284 h 3479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7885" h="3479046">
                <a:moveTo>
                  <a:pt x="5171297" y="284"/>
                </a:moveTo>
                <a:cubicBezTo>
                  <a:pt x="5389485" y="3908"/>
                  <a:pt x="5606422" y="42249"/>
                  <a:pt x="5813217" y="114238"/>
                </a:cubicBezTo>
                <a:lnTo>
                  <a:pt x="5907885" y="151524"/>
                </a:lnTo>
                <a:lnTo>
                  <a:pt x="5907885"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40000">
                <a:schemeClr val="bg2"/>
              </a:gs>
              <a:gs pos="100000">
                <a:schemeClr val="accent1">
                  <a:lumMod val="60000"/>
                  <a:lumOff val="40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1066801" y="1143000"/>
            <a:ext cx="5029199" cy="1061720"/>
          </a:xfrm>
        </p:spPr>
        <p:txBody>
          <a:bodyPr anchor="t">
            <a:normAutofit/>
          </a:bodyPr>
          <a:lstStyle/>
          <a:p>
            <a:r>
              <a:rPr lang="en-GB" b="1" dirty="0"/>
              <a:t>Inclusive society</a:t>
            </a:r>
            <a:endParaRPr lang="en-GB" dirty="0"/>
          </a:p>
        </p:txBody>
      </p:sp>
      <p:graphicFrame>
        <p:nvGraphicFramePr>
          <p:cNvPr id="5" name="Content Placeholder 2">
            <a:extLst>
              <a:ext uri="{FF2B5EF4-FFF2-40B4-BE49-F238E27FC236}">
                <a16:creationId xmlns:a16="http://schemas.microsoft.com/office/drawing/2014/main" id="{9E3402C6-6325-DDED-57F9-91537EF62E03}"/>
              </a:ext>
            </a:extLst>
          </p:cNvPr>
          <p:cNvGraphicFramePr>
            <a:graphicFrameLocks noGrp="1"/>
          </p:cNvGraphicFramePr>
          <p:nvPr>
            <p:ph idx="1"/>
            <p:extLst>
              <p:ext uri="{D42A27DB-BD31-4B8C-83A1-F6EECF244321}">
                <p14:modId xmlns:p14="http://schemas.microsoft.com/office/powerpoint/2010/main" val="3161662051"/>
              </p:ext>
            </p:extLst>
          </p:nvPr>
        </p:nvGraphicFramePr>
        <p:xfrm>
          <a:off x="2860040" y="2595880"/>
          <a:ext cx="8188960" cy="311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55634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5D8E37F-B926-4EDC-B832-034AD1BBD5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EFA9380-9D03-49A1-B234-991245023D36}"/>
              </a:ext>
            </a:extLst>
          </p:cNvPr>
          <p:cNvSpPr>
            <a:spLocks noGrp="1"/>
          </p:cNvSpPr>
          <p:nvPr>
            <p:ph type="title"/>
          </p:nvPr>
        </p:nvSpPr>
        <p:spPr>
          <a:xfrm>
            <a:off x="1066800" y="1162049"/>
            <a:ext cx="6489764" cy="1238250"/>
          </a:xfrm>
        </p:spPr>
        <p:txBody>
          <a:bodyPr anchor="ctr">
            <a:normAutofit/>
          </a:bodyPr>
          <a:lstStyle/>
          <a:p>
            <a:r>
              <a:rPr lang="en-GB" dirty="0"/>
              <a:t>Social Inclusion </a:t>
            </a:r>
          </a:p>
        </p:txBody>
      </p:sp>
      <p:sp>
        <p:nvSpPr>
          <p:cNvPr id="6" name="Content Placeholder 5">
            <a:extLst>
              <a:ext uri="{FF2B5EF4-FFF2-40B4-BE49-F238E27FC236}">
                <a16:creationId xmlns:a16="http://schemas.microsoft.com/office/drawing/2014/main" id="{4C4D1F14-3F52-4952-A09B-E2202958D1E6}"/>
              </a:ext>
            </a:extLst>
          </p:cNvPr>
          <p:cNvSpPr>
            <a:spLocks noGrp="1"/>
          </p:cNvSpPr>
          <p:nvPr>
            <p:ph idx="1"/>
          </p:nvPr>
        </p:nvSpPr>
        <p:spPr>
          <a:xfrm>
            <a:off x="1066798" y="2736850"/>
            <a:ext cx="4155651" cy="2978150"/>
          </a:xfrm>
        </p:spPr>
        <p:txBody>
          <a:bodyPr>
            <a:normAutofit/>
          </a:bodyPr>
          <a:lstStyle/>
          <a:p>
            <a:pPr>
              <a:lnSpc>
                <a:spcPct val="110000"/>
              </a:lnSpc>
            </a:pPr>
            <a:r>
              <a:rPr lang="en-GB" sz="1500"/>
              <a:t>‘social inclusion is defined as the process of improving the terms of participation in society for people who are disadvantaged on the basis of age, sex, disability, race, ethnicity, origin, religion, or economic or other status, through enhanced opportunities, access to resources, voice and respect for rights’ (United Nations, 2016: 20)</a:t>
            </a:r>
          </a:p>
          <a:p>
            <a:pPr>
              <a:lnSpc>
                <a:spcPct val="110000"/>
              </a:lnSpc>
            </a:pPr>
            <a:r>
              <a:rPr lang="en-GB" sz="1500"/>
              <a:t>Read the full report </a:t>
            </a:r>
            <a:r>
              <a:rPr lang="en-GB" sz="1500">
                <a:hlinkClick r:id="rId3"/>
              </a:rPr>
              <a:t>here</a:t>
            </a:r>
            <a:r>
              <a:rPr lang="en-GB" sz="1500"/>
              <a:t> </a:t>
            </a:r>
          </a:p>
        </p:txBody>
      </p:sp>
      <p:pic>
        <p:nvPicPr>
          <p:cNvPr id="8" name="Picture 7" descr="Large skydiving group mid-air">
            <a:extLst>
              <a:ext uri="{FF2B5EF4-FFF2-40B4-BE49-F238E27FC236}">
                <a16:creationId xmlns:a16="http://schemas.microsoft.com/office/drawing/2014/main" id="{651F862A-2BB8-DE03-A25B-5DB4180D5B19}"/>
              </a:ext>
            </a:extLst>
          </p:cNvPr>
          <p:cNvPicPr>
            <a:picLocks noChangeAspect="1"/>
          </p:cNvPicPr>
          <p:nvPr/>
        </p:nvPicPr>
        <p:blipFill rotWithShape="1">
          <a:blip r:embed="rId4"/>
          <a:srcRect t="11424" r="-2" b="3697"/>
          <a:stretch/>
        </p:blipFill>
        <p:spPr>
          <a:xfrm>
            <a:off x="3862670" y="2156616"/>
            <a:ext cx="8329331" cy="4701384"/>
          </a:xfrm>
          <a:custGeom>
            <a:avLst/>
            <a:gdLst/>
            <a:ahLst/>
            <a:cxnLst/>
            <a:rect l="l" t="t" r="r" b="b"/>
            <a:pathLst>
              <a:path w="8329331" h="4701384">
                <a:moveTo>
                  <a:pt x="7047184" y="406"/>
                </a:moveTo>
                <a:cubicBezTo>
                  <a:pt x="7473044" y="7480"/>
                  <a:pt x="7895572" y="106955"/>
                  <a:pt x="8282506" y="294946"/>
                </a:cubicBezTo>
                <a:lnTo>
                  <a:pt x="8329331" y="319324"/>
                </a:lnTo>
                <a:lnTo>
                  <a:pt x="8329331" y="4701384"/>
                </a:lnTo>
                <a:lnTo>
                  <a:pt x="0" y="4701384"/>
                </a:lnTo>
                <a:lnTo>
                  <a:pt x="5251843" y="580406"/>
                </a:lnTo>
                <a:lnTo>
                  <a:pt x="5312648" y="535110"/>
                </a:lnTo>
                <a:cubicBezTo>
                  <a:pt x="5787318" y="199904"/>
                  <a:pt x="6331234" y="25089"/>
                  <a:pt x="6876738" y="2514"/>
                </a:cubicBezTo>
                <a:cubicBezTo>
                  <a:pt x="6933561" y="163"/>
                  <a:pt x="6990402" y="-537"/>
                  <a:pt x="7047184" y="406"/>
                </a:cubicBezTo>
                <a:close/>
              </a:path>
            </a:pathLst>
          </a:custGeom>
        </p:spPr>
      </p:pic>
    </p:spTree>
    <p:extLst>
      <p:ext uri="{BB962C8B-B14F-4D97-AF65-F5344CB8AC3E}">
        <p14:creationId xmlns:p14="http://schemas.microsoft.com/office/powerpoint/2010/main" val="3110895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8358" y="203416"/>
            <a:ext cx="8886884" cy="953669"/>
          </a:xfrm>
        </p:spPr>
        <p:txBody>
          <a:bodyPr>
            <a:normAutofit fontScale="90000"/>
          </a:bodyPr>
          <a:lstStyle/>
          <a:p>
            <a:r>
              <a:rPr lang="en-GB" b="1" dirty="0"/>
              <a:t>Social inclusion: some information - from Serbia!</a:t>
            </a:r>
            <a:endParaRPr lang="en-GB" dirty="0"/>
          </a:p>
        </p:txBody>
      </p:sp>
      <p:pic>
        <p:nvPicPr>
          <p:cNvPr id="6" name="Online Media 5" title="What is Social Inclusion?">
            <a:hlinkClick r:id="" action="ppaction://media"/>
            <a:extLst>
              <a:ext uri="{FF2B5EF4-FFF2-40B4-BE49-F238E27FC236}">
                <a16:creationId xmlns:a16="http://schemas.microsoft.com/office/drawing/2014/main" id="{B9523017-C2A3-465F-989F-695B0F5A8E22}"/>
              </a:ext>
            </a:extLst>
          </p:cNvPr>
          <p:cNvPicPr>
            <a:picLocks noGrp="1" noRot="1" noChangeAspect="1"/>
          </p:cNvPicPr>
          <p:nvPr>
            <p:ph idx="1"/>
            <a:videoFile r:link="rId1"/>
          </p:nvPr>
        </p:nvPicPr>
        <p:blipFill>
          <a:blip r:embed="rId4"/>
          <a:stretch>
            <a:fillRect/>
          </a:stretch>
        </p:blipFill>
        <p:spPr>
          <a:xfrm>
            <a:off x="2051050" y="1382712"/>
            <a:ext cx="6921500" cy="5191126"/>
          </a:xfrm>
          <a:prstGeom prst="rect">
            <a:avLst/>
          </a:prstGeom>
        </p:spPr>
      </p:pic>
    </p:spTree>
    <p:extLst>
      <p:ext uri="{BB962C8B-B14F-4D97-AF65-F5344CB8AC3E}">
        <p14:creationId xmlns:p14="http://schemas.microsoft.com/office/powerpoint/2010/main" val="364592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D00CB3E-22D8-C88A-E699-CC9736BC9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66799" y="1131497"/>
            <a:ext cx="8606346" cy="1257299"/>
          </a:xfrm>
        </p:spPr>
        <p:txBody>
          <a:bodyPr anchor="ctr">
            <a:normAutofit/>
          </a:bodyPr>
          <a:lstStyle/>
          <a:p>
            <a:r>
              <a:rPr lang="en-GB" sz="4800" b="1"/>
              <a:t>A society for all</a:t>
            </a:r>
            <a:endParaRPr lang="en-GB" sz="4800"/>
          </a:p>
        </p:txBody>
      </p:sp>
      <p:sp>
        <p:nvSpPr>
          <p:cNvPr id="3" name="Content Placeholder 2"/>
          <p:cNvSpPr>
            <a:spLocks noGrp="1"/>
          </p:cNvSpPr>
          <p:nvPr>
            <p:ph idx="1"/>
          </p:nvPr>
        </p:nvSpPr>
        <p:spPr>
          <a:xfrm>
            <a:off x="1066798" y="2736850"/>
            <a:ext cx="5029202" cy="2978152"/>
          </a:xfrm>
        </p:spPr>
        <p:txBody>
          <a:bodyPr>
            <a:normAutofit/>
          </a:bodyPr>
          <a:lstStyle/>
          <a:p>
            <a:pPr>
              <a:lnSpc>
                <a:spcPct val="110000"/>
              </a:lnSpc>
            </a:pPr>
            <a:r>
              <a:rPr lang="en-GB" sz="1500">
                <a:latin typeface="Arial" pitchFamily="34" charset="0"/>
                <a:cs typeface="Arial" pitchFamily="34" charset="0"/>
              </a:rPr>
              <a:t>An inclusive society is ‘a society for all’ (The World Summit for Social Development, 1995).</a:t>
            </a:r>
          </a:p>
          <a:p>
            <a:pPr>
              <a:lnSpc>
                <a:spcPct val="110000"/>
              </a:lnSpc>
              <a:buNone/>
            </a:pPr>
            <a:endParaRPr lang="en-GB" sz="1500">
              <a:latin typeface="Arial" pitchFamily="34" charset="0"/>
              <a:cs typeface="Arial" pitchFamily="34" charset="0"/>
            </a:endParaRPr>
          </a:p>
          <a:p>
            <a:pPr>
              <a:lnSpc>
                <a:spcPct val="110000"/>
              </a:lnSpc>
            </a:pPr>
            <a:r>
              <a:rPr lang="en-GB" sz="1500">
                <a:latin typeface="Arial" pitchFamily="34" charset="0"/>
                <a:cs typeface="Arial" pitchFamily="34" charset="0"/>
              </a:rPr>
              <a:t>Inclusive societies are stable, safe, just and tolerant.</a:t>
            </a:r>
          </a:p>
          <a:p>
            <a:pPr>
              <a:lnSpc>
                <a:spcPct val="110000"/>
              </a:lnSpc>
              <a:buNone/>
            </a:pPr>
            <a:endParaRPr lang="en-GB" sz="1500">
              <a:latin typeface="Arial" pitchFamily="34" charset="0"/>
              <a:cs typeface="Arial" pitchFamily="34" charset="0"/>
            </a:endParaRPr>
          </a:p>
          <a:p>
            <a:pPr>
              <a:lnSpc>
                <a:spcPct val="110000"/>
              </a:lnSpc>
            </a:pPr>
            <a:r>
              <a:rPr lang="en-GB" sz="1500">
                <a:latin typeface="Arial" pitchFamily="34" charset="0"/>
                <a:cs typeface="Arial" pitchFamily="34" charset="0"/>
              </a:rPr>
              <a:t>They respect diversity, equality of opportunity and participation of all people, including  disadvantaged and vulnerable groups and persons.</a:t>
            </a:r>
          </a:p>
          <a:p>
            <a:pPr marL="0" indent="0">
              <a:lnSpc>
                <a:spcPct val="110000"/>
              </a:lnSpc>
              <a:buNone/>
            </a:pPr>
            <a:endParaRPr lang="en-GB" sz="1500"/>
          </a:p>
        </p:txBody>
      </p:sp>
      <p:pic>
        <p:nvPicPr>
          <p:cNvPr id="5" name="Picture 4" descr="One in a crowd">
            <a:extLst>
              <a:ext uri="{FF2B5EF4-FFF2-40B4-BE49-F238E27FC236}">
                <a16:creationId xmlns:a16="http://schemas.microsoft.com/office/drawing/2014/main" id="{5B5CDA7C-90AD-6EC4-161C-875F63B804F2}"/>
              </a:ext>
            </a:extLst>
          </p:cNvPr>
          <p:cNvPicPr>
            <a:picLocks noChangeAspect="1"/>
          </p:cNvPicPr>
          <p:nvPr/>
        </p:nvPicPr>
        <p:blipFill rotWithShape="1">
          <a:blip r:embed="rId3"/>
          <a:srcRect t="8963" r="-3" b="18493"/>
          <a:stretch/>
        </p:blipFill>
        <p:spPr>
          <a:xfrm>
            <a:off x="5797434" y="3378954"/>
            <a:ext cx="6394567" cy="3479046"/>
          </a:xfrm>
          <a:custGeom>
            <a:avLst/>
            <a:gdLst/>
            <a:ahLst/>
            <a:cxnLst/>
            <a:rect l="l" t="t" r="r" b="b"/>
            <a:pathLst>
              <a:path w="6394567" h="3479046">
                <a:moveTo>
                  <a:pt x="5171297" y="284"/>
                </a:moveTo>
                <a:cubicBezTo>
                  <a:pt x="5607674" y="7531"/>
                  <a:pt x="6039042" y="153650"/>
                  <a:pt x="6394290" y="430072"/>
                </a:cubicBezTo>
                <a:lnTo>
                  <a:pt x="6394567" y="430316"/>
                </a:lnTo>
                <a:lnTo>
                  <a:pt x="6394567"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p:spPr>
      </p:pic>
    </p:spTree>
    <p:extLst>
      <p:ext uri="{BB962C8B-B14F-4D97-AF65-F5344CB8AC3E}">
        <p14:creationId xmlns:p14="http://schemas.microsoft.com/office/powerpoint/2010/main" val="34345906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1A06B62-8BB1-9677-4094-5FB84178B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267B37-4384-715A-915A-543E8A5AAE13}"/>
              </a:ext>
            </a:extLst>
          </p:cNvPr>
          <p:cNvSpPr>
            <a:spLocks noGrp="1"/>
          </p:cNvSpPr>
          <p:nvPr>
            <p:ph type="title"/>
          </p:nvPr>
        </p:nvSpPr>
        <p:spPr>
          <a:xfrm>
            <a:off x="7379106" y="1143000"/>
            <a:ext cx="3924299" cy="1612290"/>
          </a:xfrm>
        </p:spPr>
        <p:txBody>
          <a:bodyPr vert="horz" lIns="91440" tIns="45720" rIns="91440" bIns="45720" rtlCol="0" anchor="ctr">
            <a:normAutofit/>
          </a:bodyPr>
          <a:lstStyle/>
          <a:p>
            <a:r>
              <a:rPr lang="en-US" dirty="0"/>
              <a:t>Task</a:t>
            </a:r>
          </a:p>
        </p:txBody>
      </p:sp>
      <p:pic>
        <p:nvPicPr>
          <p:cNvPr id="5" name="Online Media 4" title="Inclusion, Exclusion, Illusion and Collusion : Helen Turnbull at TEDxDelrayBeach">
            <a:hlinkClick r:id="" action="ppaction://media"/>
            <a:extLst>
              <a:ext uri="{FF2B5EF4-FFF2-40B4-BE49-F238E27FC236}">
                <a16:creationId xmlns:a16="http://schemas.microsoft.com/office/drawing/2014/main" id="{B8D81713-DFAF-D6A9-04D1-B747A33AA1A8}"/>
              </a:ext>
            </a:extLst>
          </p:cNvPr>
          <p:cNvPicPr>
            <a:picLocks noGrp="1" noRot="1" noChangeAspect="1"/>
          </p:cNvPicPr>
          <p:nvPr>
            <p:ph sz="half" idx="2"/>
            <a:videoFile r:link="rId1"/>
          </p:nvPr>
        </p:nvPicPr>
        <p:blipFill>
          <a:blip r:embed="rId3"/>
          <a:stretch>
            <a:fillRect/>
          </a:stretch>
        </p:blipFill>
        <p:spPr>
          <a:xfrm>
            <a:off x="129549" y="1393721"/>
            <a:ext cx="7204522" cy="4070556"/>
          </a:xfrm>
          <a:prstGeom prst="rect">
            <a:avLst/>
          </a:prstGeom>
        </p:spPr>
      </p:pic>
      <p:sp>
        <p:nvSpPr>
          <p:cNvPr id="3" name="Content Placeholder 2">
            <a:extLst>
              <a:ext uri="{FF2B5EF4-FFF2-40B4-BE49-F238E27FC236}">
                <a16:creationId xmlns:a16="http://schemas.microsoft.com/office/drawing/2014/main" id="{49AA3EEE-FC11-59D8-9A65-15B2EA5FBFAE}"/>
              </a:ext>
            </a:extLst>
          </p:cNvPr>
          <p:cNvSpPr>
            <a:spLocks noGrp="1"/>
          </p:cNvSpPr>
          <p:nvPr>
            <p:ph sz="half" idx="1"/>
          </p:nvPr>
        </p:nvSpPr>
        <p:spPr>
          <a:xfrm>
            <a:off x="7386480" y="2736850"/>
            <a:ext cx="3924299" cy="2978150"/>
          </a:xfrm>
        </p:spPr>
        <p:txBody>
          <a:bodyPr vert="horz" lIns="91440" tIns="45720" rIns="91440" bIns="45720" rtlCol="0">
            <a:normAutofit fontScale="92500" lnSpcReduction="20000"/>
          </a:bodyPr>
          <a:lstStyle/>
          <a:p>
            <a:pPr>
              <a:spcAft>
                <a:spcPts val="600"/>
              </a:spcAft>
            </a:pPr>
            <a:r>
              <a:rPr lang="en-US" dirty="0"/>
              <a:t>Watch the video (13 mins)</a:t>
            </a:r>
          </a:p>
          <a:p>
            <a:pPr>
              <a:spcAft>
                <a:spcPts val="600"/>
              </a:spcAft>
            </a:pPr>
            <a:r>
              <a:rPr lang="en-US" dirty="0"/>
              <a:t>Discuss the key points raised in your groups</a:t>
            </a:r>
          </a:p>
          <a:p>
            <a:pPr>
              <a:spcAft>
                <a:spcPts val="600"/>
              </a:spcAft>
            </a:pPr>
            <a:r>
              <a:rPr lang="en-US" dirty="0"/>
              <a:t>Consider do these points still apply today?</a:t>
            </a:r>
          </a:p>
          <a:p>
            <a:pPr>
              <a:spcAft>
                <a:spcPts val="600"/>
              </a:spcAft>
            </a:pPr>
            <a:r>
              <a:rPr lang="en-US" dirty="0"/>
              <a:t>Select one person to report back to the main group on your findings (10 mins)</a:t>
            </a:r>
          </a:p>
          <a:p>
            <a:endParaRPr lang="en-US" dirty="0"/>
          </a:p>
        </p:txBody>
      </p:sp>
    </p:spTree>
    <p:extLst>
      <p:ext uri="{BB962C8B-B14F-4D97-AF65-F5344CB8AC3E}">
        <p14:creationId xmlns:p14="http://schemas.microsoft.com/office/powerpoint/2010/main" val="3648824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2AA3712-C5CA-A663-E80E-253CE0930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66800" y="1142999"/>
            <a:ext cx="4173416" cy="1257299"/>
          </a:xfrm>
        </p:spPr>
        <p:txBody>
          <a:bodyPr anchor="ctr">
            <a:normAutofit/>
          </a:bodyPr>
          <a:lstStyle/>
          <a:p>
            <a:r>
              <a:rPr lang="en-GB"/>
              <a:t>Task</a:t>
            </a:r>
          </a:p>
        </p:txBody>
      </p:sp>
      <p:sp>
        <p:nvSpPr>
          <p:cNvPr id="3" name="Content Placeholder 2"/>
          <p:cNvSpPr>
            <a:spLocks noGrp="1"/>
          </p:cNvSpPr>
          <p:nvPr>
            <p:ph idx="1"/>
          </p:nvPr>
        </p:nvSpPr>
        <p:spPr>
          <a:xfrm>
            <a:off x="1066797" y="2736850"/>
            <a:ext cx="4173415" cy="2978152"/>
          </a:xfrm>
        </p:spPr>
        <p:txBody>
          <a:bodyPr>
            <a:normAutofit fontScale="92500" lnSpcReduction="20000"/>
          </a:bodyPr>
          <a:lstStyle/>
          <a:p>
            <a:pPr marL="0" indent="0">
              <a:lnSpc>
                <a:spcPct val="110000"/>
              </a:lnSpc>
              <a:buNone/>
            </a:pPr>
            <a:r>
              <a:rPr lang="en-GB" sz="1500" dirty="0"/>
              <a:t>Now we have discussed social exclusion and inclusion in more depth revisit the task from earlier</a:t>
            </a:r>
          </a:p>
          <a:p>
            <a:pPr marL="0" indent="0">
              <a:lnSpc>
                <a:spcPct val="110000"/>
              </a:lnSpc>
              <a:buNone/>
            </a:pPr>
            <a:r>
              <a:rPr lang="en-GB" sz="1500" dirty="0"/>
              <a:t>How can people be excluded in society?</a:t>
            </a:r>
          </a:p>
          <a:p>
            <a:pPr marL="0" indent="0">
              <a:lnSpc>
                <a:spcPct val="110000"/>
              </a:lnSpc>
              <a:buNone/>
            </a:pPr>
            <a:r>
              <a:rPr lang="en-GB" sz="1500"/>
              <a:t>How can people be included </a:t>
            </a:r>
            <a:r>
              <a:rPr lang="en-GB" sz="1500" dirty="0"/>
              <a:t>in society?</a:t>
            </a:r>
          </a:p>
          <a:p>
            <a:pPr marL="0" indent="0">
              <a:lnSpc>
                <a:spcPct val="110000"/>
              </a:lnSpc>
              <a:buNone/>
            </a:pPr>
            <a:endParaRPr lang="en-GB" sz="1500" dirty="0"/>
          </a:p>
          <a:p>
            <a:pPr>
              <a:lnSpc>
                <a:spcPct val="110000"/>
              </a:lnSpc>
            </a:pPr>
            <a:r>
              <a:rPr lang="en-GB" sz="1500" dirty="0"/>
              <a:t>Write your final comments on a post it note (one post it note for each point)</a:t>
            </a:r>
          </a:p>
          <a:p>
            <a:pPr>
              <a:lnSpc>
                <a:spcPct val="110000"/>
              </a:lnSpc>
            </a:pPr>
            <a:endParaRPr lang="en-GB" sz="1500" dirty="0"/>
          </a:p>
          <a:p>
            <a:pPr>
              <a:lnSpc>
                <a:spcPct val="110000"/>
              </a:lnSpc>
            </a:pPr>
            <a:r>
              <a:rPr lang="en-GB" sz="1500" dirty="0"/>
              <a:t>Stick the post it note on the board</a:t>
            </a:r>
          </a:p>
          <a:p>
            <a:pPr marL="0" indent="0">
              <a:lnSpc>
                <a:spcPct val="110000"/>
              </a:lnSpc>
              <a:buNone/>
            </a:pPr>
            <a:endParaRPr lang="en-GB" sz="1500" dirty="0"/>
          </a:p>
          <a:p>
            <a:pPr marL="0" indent="0">
              <a:lnSpc>
                <a:spcPct val="110000"/>
              </a:lnSpc>
              <a:buNone/>
            </a:pPr>
            <a:endParaRPr lang="en-GB" sz="1500" dirty="0"/>
          </a:p>
        </p:txBody>
      </p:sp>
      <p:pic>
        <p:nvPicPr>
          <p:cNvPr id="5" name="Picture 4" descr="Red toy person in front of two lines of white figures">
            <a:extLst>
              <a:ext uri="{FF2B5EF4-FFF2-40B4-BE49-F238E27FC236}">
                <a16:creationId xmlns:a16="http://schemas.microsoft.com/office/drawing/2014/main" id="{52E066EC-D534-3A6E-E3DC-6BB6F706A25B}"/>
              </a:ext>
            </a:extLst>
          </p:cNvPr>
          <p:cNvPicPr>
            <a:picLocks noChangeAspect="1"/>
          </p:cNvPicPr>
          <p:nvPr/>
        </p:nvPicPr>
        <p:blipFill rotWithShape="1">
          <a:blip r:embed="rId2"/>
          <a:srcRect t="17253" r="-3" b="-3"/>
          <a:stretch/>
        </p:blipFill>
        <p:spPr>
          <a:xfrm>
            <a:off x="6096000" y="2064563"/>
            <a:ext cx="4953000" cy="2694754"/>
          </a:xfrm>
          <a:prstGeom prst="rect">
            <a:avLst/>
          </a:prstGeom>
        </p:spPr>
      </p:pic>
    </p:spTree>
    <p:extLst>
      <p:ext uri="{BB962C8B-B14F-4D97-AF65-F5344CB8AC3E}">
        <p14:creationId xmlns:p14="http://schemas.microsoft.com/office/powerpoint/2010/main" val="1486300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EA0C6-521B-47BE-F44E-F5C10BF5EEF7}"/>
              </a:ext>
            </a:extLst>
          </p:cNvPr>
          <p:cNvSpPr>
            <a:spLocks noGrp="1"/>
          </p:cNvSpPr>
          <p:nvPr>
            <p:ph type="title"/>
          </p:nvPr>
        </p:nvSpPr>
        <p:spPr>
          <a:xfrm>
            <a:off x="955041" y="224971"/>
            <a:ext cx="3836592" cy="2484101"/>
          </a:xfrm>
        </p:spPr>
        <p:txBody>
          <a:bodyPr vert="horz" lIns="91440" tIns="45720" rIns="91440" bIns="45720" rtlCol="0" anchor="b">
            <a:normAutofit/>
          </a:bodyPr>
          <a:lstStyle/>
          <a:p>
            <a:pPr>
              <a:lnSpc>
                <a:spcPct val="100000"/>
              </a:lnSpc>
            </a:pPr>
            <a:r>
              <a:rPr lang="en-US" sz="3600" dirty="0"/>
              <a:t>Session Objectives</a:t>
            </a:r>
          </a:p>
        </p:txBody>
      </p:sp>
      <p:sp>
        <p:nvSpPr>
          <p:cNvPr id="3" name="Content Placeholder 2">
            <a:extLst>
              <a:ext uri="{FF2B5EF4-FFF2-40B4-BE49-F238E27FC236}">
                <a16:creationId xmlns:a16="http://schemas.microsoft.com/office/drawing/2014/main" id="{51F86C43-C63D-EBFE-9DF6-06AE33F948F1}"/>
              </a:ext>
            </a:extLst>
          </p:cNvPr>
          <p:cNvSpPr>
            <a:spLocks noGrp="1"/>
          </p:cNvSpPr>
          <p:nvPr>
            <p:ph idx="1"/>
          </p:nvPr>
        </p:nvSpPr>
        <p:spPr>
          <a:xfrm>
            <a:off x="1066800" y="2709072"/>
            <a:ext cx="3836593" cy="3356448"/>
          </a:xfrm>
        </p:spPr>
        <p:txBody>
          <a:bodyPr vert="horz" lIns="91440" tIns="45720" rIns="91440" bIns="45720" rtlCol="0">
            <a:normAutofit/>
          </a:bodyPr>
          <a:lstStyle/>
          <a:p>
            <a:pPr marL="0" indent="0">
              <a:buNone/>
            </a:pPr>
            <a:r>
              <a:rPr lang="en-US" sz="2000" dirty="0"/>
              <a:t>At the end of this session, are you able to</a:t>
            </a:r>
          </a:p>
          <a:p>
            <a:pPr marL="0" indent="0">
              <a:buNone/>
            </a:pPr>
            <a:r>
              <a:rPr lang="en-US" sz="2000" dirty="0"/>
              <a:t>Recall key definitions.</a:t>
            </a:r>
          </a:p>
          <a:p>
            <a:pPr marL="0" indent="0">
              <a:buNone/>
            </a:pPr>
            <a:r>
              <a:rPr lang="en-US" sz="2000" dirty="0"/>
              <a:t>Discuss how society can include and exclude individuals and groups.</a:t>
            </a:r>
          </a:p>
        </p:txBody>
      </p:sp>
      <p:pic>
        <p:nvPicPr>
          <p:cNvPr id="7" name="Graphic 6" descr="Bullseye">
            <a:extLst>
              <a:ext uri="{FF2B5EF4-FFF2-40B4-BE49-F238E27FC236}">
                <a16:creationId xmlns:a16="http://schemas.microsoft.com/office/drawing/2014/main" id="{A9700ACC-9E04-C16D-CB64-95FA83A0546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66727" y="1144965"/>
            <a:ext cx="4558471" cy="4558471"/>
          </a:xfrm>
          <a:prstGeom prst="rect">
            <a:avLst/>
          </a:prstGeom>
        </p:spPr>
      </p:pic>
    </p:spTree>
    <p:extLst>
      <p:ext uri="{BB962C8B-B14F-4D97-AF65-F5344CB8AC3E}">
        <p14:creationId xmlns:p14="http://schemas.microsoft.com/office/powerpoint/2010/main" val="10692225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8D7368D-31D9-8101-473D-CD39E706FD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6401" y="3378954"/>
            <a:ext cx="6394567" cy="3479046"/>
          </a:xfrm>
          <a:custGeom>
            <a:avLst/>
            <a:gdLst/>
            <a:ahLst/>
            <a:cxnLst/>
            <a:rect l="l" t="t" r="r" b="b"/>
            <a:pathLst>
              <a:path w="6394567" h="3479046">
                <a:moveTo>
                  <a:pt x="5171297" y="284"/>
                </a:moveTo>
                <a:cubicBezTo>
                  <a:pt x="5607674" y="7531"/>
                  <a:pt x="6039042" y="153650"/>
                  <a:pt x="6394290" y="430072"/>
                </a:cubicBezTo>
                <a:lnTo>
                  <a:pt x="6394567" y="430316"/>
                </a:lnTo>
                <a:lnTo>
                  <a:pt x="6394567"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39000">
                <a:schemeClr val="bg2"/>
              </a:gs>
              <a:gs pos="100000">
                <a:schemeClr val="accent1">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2" name="Rectangle 11">
            <a:extLst>
              <a:ext uri="{FF2B5EF4-FFF2-40B4-BE49-F238E27FC236}">
                <a16:creationId xmlns:a16="http://schemas.microsoft.com/office/drawing/2014/main" id="{789EBE4E-5983-B393-1D5E-731351065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F92FDE-983C-8C1F-7805-E685EAA5FB86}"/>
              </a:ext>
            </a:extLst>
          </p:cNvPr>
          <p:cNvSpPr>
            <a:spLocks noGrp="1"/>
          </p:cNvSpPr>
          <p:nvPr>
            <p:ph type="title"/>
          </p:nvPr>
        </p:nvSpPr>
        <p:spPr>
          <a:xfrm>
            <a:off x="1080446" y="871369"/>
            <a:ext cx="4523511" cy="1640011"/>
          </a:xfrm>
        </p:spPr>
        <p:txBody>
          <a:bodyPr vert="horz" lIns="91440" tIns="45720" rIns="91440" bIns="45720" rtlCol="0" anchor="b">
            <a:normAutofit/>
          </a:bodyPr>
          <a:lstStyle/>
          <a:p>
            <a:pPr>
              <a:lnSpc>
                <a:spcPct val="100000"/>
              </a:lnSpc>
            </a:pPr>
            <a:r>
              <a:rPr lang="en-US" sz="3600"/>
              <a:t>Questions</a:t>
            </a:r>
          </a:p>
        </p:txBody>
      </p:sp>
      <p:sp>
        <p:nvSpPr>
          <p:cNvPr id="3" name="Text Placeholder 2">
            <a:extLst>
              <a:ext uri="{FF2B5EF4-FFF2-40B4-BE49-F238E27FC236}">
                <a16:creationId xmlns:a16="http://schemas.microsoft.com/office/drawing/2014/main" id="{83A4CF70-9217-35FE-3F95-D2A98A32CAAA}"/>
              </a:ext>
            </a:extLst>
          </p:cNvPr>
          <p:cNvSpPr>
            <a:spLocks noGrp="1"/>
          </p:cNvSpPr>
          <p:nvPr>
            <p:ph type="body" idx="1"/>
          </p:nvPr>
        </p:nvSpPr>
        <p:spPr>
          <a:xfrm>
            <a:off x="1080447" y="2555544"/>
            <a:ext cx="4016991" cy="2391769"/>
          </a:xfrm>
        </p:spPr>
        <p:txBody>
          <a:bodyPr vert="horz" lIns="91440" tIns="45720" rIns="91440" bIns="45720" rtlCol="0">
            <a:normAutofit/>
          </a:bodyPr>
          <a:lstStyle/>
          <a:p>
            <a:endParaRPr lang="en-US"/>
          </a:p>
        </p:txBody>
      </p:sp>
      <p:pic>
        <p:nvPicPr>
          <p:cNvPr id="7" name="Graphic 6" descr="Help">
            <a:extLst>
              <a:ext uri="{FF2B5EF4-FFF2-40B4-BE49-F238E27FC236}">
                <a16:creationId xmlns:a16="http://schemas.microsoft.com/office/drawing/2014/main" id="{1B4554BD-ACB0-0283-F923-A14F5144B3F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32478" y="982640"/>
            <a:ext cx="4879074" cy="4879074"/>
          </a:xfrm>
          <a:prstGeom prst="rect">
            <a:avLst/>
          </a:prstGeom>
        </p:spPr>
      </p:pic>
    </p:spTree>
    <p:extLst>
      <p:ext uri="{BB962C8B-B14F-4D97-AF65-F5344CB8AC3E}">
        <p14:creationId xmlns:p14="http://schemas.microsoft.com/office/powerpoint/2010/main" val="24736544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Reference list</a:t>
            </a:r>
          </a:p>
        </p:txBody>
      </p:sp>
      <p:sp>
        <p:nvSpPr>
          <p:cNvPr id="3" name="Content Placeholder 2"/>
          <p:cNvSpPr>
            <a:spLocks noGrp="1"/>
          </p:cNvSpPr>
          <p:nvPr>
            <p:ph idx="1"/>
          </p:nvPr>
        </p:nvSpPr>
        <p:spPr/>
        <p:txBody>
          <a:bodyPr>
            <a:normAutofit/>
          </a:bodyPr>
          <a:lstStyle/>
          <a:p>
            <a:pPr marL="565150" indent="-457200"/>
            <a:r>
              <a:rPr lang="en-GB" dirty="0" err="1"/>
              <a:t>Levitas</a:t>
            </a:r>
            <a:r>
              <a:rPr lang="en-GB" dirty="0"/>
              <a:t>, R., </a:t>
            </a:r>
            <a:r>
              <a:rPr lang="en-GB" dirty="0" err="1"/>
              <a:t>Pantazis</a:t>
            </a:r>
            <a:r>
              <a:rPr lang="en-GB" dirty="0"/>
              <a:t>, C., Fahmy, E., Gordon, D., Lloyd, E. and </a:t>
            </a:r>
            <a:r>
              <a:rPr lang="en-GB" dirty="0" err="1"/>
              <a:t>Patsios</a:t>
            </a:r>
            <a:r>
              <a:rPr lang="en-GB" dirty="0"/>
              <a:t>, D. (2007) </a:t>
            </a:r>
            <a:r>
              <a:rPr lang="en-GB" i="1" dirty="0"/>
              <a:t>The Multi-dimensional Analysis of Social Exclusion</a:t>
            </a:r>
            <a:r>
              <a:rPr lang="en-GB" dirty="0"/>
              <a:t>, London, Department for Communities and Local Government (DCLG)</a:t>
            </a:r>
            <a:endParaRPr lang="en-GB" altLang="en-US" dirty="0">
              <a:ea typeface="ＭＳ Ｐゴシック" pitchFamily="34" charset="-128"/>
            </a:endParaRPr>
          </a:p>
          <a:p>
            <a:pPr marL="565150" indent="-457200"/>
            <a:r>
              <a:rPr lang="en-GB" altLang="en-US" dirty="0">
                <a:ea typeface="ＭＳ Ｐゴシック" pitchFamily="34" charset="-128"/>
              </a:rPr>
              <a:t>Pierson, J. (2010) </a:t>
            </a:r>
            <a:r>
              <a:rPr lang="en-GB" altLang="en-US" i="1" dirty="0">
                <a:ea typeface="ＭＳ Ｐゴシック" pitchFamily="34" charset="-128"/>
              </a:rPr>
              <a:t>Tackling Social Exclusion. 2</a:t>
            </a:r>
            <a:r>
              <a:rPr lang="en-GB" altLang="en-US" i="1" baseline="30000" dirty="0">
                <a:ea typeface="ＭＳ Ｐゴシック" pitchFamily="34" charset="-128"/>
              </a:rPr>
              <a:t>nd</a:t>
            </a:r>
            <a:r>
              <a:rPr lang="en-GB" altLang="en-US" i="1" dirty="0">
                <a:ea typeface="ＭＳ Ｐゴシック" pitchFamily="34" charset="-128"/>
              </a:rPr>
              <a:t> Edition, </a:t>
            </a:r>
            <a:r>
              <a:rPr lang="en-GB" altLang="en-US" dirty="0">
                <a:ea typeface="ＭＳ Ｐゴシック" pitchFamily="34" charset="-128"/>
              </a:rPr>
              <a:t>London: Routledge.</a:t>
            </a:r>
          </a:p>
          <a:p>
            <a:pPr marL="565150" indent="-457200"/>
            <a:r>
              <a:rPr lang="en-GB" dirty="0"/>
              <a:t>United Nations (2016) Leaving no one behind: the imperative of inclusive development. Available at </a:t>
            </a:r>
            <a:r>
              <a:rPr lang="en-GB" dirty="0">
                <a:hlinkClick r:id="rId2"/>
              </a:rPr>
              <a:t>https://www.un.org/esa/socdev/rwss/2016/full-report.pdf</a:t>
            </a:r>
            <a:r>
              <a:rPr lang="en-GB" dirty="0"/>
              <a:t> [Accessed 23.3.21)</a:t>
            </a:r>
            <a:endParaRPr lang="en-GB" altLang="en-US" dirty="0">
              <a:ea typeface="ＭＳ Ｐゴシック" pitchFamily="34" charset="-128"/>
            </a:endParaRPr>
          </a:p>
          <a:p>
            <a:pPr marL="450850"/>
            <a:endParaRPr lang="en-GB" altLang="en-US" dirty="0">
              <a:ea typeface="ＭＳ Ｐゴシック" pitchFamily="34" charset="-128"/>
            </a:endParaRPr>
          </a:p>
          <a:p>
            <a:pPr marL="109537" indent="0">
              <a:lnSpc>
                <a:spcPct val="80000"/>
              </a:lnSpc>
              <a:buNone/>
              <a:defRPr/>
            </a:pPr>
            <a:endParaRPr lang="en-GB" dirty="0"/>
          </a:p>
          <a:p>
            <a:endParaRPr lang="en-GB" dirty="0"/>
          </a:p>
        </p:txBody>
      </p:sp>
    </p:spTree>
    <p:extLst>
      <p:ext uri="{BB962C8B-B14F-4D97-AF65-F5344CB8AC3E}">
        <p14:creationId xmlns:p14="http://schemas.microsoft.com/office/powerpoint/2010/main" val="3279869120"/>
      </p:ext>
    </p:extLst>
  </p:cSld>
  <p:clrMapOvr>
    <a:masterClrMapping/>
  </p:clrMapOvr>
</p:sld>
</file>

<file path=ppt/theme/theme1.xml><?xml version="1.0" encoding="utf-8"?>
<a:theme xmlns:a="http://schemas.openxmlformats.org/drawingml/2006/main" name="SwellVTI">
  <a:themeElements>
    <a:clrScheme name="AnalogousFromLightSeedLeftStep">
      <a:dk1>
        <a:srgbClr val="000000"/>
      </a:dk1>
      <a:lt1>
        <a:srgbClr val="FFFFFF"/>
      </a:lt1>
      <a:dk2>
        <a:srgbClr val="312441"/>
      </a:dk2>
      <a:lt2>
        <a:srgbClr val="E2E8E4"/>
      </a:lt2>
      <a:accent1>
        <a:srgbClr val="CA93BB"/>
      </a:accent1>
      <a:accent2>
        <a:srgbClr val="B57BBE"/>
      </a:accent2>
      <a:accent3>
        <a:srgbClr val="AB93CA"/>
      </a:accent3>
      <a:accent4>
        <a:srgbClr val="7C7BBE"/>
      </a:accent4>
      <a:accent5>
        <a:srgbClr val="8FA5C8"/>
      </a:accent5>
      <a:accent6>
        <a:srgbClr val="75ABB7"/>
      </a:accent6>
      <a:hlink>
        <a:srgbClr val="568E65"/>
      </a:hlink>
      <a:folHlink>
        <a:srgbClr val="7F7F7F"/>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wellVTI" id="{8361A04D-931A-43DC-973B-1B0B1DD5DECC}" vid="{6DDB23E8-D18E-4BDA-98D6-324466149E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140</TotalTime>
  <Words>1318</Words>
  <Application>Microsoft Office PowerPoint</Application>
  <PresentationFormat>Widescreen</PresentationFormat>
  <Paragraphs>123</Paragraphs>
  <Slides>28</Slides>
  <Notes>3</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ＭＳ Ｐゴシック</vt:lpstr>
      <vt:lpstr>Arial</vt:lpstr>
      <vt:lpstr>Calibri</vt:lpstr>
      <vt:lpstr>Neue Haas Grotesk Text Pro</vt:lpstr>
      <vt:lpstr>SwellVTI</vt:lpstr>
      <vt:lpstr>All Things Being Equal! ECES4013 Key Concepts and Terms</vt:lpstr>
      <vt:lpstr>Session Objectives</vt:lpstr>
      <vt:lpstr>Reflection</vt:lpstr>
      <vt:lpstr>Key vocabulary- suggestions?</vt:lpstr>
      <vt:lpstr>PowerPoint Presentation</vt:lpstr>
      <vt:lpstr>Key Definitions</vt:lpstr>
      <vt:lpstr>Society</vt:lpstr>
      <vt:lpstr>Some definitions of society:</vt:lpstr>
      <vt:lpstr>Do these definitions satisfy us? How do they resonate with your own?</vt:lpstr>
      <vt:lpstr>What about this......?</vt:lpstr>
      <vt:lpstr>Big concept</vt:lpstr>
      <vt:lpstr>Perthyn Belonging </vt:lpstr>
      <vt:lpstr>Social Exclusion and Inclusion</vt:lpstr>
      <vt:lpstr>Eithrio Cymdeithasol/Social Exclusion </vt:lpstr>
      <vt:lpstr>Tasg Task </vt:lpstr>
      <vt:lpstr>Who is affected by exclusion?</vt:lpstr>
      <vt:lpstr> I N C L U S ION</vt:lpstr>
      <vt:lpstr>One definition</vt:lpstr>
      <vt:lpstr>Inclusion is:</vt:lpstr>
      <vt:lpstr>Inclusive society</vt:lpstr>
      <vt:lpstr>Social Inclusion </vt:lpstr>
      <vt:lpstr>Social inclusion: some information - from Serbia!</vt:lpstr>
      <vt:lpstr>A society for all</vt:lpstr>
      <vt:lpstr>Task</vt:lpstr>
      <vt:lpstr>Task</vt:lpstr>
      <vt:lpstr>Session Objectives</vt:lpstr>
      <vt:lpstr>Questions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Ross Phillips</cp:lastModifiedBy>
  <cp:revision>1</cp:revision>
  <dcterms:created xsi:type="dcterms:W3CDTF">2024-02-26T12:31:02Z</dcterms:created>
  <dcterms:modified xsi:type="dcterms:W3CDTF">2024-02-29T13:24:46Z</dcterms:modified>
</cp:coreProperties>
</file>