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C1E9C7-B19A-484C-BBD8-B421B20CF833}" v="16" dt="2021-04-29T12:54:25.9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lena Petrova" userId="7fa9b87f53a502af" providerId="LiveId" clId="{A1C1E9C7-B19A-484C-BBD8-B421B20CF833}"/>
    <pc:docChg chg="undo redo custSel addSld delSld modSld sldOrd">
      <pc:chgData name="Milena Petrova" userId="7fa9b87f53a502af" providerId="LiveId" clId="{A1C1E9C7-B19A-484C-BBD8-B421B20CF833}" dt="2021-04-29T12:55:36.931" v="1053" actId="20577"/>
      <pc:docMkLst>
        <pc:docMk/>
      </pc:docMkLst>
      <pc:sldChg chg="addSp delSp modSp mod ord setClrOvrMap">
        <pc:chgData name="Milena Petrova" userId="7fa9b87f53a502af" providerId="LiveId" clId="{A1C1E9C7-B19A-484C-BBD8-B421B20CF833}" dt="2021-04-27T13:30:44.535" v="1024" actId="26606"/>
        <pc:sldMkLst>
          <pc:docMk/>
          <pc:sldMk cId="2562820384" sldId="256"/>
        </pc:sldMkLst>
        <pc:spChg chg="mod">
          <ac:chgData name="Milena Petrova" userId="7fa9b87f53a502af" providerId="LiveId" clId="{A1C1E9C7-B19A-484C-BBD8-B421B20CF833}" dt="2021-04-27T13:30:44.535" v="1024" actId="26606"/>
          <ac:spMkLst>
            <pc:docMk/>
            <pc:sldMk cId="2562820384" sldId="256"/>
            <ac:spMk id="2" creationId="{C52F5A88-6F75-4992-9C97-64988430CF0D}"/>
          </ac:spMkLst>
        </pc:spChg>
        <pc:spChg chg="mod">
          <ac:chgData name="Milena Petrova" userId="7fa9b87f53a502af" providerId="LiveId" clId="{A1C1E9C7-B19A-484C-BBD8-B421B20CF833}" dt="2021-04-27T13:30:44.535" v="1024" actId="26606"/>
          <ac:spMkLst>
            <pc:docMk/>
            <pc:sldMk cId="2562820384" sldId="256"/>
            <ac:spMk id="3" creationId="{87BE2983-32B4-4F0B-9173-CFB837FA64E8}"/>
          </ac:spMkLst>
        </pc:spChg>
        <pc:spChg chg="del">
          <ac:chgData name="Milena Petrova" userId="7fa9b87f53a502af" providerId="LiveId" clId="{A1C1E9C7-B19A-484C-BBD8-B421B20CF833}" dt="2021-04-27T13:28:46.699" v="1009" actId="26606"/>
          <ac:spMkLst>
            <pc:docMk/>
            <pc:sldMk cId="2562820384" sldId="256"/>
            <ac:spMk id="58" creationId="{875485B9-8EE1-447A-9C08-F7D6B532A8CF}"/>
          </ac:spMkLst>
        </pc:spChg>
        <pc:spChg chg="del">
          <ac:chgData name="Milena Petrova" userId="7fa9b87f53a502af" providerId="LiveId" clId="{A1C1E9C7-B19A-484C-BBD8-B421B20CF833}" dt="2021-04-27T13:28:46.699" v="1009" actId="26606"/>
          <ac:spMkLst>
            <pc:docMk/>
            <pc:sldMk cId="2562820384" sldId="256"/>
            <ac:spMk id="59" creationId="{B963707F-B98C-4143-AFCF-D6B56C975C5A}"/>
          </ac:spMkLst>
        </pc:spChg>
        <pc:spChg chg="del">
          <ac:chgData name="Milena Petrova" userId="7fa9b87f53a502af" providerId="LiveId" clId="{A1C1E9C7-B19A-484C-BBD8-B421B20CF833}" dt="2021-04-27T13:28:46.699" v="1009" actId="26606"/>
          <ac:spMkLst>
            <pc:docMk/>
            <pc:sldMk cId="2562820384" sldId="256"/>
            <ac:spMk id="60" creationId="{88D2DFBB-460D-4ECB-BD76-509C99DAD65A}"/>
          </ac:spMkLst>
        </pc:spChg>
        <pc:spChg chg="add del">
          <ac:chgData name="Milena Petrova" userId="7fa9b87f53a502af" providerId="LiveId" clId="{A1C1E9C7-B19A-484C-BBD8-B421B20CF833}" dt="2021-04-27T13:29:12.966" v="1012" actId="26606"/>
          <ac:spMkLst>
            <pc:docMk/>
            <pc:sldMk cId="2562820384" sldId="256"/>
            <ac:spMk id="65" creationId="{E6C8E6EB-4C59-429B-97E4-72A058CFC4FB}"/>
          </ac:spMkLst>
        </pc:spChg>
        <pc:spChg chg="add del">
          <ac:chgData name="Milena Petrova" userId="7fa9b87f53a502af" providerId="LiveId" clId="{A1C1E9C7-B19A-484C-BBD8-B421B20CF833}" dt="2021-04-27T13:29:12.966" v="1012" actId="26606"/>
          <ac:spMkLst>
            <pc:docMk/>
            <pc:sldMk cId="2562820384" sldId="256"/>
            <ac:spMk id="67" creationId="{B5B90362-AFCC-46A9-B41C-A257A8C5B314}"/>
          </ac:spMkLst>
        </pc:spChg>
        <pc:spChg chg="add del">
          <ac:chgData name="Milena Petrova" userId="7fa9b87f53a502af" providerId="LiveId" clId="{A1C1E9C7-B19A-484C-BBD8-B421B20CF833}" dt="2021-04-27T13:29:12.966" v="1012" actId="26606"/>
          <ac:spMkLst>
            <pc:docMk/>
            <pc:sldMk cId="2562820384" sldId="256"/>
            <ac:spMk id="69" creationId="{F71EF7F1-38BA-471D-8CD4-2A9AE8E35527}"/>
          </ac:spMkLst>
        </pc:spChg>
        <pc:spChg chg="add del">
          <ac:chgData name="Milena Petrova" userId="7fa9b87f53a502af" providerId="LiveId" clId="{A1C1E9C7-B19A-484C-BBD8-B421B20CF833}" dt="2021-04-27T13:29:59.967" v="1018" actId="26606"/>
          <ac:spMkLst>
            <pc:docMk/>
            <pc:sldMk cId="2562820384" sldId="256"/>
            <ac:spMk id="75" creationId="{007891EC-4501-44ED-A8C8-B11B6DB767AB}"/>
          </ac:spMkLst>
        </pc:spChg>
        <pc:spChg chg="add del">
          <ac:chgData name="Milena Petrova" userId="7fa9b87f53a502af" providerId="LiveId" clId="{A1C1E9C7-B19A-484C-BBD8-B421B20CF833}" dt="2021-04-27T13:30:44.535" v="1024" actId="26606"/>
          <ac:spMkLst>
            <pc:docMk/>
            <pc:sldMk cId="2562820384" sldId="256"/>
            <ac:spMk id="82" creationId="{E6C8E6EB-4C59-429B-97E4-72A058CFC4FB}"/>
          </ac:spMkLst>
        </pc:spChg>
        <pc:spChg chg="add del">
          <ac:chgData name="Milena Petrova" userId="7fa9b87f53a502af" providerId="LiveId" clId="{A1C1E9C7-B19A-484C-BBD8-B421B20CF833}" dt="2021-04-27T13:30:44.535" v="1024" actId="26606"/>
          <ac:spMkLst>
            <pc:docMk/>
            <pc:sldMk cId="2562820384" sldId="256"/>
            <ac:spMk id="84" creationId="{B5B90362-AFCC-46A9-B41C-A257A8C5B314}"/>
          </ac:spMkLst>
        </pc:spChg>
        <pc:spChg chg="add del">
          <ac:chgData name="Milena Petrova" userId="7fa9b87f53a502af" providerId="LiveId" clId="{A1C1E9C7-B19A-484C-BBD8-B421B20CF833}" dt="2021-04-27T13:30:44.535" v="1024" actId="26606"/>
          <ac:spMkLst>
            <pc:docMk/>
            <pc:sldMk cId="2562820384" sldId="256"/>
            <ac:spMk id="86" creationId="{F71EF7F1-38BA-471D-8CD4-2A9AE8E35527}"/>
          </ac:spMkLst>
        </pc:spChg>
        <pc:spChg chg="add del">
          <ac:chgData name="Milena Petrova" userId="7fa9b87f53a502af" providerId="LiveId" clId="{A1C1E9C7-B19A-484C-BBD8-B421B20CF833}" dt="2021-04-27T13:30:44.535" v="1024" actId="26606"/>
          <ac:spMkLst>
            <pc:docMk/>
            <pc:sldMk cId="2562820384" sldId="256"/>
            <ac:spMk id="88" creationId="{1BB56EB9-078F-4952-AC1F-149C7A0AE4D5}"/>
          </ac:spMkLst>
        </pc:spChg>
        <pc:spChg chg="add del">
          <ac:chgData name="Milena Petrova" userId="7fa9b87f53a502af" providerId="LiveId" clId="{A1C1E9C7-B19A-484C-BBD8-B421B20CF833}" dt="2021-04-27T13:30:44.535" v="1024" actId="26606"/>
          <ac:spMkLst>
            <pc:docMk/>
            <pc:sldMk cId="2562820384" sldId="256"/>
            <ac:spMk id="90" creationId="{10058680-D07C-4893-B2B7-91543F18AB32}"/>
          </ac:spMkLst>
        </pc:spChg>
        <pc:spChg chg="add del">
          <ac:chgData name="Milena Petrova" userId="7fa9b87f53a502af" providerId="LiveId" clId="{A1C1E9C7-B19A-484C-BBD8-B421B20CF833}" dt="2021-04-27T13:30:44.535" v="1024" actId="26606"/>
          <ac:spMkLst>
            <pc:docMk/>
            <pc:sldMk cId="2562820384" sldId="256"/>
            <ac:spMk id="92" creationId="{7B42427A-0A1F-4A55-8705-D9179F1E0CFB}"/>
          </ac:spMkLst>
        </pc:spChg>
        <pc:spChg chg="add del">
          <ac:chgData name="Milena Petrova" userId="7fa9b87f53a502af" providerId="LiveId" clId="{A1C1E9C7-B19A-484C-BBD8-B421B20CF833}" dt="2021-04-27T13:30:44.535" v="1024" actId="26606"/>
          <ac:spMkLst>
            <pc:docMk/>
            <pc:sldMk cId="2562820384" sldId="256"/>
            <ac:spMk id="94" creationId="{EE54A6FE-D8CB-48A3-900B-053D4EBD3B85}"/>
          </ac:spMkLst>
        </pc:spChg>
        <pc:spChg chg="add">
          <ac:chgData name="Milena Petrova" userId="7fa9b87f53a502af" providerId="LiveId" clId="{A1C1E9C7-B19A-484C-BBD8-B421B20CF833}" dt="2021-04-27T13:30:44.535" v="1024" actId="26606"/>
          <ac:spMkLst>
            <pc:docMk/>
            <pc:sldMk cId="2562820384" sldId="256"/>
            <ac:spMk id="99" creationId="{DCF4EB5C-ED25-4675-8255-2F5B12CFFCF0}"/>
          </ac:spMkLst>
        </pc:spChg>
        <pc:spChg chg="add">
          <ac:chgData name="Milena Petrova" userId="7fa9b87f53a502af" providerId="LiveId" clId="{A1C1E9C7-B19A-484C-BBD8-B421B20CF833}" dt="2021-04-27T13:30:44.535" v="1024" actId="26606"/>
          <ac:spMkLst>
            <pc:docMk/>
            <pc:sldMk cId="2562820384" sldId="256"/>
            <ac:spMk id="101" creationId="{9514EC6E-A557-42A2-BCDC-3ABFFC5E564D}"/>
          </ac:spMkLst>
        </pc:spChg>
        <pc:spChg chg="add">
          <ac:chgData name="Milena Petrova" userId="7fa9b87f53a502af" providerId="LiveId" clId="{A1C1E9C7-B19A-484C-BBD8-B421B20CF833}" dt="2021-04-27T13:30:44.535" v="1024" actId="26606"/>
          <ac:spMkLst>
            <pc:docMk/>
            <pc:sldMk cId="2562820384" sldId="256"/>
            <ac:spMk id="103" creationId="{905482C9-EB42-4BFE-95BF-7FD661F07657}"/>
          </ac:spMkLst>
        </pc:spChg>
        <pc:spChg chg="add">
          <ac:chgData name="Milena Petrova" userId="7fa9b87f53a502af" providerId="LiveId" clId="{A1C1E9C7-B19A-484C-BBD8-B421B20CF833}" dt="2021-04-27T13:30:44.535" v="1024" actId="26606"/>
          <ac:spMkLst>
            <pc:docMk/>
            <pc:sldMk cId="2562820384" sldId="256"/>
            <ac:spMk id="105" creationId="{A43B05A4-157F-403C-939A-ED1B6A0A029C}"/>
          </ac:spMkLst>
        </pc:spChg>
        <pc:spChg chg="add">
          <ac:chgData name="Milena Petrova" userId="7fa9b87f53a502af" providerId="LiveId" clId="{A1C1E9C7-B19A-484C-BBD8-B421B20CF833}" dt="2021-04-27T13:30:44.535" v="1024" actId="26606"/>
          <ac:spMkLst>
            <pc:docMk/>
            <pc:sldMk cId="2562820384" sldId="256"/>
            <ac:spMk id="107" creationId="{E8CCE107-A70B-4916-9A0B-751C70B9B597}"/>
          </ac:spMkLst>
        </pc:spChg>
        <pc:spChg chg="add">
          <ac:chgData name="Milena Petrova" userId="7fa9b87f53a502af" providerId="LiveId" clId="{A1C1E9C7-B19A-484C-BBD8-B421B20CF833}" dt="2021-04-27T13:30:44.535" v="1024" actId="26606"/>
          <ac:spMkLst>
            <pc:docMk/>
            <pc:sldMk cId="2562820384" sldId="256"/>
            <ac:spMk id="109" creationId="{9A925BC7-7CC5-4A0C-9B3D-8829EBF281BD}"/>
          </ac:spMkLst>
        </pc:spChg>
        <pc:spChg chg="add">
          <ac:chgData name="Milena Petrova" userId="7fa9b87f53a502af" providerId="LiveId" clId="{A1C1E9C7-B19A-484C-BBD8-B421B20CF833}" dt="2021-04-27T13:30:44.535" v="1024" actId="26606"/>
          <ac:spMkLst>
            <pc:docMk/>
            <pc:sldMk cId="2562820384" sldId="256"/>
            <ac:spMk id="111" creationId="{6E67D916-28C7-4965-BA3C-287FB857979C}"/>
          </ac:spMkLst>
        </pc:spChg>
        <pc:picChg chg="del mod ord">
          <ac:chgData name="Milena Petrova" userId="7fa9b87f53a502af" providerId="LiveId" clId="{A1C1E9C7-B19A-484C-BBD8-B421B20CF833}" dt="2021-04-27T13:28:52.618" v="1010" actId="21"/>
          <ac:picMkLst>
            <pc:docMk/>
            <pc:sldMk cId="2562820384" sldId="256"/>
            <ac:picMk id="5" creationId="{E882B879-E3B0-4FFC-9DBE-C6FC42D3BA00}"/>
          </ac:picMkLst>
        </pc:picChg>
        <pc:picChg chg="add del mod ord">
          <ac:chgData name="Milena Petrova" userId="7fa9b87f53a502af" providerId="LiveId" clId="{A1C1E9C7-B19A-484C-BBD8-B421B20CF833}" dt="2021-04-27T13:30:38.045" v="1023" actId="21"/>
          <ac:picMkLst>
            <pc:docMk/>
            <pc:sldMk cId="2562820384" sldId="256"/>
            <ac:picMk id="71" creationId="{AD34538F-88A2-47E7-ADA3-11C77A1EB571}"/>
          </ac:picMkLst>
        </pc:picChg>
        <pc:cxnChg chg="add del">
          <ac:chgData name="Milena Petrova" userId="7fa9b87f53a502af" providerId="LiveId" clId="{A1C1E9C7-B19A-484C-BBD8-B421B20CF833}" dt="2021-04-27T13:29:59.967" v="1018" actId="26606"/>
          <ac:cxnSpMkLst>
            <pc:docMk/>
            <pc:sldMk cId="2562820384" sldId="256"/>
            <ac:cxnSpMk id="77" creationId="{34E5597F-CE67-4085-9548-E6A8036DA3BB}"/>
          </ac:cxnSpMkLst>
        </pc:cxnChg>
      </pc:sldChg>
      <pc:sldChg chg="addSp delSp modSp mod setBg addAnim setClrOvrMap">
        <pc:chgData name="Milena Petrova" userId="7fa9b87f53a502af" providerId="LiveId" clId="{A1C1E9C7-B19A-484C-BBD8-B421B20CF833}" dt="2021-04-29T12:54:25.953" v="1033" actId="5793"/>
        <pc:sldMkLst>
          <pc:docMk/>
          <pc:sldMk cId="563458214" sldId="257"/>
        </pc:sldMkLst>
        <pc:spChg chg="mod">
          <ac:chgData name="Milena Petrova" userId="7fa9b87f53a502af" providerId="LiveId" clId="{A1C1E9C7-B19A-484C-BBD8-B421B20CF833}" dt="2021-04-29T12:54:25.953" v="1033" actId="5793"/>
          <ac:spMkLst>
            <pc:docMk/>
            <pc:sldMk cId="563458214" sldId="257"/>
            <ac:spMk id="2" creationId="{D9711D70-90F6-4674-8EBA-B42EDA10362C}"/>
          </ac:spMkLst>
        </pc:spChg>
        <pc:spChg chg="del">
          <ac:chgData name="Milena Petrova" userId="7fa9b87f53a502af" providerId="LiveId" clId="{A1C1E9C7-B19A-484C-BBD8-B421B20CF833}" dt="2021-04-27T12:59:47.047" v="24" actId="26606"/>
          <ac:spMkLst>
            <pc:docMk/>
            <pc:sldMk cId="563458214" sldId="257"/>
            <ac:spMk id="3" creationId="{0850EB9B-57FC-40BB-A242-6971DE63B664}"/>
          </ac:spMkLst>
        </pc:spChg>
        <pc:spChg chg="add del">
          <ac:chgData name="Milena Petrova" userId="7fa9b87f53a502af" providerId="LiveId" clId="{A1C1E9C7-B19A-484C-BBD8-B421B20CF833}" dt="2021-04-27T13:02:00.227" v="62" actId="26606"/>
          <ac:spMkLst>
            <pc:docMk/>
            <pc:sldMk cId="563458214" sldId="257"/>
            <ac:spMk id="9" creationId="{E6C8E6EB-4C59-429B-97E4-72A058CFC4FB}"/>
          </ac:spMkLst>
        </pc:spChg>
        <pc:spChg chg="add del">
          <ac:chgData name="Milena Petrova" userId="7fa9b87f53a502af" providerId="LiveId" clId="{A1C1E9C7-B19A-484C-BBD8-B421B20CF833}" dt="2021-04-27T13:02:00.227" v="62" actId="26606"/>
          <ac:spMkLst>
            <pc:docMk/>
            <pc:sldMk cId="563458214" sldId="257"/>
            <ac:spMk id="11" creationId="{B5B90362-AFCC-46A9-B41C-A257A8C5B314}"/>
          </ac:spMkLst>
        </pc:spChg>
        <pc:spChg chg="add del">
          <ac:chgData name="Milena Petrova" userId="7fa9b87f53a502af" providerId="LiveId" clId="{A1C1E9C7-B19A-484C-BBD8-B421B20CF833}" dt="2021-04-27T13:02:00.227" v="62" actId="26606"/>
          <ac:spMkLst>
            <pc:docMk/>
            <pc:sldMk cId="563458214" sldId="257"/>
            <ac:spMk id="13" creationId="{F71EF7F1-38BA-471D-8CD4-2A9AE8E35527}"/>
          </ac:spMkLst>
        </pc:spChg>
        <pc:spChg chg="add del">
          <ac:chgData name="Milena Petrova" userId="7fa9b87f53a502af" providerId="LiveId" clId="{A1C1E9C7-B19A-484C-BBD8-B421B20CF833}" dt="2021-04-27T13:02:00.227" v="62" actId="26606"/>
          <ac:spMkLst>
            <pc:docMk/>
            <pc:sldMk cId="563458214" sldId="257"/>
            <ac:spMk id="15" creationId="{C0524398-BFB4-4C4A-8317-83B8729F9B26}"/>
          </ac:spMkLst>
        </pc:spChg>
        <pc:spChg chg="add del">
          <ac:chgData name="Milena Petrova" userId="7fa9b87f53a502af" providerId="LiveId" clId="{A1C1E9C7-B19A-484C-BBD8-B421B20CF833}" dt="2021-04-27T13:02:00.227" v="62" actId="26606"/>
          <ac:spMkLst>
            <pc:docMk/>
            <pc:sldMk cId="563458214" sldId="257"/>
            <ac:spMk id="17" creationId="{D5B012D8-7F27-4758-9AC6-C889B154BD73}"/>
          </ac:spMkLst>
        </pc:spChg>
        <pc:spChg chg="add del">
          <ac:chgData name="Milena Petrova" userId="7fa9b87f53a502af" providerId="LiveId" clId="{A1C1E9C7-B19A-484C-BBD8-B421B20CF833}" dt="2021-04-27T13:02:00.227" v="62" actId="26606"/>
          <ac:spMkLst>
            <pc:docMk/>
            <pc:sldMk cId="563458214" sldId="257"/>
            <ac:spMk id="19" creationId="{4063B759-00FC-46D1-9898-8E8625268FAF}"/>
          </ac:spMkLst>
        </pc:spChg>
        <pc:spChg chg="add del">
          <ac:chgData name="Milena Petrova" userId="7fa9b87f53a502af" providerId="LiveId" clId="{A1C1E9C7-B19A-484C-BBD8-B421B20CF833}" dt="2021-04-27T13:03:27.008" v="66" actId="26606"/>
          <ac:spMkLst>
            <pc:docMk/>
            <pc:sldMk cId="563458214" sldId="257"/>
            <ac:spMk id="24" creationId="{E6C8E6EB-4C59-429B-97E4-72A058CFC4FB}"/>
          </ac:spMkLst>
        </pc:spChg>
        <pc:spChg chg="add del">
          <ac:chgData name="Milena Petrova" userId="7fa9b87f53a502af" providerId="LiveId" clId="{A1C1E9C7-B19A-484C-BBD8-B421B20CF833}" dt="2021-04-27T13:03:27.008" v="66" actId="26606"/>
          <ac:spMkLst>
            <pc:docMk/>
            <pc:sldMk cId="563458214" sldId="257"/>
            <ac:spMk id="26" creationId="{B5B90362-AFCC-46A9-B41C-A257A8C5B314}"/>
          </ac:spMkLst>
        </pc:spChg>
        <pc:spChg chg="add del">
          <ac:chgData name="Milena Petrova" userId="7fa9b87f53a502af" providerId="LiveId" clId="{A1C1E9C7-B19A-484C-BBD8-B421B20CF833}" dt="2021-04-27T13:03:27.008" v="66" actId="26606"/>
          <ac:spMkLst>
            <pc:docMk/>
            <pc:sldMk cId="563458214" sldId="257"/>
            <ac:spMk id="28" creationId="{F71EF7F1-38BA-471D-8CD4-2A9AE8E35527}"/>
          </ac:spMkLst>
        </pc:spChg>
        <pc:spChg chg="add del">
          <ac:chgData name="Milena Petrova" userId="7fa9b87f53a502af" providerId="LiveId" clId="{A1C1E9C7-B19A-484C-BBD8-B421B20CF833}" dt="2021-04-27T13:03:27.008" v="66" actId="26606"/>
          <ac:spMkLst>
            <pc:docMk/>
            <pc:sldMk cId="563458214" sldId="257"/>
            <ac:spMk id="30" creationId="{C0524398-BFB4-4C4A-8317-83B8729F9B26}"/>
          </ac:spMkLst>
        </pc:spChg>
        <pc:spChg chg="add del">
          <ac:chgData name="Milena Petrova" userId="7fa9b87f53a502af" providerId="LiveId" clId="{A1C1E9C7-B19A-484C-BBD8-B421B20CF833}" dt="2021-04-27T13:03:27.008" v="66" actId="26606"/>
          <ac:spMkLst>
            <pc:docMk/>
            <pc:sldMk cId="563458214" sldId="257"/>
            <ac:spMk id="32" creationId="{E08D4B6A-8113-4DFB-B82E-B60CAC8E0A50}"/>
          </ac:spMkLst>
        </pc:spChg>
        <pc:spChg chg="add del">
          <ac:chgData name="Milena Petrova" userId="7fa9b87f53a502af" providerId="LiveId" clId="{A1C1E9C7-B19A-484C-BBD8-B421B20CF833}" dt="2021-04-27T13:03:27.008" v="66" actId="26606"/>
          <ac:spMkLst>
            <pc:docMk/>
            <pc:sldMk cId="563458214" sldId="257"/>
            <ac:spMk id="34" creationId="{9822E561-F97C-4CBB-A9A6-A6BF6317BC84}"/>
          </ac:spMkLst>
        </pc:spChg>
        <pc:spChg chg="add del">
          <ac:chgData name="Milena Petrova" userId="7fa9b87f53a502af" providerId="LiveId" clId="{A1C1E9C7-B19A-484C-BBD8-B421B20CF833}" dt="2021-04-27T13:03:27.008" v="66" actId="26606"/>
          <ac:spMkLst>
            <pc:docMk/>
            <pc:sldMk cId="563458214" sldId="257"/>
            <ac:spMk id="36" creationId="{B01B0E58-A5C8-4CDA-A2E0-35DF94E59857}"/>
          </ac:spMkLst>
        </pc:spChg>
        <pc:spChg chg="add del">
          <ac:chgData name="Milena Petrova" userId="7fa9b87f53a502af" providerId="LiveId" clId="{A1C1E9C7-B19A-484C-BBD8-B421B20CF833}" dt="2021-04-27T13:27:29.894" v="1000" actId="26606"/>
          <ac:spMkLst>
            <pc:docMk/>
            <pc:sldMk cId="563458214" sldId="257"/>
            <ac:spMk id="41" creationId="{DD651B61-325E-4E73-8445-38B0DE8AAAB6}"/>
          </ac:spMkLst>
        </pc:spChg>
        <pc:spChg chg="add del">
          <ac:chgData name="Milena Petrova" userId="7fa9b87f53a502af" providerId="LiveId" clId="{A1C1E9C7-B19A-484C-BBD8-B421B20CF833}" dt="2021-04-27T13:27:29.894" v="1000" actId="26606"/>
          <ac:spMkLst>
            <pc:docMk/>
            <pc:sldMk cId="563458214" sldId="257"/>
            <ac:spMk id="43" creationId="{B42E5253-D3AC-4AC2-B766-8B34F13C2F5E}"/>
          </ac:spMkLst>
        </pc:spChg>
        <pc:spChg chg="add del">
          <ac:chgData name="Milena Petrova" userId="7fa9b87f53a502af" providerId="LiveId" clId="{A1C1E9C7-B19A-484C-BBD8-B421B20CF833}" dt="2021-04-27T13:27:29.894" v="1000" actId="26606"/>
          <ac:spMkLst>
            <pc:docMk/>
            <pc:sldMk cId="563458214" sldId="257"/>
            <ac:spMk id="45" creationId="{10AE8D57-436A-4073-9A75-15BB5949F8B4}"/>
          </ac:spMkLst>
        </pc:spChg>
        <pc:spChg chg="add del">
          <ac:chgData name="Milena Petrova" userId="7fa9b87f53a502af" providerId="LiveId" clId="{A1C1E9C7-B19A-484C-BBD8-B421B20CF833}" dt="2021-04-27T13:27:29.894" v="1000" actId="26606"/>
          <ac:spMkLst>
            <pc:docMk/>
            <pc:sldMk cId="563458214" sldId="257"/>
            <ac:spMk id="47" creationId="{E2852671-8EB6-4EAF-8AF8-65CF3FD66456}"/>
          </ac:spMkLst>
        </pc:spChg>
        <pc:spChg chg="add del">
          <ac:chgData name="Milena Petrova" userId="7fa9b87f53a502af" providerId="LiveId" clId="{A1C1E9C7-B19A-484C-BBD8-B421B20CF833}" dt="2021-04-27T13:27:29.894" v="1000" actId="26606"/>
          <ac:spMkLst>
            <pc:docMk/>
            <pc:sldMk cId="563458214" sldId="257"/>
            <ac:spMk id="49" creationId="{26B4480E-B7FF-4481-890E-043A69AE6FE2}"/>
          </ac:spMkLst>
        </pc:spChg>
        <pc:spChg chg="add del">
          <ac:chgData name="Milena Petrova" userId="7fa9b87f53a502af" providerId="LiveId" clId="{A1C1E9C7-B19A-484C-BBD8-B421B20CF833}" dt="2021-04-27T13:28:30.218" v="1008" actId="26606"/>
          <ac:spMkLst>
            <pc:docMk/>
            <pc:sldMk cId="563458214" sldId="257"/>
            <ac:spMk id="58" creationId="{E6C8E6EB-4C59-429B-97E4-72A058CFC4FB}"/>
          </ac:spMkLst>
        </pc:spChg>
        <pc:spChg chg="add del">
          <ac:chgData name="Milena Petrova" userId="7fa9b87f53a502af" providerId="LiveId" clId="{A1C1E9C7-B19A-484C-BBD8-B421B20CF833}" dt="2021-04-27T13:28:30.218" v="1008" actId="26606"/>
          <ac:spMkLst>
            <pc:docMk/>
            <pc:sldMk cId="563458214" sldId="257"/>
            <ac:spMk id="60" creationId="{B5B90362-AFCC-46A9-B41C-A257A8C5B314}"/>
          </ac:spMkLst>
        </pc:spChg>
        <pc:spChg chg="add del">
          <ac:chgData name="Milena Petrova" userId="7fa9b87f53a502af" providerId="LiveId" clId="{A1C1E9C7-B19A-484C-BBD8-B421B20CF833}" dt="2021-04-27T13:28:30.218" v="1008" actId="26606"/>
          <ac:spMkLst>
            <pc:docMk/>
            <pc:sldMk cId="563458214" sldId="257"/>
            <ac:spMk id="62" creationId="{F71EF7F1-38BA-471D-8CD4-2A9AE8E35527}"/>
          </ac:spMkLst>
        </pc:spChg>
        <pc:spChg chg="add del">
          <ac:chgData name="Milena Petrova" userId="7fa9b87f53a502af" providerId="LiveId" clId="{A1C1E9C7-B19A-484C-BBD8-B421B20CF833}" dt="2021-04-27T13:28:30.218" v="1008" actId="26606"/>
          <ac:spMkLst>
            <pc:docMk/>
            <pc:sldMk cId="563458214" sldId="257"/>
            <ac:spMk id="64" creationId="{C0524398-BFB4-4C4A-8317-83B8729F9B26}"/>
          </ac:spMkLst>
        </pc:spChg>
        <pc:spChg chg="add del">
          <ac:chgData name="Milena Petrova" userId="7fa9b87f53a502af" providerId="LiveId" clId="{A1C1E9C7-B19A-484C-BBD8-B421B20CF833}" dt="2021-04-27T13:28:30.218" v="1008" actId="26606"/>
          <ac:spMkLst>
            <pc:docMk/>
            <pc:sldMk cId="563458214" sldId="257"/>
            <ac:spMk id="66" creationId="{E08D4B6A-8113-4DFB-B82E-B60CAC8E0A50}"/>
          </ac:spMkLst>
        </pc:spChg>
        <pc:spChg chg="add del">
          <ac:chgData name="Milena Petrova" userId="7fa9b87f53a502af" providerId="LiveId" clId="{A1C1E9C7-B19A-484C-BBD8-B421B20CF833}" dt="2021-04-27T13:28:30.218" v="1008" actId="26606"/>
          <ac:spMkLst>
            <pc:docMk/>
            <pc:sldMk cId="563458214" sldId="257"/>
            <ac:spMk id="68" creationId="{9822E561-F97C-4CBB-A9A6-A6BF6317BC84}"/>
          </ac:spMkLst>
        </pc:spChg>
        <pc:spChg chg="add del">
          <ac:chgData name="Milena Petrova" userId="7fa9b87f53a502af" providerId="LiveId" clId="{A1C1E9C7-B19A-484C-BBD8-B421B20CF833}" dt="2021-04-27T13:28:30.218" v="1008" actId="26606"/>
          <ac:spMkLst>
            <pc:docMk/>
            <pc:sldMk cId="563458214" sldId="257"/>
            <ac:spMk id="70" creationId="{B01B0E58-A5C8-4CDA-A2E0-35DF94E59857}"/>
          </ac:spMkLst>
        </pc:spChg>
        <pc:spChg chg="add del">
          <ac:chgData name="Milena Petrova" userId="7fa9b87f53a502af" providerId="LiveId" clId="{A1C1E9C7-B19A-484C-BBD8-B421B20CF833}" dt="2021-04-27T13:30:28.830" v="1022" actId="26606"/>
          <ac:spMkLst>
            <pc:docMk/>
            <pc:sldMk cId="563458214" sldId="257"/>
            <ac:spMk id="75" creationId="{DD651B61-325E-4E73-8445-38B0DE8AAAB6}"/>
          </ac:spMkLst>
        </pc:spChg>
        <pc:spChg chg="add del">
          <ac:chgData name="Milena Petrova" userId="7fa9b87f53a502af" providerId="LiveId" clId="{A1C1E9C7-B19A-484C-BBD8-B421B20CF833}" dt="2021-04-27T13:30:28.830" v="1022" actId="26606"/>
          <ac:spMkLst>
            <pc:docMk/>
            <pc:sldMk cId="563458214" sldId="257"/>
            <ac:spMk id="77" creationId="{B42E5253-D3AC-4AC2-B766-8B34F13C2F5E}"/>
          </ac:spMkLst>
        </pc:spChg>
        <pc:spChg chg="add del">
          <ac:chgData name="Milena Petrova" userId="7fa9b87f53a502af" providerId="LiveId" clId="{A1C1E9C7-B19A-484C-BBD8-B421B20CF833}" dt="2021-04-27T13:30:28.830" v="1022" actId="26606"/>
          <ac:spMkLst>
            <pc:docMk/>
            <pc:sldMk cId="563458214" sldId="257"/>
            <ac:spMk id="79" creationId="{10AE8D57-436A-4073-9A75-15BB5949F8B4}"/>
          </ac:spMkLst>
        </pc:spChg>
        <pc:spChg chg="add del">
          <ac:chgData name="Milena Petrova" userId="7fa9b87f53a502af" providerId="LiveId" clId="{A1C1E9C7-B19A-484C-BBD8-B421B20CF833}" dt="2021-04-27T13:30:28.830" v="1022" actId="26606"/>
          <ac:spMkLst>
            <pc:docMk/>
            <pc:sldMk cId="563458214" sldId="257"/>
            <ac:spMk id="81" creationId="{E2852671-8EB6-4EAF-8AF8-65CF3FD66456}"/>
          </ac:spMkLst>
        </pc:spChg>
        <pc:spChg chg="add del">
          <ac:chgData name="Milena Petrova" userId="7fa9b87f53a502af" providerId="LiveId" clId="{A1C1E9C7-B19A-484C-BBD8-B421B20CF833}" dt="2021-04-27T13:30:28.830" v="1022" actId="26606"/>
          <ac:spMkLst>
            <pc:docMk/>
            <pc:sldMk cId="563458214" sldId="257"/>
            <ac:spMk id="83" creationId="{EEA2DC21-E0AF-40D8-B5CC-1F09F360CC51}"/>
          </ac:spMkLst>
        </pc:spChg>
        <pc:spChg chg="add del">
          <ac:chgData name="Milena Petrova" userId="7fa9b87f53a502af" providerId="LiveId" clId="{A1C1E9C7-B19A-484C-BBD8-B421B20CF833}" dt="2021-04-27T13:30:28.830" v="1022" actId="26606"/>
          <ac:spMkLst>
            <pc:docMk/>
            <pc:sldMk cId="563458214" sldId="257"/>
            <ac:spMk id="85" creationId="{E11B00EC-2A63-48AE-A5DD-6DA6FB7E21CF}"/>
          </ac:spMkLst>
        </pc:spChg>
        <pc:spChg chg="add del">
          <ac:chgData name="Milena Petrova" userId="7fa9b87f53a502af" providerId="LiveId" clId="{A1C1E9C7-B19A-484C-BBD8-B421B20CF833}" dt="2021-04-27T13:30:28.830" v="1022" actId="26606"/>
          <ac:spMkLst>
            <pc:docMk/>
            <pc:sldMk cId="563458214" sldId="257"/>
            <ac:spMk id="87" creationId="{C1E4057D-EAC3-4537-95F1-BAECA594523B}"/>
          </ac:spMkLst>
        </pc:spChg>
        <pc:spChg chg="add del">
          <ac:chgData name="Milena Petrova" userId="7fa9b87f53a502af" providerId="LiveId" clId="{A1C1E9C7-B19A-484C-BBD8-B421B20CF833}" dt="2021-04-27T13:30:28.830" v="1022" actId="26606"/>
          <ac:spMkLst>
            <pc:docMk/>
            <pc:sldMk cId="563458214" sldId="257"/>
            <ac:spMk id="89" creationId="{3B44B6CB-4352-43A0-A5FE-AD317DD5850A}"/>
          </ac:spMkLst>
        </pc:spChg>
        <pc:spChg chg="add del">
          <ac:chgData name="Milena Petrova" userId="7fa9b87f53a502af" providerId="LiveId" clId="{A1C1E9C7-B19A-484C-BBD8-B421B20CF833}" dt="2021-04-27T13:30:28.814" v="1021" actId="26606"/>
          <ac:spMkLst>
            <pc:docMk/>
            <pc:sldMk cId="563458214" sldId="257"/>
            <ac:spMk id="94" creationId="{DCF4EB5C-ED25-4675-8255-2F5B12CFFCF0}"/>
          </ac:spMkLst>
        </pc:spChg>
        <pc:spChg chg="add del">
          <ac:chgData name="Milena Petrova" userId="7fa9b87f53a502af" providerId="LiveId" clId="{A1C1E9C7-B19A-484C-BBD8-B421B20CF833}" dt="2021-04-27T13:30:28.814" v="1021" actId="26606"/>
          <ac:spMkLst>
            <pc:docMk/>
            <pc:sldMk cId="563458214" sldId="257"/>
            <ac:spMk id="96" creationId="{9514EC6E-A557-42A2-BCDC-3ABFFC5E564D}"/>
          </ac:spMkLst>
        </pc:spChg>
        <pc:spChg chg="add del">
          <ac:chgData name="Milena Petrova" userId="7fa9b87f53a502af" providerId="LiveId" clId="{A1C1E9C7-B19A-484C-BBD8-B421B20CF833}" dt="2021-04-27T13:30:28.814" v="1021" actId="26606"/>
          <ac:spMkLst>
            <pc:docMk/>
            <pc:sldMk cId="563458214" sldId="257"/>
            <ac:spMk id="98" creationId="{905482C9-EB42-4BFE-95BF-7FD661F07657}"/>
          </ac:spMkLst>
        </pc:spChg>
        <pc:spChg chg="add del">
          <ac:chgData name="Milena Petrova" userId="7fa9b87f53a502af" providerId="LiveId" clId="{A1C1E9C7-B19A-484C-BBD8-B421B20CF833}" dt="2021-04-27T13:30:28.814" v="1021" actId="26606"/>
          <ac:spMkLst>
            <pc:docMk/>
            <pc:sldMk cId="563458214" sldId="257"/>
            <ac:spMk id="100" creationId="{7539E646-A625-4A26-86ED-BD90EDD329F7}"/>
          </ac:spMkLst>
        </pc:spChg>
        <pc:spChg chg="add del">
          <ac:chgData name="Milena Petrova" userId="7fa9b87f53a502af" providerId="LiveId" clId="{A1C1E9C7-B19A-484C-BBD8-B421B20CF833}" dt="2021-04-27T13:30:28.814" v="1021" actId="26606"/>
          <ac:spMkLst>
            <pc:docMk/>
            <pc:sldMk cId="563458214" sldId="257"/>
            <ac:spMk id="102" creationId="{8E019540-1104-4B12-9F83-45F58674186F}"/>
          </ac:spMkLst>
        </pc:spChg>
        <pc:spChg chg="add del">
          <ac:chgData name="Milena Petrova" userId="7fa9b87f53a502af" providerId="LiveId" clId="{A1C1E9C7-B19A-484C-BBD8-B421B20CF833}" dt="2021-04-27T13:30:28.814" v="1021" actId="26606"/>
          <ac:spMkLst>
            <pc:docMk/>
            <pc:sldMk cId="563458214" sldId="257"/>
            <ac:spMk id="104" creationId="{3580CFD6-E44A-486A-9E73-D8D948F78A34}"/>
          </ac:spMkLst>
        </pc:spChg>
        <pc:spChg chg="add">
          <ac:chgData name="Milena Petrova" userId="7fa9b87f53a502af" providerId="LiveId" clId="{A1C1E9C7-B19A-484C-BBD8-B421B20CF833}" dt="2021-04-27T13:30:28.830" v="1022" actId="26606"/>
          <ac:spMkLst>
            <pc:docMk/>
            <pc:sldMk cId="563458214" sldId="257"/>
            <ac:spMk id="106" creationId="{17582E51-231C-453B-87BB-1DBCED8CF0FE}"/>
          </ac:spMkLst>
        </pc:spChg>
        <pc:spChg chg="add">
          <ac:chgData name="Milena Petrova" userId="7fa9b87f53a502af" providerId="LiveId" clId="{A1C1E9C7-B19A-484C-BBD8-B421B20CF833}" dt="2021-04-27T13:30:28.830" v="1022" actId="26606"/>
          <ac:spMkLst>
            <pc:docMk/>
            <pc:sldMk cId="563458214" sldId="257"/>
            <ac:spMk id="107" creationId="{DCF4EB5C-ED25-4675-8255-2F5B12CFFCF0}"/>
          </ac:spMkLst>
        </pc:spChg>
        <pc:spChg chg="add">
          <ac:chgData name="Milena Petrova" userId="7fa9b87f53a502af" providerId="LiveId" clId="{A1C1E9C7-B19A-484C-BBD8-B421B20CF833}" dt="2021-04-27T13:30:28.830" v="1022" actId="26606"/>
          <ac:spMkLst>
            <pc:docMk/>
            <pc:sldMk cId="563458214" sldId="257"/>
            <ac:spMk id="108" creationId="{2B6F700B-68A4-40BC-B2C6-BD6385C5E6FC}"/>
          </ac:spMkLst>
        </pc:spChg>
        <pc:spChg chg="add">
          <ac:chgData name="Milena Petrova" userId="7fa9b87f53a502af" providerId="LiveId" clId="{A1C1E9C7-B19A-484C-BBD8-B421B20CF833}" dt="2021-04-27T13:30:28.830" v="1022" actId="26606"/>
          <ac:spMkLst>
            <pc:docMk/>
            <pc:sldMk cId="563458214" sldId="257"/>
            <ac:spMk id="109" creationId="{9514EC6E-A557-42A2-BCDC-3ABFFC5E564D}"/>
          </ac:spMkLst>
        </pc:spChg>
        <pc:spChg chg="add">
          <ac:chgData name="Milena Petrova" userId="7fa9b87f53a502af" providerId="LiveId" clId="{A1C1E9C7-B19A-484C-BBD8-B421B20CF833}" dt="2021-04-27T13:30:28.830" v="1022" actId="26606"/>
          <ac:spMkLst>
            <pc:docMk/>
            <pc:sldMk cId="563458214" sldId="257"/>
            <ac:spMk id="110" creationId="{905482C9-EB42-4BFE-95BF-7FD661F07657}"/>
          </ac:spMkLst>
        </pc:spChg>
        <pc:spChg chg="add">
          <ac:chgData name="Milena Petrova" userId="7fa9b87f53a502af" providerId="LiveId" clId="{A1C1E9C7-B19A-484C-BBD8-B421B20CF833}" dt="2021-04-27T13:30:28.830" v="1022" actId="26606"/>
          <ac:spMkLst>
            <pc:docMk/>
            <pc:sldMk cId="563458214" sldId="257"/>
            <ac:spMk id="111" creationId="{7539E646-A625-4A26-86ED-BD90EDD329F7}"/>
          </ac:spMkLst>
        </pc:spChg>
        <pc:spChg chg="add">
          <ac:chgData name="Milena Petrova" userId="7fa9b87f53a502af" providerId="LiveId" clId="{A1C1E9C7-B19A-484C-BBD8-B421B20CF833}" dt="2021-04-27T13:30:28.830" v="1022" actId="26606"/>
          <ac:spMkLst>
            <pc:docMk/>
            <pc:sldMk cId="563458214" sldId="257"/>
            <ac:spMk id="112" creationId="{D41D456B-D410-4B9A-B4A8-32858C52515F}"/>
          </ac:spMkLst>
        </pc:spChg>
        <pc:spChg chg="add">
          <ac:chgData name="Milena Petrova" userId="7fa9b87f53a502af" providerId="LiveId" clId="{A1C1E9C7-B19A-484C-BBD8-B421B20CF833}" dt="2021-04-27T13:30:28.830" v="1022" actId="26606"/>
          <ac:spMkLst>
            <pc:docMk/>
            <pc:sldMk cId="563458214" sldId="257"/>
            <ac:spMk id="113" creationId="{41967BFE-D591-4422-9648-EC369FB5DD34}"/>
          </ac:spMkLst>
        </pc:spChg>
        <pc:grpChg chg="add del">
          <ac:chgData name="Milena Petrova" userId="7fa9b87f53a502af" providerId="LiveId" clId="{A1C1E9C7-B19A-484C-BBD8-B421B20CF833}" dt="2021-04-27T13:27:29.894" v="1000" actId="26606"/>
          <ac:grpSpMkLst>
            <pc:docMk/>
            <pc:sldMk cId="563458214" sldId="257"/>
            <ac:grpSpMk id="51" creationId="{79394E1F-0B5F-497D-B2A6-8383A2A54834}"/>
          </ac:grpSpMkLst>
        </pc:grpChg>
        <pc:picChg chg="add del mod ord">
          <ac:chgData name="Milena Petrova" userId="7fa9b87f53a502af" providerId="LiveId" clId="{A1C1E9C7-B19A-484C-BBD8-B421B20CF833}" dt="2021-04-27T13:30:13.675" v="1019" actId="21"/>
          <ac:picMkLst>
            <pc:docMk/>
            <pc:sldMk cId="563458214" sldId="257"/>
            <ac:picMk id="5" creationId="{772F46E4-5FD4-428F-9C66-E467561E2EB0}"/>
          </ac:picMkLst>
        </pc:picChg>
      </pc:sldChg>
      <pc:sldChg chg="modSp add del mod">
        <pc:chgData name="Milena Petrova" userId="7fa9b87f53a502af" providerId="LiveId" clId="{A1C1E9C7-B19A-484C-BBD8-B421B20CF833}" dt="2021-04-27T13:05:48.401" v="90" actId="2696"/>
        <pc:sldMkLst>
          <pc:docMk/>
          <pc:sldMk cId="534000097" sldId="258"/>
        </pc:sldMkLst>
        <pc:spChg chg="mod">
          <ac:chgData name="Milena Petrova" userId="7fa9b87f53a502af" providerId="LiveId" clId="{A1C1E9C7-B19A-484C-BBD8-B421B20CF833}" dt="2021-04-27T13:05:30.739" v="89" actId="20577"/>
          <ac:spMkLst>
            <pc:docMk/>
            <pc:sldMk cId="534000097" sldId="258"/>
            <ac:spMk id="2" creationId="{D9711D70-90F6-4674-8EBA-B42EDA10362C}"/>
          </ac:spMkLst>
        </pc:spChg>
      </pc:sldChg>
      <pc:sldChg chg="new del">
        <pc:chgData name="Milena Petrova" userId="7fa9b87f53a502af" providerId="LiveId" clId="{A1C1E9C7-B19A-484C-BBD8-B421B20CF833}" dt="2021-04-27T13:05:09.280" v="87" actId="2696"/>
        <pc:sldMkLst>
          <pc:docMk/>
          <pc:sldMk cId="1070612476" sldId="258"/>
        </pc:sldMkLst>
      </pc:sldChg>
      <pc:sldChg chg="new del">
        <pc:chgData name="Milena Petrova" userId="7fa9b87f53a502af" providerId="LiveId" clId="{A1C1E9C7-B19A-484C-BBD8-B421B20CF833}" dt="2021-04-27T13:02:54.137" v="65" actId="2696"/>
        <pc:sldMkLst>
          <pc:docMk/>
          <pc:sldMk cId="2585929041" sldId="258"/>
        </pc:sldMkLst>
      </pc:sldChg>
      <pc:sldChg chg="addSp delSp modSp new mod setBg setClrOvrMap">
        <pc:chgData name="Milena Petrova" userId="7fa9b87f53a502af" providerId="LiveId" clId="{A1C1E9C7-B19A-484C-BBD8-B421B20CF833}" dt="2021-04-29T12:55:36.931" v="1053" actId="20577"/>
        <pc:sldMkLst>
          <pc:docMk/>
          <pc:sldMk cId="2626483206" sldId="258"/>
        </pc:sldMkLst>
        <pc:spChg chg="mod">
          <ac:chgData name="Milena Petrova" userId="7fa9b87f53a502af" providerId="LiveId" clId="{A1C1E9C7-B19A-484C-BBD8-B421B20CF833}" dt="2021-04-29T12:55:36.931" v="1053" actId="20577"/>
          <ac:spMkLst>
            <pc:docMk/>
            <pc:sldMk cId="2626483206" sldId="258"/>
            <ac:spMk id="2" creationId="{D49B890A-A4CA-4009-9955-565779E3D6CC}"/>
          </ac:spMkLst>
        </pc:spChg>
        <pc:spChg chg="add del">
          <ac:chgData name="Milena Petrova" userId="7fa9b87f53a502af" providerId="LiveId" clId="{A1C1E9C7-B19A-484C-BBD8-B421B20CF833}" dt="2021-04-27T13:11:35.904" v="328" actId="3680"/>
          <ac:spMkLst>
            <pc:docMk/>
            <pc:sldMk cId="2626483206" sldId="258"/>
            <ac:spMk id="3" creationId="{5B667D48-AC10-4628-9E36-E050B3DBA64D}"/>
          </ac:spMkLst>
        </pc:spChg>
        <pc:spChg chg="add">
          <ac:chgData name="Milena Petrova" userId="7fa9b87f53a502af" providerId="LiveId" clId="{A1C1E9C7-B19A-484C-BBD8-B421B20CF833}" dt="2021-04-27T13:27:41.083" v="1002" actId="26606"/>
          <ac:spMkLst>
            <pc:docMk/>
            <pc:sldMk cId="2626483206" sldId="258"/>
            <ac:spMk id="11" creationId="{BFABBCE0-E08C-4BBE-9FD2-E2B253D4D5F2}"/>
          </ac:spMkLst>
        </pc:spChg>
        <pc:spChg chg="add">
          <ac:chgData name="Milena Petrova" userId="7fa9b87f53a502af" providerId="LiveId" clId="{A1C1E9C7-B19A-484C-BBD8-B421B20CF833}" dt="2021-04-27T13:27:41.083" v="1002" actId="26606"/>
          <ac:spMkLst>
            <pc:docMk/>
            <pc:sldMk cId="2626483206" sldId="258"/>
            <ac:spMk id="13" creationId="{FF426BAC-43D6-468E-B6FF-167034D5CE43}"/>
          </ac:spMkLst>
        </pc:spChg>
        <pc:spChg chg="add">
          <ac:chgData name="Milena Petrova" userId="7fa9b87f53a502af" providerId="LiveId" clId="{A1C1E9C7-B19A-484C-BBD8-B421B20CF833}" dt="2021-04-27T13:27:41.083" v="1002" actId="26606"/>
          <ac:spMkLst>
            <pc:docMk/>
            <pc:sldMk cId="2626483206" sldId="258"/>
            <ac:spMk id="15" creationId="{FB02D80E-5995-4C54-8387-5893C2C89473}"/>
          </ac:spMkLst>
        </pc:spChg>
        <pc:spChg chg="add">
          <ac:chgData name="Milena Petrova" userId="7fa9b87f53a502af" providerId="LiveId" clId="{A1C1E9C7-B19A-484C-BBD8-B421B20CF833}" dt="2021-04-27T13:27:41.083" v="1002" actId="26606"/>
          <ac:spMkLst>
            <pc:docMk/>
            <pc:sldMk cId="2626483206" sldId="258"/>
            <ac:spMk id="17" creationId="{896083C8-1401-4950-AF56-E2FAFE42D656}"/>
          </ac:spMkLst>
        </pc:spChg>
        <pc:graphicFrameChg chg="add del mod ord modGraphic">
          <ac:chgData name="Milena Petrova" userId="7fa9b87f53a502af" providerId="LiveId" clId="{A1C1E9C7-B19A-484C-BBD8-B421B20CF833}" dt="2021-04-27T13:10:40.608" v="319" actId="3680"/>
          <ac:graphicFrameMkLst>
            <pc:docMk/>
            <pc:sldMk cId="2626483206" sldId="258"/>
            <ac:graphicFrameMk id="4" creationId="{1C6ECFDA-ECED-4EDB-8877-913370DBA598}"/>
          </ac:graphicFrameMkLst>
        </pc:graphicFrameChg>
        <pc:graphicFrameChg chg="add del mod ord modGraphic">
          <ac:chgData name="Milena Petrova" userId="7fa9b87f53a502af" providerId="LiveId" clId="{A1C1E9C7-B19A-484C-BBD8-B421B20CF833}" dt="2021-04-27T13:11:22.214" v="327" actId="3680"/>
          <ac:graphicFrameMkLst>
            <pc:docMk/>
            <pc:sldMk cId="2626483206" sldId="258"/>
            <ac:graphicFrameMk id="5" creationId="{E6516F2E-2065-4928-B18F-64CC4888FC15}"/>
          </ac:graphicFrameMkLst>
        </pc:graphicFrameChg>
        <pc:graphicFrameChg chg="add mod ord modGraphic">
          <ac:chgData name="Milena Petrova" userId="7fa9b87f53a502af" providerId="LiveId" clId="{A1C1E9C7-B19A-484C-BBD8-B421B20CF833}" dt="2021-04-27T13:27:41.083" v="1002" actId="26606"/>
          <ac:graphicFrameMkLst>
            <pc:docMk/>
            <pc:sldMk cId="2626483206" sldId="258"/>
            <ac:graphicFrameMk id="6" creationId="{DF6F872F-7029-41AB-ADA6-BB3240DCD73F}"/>
          </ac:graphicFrameMkLst>
        </pc:graphicFrameChg>
      </pc:sldChg>
      <pc:sldChg chg="addSp delSp modSp add del mod setClrOvrMap">
        <pc:chgData name="Milena Petrova" userId="7fa9b87f53a502af" providerId="LiveId" clId="{A1C1E9C7-B19A-484C-BBD8-B421B20CF833}" dt="2021-04-27T13:04:34.529" v="85" actId="2696"/>
        <pc:sldMkLst>
          <pc:docMk/>
          <pc:sldMk cId="1344955627" sldId="259"/>
        </pc:sldMkLst>
        <pc:spChg chg="mod ord">
          <ac:chgData name="Milena Petrova" userId="7fa9b87f53a502af" providerId="LiveId" clId="{A1C1E9C7-B19A-484C-BBD8-B421B20CF833}" dt="2021-04-27T13:04:30.299" v="84" actId="20577"/>
          <ac:spMkLst>
            <pc:docMk/>
            <pc:sldMk cId="1344955627" sldId="259"/>
            <ac:spMk id="2" creationId="{D9711D70-90F6-4674-8EBA-B42EDA10362C}"/>
          </ac:spMkLst>
        </pc:spChg>
        <pc:spChg chg="del">
          <ac:chgData name="Milena Petrova" userId="7fa9b87f53a502af" providerId="LiveId" clId="{A1C1E9C7-B19A-484C-BBD8-B421B20CF833}" dt="2021-04-27T13:03:37.671" v="67" actId="26606"/>
          <ac:spMkLst>
            <pc:docMk/>
            <pc:sldMk cId="1344955627" sldId="259"/>
            <ac:spMk id="24" creationId="{E6C8E6EB-4C59-429B-97E4-72A058CFC4FB}"/>
          </ac:spMkLst>
        </pc:spChg>
        <pc:spChg chg="del">
          <ac:chgData name="Milena Petrova" userId="7fa9b87f53a502af" providerId="LiveId" clId="{A1C1E9C7-B19A-484C-BBD8-B421B20CF833}" dt="2021-04-27T13:03:37.671" v="67" actId="26606"/>
          <ac:spMkLst>
            <pc:docMk/>
            <pc:sldMk cId="1344955627" sldId="259"/>
            <ac:spMk id="26" creationId="{B5B90362-AFCC-46A9-B41C-A257A8C5B314}"/>
          </ac:spMkLst>
        </pc:spChg>
        <pc:spChg chg="del">
          <ac:chgData name="Milena Petrova" userId="7fa9b87f53a502af" providerId="LiveId" clId="{A1C1E9C7-B19A-484C-BBD8-B421B20CF833}" dt="2021-04-27T13:03:37.671" v="67" actId="26606"/>
          <ac:spMkLst>
            <pc:docMk/>
            <pc:sldMk cId="1344955627" sldId="259"/>
            <ac:spMk id="28" creationId="{F71EF7F1-38BA-471D-8CD4-2A9AE8E35527}"/>
          </ac:spMkLst>
        </pc:spChg>
        <pc:spChg chg="del">
          <ac:chgData name="Milena Petrova" userId="7fa9b87f53a502af" providerId="LiveId" clId="{A1C1E9C7-B19A-484C-BBD8-B421B20CF833}" dt="2021-04-27T13:03:37.671" v="67" actId="26606"/>
          <ac:spMkLst>
            <pc:docMk/>
            <pc:sldMk cId="1344955627" sldId="259"/>
            <ac:spMk id="30" creationId="{C0524398-BFB4-4C4A-8317-83B8729F9B26}"/>
          </ac:spMkLst>
        </pc:spChg>
        <pc:spChg chg="del">
          <ac:chgData name="Milena Petrova" userId="7fa9b87f53a502af" providerId="LiveId" clId="{A1C1E9C7-B19A-484C-BBD8-B421B20CF833}" dt="2021-04-27T13:03:37.671" v="67" actId="26606"/>
          <ac:spMkLst>
            <pc:docMk/>
            <pc:sldMk cId="1344955627" sldId="259"/>
            <ac:spMk id="32" creationId="{E08D4B6A-8113-4DFB-B82E-B60CAC8E0A50}"/>
          </ac:spMkLst>
        </pc:spChg>
        <pc:spChg chg="del">
          <ac:chgData name="Milena Petrova" userId="7fa9b87f53a502af" providerId="LiveId" clId="{A1C1E9C7-B19A-484C-BBD8-B421B20CF833}" dt="2021-04-27T13:03:37.671" v="67" actId="26606"/>
          <ac:spMkLst>
            <pc:docMk/>
            <pc:sldMk cId="1344955627" sldId="259"/>
            <ac:spMk id="34" creationId="{9822E561-F97C-4CBB-A9A6-A6BF6317BC84}"/>
          </ac:spMkLst>
        </pc:spChg>
        <pc:spChg chg="del">
          <ac:chgData name="Milena Petrova" userId="7fa9b87f53a502af" providerId="LiveId" clId="{A1C1E9C7-B19A-484C-BBD8-B421B20CF833}" dt="2021-04-27T13:03:37.671" v="67" actId="26606"/>
          <ac:spMkLst>
            <pc:docMk/>
            <pc:sldMk cId="1344955627" sldId="259"/>
            <ac:spMk id="36" creationId="{B01B0E58-A5C8-4CDA-A2E0-35DF94E59857}"/>
          </ac:spMkLst>
        </pc:spChg>
        <pc:spChg chg="add">
          <ac:chgData name="Milena Petrova" userId="7fa9b87f53a502af" providerId="LiveId" clId="{A1C1E9C7-B19A-484C-BBD8-B421B20CF833}" dt="2021-04-27T13:03:37.671" v="67" actId="26606"/>
          <ac:spMkLst>
            <pc:docMk/>
            <pc:sldMk cId="1344955627" sldId="259"/>
            <ac:spMk id="41" creationId="{E6C8E6EB-4C59-429B-97E4-72A058CFC4FB}"/>
          </ac:spMkLst>
        </pc:spChg>
        <pc:spChg chg="add">
          <ac:chgData name="Milena Petrova" userId="7fa9b87f53a502af" providerId="LiveId" clId="{A1C1E9C7-B19A-484C-BBD8-B421B20CF833}" dt="2021-04-27T13:03:37.671" v="67" actId="26606"/>
          <ac:spMkLst>
            <pc:docMk/>
            <pc:sldMk cId="1344955627" sldId="259"/>
            <ac:spMk id="43" creationId="{B5B90362-AFCC-46A9-B41C-A257A8C5B314}"/>
          </ac:spMkLst>
        </pc:spChg>
        <pc:spChg chg="add">
          <ac:chgData name="Milena Petrova" userId="7fa9b87f53a502af" providerId="LiveId" clId="{A1C1E9C7-B19A-484C-BBD8-B421B20CF833}" dt="2021-04-27T13:03:37.671" v="67" actId="26606"/>
          <ac:spMkLst>
            <pc:docMk/>
            <pc:sldMk cId="1344955627" sldId="259"/>
            <ac:spMk id="45" creationId="{F71EF7F1-38BA-471D-8CD4-2A9AE8E35527}"/>
          </ac:spMkLst>
        </pc:spChg>
        <pc:spChg chg="add">
          <ac:chgData name="Milena Petrova" userId="7fa9b87f53a502af" providerId="LiveId" clId="{A1C1E9C7-B19A-484C-BBD8-B421B20CF833}" dt="2021-04-27T13:03:37.671" v="67" actId="26606"/>
          <ac:spMkLst>
            <pc:docMk/>
            <pc:sldMk cId="1344955627" sldId="259"/>
            <ac:spMk id="47" creationId="{C0524398-BFB4-4C4A-8317-83B8729F9B26}"/>
          </ac:spMkLst>
        </pc:spChg>
        <pc:spChg chg="add">
          <ac:chgData name="Milena Petrova" userId="7fa9b87f53a502af" providerId="LiveId" clId="{A1C1E9C7-B19A-484C-BBD8-B421B20CF833}" dt="2021-04-27T13:03:37.671" v="67" actId="26606"/>
          <ac:spMkLst>
            <pc:docMk/>
            <pc:sldMk cId="1344955627" sldId="259"/>
            <ac:spMk id="49" creationId="{386191B5-2583-4B3E-B008-3E5A37614715}"/>
          </ac:spMkLst>
        </pc:spChg>
        <pc:spChg chg="add">
          <ac:chgData name="Milena Petrova" userId="7fa9b87f53a502af" providerId="LiveId" clId="{A1C1E9C7-B19A-484C-BBD8-B421B20CF833}" dt="2021-04-27T13:03:37.671" v="67" actId="26606"/>
          <ac:spMkLst>
            <pc:docMk/>
            <pc:sldMk cId="1344955627" sldId="259"/>
            <ac:spMk id="51" creationId="{295C4DB5-1B45-490F-A51B-23C9B9A433C2}"/>
          </ac:spMkLst>
        </pc:spChg>
        <pc:spChg chg="add">
          <ac:chgData name="Milena Petrova" userId="7fa9b87f53a502af" providerId="LiveId" clId="{A1C1E9C7-B19A-484C-BBD8-B421B20CF833}" dt="2021-04-27T13:03:37.671" v="67" actId="26606"/>
          <ac:spMkLst>
            <pc:docMk/>
            <pc:sldMk cId="1344955627" sldId="259"/>
            <ac:spMk id="53" creationId="{63C20DDE-67DF-47CA-B658-875EA5D810BA}"/>
          </ac:spMkLst>
        </pc:spChg>
        <pc:spChg chg="add">
          <ac:chgData name="Milena Petrova" userId="7fa9b87f53a502af" providerId="LiveId" clId="{A1C1E9C7-B19A-484C-BBD8-B421B20CF833}" dt="2021-04-27T13:03:37.671" v="67" actId="26606"/>
          <ac:spMkLst>
            <pc:docMk/>
            <pc:sldMk cId="1344955627" sldId="259"/>
            <ac:spMk id="55" creationId="{72B4ED93-D6A4-4A1D-9CA7-A0549AB6D402}"/>
          </ac:spMkLst>
        </pc:spChg>
        <pc:spChg chg="add">
          <ac:chgData name="Milena Petrova" userId="7fa9b87f53a502af" providerId="LiveId" clId="{A1C1E9C7-B19A-484C-BBD8-B421B20CF833}" dt="2021-04-27T13:03:37.671" v="67" actId="26606"/>
          <ac:spMkLst>
            <pc:docMk/>
            <pc:sldMk cId="1344955627" sldId="259"/>
            <ac:spMk id="57" creationId="{A9C7CFDB-8577-4539-8795-F8B34A3075B2}"/>
          </ac:spMkLst>
        </pc:spChg>
        <pc:picChg chg="mod">
          <ac:chgData name="Milena Petrova" userId="7fa9b87f53a502af" providerId="LiveId" clId="{A1C1E9C7-B19A-484C-BBD8-B421B20CF833}" dt="2021-04-27T13:03:37.671" v="67" actId="26606"/>
          <ac:picMkLst>
            <pc:docMk/>
            <pc:sldMk cId="1344955627" sldId="259"/>
            <ac:picMk id="5" creationId="{772F46E4-5FD4-428F-9C66-E467561E2EB0}"/>
          </ac:picMkLst>
        </pc:picChg>
      </pc:sldChg>
      <pc:sldChg chg="delSp add del setBg delDesignElem">
        <pc:chgData name="Milena Petrova" userId="7fa9b87f53a502af" providerId="LiveId" clId="{A1C1E9C7-B19A-484C-BBD8-B421B20CF833}" dt="2021-04-27T13:20:27.213" v="637" actId="2696"/>
        <pc:sldMkLst>
          <pc:docMk/>
          <pc:sldMk cId="1874257839" sldId="259"/>
        </pc:sldMkLst>
        <pc:spChg chg="del">
          <ac:chgData name="Milena Petrova" userId="7fa9b87f53a502af" providerId="LiveId" clId="{A1C1E9C7-B19A-484C-BBD8-B421B20CF833}" dt="2021-04-27T13:20:20.961" v="636"/>
          <ac:spMkLst>
            <pc:docMk/>
            <pc:sldMk cId="1874257839" sldId="259"/>
            <ac:spMk id="41" creationId="{DD651B61-325E-4E73-8445-38B0DE8AAAB6}"/>
          </ac:spMkLst>
        </pc:spChg>
        <pc:spChg chg="del">
          <ac:chgData name="Milena Petrova" userId="7fa9b87f53a502af" providerId="LiveId" clId="{A1C1E9C7-B19A-484C-BBD8-B421B20CF833}" dt="2021-04-27T13:20:20.961" v="636"/>
          <ac:spMkLst>
            <pc:docMk/>
            <pc:sldMk cId="1874257839" sldId="259"/>
            <ac:spMk id="43" creationId="{B42E5253-D3AC-4AC2-B766-8B34F13C2F5E}"/>
          </ac:spMkLst>
        </pc:spChg>
        <pc:spChg chg="del">
          <ac:chgData name="Milena Petrova" userId="7fa9b87f53a502af" providerId="LiveId" clId="{A1C1E9C7-B19A-484C-BBD8-B421B20CF833}" dt="2021-04-27T13:20:20.961" v="636"/>
          <ac:spMkLst>
            <pc:docMk/>
            <pc:sldMk cId="1874257839" sldId="259"/>
            <ac:spMk id="45" creationId="{10AE8D57-436A-4073-9A75-15BB5949F8B4}"/>
          </ac:spMkLst>
        </pc:spChg>
        <pc:spChg chg="del">
          <ac:chgData name="Milena Petrova" userId="7fa9b87f53a502af" providerId="LiveId" clId="{A1C1E9C7-B19A-484C-BBD8-B421B20CF833}" dt="2021-04-27T13:20:20.961" v="636"/>
          <ac:spMkLst>
            <pc:docMk/>
            <pc:sldMk cId="1874257839" sldId="259"/>
            <ac:spMk id="47" creationId="{E2852671-8EB6-4EAF-8AF8-65CF3FD66456}"/>
          </ac:spMkLst>
        </pc:spChg>
        <pc:spChg chg="del">
          <ac:chgData name="Milena Petrova" userId="7fa9b87f53a502af" providerId="LiveId" clId="{A1C1E9C7-B19A-484C-BBD8-B421B20CF833}" dt="2021-04-27T13:20:20.961" v="636"/>
          <ac:spMkLst>
            <pc:docMk/>
            <pc:sldMk cId="1874257839" sldId="259"/>
            <ac:spMk id="49" creationId="{26B4480E-B7FF-4481-890E-043A69AE6FE2}"/>
          </ac:spMkLst>
        </pc:spChg>
        <pc:grpChg chg="del">
          <ac:chgData name="Milena Petrova" userId="7fa9b87f53a502af" providerId="LiveId" clId="{A1C1E9C7-B19A-484C-BBD8-B421B20CF833}" dt="2021-04-27T13:20:20.961" v="636"/>
          <ac:grpSpMkLst>
            <pc:docMk/>
            <pc:sldMk cId="1874257839" sldId="259"/>
            <ac:grpSpMk id="51" creationId="{79394E1F-0B5F-497D-B2A6-8383A2A54834}"/>
          </ac:grpSpMkLst>
        </pc:grpChg>
      </pc:sldChg>
      <pc:sldChg chg="addSp delSp modSp new mod setBg setClrOvrMap">
        <pc:chgData name="Milena Petrova" userId="7fa9b87f53a502af" providerId="LiveId" clId="{A1C1E9C7-B19A-484C-BBD8-B421B20CF833}" dt="2021-04-27T13:28:13.342" v="1007" actId="26606"/>
        <pc:sldMkLst>
          <pc:docMk/>
          <pc:sldMk cId="2906092893" sldId="259"/>
        </pc:sldMkLst>
        <pc:spChg chg="mod">
          <ac:chgData name="Milena Petrova" userId="7fa9b87f53a502af" providerId="LiveId" clId="{A1C1E9C7-B19A-484C-BBD8-B421B20CF833}" dt="2021-04-27T13:28:13.342" v="1007" actId="26606"/>
          <ac:spMkLst>
            <pc:docMk/>
            <pc:sldMk cId="2906092893" sldId="259"/>
            <ac:spMk id="2" creationId="{C2465258-6918-4C07-A6B4-93F333D77058}"/>
          </ac:spMkLst>
        </pc:spChg>
        <pc:spChg chg="del">
          <ac:chgData name="Milena Petrova" userId="7fa9b87f53a502af" providerId="LiveId" clId="{A1C1E9C7-B19A-484C-BBD8-B421B20CF833}" dt="2021-04-27T13:21:33.946" v="679" actId="3680"/>
          <ac:spMkLst>
            <pc:docMk/>
            <pc:sldMk cId="2906092893" sldId="259"/>
            <ac:spMk id="3" creationId="{2C3B3FB8-79AC-48AC-AF8A-34995CA240F2}"/>
          </ac:spMkLst>
        </pc:spChg>
        <pc:spChg chg="add del">
          <ac:chgData name="Milena Petrova" userId="7fa9b87f53a502af" providerId="LiveId" clId="{A1C1E9C7-B19A-484C-BBD8-B421B20CF833}" dt="2021-04-27T13:28:06.901" v="1004" actId="26606"/>
          <ac:spMkLst>
            <pc:docMk/>
            <pc:sldMk cId="2906092893" sldId="259"/>
            <ac:spMk id="9" creationId="{69B35BB5-1630-45F0-B55C-B6847DF21681}"/>
          </ac:spMkLst>
        </pc:spChg>
        <pc:spChg chg="add del">
          <ac:chgData name="Milena Petrova" userId="7fa9b87f53a502af" providerId="LiveId" clId="{A1C1E9C7-B19A-484C-BBD8-B421B20CF833}" dt="2021-04-27T13:28:06.901" v="1004" actId="26606"/>
          <ac:spMkLst>
            <pc:docMk/>
            <pc:sldMk cId="2906092893" sldId="259"/>
            <ac:spMk id="11" creationId="{D3EF5146-0A37-42B3-AF51-CBFCE4002B9A}"/>
          </ac:spMkLst>
        </pc:spChg>
        <pc:spChg chg="add del">
          <ac:chgData name="Milena Petrova" userId="7fa9b87f53a502af" providerId="LiveId" clId="{A1C1E9C7-B19A-484C-BBD8-B421B20CF833}" dt="2021-04-27T13:28:06.901" v="1004" actId="26606"/>
          <ac:spMkLst>
            <pc:docMk/>
            <pc:sldMk cId="2906092893" sldId="259"/>
            <ac:spMk id="13" creationId="{D05C6BB3-F359-4E0C-B8DA-4CEA9EE8CA60}"/>
          </ac:spMkLst>
        </pc:spChg>
        <pc:spChg chg="add del">
          <ac:chgData name="Milena Petrova" userId="7fa9b87f53a502af" providerId="LiveId" clId="{A1C1E9C7-B19A-484C-BBD8-B421B20CF833}" dt="2021-04-27T13:28:06.901" v="1004" actId="26606"/>
          <ac:spMkLst>
            <pc:docMk/>
            <pc:sldMk cId="2906092893" sldId="259"/>
            <ac:spMk id="15" creationId="{E512FDBA-7374-4A50-B15C-1C421A40B9CF}"/>
          </ac:spMkLst>
        </pc:spChg>
        <pc:spChg chg="add del">
          <ac:chgData name="Milena Petrova" userId="7fa9b87f53a502af" providerId="LiveId" clId="{A1C1E9C7-B19A-484C-BBD8-B421B20CF833}" dt="2021-04-27T13:28:06.901" v="1004" actId="26606"/>
          <ac:spMkLst>
            <pc:docMk/>
            <pc:sldMk cId="2906092893" sldId="259"/>
            <ac:spMk id="17" creationId="{799D451D-9C66-42CF-BC10-324A4F6470CC}"/>
          </ac:spMkLst>
        </pc:spChg>
        <pc:spChg chg="add del">
          <ac:chgData name="Milena Petrova" userId="7fa9b87f53a502af" providerId="LiveId" clId="{A1C1E9C7-B19A-484C-BBD8-B421B20CF833}" dt="2021-04-27T13:28:13.334" v="1006" actId="26606"/>
          <ac:spMkLst>
            <pc:docMk/>
            <pc:sldMk cId="2906092893" sldId="259"/>
            <ac:spMk id="19" creationId="{2E70159E-5269-4C18-AA0B-D50513DB3B3C}"/>
          </ac:spMkLst>
        </pc:spChg>
        <pc:spChg chg="add del">
          <ac:chgData name="Milena Petrova" userId="7fa9b87f53a502af" providerId="LiveId" clId="{A1C1E9C7-B19A-484C-BBD8-B421B20CF833}" dt="2021-04-27T13:28:13.334" v="1006" actId="26606"/>
          <ac:spMkLst>
            <pc:docMk/>
            <pc:sldMk cId="2906092893" sldId="259"/>
            <ac:spMk id="20" creationId="{DD651B61-325E-4E73-8445-38B0DE8AAAB6}"/>
          </ac:spMkLst>
        </pc:spChg>
        <pc:spChg chg="add del">
          <ac:chgData name="Milena Petrova" userId="7fa9b87f53a502af" providerId="LiveId" clId="{A1C1E9C7-B19A-484C-BBD8-B421B20CF833}" dt="2021-04-27T13:28:13.334" v="1006" actId="26606"/>
          <ac:spMkLst>
            <pc:docMk/>
            <pc:sldMk cId="2906092893" sldId="259"/>
            <ac:spMk id="21" creationId="{BBBE9C8C-98B2-41C2-B47B-9A396CBA2326}"/>
          </ac:spMkLst>
        </pc:spChg>
        <pc:spChg chg="add del">
          <ac:chgData name="Milena Petrova" userId="7fa9b87f53a502af" providerId="LiveId" clId="{A1C1E9C7-B19A-484C-BBD8-B421B20CF833}" dt="2021-04-27T13:28:13.334" v="1006" actId="26606"/>
          <ac:spMkLst>
            <pc:docMk/>
            <pc:sldMk cId="2906092893" sldId="259"/>
            <ac:spMk id="22" creationId="{B42E5253-D3AC-4AC2-B766-8B34F13C2F5E}"/>
          </ac:spMkLst>
        </pc:spChg>
        <pc:spChg chg="add del">
          <ac:chgData name="Milena Petrova" userId="7fa9b87f53a502af" providerId="LiveId" clId="{A1C1E9C7-B19A-484C-BBD8-B421B20CF833}" dt="2021-04-27T13:28:13.334" v="1006" actId="26606"/>
          <ac:spMkLst>
            <pc:docMk/>
            <pc:sldMk cId="2906092893" sldId="259"/>
            <ac:spMk id="23" creationId="{B2ECCA3D-5ECA-4A8B-B9D7-CE6DEB72B952}"/>
          </ac:spMkLst>
        </pc:spChg>
        <pc:spChg chg="add del">
          <ac:chgData name="Milena Petrova" userId="7fa9b87f53a502af" providerId="LiveId" clId="{A1C1E9C7-B19A-484C-BBD8-B421B20CF833}" dt="2021-04-27T13:28:13.334" v="1006" actId="26606"/>
          <ac:spMkLst>
            <pc:docMk/>
            <pc:sldMk cId="2906092893" sldId="259"/>
            <ac:spMk id="24" creationId="{10AE8D57-436A-4073-9A75-15BB5949F8B4}"/>
          </ac:spMkLst>
        </pc:spChg>
        <pc:spChg chg="add del">
          <ac:chgData name="Milena Petrova" userId="7fa9b87f53a502af" providerId="LiveId" clId="{A1C1E9C7-B19A-484C-BBD8-B421B20CF833}" dt="2021-04-27T13:28:13.334" v="1006" actId="26606"/>
          <ac:spMkLst>
            <pc:docMk/>
            <pc:sldMk cId="2906092893" sldId="259"/>
            <ac:spMk id="25" creationId="{E2852671-8EB6-4EAF-8AF8-65CF3FD66456}"/>
          </ac:spMkLst>
        </pc:spChg>
        <pc:spChg chg="add del">
          <ac:chgData name="Milena Petrova" userId="7fa9b87f53a502af" providerId="LiveId" clId="{A1C1E9C7-B19A-484C-BBD8-B421B20CF833}" dt="2021-04-27T13:28:13.334" v="1006" actId="26606"/>
          <ac:spMkLst>
            <pc:docMk/>
            <pc:sldMk cId="2906092893" sldId="259"/>
            <ac:spMk id="26" creationId="{963FC0CD-F19B-4D9C-9C47-EB7E9D16E444}"/>
          </ac:spMkLst>
        </pc:spChg>
        <pc:spChg chg="add">
          <ac:chgData name="Milena Petrova" userId="7fa9b87f53a502af" providerId="LiveId" clId="{A1C1E9C7-B19A-484C-BBD8-B421B20CF833}" dt="2021-04-27T13:28:13.342" v="1007" actId="26606"/>
          <ac:spMkLst>
            <pc:docMk/>
            <pc:sldMk cId="2906092893" sldId="259"/>
            <ac:spMk id="28" creationId="{BFABBCE0-E08C-4BBE-9FD2-E2B253D4D5F2}"/>
          </ac:spMkLst>
        </pc:spChg>
        <pc:spChg chg="add">
          <ac:chgData name="Milena Petrova" userId="7fa9b87f53a502af" providerId="LiveId" clId="{A1C1E9C7-B19A-484C-BBD8-B421B20CF833}" dt="2021-04-27T13:28:13.342" v="1007" actId="26606"/>
          <ac:spMkLst>
            <pc:docMk/>
            <pc:sldMk cId="2906092893" sldId="259"/>
            <ac:spMk id="29" creationId="{FF426BAC-43D6-468E-B6FF-167034D5CE43}"/>
          </ac:spMkLst>
        </pc:spChg>
        <pc:spChg chg="add">
          <ac:chgData name="Milena Petrova" userId="7fa9b87f53a502af" providerId="LiveId" clId="{A1C1E9C7-B19A-484C-BBD8-B421B20CF833}" dt="2021-04-27T13:28:13.342" v="1007" actId="26606"/>
          <ac:spMkLst>
            <pc:docMk/>
            <pc:sldMk cId="2906092893" sldId="259"/>
            <ac:spMk id="30" creationId="{FB02D80E-5995-4C54-8387-5893C2C89473}"/>
          </ac:spMkLst>
        </pc:spChg>
        <pc:spChg chg="add">
          <ac:chgData name="Milena Petrova" userId="7fa9b87f53a502af" providerId="LiveId" clId="{A1C1E9C7-B19A-484C-BBD8-B421B20CF833}" dt="2021-04-27T13:28:13.342" v="1007" actId="26606"/>
          <ac:spMkLst>
            <pc:docMk/>
            <pc:sldMk cId="2906092893" sldId="259"/>
            <ac:spMk id="31" creationId="{896083C8-1401-4950-AF56-E2FAFE42D656}"/>
          </ac:spMkLst>
        </pc:spChg>
        <pc:graphicFrameChg chg="add mod ord modGraphic">
          <ac:chgData name="Milena Petrova" userId="7fa9b87f53a502af" providerId="LiveId" clId="{A1C1E9C7-B19A-484C-BBD8-B421B20CF833}" dt="2021-04-27T13:28:13.342" v="1007" actId="26606"/>
          <ac:graphicFrameMkLst>
            <pc:docMk/>
            <pc:sldMk cId="2906092893" sldId="259"/>
            <ac:graphicFrameMk id="4" creationId="{94B303C3-16E8-471D-91B4-CC567F7AF735}"/>
          </ac:graphicFrameMkLst>
        </pc:graphicFrameChg>
      </pc:sldChg>
      <pc:sldChg chg="add del">
        <pc:chgData name="Milena Petrova" userId="7fa9b87f53a502af" providerId="LiveId" clId="{A1C1E9C7-B19A-484C-BBD8-B421B20CF833}" dt="2021-04-27T13:27:20.845" v="999" actId="2696"/>
        <pc:sldMkLst>
          <pc:docMk/>
          <pc:sldMk cId="2552787019" sldId="26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4/29/2021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1690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4/29/2021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26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4/29/2021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354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4/29/2021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2484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4/29/2021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4182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4/29/2021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3217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4/29/2021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537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4/29/2021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7015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4/29/2021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209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6489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4/29/2021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7699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36548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hf sldNum="0" hdr="0" ftr="0" dt="0"/>
  <p:txStyles>
    <p:titleStyle>
      <a:lvl1pPr algn="l" defTabSz="457200" rtl="0" eaLnBrk="1" latinLnBrk="0" hangingPunct="1">
        <a:lnSpc>
          <a:spcPct val="90000"/>
        </a:lnSpc>
        <a:spcBef>
          <a:spcPct val="0"/>
        </a:spcBef>
        <a:buNone/>
        <a:defRPr sz="27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Rectangle 98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05" name="Rectangle 104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F5A88-6F75-4992-9C97-64988430CF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2" y="1507414"/>
            <a:ext cx="5120255" cy="390333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b="0" kern="1200" cap="all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Problem Solving and Decision making </a:t>
            </a:r>
            <a:br>
              <a:rPr lang="en-US" sz="4000" b="0" kern="1200" cap="all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b="0" kern="1200" cap="all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40004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BE2983-32B4-4F0B-9173-CFB837FA64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 2" panose="05020102010507070707" pitchFamily="18" charset="2"/>
              <a:buChar char=""/>
            </a:pPr>
            <a:r>
              <a:rPr lang="en-US" sz="2000">
                <a:solidFill>
                  <a:schemeClr val="tx1">
                    <a:lumMod val="75000"/>
                    <a:lumOff val="25000"/>
                  </a:schemeClr>
                </a:solidFill>
              </a:rPr>
              <a:t>University of Wales Trinity Saint David </a:t>
            </a:r>
          </a:p>
          <a:p>
            <a:pPr>
              <a:buFont typeface="Wingdings 2" panose="05020102010507070707" pitchFamily="18" charset="2"/>
              <a:buChar char=""/>
            </a:pPr>
            <a:endParaRPr lang="en-US" sz="200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Wingdings 2" panose="05020102010507070707" pitchFamily="18" charset="2"/>
              <a:buChar char=""/>
            </a:pPr>
            <a:r>
              <a:rPr lang="en-US" sz="2000">
                <a:solidFill>
                  <a:schemeClr val="tx1">
                    <a:lumMod val="75000"/>
                    <a:lumOff val="25000"/>
                  </a:schemeClr>
                </a:solidFill>
              </a:rPr>
              <a:t>Milena Petrova </a:t>
            </a:r>
          </a:p>
          <a:p>
            <a:pPr>
              <a:buFont typeface="Wingdings 2" panose="05020102010507070707" pitchFamily="18" charset="2"/>
              <a:buChar char=""/>
            </a:pPr>
            <a:r>
              <a:rPr lang="en-US" sz="2000">
                <a:solidFill>
                  <a:schemeClr val="tx1">
                    <a:lumMod val="75000"/>
                    <a:lumOff val="25000"/>
                  </a:schemeClr>
                </a:solidFill>
              </a:rPr>
              <a:t>ID:1908940</a:t>
            </a: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62820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Rectangle 93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9" name="Rectangle 95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0" name="Rectangle 97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1" name="Rectangle 99">
            <a:extLst>
              <a:ext uri="{FF2B5EF4-FFF2-40B4-BE49-F238E27FC236}">
                <a16:creationId xmlns:a16="http://schemas.microsoft.com/office/drawing/2014/main" id="{7539E646-A625-4A26-86ED-BD90EDD32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2" name="Rectangle 101">
            <a:extLst>
              <a:ext uri="{FF2B5EF4-FFF2-40B4-BE49-F238E27FC236}">
                <a16:creationId xmlns:a16="http://schemas.microsoft.com/office/drawing/2014/main" id="{D41D456B-D410-4B9A-B4A8-32858C5251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711D70-90F6-4674-8EBA-B42EDA103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009398"/>
            <a:ext cx="6400798" cy="458618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4200" b="0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Problem solving and decision making of dissatisfactions employees in Starbucks Coffee  company </a:t>
            </a:r>
            <a:r>
              <a:rPr kumimoji="0" lang="en-US" sz="4200" b="0" i="0" u="none" strike="noStrike" kern="1200" cap="all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</a:t>
            </a:r>
            <a:r>
              <a:rPr kumimoji="0" lang="en-US" sz="4200" b="0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lang="en-US" sz="4200" b="0" kern="1200" cap="all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3" name="Rectangle 103">
            <a:extLst>
              <a:ext uri="{FF2B5EF4-FFF2-40B4-BE49-F238E27FC236}">
                <a16:creationId xmlns:a16="http://schemas.microsoft.com/office/drawing/2014/main" id="{41967BFE-D591-4422-9648-EC369FB5DD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1190" y="457201"/>
            <a:ext cx="6400800" cy="9499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17582E51-231C-453B-87BB-1DBCED8CF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0"/>
            <a:ext cx="4657344" cy="685800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2B6F700B-68A4-40BC-B2C6-BD6385C5E6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88808" y="455422"/>
            <a:ext cx="3749040" cy="9499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634582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FABBCE0-E08C-4BBE-9FD2-E2B253D4D5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9B890A-A4CA-4009-9955-565779E3D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Problems in the environment 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F426BAC-43D6-468E-B6FF-167034D5C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60727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B02D80E-5995-4C54-8387-5893C2C89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96083C8-1401-4950-AF56-E2FAFE42D6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F6F872F-7029-41AB-ADA6-BB3240DCD7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3489403"/>
              </p:ext>
            </p:extLst>
          </p:nvPr>
        </p:nvGraphicFramePr>
        <p:xfrm>
          <a:off x="766445" y="2874055"/>
          <a:ext cx="10659111" cy="2749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1577">
                  <a:extLst>
                    <a:ext uri="{9D8B030D-6E8A-4147-A177-3AD203B41FA5}">
                      <a16:colId xmlns:a16="http://schemas.microsoft.com/office/drawing/2014/main" val="1385195255"/>
                    </a:ext>
                  </a:extLst>
                </a:gridCol>
                <a:gridCol w="2277110">
                  <a:extLst>
                    <a:ext uri="{9D8B030D-6E8A-4147-A177-3AD203B41FA5}">
                      <a16:colId xmlns:a16="http://schemas.microsoft.com/office/drawing/2014/main" val="3203870223"/>
                    </a:ext>
                  </a:extLst>
                </a:gridCol>
                <a:gridCol w="3487844">
                  <a:extLst>
                    <a:ext uri="{9D8B030D-6E8A-4147-A177-3AD203B41FA5}">
                      <a16:colId xmlns:a16="http://schemas.microsoft.com/office/drawing/2014/main" val="2980206910"/>
                    </a:ext>
                  </a:extLst>
                </a:gridCol>
                <a:gridCol w="1592580">
                  <a:extLst>
                    <a:ext uri="{9D8B030D-6E8A-4147-A177-3AD203B41FA5}">
                      <a16:colId xmlns:a16="http://schemas.microsoft.com/office/drawing/2014/main" val="4281511065"/>
                    </a:ext>
                  </a:extLst>
                </a:gridCol>
              </a:tblGrid>
              <a:tr h="2749296">
                <a:tc>
                  <a:txBody>
                    <a:bodyPr/>
                    <a:lstStyle/>
                    <a:p>
                      <a:r>
                        <a:rPr lang="en-GB" sz="3300"/>
                        <a:t>Employees working 10 hours with one break of 20 min. 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r>
                        <a:rPr lang="en-GB" sz="3300"/>
                        <a:t>Minimum wages 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r>
                        <a:rPr lang="en-GB" sz="3300"/>
                        <a:t>The products of the advertise on the walls are not  in the computer sistem 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67640" marR="167640" marT="83820" marB="83820"/>
                </a:tc>
                <a:extLst>
                  <a:ext uri="{0D108BD9-81ED-4DB2-BD59-A6C34878D82A}">
                    <a16:rowId xmlns:a16="http://schemas.microsoft.com/office/drawing/2014/main" val="17181361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64832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8">
            <a:extLst>
              <a:ext uri="{FF2B5EF4-FFF2-40B4-BE49-F238E27FC236}">
                <a16:creationId xmlns:a16="http://schemas.microsoft.com/office/drawing/2014/main" id="{BFABBCE0-E08C-4BBE-9FD2-E2B253D4D5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465258-6918-4C07-A6B4-93F333D77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1">
                    <a:lumMod val="85000"/>
                    <a:lumOff val="15000"/>
                  </a:schemeClr>
                </a:solidFill>
              </a:rPr>
              <a:t>Problem solving and decision making </a:t>
            </a:r>
          </a:p>
        </p:txBody>
      </p:sp>
      <p:sp>
        <p:nvSpPr>
          <p:cNvPr id="29" name="Rectangle 10">
            <a:extLst>
              <a:ext uri="{FF2B5EF4-FFF2-40B4-BE49-F238E27FC236}">
                <a16:creationId xmlns:a16="http://schemas.microsoft.com/office/drawing/2014/main" id="{FF426BAC-43D6-468E-B6FF-167034D5C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60727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Rectangle 12">
            <a:extLst>
              <a:ext uri="{FF2B5EF4-FFF2-40B4-BE49-F238E27FC236}">
                <a16:creationId xmlns:a16="http://schemas.microsoft.com/office/drawing/2014/main" id="{FB02D80E-5995-4C54-8387-5893C2C89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1" name="Rectangle 14">
            <a:extLst>
              <a:ext uri="{FF2B5EF4-FFF2-40B4-BE49-F238E27FC236}">
                <a16:creationId xmlns:a16="http://schemas.microsoft.com/office/drawing/2014/main" id="{896083C8-1401-4950-AF56-E2FAFE42D6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94B303C3-16E8-471D-91B4-CC567F7AF73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4596845"/>
              </p:ext>
            </p:extLst>
          </p:nvPr>
        </p:nvGraphicFramePr>
        <p:xfrm>
          <a:off x="581025" y="3088732"/>
          <a:ext cx="11029952" cy="231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21">
                  <a:extLst>
                    <a:ext uri="{9D8B030D-6E8A-4147-A177-3AD203B41FA5}">
                      <a16:colId xmlns:a16="http://schemas.microsoft.com/office/drawing/2014/main" val="2206393968"/>
                    </a:ext>
                  </a:extLst>
                </a:gridCol>
                <a:gridCol w="3100332">
                  <a:extLst>
                    <a:ext uri="{9D8B030D-6E8A-4147-A177-3AD203B41FA5}">
                      <a16:colId xmlns:a16="http://schemas.microsoft.com/office/drawing/2014/main" val="1194276645"/>
                    </a:ext>
                  </a:extLst>
                </a:gridCol>
                <a:gridCol w="4043399">
                  <a:extLst>
                    <a:ext uri="{9D8B030D-6E8A-4147-A177-3AD203B41FA5}">
                      <a16:colId xmlns:a16="http://schemas.microsoft.com/office/drawing/2014/main" val="3397824802"/>
                    </a:ext>
                  </a:extLst>
                </a:gridCol>
              </a:tblGrid>
              <a:tr h="2319944">
                <a:tc>
                  <a:txBody>
                    <a:bodyPr/>
                    <a:lstStyle/>
                    <a:p>
                      <a:r>
                        <a:rPr lang="en-GB" sz="2800"/>
                        <a:t>Giving the employees two short breaks  of 15 minutes and one  lunch break of 30 minutes </a:t>
                      </a:r>
                    </a:p>
                  </a:txBody>
                  <a:tcPr marL="141460" marR="141460" marT="70730" marB="70730"/>
                </a:tc>
                <a:tc>
                  <a:txBody>
                    <a:bodyPr/>
                    <a:lstStyle/>
                    <a:p>
                      <a:r>
                        <a:rPr lang="en-GB" sz="2800"/>
                        <a:t>Bonus every six month and pay raise every year </a:t>
                      </a:r>
                    </a:p>
                  </a:txBody>
                  <a:tcPr marL="141460" marR="141460" marT="70730" marB="70730"/>
                </a:tc>
                <a:tc>
                  <a:txBody>
                    <a:bodyPr/>
                    <a:lstStyle/>
                    <a:p>
                      <a:r>
                        <a:rPr lang="en-GB" sz="2800"/>
                        <a:t>Putting all products in the computer system and giving  training to the employeers how to use the system </a:t>
                      </a:r>
                    </a:p>
                  </a:txBody>
                  <a:tcPr marL="141460" marR="141460" marT="70730" marB="70730"/>
                </a:tc>
                <a:extLst>
                  <a:ext uri="{0D108BD9-81ED-4DB2-BD59-A6C34878D82A}">
                    <a16:rowId xmlns:a16="http://schemas.microsoft.com/office/drawing/2014/main" val="30461694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60928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DividendVTI">
  <a:themeElements>
    <a:clrScheme name="DividendVTI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ED8428"/>
      </a:accent1>
      <a:accent2>
        <a:srgbClr val="E6C46D"/>
      </a:accent2>
      <a:accent3>
        <a:srgbClr val="537685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Dividend">
      <a:majorFont>
        <a:latin typeface="Arial Nova Ligh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ova Ligh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110</Words>
  <Application>Microsoft Office PowerPoint</Application>
  <PresentationFormat>Widescreen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 Nova Light</vt:lpstr>
      <vt:lpstr>Gill Sans MT</vt:lpstr>
      <vt:lpstr>Wingdings 2</vt:lpstr>
      <vt:lpstr>DividendVTI</vt:lpstr>
      <vt:lpstr>Problem Solving and Decision making  40004</vt:lpstr>
      <vt:lpstr>Problem solving and decision making of dissatisfactions employees in Starbucks Coffee  company Uk </vt:lpstr>
      <vt:lpstr>Problems in the environment  </vt:lpstr>
      <vt:lpstr>Problem solving and decision making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Solving and Decision making  4004</dc:title>
  <dc:creator>Milena Petrova</dc:creator>
  <cp:lastModifiedBy>Milena Petrova</cp:lastModifiedBy>
  <cp:revision>1</cp:revision>
  <dcterms:created xsi:type="dcterms:W3CDTF">2021-04-27T10:16:07Z</dcterms:created>
  <dcterms:modified xsi:type="dcterms:W3CDTF">2021-04-29T12:55:55Z</dcterms:modified>
</cp:coreProperties>
</file>