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73" r:id="rId4"/>
    <p:sldId id="257" r:id="rId5"/>
    <p:sldId id="258" r:id="rId6"/>
    <p:sldId id="259" r:id="rId7"/>
    <p:sldId id="275" r:id="rId8"/>
    <p:sldId id="276" r:id="rId9"/>
    <p:sldId id="274" r:id="rId10"/>
    <p:sldId id="278" r:id="rId11"/>
    <p:sldId id="261" r:id="rId12"/>
    <p:sldId id="262" r:id="rId13"/>
    <p:sldId id="277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0591548E-42C9-451F-A289-2301FC5973B0}"/>
    <pc:docChg chg="undo custSel addSld delSld modSld sldOrd">
      <pc:chgData name="Rhian Keyse" userId="e640c12b-a8e6-4355-9f2c-a517ac7d1786" providerId="ADAL" clId="{0591548E-42C9-451F-A289-2301FC5973B0}" dt="2025-01-12T16:19:29.387" v="1254" actId="20577"/>
      <pc:docMkLst>
        <pc:docMk/>
      </pc:docMkLst>
      <pc:sldChg chg="ord">
        <pc:chgData name="Rhian Keyse" userId="e640c12b-a8e6-4355-9f2c-a517ac7d1786" providerId="ADAL" clId="{0591548E-42C9-451F-A289-2301FC5973B0}" dt="2025-01-11T15:13:30.937" v="207"/>
        <pc:sldMkLst>
          <pc:docMk/>
          <pc:sldMk cId="1333353344" sldId="256"/>
        </pc:sldMkLst>
      </pc:sldChg>
      <pc:sldChg chg="modSp mod">
        <pc:chgData name="Rhian Keyse" userId="e640c12b-a8e6-4355-9f2c-a517ac7d1786" providerId="ADAL" clId="{0591548E-42C9-451F-A289-2301FC5973B0}" dt="2025-01-12T16:13:30.203" v="360" actId="27636"/>
        <pc:sldMkLst>
          <pc:docMk/>
          <pc:sldMk cId="1338878399" sldId="259"/>
        </pc:sldMkLst>
        <pc:spChg chg="mod">
          <ac:chgData name="Rhian Keyse" userId="e640c12b-a8e6-4355-9f2c-a517ac7d1786" providerId="ADAL" clId="{0591548E-42C9-451F-A289-2301FC5973B0}" dt="2025-01-12T16:13:30.203" v="360" actId="27636"/>
          <ac:spMkLst>
            <pc:docMk/>
            <pc:sldMk cId="1338878399" sldId="259"/>
            <ac:spMk id="3" creationId="{1F3BA30D-9831-A480-81BA-88800BA1D55E}"/>
          </ac:spMkLst>
        </pc:spChg>
      </pc:sldChg>
      <pc:sldChg chg="ord">
        <pc:chgData name="Rhian Keyse" userId="e640c12b-a8e6-4355-9f2c-a517ac7d1786" providerId="ADAL" clId="{0591548E-42C9-451F-A289-2301FC5973B0}" dt="2025-01-12T16:15:25.399" v="843"/>
        <pc:sldMkLst>
          <pc:docMk/>
          <pc:sldMk cId="231702952" sldId="260"/>
        </pc:sldMkLst>
      </pc:sldChg>
      <pc:sldChg chg="modSp mod">
        <pc:chgData name="Rhian Keyse" userId="e640c12b-a8e6-4355-9f2c-a517ac7d1786" providerId="ADAL" clId="{0591548E-42C9-451F-A289-2301FC5973B0}" dt="2025-01-11T15:18:06.217" v="241" actId="20577"/>
        <pc:sldMkLst>
          <pc:docMk/>
          <pc:sldMk cId="2980863677" sldId="270"/>
        </pc:sldMkLst>
        <pc:spChg chg="mod">
          <ac:chgData name="Rhian Keyse" userId="e640c12b-a8e6-4355-9f2c-a517ac7d1786" providerId="ADAL" clId="{0591548E-42C9-451F-A289-2301FC5973B0}" dt="2025-01-11T15:18:06.217" v="241" actId="20577"/>
          <ac:spMkLst>
            <pc:docMk/>
            <pc:sldMk cId="2980863677" sldId="270"/>
            <ac:spMk id="3" creationId="{C4F0C7F6-88BB-B2DA-AE83-EAAEDE91C4A8}"/>
          </ac:spMkLst>
        </pc:spChg>
      </pc:sldChg>
      <pc:sldChg chg="modSp new mod ord">
        <pc:chgData name="Rhian Keyse" userId="e640c12b-a8e6-4355-9f2c-a517ac7d1786" providerId="ADAL" clId="{0591548E-42C9-451F-A289-2301FC5973B0}" dt="2025-01-11T15:08:46.287" v="205" actId="20577"/>
        <pc:sldMkLst>
          <pc:docMk/>
          <pc:sldMk cId="1037085232" sldId="273"/>
        </pc:sldMkLst>
        <pc:spChg chg="mod">
          <ac:chgData name="Rhian Keyse" userId="e640c12b-a8e6-4355-9f2c-a517ac7d1786" providerId="ADAL" clId="{0591548E-42C9-451F-A289-2301FC5973B0}" dt="2025-01-11T15:04:40.410" v="12" actId="20577"/>
          <ac:spMkLst>
            <pc:docMk/>
            <pc:sldMk cId="1037085232" sldId="273"/>
            <ac:spMk id="2" creationId="{3682629C-911B-8293-2480-EC9FEB6CC10C}"/>
          </ac:spMkLst>
        </pc:spChg>
        <pc:spChg chg="mod">
          <ac:chgData name="Rhian Keyse" userId="e640c12b-a8e6-4355-9f2c-a517ac7d1786" providerId="ADAL" clId="{0591548E-42C9-451F-A289-2301FC5973B0}" dt="2025-01-11T15:08:46.287" v="205" actId="20577"/>
          <ac:spMkLst>
            <pc:docMk/>
            <pc:sldMk cId="1037085232" sldId="273"/>
            <ac:spMk id="3" creationId="{FBC5B823-3BF7-8101-BD6F-3564696268B4}"/>
          </ac:spMkLst>
        </pc:spChg>
      </pc:sldChg>
      <pc:sldChg chg="add del">
        <pc:chgData name="Rhian Keyse" userId="e640c12b-a8e6-4355-9f2c-a517ac7d1786" providerId="ADAL" clId="{0591548E-42C9-451F-A289-2301FC5973B0}" dt="2025-01-11T15:14:38.469" v="209" actId="47"/>
        <pc:sldMkLst>
          <pc:docMk/>
          <pc:sldMk cId="1195655049" sldId="274"/>
        </pc:sldMkLst>
      </pc:sldChg>
      <pc:sldChg chg="modSp new mod">
        <pc:chgData name="Rhian Keyse" userId="e640c12b-a8e6-4355-9f2c-a517ac7d1786" providerId="ADAL" clId="{0591548E-42C9-451F-A289-2301FC5973B0}" dt="2025-01-12T16:18:32.228" v="984" actId="20577"/>
        <pc:sldMkLst>
          <pc:docMk/>
          <pc:sldMk cId="2851029094" sldId="274"/>
        </pc:sldMkLst>
        <pc:spChg chg="mod">
          <ac:chgData name="Rhian Keyse" userId="e640c12b-a8e6-4355-9f2c-a517ac7d1786" providerId="ADAL" clId="{0591548E-42C9-451F-A289-2301FC5973B0}" dt="2025-01-12T16:12:44.212" v="299" actId="20577"/>
          <ac:spMkLst>
            <pc:docMk/>
            <pc:sldMk cId="2851029094" sldId="274"/>
            <ac:spMk id="2" creationId="{2CF64688-93D6-0E26-7E1F-823C795090E0}"/>
          </ac:spMkLst>
        </pc:spChg>
        <pc:spChg chg="mod">
          <ac:chgData name="Rhian Keyse" userId="e640c12b-a8e6-4355-9f2c-a517ac7d1786" providerId="ADAL" clId="{0591548E-42C9-451F-A289-2301FC5973B0}" dt="2025-01-12T16:18:32.228" v="984" actId="20577"/>
          <ac:spMkLst>
            <pc:docMk/>
            <pc:sldMk cId="2851029094" sldId="274"/>
            <ac:spMk id="3" creationId="{3E2E3573-B570-E43E-0058-EAC3A02602DD}"/>
          </ac:spMkLst>
        </pc:spChg>
      </pc:sldChg>
      <pc:sldChg chg="modSp new mod">
        <pc:chgData name="Rhian Keyse" userId="e640c12b-a8e6-4355-9f2c-a517ac7d1786" providerId="ADAL" clId="{0591548E-42C9-451F-A289-2301FC5973B0}" dt="2025-01-12T16:14:27.912" v="698" actId="20577"/>
        <pc:sldMkLst>
          <pc:docMk/>
          <pc:sldMk cId="339397210" sldId="275"/>
        </pc:sldMkLst>
        <pc:spChg chg="mod">
          <ac:chgData name="Rhian Keyse" userId="e640c12b-a8e6-4355-9f2c-a517ac7d1786" providerId="ADAL" clId="{0591548E-42C9-451F-A289-2301FC5973B0}" dt="2025-01-12T16:13:37.293" v="389" actId="20577"/>
          <ac:spMkLst>
            <pc:docMk/>
            <pc:sldMk cId="339397210" sldId="275"/>
            <ac:spMk id="2" creationId="{33575F3D-87B1-5860-DDFA-81F1CA46B78B}"/>
          </ac:spMkLst>
        </pc:spChg>
        <pc:spChg chg="mod">
          <ac:chgData name="Rhian Keyse" userId="e640c12b-a8e6-4355-9f2c-a517ac7d1786" providerId="ADAL" clId="{0591548E-42C9-451F-A289-2301FC5973B0}" dt="2025-01-12T16:14:27.912" v="698" actId="20577"/>
          <ac:spMkLst>
            <pc:docMk/>
            <pc:sldMk cId="339397210" sldId="275"/>
            <ac:spMk id="3" creationId="{66E9D681-7D76-3F58-A4A6-91C5EA47FC24}"/>
          </ac:spMkLst>
        </pc:spChg>
      </pc:sldChg>
      <pc:sldChg chg="modSp new del mod">
        <pc:chgData name="Rhian Keyse" userId="e640c12b-a8e6-4355-9f2c-a517ac7d1786" providerId="ADAL" clId="{0591548E-42C9-451F-A289-2301FC5973B0}" dt="2025-01-12T16:14:40.494" v="710" actId="680"/>
        <pc:sldMkLst>
          <pc:docMk/>
          <pc:sldMk cId="9321808" sldId="276"/>
        </pc:sldMkLst>
        <pc:spChg chg="mod">
          <ac:chgData name="Rhian Keyse" userId="e640c12b-a8e6-4355-9f2c-a517ac7d1786" providerId="ADAL" clId="{0591548E-42C9-451F-A289-2301FC5973B0}" dt="2025-01-12T16:14:40.058" v="709" actId="20577"/>
          <ac:spMkLst>
            <pc:docMk/>
            <pc:sldMk cId="9321808" sldId="276"/>
            <ac:spMk id="2" creationId="{4B3F17E5-2551-3A20-87EF-7E04F519CAC5}"/>
          </ac:spMkLst>
        </pc:spChg>
      </pc:sldChg>
      <pc:sldChg chg="modSp new mod">
        <pc:chgData name="Rhian Keyse" userId="e640c12b-a8e6-4355-9f2c-a517ac7d1786" providerId="ADAL" clId="{0591548E-42C9-451F-A289-2301FC5973B0}" dt="2025-01-12T16:15:39.998" v="877" actId="20577"/>
        <pc:sldMkLst>
          <pc:docMk/>
          <pc:sldMk cId="3145707323" sldId="276"/>
        </pc:sldMkLst>
        <pc:spChg chg="mod">
          <ac:chgData name="Rhian Keyse" userId="e640c12b-a8e6-4355-9f2c-a517ac7d1786" providerId="ADAL" clId="{0591548E-42C9-451F-A289-2301FC5973B0}" dt="2025-01-12T16:14:44.862" v="717" actId="20577"/>
          <ac:spMkLst>
            <pc:docMk/>
            <pc:sldMk cId="3145707323" sldId="276"/>
            <ac:spMk id="2" creationId="{E1EE2DAF-8AA9-70B3-A963-ECEEA64A7424}"/>
          </ac:spMkLst>
        </pc:spChg>
        <pc:spChg chg="mod">
          <ac:chgData name="Rhian Keyse" userId="e640c12b-a8e6-4355-9f2c-a517ac7d1786" providerId="ADAL" clId="{0591548E-42C9-451F-A289-2301FC5973B0}" dt="2025-01-12T16:15:39.998" v="877" actId="20577"/>
          <ac:spMkLst>
            <pc:docMk/>
            <pc:sldMk cId="3145707323" sldId="276"/>
            <ac:spMk id="3" creationId="{CA8E23C9-E782-CCDF-5C50-C1FDFC601986}"/>
          </ac:spMkLst>
        </pc:spChg>
      </pc:sldChg>
      <pc:sldChg chg="modSp new mod">
        <pc:chgData name="Rhian Keyse" userId="e640c12b-a8e6-4355-9f2c-a517ac7d1786" providerId="ADAL" clId="{0591548E-42C9-451F-A289-2301FC5973B0}" dt="2025-01-12T16:16:21.284" v="978" actId="20577"/>
        <pc:sldMkLst>
          <pc:docMk/>
          <pc:sldMk cId="154687481" sldId="277"/>
        </pc:sldMkLst>
        <pc:spChg chg="mod">
          <ac:chgData name="Rhian Keyse" userId="e640c12b-a8e6-4355-9f2c-a517ac7d1786" providerId="ADAL" clId="{0591548E-42C9-451F-A289-2301FC5973B0}" dt="2025-01-12T16:16:13.292" v="928" actId="20577"/>
          <ac:spMkLst>
            <pc:docMk/>
            <pc:sldMk cId="154687481" sldId="277"/>
            <ac:spMk id="2" creationId="{634BE3E9-E0D7-49FF-7CE8-79C13E930AD5}"/>
          </ac:spMkLst>
        </pc:spChg>
        <pc:spChg chg="mod">
          <ac:chgData name="Rhian Keyse" userId="e640c12b-a8e6-4355-9f2c-a517ac7d1786" providerId="ADAL" clId="{0591548E-42C9-451F-A289-2301FC5973B0}" dt="2025-01-12T16:16:21.284" v="978" actId="20577"/>
          <ac:spMkLst>
            <pc:docMk/>
            <pc:sldMk cId="154687481" sldId="277"/>
            <ac:spMk id="3" creationId="{152C9876-9EA3-B6DC-9656-0A7018F0D26F}"/>
          </ac:spMkLst>
        </pc:spChg>
      </pc:sldChg>
      <pc:sldChg chg="modSp new mod">
        <pc:chgData name="Rhian Keyse" userId="e640c12b-a8e6-4355-9f2c-a517ac7d1786" providerId="ADAL" clId="{0591548E-42C9-451F-A289-2301FC5973B0}" dt="2025-01-12T16:19:29.387" v="1254" actId="20577"/>
        <pc:sldMkLst>
          <pc:docMk/>
          <pc:sldMk cId="91263545" sldId="278"/>
        </pc:sldMkLst>
        <pc:spChg chg="mod">
          <ac:chgData name="Rhian Keyse" userId="e640c12b-a8e6-4355-9f2c-a517ac7d1786" providerId="ADAL" clId="{0591548E-42C9-451F-A289-2301FC5973B0}" dt="2025-01-12T16:18:38.260" v="1001" actId="20577"/>
          <ac:spMkLst>
            <pc:docMk/>
            <pc:sldMk cId="91263545" sldId="278"/>
            <ac:spMk id="2" creationId="{BAB0B988-AD4C-4530-A426-199C927B7BD7}"/>
          </ac:spMkLst>
        </pc:spChg>
        <pc:spChg chg="mod">
          <ac:chgData name="Rhian Keyse" userId="e640c12b-a8e6-4355-9f2c-a517ac7d1786" providerId="ADAL" clId="{0591548E-42C9-451F-A289-2301FC5973B0}" dt="2025-01-12T16:19:29.387" v="1254" actId="20577"/>
          <ac:spMkLst>
            <pc:docMk/>
            <pc:sldMk cId="91263545" sldId="278"/>
            <ac:spMk id="3" creationId="{81CB11BD-9DB0-8A0C-44D7-5FF2AC9C269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4C8E7D-53FD-4EF5-AB76-6F8F750F2906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919557E-61F8-4170-A065-E1AFFD7095B4}">
      <dgm:prSet/>
      <dgm:spPr/>
      <dgm:t>
        <a:bodyPr/>
        <a:lstStyle/>
        <a:p>
          <a:r>
            <a:rPr lang="en-GB"/>
            <a:t>Namibia</a:t>
          </a:r>
          <a:endParaRPr lang="en-US"/>
        </a:p>
      </dgm:t>
    </dgm:pt>
    <dgm:pt modelId="{5D9A04FC-1CC4-4768-915C-A9A1043572AA}" type="parTrans" cxnId="{5A1EB382-020E-48FC-9604-C8D993BB48BE}">
      <dgm:prSet/>
      <dgm:spPr/>
      <dgm:t>
        <a:bodyPr/>
        <a:lstStyle/>
        <a:p>
          <a:endParaRPr lang="en-US"/>
        </a:p>
      </dgm:t>
    </dgm:pt>
    <dgm:pt modelId="{973C9BF1-3DFA-4AD9-B651-2939D7131933}" type="sibTrans" cxnId="{5A1EB382-020E-48FC-9604-C8D993BB48BE}">
      <dgm:prSet/>
      <dgm:spPr/>
      <dgm:t>
        <a:bodyPr/>
        <a:lstStyle/>
        <a:p>
          <a:endParaRPr lang="en-US"/>
        </a:p>
      </dgm:t>
    </dgm:pt>
    <dgm:pt modelId="{D790BCC4-EBFA-4BD4-84D0-931EF6FFDC90}">
      <dgm:prSet/>
      <dgm:spPr/>
      <dgm:t>
        <a:bodyPr/>
        <a:lstStyle/>
        <a:p>
          <a:r>
            <a:rPr lang="en-GB"/>
            <a:t>Armenia</a:t>
          </a:r>
          <a:endParaRPr lang="en-US"/>
        </a:p>
      </dgm:t>
    </dgm:pt>
    <dgm:pt modelId="{C44943E2-9E41-42A3-A568-BBDFC5D86EEF}" type="parTrans" cxnId="{783F9002-5711-45CC-8AFB-F690D0123D2C}">
      <dgm:prSet/>
      <dgm:spPr/>
      <dgm:t>
        <a:bodyPr/>
        <a:lstStyle/>
        <a:p>
          <a:endParaRPr lang="en-US"/>
        </a:p>
      </dgm:t>
    </dgm:pt>
    <dgm:pt modelId="{3807625F-2EE7-40F6-81CD-D67918E2B078}" type="sibTrans" cxnId="{783F9002-5711-45CC-8AFB-F690D0123D2C}">
      <dgm:prSet/>
      <dgm:spPr/>
      <dgm:t>
        <a:bodyPr/>
        <a:lstStyle/>
        <a:p>
          <a:endParaRPr lang="en-US"/>
        </a:p>
      </dgm:t>
    </dgm:pt>
    <dgm:pt modelId="{A9A87819-6AF5-403E-837B-C604D1931DEF}">
      <dgm:prSet/>
      <dgm:spPr/>
      <dgm:t>
        <a:bodyPr/>
        <a:lstStyle/>
        <a:p>
          <a:r>
            <a:rPr lang="en-GB"/>
            <a:t>The Holocaust</a:t>
          </a:r>
          <a:endParaRPr lang="en-US"/>
        </a:p>
      </dgm:t>
    </dgm:pt>
    <dgm:pt modelId="{93FCA5E4-2D63-47D6-8CC3-F892FDFC270A}" type="parTrans" cxnId="{08481272-B0D3-413A-A54E-19047B727972}">
      <dgm:prSet/>
      <dgm:spPr/>
      <dgm:t>
        <a:bodyPr/>
        <a:lstStyle/>
        <a:p>
          <a:endParaRPr lang="en-US"/>
        </a:p>
      </dgm:t>
    </dgm:pt>
    <dgm:pt modelId="{CD31468C-3942-4EC2-8A31-C23E17E3CEE7}" type="sibTrans" cxnId="{08481272-B0D3-413A-A54E-19047B727972}">
      <dgm:prSet/>
      <dgm:spPr/>
      <dgm:t>
        <a:bodyPr/>
        <a:lstStyle/>
        <a:p>
          <a:endParaRPr lang="en-US"/>
        </a:p>
      </dgm:t>
    </dgm:pt>
    <dgm:pt modelId="{2AA42793-C2F9-43F0-AB63-AF88517926FD}">
      <dgm:prSet/>
      <dgm:spPr/>
      <dgm:t>
        <a:bodyPr/>
        <a:lstStyle/>
        <a:p>
          <a:r>
            <a:rPr lang="en-GB"/>
            <a:t>Cambodia</a:t>
          </a:r>
          <a:endParaRPr lang="en-US"/>
        </a:p>
      </dgm:t>
    </dgm:pt>
    <dgm:pt modelId="{DF47DADE-B3EE-4321-B313-A4B5150FE077}" type="parTrans" cxnId="{AB20A014-A390-4F10-B703-E3CE5DB29BF0}">
      <dgm:prSet/>
      <dgm:spPr/>
      <dgm:t>
        <a:bodyPr/>
        <a:lstStyle/>
        <a:p>
          <a:endParaRPr lang="en-US"/>
        </a:p>
      </dgm:t>
    </dgm:pt>
    <dgm:pt modelId="{D2EA85CD-4637-406F-9E02-B50F2F93D756}" type="sibTrans" cxnId="{AB20A014-A390-4F10-B703-E3CE5DB29BF0}">
      <dgm:prSet/>
      <dgm:spPr/>
      <dgm:t>
        <a:bodyPr/>
        <a:lstStyle/>
        <a:p>
          <a:endParaRPr lang="en-US"/>
        </a:p>
      </dgm:t>
    </dgm:pt>
    <dgm:pt modelId="{4DCFC44A-D886-4225-A9D4-D231EC5C778F}">
      <dgm:prSet/>
      <dgm:spPr/>
      <dgm:t>
        <a:bodyPr/>
        <a:lstStyle/>
        <a:p>
          <a:r>
            <a:rPr lang="en-GB"/>
            <a:t>Bosnia Herzegovina</a:t>
          </a:r>
          <a:endParaRPr lang="en-US"/>
        </a:p>
      </dgm:t>
    </dgm:pt>
    <dgm:pt modelId="{75D7DDD9-3CB7-41E8-8F3A-A7062EEFEDE6}" type="parTrans" cxnId="{44A94584-4241-4751-8C8A-1CC0BE837591}">
      <dgm:prSet/>
      <dgm:spPr/>
      <dgm:t>
        <a:bodyPr/>
        <a:lstStyle/>
        <a:p>
          <a:endParaRPr lang="en-US"/>
        </a:p>
      </dgm:t>
    </dgm:pt>
    <dgm:pt modelId="{E6BF8D1A-BBC6-49BE-A1E6-944404FEC362}" type="sibTrans" cxnId="{44A94584-4241-4751-8C8A-1CC0BE837591}">
      <dgm:prSet/>
      <dgm:spPr/>
      <dgm:t>
        <a:bodyPr/>
        <a:lstStyle/>
        <a:p>
          <a:endParaRPr lang="en-US"/>
        </a:p>
      </dgm:t>
    </dgm:pt>
    <dgm:pt modelId="{BEDBA87F-4450-4E8A-A654-DBBA4F5FA348}">
      <dgm:prSet/>
      <dgm:spPr/>
      <dgm:t>
        <a:bodyPr/>
        <a:lstStyle/>
        <a:p>
          <a:r>
            <a:rPr lang="en-GB"/>
            <a:t>Rwanda</a:t>
          </a:r>
          <a:endParaRPr lang="en-US"/>
        </a:p>
      </dgm:t>
    </dgm:pt>
    <dgm:pt modelId="{7E89EE75-7180-45D5-80B7-7DB557B0BC0B}" type="parTrans" cxnId="{50750674-3A93-47AF-8C3C-1EE00229A2D9}">
      <dgm:prSet/>
      <dgm:spPr/>
      <dgm:t>
        <a:bodyPr/>
        <a:lstStyle/>
        <a:p>
          <a:endParaRPr lang="en-US"/>
        </a:p>
      </dgm:t>
    </dgm:pt>
    <dgm:pt modelId="{9477425B-3AE8-4EDA-9496-C20327752BA2}" type="sibTrans" cxnId="{50750674-3A93-47AF-8C3C-1EE00229A2D9}">
      <dgm:prSet/>
      <dgm:spPr/>
      <dgm:t>
        <a:bodyPr/>
        <a:lstStyle/>
        <a:p>
          <a:endParaRPr lang="en-US"/>
        </a:p>
      </dgm:t>
    </dgm:pt>
    <dgm:pt modelId="{6AAC9EEF-A9A8-4072-87C3-818ED6A7CD77}">
      <dgm:prSet/>
      <dgm:spPr/>
      <dgm:t>
        <a:bodyPr/>
        <a:lstStyle/>
        <a:p>
          <a:r>
            <a:rPr lang="en-GB"/>
            <a:t>Darfur</a:t>
          </a:r>
          <a:endParaRPr lang="en-US"/>
        </a:p>
      </dgm:t>
    </dgm:pt>
    <dgm:pt modelId="{44B2A3E6-E2DE-45F0-BC2A-F6A0560F7D64}" type="parTrans" cxnId="{9B8500DA-B82C-4809-A24A-3E6EFC044CA8}">
      <dgm:prSet/>
      <dgm:spPr/>
      <dgm:t>
        <a:bodyPr/>
        <a:lstStyle/>
        <a:p>
          <a:endParaRPr lang="en-US"/>
        </a:p>
      </dgm:t>
    </dgm:pt>
    <dgm:pt modelId="{662F55D7-1EF1-4F5A-ABEC-555D476F7908}" type="sibTrans" cxnId="{9B8500DA-B82C-4809-A24A-3E6EFC044CA8}">
      <dgm:prSet/>
      <dgm:spPr/>
      <dgm:t>
        <a:bodyPr/>
        <a:lstStyle/>
        <a:p>
          <a:endParaRPr lang="en-US"/>
        </a:p>
      </dgm:t>
    </dgm:pt>
    <dgm:pt modelId="{6B2611CF-E057-412A-B5AF-5317C07BF486}" type="pres">
      <dgm:prSet presAssocID="{134C8E7D-53FD-4EF5-AB76-6F8F750F2906}" presName="diagram" presStyleCnt="0">
        <dgm:presLayoutVars>
          <dgm:dir/>
          <dgm:resizeHandles val="exact"/>
        </dgm:presLayoutVars>
      </dgm:prSet>
      <dgm:spPr/>
    </dgm:pt>
    <dgm:pt modelId="{1D8A12E1-AC80-45FB-A6C0-5D85C8CA0072}" type="pres">
      <dgm:prSet presAssocID="{0919557E-61F8-4170-A065-E1AFFD7095B4}" presName="node" presStyleLbl="node1" presStyleIdx="0" presStyleCnt="7">
        <dgm:presLayoutVars>
          <dgm:bulletEnabled val="1"/>
        </dgm:presLayoutVars>
      </dgm:prSet>
      <dgm:spPr/>
    </dgm:pt>
    <dgm:pt modelId="{420675CF-DEAF-425C-89F7-09AE140576ED}" type="pres">
      <dgm:prSet presAssocID="{973C9BF1-3DFA-4AD9-B651-2939D7131933}" presName="sibTrans" presStyleCnt="0"/>
      <dgm:spPr/>
    </dgm:pt>
    <dgm:pt modelId="{D60EDFCA-98E4-4D5B-B6A2-78DFFD4F1429}" type="pres">
      <dgm:prSet presAssocID="{D790BCC4-EBFA-4BD4-84D0-931EF6FFDC90}" presName="node" presStyleLbl="node1" presStyleIdx="1" presStyleCnt="7">
        <dgm:presLayoutVars>
          <dgm:bulletEnabled val="1"/>
        </dgm:presLayoutVars>
      </dgm:prSet>
      <dgm:spPr/>
    </dgm:pt>
    <dgm:pt modelId="{97A3136F-07E6-4348-A22B-005A1BDE1DAC}" type="pres">
      <dgm:prSet presAssocID="{3807625F-2EE7-40F6-81CD-D67918E2B078}" presName="sibTrans" presStyleCnt="0"/>
      <dgm:spPr/>
    </dgm:pt>
    <dgm:pt modelId="{BB224868-75C3-4443-857B-053D258B51A1}" type="pres">
      <dgm:prSet presAssocID="{A9A87819-6AF5-403E-837B-C604D1931DEF}" presName="node" presStyleLbl="node1" presStyleIdx="2" presStyleCnt="7">
        <dgm:presLayoutVars>
          <dgm:bulletEnabled val="1"/>
        </dgm:presLayoutVars>
      </dgm:prSet>
      <dgm:spPr/>
    </dgm:pt>
    <dgm:pt modelId="{A820DD11-A17E-4CCB-8C87-79CF1F04D5CA}" type="pres">
      <dgm:prSet presAssocID="{CD31468C-3942-4EC2-8A31-C23E17E3CEE7}" presName="sibTrans" presStyleCnt="0"/>
      <dgm:spPr/>
    </dgm:pt>
    <dgm:pt modelId="{2B0994BF-BAED-4DD7-8752-7D625F783D76}" type="pres">
      <dgm:prSet presAssocID="{2AA42793-C2F9-43F0-AB63-AF88517926FD}" presName="node" presStyleLbl="node1" presStyleIdx="3" presStyleCnt="7">
        <dgm:presLayoutVars>
          <dgm:bulletEnabled val="1"/>
        </dgm:presLayoutVars>
      </dgm:prSet>
      <dgm:spPr/>
    </dgm:pt>
    <dgm:pt modelId="{7DF9819E-B5CD-49A9-AEFB-514CB9A1271D}" type="pres">
      <dgm:prSet presAssocID="{D2EA85CD-4637-406F-9E02-B50F2F93D756}" presName="sibTrans" presStyleCnt="0"/>
      <dgm:spPr/>
    </dgm:pt>
    <dgm:pt modelId="{033D28A8-5D00-4E04-9591-7DEE91EC6433}" type="pres">
      <dgm:prSet presAssocID="{4DCFC44A-D886-4225-A9D4-D231EC5C778F}" presName="node" presStyleLbl="node1" presStyleIdx="4" presStyleCnt="7">
        <dgm:presLayoutVars>
          <dgm:bulletEnabled val="1"/>
        </dgm:presLayoutVars>
      </dgm:prSet>
      <dgm:spPr/>
    </dgm:pt>
    <dgm:pt modelId="{1F32520D-25AF-4AA2-814B-DA44A5842CC8}" type="pres">
      <dgm:prSet presAssocID="{E6BF8D1A-BBC6-49BE-A1E6-944404FEC362}" presName="sibTrans" presStyleCnt="0"/>
      <dgm:spPr/>
    </dgm:pt>
    <dgm:pt modelId="{BFBE1F69-0EF0-4485-8B3F-C8AE330F255B}" type="pres">
      <dgm:prSet presAssocID="{BEDBA87F-4450-4E8A-A654-DBBA4F5FA348}" presName="node" presStyleLbl="node1" presStyleIdx="5" presStyleCnt="7">
        <dgm:presLayoutVars>
          <dgm:bulletEnabled val="1"/>
        </dgm:presLayoutVars>
      </dgm:prSet>
      <dgm:spPr/>
    </dgm:pt>
    <dgm:pt modelId="{A92F8177-1125-4E2B-B173-45BD531CF88D}" type="pres">
      <dgm:prSet presAssocID="{9477425B-3AE8-4EDA-9496-C20327752BA2}" presName="sibTrans" presStyleCnt="0"/>
      <dgm:spPr/>
    </dgm:pt>
    <dgm:pt modelId="{712E70EE-7762-4550-A463-570FB4ECE1CE}" type="pres">
      <dgm:prSet presAssocID="{6AAC9EEF-A9A8-4072-87C3-818ED6A7CD77}" presName="node" presStyleLbl="node1" presStyleIdx="6" presStyleCnt="7">
        <dgm:presLayoutVars>
          <dgm:bulletEnabled val="1"/>
        </dgm:presLayoutVars>
      </dgm:prSet>
      <dgm:spPr/>
    </dgm:pt>
  </dgm:ptLst>
  <dgm:cxnLst>
    <dgm:cxn modelId="{783F9002-5711-45CC-8AFB-F690D0123D2C}" srcId="{134C8E7D-53FD-4EF5-AB76-6F8F750F2906}" destId="{D790BCC4-EBFA-4BD4-84D0-931EF6FFDC90}" srcOrd="1" destOrd="0" parTransId="{C44943E2-9E41-42A3-A568-BBDFC5D86EEF}" sibTransId="{3807625F-2EE7-40F6-81CD-D67918E2B078}"/>
    <dgm:cxn modelId="{AB20A014-A390-4F10-B703-E3CE5DB29BF0}" srcId="{134C8E7D-53FD-4EF5-AB76-6F8F750F2906}" destId="{2AA42793-C2F9-43F0-AB63-AF88517926FD}" srcOrd="3" destOrd="0" parTransId="{DF47DADE-B3EE-4321-B313-A4B5150FE077}" sibTransId="{D2EA85CD-4637-406F-9E02-B50F2F93D756}"/>
    <dgm:cxn modelId="{7C86CA22-06EF-4B2C-9808-471A8B93C637}" type="presOf" srcId="{0919557E-61F8-4170-A065-E1AFFD7095B4}" destId="{1D8A12E1-AC80-45FB-A6C0-5D85C8CA0072}" srcOrd="0" destOrd="0" presId="urn:microsoft.com/office/officeart/2005/8/layout/default"/>
    <dgm:cxn modelId="{5E08D431-9516-4F4F-9613-0625FC256F2D}" type="presOf" srcId="{6AAC9EEF-A9A8-4072-87C3-818ED6A7CD77}" destId="{712E70EE-7762-4550-A463-570FB4ECE1CE}" srcOrd="0" destOrd="0" presId="urn:microsoft.com/office/officeart/2005/8/layout/default"/>
    <dgm:cxn modelId="{7103965B-A889-4D0B-AD3C-970CA30086BC}" type="presOf" srcId="{4DCFC44A-D886-4225-A9D4-D231EC5C778F}" destId="{033D28A8-5D00-4E04-9591-7DEE91EC6433}" srcOrd="0" destOrd="0" presId="urn:microsoft.com/office/officeart/2005/8/layout/default"/>
    <dgm:cxn modelId="{3527A549-5DA5-4275-913E-DD32D6C31F5C}" type="presOf" srcId="{D790BCC4-EBFA-4BD4-84D0-931EF6FFDC90}" destId="{D60EDFCA-98E4-4D5B-B6A2-78DFFD4F1429}" srcOrd="0" destOrd="0" presId="urn:microsoft.com/office/officeart/2005/8/layout/default"/>
    <dgm:cxn modelId="{0CC2296F-1BA7-45EE-8836-94301941149E}" type="presOf" srcId="{134C8E7D-53FD-4EF5-AB76-6F8F750F2906}" destId="{6B2611CF-E057-412A-B5AF-5317C07BF486}" srcOrd="0" destOrd="0" presId="urn:microsoft.com/office/officeart/2005/8/layout/default"/>
    <dgm:cxn modelId="{08481272-B0D3-413A-A54E-19047B727972}" srcId="{134C8E7D-53FD-4EF5-AB76-6F8F750F2906}" destId="{A9A87819-6AF5-403E-837B-C604D1931DEF}" srcOrd="2" destOrd="0" parTransId="{93FCA5E4-2D63-47D6-8CC3-F892FDFC270A}" sibTransId="{CD31468C-3942-4EC2-8A31-C23E17E3CEE7}"/>
    <dgm:cxn modelId="{50750674-3A93-47AF-8C3C-1EE00229A2D9}" srcId="{134C8E7D-53FD-4EF5-AB76-6F8F750F2906}" destId="{BEDBA87F-4450-4E8A-A654-DBBA4F5FA348}" srcOrd="5" destOrd="0" parTransId="{7E89EE75-7180-45D5-80B7-7DB557B0BC0B}" sibTransId="{9477425B-3AE8-4EDA-9496-C20327752BA2}"/>
    <dgm:cxn modelId="{5A1EB382-020E-48FC-9604-C8D993BB48BE}" srcId="{134C8E7D-53FD-4EF5-AB76-6F8F750F2906}" destId="{0919557E-61F8-4170-A065-E1AFFD7095B4}" srcOrd="0" destOrd="0" parTransId="{5D9A04FC-1CC4-4768-915C-A9A1043572AA}" sibTransId="{973C9BF1-3DFA-4AD9-B651-2939D7131933}"/>
    <dgm:cxn modelId="{44A94584-4241-4751-8C8A-1CC0BE837591}" srcId="{134C8E7D-53FD-4EF5-AB76-6F8F750F2906}" destId="{4DCFC44A-D886-4225-A9D4-D231EC5C778F}" srcOrd="4" destOrd="0" parTransId="{75D7DDD9-3CB7-41E8-8F3A-A7062EEFEDE6}" sibTransId="{E6BF8D1A-BBC6-49BE-A1E6-944404FEC362}"/>
    <dgm:cxn modelId="{44CDA592-0E40-4183-BF9C-1E08A31502C9}" type="presOf" srcId="{A9A87819-6AF5-403E-837B-C604D1931DEF}" destId="{BB224868-75C3-4443-857B-053D258B51A1}" srcOrd="0" destOrd="0" presId="urn:microsoft.com/office/officeart/2005/8/layout/default"/>
    <dgm:cxn modelId="{230027D7-4730-4AF2-A86F-591C2393F896}" type="presOf" srcId="{2AA42793-C2F9-43F0-AB63-AF88517926FD}" destId="{2B0994BF-BAED-4DD7-8752-7D625F783D76}" srcOrd="0" destOrd="0" presId="urn:microsoft.com/office/officeart/2005/8/layout/default"/>
    <dgm:cxn modelId="{9B8500DA-B82C-4809-A24A-3E6EFC044CA8}" srcId="{134C8E7D-53FD-4EF5-AB76-6F8F750F2906}" destId="{6AAC9EEF-A9A8-4072-87C3-818ED6A7CD77}" srcOrd="6" destOrd="0" parTransId="{44B2A3E6-E2DE-45F0-BC2A-F6A0560F7D64}" sibTransId="{662F55D7-1EF1-4F5A-ABEC-555D476F7908}"/>
    <dgm:cxn modelId="{F3F756F6-00DC-44B6-95E1-CB09B7D946A1}" type="presOf" srcId="{BEDBA87F-4450-4E8A-A654-DBBA4F5FA348}" destId="{BFBE1F69-0EF0-4485-8B3F-C8AE330F255B}" srcOrd="0" destOrd="0" presId="urn:microsoft.com/office/officeart/2005/8/layout/default"/>
    <dgm:cxn modelId="{3FBD19DD-8A14-4A87-B947-951E3B5E76BF}" type="presParOf" srcId="{6B2611CF-E057-412A-B5AF-5317C07BF486}" destId="{1D8A12E1-AC80-45FB-A6C0-5D85C8CA0072}" srcOrd="0" destOrd="0" presId="urn:microsoft.com/office/officeart/2005/8/layout/default"/>
    <dgm:cxn modelId="{CC35A99C-3CF9-4BD4-B257-5DC737B01B48}" type="presParOf" srcId="{6B2611CF-E057-412A-B5AF-5317C07BF486}" destId="{420675CF-DEAF-425C-89F7-09AE140576ED}" srcOrd="1" destOrd="0" presId="urn:microsoft.com/office/officeart/2005/8/layout/default"/>
    <dgm:cxn modelId="{55C8F894-2EEB-47F1-B7FE-AA1744DD4CB2}" type="presParOf" srcId="{6B2611CF-E057-412A-B5AF-5317C07BF486}" destId="{D60EDFCA-98E4-4D5B-B6A2-78DFFD4F1429}" srcOrd="2" destOrd="0" presId="urn:microsoft.com/office/officeart/2005/8/layout/default"/>
    <dgm:cxn modelId="{B10A2FDF-8510-43E6-B59C-01FD115EDF83}" type="presParOf" srcId="{6B2611CF-E057-412A-B5AF-5317C07BF486}" destId="{97A3136F-07E6-4348-A22B-005A1BDE1DAC}" srcOrd="3" destOrd="0" presId="urn:microsoft.com/office/officeart/2005/8/layout/default"/>
    <dgm:cxn modelId="{975B6187-9D80-4D56-B9F8-8CD9D2814B5D}" type="presParOf" srcId="{6B2611CF-E057-412A-B5AF-5317C07BF486}" destId="{BB224868-75C3-4443-857B-053D258B51A1}" srcOrd="4" destOrd="0" presId="urn:microsoft.com/office/officeart/2005/8/layout/default"/>
    <dgm:cxn modelId="{2153AC3F-9D48-4FE5-A5C0-9BF62F572B8C}" type="presParOf" srcId="{6B2611CF-E057-412A-B5AF-5317C07BF486}" destId="{A820DD11-A17E-4CCB-8C87-79CF1F04D5CA}" srcOrd="5" destOrd="0" presId="urn:microsoft.com/office/officeart/2005/8/layout/default"/>
    <dgm:cxn modelId="{BA3A9C18-6A1C-4F92-AB63-757B5BE8F994}" type="presParOf" srcId="{6B2611CF-E057-412A-B5AF-5317C07BF486}" destId="{2B0994BF-BAED-4DD7-8752-7D625F783D76}" srcOrd="6" destOrd="0" presId="urn:microsoft.com/office/officeart/2005/8/layout/default"/>
    <dgm:cxn modelId="{D1AD3FB7-95C2-4CCE-BD77-2DC6BF4BCE1F}" type="presParOf" srcId="{6B2611CF-E057-412A-B5AF-5317C07BF486}" destId="{7DF9819E-B5CD-49A9-AEFB-514CB9A1271D}" srcOrd="7" destOrd="0" presId="urn:microsoft.com/office/officeart/2005/8/layout/default"/>
    <dgm:cxn modelId="{1AA82F37-CB07-421B-9885-342B909F8B37}" type="presParOf" srcId="{6B2611CF-E057-412A-B5AF-5317C07BF486}" destId="{033D28A8-5D00-4E04-9591-7DEE91EC6433}" srcOrd="8" destOrd="0" presId="urn:microsoft.com/office/officeart/2005/8/layout/default"/>
    <dgm:cxn modelId="{6EF4F144-3C7F-4597-B54C-D6DC7F7CB604}" type="presParOf" srcId="{6B2611CF-E057-412A-B5AF-5317C07BF486}" destId="{1F32520D-25AF-4AA2-814B-DA44A5842CC8}" srcOrd="9" destOrd="0" presId="urn:microsoft.com/office/officeart/2005/8/layout/default"/>
    <dgm:cxn modelId="{DECA3AA2-2FE0-4DC7-B08E-5AA271DC1DF7}" type="presParOf" srcId="{6B2611CF-E057-412A-B5AF-5317C07BF486}" destId="{BFBE1F69-0EF0-4485-8B3F-C8AE330F255B}" srcOrd="10" destOrd="0" presId="urn:microsoft.com/office/officeart/2005/8/layout/default"/>
    <dgm:cxn modelId="{88807DC2-A112-478C-B48C-0A0EBEE0EB2B}" type="presParOf" srcId="{6B2611CF-E057-412A-B5AF-5317C07BF486}" destId="{A92F8177-1125-4E2B-B173-45BD531CF88D}" srcOrd="11" destOrd="0" presId="urn:microsoft.com/office/officeart/2005/8/layout/default"/>
    <dgm:cxn modelId="{FD318381-D6EB-4D96-91F4-7834371D289A}" type="presParOf" srcId="{6B2611CF-E057-412A-B5AF-5317C07BF486}" destId="{712E70EE-7762-4550-A463-570FB4ECE1C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8A12E1-AC80-45FB-A6C0-5D85C8CA0072}">
      <dsp:nvSpPr>
        <dsp:cNvPr id="0" name=""/>
        <dsp:cNvSpPr/>
      </dsp:nvSpPr>
      <dsp:spPr>
        <a:xfrm>
          <a:off x="3008" y="130984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Namibia</a:t>
          </a:r>
          <a:endParaRPr lang="en-US" sz="3200" kern="1200"/>
        </a:p>
      </dsp:txBody>
      <dsp:txXfrm>
        <a:off x="3008" y="130984"/>
        <a:ext cx="2386496" cy="1431897"/>
      </dsp:txXfrm>
    </dsp:sp>
    <dsp:sp modelId="{D60EDFCA-98E4-4D5B-B6A2-78DFFD4F1429}">
      <dsp:nvSpPr>
        <dsp:cNvPr id="0" name=""/>
        <dsp:cNvSpPr/>
      </dsp:nvSpPr>
      <dsp:spPr>
        <a:xfrm>
          <a:off x="2628153" y="130984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-3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-3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-3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Armenia</a:t>
          </a:r>
          <a:endParaRPr lang="en-US" sz="3200" kern="1200"/>
        </a:p>
      </dsp:txBody>
      <dsp:txXfrm>
        <a:off x="2628153" y="130984"/>
        <a:ext cx="2386496" cy="1431897"/>
      </dsp:txXfrm>
    </dsp:sp>
    <dsp:sp modelId="{BB224868-75C3-4443-857B-053D258B51A1}">
      <dsp:nvSpPr>
        <dsp:cNvPr id="0" name=""/>
        <dsp:cNvSpPr/>
      </dsp:nvSpPr>
      <dsp:spPr>
        <a:xfrm>
          <a:off x="5253299" y="130984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-7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-7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-7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Holocaust</a:t>
          </a:r>
          <a:endParaRPr lang="en-US" sz="3200" kern="1200"/>
        </a:p>
      </dsp:txBody>
      <dsp:txXfrm>
        <a:off x="5253299" y="130984"/>
        <a:ext cx="2386496" cy="1431897"/>
      </dsp:txXfrm>
    </dsp:sp>
    <dsp:sp modelId="{2B0994BF-BAED-4DD7-8752-7D625F783D76}">
      <dsp:nvSpPr>
        <dsp:cNvPr id="0" name=""/>
        <dsp:cNvSpPr/>
      </dsp:nvSpPr>
      <dsp:spPr>
        <a:xfrm>
          <a:off x="7878445" y="130984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-111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-111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-111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Cambodia</a:t>
          </a:r>
          <a:endParaRPr lang="en-US" sz="3200" kern="1200"/>
        </a:p>
      </dsp:txBody>
      <dsp:txXfrm>
        <a:off x="7878445" y="130984"/>
        <a:ext cx="2386496" cy="1431897"/>
      </dsp:txXfrm>
    </dsp:sp>
    <dsp:sp modelId="{033D28A8-5D00-4E04-9591-7DEE91EC6433}">
      <dsp:nvSpPr>
        <dsp:cNvPr id="0" name=""/>
        <dsp:cNvSpPr/>
      </dsp:nvSpPr>
      <dsp:spPr>
        <a:xfrm>
          <a:off x="1315581" y="1801531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-1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-1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-1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Bosnia Herzegovina</a:t>
          </a:r>
          <a:endParaRPr lang="en-US" sz="3200" kern="1200"/>
        </a:p>
      </dsp:txBody>
      <dsp:txXfrm>
        <a:off x="1315581" y="1801531"/>
        <a:ext cx="2386496" cy="1431897"/>
      </dsp:txXfrm>
    </dsp:sp>
    <dsp:sp modelId="{BFBE1F69-0EF0-4485-8B3F-C8AE330F255B}">
      <dsp:nvSpPr>
        <dsp:cNvPr id="0" name=""/>
        <dsp:cNvSpPr/>
      </dsp:nvSpPr>
      <dsp:spPr>
        <a:xfrm>
          <a:off x="3940726" y="1801531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-186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-186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-186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Rwanda</a:t>
          </a:r>
          <a:endParaRPr lang="en-US" sz="3200" kern="1200"/>
        </a:p>
      </dsp:txBody>
      <dsp:txXfrm>
        <a:off x="3940726" y="1801531"/>
        <a:ext cx="2386496" cy="1431897"/>
      </dsp:txXfrm>
    </dsp:sp>
    <dsp:sp modelId="{712E70EE-7762-4550-A463-570FB4ECE1CE}">
      <dsp:nvSpPr>
        <dsp:cNvPr id="0" name=""/>
        <dsp:cNvSpPr/>
      </dsp:nvSpPr>
      <dsp:spPr>
        <a:xfrm>
          <a:off x="6565872" y="1801531"/>
          <a:ext cx="2386496" cy="143189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-2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-2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-2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Darfur</a:t>
          </a:r>
          <a:endParaRPr lang="en-US" sz="3200" kern="1200"/>
        </a:p>
      </dsp:txBody>
      <dsp:txXfrm>
        <a:off x="6565872" y="1801531"/>
        <a:ext cx="2386496" cy="14318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033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592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471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776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4316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317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1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58916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35298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114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47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1/12/2025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317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live-fear-free/domestic-abuse-wales" TargetMode="External"/><Relationship Id="rId2" Type="http://schemas.openxmlformats.org/officeDocument/2006/relationships/hyperlink" Target="https://www.uwtsd.ac.uk/experience-facilities/student-support-wellbeing/wellbeing-sup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ewpathways.org.uk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.org/en/genocideprevention/documents/atrocity-crimes/Doc.1_Convention%20on%20the%20Prevention%20and%20Punishment%20of%20the%20Crime%20of%20Genocid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54BDA8-EE5D-4DC8-BA6E-A93D6501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8" y="736600"/>
            <a:ext cx="7534652" cy="53847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7A22CD-0AF5-3589-32CA-09FDD92D00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0814" y="1482634"/>
            <a:ext cx="5928018" cy="3046798"/>
          </a:xfrm>
        </p:spPr>
        <p:txBody>
          <a:bodyPr>
            <a:normAutofit/>
          </a:bodyPr>
          <a:lstStyle/>
          <a:p>
            <a:pPr algn="l"/>
            <a:r>
              <a:rPr lang="en-GB" sz="6200" dirty="0">
                <a:solidFill>
                  <a:schemeClr val="bg1"/>
                </a:solidFill>
              </a:rPr>
              <a:t>HPHI5029/6029 Global Genocides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F06B0A-3673-FB72-43D9-86026D060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0814" y="4686300"/>
            <a:ext cx="5928018" cy="1057276"/>
          </a:xfrm>
        </p:spPr>
        <p:txBody>
          <a:bodyPr>
            <a:normAutofit/>
          </a:bodyPr>
          <a:lstStyle/>
          <a:p>
            <a:pPr algn="l">
              <a:lnSpc>
                <a:spcPct val="91000"/>
              </a:lnSpc>
            </a:pPr>
            <a:r>
              <a:rPr lang="en-GB" sz="2800" dirty="0"/>
              <a:t>Session 1: Introduction</a:t>
            </a:r>
          </a:p>
          <a:p>
            <a:pPr algn="l">
              <a:lnSpc>
                <a:spcPct val="91000"/>
              </a:lnSpc>
            </a:pPr>
            <a:r>
              <a:rPr lang="en-GB" sz="2800" dirty="0"/>
              <a:t>Dr Rhian Elinor Keyse</a:t>
            </a:r>
          </a:p>
        </p:txBody>
      </p:sp>
      <p:pic>
        <p:nvPicPr>
          <p:cNvPr id="4" name="Picture 3" descr="A group of people standing in front of a statue&#10;&#10;Description automatically generated">
            <a:extLst>
              <a:ext uri="{FF2B5EF4-FFF2-40B4-BE49-F238E27FC236}">
                <a16:creationId xmlns:a16="http://schemas.microsoft.com/office/drawing/2014/main" id="{61F8D5A1-45F6-DDD5-B261-EA3D74B30C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22" r="10347" b="-2"/>
          <a:stretch/>
        </p:blipFill>
        <p:spPr>
          <a:xfrm>
            <a:off x="20" y="736600"/>
            <a:ext cx="4657328" cy="538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353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F17C1-E9D0-E1A8-E590-7DCC8D508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8D2C0-1418-6A8B-AFC5-1BA163B8B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Topics covered will include violence (including sexual and racist violence), murder, sexual assault, racism, homophobia and transphobia.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If there is anything that concerns you in the course outline, please do not hesitate to contact me. 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Let’s treat each other carefully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There will be breaks, but you’re welcome to step outside if you need to take care of yourself, and rejoin when you feel able.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Local and national support resources are available – these are linked here: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  <a:tabLst>
                <a:tab pos="914400" algn="l"/>
              </a:tabLst>
            </a:pPr>
            <a:r>
              <a:rPr lang="en-GB" sz="2600" u="sng" kern="100" dirty="0">
                <a:solidFill>
                  <a:srgbClr val="467886"/>
                </a:solidFill>
                <a:effectLst/>
                <a:highlight>
                  <a:srgbClr val="FFFFFF"/>
                </a:highlight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Wellbeing Support | University of Wales Trinity Saint David (uwtsd.ac.uk)</a:t>
            </a:r>
            <a:endParaRPr lang="en-GB" sz="26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  <a:tabLst>
                <a:tab pos="914400" algn="l"/>
              </a:tabLst>
            </a:pPr>
            <a:r>
              <a:rPr lang="en-GB" sz="2600" u="sng" kern="100" dirty="0">
                <a:solidFill>
                  <a:srgbClr val="467886"/>
                </a:solidFill>
                <a:effectLst/>
                <a:highlight>
                  <a:srgbClr val="FFFFFF"/>
                </a:highlight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Domestic abuse | GOV.WALES</a:t>
            </a:r>
            <a:endParaRPr lang="en-GB" sz="26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Wingdings" panose="05000000000000000000" pitchFamily="2" charset="2"/>
              <a:buChar char=""/>
              <a:tabLst>
                <a:tab pos="914400" algn="l"/>
              </a:tabLst>
            </a:pPr>
            <a:r>
              <a:rPr lang="en-GB" sz="2600" u="sng" kern="100" dirty="0">
                <a:solidFill>
                  <a:srgbClr val="467886"/>
                </a:solidFill>
                <a:effectLst/>
                <a:highlight>
                  <a:srgbClr val="FFFFFF"/>
                </a:highlight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New Pathways Rape crisis and sexual abuse support services.</a:t>
            </a:r>
            <a:endParaRPr lang="en-GB" sz="26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02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2629C-911B-8293-2480-EC9FEB6CC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5B823-3BF7-8101-BD6F-356469626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Welcome and introductions</a:t>
            </a:r>
          </a:p>
          <a:p>
            <a:r>
              <a:rPr lang="en-GB" dirty="0"/>
              <a:t>Reviewing the learning outcomes</a:t>
            </a:r>
          </a:p>
          <a:p>
            <a:r>
              <a:rPr lang="en-GB" dirty="0"/>
              <a:t>Class schedule</a:t>
            </a:r>
          </a:p>
          <a:p>
            <a:r>
              <a:rPr lang="en-GB" dirty="0"/>
              <a:t>Discussing expectations</a:t>
            </a:r>
          </a:p>
          <a:p>
            <a:r>
              <a:rPr lang="en-GB" dirty="0"/>
              <a:t>Information on assignments</a:t>
            </a:r>
          </a:p>
          <a:p>
            <a:r>
              <a:rPr lang="en-GB" dirty="0"/>
              <a:t>Taking care of ourselves</a:t>
            </a:r>
          </a:p>
        </p:txBody>
      </p:sp>
    </p:spTree>
    <p:extLst>
      <p:ext uri="{BB962C8B-B14F-4D97-AF65-F5344CB8AC3E}">
        <p14:creationId xmlns:p14="http://schemas.microsoft.com/office/powerpoint/2010/main" val="1037085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2E786-FB7F-4C78-4869-9053C4539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Welcome and 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522FD-AE68-CEDE-05FB-EA8985401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email: r.keyse@uwtsd.ac.uk</a:t>
            </a:r>
          </a:p>
        </p:txBody>
      </p:sp>
    </p:spTree>
    <p:extLst>
      <p:ext uri="{BB962C8B-B14F-4D97-AF65-F5344CB8AC3E}">
        <p14:creationId xmlns:p14="http://schemas.microsoft.com/office/powerpoint/2010/main" val="3354875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A575A-A760-E7ED-4EC0-BB386292F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59497-BAFD-5076-4FB0-E7AFF2121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By the end of the module you should be able to:</a:t>
            </a:r>
          </a:p>
          <a:p>
            <a:pPr marL="342900" lvl="0" indent="-342900">
              <a:lnSpc>
                <a:spcPct val="100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Demonstrate knowledge and critical understanding of the well-established field of genocide studies</a:t>
            </a:r>
          </a:p>
          <a:p>
            <a:pPr marL="342900" lvl="0" indent="-342900">
              <a:lnSpc>
                <a:spcPct val="100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Have a good grasp of the case studies and the scholarly debates around them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Identify, locate, and analyse pertinent primary evidence in order to illustrate/demonstrate more general scholarly argument.</a:t>
            </a:r>
          </a:p>
        </p:txBody>
      </p:sp>
    </p:spTree>
    <p:extLst>
      <p:ext uri="{BB962C8B-B14F-4D97-AF65-F5344CB8AC3E}">
        <p14:creationId xmlns:p14="http://schemas.microsoft.com/office/powerpoint/2010/main" val="593835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21031-2634-4E0A-9E39-6A743D654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We’ll do this by: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BA30D-9831-A480-81BA-88800BA1D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200" kern="100" dirty="0">
                <a:ea typeface="DengXian" panose="02010600030101010101" pitchFamily="2" charset="-122"/>
                <a:cs typeface="Arial" panose="020B0604020202020204" pitchFamily="34" charset="0"/>
              </a:rPr>
              <a:t>Investigating the patterns of genocidal violence across the globe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2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Examining scholarly explanations of mass violence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200" kern="100" dirty="0">
                <a:ea typeface="DengXian" panose="02010600030101010101" pitchFamily="2" charset="-122"/>
                <a:cs typeface="Arial" panose="020B0604020202020204" pitchFamily="34" charset="0"/>
              </a:rPr>
              <a:t>Analysing case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878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75F3D-87B1-5860-DDFA-81F1CA46B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Interdisciplinary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9D681-7D76-3F58-A4A6-91C5EA47F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History</a:t>
            </a:r>
          </a:p>
          <a:p>
            <a:r>
              <a:rPr lang="en-GB" sz="9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Anthrop</a:t>
            </a: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ology</a:t>
            </a:r>
          </a:p>
          <a:p>
            <a:r>
              <a:rPr lang="en-GB" sz="9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Sociology</a:t>
            </a:r>
          </a:p>
          <a:p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Psychology</a:t>
            </a:r>
          </a:p>
          <a:p>
            <a:r>
              <a:rPr lang="en-GB" sz="9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Criminology</a:t>
            </a:r>
          </a:p>
          <a:p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Political Science</a:t>
            </a:r>
          </a:p>
          <a:p>
            <a:r>
              <a:rPr lang="en-GB" sz="9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International Relations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97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E2DAF-8AA9-70B3-A963-ECEEA64A7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23C9-E782-CCDF-5C50-C1FDFC6019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Modernity</a:t>
            </a:r>
          </a:p>
          <a:p>
            <a:r>
              <a:rPr lang="en-GB" dirty="0"/>
              <a:t>The rise of the state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Gender</a:t>
            </a:r>
          </a:p>
          <a:p>
            <a:r>
              <a:rPr lang="en-GB" dirty="0"/>
              <a:t>Imperialism and colonialism</a:t>
            </a:r>
          </a:p>
          <a:p>
            <a:r>
              <a:rPr lang="en-GB" dirty="0"/>
              <a:t>War</a:t>
            </a:r>
          </a:p>
          <a:p>
            <a:r>
              <a:rPr lang="en-GB" dirty="0"/>
              <a:t>Historical memory (and forgetting)</a:t>
            </a:r>
          </a:p>
          <a:p>
            <a:r>
              <a:rPr lang="en-GB" dirty="0"/>
              <a:t>Heritage and memorialisation</a:t>
            </a:r>
          </a:p>
        </p:txBody>
      </p:sp>
    </p:spTree>
    <p:extLst>
      <p:ext uri="{BB962C8B-B14F-4D97-AF65-F5344CB8AC3E}">
        <p14:creationId xmlns:p14="http://schemas.microsoft.com/office/powerpoint/2010/main" val="3145707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64688-93D6-0E26-7E1F-823C79509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E3573-B570-E43E-0058-EAC3A0260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1200" kern="100" dirty="0">
                <a:ea typeface="DengXian" panose="02010600030101010101" pitchFamily="2" charset="-122"/>
                <a:cs typeface="Arial" panose="020B0604020202020204" pitchFamily="34" charset="0"/>
              </a:rPr>
              <a:t>Thinking about key questions: </a:t>
            </a:r>
          </a:p>
          <a:p>
            <a:pPr marL="560070" lvl="1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What is genocide? Are current definitions adequate?</a:t>
            </a:r>
          </a:p>
          <a:p>
            <a:pPr marL="560070" lvl="1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What leads to genocide? </a:t>
            </a:r>
          </a:p>
          <a:p>
            <a:pPr marL="560070" lvl="1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What causes some people to commit it?</a:t>
            </a:r>
          </a:p>
          <a:p>
            <a:pPr marL="560070" lvl="1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How do people resist genocide?</a:t>
            </a:r>
          </a:p>
          <a:p>
            <a:pPr marL="560070" lvl="1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How are the legacies of violence remembered? </a:t>
            </a:r>
          </a:p>
          <a:p>
            <a:pPr marL="560070" lvl="1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9600" kern="100" dirty="0">
                <a:ea typeface="DengXian" panose="02010600030101010101" pitchFamily="2" charset="-122"/>
                <a:cs typeface="Arial" panose="020B0604020202020204" pitchFamily="34" charset="0"/>
              </a:rPr>
              <a:t>What is the role of genocide denial?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029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0B988-AD4C-4530-A426-199C927B7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GENOCIDE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B11BD-9DB0-8A0C-44D7-5FF2AC9C2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Interdisciplinary field</a:t>
            </a:r>
          </a:p>
          <a:p>
            <a:r>
              <a:rPr lang="en-GB" dirty="0"/>
              <a:t>Gap between 1940s coining of the term ‘genocide’ and the drafting of the 1948 UN Convention and the early 1980s.</a:t>
            </a:r>
          </a:p>
          <a:p>
            <a:r>
              <a:rPr lang="en-GB" dirty="0"/>
              <a:t>1980s and 1990s – Genocide Studies emerges as a concrete field.</a:t>
            </a:r>
          </a:p>
        </p:txBody>
      </p:sp>
    </p:spTree>
    <p:extLst>
      <p:ext uri="{BB962C8B-B14F-4D97-AF65-F5344CB8AC3E}">
        <p14:creationId xmlns:p14="http://schemas.microsoft.com/office/powerpoint/2010/main" val="91263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8C9E0-2801-62AD-B785-15509DA01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Class schedule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F584540-982D-1722-07C8-B5E878B403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438" y="2916936"/>
            <a:ext cx="4500737" cy="32644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fontAlgn="base">
              <a:lnSpc>
                <a:spcPct val="101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spc="50" normalizeH="0" dirty="0">
                <a:ln>
                  <a:noFill/>
                </a:ln>
                <a:solidFill>
                  <a:schemeClr val="bg1"/>
                </a:solidFill>
                <a:effectLst/>
              </a:rPr>
              <a:t>Classes will run in Arts 1 between 10am and 1pm, according to the following schedule, except for the class on 4 Februar</a:t>
            </a:r>
            <a:r>
              <a:rPr lang="en-US" altLang="en-US" sz="3200" spc="50" dirty="0">
                <a:solidFill>
                  <a:schemeClr val="bg1"/>
                </a:solidFill>
              </a:rPr>
              <a:t>y which will run online.</a:t>
            </a:r>
            <a:endParaRPr kumimoji="0" lang="en-US" altLang="en-US" sz="3200" b="0" i="0" u="none" strike="noStrike" cap="none" spc="50" normalizeH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57208C8-0E11-9B81-9598-4067A5C5C2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16067"/>
              </p:ext>
            </p:extLst>
          </p:nvPr>
        </p:nvGraphicFramePr>
        <p:xfrm>
          <a:off x="6834015" y="639232"/>
          <a:ext cx="4610635" cy="5579545"/>
        </p:xfrm>
        <a:graphic>
          <a:graphicData uri="http://schemas.openxmlformats.org/drawingml/2006/table">
            <a:tbl>
              <a:tblPr firstRow="1" firstCol="1"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1645340">
                  <a:extLst>
                    <a:ext uri="{9D8B030D-6E8A-4147-A177-3AD203B41FA5}">
                      <a16:colId xmlns:a16="http://schemas.microsoft.com/office/drawing/2014/main" val="1333166050"/>
                    </a:ext>
                  </a:extLst>
                </a:gridCol>
                <a:gridCol w="2965295">
                  <a:extLst>
                    <a:ext uri="{9D8B030D-6E8A-4147-A177-3AD203B41FA5}">
                      <a16:colId xmlns:a16="http://schemas.microsoft.com/office/drawing/2014/main" val="3035646681"/>
                    </a:ext>
                  </a:extLst>
                </a:gridCol>
              </a:tblGrid>
              <a:tr h="468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all" spc="60">
                          <a:solidFill>
                            <a:schemeClr val="tx1"/>
                          </a:solidFill>
                          <a:effectLst/>
                        </a:rPr>
                        <a:t>Date</a:t>
                      </a:r>
                      <a:endParaRPr lang="en-GB" sz="1100" b="1" kern="100" cap="all" spc="6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26295" marR="126295" marT="126295" marB="1262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all" spc="60">
                          <a:solidFill>
                            <a:schemeClr val="tx1"/>
                          </a:solidFill>
                          <a:effectLst/>
                        </a:rPr>
                        <a:t>Class topic</a:t>
                      </a:r>
                      <a:endParaRPr lang="en-GB" sz="1100" b="1" kern="100" cap="all" spc="6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26295" marR="126295" marT="126295" marB="1262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597210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Monday 13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Introduction to the module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4998231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Tuesday 14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What is genocide?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9402403"/>
                  </a:ext>
                </a:extLst>
              </a:tr>
              <a:tr h="619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Thursday 16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The genocide against the Herero and Nama people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08105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Monday 20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The Armenian genocide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3065103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Tuesday 21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The origins of the Holocaust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9743524"/>
                  </a:ext>
                </a:extLst>
              </a:tr>
              <a:tr h="619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Thursday 23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The Holocaust and genocide perpetrators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5888815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Monday 27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Genocide in Cambodia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4155393"/>
                  </a:ext>
                </a:extLst>
              </a:tr>
              <a:tr h="619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Tuesday 28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The fall of Yugoslavia and the genocide in Bosnia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9201494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Thursday 30 January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de-DE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Gender and genocide in Rwanda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8353731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Monday 3 February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de-DE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Cultural genocide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1120338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Tuesday 4 February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de-DE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Genocide in Darfur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109831"/>
                  </a:ext>
                </a:extLst>
              </a:tr>
              <a:tr h="361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Thursday 6 February 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de-DE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Memory, </a:t>
                      </a:r>
                      <a:r>
                        <a:rPr lang="de-DE" sz="1500" kern="100" cap="none" spc="0" err="1">
                          <a:solidFill>
                            <a:schemeClr val="tx1"/>
                          </a:solidFill>
                          <a:effectLst/>
                        </a:rPr>
                        <a:t>forgetting</a:t>
                      </a:r>
                      <a:r>
                        <a:rPr lang="de-DE" sz="1500" kern="100" cap="none" spc="0">
                          <a:solidFill>
                            <a:schemeClr val="tx1"/>
                          </a:solidFill>
                          <a:effectLst/>
                        </a:rPr>
                        <a:t> and </a:t>
                      </a:r>
                      <a:r>
                        <a:rPr lang="de-DE" sz="1500" kern="100" cap="none" spc="0" err="1">
                          <a:solidFill>
                            <a:schemeClr val="tx1"/>
                          </a:solidFill>
                          <a:effectLst/>
                        </a:rPr>
                        <a:t>denial</a:t>
                      </a:r>
                      <a:endParaRPr lang="en-GB" sz="1500" kern="100" cap="none" spc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147" marR="63147" marT="0" marB="8419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76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895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598A80-6DBB-A371-FA48-EA068289B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 dirty="0"/>
              <a:t>Our case studies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1A81F8-0DD3-845D-7FAB-6231435F66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8299069"/>
              </p:ext>
            </p:extLst>
          </p:nvPr>
        </p:nvGraphicFramePr>
        <p:xfrm>
          <a:off x="960438" y="2745545"/>
          <a:ext cx="10267950" cy="3364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4183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BE3E9-E0D7-49FF-7CE8-79C13E930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9876-9EA3-B6DC-9656-0A7018F0D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Comparative approaches – not hierarchical</a:t>
            </a:r>
          </a:p>
        </p:txBody>
      </p:sp>
    </p:spTree>
    <p:extLst>
      <p:ext uri="{BB962C8B-B14F-4D97-AF65-F5344CB8AC3E}">
        <p14:creationId xmlns:p14="http://schemas.microsoft.com/office/powerpoint/2010/main" val="154687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15FCA-C3F4-2D87-803A-B116D33C9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/>
          </a:bodyPr>
          <a:lstStyle/>
          <a:p>
            <a:r>
              <a:rPr lang="en-GB" dirty="0"/>
              <a:t>READING</a:t>
            </a:r>
          </a:p>
        </p:txBody>
      </p:sp>
      <p:pic>
        <p:nvPicPr>
          <p:cNvPr id="5" name="Picture 4" descr="An open book and on top are eyeglasses and pen">
            <a:extLst>
              <a:ext uri="{FF2B5EF4-FFF2-40B4-BE49-F238E27FC236}">
                <a16:creationId xmlns:a16="http://schemas.microsoft.com/office/drawing/2014/main" id="{78FB4C15-77F3-4491-E4AD-9CB5B8EE01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24" r="37245" b="-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B6ED9-DA58-417A-B210-142391E34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4"/>
            <a:ext cx="6548915" cy="3952875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2000" dirty="0"/>
              <a:t>There will be reading for each class</a:t>
            </a:r>
          </a:p>
          <a:p>
            <a:pPr>
              <a:lnSpc>
                <a:spcPct val="91000"/>
              </a:lnSpc>
            </a:pPr>
            <a:r>
              <a:rPr lang="en-GB" sz="2000" dirty="0"/>
              <a:t>Please make sure you do engage with it and bring your notes to class – class exercises will be based on the reading you’ve done.</a:t>
            </a:r>
          </a:p>
          <a:p>
            <a:pPr>
              <a:lnSpc>
                <a:spcPct val="91000"/>
              </a:lnSpc>
            </a:pPr>
            <a:r>
              <a:rPr lang="en-GB" sz="2000" dirty="0"/>
              <a:t>All of the reading should be available easily:</a:t>
            </a:r>
          </a:p>
          <a:p>
            <a:pPr>
              <a:lnSpc>
                <a:spcPct val="91000"/>
              </a:lnSpc>
            </a:pPr>
            <a:r>
              <a:rPr lang="en-GB" sz="2000" dirty="0"/>
              <a:t>Physical items in the library</a:t>
            </a:r>
          </a:p>
          <a:p>
            <a:pPr>
              <a:lnSpc>
                <a:spcPct val="91000"/>
              </a:lnSpc>
            </a:pPr>
            <a:r>
              <a:rPr lang="en-GB" sz="2000" dirty="0"/>
              <a:t>Available through the library catalogue</a:t>
            </a:r>
          </a:p>
          <a:p>
            <a:pPr>
              <a:lnSpc>
                <a:spcPct val="91000"/>
              </a:lnSpc>
            </a:pPr>
            <a:r>
              <a:rPr lang="en-GB" sz="2000" dirty="0"/>
              <a:t>Other items can be found on Google Scholar</a:t>
            </a:r>
          </a:p>
          <a:p>
            <a:pPr>
              <a:lnSpc>
                <a:spcPct val="91000"/>
              </a:lnSpc>
            </a:pPr>
            <a:r>
              <a:rPr lang="en-GB" sz="2000" dirty="0"/>
              <a:t>Please do contact me if you struggle to find something on the list.</a:t>
            </a:r>
          </a:p>
        </p:txBody>
      </p:sp>
    </p:spTree>
    <p:extLst>
      <p:ext uri="{BB962C8B-B14F-4D97-AF65-F5344CB8AC3E}">
        <p14:creationId xmlns:p14="http://schemas.microsoft.com/office/powerpoint/2010/main" val="2354664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99B32-7E22-7997-6A47-70F54BD52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/>
          </a:bodyPr>
          <a:lstStyle/>
          <a:p>
            <a:r>
              <a:rPr lang="en-GB" dirty="0"/>
              <a:t>READING</a:t>
            </a:r>
          </a:p>
        </p:txBody>
      </p:sp>
      <p:pic>
        <p:nvPicPr>
          <p:cNvPr id="5" name="Picture 4" descr="Open book">
            <a:extLst>
              <a:ext uri="{FF2B5EF4-FFF2-40B4-BE49-F238E27FC236}">
                <a16:creationId xmlns:a16="http://schemas.microsoft.com/office/drawing/2014/main" id="{8570A5A9-D433-6046-569C-E9FECAFF2B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82" r="27987" b="-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6D942-2A89-89F6-4EEF-460F190A2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dirty="0"/>
              <a:t>Reading lists in the handbook – extensive, you’re not expected to read everything</a:t>
            </a:r>
            <a:endParaRPr lang="en-GB"/>
          </a:p>
          <a:p>
            <a:pPr>
              <a:lnSpc>
                <a:spcPct val="91000"/>
              </a:lnSpc>
            </a:pPr>
            <a:r>
              <a:rPr lang="en-GB" dirty="0"/>
              <a:t>Not exhaustive – your own research is welcomed and encouraged</a:t>
            </a:r>
            <a:endParaRPr lang="en-GB"/>
          </a:p>
          <a:p>
            <a:pPr>
              <a:lnSpc>
                <a:spcPct val="91000"/>
              </a:lnSpc>
            </a:pPr>
            <a:r>
              <a:rPr lang="en-GB" dirty="0"/>
              <a:t>Academic sources should be prioritised and form the majority of your assignment bibliographies.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225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DBB5A-0086-6322-760D-D8E30C5F4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4E49B-C451-E4D2-EB55-7FEF82414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Both due on 9 February 2025, at 23:59PM, to be submitted via Moodle.</a:t>
            </a:r>
          </a:p>
          <a:p>
            <a:r>
              <a:rPr lang="en-GB" dirty="0"/>
              <a:t>Assignment 1: Primary source analysis (40%)</a:t>
            </a:r>
          </a:p>
          <a:p>
            <a:r>
              <a:rPr lang="en-GB" dirty="0"/>
              <a:t>Assignment 2: Essay (50%)</a:t>
            </a:r>
          </a:p>
        </p:txBody>
      </p:sp>
    </p:spTree>
    <p:extLst>
      <p:ext uri="{BB962C8B-B14F-4D97-AF65-F5344CB8AC3E}">
        <p14:creationId xmlns:p14="http://schemas.microsoft.com/office/powerpoint/2010/main" val="19868562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D3626-5E6E-6F26-6EBE-AFD5BB79A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4B4D7-43E8-E861-CE8C-43A1D7444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 2000-word analysis of a primary source document</a:t>
            </a:r>
          </a:p>
          <a:p>
            <a:r>
              <a:rPr lang="en-GB" dirty="0"/>
              <a:t>A selection of documents are available on Moodle</a:t>
            </a:r>
          </a:p>
          <a:p>
            <a:r>
              <a:rPr lang="en-GB" dirty="0"/>
              <a:t>You are welcome to select your own but we’ll need to discuss this in advance.</a:t>
            </a:r>
          </a:p>
          <a:p>
            <a:r>
              <a:rPr lang="en-GB" dirty="0"/>
              <a:t>Guidance on how to approach this is available in the handbook and we’ll also discuss this further in class.</a:t>
            </a:r>
          </a:p>
        </p:txBody>
      </p:sp>
    </p:spTree>
    <p:extLst>
      <p:ext uri="{BB962C8B-B14F-4D97-AF65-F5344CB8AC3E}">
        <p14:creationId xmlns:p14="http://schemas.microsoft.com/office/powerpoint/2010/main" val="39683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53ED8-90EE-247D-DAED-69E5A6499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/>
          </a:bodyPr>
          <a:lstStyle/>
          <a:p>
            <a:r>
              <a:rPr lang="en-GB" dirty="0"/>
              <a:t>ESSAY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C1FE2B15-10A1-2B1B-66C1-A94824AC8F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70" r="10999" b="-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C2E65-BA2E-52FC-1A55-D66B274AE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r>
              <a:rPr lang="en-GB" dirty="0"/>
              <a:t>3000 word essay, answering one of the set questions in the handbook.</a:t>
            </a:r>
          </a:p>
          <a:p>
            <a:r>
              <a:rPr lang="en-GB" dirty="0"/>
              <a:t>There is at least one question relating to each of our case studies</a:t>
            </a:r>
          </a:p>
          <a:p>
            <a:r>
              <a:rPr lang="en-GB" dirty="0"/>
              <a:t>Guidance is in the handbook and we’ll have time to discuss in class</a:t>
            </a:r>
          </a:p>
        </p:txBody>
      </p:sp>
    </p:spTree>
    <p:extLst>
      <p:ext uri="{BB962C8B-B14F-4D97-AF65-F5344CB8AC3E}">
        <p14:creationId xmlns:p14="http://schemas.microsoft.com/office/powerpoint/2010/main" val="2021921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0C46D-F839-9661-31FA-BE7E0B657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EF0C5-F8F9-B1C2-9F6E-D8E3CA23A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welcome to study the same case study for your primary source analysis and your essay</a:t>
            </a:r>
          </a:p>
          <a:p>
            <a:r>
              <a:rPr lang="en-GB" dirty="0"/>
              <a:t>Referencing – Harvard or MHRA</a:t>
            </a:r>
          </a:p>
          <a:p>
            <a:r>
              <a:rPr lang="en-GB" dirty="0"/>
              <a:t>Use of AI – the only permitted use for this module is for proofreading.</a:t>
            </a:r>
          </a:p>
          <a:p>
            <a:r>
              <a:rPr lang="en-GB" dirty="0"/>
              <a:t>Please include the appropriate AI declaration in your assignment.</a:t>
            </a:r>
          </a:p>
        </p:txBody>
      </p:sp>
    </p:spTree>
    <p:extLst>
      <p:ext uri="{BB962C8B-B14F-4D97-AF65-F5344CB8AC3E}">
        <p14:creationId xmlns:p14="http://schemas.microsoft.com/office/powerpoint/2010/main" val="32294921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427D8-37CB-1B49-4366-662D06B8F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care of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BF813-0BB9-4238-7B61-31AF78308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Challenging unhelpful beliefs – it’s okay to be affected by this material</a:t>
            </a:r>
          </a:p>
          <a:p>
            <a:r>
              <a:rPr lang="en-GB" dirty="0"/>
              <a:t>What are some strategies you have already that you might use?</a:t>
            </a:r>
          </a:p>
        </p:txBody>
      </p:sp>
    </p:spTree>
    <p:extLst>
      <p:ext uri="{BB962C8B-B14F-4D97-AF65-F5344CB8AC3E}">
        <p14:creationId xmlns:p14="http://schemas.microsoft.com/office/powerpoint/2010/main" val="2494624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6EEE2-D521-388B-04D4-9A4EAF10C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4628638" cy="5571066"/>
          </a:xfrm>
        </p:spPr>
        <p:txBody>
          <a:bodyPr>
            <a:normAutofit/>
          </a:bodyPr>
          <a:lstStyle/>
          <a:p>
            <a:r>
              <a:rPr lang="en-GB"/>
              <a:t>Taking care of ourselves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0C7F6-88BB-B2DA-AE83-EAAEDE91C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296" y="643467"/>
            <a:ext cx="4653536" cy="5571066"/>
          </a:xfrm>
        </p:spPr>
        <p:txBody>
          <a:bodyPr anchor="ctr">
            <a:normAutofit fontScale="92500" lnSpcReduction="20000"/>
          </a:bodyPr>
          <a:lstStyle/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Sharing with each other how the material is impacting us emotionally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Notice and name your feelings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Journalling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Setting boundaries:</a:t>
            </a:r>
          </a:p>
          <a:p>
            <a:pPr marL="617220" lvl="1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‘Closing’ things at the end of work sessions</a:t>
            </a:r>
          </a:p>
          <a:p>
            <a:pPr marL="617220" lvl="1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Setting physical boundaries e.g. around work space</a:t>
            </a:r>
          </a:p>
          <a:p>
            <a:pPr marL="617220" lvl="1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Having specific times when you work with this material</a:t>
            </a:r>
          </a:p>
          <a:p>
            <a:pPr marL="617220" lvl="1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Building in </a:t>
            </a:r>
            <a:r>
              <a:rPr lang="en-GB" sz="1700"/>
              <a:t>regular breaks</a:t>
            </a:r>
            <a:endParaRPr lang="en-GB" sz="1700" dirty="0"/>
          </a:p>
          <a:p>
            <a:pPr marL="617220" lvl="1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Having leisure time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Getting into nature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Focus on resistance and resilience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Activism</a:t>
            </a:r>
          </a:p>
          <a:p>
            <a:pPr marL="342900" indent="-3429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Seeking support if you need it</a:t>
            </a:r>
          </a:p>
          <a:p>
            <a:pPr>
              <a:lnSpc>
                <a:spcPct val="91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808636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1C856-C394-1C74-849F-577319E47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care of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E258B-5EFB-167B-0F08-5B0DF46B0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It’s not one-size-fits-all</a:t>
            </a:r>
          </a:p>
          <a:p>
            <a:r>
              <a:rPr lang="en-GB" dirty="0"/>
              <a:t>Try things and see what works for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4958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94C7-17AF-99A2-778D-8B88A2157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Tomorrow’s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43556-E213-930E-8D9F-70671845E3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looking at the concept of genocide – how it has been defined, named, and framed.</a:t>
            </a:r>
          </a:p>
          <a:p>
            <a:r>
              <a:rPr lang="en-GB" dirty="0"/>
              <a:t>Please read the set reading for the class:</a:t>
            </a:r>
          </a:p>
          <a:p>
            <a:r>
              <a:rPr lang="en-GB" b="0" i="0" dirty="0">
                <a:solidFill>
                  <a:srgbClr val="1D2125"/>
                </a:solidFill>
                <a:effectLst/>
              </a:rPr>
              <a:t>Martha Minow, ‘Naming Horror: Legal and Political Words for Mass Atrocities’, </a:t>
            </a:r>
            <a:r>
              <a:rPr lang="en-GB" b="0" i="1" dirty="0">
                <a:solidFill>
                  <a:srgbClr val="1D2125"/>
                </a:solidFill>
                <a:effectLst/>
              </a:rPr>
              <a:t>Genocide Studies and Prevention </a:t>
            </a:r>
            <a:r>
              <a:rPr lang="en-GB" b="0" i="0" dirty="0">
                <a:solidFill>
                  <a:srgbClr val="1D2125"/>
                </a:solidFill>
                <a:effectLst/>
              </a:rPr>
              <a:t>2:1 (2007).</a:t>
            </a:r>
          </a:p>
          <a:p>
            <a:r>
              <a:rPr lang="en-GB" dirty="0">
                <a:solidFill>
                  <a:srgbClr val="1D2125"/>
                </a:solidFill>
              </a:rPr>
              <a:t>Primary source: </a:t>
            </a:r>
            <a:r>
              <a:rPr lang="en-GB" b="0" i="0" u="none" strike="noStrike" dirty="0">
                <a:solidFill>
                  <a:srgbClr val="1D2125"/>
                </a:solidFill>
                <a:effectLst/>
                <a:hlinkClick r:id="rId2"/>
              </a:rPr>
              <a:t>UN Genocide Convention 1948</a:t>
            </a:r>
            <a:endParaRPr lang="en-GB" b="0" i="0" u="none" strike="noStrike" dirty="0">
              <a:solidFill>
                <a:srgbClr val="1D2125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90422586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991</Words>
  <Application>Microsoft Office PowerPoint</Application>
  <PresentationFormat>Widescreen</PresentationFormat>
  <Paragraphs>152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DengXian</vt:lpstr>
      <vt:lpstr>Aptos</vt:lpstr>
      <vt:lpstr>Arial</vt:lpstr>
      <vt:lpstr>Franklin Gothic Demi Cond</vt:lpstr>
      <vt:lpstr>Franklin Gothic Medium</vt:lpstr>
      <vt:lpstr>Symbol</vt:lpstr>
      <vt:lpstr>Wingdings</vt:lpstr>
      <vt:lpstr>JuxtaposeVTI</vt:lpstr>
      <vt:lpstr>HPHI5029/6029 Global Genocides</vt:lpstr>
      <vt:lpstr>CONTENT NOTE</vt:lpstr>
      <vt:lpstr>This session</vt:lpstr>
      <vt:lpstr>Welcome and introductions</vt:lpstr>
      <vt:lpstr>Learning objectives</vt:lpstr>
      <vt:lpstr>We’ll do this by:</vt:lpstr>
      <vt:lpstr>Interdisciplinary approaches</vt:lpstr>
      <vt:lpstr>THEMES</vt:lpstr>
      <vt:lpstr>KEY QUESTIONS</vt:lpstr>
      <vt:lpstr>GENOCIDE STUDIES</vt:lpstr>
      <vt:lpstr>Class schedule</vt:lpstr>
      <vt:lpstr>Our case studies</vt:lpstr>
      <vt:lpstr>Our case studies</vt:lpstr>
      <vt:lpstr>READING</vt:lpstr>
      <vt:lpstr>READING</vt:lpstr>
      <vt:lpstr>Assignments</vt:lpstr>
      <vt:lpstr>Primary source analysis</vt:lpstr>
      <vt:lpstr>ESSAY</vt:lpstr>
      <vt:lpstr>Assignments</vt:lpstr>
      <vt:lpstr>Taking care of ourselves</vt:lpstr>
      <vt:lpstr>Taking care of ourselves</vt:lpstr>
      <vt:lpstr>Taking care of ourselves</vt:lpstr>
      <vt:lpstr>Tomorrow’s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1</cp:revision>
  <dcterms:created xsi:type="dcterms:W3CDTF">2025-01-11T12:39:22Z</dcterms:created>
  <dcterms:modified xsi:type="dcterms:W3CDTF">2025-01-12T16:31:05Z</dcterms:modified>
</cp:coreProperties>
</file>