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17"/>
  </p:notesMasterIdLst>
  <p:handoutMasterIdLst>
    <p:handoutMasterId r:id="rId18"/>
  </p:handoutMasterIdLst>
  <p:sldIdLst>
    <p:sldId id="283" r:id="rId5"/>
    <p:sldId id="282" r:id="rId6"/>
    <p:sldId id="290" r:id="rId7"/>
    <p:sldId id="286" r:id="rId8"/>
    <p:sldId id="256" r:id="rId9"/>
    <p:sldId id="295" r:id="rId10"/>
    <p:sldId id="294" r:id="rId11"/>
    <p:sldId id="284" r:id="rId12"/>
    <p:sldId id="292" r:id="rId13"/>
    <p:sldId id="288" r:id="rId14"/>
    <p:sldId id="287" r:id="rId15"/>
    <p:sldId id="371" r:id="rId16"/>
  </p:sldIdLst>
  <p:sldSz cx="12192000" cy="6858000"/>
  <p:notesSz cx="6858000" cy="9144000"/>
  <p:defaultTextStyle>
    <a:defPPr rtl="0">
      <a:defRPr lang="ru-RU"/>
    </a:defPPr>
    <a:lvl1pPr marL="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72833802-FEF1-4C79-8D5D-14CF1EAF98D9}"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40" autoAdjust="0"/>
    <p:restoredTop sz="93218" autoAdjust="0"/>
  </p:normalViewPr>
  <p:slideViewPr>
    <p:cSldViewPr snapToGrid="0">
      <p:cViewPr varScale="1">
        <p:scale>
          <a:sx n="56" d="100"/>
          <a:sy n="56" d="100"/>
        </p:scale>
        <p:origin x="43" y="427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432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notesViewPr>
    <p:cSldViewPr snapToGrid="0">
      <p:cViewPr varScale="1">
        <p:scale>
          <a:sx n="82" d="100"/>
          <a:sy n="82" d="100"/>
        </p:scale>
        <p:origin x="394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4FBB80-6E3A-43CF-A6F2-263A8DFCF347}" type="doc">
      <dgm:prSet loTypeId="urn:microsoft.com/office/officeart/2005/8/layout/venn1" loCatId="relationship" qsTypeId="urn:microsoft.com/office/officeart/2005/8/quickstyle/3d3" qsCatId="3D" csTypeId="urn:microsoft.com/office/officeart/2005/8/colors/accent2_4" csCatId="accent2" phldr="1"/>
      <dgm:spPr/>
      <dgm:t>
        <a:bodyPr/>
        <a:lstStyle/>
        <a:p>
          <a:endParaRPr lang="ru-RU"/>
        </a:p>
      </dgm:t>
    </dgm:pt>
    <dgm:pt modelId="{7F89BF02-FF77-431B-9605-9F0B35338FD6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42% of industry leaders credit AI for improving service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135D5A-3A66-4D4E-8E38-F7D165C727F3}" type="parTrans" cxnId="{82272214-4311-44D2-B502-281AF6F337F3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3F9F747-DD64-4FD2-B92A-4B4CC8981687}" type="sibTrans" cxnId="{82272214-4311-44D2-B502-281AF6F337F3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DD1DB07-FA2D-4D4D-BDAF-4A275535105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Machine learning predicts guest preferences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C7EB2A-A83B-403D-85DC-A2D54E45F4FB}" type="parTrans" cxnId="{A7500C28-4229-4F5C-8967-1743B9575C5D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DFEE03B-18AE-47A7-85D8-0A8641C25CCF}" type="sibTrans" cxnId="{A7500C28-4229-4F5C-8967-1743B9575C5D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E7DB52C-C4AE-41A6-941B-21DE0918F66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AI can’t replicate emotional intelligence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D7759B8-F371-469A-8A23-309AB53B334C}" type="parTrans" cxnId="{60371F4B-8BB6-462E-AF77-8DF477E4382D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A5C250B-993A-4F77-98F0-C46F03E4EE58}" type="sibTrans" cxnId="{60371F4B-8BB6-462E-AF77-8DF477E4382D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BF84E6D-FADB-4A68-89ED-98B7AAD7D80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Empathy is vital in complaints and crisis moments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744545A-3EDF-4AA8-84AF-8F237CFB5895}" type="parTrans" cxnId="{339CC13A-A91E-421C-BEA5-674E0698BA8D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EC50F05-E6EF-4B19-851F-0E769F40F472}" type="sibTrans" cxnId="{339CC13A-A91E-421C-BEA5-674E0698BA8D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A15E1A6-3F13-49D3-8F26-692EE347267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Hilton robot concierge </a:t>
          </a: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“Connie”  and Edwardian’s chatbot “Edward” </a:t>
          </a:r>
        </a:p>
        <a:p>
          <a:pPr>
            <a:lnSpc>
              <a:spcPct val="150000"/>
            </a:lnSpc>
          </a:pP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= automation + personal care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217B46D-C278-4566-B8B9-B2ED4DBAB54E}" type="parTrans" cxnId="{789DD627-2A10-49D5-901D-0E06C1AF8051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EAEF8B5-748E-44DE-8DA0-2C75067BAC23}" type="sibTrans" cxnId="{789DD627-2A10-49D5-901D-0E06C1AF8051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642C72E-ED92-4AD4-B2B3-280D0AFEBD6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Emotional responsiveness ensures satisfaction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27CFF50-5325-472B-A7E2-B3FF2C0BB160}" type="parTrans" cxnId="{85533D50-C16A-4B12-B1B2-ED87EE4DD8BC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DE89E11-7A20-464E-9937-ED2E35B29796}" type="sibTrans" cxnId="{85533D50-C16A-4B12-B1B2-ED87EE4DD8BC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6031F78-30D1-4BC6-AF46-BF113F04A09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Digital natives prefer AI; older guests seek human interaction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29288A6-5012-47B7-BB98-4CABCCA7B44E}" type="parTrans" cxnId="{E79C1608-9477-4E97-BCA2-2934EEDD99C7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A7DFE5A-9C0E-42DC-862D-4A0E40C7B64F}" type="sibTrans" cxnId="{E79C1608-9477-4E97-BCA2-2934EEDD99C7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044B60-F4D0-4EE2-87E7-FBE779966370}">
      <dgm:prSet/>
      <dgm:spPr/>
      <dgm:t>
        <a:bodyPr/>
        <a:lstStyle/>
        <a:p>
          <a:pPr>
            <a:lnSpc>
              <a:spcPct val="150000"/>
            </a:lnSpc>
          </a:pPr>
          <a:endParaRPr lang="ru-RU"/>
        </a:p>
      </dgm:t>
    </dgm:pt>
    <dgm:pt modelId="{50D61246-609F-442C-9E63-1482DBF4CA95}" type="parTrans" cxnId="{EB4762BB-DF29-4BA5-A54C-2C3C0FBD0698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26E3767-14F7-4A54-A266-30FA5E4091C3}" type="sibTrans" cxnId="{EB4762BB-DF29-4BA5-A54C-2C3C0FBD0698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67F7A41-375B-4B5D-81BF-4E940E8DFEFF}" type="pres">
      <dgm:prSet presAssocID="{6F4FBB80-6E3A-43CF-A6F2-263A8DFCF347}" presName="compositeShape" presStyleCnt="0">
        <dgm:presLayoutVars>
          <dgm:chMax val="7"/>
          <dgm:dir/>
          <dgm:resizeHandles val="exact"/>
        </dgm:presLayoutVars>
      </dgm:prSet>
      <dgm:spPr/>
    </dgm:pt>
    <dgm:pt modelId="{7FF59FE8-8879-4940-83C5-6D487CA8B47C}" type="pres">
      <dgm:prSet presAssocID="{7F89BF02-FF77-431B-9605-9F0B35338FD6}" presName="circ1" presStyleLbl="vennNode1" presStyleIdx="0" presStyleCnt="7"/>
      <dgm:spPr/>
    </dgm:pt>
    <dgm:pt modelId="{670E48CE-67A3-4AAE-A50D-3F2FE9496610}" type="pres">
      <dgm:prSet presAssocID="{7F89BF02-FF77-431B-9605-9F0B35338FD6}" presName="circ1Tx" presStyleLbl="revTx" presStyleIdx="0" presStyleCnt="0" custScaleX="131404" custScaleY="121332" custLinFactNeighborX="2672" custLinFactNeighborY="15536">
        <dgm:presLayoutVars>
          <dgm:chMax val="0"/>
          <dgm:chPref val="0"/>
          <dgm:bulletEnabled val="1"/>
        </dgm:presLayoutVars>
      </dgm:prSet>
      <dgm:spPr/>
    </dgm:pt>
    <dgm:pt modelId="{635A1A76-D0A3-4CA1-A0D6-E4AAB0025E2F}" type="pres">
      <dgm:prSet presAssocID="{1DD1DB07-FA2D-4D4D-BDAF-4A2755351050}" presName="circ2" presStyleLbl="vennNode1" presStyleIdx="1" presStyleCnt="7"/>
      <dgm:spPr/>
    </dgm:pt>
    <dgm:pt modelId="{885C3E13-B300-4589-9A95-C74848DEE3C9}" type="pres">
      <dgm:prSet presAssocID="{1DD1DB07-FA2D-4D4D-BDAF-4A2755351050}" presName="circ2Tx" presStyleLbl="revTx" presStyleIdx="0" presStyleCnt="0" custScaleX="130820" custLinFactNeighborX="7910" custLinFactNeighborY="-2090">
        <dgm:presLayoutVars>
          <dgm:chMax val="0"/>
          <dgm:chPref val="0"/>
          <dgm:bulletEnabled val="1"/>
        </dgm:presLayoutVars>
      </dgm:prSet>
      <dgm:spPr/>
    </dgm:pt>
    <dgm:pt modelId="{12EADF80-AB1C-4BA5-8969-AD702584054C}" type="pres">
      <dgm:prSet presAssocID="{EE7DB52C-C4AE-41A6-941B-21DE0918F66C}" presName="circ3" presStyleLbl="vennNode1" presStyleIdx="2" presStyleCnt="7"/>
      <dgm:spPr/>
    </dgm:pt>
    <dgm:pt modelId="{0B249554-92F4-4B6D-84FD-3BE26F7D793D}" type="pres">
      <dgm:prSet presAssocID="{EE7DB52C-C4AE-41A6-941B-21DE0918F66C}" presName="circ3Tx" presStyleLbl="revTx" presStyleIdx="0" presStyleCnt="0" custScaleX="95887" custLinFactNeighborX="10239" custLinFactNeighborY="-12567">
        <dgm:presLayoutVars>
          <dgm:chMax val="0"/>
          <dgm:chPref val="0"/>
          <dgm:bulletEnabled val="1"/>
        </dgm:presLayoutVars>
      </dgm:prSet>
      <dgm:spPr/>
    </dgm:pt>
    <dgm:pt modelId="{8646D861-8A15-418F-955E-41C25787AF71}" type="pres">
      <dgm:prSet presAssocID="{3BF84E6D-FADB-4A68-89ED-98B7AAD7D80A}" presName="circ4" presStyleLbl="vennNode1" presStyleIdx="3" presStyleCnt="7"/>
      <dgm:spPr/>
    </dgm:pt>
    <dgm:pt modelId="{1C51FA75-DA05-44F4-AD77-D31243FB60D3}" type="pres">
      <dgm:prSet presAssocID="{3BF84E6D-FADB-4A68-89ED-98B7AAD7D80A}" presName="circ4Tx" presStyleLbl="revTx" presStyleIdx="0" presStyleCnt="0" custScaleX="130327" custLinFactNeighborX="34979" custLinFactNeighborY="-49089">
        <dgm:presLayoutVars>
          <dgm:chMax val="0"/>
          <dgm:chPref val="0"/>
          <dgm:bulletEnabled val="1"/>
        </dgm:presLayoutVars>
      </dgm:prSet>
      <dgm:spPr/>
    </dgm:pt>
    <dgm:pt modelId="{2F5635EC-BE0A-4A26-A29C-8971E72436B0}" type="pres">
      <dgm:prSet presAssocID="{4A15E1A6-3F13-49D3-8F26-692EE347267D}" presName="circ5" presStyleLbl="vennNode1" presStyleIdx="4" presStyleCnt="7"/>
      <dgm:spPr/>
    </dgm:pt>
    <dgm:pt modelId="{ADFD9CAC-3F8D-43CE-9B68-08DF33F4C88A}" type="pres">
      <dgm:prSet presAssocID="{4A15E1A6-3F13-49D3-8F26-692EE347267D}" presName="circ5Tx" presStyleLbl="revTx" presStyleIdx="0" presStyleCnt="0" custScaleX="192221" custLinFactNeighborX="-43936" custLinFactNeighborY="-35757">
        <dgm:presLayoutVars>
          <dgm:chMax val="0"/>
          <dgm:chPref val="0"/>
          <dgm:bulletEnabled val="1"/>
        </dgm:presLayoutVars>
      </dgm:prSet>
      <dgm:spPr/>
    </dgm:pt>
    <dgm:pt modelId="{54F7D1CC-29FF-418D-AE25-6425E2C9E247}" type="pres">
      <dgm:prSet presAssocID="{5642C72E-ED92-4AD4-B2B3-280D0AFEBD63}" presName="circ6" presStyleLbl="vennNode1" presStyleIdx="5" presStyleCnt="7"/>
      <dgm:spPr/>
    </dgm:pt>
    <dgm:pt modelId="{20A6A761-5DDB-4634-A1D8-DFA31240C03F}" type="pres">
      <dgm:prSet presAssocID="{5642C72E-ED92-4AD4-B2B3-280D0AFEBD63}" presName="circ6Tx" presStyleLbl="revTx" presStyleIdx="0" presStyleCnt="0" custScaleX="143723" custLinFactNeighborX="-21149" custLinFactNeighborY="-16150">
        <dgm:presLayoutVars>
          <dgm:chMax val="0"/>
          <dgm:chPref val="0"/>
          <dgm:bulletEnabled val="1"/>
        </dgm:presLayoutVars>
      </dgm:prSet>
      <dgm:spPr/>
    </dgm:pt>
    <dgm:pt modelId="{8E9FA65A-AAE5-4329-9CCF-D056F191E2C4}" type="pres">
      <dgm:prSet presAssocID="{46031F78-30D1-4BC6-AF46-BF113F04A09C}" presName="circ7" presStyleLbl="vennNode1" presStyleIdx="6" presStyleCnt="7"/>
      <dgm:spPr/>
    </dgm:pt>
    <dgm:pt modelId="{CA9EDE47-EDEE-4419-A331-6B32DC54DC2F}" type="pres">
      <dgm:prSet presAssocID="{46031F78-30D1-4BC6-AF46-BF113F04A09C}" presName="circ7Tx" presStyleLbl="revTx" presStyleIdx="0" presStyleCnt="0" custScaleX="174703" custLinFactNeighborX="-20274" custLinFactNeighborY="-3926">
        <dgm:presLayoutVars>
          <dgm:chMax val="0"/>
          <dgm:chPref val="0"/>
          <dgm:bulletEnabled val="1"/>
        </dgm:presLayoutVars>
      </dgm:prSet>
      <dgm:spPr/>
    </dgm:pt>
  </dgm:ptLst>
  <dgm:cxnLst>
    <dgm:cxn modelId="{AC549C07-2D75-4847-ABBA-C76D4DC52F2C}" type="presOf" srcId="{6F4FBB80-6E3A-43CF-A6F2-263A8DFCF347}" destId="{D67F7A41-375B-4B5D-81BF-4E940E8DFEFF}" srcOrd="0" destOrd="0" presId="urn:microsoft.com/office/officeart/2005/8/layout/venn1"/>
    <dgm:cxn modelId="{E79C1608-9477-4E97-BCA2-2934EEDD99C7}" srcId="{6F4FBB80-6E3A-43CF-A6F2-263A8DFCF347}" destId="{46031F78-30D1-4BC6-AF46-BF113F04A09C}" srcOrd="6" destOrd="0" parTransId="{529288A6-5012-47B7-BB98-4CABCCA7B44E}" sibTransId="{4A7DFE5A-9C0E-42DC-862D-4A0E40C7B64F}"/>
    <dgm:cxn modelId="{82272214-4311-44D2-B502-281AF6F337F3}" srcId="{6F4FBB80-6E3A-43CF-A6F2-263A8DFCF347}" destId="{7F89BF02-FF77-431B-9605-9F0B35338FD6}" srcOrd="0" destOrd="0" parTransId="{E4135D5A-3A66-4D4E-8E38-F7D165C727F3}" sibTransId="{73F9F747-DD64-4FD2-B92A-4B4CC8981687}"/>
    <dgm:cxn modelId="{A97CBC1A-F2AC-435C-967D-AA1ABEE37CE8}" type="presOf" srcId="{EE7DB52C-C4AE-41A6-941B-21DE0918F66C}" destId="{0B249554-92F4-4B6D-84FD-3BE26F7D793D}" srcOrd="0" destOrd="0" presId="urn:microsoft.com/office/officeart/2005/8/layout/venn1"/>
    <dgm:cxn modelId="{589FF81A-8B4E-4365-8BC9-5AC4182E0855}" type="presOf" srcId="{7F89BF02-FF77-431B-9605-9F0B35338FD6}" destId="{670E48CE-67A3-4AAE-A50D-3F2FE9496610}" srcOrd="0" destOrd="0" presId="urn:microsoft.com/office/officeart/2005/8/layout/venn1"/>
    <dgm:cxn modelId="{789DD627-2A10-49D5-901D-0E06C1AF8051}" srcId="{6F4FBB80-6E3A-43CF-A6F2-263A8DFCF347}" destId="{4A15E1A6-3F13-49D3-8F26-692EE347267D}" srcOrd="4" destOrd="0" parTransId="{5217B46D-C278-4566-B8B9-B2ED4DBAB54E}" sibTransId="{7EAEF8B5-748E-44DE-8DA0-2C75067BAC23}"/>
    <dgm:cxn modelId="{A7500C28-4229-4F5C-8967-1743B9575C5D}" srcId="{6F4FBB80-6E3A-43CF-A6F2-263A8DFCF347}" destId="{1DD1DB07-FA2D-4D4D-BDAF-4A2755351050}" srcOrd="1" destOrd="0" parTransId="{75C7EB2A-A83B-403D-85DC-A2D54E45F4FB}" sibTransId="{0DFEE03B-18AE-47A7-85D8-0A8641C25CCF}"/>
    <dgm:cxn modelId="{339CC13A-A91E-421C-BEA5-674E0698BA8D}" srcId="{6F4FBB80-6E3A-43CF-A6F2-263A8DFCF347}" destId="{3BF84E6D-FADB-4A68-89ED-98B7AAD7D80A}" srcOrd="3" destOrd="0" parTransId="{C744545A-3EDF-4AA8-84AF-8F237CFB5895}" sibTransId="{9EC50F05-E6EF-4B19-851F-0E769F40F472}"/>
    <dgm:cxn modelId="{60371F4B-8BB6-462E-AF77-8DF477E4382D}" srcId="{6F4FBB80-6E3A-43CF-A6F2-263A8DFCF347}" destId="{EE7DB52C-C4AE-41A6-941B-21DE0918F66C}" srcOrd="2" destOrd="0" parTransId="{5D7759B8-F371-469A-8A23-309AB53B334C}" sibTransId="{BA5C250B-993A-4F77-98F0-C46F03E4EE58}"/>
    <dgm:cxn modelId="{85533D50-C16A-4B12-B1B2-ED87EE4DD8BC}" srcId="{6F4FBB80-6E3A-43CF-A6F2-263A8DFCF347}" destId="{5642C72E-ED92-4AD4-B2B3-280D0AFEBD63}" srcOrd="5" destOrd="0" parTransId="{227CFF50-5325-472B-A7E2-B3FF2C0BB160}" sibTransId="{2DE89E11-7A20-464E-9937-ED2E35B29796}"/>
    <dgm:cxn modelId="{82BF9C97-3206-49CA-B810-6EA7521E465D}" type="presOf" srcId="{1DD1DB07-FA2D-4D4D-BDAF-4A2755351050}" destId="{885C3E13-B300-4589-9A95-C74848DEE3C9}" srcOrd="0" destOrd="0" presId="urn:microsoft.com/office/officeart/2005/8/layout/venn1"/>
    <dgm:cxn modelId="{EB4762BB-DF29-4BA5-A54C-2C3C0FBD0698}" srcId="{6F4FBB80-6E3A-43CF-A6F2-263A8DFCF347}" destId="{AA044B60-F4D0-4EE2-87E7-FBE779966370}" srcOrd="7" destOrd="0" parTransId="{50D61246-609F-442C-9E63-1482DBF4CA95}" sibTransId="{226E3767-14F7-4A54-A266-30FA5E4091C3}"/>
    <dgm:cxn modelId="{13EE42C8-1F1A-4F09-93FD-AF0636B96935}" type="presOf" srcId="{3BF84E6D-FADB-4A68-89ED-98B7AAD7D80A}" destId="{1C51FA75-DA05-44F4-AD77-D31243FB60D3}" srcOrd="0" destOrd="0" presId="urn:microsoft.com/office/officeart/2005/8/layout/venn1"/>
    <dgm:cxn modelId="{CE10ADCB-5471-47CD-9C1C-901A7E3AD849}" type="presOf" srcId="{5642C72E-ED92-4AD4-B2B3-280D0AFEBD63}" destId="{20A6A761-5DDB-4634-A1D8-DFA31240C03F}" srcOrd="0" destOrd="0" presId="urn:microsoft.com/office/officeart/2005/8/layout/venn1"/>
    <dgm:cxn modelId="{811BE8D5-B834-45D7-994F-2F7449424618}" type="presOf" srcId="{46031F78-30D1-4BC6-AF46-BF113F04A09C}" destId="{CA9EDE47-EDEE-4419-A331-6B32DC54DC2F}" srcOrd="0" destOrd="0" presId="urn:microsoft.com/office/officeart/2005/8/layout/venn1"/>
    <dgm:cxn modelId="{7D6E40EE-CCC6-478E-B02B-F506E196C700}" type="presOf" srcId="{4A15E1A6-3F13-49D3-8F26-692EE347267D}" destId="{ADFD9CAC-3F8D-43CE-9B68-08DF33F4C88A}" srcOrd="0" destOrd="0" presId="urn:microsoft.com/office/officeart/2005/8/layout/venn1"/>
    <dgm:cxn modelId="{5DFB6C1D-BC12-4B4D-897E-3BE8AF4E080B}" type="presParOf" srcId="{D67F7A41-375B-4B5D-81BF-4E940E8DFEFF}" destId="{7FF59FE8-8879-4940-83C5-6D487CA8B47C}" srcOrd="0" destOrd="0" presId="urn:microsoft.com/office/officeart/2005/8/layout/venn1"/>
    <dgm:cxn modelId="{0F04ACE5-A282-49A5-BBDE-11B9FD321D4A}" type="presParOf" srcId="{D67F7A41-375B-4B5D-81BF-4E940E8DFEFF}" destId="{670E48CE-67A3-4AAE-A50D-3F2FE9496610}" srcOrd="1" destOrd="0" presId="urn:microsoft.com/office/officeart/2005/8/layout/venn1"/>
    <dgm:cxn modelId="{D5052A75-92A6-42A7-99F0-3524140D4C39}" type="presParOf" srcId="{D67F7A41-375B-4B5D-81BF-4E940E8DFEFF}" destId="{635A1A76-D0A3-4CA1-A0D6-E4AAB0025E2F}" srcOrd="2" destOrd="0" presId="urn:microsoft.com/office/officeart/2005/8/layout/venn1"/>
    <dgm:cxn modelId="{5ABEF0CD-24C8-4146-8A00-EB577609DEA8}" type="presParOf" srcId="{D67F7A41-375B-4B5D-81BF-4E940E8DFEFF}" destId="{885C3E13-B300-4589-9A95-C74848DEE3C9}" srcOrd="3" destOrd="0" presId="urn:microsoft.com/office/officeart/2005/8/layout/venn1"/>
    <dgm:cxn modelId="{A6237949-B312-4E9F-85C5-35234598C2D8}" type="presParOf" srcId="{D67F7A41-375B-4B5D-81BF-4E940E8DFEFF}" destId="{12EADF80-AB1C-4BA5-8969-AD702584054C}" srcOrd="4" destOrd="0" presId="urn:microsoft.com/office/officeart/2005/8/layout/venn1"/>
    <dgm:cxn modelId="{F92ABB07-7A45-47D3-946F-C89806FEDCFA}" type="presParOf" srcId="{D67F7A41-375B-4B5D-81BF-4E940E8DFEFF}" destId="{0B249554-92F4-4B6D-84FD-3BE26F7D793D}" srcOrd="5" destOrd="0" presId="urn:microsoft.com/office/officeart/2005/8/layout/venn1"/>
    <dgm:cxn modelId="{FF1D5AF8-1A2A-4994-9553-F56E21D55ED8}" type="presParOf" srcId="{D67F7A41-375B-4B5D-81BF-4E940E8DFEFF}" destId="{8646D861-8A15-418F-955E-41C25787AF71}" srcOrd="6" destOrd="0" presId="urn:microsoft.com/office/officeart/2005/8/layout/venn1"/>
    <dgm:cxn modelId="{5FB1E38A-CB0B-47BA-9BB2-410B1312C3FA}" type="presParOf" srcId="{D67F7A41-375B-4B5D-81BF-4E940E8DFEFF}" destId="{1C51FA75-DA05-44F4-AD77-D31243FB60D3}" srcOrd="7" destOrd="0" presId="urn:microsoft.com/office/officeart/2005/8/layout/venn1"/>
    <dgm:cxn modelId="{37E0F302-76DA-4D60-A55B-A8EB26A1496F}" type="presParOf" srcId="{D67F7A41-375B-4B5D-81BF-4E940E8DFEFF}" destId="{2F5635EC-BE0A-4A26-A29C-8971E72436B0}" srcOrd="8" destOrd="0" presId="urn:microsoft.com/office/officeart/2005/8/layout/venn1"/>
    <dgm:cxn modelId="{DF74E221-20E6-49D6-911A-E9BC33C6C599}" type="presParOf" srcId="{D67F7A41-375B-4B5D-81BF-4E940E8DFEFF}" destId="{ADFD9CAC-3F8D-43CE-9B68-08DF33F4C88A}" srcOrd="9" destOrd="0" presId="urn:microsoft.com/office/officeart/2005/8/layout/venn1"/>
    <dgm:cxn modelId="{142EB53A-6166-4028-B30D-3386F9DD4D27}" type="presParOf" srcId="{D67F7A41-375B-4B5D-81BF-4E940E8DFEFF}" destId="{54F7D1CC-29FF-418D-AE25-6425E2C9E247}" srcOrd="10" destOrd="0" presId="urn:microsoft.com/office/officeart/2005/8/layout/venn1"/>
    <dgm:cxn modelId="{297FC152-5566-4C37-A4EA-B8068FF1ADD7}" type="presParOf" srcId="{D67F7A41-375B-4B5D-81BF-4E940E8DFEFF}" destId="{20A6A761-5DDB-4634-A1D8-DFA31240C03F}" srcOrd="11" destOrd="0" presId="urn:microsoft.com/office/officeart/2005/8/layout/venn1"/>
    <dgm:cxn modelId="{E661C620-79A3-4D68-835E-EA0B7C270508}" type="presParOf" srcId="{D67F7A41-375B-4B5D-81BF-4E940E8DFEFF}" destId="{8E9FA65A-AAE5-4329-9CCF-D056F191E2C4}" srcOrd="12" destOrd="0" presId="urn:microsoft.com/office/officeart/2005/8/layout/venn1"/>
    <dgm:cxn modelId="{9ED12A45-8DBA-436D-BA5F-2EF368F9485C}" type="presParOf" srcId="{D67F7A41-375B-4B5D-81BF-4E940E8DFEFF}" destId="{CA9EDE47-EDEE-4419-A331-6B32DC54DC2F}" srcOrd="1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234679-5C63-448B-A4C0-A807252C45EE}" type="doc">
      <dgm:prSet loTypeId="urn:microsoft.com/office/officeart/2005/8/layout/chevron2" loCatId="list" qsTypeId="urn:microsoft.com/office/officeart/2005/8/quickstyle/3d4" qsCatId="3D" csTypeId="urn:microsoft.com/office/officeart/2005/8/colors/accent2_5" csCatId="accent2" phldr="1"/>
      <dgm:spPr/>
      <dgm:t>
        <a:bodyPr/>
        <a:lstStyle/>
        <a:p>
          <a:endParaRPr lang="ru-RU"/>
        </a:p>
      </dgm:t>
    </dgm:pt>
    <dgm:pt modelId="{EAB225B8-3FE0-4BF7-9F7D-9AD726A1F55A}">
      <dgm:prSet custT="1"/>
      <dgm:spPr/>
      <dgm:t>
        <a:bodyPr/>
        <a:lstStyle/>
        <a:p>
          <a:r>
            <a:rPr lang="en-GB" sz="3200" b="1" dirty="0">
              <a:latin typeface="Times New Roman" panose="02020603050405020304" pitchFamily="18" charset="0"/>
              <a:cs typeface="Times New Roman" panose="02020603050405020304" pitchFamily="18" charset="0"/>
            </a:rPr>
            <a:t>P</a:t>
          </a:r>
          <a:endParaRPr lang="ru-RU" sz="3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5CC5F4-B57F-461F-A4CD-6C96756D2C2E}" type="parTrans" cxnId="{195CA0B8-78AC-4C85-A54D-62415CA1F76A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2C30C9E-7341-4821-A36F-3A87915B5052}" type="sibTrans" cxnId="{195CA0B8-78AC-4C85-A54D-62415CA1F76A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39E6883-1326-49A7-9E00-ACF6DCB6F300}">
      <dgm:prSet custT="1"/>
      <dgm:spPr/>
      <dgm:t>
        <a:bodyPr/>
        <a:lstStyle/>
        <a:p>
          <a:r>
            <a:rPr lang="en-GB" sz="3200" b="1" dirty="0">
              <a:latin typeface="Times New Roman" panose="02020603050405020304" pitchFamily="18" charset="0"/>
              <a:cs typeface="Times New Roman" panose="02020603050405020304" pitchFamily="18" charset="0"/>
            </a:rPr>
            <a:t>E</a:t>
          </a:r>
          <a:endParaRPr lang="ru-RU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9578DC0-69B0-40D1-9843-D4CEBFD91E31}" type="parTrans" cxnId="{DE7D1F69-5D76-4F23-9C9E-C2C1385FA711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62B852-7519-43A9-A983-F108B2B85793}" type="sibTrans" cxnId="{DE7D1F69-5D76-4F23-9C9E-C2C1385FA711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BD9843-8503-4C18-ABAE-6A8FE1EB3FD6}">
      <dgm:prSet custT="1"/>
      <dgm:spPr/>
      <dgm:t>
        <a:bodyPr/>
        <a:lstStyle/>
        <a:p>
          <a:r>
            <a:rPr lang="en-GB" sz="3200" b="1" dirty="0">
              <a:latin typeface="Times New Roman" panose="02020603050405020304" pitchFamily="18" charset="0"/>
              <a:cs typeface="Times New Roman" panose="02020603050405020304" pitchFamily="18" charset="0"/>
            </a:rPr>
            <a:t>S</a:t>
          </a:r>
          <a:endParaRPr lang="ru-RU" sz="3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161534A-EAB1-41D4-B2F5-081909B28896}" type="parTrans" cxnId="{F417F5A0-5DDB-4043-9A4E-1A2AF835B1D2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FA3B9A-D198-45BF-A428-B9A40F644C8E}" type="sibTrans" cxnId="{F417F5A0-5DDB-4043-9A4E-1A2AF835B1D2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1091B1B-FD7E-4ECF-BA62-F78A0CFC990D}">
      <dgm:prSet custT="1"/>
      <dgm:spPr/>
      <dgm:t>
        <a:bodyPr/>
        <a:lstStyle/>
        <a:p>
          <a:r>
            <a:rPr lang="en-GB" sz="3200" b="1" dirty="0">
              <a:latin typeface="Times New Roman" panose="02020603050405020304" pitchFamily="18" charset="0"/>
              <a:cs typeface="Times New Roman" panose="02020603050405020304" pitchFamily="18" charset="0"/>
            </a:rPr>
            <a:t>T</a:t>
          </a:r>
          <a:endParaRPr lang="ru-RU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082EEB-29CF-44D1-9412-B50C1AA1FE0C}" type="parTrans" cxnId="{1D8673FC-214A-49E3-B9B9-4A6209C65762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812087E-C4FC-4486-A059-CA4B794543DF}" type="sibTrans" cxnId="{1D8673FC-214A-49E3-B9B9-4A6209C65762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8FF0259-F234-4B0E-854D-3E51F82EAB27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Political</a:t>
          </a: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: Data privacy laws (GDPR), AI regulation in service settings.</a:t>
          </a:r>
          <a:endParaRPr lang="ru-RU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61417A8-4891-4C1E-8F0E-29381980DAD5}" type="parTrans" cxnId="{34E8292B-6E5C-4391-A818-D7C6CBED9175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A9F9934-28CB-4631-94B7-140790C526EA}" type="sibTrans" cxnId="{34E8292B-6E5C-4391-A818-D7C6CBED9175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2C9068C-8BA3-48E7-85F2-D12CDCA85D04}">
      <dgm:prSet custT="1"/>
      <dgm:spPr/>
      <dgm:t>
        <a:bodyPr/>
        <a:lstStyle/>
        <a:p>
          <a:r>
            <a:rPr lang="en-GB" sz="2000" b="1">
              <a:latin typeface="Times New Roman" panose="02020603050405020304" pitchFamily="18" charset="0"/>
              <a:cs typeface="Times New Roman" panose="02020603050405020304" pitchFamily="18" charset="0"/>
            </a:rPr>
            <a:t>Economic</a:t>
          </a:r>
          <a:r>
            <a:rPr lang="en-GB" sz="2000">
              <a:latin typeface="Times New Roman" panose="02020603050405020304" pitchFamily="18" charset="0"/>
              <a:cs typeface="Times New Roman" panose="02020603050405020304" pitchFamily="18" charset="0"/>
            </a:rPr>
            <a:t>: Cost-efficiency through automation, but barriers for small hotels.</a:t>
          </a:r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9035BEB-9A3F-489F-880F-7237744C6EE7}" type="parTrans" cxnId="{4B890D28-84D2-4AE3-A7E6-24C4CB87E0DD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DA5F06-1508-42A1-A501-AB2FEE7649A5}" type="sibTrans" cxnId="{4B890D28-84D2-4AE3-A7E6-24C4CB87E0DD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F2BDEB7-C20B-4861-9F84-42A23D7CB5C4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Social</a:t>
          </a: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: Changing guest expectations for speed vs personalisation.</a:t>
          </a:r>
          <a:endParaRPr lang="ru-RU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626733-71D0-4D3C-A90A-41D952E14ED0}" type="parTrans" cxnId="{B8DE9D4D-E54F-4C23-AA24-924C04C2F03D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11715F8-9617-4FE7-8624-110F9E8E7F57}" type="sibTrans" cxnId="{B8DE9D4D-E54F-4C23-AA24-924C04C2F03D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5388CB-AA18-4D9A-B4AE-EFEC5A1A8AB5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Technological</a:t>
          </a: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: Rapid AI advancement - chatbots, facial recognition, voice assistants.</a:t>
          </a:r>
          <a:endParaRPr lang="ru-RU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21EBFE-FFE4-4114-9272-4D6AF7FA4445}" type="parTrans" cxnId="{23230A5D-2459-454E-B9C7-7DB5E1F6BD23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6B110A-E458-4082-B2FB-8BA2A9E97238}" type="sibTrans" cxnId="{23230A5D-2459-454E-B9C7-7DB5E1F6BD23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883BE9F-334A-4AB0-995C-3117FE34C56D}" type="pres">
      <dgm:prSet presAssocID="{8E234679-5C63-448B-A4C0-A807252C45EE}" presName="linearFlow" presStyleCnt="0">
        <dgm:presLayoutVars>
          <dgm:dir/>
          <dgm:animLvl val="lvl"/>
          <dgm:resizeHandles val="exact"/>
        </dgm:presLayoutVars>
      </dgm:prSet>
      <dgm:spPr/>
    </dgm:pt>
    <dgm:pt modelId="{99E9A731-A9B5-4648-85FD-3B25EFCB4CD9}" type="pres">
      <dgm:prSet presAssocID="{EAB225B8-3FE0-4BF7-9F7D-9AD726A1F55A}" presName="composite" presStyleCnt="0"/>
      <dgm:spPr/>
    </dgm:pt>
    <dgm:pt modelId="{0ED85113-93D0-4ED2-9ABF-99F25D5FB918}" type="pres">
      <dgm:prSet presAssocID="{EAB225B8-3FE0-4BF7-9F7D-9AD726A1F55A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A6B3F742-3C1B-4B0D-A82D-98C5A2767BFE}" type="pres">
      <dgm:prSet presAssocID="{EAB225B8-3FE0-4BF7-9F7D-9AD726A1F55A}" presName="descendantText" presStyleLbl="alignAcc1" presStyleIdx="0" presStyleCnt="4">
        <dgm:presLayoutVars>
          <dgm:bulletEnabled val="1"/>
        </dgm:presLayoutVars>
      </dgm:prSet>
      <dgm:spPr/>
    </dgm:pt>
    <dgm:pt modelId="{828F4194-90BF-4D9D-A9DD-245D7336BB86}" type="pres">
      <dgm:prSet presAssocID="{C2C30C9E-7341-4821-A36F-3A87915B5052}" presName="sp" presStyleCnt="0"/>
      <dgm:spPr/>
    </dgm:pt>
    <dgm:pt modelId="{9B554BB0-5582-43DC-8664-E40F0100227B}" type="pres">
      <dgm:prSet presAssocID="{939E6883-1326-49A7-9E00-ACF6DCB6F300}" presName="composite" presStyleCnt="0"/>
      <dgm:spPr/>
    </dgm:pt>
    <dgm:pt modelId="{A55F5C64-49E5-4A1A-B3D8-FE862A0E3474}" type="pres">
      <dgm:prSet presAssocID="{939E6883-1326-49A7-9E00-ACF6DCB6F300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3AE085AF-FBE9-4406-B2F5-5A86F71C3C3F}" type="pres">
      <dgm:prSet presAssocID="{939E6883-1326-49A7-9E00-ACF6DCB6F300}" presName="descendantText" presStyleLbl="alignAcc1" presStyleIdx="1" presStyleCnt="4">
        <dgm:presLayoutVars>
          <dgm:bulletEnabled val="1"/>
        </dgm:presLayoutVars>
      </dgm:prSet>
      <dgm:spPr/>
    </dgm:pt>
    <dgm:pt modelId="{B724A3DC-88AD-415D-A7D3-7A67994273A3}" type="pres">
      <dgm:prSet presAssocID="{0E62B852-7519-43A9-A983-F108B2B85793}" presName="sp" presStyleCnt="0"/>
      <dgm:spPr/>
    </dgm:pt>
    <dgm:pt modelId="{BFD4E397-46E8-4C83-B6A4-6861247FC725}" type="pres">
      <dgm:prSet presAssocID="{FBBD9843-8503-4C18-ABAE-6A8FE1EB3FD6}" presName="composite" presStyleCnt="0"/>
      <dgm:spPr/>
    </dgm:pt>
    <dgm:pt modelId="{B51237DA-F92D-4849-9C30-6589D515A32D}" type="pres">
      <dgm:prSet presAssocID="{FBBD9843-8503-4C18-ABAE-6A8FE1EB3FD6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42EB6520-697C-4C1A-BFBB-E30A73B483C9}" type="pres">
      <dgm:prSet presAssocID="{FBBD9843-8503-4C18-ABAE-6A8FE1EB3FD6}" presName="descendantText" presStyleLbl="alignAcc1" presStyleIdx="2" presStyleCnt="4">
        <dgm:presLayoutVars>
          <dgm:bulletEnabled val="1"/>
        </dgm:presLayoutVars>
      </dgm:prSet>
      <dgm:spPr/>
    </dgm:pt>
    <dgm:pt modelId="{EDD674A6-AC95-4038-A94C-E807955A8D3D}" type="pres">
      <dgm:prSet presAssocID="{E4FA3B9A-D198-45BF-A428-B9A40F644C8E}" presName="sp" presStyleCnt="0"/>
      <dgm:spPr/>
    </dgm:pt>
    <dgm:pt modelId="{E3BE89AD-54C7-47E6-A918-C5B3BFF65FE6}" type="pres">
      <dgm:prSet presAssocID="{D1091B1B-FD7E-4ECF-BA62-F78A0CFC990D}" presName="composite" presStyleCnt="0"/>
      <dgm:spPr/>
    </dgm:pt>
    <dgm:pt modelId="{74B729F6-E586-469B-963F-4F670DF629B4}" type="pres">
      <dgm:prSet presAssocID="{D1091B1B-FD7E-4ECF-BA62-F78A0CFC990D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4ECAB212-9E9F-4B1F-8A9B-8B924529278C}" type="pres">
      <dgm:prSet presAssocID="{D1091B1B-FD7E-4ECF-BA62-F78A0CFC990D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672E8C1E-FCF1-4F34-B227-E571B9326F8B}" type="presOf" srcId="{D1091B1B-FD7E-4ECF-BA62-F78A0CFC990D}" destId="{74B729F6-E586-469B-963F-4F670DF629B4}" srcOrd="0" destOrd="0" presId="urn:microsoft.com/office/officeart/2005/8/layout/chevron2"/>
    <dgm:cxn modelId="{4B890D28-84D2-4AE3-A7E6-24C4CB87E0DD}" srcId="{939E6883-1326-49A7-9E00-ACF6DCB6F300}" destId="{12C9068C-8BA3-48E7-85F2-D12CDCA85D04}" srcOrd="0" destOrd="0" parTransId="{49035BEB-9A3F-489F-880F-7237744C6EE7}" sibTransId="{E4DA5F06-1508-42A1-A501-AB2FEE7649A5}"/>
    <dgm:cxn modelId="{34E8292B-6E5C-4391-A818-D7C6CBED9175}" srcId="{EAB225B8-3FE0-4BF7-9F7D-9AD726A1F55A}" destId="{B8FF0259-F234-4B0E-854D-3E51F82EAB27}" srcOrd="0" destOrd="0" parTransId="{061417A8-4891-4C1E-8F0E-29381980DAD5}" sibTransId="{6A9F9934-28CB-4631-94B7-140790C526EA}"/>
    <dgm:cxn modelId="{2F29763D-384F-40C7-9F50-D073FA8DDA12}" type="presOf" srcId="{939E6883-1326-49A7-9E00-ACF6DCB6F300}" destId="{A55F5C64-49E5-4A1A-B3D8-FE862A0E3474}" srcOrd="0" destOrd="0" presId="urn:microsoft.com/office/officeart/2005/8/layout/chevron2"/>
    <dgm:cxn modelId="{0F78BF5B-98B8-4205-B185-428D40492D86}" type="presOf" srcId="{4E5388CB-AA18-4D9A-B4AE-EFEC5A1A8AB5}" destId="{4ECAB212-9E9F-4B1F-8A9B-8B924529278C}" srcOrd="0" destOrd="0" presId="urn:microsoft.com/office/officeart/2005/8/layout/chevron2"/>
    <dgm:cxn modelId="{23230A5D-2459-454E-B9C7-7DB5E1F6BD23}" srcId="{D1091B1B-FD7E-4ECF-BA62-F78A0CFC990D}" destId="{4E5388CB-AA18-4D9A-B4AE-EFEC5A1A8AB5}" srcOrd="0" destOrd="0" parTransId="{1621EBFE-FFE4-4114-9272-4D6AF7FA4445}" sibTransId="{1B6B110A-E458-4082-B2FB-8BA2A9E97238}"/>
    <dgm:cxn modelId="{7E35ED41-2618-4C0A-A55A-609512F558D8}" type="presOf" srcId="{B8FF0259-F234-4B0E-854D-3E51F82EAB27}" destId="{A6B3F742-3C1B-4B0D-A82D-98C5A2767BFE}" srcOrd="0" destOrd="0" presId="urn:microsoft.com/office/officeart/2005/8/layout/chevron2"/>
    <dgm:cxn modelId="{0BB95862-ADD4-4578-98A8-8516B8CB8C1A}" type="presOf" srcId="{EAB225B8-3FE0-4BF7-9F7D-9AD726A1F55A}" destId="{0ED85113-93D0-4ED2-9ABF-99F25D5FB918}" srcOrd="0" destOrd="0" presId="urn:microsoft.com/office/officeart/2005/8/layout/chevron2"/>
    <dgm:cxn modelId="{FF6AE542-2FB2-458B-9389-8285B444DE4C}" type="presOf" srcId="{8E234679-5C63-448B-A4C0-A807252C45EE}" destId="{0883BE9F-334A-4AB0-995C-3117FE34C56D}" srcOrd="0" destOrd="0" presId="urn:microsoft.com/office/officeart/2005/8/layout/chevron2"/>
    <dgm:cxn modelId="{DE7D1F69-5D76-4F23-9C9E-C2C1385FA711}" srcId="{8E234679-5C63-448B-A4C0-A807252C45EE}" destId="{939E6883-1326-49A7-9E00-ACF6DCB6F300}" srcOrd="1" destOrd="0" parTransId="{E9578DC0-69B0-40D1-9843-D4CEBFD91E31}" sibTransId="{0E62B852-7519-43A9-A983-F108B2B85793}"/>
    <dgm:cxn modelId="{B8DE9D4D-E54F-4C23-AA24-924C04C2F03D}" srcId="{FBBD9843-8503-4C18-ABAE-6A8FE1EB3FD6}" destId="{FF2BDEB7-C20B-4861-9F84-42A23D7CB5C4}" srcOrd="0" destOrd="0" parTransId="{90626733-71D0-4D3C-A90A-41D952E14ED0}" sibTransId="{911715F8-9617-4FE7-8624-110F9E8E7F57}"/>
    <dgm:cxn modelId="{63F96473-3A2E-4E85-996D-151A007EF01B}" type="presOf" srcId="{FBBD9843-8503-4C18-ABAE-6A8FE1EB3FD6}" destId="{B51237DA-F92D-4849-9C30-6589D515A32D}" srcOrd="0" destOrd="0" presId="urn:microsoft.com/office/officeart/2005/8/layout/chevron2"/>
    <dgm:cxn modelId="{F7C6CC86-2BAC-4B1A-94D8-AC1D4A10B03E}" type="presOf" srcId="{12C9068C-8BA3-48E7-85F2-D12CDCA85D04}" destId="{3AE085AF-FBE9-4406-B2F5-5A86F71C3C3F}" srcOrd="0" destOrd="0" presId="urn:microsoft.com/office/officeart/2005/8/layout/chevron2"/>
    <dgm:cxn modelId="{0DBEF29B-4C27-4C78-97E3-E64E6A149572}" type="presOf" srcId="{FF2BDEB7-C20B-4861-9F84-42A23D7CB5C4}" destId="{42EB6520-697C-4C1A-BFBB-E30A73B483C9}" srcOrd="0" destOrd="0" presId="urn:microsoft.com/office/officeart/2005/8/layout/chevron2"/>
    <dgm:cxn modelId="{F417F5A0-5DDB-4043-9A4E-1A2AF835B1D2}" srcId="{8E234679-5C63-448B-A4C0-A807252C45EE}" destId="{FBBD9843-8503-4C18-ABAE-6A8FE1EB3FD6}" srcOrd="2" destOrd="0" parTransId="{F161534A-EAB1-41D4-B2F5-081909B28896}" sibTransId="{E4FA3B9A-D198-45BF-A428-B9A40F644C8E}"/>
    <dgm:cxn modelId="{195CA0B8-78AC-4C85-A54D-62415CA1F76A}" srcId="{8E234679-5C63-448B-A4C0-A807252C45EE}" destId="{EAB225B8-3FE0-4BF7-9F7D-9AD726A1F55A}" srcOrd="0" destOrd="0" parTransId="{985CC5F4-B57F-461F-A4CD-6C96756D2C2E}" sibTransId="{C2C30C9E-7341-4821-A36F-3A87915B5052}"/>
    <dgm:cxn modelId="{1D8673FC-214A-49E3-B9B9-4A6209C65762}" srcId="{8E234679-5C63-448B-A4C0-A807252C45EE}" destId="{D1091B1B-FD7E-4ECF-BA62-F78A0CFC990D}" srcOrd="3" destOrd="0" parTransId="{E4082EEB-29CF-44D1-9412-B50C1AA1FE0C}" sibTransId="{E812087E-C4FC-4486-A059-CA4B794543DF}"/>
    <dgm:cxn modelId="{8CD4BF95-5CE0-4739-A87C-661A0CFC7550}" type="presParOf" srcId="{0883BE9F-334A-4AB0-995C-3117FE34C56D}" destId="{99E9A731-A9B5-4648-85FD-3B25EFCB4CD9}" srcOrd="0" destOrd="0" presId="urn:microsoft.com/office/officeart/2005/8/layout/chevron2"/>
    <dgm:cxn modelId="{30FEA27A-E669-408B-B725-17CC913DEAB9}" type="presParOf" srcId="{99E9A731-A9B5-4648-85FD-3B25EFCB4CD9}" destId="{0ED85113-93D0-4ED2-9ABF-99F25D5FB918}" srcOrd="0" destOrd="0" presId="urn:microsoft.com/office/officeart/2005/8/layout/chevron2"/>
    <dgm:cxn modelId="{97406524-A91C-47E9-9012-4D16AF056742}" type="presParOf" srcId="{99E9A731-A9B5-4648-85FD-3B25EFCB4CD9}" destId="{A6B3F742-3C1B-4B0D-A82D-98C5A2767BFE}" srcOrd="1" destOrd="0" presId="urn:microsoft.com/office/officeart/2005/8/layout/chevron2"/>
    <dgm:cxn modelId="{72A5EF7D-4938-4243-9D79-71D5BDB5C0D7}" type="presParOf" srcId="{0883BE9F-334A-4AB0-995C-3117FE34C56D}" destId="{828F4194-90BF-4D9D-A9DD-245D7336BB86}" srcOrd="1" destOrd="0" presId="urn:microsoft.com/office/officeart/2005/8/layout/chevron2"/>
    <dgm:cxn modelId="{341C099E-58FA-43D0-AB63-5E4143619F40}" type="presParOf" srcId="{0883BE9F-334A-4AB0-995C-3117FE34C56D}" destId="{9B554BB0-5582-43DC-8664-E40F0100227B}" srcOrd="2" destOrd="0" presId="urn:microsoft.com/office/officeart/2005/8/layout/chevron2"/>
    <dgm:cxn modelId="{11F5F87F-505F-4220-A41D-00C2D3B5F492}" type="presParOf" srcId="{9B554BB0-5582-43DC-8664-E40F0100227B}" destId="{A55F5C64-49E5-4A1A-B3D8-FE862A0E3474}" srcOrd="0" destOrd="0" presId="urn:microsoft.com/office/officeart/2005/8/layout/chevron2"/>
    <dgm:cxn modelId="{44DB12E9-2720-4244-80E2-3A84FAA45ACE}" type="presParOf" srcId="{9B554BB0-5582-43DC-8664-E40F0100227B}" destId="{3AE085AF-FBE9-4406-B2F5-5A86F71C3C3F}" srcOrd="1" destOrd="0" presId="urn:microsoft.com/office/officeart/2005/8/layout/chevron2"/>
    <dgm:cxn modelId="{E5CC2C7D-9D38-4A13-899D-BF5D3D3FBBA1}" type="presParOf" srcId="{0883BE9F-334A-4AB0-995C-3117FE34C56D}" destId="{B724A3DC-88AD-415D-A7D3-7A67994273A3}" srcOrd="3" destOrd="0" presId="urn:microsoft.com/office/officeart/2005/8/layout/chevron2"/>
    <dgm:cxn modelId="{F3BDB067-1560-4AF4-AA8B-464A13A5A91F}" type="presParOf" srcId="{0883BE9F-334A-4AB0-995C-3117FE34C56D}" destId="{BFD4E397-46E8-4C83-B6A4-6861247FC725}" srcOrd="4" destOrd="0" presId="urn:microsoft.com/office/officeart/2005/8/layout/chevron2"/>
    <dgm:cxn modelId="{B402C6B7-D6CD-4C7F-AC54-BD3A959174B3}" type="presParOf" srcId="{BFD4E397-46E8-4C83-B6A4-6861247FC725}" destId="{B51237DA-F92D-4849-9C30-6589D515A32D}" srcOrd="0" destOrd="0" presId="urn:microsoft.com/office/officeart/2005/8/layout/chevron2"/>
    <dgm:cxn modelId="{FC015E5F-344A-4BA4-8210-5F46BF5F71AC}" type="presParOf" srcId="{BFD4E397-46E8-4C83-B6A4-6861247FC725}" destId="{42EB6520-697C-4C1A-BFBB-E30A73B483C9}" srcOrd="1" destOrd="0" presId="urn:microsoft.com/office/officeart/2005/8/layout/chevron2"/>
    <dgm:cxn modelId="{34C2982C-EEEA-4B58-BA76-B431F214017E}" type="presParOf" srcId="{0883BE9F-334A-4AB0-995C-3117FE34C56D}" destId="{EDD674A6-AC95-4038-A94C-E807955A8D3D}" srcOrd="5" destOrd="0" presId="urn:microsoft.com/office/officeart/2005/8/layout/chevron2"/>
    <dgm:cxn modelId="{A2DDD210-737E-43CE-B459-BA7EEB6056D5}" type="presParOf" srcId="{0883BE9F-334A-4AB0-995C-3117FE34C56D}" destId="{E3BE89AD-54C7-47E6-A918-C5B3BFF65FE6}" srcOrd="6" destOrd="0" presId="urn:microsoft.com/office/officeart/2005/8/layout/chevron2"/>
    <dgm:cxn modelId="{3CE79CF1-5B5E-417A-BBF6-F5E0AE0DA760}" type="presParOf" srcId="{E3BE89AD-54C7-47E6-A918-C5B3BFF65FE6}" destId="{74B729F6-E586-469B-963F-4F670DF629B4}" srcOrd="0" destOrd="0" presId="urn:microsoft.com/office/officeart/2005/8/layout/chevron2"/>
    <dgm:cxn modelId="{05FE1811-F9DA-4765-A6F0-F33F4E05F5F8}" type="presParOf" srcId="{E3BE89AD-54C7-47E6-A918-C5B3BFF65FE6}" destId="{4ECAB212-9E9F-4B1F-8A9B-8B924529278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F59FE8-8879-4940-83C5-6D487CA8B47C}">
      <dsp:nvSpPr>
        <dsp:cNvPr id="0" name=""/>
        <dsp:cNvSpPr/>
      </dsp:nvSpPr>
      <dsp:spPr>
        <a:xfrm>
          <a:off x="5237592" y="1831674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670E48CE-67A3-4AAE-A50D-3F2FE9496610}">
      <dsp:nvSpPr>
        <dsp:cNvPr id="0" name=""/>
        <dsp:cNvSpPr/>
      </dsp:nvSpPr>
      <dsp:spPr>
        <a:xfrm>
          <a:off x="4737122" y="140904"/>
          <a:ext cx="3390997" cy="167560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42% of industry leaders credit AI for improving service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737122" y="140904"/>
        <a:ext cx="3390997" cy="1675606"/>
      </dsp:txXfrm>
    </dsp:sp>
    <dsp:sp modelId="{635A1A76-D0A3-4CA1-A0D6-E4AAB0025E2F}">
      <dsp:nvSpPr>
        <dsp:cNvPr id="0" name=""/>
        <dsp:cNvSpPr/>
      </dsp:nvSpPr>
      <dsp:spPr>
        <a:xfrm>
          <a:off x="5898223" y="2149306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66123"/>
            <a:satOff val="-12839"/>
            <a:lumOff val="1329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885C3E13-B300-4589-9A95-C74848DEE3C9}">
      <dsp:nvSpPr>
        <dsp:cNvPr id="0" name=""/>
        <dsp:cNvSpPr/>
      </dsp:nvSpPr>
      <dsp:spPr>
        <a:xfrm>
          <a:off x="8245151" y="1353858"/>
          <a:ext cx="3191785" cy="1519110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Machine learning predicts guest preferences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245151" y="1353858"/>
        <a:ext cx="3191785" cy="1519110"/>
      </dsp:txXfrm>
    </dsp:sp>
    <dsp:sp modelId="{12EADF80-AB1C-4BA5-8969-AD702584054C}">
      <dsp:nvSpPr>
        <dsp:cNvPr id="0" name=""/>
        <dsp:cNvSpPr/>
      </dsp:nvSpPr>
      <dsp:spPr>
        <a:xfrm>
          <a:off x="6060565" y="2863979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132245"/>
            <a:satOff val="-25677"/>
            <a:lumOff val="2658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0B249554-92F4-4B6D-84FD-3BE26F7D793D}">
      <dsp:nvSpPr>
        <dsp:cNvPr id="0" name=""/>
        <dsp:cNvSpPr/>
      </dsp:nvSpPr>
      <dsp:spPr>
        <a:xfrm>
          <a:off x="8956958" y="3115098"/>
          <a:ext cx="2294489" cy="162268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AI can’t replicate emotional intelligence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956958" y="3115098"/>
        <a:ext cx="2294489" cy="1622686"/>
      </dsp:txXfrm>
    </dsp:sp>
    <dsp:sp modelId="{8646D861-8A15-418F-955E-41C25787AF71}">
      <dsp:nvSpPr>
        <dsp:cNvPr id="0" name=""/>
        <dsp:cNvSpPr/>
      </dsp:nvSpPr>
      <dsp:spPr>
        <a:xfrm>
          <a:off x="5603566" y="3437098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198368"/>
            <a:satOff val="-38516"/>
            <a:lumOff val="3987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1C51FA75-DA05-44F4-AD77-D31243FB60D3}">
      <dsp:nvSpPr>
        <dsp:cNvPr id="0" name=""/>
        <dsp:cNvSpPr/>
      </dsp:nvSpPr>
      <dsp:spPr>
        <a:xfrm>
          <a:off x="8141858" y="4765343"/>
          <a:ext cx="3363204" cy="148458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Empathy is vital in complaints and crisis moments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141858" y="4765343"/>
        <a:ext cx="3363204" cy="1484585"/>
      </dsp:txXfrm>
    </dsp:sp>
    <dsp:sp modelId="{2F5635EC-BE0A-4A26-A29C-8971E72436B0}">
      <dsp:nvSpPr>
        <dsp:cNvPr id="0" name=""/>
        <dsp:cNvSpPr/>
      </dsp:nvSpPr>
      <dsp:spPr>
        <a:xfrm>
          <a:off x="4871617" y="3437098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198368"/>
            <a:satOff val="-38516"/>
            <a:lumOff val="3987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DFD9CAC-3F8D-43CE-9B68-08DF33F4C88A}">
      <dsp:nvSpPr>
        <dsp:cNvPr id="0" name=""/>
        <dsp:cNvSpPr/>
      </dsp:nvSpPr>
      <dsp:spPr>
        <a:xfrm>
          <a:off x="192513" y="4963268"/>
          <a:ext cx="4960434" cy="148458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Hilton robot concierge </a:t>
          </a: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“Connie”  and Edwardian’s chatbot “Edward” </a:t>
          </a:r>
        </a:p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= automation + personal care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2513" y="4963268"/>
        <a:ext cx="4960434" cy="1484585"/>
      </dsp:txXfrm>
    </dsp:sp>
    <dsp:sp modelId="{54F7D1CC-29FF-418D-AE25-6425E2C9E247}">
      <dsp:nvSpPr>
        <dsp:cNvPr id="0" name=""/>
        <dsp:cNvSpPr/>
      </dsp:nvSpPr>
      <dsp:spPr>
        <a:xfrm>
          <a:off x="4414619" y="2863979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132245"/>
            <a:satOff val="-25677"/>
            <a:lumOff val="2658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0A6A761-5DDB-4634-A1D8-DFA31240C03F}">
      <dsp:nvSpPr>
        <dsp:cNvPr id="0" name=""/>
        <dsp:cNvSpPr/>
      </dsp:nvSpPr>
      <dsp:spPr>
        <a:xfrm>
          <a:off x="642485" y="3056957"/>
          <a:ext cx="3439161" cy="162268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Emotional responsiveness ensures satisfaction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42485" y="3056957"/>
        <a:ext cx="3439161" cy="1622686"/>
      </dsp:txXfrm>
    </dsp:sp>
    <dsp:sp modelId="{8E9FA65A-AAE5-4329-9CCF-D056F191E2C4}">
      <dsp:nvSpPr>
        <dsp:cNvPr id="0" name=""/>
        <dsp:cNvSpPr/>
      </dsp:nvSpPr>
      <dsp:spPr>
        <a:xfrm>
          <a:off x="4576961" y="2149306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66123"/>
            <a:satOff val="-12839"/>
            <a:lumOff val="1329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CA9EDE47-EDEE-4419-A331-6B32DC54DC2F}">
      <dsp:nvSpPr>
        <dsp:cNvPr id="0" name=""/>
        <dsp:cNvSpPr/>
      </dsp:nvSpPr>
      <dsp:spPr>
        <a:xfrm>
          <a:off x="453402" y="1325968"/>
          <a:ext cx="4262455" cy="1519110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Digital natives prefer AI; older guests seek human interaction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3402" y="1325968"/>
        <a:ext cx="4262455" cy="15191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D85113-93D0-4ED2-9ABF-99F25D5FB918}">
      <dsp:nvSpPr>
        <dsp:cNvPr id="0" name=""/>
        <dsp:cNvSpPr/>
      </dsp:nvSpPr>
      <dsp:spPr>
        <a:xfrm rot="5400000">
          <a:off x="-186619" y="191394"/>
          <a:ext cx="1244128" cy="870889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</a:t>
          </a:r>
          <a:endParaRPr lang="ru-RU" sz="3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" y="440220"/>
        <a:ext cx="870889" cy="373239"/>
      </dsp:txXfrm>
    </dsp:sp>
    <dsp:sp modelId="{A6B3F742-3C1B-4B0D-A82D-98C5A2767BFE}">
      <dsp:nvSpPr>
        <dsp:cNvPr id="0" name=""/>
        <dsp:cNvSpPr/>
      </dsp:nvSpPr>
      <dsp:spPr>
        <a:xfrm rot="5400000">
          <a:off x="5572937" y="-4697271"/>
          <a:ext cx="809108" cy="1021320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Political</a:t>
          </a: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Data privacy laws (GDPR), AI regulation in service settings.</a:t>
          </a:r>
          <a:endParaRPr lang="ru-RU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870890" y="44273"/>
        <a:ext cx="10173706" cy="730114"/>
      </dsp:txXfrm>
    </dsp:sp>
    <dsp:sp modelId="{A55F5C64-49E5-4A1A-B3D8-FE862A0E3474}">
      <dsp:nvSpPr>
        <dsp:cNvPr id="0" name=""/>
        <dsp:cNvSpPr/>
      </dsp:nvSpPr>
      <dsp:spPr>
        <a:xfrm rot="5400000">
          <a:off x="-186619" y="1288929"/>
          <a:ext cx="1244128" cy="870889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-13333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</a:t>
          </a:r>
          <a:endParaRPr lang="ru-RU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" y="1537755"/>
        <a:ext cx="870889" cy="373239"/>
      </dsp:txXfrm>
    </dsp:sp>
    <dsp:sp modelId="{3AE085AF-FBE9-4406-B2F5-5A86F71C3C3F}">
      <dsp:nvSpPr>
        <dsp:cNvPr id="0" name=""/>
        <dsp:cNvSpPr/>
      </dsp:nvSpPr>
      <dsp:spPr>
        <a:xfrm rot="5400000">
          <a:off x="5573149" y="-3599949"/>
          <a:ext cx="808683" cy="1021320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Economic</a:t>
          </a:r>
          <a:r>
            <a:rPr lang="en-GB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: Cost-efficiency through automation, but barriers for small hotels.</a:t>
          </a:r>
          <a:endParaRPr lang="ru-RU" sz="2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870890" y="1141787"/>
        <a:ext cx="10173726" cy="729729"/>
      </dsp:txXfrm>
    </dsp:sp>
    <dsp:sp modelId="{B51237DA-F92D-4849-9C30-6589D515A32D}">
      <dsp:nvSpPr>
        <dsp:cNvPr id="0" name=""/>
        <dsp:cNvSpPr/>
      </dsp:nvSpPr>
      <dsp:spPr>
        <a:xfrm rot="5400000">
          <a:off x="-186619" y="2386464"/>
          <a:ext cx="1244128" cy="870889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-26667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</a:t>
          </a:r>
          <a:endParaRPr lang="ru-RU" sz="3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" y="2635290"/>
        <a:ext cx="870889" cy="373239"/>
      </dsp:txXfrm>
    </dsp:sp>
    <dsp:sp modelId="{42EB6520-697C-4C1A-BFBB-E30A73B483C9}">
      <dsp:nvSpPr>
        <dsp:cNvPr id="0" name=""/>
        <dsp:cNvSpPr/>
      </dsp:nvSpPr>
      <dsp:spPr>
        <a:xfrm rot="5400000">
          <a:off x="5573149" y="-2502414"/>
          <a:ext cx="808683" cy="1021320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</a:t>
          </a: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Changing guest expectations for speed vs personalisation.</a:t>
          </a:r>
          <a:endParaRPr lang="ru-RU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870890" y="2239322"/>
        <a:ext cx="10173726" cy="729729"/>
      </dsp:txXfrm>
    </dsp:sp>
    <dsp:sp modelId="{74B729F6-E586-469B-963F-4F670DF629B4}">
      <dsp:nvSpPr>
        <dsp:cNvPr id="0" name=""/>
        <dsp:cNvSpPr/>
      </dsp:nvSpPr>
      <dsp:spPr>
        <a:xfrm rot="5400000">
          <a:off x="-186619" y="3483999"/>
          <a:ext cx="1244128" cy="870889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</a:t>
          </a:r>
          <a:endParaRPr lang="ru-RU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" y="3732825"/>
        <a:ext cx="870889" cy="373239"/>
      </dsp:txXfrm>
    </dsp:sp>
    <dsp:sp modelId="{4ECAB212-9E9F-4B1F-8A9B-8B924529278C}">
      <dsp:nvSpPr>
        <dsp:cNvPr id="0" name=""/>
        <dsp:cNvSpPr/>
      </dsp:nvSpPr>
      <dsp:spPr>
        <a:xfrm rot="5400000">
          <a:off x="5573149" y="-1404879"/>
          <a:ext cx="808683" cy="1021320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Technological</a:t>
          </a: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Rapid AI advancement - chatbots, facial recognition, voice assistants.</a:t>
          </a:r>
          <a:endParaRPr lang="ru-RU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870890" y="3336857"/>
        <a:ext cx="10173726" cy="7297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>
            <a:extLst>
              <a:ext uri="{FF2B5EF4-FFF2-40B4-BE49-F238E27FC236}">
                <a16:creationId xmlns:a16="http://schemas.microsoft.com/office/drawing/2014/main" id="{95F4DCF1-ECAF-F7A7-2FE7-5E8E893BC44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ru-RU" sz="1200"/>
            </a:lvl1pPr>
          </a:lstStyle>
          <a:p>
            <a:pPr rtl="0"/>
            <a:endParaRPr lang="ru-RU" dirty="0"/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2C1330B0-5BAC-7408-8C3C-78D8336840E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ru-RU" sz="1200"/>
            </a:lvl1pPr>
          </a:lstStyle>
          <a:p>
            <a:pPr rtl="0"/>
            <a:fld id="{BC1A1616-714D-4ADA-BBBA-B34ABEEC5283}" type="datetime1">
              <a:rPr lang="ru-RU" smtClean="0"/>
              <a:t>09.06.2025</a:t>
            </a:fld>
            <a:endParaRPr lang="ru-RU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F0D7EEB3-E0A5-7440-F7ED-F59975ED1E8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ru-RU" sz="1200"/>
            </a:lvl1pPr>
          </a:lstStyle>
          <a:p>
            <a:pPr rtl="0"/>
            <a:endParaRPr lang="ru-RU" dirty="0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3F548D11-7466-6432-3BF5-64A1A1FA59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ru-RU" sz="1200"/>
            </a:lvl1pPr>
          </a:lstStyle>
          <a:p>
            <a:pPr rtl="0"/>
            <a:fld id="{CFA70580-B89C-4157-871D-6B9318EE5F58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943157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ru-RU" sz="1200"/>
            </a:lvl1pPr>
          </a:lstStyle>
          <a:p>
            <a:pPr rtl="0"/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ru-RU" sz="1200"/>
            </a:lvl1pPr>
          </a:lstStyle>
          <a:p>
            <a:fld id="{A8D124BC-5E8F-4686-A3D0-46BF78A79F81}" type="datetime1">
              <a:rPr lang="ru-RU" smtClean="0"/>
              <a:pPr/>
              <a:t>09.06.2025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ru-RU"/>
            </a:defPPr>
          </a:lstStyle>
          <a:p>
            <a:pPr lvl="0" rtl="0"/>
            <a:r>
              <a:rPr lang="ru-RU"/>
              <a:t>Щелкните, чтобы изменить стили текста образца слайда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ru-RU" sz="1200"/>
            </a:lvl1pPr>
          </a:lstStyle>
          <a:p>
            <a:pPr rtl="0"/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ru-RU" sz="1200"/>
            </a:lvl1pPr>
          </a:lstStyle>
          <a:p>
            <a:pPr rtl="0"/>
            <a:fld id="{E7AF00E9-A49D-4007-B3B9-A3783809E50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0969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3163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560649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3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0951595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4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704889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C849E9A-41F7-4779-A581-48A7C374A227}" type="slidenum">
              <a:rPr lang="ru-RU" smtClean="0"/>
              <a:t>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40561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10143-D084-66B8-4F6F-CD9F153C33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>
            <a:extLst>
              <a:ext uri="{FF2B5EF4-FFF2-40B4-BE49-F238E27FC236}">
                <a16:creationId xmlns:a16="http://schemas.microsoft.com/office/drawing/2014/main" id="{904C18CF-5003-25F6-817E-D4527D6779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>
            <a:extLst>
              <a:ext uri="{FF2B5EF4-FFF2-40B4-BE49-F238E27FC236}">
                <a16:creationId xmlns:a16="http://schemas.microsoft.com/office/drawing/2014/main" id="{B6C35BDE-9491-DD5C-7D22-38CCDBA021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6C645F89-37F5-FD7A-9493-DD34A49998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6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119990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CC1636-3F5D-DB95-B54D-6042E2AC78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>
            <a:extLst>
              <a:ext uri="{FF2B5EF4-FFF2-40B4-BE49-F238E27FC236}">
                <a16:creationId xmlns:a16="http://schemas.microsoft.com/office/drawing/2014/main" id="{9153C03F-30FD-2B5F-D345-0729D0F714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>
            <a:extLst>
              <a:ext uri="{FF2B5EF4-FFF2-40B4-BE49-F238E27FC236}">
                <a16:creationId xmlns:a16="http://schemas.microsoft.com/office/drawing/2014/main" id="{7FDD628E-5D97-67E7-4FF5-7AB3367188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05EE5E51-7BC1-E233-2DED-783A7631B6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7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0688404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8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867899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9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0496934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10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822812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11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6616745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F31508-CE06-9A3C-8F33-F7D27CD1FD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>
            <a:extLst>
              <a:ext uri="{FF2B5EF4-FFF2-40B4-BE49-F238E27FC236}">
                <a16:creationId xmlns:a16="http://schemas.microsoft.com/office/drawing/2014/main" id="{EEB662EA-CE4E-DB1E-0947-1DBF26E0F2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>
            <a:extLst>
              <a:ext uri="{FF2B5EF4-FFF2-40B4-BE49-F238E27FC236}">
                <a16:creationId xmlns:a16="http://schemas.microsoft.com/office/drawing/2014/main" id="{F7A02CFA-A932-2239-5777-CAAA47CEA2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ru-RU" sz="1200" dirty="0">
                <a:solidFill>
                  <a:prstClr val="black"/>
                </a:solidFill>
              </a:rPr>
              <a:t>© Showeet.com — бесплатные шаблоны </a:t>
            </a:r>
            <a:r>
              <a:rPr lang="ru-RU" sz="1200" dirty="0" err="1">
                <a:solidFill>
                  <a:prstClr val="black"/>
                </a:solidFill>
              </a:rPr>
              <a:t>PowerPoint</a:t>
            </a:r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1E575783-4759-A185-EA4A-B4CD2400BD3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36D9429-67C4-4688-B497-2D10480057F2}" type="slidenum">
              <a:rPr lang="ru-RU" smtClean="0"/>
              <a:t>12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688877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18020" y="662937"/>
            <a:ext cx="4624442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ru-RU" dirty="0"/>
            </a:lvl1pPr>
          </a:lstStyle>
          <a:p>
            <a:pPr lvl="0" rtl="0">
              <a:lnSpc>
                <a:spcPct val="100000"/>
              </a:lnSpc>
            </a:pPr>
            <a:r>
              <a:rPr lang="ru-RU"/>
              <a:t>Заголовок слайда</a:t>
            </a:r>
          </a:p>
        </p:txBody>
      </p:sp>
      <p:sp>
        <p:nvSpPr>
          <p:cNvPr id="9" name="Рисунок 8">
            <a:extLst>
              <a:ext uri="{FF2B5EF4-FFF2-40B4-BE49-F238E27FC236}">
                <a16:creationId xmlns:a16="http://schemas.microsoft.com/office/drawing/2014/main" id="{988CE9D0-E6DB-A38D-ED84-A53D0493E6D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267450" cy="6858000"/>
          </a:xfrm>
        </p:spPr>
        <p:txBody>
          <a:bodyPr rtlCol="0">
            <a:normAutofit/>
          </a:bodyPr>
          <a:lstStyle>
            <a:lvl1pPr marL="0" indent="0" algn="ctr">
              <a:buNone/>
              <a:defRPr lang="ru-RU" sz="2000"/>
            </a:lvl1pPr>
          </a:lstStyle>
          <a:p>
            <a:pPr rtl="0"/>
            <a:r>
              <a:rPr lang="ru-RU"/>
              <a:t>Щелкните значок, чтобы вставить рисунок</a:t>
            </a:r>
          </a:p>
        </p:txBody>
      </p:sp>
    </p:spTree>
    <p:extLst>
      <p:ext uri="{BB962C8B-B14F-4D97-AF65-F5344CB8AC3E}">
        <p14:creationId xmlns:p14="http://schemas.microsoft.com/office/powerpoint/2010/main" val="2868207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Повестк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Группа 22">
            <a:extLst>
              <a:ext uri="{FF2B5EF4-FFF2-40B4-BE49-F238E27FC236}">
                <a16:creationId xmlns:a16="http://schemas.microsoft.com/office/drawing/2014/main" id="{43C4A872-A473-BFD2-150E-387250C2B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24" name="Полилиния: Фигура 23">
              <a:extLst>
                <a:ext uri="{FF2B5EF4-FFF2-40B4-BE49-F238E27FC236}">
                  <a16:creationId xmlns:a16="http://schemas.microsoft.com/office/drawing/2014/main" id="{C5C8D53B-A579-BCFA-58E8-C386DABC92CD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5" name="Овал 24">
              <a:extLst>
                <a:ext uri="{FF2B5EF4-FFF2-40B4-BE49-F238E27FC236}">
                  <a16:creationId xmlns:a16="http://schemas.microsoft.com/office/drawing/2014/main" id="{23A34CAC-4A03-ADDB-E97F-8675E68FC0B3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26" name="Овал 25">
              <a:extLst>
                <a:ext uri="{FF2B5EF4-FFF2-40B4-BE49-F238E27FC236}">
                  <a16:creationId xmlns:a16="http://schemas.microsoft.com/office/drawing/2014/main" id="{0C733506-2F0D-8F31-52D1-5244F04A706B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27" name="Полилиния: Фигура 26">
              <a:extLst>
                <a:ext uri="{FF2B5EF4-FFF2-40B4-BE49-F238E27FC236}">
                  <a16:creationId xmlns:a16="http://schemas.microsoft.com/office/drawing/2014/main" id="{29356E3D-E14C-9C43-7CE4-A7156B1E10DB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</p:grpSp>
      <p:sp>
        <p:nvSpPr>
          <p:cNvPr id="20" name="Заголовок 19">
            <a:extLst>
              <a:ext uri="{FF2B5EF4-FFF2-40B4-BE49-F238E27FC236}">
                <a16:creationId xmlns:a16="http://schemas.microsoft.com/office/drawing/2014/main" id="{85C652DA-55F6-9691-4254-344E0A4E9A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483924"/>
            <a:ext cx="11090275" cy="1684059"/>
          </a:xfrm>
        </p:spPr>
        <p:txBody>
          <a:bodyPr rtlCol="0" anchor="b">
            <a:normAutofit/>
          </a:bodyPr>
          <a:lstStyle>
            <a:lvl1pPr>
              <a:defRPr lang="ru-RU" sz="4000"/>
            </a:lvl1pPr>
          </a:lstStyle>
          <a:p>
            <a:pPr rtl="0"/>
            <a:r>
              <a:rPr lang="ru-RU"/>
              <a:t>Заголовок слайда</a:t>
            </a:r>
          </a:p>
        </p:txBody>
      </p:sp>
      <p:sp>
        <p:nvSpPr>
          <p:cNvPr id="22" name="Объект 21">
            <a:extLst>
              <a:ext uri="{FF2B5EF4-FFF2-40B4-BE49-F238E27FC236}">
                <a16:creationId xmlns:a16="http://schemas.microsoft.com/office/drawing/2014/main" id="{4DB7AC4F-2818-7F0D-AC6A-736D5F2C73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0863" y="2419350"/>
            <a:ext cx="11090274" cy="3913188"/>
          </a:xfrm>
        </p:spPr>
        <p:txBody>
          <a:bodyPr rtlCol="0">
            <a:normAutofit/>
          </a:bodyPr>
          <a:lstStyle>
            <a:lvl1pPr marL="0" indent="0">
              <a:buNone/>
              <a:defRPr lang="ru-RU" sz="1800">
                <a:solidFill>
                  <a:schemeClr val="tx1"/>
                </a:solidFill>
              </a:defRPr>
            </a:lvl1pPr>
            <a:lvl2pPr>
              <a:defRPr lang="ru-RU" sz="1200">
                <a:solidFill>
                  <a:schemeClr val="tx1"/>
                </a:solidFill>
              </a:defRPr>
            </a:lvl2pPr>
            <a:lvl3pPr>
              <a:defRPr lang="ru-RU" sz="1200">
                <a:solidFill>
                  <a:schemeClr val="tx1"/>
                </a:solidFill>
              </a:defRPr>
            </a:lvl3pPr>
            <a:lvl4pPr>
              <a:defRPr lang="ru-RU" sz="1200">
                <a:solidFill>
                  <a:schemeClr val="tx1"/>
                </a:solidFill>
              </a:defRPr>
            </a:lvl4pPr>
            <a:lvl5pPr>
              <a:defRPr lang="ru-RU"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2" name="Дата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DBA1B0FB-D917-4C8C-928F-313BD683BF39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5" name="Группа 4">
            <a:extLst>
              <a:ext uri="{FF2B5EF4-FFF2-40B4-BE49-F238E27FC236}">
                <a16:creationId xmlns:a16="http://schemas.microsoft.com/office/drawing/2014/main" id="{6C61DF04-D7CB-2B19-8BB9-3E90A6619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010824" y="1514007"/>
            <a:ext cx="734257" cy="760506"/>
            <a:chOff x="5243759" y="1363788"/>
            <a:chExt cx="734257" cy="760506"/>
          </a:xfrm>
        </p:grpSpPr>
        <p:sp>
          <p:nvSpPr>
            <p:cNvPr id="6" name="Полилиния 5">
              <a:extLst>
                <a:ext uri="{FF2B5EF4-FFF2-40B4-BE49-F238E27FC236}">
                  <a16:creationId xmlns:a16="http://schemas.microsoft.com/office/drawing/2014/main" id="{5DE1CC00-F893-E215-8086-65B6605C5F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7" name="Полилиния 6">
              <a:extLst>
                <a:ext uri="{FF2B5EF4-FFF2-40B4-BE49-F238E27FC236}">
                  <a16:creationId xmlns:a16="http://schemas.microsoft.com/office/drawing/2014/main" id="{6EBF50D9-F9B8-ADB3-8B4A-AF19564EE6E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8" name="Полилиния 8">
              <a:extLst>
                <a:ext uri="{FF2B5EF4-FFF2-40B4-BE49-F238E27FC236}">
                  <a16:creationId xmlns:a16="http://schemas.microsoft.com/office/drawing/2014/main" id="{80BE1060-7183-58F8-EEBF-64135EE82BC5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sp>
        <p:nvSpPr>
          <p:cNvPr id="11" name="Овал 10">
            <a:extLst>
              <a:ext uri="{FF2B5EF4-FFF2-40B4-BE49-F238E27FC236}">
                <a16:creationId xmlns:a16="http://schemas.microsoft.com/office/drawing/2014/main" id="{E597A3BE-0D13-9033-E3FD-78202DB79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168304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grpSp>
        <p:nvGrpSpPr>
          <p:cNvPr id="12" name="Группа 11">
            <a:extLst>
              <a:ext uri="{FF2B5EF4-FFF2-40B4-BE49-F238E27FC236}">
                <a16:creationId xmlns:a16="http://schemas.microsoft.com/office/drawing/2014/main" id="{D8867D9A-3F3B-94C3-244B-0006226A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9063019" y="3199533"/>
            <a:ext cx="3597052" cy="2615018"/>
            <a:chOff x="4541453" y="3199533"/>
            <a:chExt cx="3597052" cy="2615018"/>
          </a:xfrm>
        </p:grpSpPr>
        <p:sp>
          <p:nvSpPr>
            <p:cNvPr id="13" name="Полилиния: фигура 38">
              <a:extLst>
                <a:ext uri="{FF2B5EF4-FFF2-40B4-BE49-F238E27FC236}">
                  <a16:creationId xmlns:a16="http://schemas.microsoft.com/office/drawing/2014/main" id="{955FC3D1-6227-A188-CCDB-11D573FD807A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602175" y="3958416"/>
              <a:ext cx="3536330" cy="1853969"/>
            </a:xfrm>
            <a:custGeom>
              <a:avLst/>
              <a:gdLst>
                <a:gd name="connsiteX0" fmla="*/ 3536330 w 3536330"/>
                <a:gd name="connsiteY0" fmla="*/ 1853969 h 1853969"/>
                <a:gd name="connsiteX1" fmla="*/ 1682362 w 3536330"/>
                <a:gd name="connsiteY1" fmla="*/ 0 h 1853969"/>
                <a:gd name="connsiteX2" fmla="*/ 52157 w 3536330"/>
                <a:gd name="connsiteY2" fmla="*/ 970257 h 1853969"/>
                <a:gd name="connsiteX3" fmla="*/ 0 w 3536330"/>
                <a:gd name="connsiteY3" fmla="*/ 1078528 h 1853969"/>
                <a:gd name="connsiteX4" fmla="*/ 757215 w 3536330"/>
                <a:gd name="connsiteY4" fmla="*/ 1835743 h 1853969"/>
                <a:gd name="connsiteX5" fmla="*/ 774211 w 3536330"/>
                <a:gd name="connsiteY5" fmla="*/ 1667149 h 1853969"/>
                <a:gd name="connsiteX6" fmla="*/ 1682362 w 3536330"/>
                <a:gd name="connsiteY6" fmla="*/ 926985 h 1853969"/>
                <a:gd name="connsiteX7" fmla="*/ 2609345 w 3536330"/>
                <a:gd name="connsiteY7" fmla="*/ 1853969 h 1853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36330" h="1853969">
                  <a:moveTo>
                    <a:pt x="3536330" y="1853969"/>
                  </a:moveTo>
                  <a:cubicBezTo>
                    <a:pt x="3536330" y="830051"/>
                    <a:pt x="2706280" y="0"/>
                    <a:pt x="1682362" y="0"/>
                  </a:cubicBezTo>
                  <a:cubicBezTo>
                    <a:pt x="978418" y="0"/>
                    <a:pt x="366107" y="392328"/>
                    <a:pt x="52157" y="970257"/>
                  </a:cubicBezTo>
                  <a:lnTo>
                    <a:pt x="0" y="1078528"/>
                  </a:lnTo>
                  <a:lnTo>
                    <a:pt x="757215" y="1835743"/>
                  </a:lnTo>
                  <a:lnTo>
                    <a:pt x="774211" y="1667149"/>
                  </a:lnTo>
                  <a:cubicBezTo>
                    <a:pt x="860649" y="1244739"/>
                    <a:pt x="1234397" y="926985"/>
                    <a:pt x="1682362" y="926985"/>
                  </a:cubicBezTo>
                  <a:cubicBezTo>
                    <a:pt x="2194320" y="926985"/>
                    <a:pt x="2609345" y="1342010"/>
                    <a:pt x="2609345" y="1853969"/>
                  </a:cubicBezTo>
                  <a:close/>
                </a:path>
              </a:pathLst>
            </a:custGeom>
            <a:gradFill flip="none" rotWithShape="1">
              <a:gsLst>
                <a:gs pos="97000">
                  <a:schemeClr val="bg2"/>
                </a:gs>
                <a:gs pos="31000">
                  <a:schemeClr val="bg2">
                    <a:lumMod val="90000"/>
                    <a:lumOff val="10000"/>
                  </a:schemeClr>
                </a:gs>
              </a:gsLst>
              <a:lin ang="15000000" scaled="0"/>
              <a:tileRect/>
            </a:gradFill>
            <a:ln>
              <a:noFill/>
            </a:ln>
            <a:effectLst>
              <a:innerShdw blurRad="355600" dist="101600" dir="162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grpSp>
          <p:nvGrpSpPr>
            <p:cNvPr id="14" name="Группа 13">
              <a:extLst>
                <a:ext uri="{FF2B5EF4-FFF2-40B4-BE49-F238E27FC236}">
                  <a16:creationId xmlns:a16="http://schemas.microsoft.com/office/drawing/2014/main" id="{AE6BE70E-C41E-449D-A48C-4EB6BB7DC20D}"/>
                </a:ext>
              </a:extLst>
            </p:cNvPr>
            <p:cNvGrpSpPr/>
            <p:nvPr/>
          </p:nvGrpSpPr>
          <p:grpSpPr>
            <a:xfrm>
              <a:off x="4541453" y="3199533"/>
              <a:ext cx="3478701" cy="2615018"/>
              <a:chOff x="-481151" y="3199533"/>
              <a:chExt cx="3478701" cy="2615018"/>
            </a:xfrm>
          </p:grpSpPr>
          <p:sp>
            <p:nvSpPr>
              <p:cNvPr id="15" name="Полилиния: фигура 32">
                <a:extLst>
                  <a:ext uri="{FF2B5EF4-FFF2-40B4-BE49-F238E27FC236}">
                    <a16:creationId xmlns:a16="http://schemas.microsoft.com/office/drawing/2014/main" id="{B7C0B12B-49BE-7855-18FB-8583C8DD9617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 rot="18900000" flipV="1">
                <a:off x="-481151" y="3649708"/>
                <a:ext cx="3478701" cy="2164843"/>
              </a:xfrm>
              <a:custGeom>
                <a:avLst/>
                <a:gdLst>
                  <a:gd name="connsiteX0" fmla="*/ 3478701 w 3478701"/>
                  <a:gd name="connsiteY0" fmla="*/ 2164843 h 2164843"/>
                  <a:gd name="connsiteX1" fmla="*/ 1624733 w 3478701"/>
                  <a:gd name="connsiteY1" fmla="*/ 0 h 2164843"/>
                  <a:gd name="connsiteX2" fmla="*/ 87393 w 3478701"/>
                  <a:gd name="connsiteY2" fmla="*/ 954459 h 2164843"/>
                  <a:gd name="connsiteX3" fmla="*/ 0 w 3478701"/>
                  <a:gd name="connsiteY3" fmla="*/ 1122434 h 2164843"/>
                  <a:gd name="connsiteX4" fmla="*/ 736015 w 3478701"/>
                  <a:gd name="connsiteY4" fmla="*/ 1858449 h 2164843"/>
                  <a:gd name="connsiteX5" fmla="*/ 739424 w 3478701"/>
                  <a:gd name="connsiteY5" fmla="*/ 1842964 h 2164843"/>
                  <a:gd name="connsiteX6" fmla="*/ 1624733 w 3478701"/>
                  <a:gd name="connsiteY6" fmla="*/ 1082422 h 2164843"/>
                  <a:gd name="connsiteX7" fmla="*/ 2551716 w 3478701"/>
                  <a:gd name="connsiteY7" fmla="*/ 2164843 h 21648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478701" h="2164843">
                    <a:moveTo>
                      <a:pt x="3478701" y="2164843"/>
                    </a:moveTo>
                    <a:cubicBezTo>
                      <a:pt x="3478701" y="969234"/>
                      <a:pt x="2648651" y="0"/>
                      <a:pt x="1624733" y="0"/>
                    </a:cubicBezTo>
                    <a:cubicBezTo>
                      <a:pt x="984784" y="0"/>
                      <a:pt x="420564" y="378607"/>
                      <a:pt x="87393" y="954459"/>
                    </a:cubicBezTo>
                    <a:lnTo>
                      <a:pt x="0" y="1122434"/>
                    </a:lnTo>
                    <a:lnTo>
                      <a:pt x="736015" y="1858449"/>
                    </a:lnTo>
                    <a:lnTo>
                      <a:pt x="739424" y="1842964"/>
                    </a:lnTo>
                    <a:cubicBezTo>
                      <a:pt x="856791" y="1402344"/>
                      <a:pt x="1208766" y="1082422"/>
                      <a:pt x="1624733" y="1082422"/>
                    </a:cubicBezTo>
                    <a:cubicBezTo>
                      <a:pt x="2136692" y="1082422"/>
                      <a:pt x="2551716" y="1567038"/>
                      <a:pt x="2551716" y="2164843"/>
                    </a:cubicBezTo>
                    <a:close/>
                  </a:path>
                </a:pathLst>
              </a:custGeom>
              <a:solidFill>
                <a:schemeClr val="bg2">
                  <a:lumMod val="50000"/>
                  <a:lumOff val="50000"/>
                  <a:alpha val="40000"/>
                </a:schemeClr>
              </a:solidFill>
              <a:ln>
                <a:noFill/>
              </a:ln>
              <a:effectLst>
                <a:softEdge rad="381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ru-RU"/>
                </a:defPPr>
              </a:lstStyle>
              <a:p>
                <a:pPr algn="ctr" rtl="0"/>
                <a:endParaRPr lang="ru-RU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16" name="Овал 15">
                <a:extLst>
                  <a:ext uri="{FF2B5EF4-FFF2-40B4-BE49-F238E27FC236}">
                    <a16:creationId xmlns:a16="http://schemas.microsoft.com/office/drawing/2014/main" id="{67C78A37-D378-70D3-D6E3-AB9400EB583E}"/>
                  </a:ext>
                </a:extLst>
              </p:cNvPr>
              <p:cNvSpPr/>
              <p:nvPr userDrawn="1"/>
            </p:nvSpPr>
            <p:spPr>
              <a:xfrm rot="13500000" flipV="1">
                <a:off x="1512277" y="2840042"/>
                <a:ext cx="214196" cy="933178"/>
              </a:xfrm>
              <a:prstGeom prst="ellipse">
                <a:avLst/>
              </a:prstGeom>
              <a:solidFill>
                <a:schemeClr val="bg2">
                  <a:lumMod val="90000"/>
                  <a:lumOff val="10000"/>
                </a:schemeClr>
              </a:solidFill>
              <a:ln>
                <a:noFill/>
              </a:ln>
              <a:effectLst>
                <a:innerShdw blurRad="1270000" dist="2540000">
                  <a:schemeClr val="accent1">
                    <a:lumMod val="60000"/>
                    <a:lumOff val="40000"/>
                    <a:alpha val="0"/>
                  </a:scheme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ru-RU"/>
                </a:defPPr>
              </a:lstStyle>
              <a:p>
                <a:pPr algn="ctr" rtl="0"/>
                <a:endParaRPr lang="ru-RU" dirty="0">
                  <a:latin typeface="Calibri" panose="020F0502020204030204" pitchFamily="34" charset="0"/>
                </a:endParaRPr>
              </a:p>
            </p:txBody>
          </p:sp>
        </p:grpSp>
      </p:grp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02491172-466F-19CC-B639-A1C3CAB1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90545" y="4100655"/>
            <a:ext cx="1335600" cy="1262947"/>
            <a:chOff x="10145015" y="2343978"/>
            <a:chExt cx="1335600" cy="1262947"/>
          </a:xfrm>
        </p:grpSpPr>
        <p:sp>
          <p:nvSpPr>
            <p:cNvPr id="18" name="Полилиния: Фигура 25">
              <a:extLst>
                <a:ext uri="{FF2B5EF4-FFF2-40B4-BE49-F238E27FC236}">
                  <a16:creationId xmlns:a16="http://schemas.microsoft.com/office/drawing/2014/main" id="{45EC885D-265C-397B-5DAF-57A66CDA30B5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9" name="Овал 18">
              <a:extLst>
                <a:ext uri="{FF2B5EF4-FFF2-40B4-BE49-F238E27FC236}">
                  <a16:creationId xmlns:a16="http://schemas.microsoft.com/office/drawing/2014/main" id="{3601DB21-D937-2F89-DC26-063DFC7800C8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Заголовок + подзаголовок + рисун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50863" y="196900"/>
            <a:ext cx="4159160" cy="3155900"/>
          </a:xfrm>
        </p:spPr>
        <p:txBody>
          <a:bodyPr lIns="91440" rtlCol="0" anchor="b">
            <a:noAutofit/>
          </a:bodyPr>
          <a:lstStyle>
            <a:lvl1pPr algn="l">
              <a:defRPr lang="ru-RU" sz="4000"/>
            </a:lvl1pPr>
          </a:lstStyle>
          <a:p>
            <a:pPr rtl="0"/>
            <a:r>
              <a:rPr lang="ru-RU"/>
              <a:t>Заголовок слайда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7271" y="3505200"/>
            <a:ext cx="4159160" cy="2352356"/>
          </a:xfrm>
        </p:spPr>
        <p:txBody>
          <a:bodyPr lIns="91440" rIns="91440" rtlCol="0">
            <a:noAutofit/>
          </a:bodyPr>
          <a:lstStyle>
            <a:lvl1pPr marL="0" indent="0" algn="l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None/>
              <a:defRPr lang="ru-RU" sz="2400">
                <a:solidFill>
                  <a:schemeClr val="tx1"/>
                </a:solidFill>
              </a:defRPr>
            </a:lvl1pPr>
            <a:lvl2pPr marL="457200" indent="0" algn="ctr">
              <a:buNone/>
              <a:defRPr lang="ru-RU" sz="2000"/>
            </a:lvl2pPr>
            <a:lvl3pPr marL="914400" indent="0" algn="ctr">
              <a:buNone/>
              <a:defRPr lang="ru-RU" sz="1800"/>
            </a:lvl3pPr>
            <a:lvl4pPr marL="1371600" indent="0" algn="ctr">
              <a:buNone/>
              <a:defRPr lang="ru-RU" sz="1600"/>
            </a:lvl4pPr>
            <a:lvl5pPr marL="1828800" indent="0" algn="ctr">
              <a:buNone/>
              <a:defRPr lang="ru-RU" sz="1600"/>
            </a:lvl5pPr>
            <a:lvl6pPr marL="2286000" indent="0" algn="ctr">
              <a:buNone/>
              <a:defRPr lang="ru-RU" sz="1600"/>
            </a:lvl6pPr>
            <a:lvl7pPr marL="2743200" indent="0" algn="ctr">
              <a:buNone/>
              <a:defRPr lang="ru-RU" sz="1600"/>
            </a:lvl7pPr>
            <a:lvl8pPr marL="3200400" indent="0" algn="ctr">
              <a:buNone/>
              <a:defRPr lang="ru-RU" sz="1600"/>
            </a:lvl8pPr>
            <a:lvl9pPr marL="3657600" indent="0" algn="ctr">
              <a:buNone/>
              <a:defRPr lang="ru-RU" sz="1600"/>
            </a:lvl9pPr>
          </a:lstStyle>
          <a:p>
            <a:pPr rtl="0"/>
            <a:r>
              <a:rPr lang="ru-RU"/>
              <a:t>Подзаголовок слайда</a:t>
            </a:r>
          </a:p>
        </p:txBody>
      </p:sp>
      <p:sp>
        <p:nvSpPr>
          <p:cNvPr id="14" name="Овал 13">
            <a:extLst>
              <a:ext uri="{FF2B5EF4-FFF2-40B4-BE49-F238E27FC236}">
                <a16:creationId xmlns:a16="http://schemas.microsoft.com/office/drawing/2014/main" id="{60ABD6E1-FE78-D78B-E80C-09490F5D8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grpSp>
        <p:nvGrpSpPr>
          <p:cNvPr id="10" name="Группа 9">
            <a:extLst>
              <a:ext uri="{FF2B5EF4-FFF2-40B4-BE49-F238E27FC236}">
                <a16:creationId xmlns:a16="http://schemas.microsoft.com/office/drawing/2014/main" id="{62BB1BCD-5C1C-ED05-D6B4-F92367209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11" name="Полилиния 5">
              <a:extLst>
                <a:ext uri="{FF2B5EF4-FFF2-40B4-BE49-F238E27FC236}">
                  <a16:creationId xmlns:a16="http://schemas.microsoft.com/office/drawing/2014/main" id="{700A5CAB-28E9-FB7A-E72E-39F3ADE58C6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2" name="Полилиния 6">
              <a:extLst>
                <a:ext uri="{FF2B5EF4-FFF2-40B4-BE49-F238E27FC236}">
                  <a16:creationId xmlns:a16="http://schemas.microsoft.com/office/drawing/2014/main" id="{2BA2D9BC-CA87-28FA-7A02-455E740EAC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3" name="Полилиния 8">
              <a:extLst>
                <a:ext uri="{FF2B5EF4-FFF2-40B4-BE49-F238E27FC236}">
                  <a16:creationId xmlns:a16="http://schemas.microsoft.com/office/drawing/2014/main" id="{734E5ADF-EEF0-2501-9D7B-8FC1A49F60A7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sp>
        <p:nvSpPr>
          <p:cNvPr id="8" name="Рисунок 14">
            <a:extLst>
              <a:ext uri="{FF2B5EF4-FFF2-40B4-BE49-F238E27FC236}">
                <a16:creationId xmlns:a16="http://schemas.microsoft.com/office/drawing/2014/main" id="{780F3839-9B1B-2346-C1F4-E876E6AE32E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78049" y="78871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 lang="ru-RU" sz="1800"/>
            </a:lvl1pPr>
          </a:lstStyle>
          <a:p>
            <a:pPr rtl="0"/>
            <a:r>
              <a:rPr lang="en-US"/>
              <a:t>Click icon to add picture</a:t>
            </a:r>
            <a:endParaRPr lang="ru-RU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CBD12358-51D2-46B3-9BDE-DF29528B9454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50073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Заголовок и объект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па 6">
            <a:extLst>
              <a:ext uri="{FF2B5EF4-FFF2-40B4-BE49-F238E27FC236}">
                <a16:creationId xmlns:a16="http://schemas.microsoft.com/office/drawing/2014/main" id="{C87E98C0-6053-9701-92D0-4EF9ADBC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 flipV="1">
            <a:off x="9063019" y="746716"/>
            <a:ext cx="3597052" cy="2615018"/>
            <a:chOff x="4541453" y="3199533"/>
            <a:chExt cx="3597052" cy="2615018"/>
          </a:xfrm>
        </p:grpSpPr>
        <p:sp>
          <p:nvSpPr>
            <p:cNvPr id="8" name="Полилиния: фигура 38">
              <a:extLst>
                <a:ext uri="{FF2B5EF4-FFF2-40B4-BE49-F238E27FC236}">
                  <a16:creationId xmlns:a16="http://schemas.microsoft.com/office/drawing/2014/main" id="{C32B1A1D-760B-9D3D-A869-E50FC962A629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602175" y="3958416"/>
              <a:ext cx="3536330" cy="1853969"/>
            </a:xfrm>
            <a:custGeom>
              <a:avLst/>
              <a:gdLst>
                <a:gd name="connsiteX0" fmla="*/ 3536330 w 3536330"/>
                <a:gd name="connsiteY0" fmla="*/ 1853969 h 1853969"/>
                <a:gd name="connsiteX1" fmla="*/ 1682362 w 3536330"/>
                <a:gd name="connsiteY1" fmla="*/ 0 h 1853969"/>
                <a:gd name="connsiteX2" fmla="*/ 52157 w 3536330"/>
                <a:gd name="connsiteY2" fmla="*/ 970257 h 1853969"/>
                <a:gd name="connsiteX3" fmla="*/ 0 w 3536330"/>
                <a:gd name="connsiteY3" fmla="*/ 1078528 h 1853969"/>
                <a:gd name="connsiteX4" fmla="*/ 757215 w 3536330"/>
                <a:gd name="connsiteY4" fmla="*/ 1835743 h 1853969"/>
                <a:gd name="connsiteX5" fmla="*/ 774211 w 3536330"/>
                <a:gd name="connsiteY5" fmla="*/ 1667149 h 1853969"/>
                <a:gd name="connsiteX6" fmla="*/ 1682362 w 3536330"/>
                <a:gd name="connsiteY6" fmla="*/ 926985 h 1853969"/>
                <a:gd name="connsiteX7" fmla="*/ 2609345 w 3536330"/>
                <a:gd name="connsiteY7" fmla="*/ 1853969 h 1853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36330" h="1853969">
                  <a:moveTo>
                    <a:pt x="3536330" y="1853969"/>
                  </a:moveTo>
                  <a:cubicBezTo>
                    <a:pt x="3536330" y="830051"/>
                    <a:pt x="2706280" y="0"/>
                    <a:pt x="1682362" y="0"/>
                  </a:cubicBezTo>
                  <a:cubicBezTo>
                    <a:pt x="978418" y="0"/>
                    <a:pt x="366107" y="392328"/>
                    <a:pt x="52157" y="970257"/>
                  </a:cubicBezTo>
                  <a:lnTo>
                    <a:pt x="0" y="1078528"/>
                  </a:lnTo>
                  <a:lnTo>
                    <a:pt x="757215" y="1835743"/>
                  </a:lnTo>
                  <a:lnTo>
                    <a:pt x="774211" y="1667149"/>
                  </a:lnTo>
                  <a:cubicBezTo>
                    <a:pt x="860649" y="1244739"/>
                    <a:pt x="1234397" y="926985"/>
                    <a:pt x="1682362" y="926985"/>
                  </a:cubicBezTo>
                  <a:cubicBezTo>
                    <a:pt x="2194320" y="926985"/>
                    <a:pt x="2609345" y="1342010"/>
                    <a:pt x="2609345" y="1853969"/>
                  </a:cubicBezTo>
                  <a:close/>
                </a:path>
              </a:pathLst>
            </a:custGeom>
            <a:gradFill flip="none" rotWithShape="1">
              <a:gsLst>
                <a:gs pos="97000">
                  <a:schemeClr val="bg2"/>
                </a:gs>
                <a:gs pos="31000">
                  <a:schemeClr val="bg2">
                    <a:lumMod val="90000"/>
                    <a:lumOff val="10000"/>
                  </a:schemeClr>
                </a:gs>
              </a:gsLst>
              <a:lin ang="15000000" scaled="0"/>
              <a:tileRect/>
            </a:gradFill>
            <a:ln>
              <a:noFill/>
            </a:ln>
            <a:effectLst>
              <a:innerShdw blurRad="355600" dist="101600" dir="162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grpSp>
          <p:nvGrpSpPr>
            <p:cNvPr id="9" name="Группа 8">
              <a:extLst>
                <a:ext uri="{FF2B5EF4-FFF2-40B4-BE49-F238E27FC236}">
                  <a16:creationId xmlns:a16="http://schemas.microsoft.com/office/drawing/2014/main" id="{D02EF78B-5BDF-8632-B9B1-087DB042EEC7}"/>
                </a:ext>
              </a:extLst>
            </p:cNvPr>
            <p:cNvGrpSpPr/>
            <p:nvPr/>
          </p:nvGrpSpPr>
          <p:grpSpPr>
            <a:xfrm>
              <a:off x="4541453" y="3199533"/>
              <a:ext cx="3478701" cy="2615018"/>
              <a:chOff x="-481151" y="3199533"/>
              <a:chExt cx="3478701" cy="2615018"/>
            </a:xfrm>
          </p:grpSpPr>
          <p:sp>
            <p:nvSpPr>
              <p:cNvPr id="10" name="Полилиния: фигура 32">
                <a:extLst>
                  <a:ext uri="{FF2B5EF4-FFF2-40B4-BE49-F238E27FC236}">
                    <a16:creationId xmlns:a16="http://schemas.microsoft.com/office/drawing/2014/main" id="{5C54B3E8-515B-0865-9321-DB3793A62240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 rot="18900000" flipV="1">
                <a:off x="-481151" y="3649708"/>
                <a:ext cx="3478701" cy="2164843"/>
              </a:xfrm>
              <a:custGeom>
                <a:avLst/>
                <a:gdLst>
                  <a:gd name="connsiteX0" fmla="*/ 3478701 w 3478701"/>
                  <a:gd name="connsiteY0" fmla="*/ 2164843 h 2164843"/>
                  <a:gd name="connsiteX1" fmla="*/ 1624733 w 3478701"/>
                  <a:gd name="connsiteY1" fmla="*/ 0 h 2164843"/>
                  <a:gd name="connsiteX2" fmla="*/ 87393 w 3478701"/>
                  <a:gd name="connsiteY2" fmla="*/ 954459 h 2164843"/>
                  <a:gd name="connsiteX3" fmla="*/ 0 w 3478701"/>
                  <a:gd name="connsiteY3" fmla="*/ 1122434 h 2164843"/>
                  <a:gd name="connsiteX4" fmla="*/ 736015 w 3478701"/>
                  <a:gd name="connsiteY4" fmla="*/ 1858449 h 2164843"/>
                  <a:gd name="connsiteX5" fmla="*/ 739424 w 3478701"/>
                  <a:gd name="connsiteY5" fmla="*/ 1842964 h 2164843"/>
                  <a:gd name="connsiteX6" fmla="*/ 1624733 w 3478701"/>
                  <a:gd name="connsiteY6" fmla="*/ 1082422 h 2164843"/>
                  <a:gd name="connsiteX7" fmla="*/ 2551716 w 3478701"/>
                  <a:gd name="connsiteY7" fmla="*/ 2164843 h 21648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478701" h="2164843">
                    <a:moveTo>
                      <a:pt x="3478701" y="2164843"/>
                    </a:moveTo>
                    <a:cubicBezTo>
                      <a:pt x="3478701" y="969234"/>
                      <a:pt x="2648651" y="0"/>
                      <a:pt x="1624733" y="0"/>
                    </a:cubicBezTo>
                    <a:cubicBezTo>
                      <a:pt x="984784" y="0"/>
                      <a:pt x="420564" y="378607"/>
                      <a:pt x="87393" y="954459"/>
                    </a:cubicBezTo>
                    <a:lnTo>
                      <a:pt x="0" y="1122434"/>
                    </a:lnTo>
                    <a:lnTo>
                      <a:pt x="736015" y="1858449"/>
                    </a:lnTo>
                    <a:lnTo>
                      <a:pt x="739424" y="1842964"/>
                    </a:lnTo>
                    <a:cubicBezTo>
                      <a:pt x="856791" y="1402344"/>
                      <a:pt x="1208766" y="1082422"/>
                      <a:pt x="1624733" y="1082422"/>
                    </a:cubicBezTo>
                    <a:cubicBezTo>
                      <a:pt x="2136692" y="1082422"/>
                      <a:pt x="2551716" y="1567038"/>
                      <a:pt x="2551716" y="2164843"/>
                    </a:cubicBezTo>
                    <a:close/>
                  </a:path>
                </a:pathLst>
              </a:custGeom>
              <a:solidFill>
                <a:schemeClr val="bg2">
                  <a:lumMod val="50000"/>
                  <a:lumOff val="50000"/>
                  <a:alpha val="40000"/>
                </a:schemeClr>
              </a:solidFill>
              <a:ln>
                <a:noFill/>
              </a:ln>
              <a:effectLst>
                <a:softEdge rad="381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ru-RU"/>
                </a:defPPr>
              </a:lstStyle>
              <a:p>
                <a:pPr algn="ctr" rtl="0"/>
                <a:endParaRPr lang="ru-RU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11" name="Овал 10">
                <a:extLst>
                  <a:ext uri="{FF2B5EF4-FFF2-40B4-BE49-F238E27FC236}">
                    <a16:creationId xmlns:a16="http://schemas.microsoft.com/office/drawing/2014/main" id="{56E92718-2CCD-B15D-8DE5-46285BEA256B}"/>
                  </a:ext>
                </a:extLst>
              </p:cNvPr>
              <p:cNvSpPr/>
              <p:nvPr userDrawn="1"/>
            </p:nvSpPr>
            <p:spPr>
              <a:xfrm rot="13500000" flipV="1">
                <a:off x="1512277" y="2840042"/>
                <a:ext cx="214196" cy="933178"/>
              </a:xfrm>
              <a:prstGeom prst="ellipse">
                <a:avLst/>
              </a:prstGeom>
              <a:solidFill>
                <a:schemeClr val="bg2">
                  <a:lumMod val="90000"/>
                  <a:lumOff val="10000"/>
                </a:schemeClr>
              </a:solidFill>
              <a:ln>
                <a:noFill/>
              </a:ln>
              <a:effectLst>
                <a:innerShdw blurRad="1270000" dist="2540000">
                  <a:schemeClr val="accent1">
                    <a:lumMod val="60000"/>
                    <a:lumOff val="40000"/>
                    <a:alpha val="0"/>
                  </a:scheme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ru-RU"/>
                </a:defPPr>
              </a:lstStyle>
              <a:p>
                <a:pPr algn="ctr" rtl="0"/>
                <a:endParaRPr lang="ru-RU" dirty="0">
                  <a:latin typeface="Calibri" panose="020F0502020204030204" pitchFamily="34" charset="0"/>
                </a:endParaRPr>
              </a:p>
            </p:txBody>
          </p:sp>
        </p:grpSp>
      </p:grp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AEA0B78B-84F0-8B85-40E8-678689DC1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723112" y="5088958"/>
            <a:ext cx="1335600" cy="1262947"/>
            <a:chOff x="10145015" y="2343978"/>
            <a:chExt cx="1335600" cy="1262947"/>
          </a:xfrm>
        </p:grpSpPr>
        <p:sp>
          <p:nvSpPr>
            <p:cNvPr id="20" name="Полилиния: Фигура 25">
              <a:extLst>
                <a:ext uri="{FF2B5EF4-FFF2-40B4-BE49-F238E27FC236}">
                  <a16:creationId xmlns:a16="http://schemas.microsoft.com/office/drawing/2014/main" id="{2E5D7C6F-BF77-9B7D-5B12-7AF3ED280B43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21" name="Овал 20">
              <a:extLst>
                <a:ext uri="{FF2B5EF4-FFF2-40B4-BE49-F238E27FC236}">
                  <a16:creationId xmlns:a16="http://schemas.microsoft.com/office/drawing/2014/main" id="{FA599EE6-2673-0AD8-EAE0-45C79326015E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grpSp>
        <p:nvGrpSpPr>
          <p:cNvPr id="12" name="Группа 11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Полилиния: Фигура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14" name="Овал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5" name="Овал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6" name="Полилиния: фигура 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2" y="498474"/>
            <a:ext cx="7960421" cy="145021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ru-RU" sz="4000" dirty="0"/>
            </a:lvl1pPr>
          </a:lstStyle>
          <a:p>
            <a:pPr lvl="0" rtl="0">
              <a:lnSpc>
                <a:spcPct val="100000"/>
              </a:lnSpc>
            </a:pPr>
            <a:r>
              <a:rPr lang="ru-RU"/>
              <a:t>Заголовок слайда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81343" y="2103039"/>
            <a:ext cx="7929940" cy="3979625"/>
          </a:xfrm>
        </p:spPr>
        <p:txBody>
          <a:bodyPr rtlCol="0">
            <a:normAutofit/>
          </a:bodyPr>
          <a:lstStyle>
            <a:lvl1pPr>
              <a:defRPr lang="ru-RU" sz="1800">
                <a:solidFill>
                  <a:schemeClr val="tx1"/>
                </a:solidFill>
              </a:defRPr>
            </a:lvl1pPr>
            <a:lvl2pPr>
              <a:defRPr lang="ru-RU" sz="1200">
                <a:solidFill>
                  <a:schemeClr val="tx1"/>
                </a:solidFill>
              </a:defRPr>
            </a:lvl2pPr>
            <a:lvl3pPr>
              <a:defRPr lang="ru-RU" sz="1200">
                <a:solidFill>
                  <a:schemeClr val="tx1"/>
                </a:solidFill>
              </a:defRPr>
            </a:lvl3pPr>
            <a:lvl4pPr>
              <a:defRPr lang="ru-RU" sz="1200">
                <a:solidFill>
                  <a:schemeClr val="tx1"/>
                </a:solidFill>
              </a:defRPr>
            </a:lvl4pPr>
            <a:lvl5pPr>
              <a:defRPr lang="ru-RU"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DBA1B0FB-D917-4C8C-928F-313BD683BF39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660994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Два объекта содержимого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Овал 21">
            <a:extLst>
              <a:ext uri="{FF2B5EF4-FFF2-40B4-BE49-F238E27FC236}">
                <a16:creationId xmlns:a16="http://schemas.microsoft.com/office/drawing/2014/main" id="{94729CA3-91C4-4A89-9448-A2F0E4091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168347B7-45FA-4A01-924D-DC385B720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Полилиния: Фигура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21" name="Овал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508635"/>
            <a:ext cx="11090274" cy="1332000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lang="ru-RU" sz="4000"/>
            </a:lvl1pPr>
          </a:lstStyle>
          <a:p>
            <a:pPr rtl="0"/>
            <a:r>
              <a:rPr lang="ru-RU"/>
              <a:t>Заголовок слайда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50862" y="2097175"/>
            <a:ext cx="5435600" cy="3995650"/>
          </a:xfrm>
        </p:spPr>
        <p:txBody>
          <a:bodyPr rtlCol="0">
            <a:normAutofit/>
          </a:bodyPr>
          <a:lstStyle>
            <a:lvl1pPr marL="0" indent="0">
              <a:spcBef>
                <a:spcPts val="1000"/>
              </a:spcBef>
              <a:buNone/>
              <a:defRPr lang="ru-RU" sz="1800">
                <a:solidFill>
                  <a:schemeClr val="tx1"/>
                </a:solidFill>
              </a:defRPr>
            </a:lvl1pPr>
            <a:lvl2pPr marL="22860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2pPr>
            <a:lvl3pPr marL="411480" indent="-22860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3pPr>
            <a:lvl4pPr marL="59436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4pPr>
            <a:lvl5pPr marL="77724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11" name="Объект 2">
            <a:extLst>
              <a:ext uri="{FF2B5EF4-FFF2-40B4-BE49-F238E27FC236}">
                <a16:creationId xmlns:a16="http://schemas.microsoft.com/office/drawing/2014/main" id="{6B65629D-0977-C0EA-5E0B-C4822F43DAEE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6205540" y="2097175"/>
            <a:ext cx="5435600" cy="3995650"/>
          </a:xfrm>
        </p:spPr>
        <p:txBody>
          <a:bodyPr rtlCol="0">
            <a:normAutofit/>
          </a:bodyPr>
          <a:lstStyle>
            <a:lvl1pPr marL="0" indent="0">
              <a:spcBef>
                <a:spcPts val="1000"/>
              </a:spcBef>
              <a:buNone/>
              <a:defRPr lang="ru-RU" sz="1800">
                <a:solidFill>
                  <a:schemeClr val="tx1"/>
                </a:solidFill>
              </a:defRPr>
            </a:lvl1pPr>
            <a:lvl2pPr marL="22860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2pPr>
            <a:lvl3pPr marL="411480" indent="-22860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3pPr>
            <a:lvl4pPr marL="59436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4pPr>
            <a:lvl5pPr marL="77724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DBA1B0FB-D917-4C8C-928F-313BD683BF39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06119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Содержимое + рисунок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0974" y="196900"/>
            <a:ext cx="4899628" cy="2331490"/>
          </a:xfrm>
        </p:spPr>
        <p:txBody>
          <a:bodyPr rtlCol="0" anchor="b" anchorCtr="0">
            <a:noAutofit/>
          </a:bodyPr>
          <a:lstStyle>
            <a:lvl1pPr algn="r">
              <a:defRPr lang="ru-RU" sz="4000"/>
            </a:lvl1pPr>
          </a:lstStyle>
          <a:p>
            <a:pPr rtl="0"/>
            <a:r>
              <a:rPr lang="ru-RU"/>
              <a:t>Заголовок слайда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83162" y="2827209"/>
            <a:ext cx="4917440" cy="3442144"/>
          </a:xfrm>
        </p:spPr>
        <p:txBody>
          <a:bodyPr rtlCol="0">
            <a:normAutofit/>
          </a:bodyPr>
          <a:lstStyle>
            <a:lvl1pPr marL="0" indent="0" algn="r">
              <a:buNone/>
              <a:defRPr lang="ru-RU" sz="1800">
                <a:solidFill>
                  <a:schemeClr val="tx1"/>
                </a:solidFill>
              </a:defRPr>
            </a:lvl1pPr>
            <a:lvl2pPr algn="r">
              <a:defRPr lang="ru-RU" sz="1200">
                <a:solidFill>
                  <a:schemeClr val="tx1"/>
                </a:solidFill>
              </a:defRPr>
            </a:lvl2pPr>
            <a:lvl3pPr algn="r">
              <a:defRPr lang="ru-RU" sz="1200">
                <a:solidFill>
                  <a:schemeClr val="tx1"/>
                </a:solidFill>
              </a:defRPr>
            </a:lvl3pPr>
            <a:lvl4pPr algn="r">
              <a:defRPr lang="ru-RU" sz="1200">
                <a:solidFill>
                  <a:schemeClr val="tx1"/>
                </a:solidFill>
              </a:defRPr>
            </a:lvl4pPr>
            <a:lvl5pPr algn="r">
              <a:defRPr lang="ru-RU"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8" name="Рисунок 7">
            <a:extLst>
              <a:ext uri="{FF2B5EF4-FFF2-40B4-BE49-F238E27FC236}">
                <a16:creationId xmlns:a16="http://schemas.microsoft.com/office/drawing/2014/main" id="{BC013AD6-0EF3-2B25-DDBD-2DF706123AE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5588" y="0"/>
            <a:ext cx="6095998" cy="6858000"/>
          </a:xfrm>
        </p:spPr>
        <p:txBody>
          <a:bodyPr rtlCol="0">
            <a:normAutofit/>
          </a:bodyPr>
          <a:lstStyle>
            <a:lvl1pPr marL="0" indent="0" algn="ctr">
              <a:buNone/>
              <a:defRPr lang="ru-RU"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ru-RU"/>
          </a:p>
        </p:txBody>
      </p:sp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A904CD02-7C7D-28DD-85A8-2FD92C29D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803321" y="682622"/>
            <a:ext cx="734257" cy="760506"/>
            <a:chOff x="5243759" y="1363788"/>
            <a:chExt cx="734257" cy="760506"/>
          </a:xfrm>
        </p:grpSpPr>
        <p:sp>
          <p:nvSpPr>
            <p:cNvPr id="9" name="Полилиния 5">
              <a:extLst>
                <a:ext uri="{FF2B5EF4-FFF2-40B4-BE49-F238E27FC236}">
                  <a16:creationId xmlns:a16="http://schemas.microsoft.com/office/drawing/2014/main" id="{FB7341D0-DC30-9661-B3E0-91DE7C37946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0" name="Полилиния 6">
              <a:extLst>
                <a:ext uri="{FF2B5EF4-FFF2-40B4-BE49-F238E27FC236}">
                  <a16:creationId xmlns:a16="http://schemas.microsoft.com/office/drawing/2014/main" id="{92A118B5-9F91-EA1B-3F95-6BFA5095544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1" name="Полилиния 8">
              <a:extLst>
                <a:ext uri="{FF2B5EF4-FFF2-40B4-BE49-F238E27FC236}">
                  <a16:creationId xmlns:a16="http://schemas.microsoft.com/office/drawing/2014/main" id="{208891A5-91FA-D924-CB46-E74B50635001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sp>
        <p:nvSpPr>
          <p:cNvPr id="15" name="Овал 14">
            <a:extLst>
              <a:ext uri="{FF2B5EF4-FFF2-40B4-BE49-F238E27FC236}">
                <a16:creationId xmlns:a16="http://schemas.microsoft.com/office/drawing/2014/main" id="{BE5F7483-2261-D4C4-30E3-2D379D8CA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89378" y="523262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5617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Овал 21">
            <a:extLst>
              <a:ext uri="{FF2B5EF4-FFF2-40B4-BE49-F238E27FC236}">
                <a16:creationId xmlns:a16="http://schemas.microsoft.com/office/drawing/2014/main" id="{94729CA3-91C4-4A89-9448-A2F0E4091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488315"/>
            <a:ext cx="11090274" cy="1332000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lang="ru-RU" sz="4000"/>
            </a:lvl1pPr>
          </a:lstStyle>
          <a:p>
            <a:pPr rtl="0"/>
            <a:r>
              <a:rPr lang="ru-RU"/>
              <a:t>Заголовок слайда</a:t>
            </a:r>
          </a:p>
        </p:txBody>
      </p:sp>
      <p:grpSp>
        <p:nvGrpSpPr>
          <p:cNvPr id="11" name="Группа 10">
            <a:extLst>
              <a:ext uri="{FF2B5EF4-FFF2-40B4-BE49-F238E27FC236}">
                <a16:creationId xmlns:a16="http://schemas.microsoft.com/office/drawing/2014/main" id="{6EFC6ED4-22DD-0C3B-D15A-218307AB6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79261" y="2030035"/>
            <a:ext cx="1335600" cy="1262947"/>
            <a:chOff x="10145015" y="2343978"/>
            <a:chExt cx="1335600" cy="1262947"/>
          </a:xfrm>
        </p:grpSpPr>
        <p:sp>
          <p:nvSpPr>
            <p:cNvPr id="12" name="Полилиния: Фигура 25">
              <a:extLst>
                <a:ext uri="{FF2B5EF4-FFF2-40B4-BE49-F238E27FC236}">
                  <a16:creationId xmlns:a16="http://schemas.microsoft.com/office/drawing/2014/main" id="{E4CD0F67-4BE8-1120-FCAE-806F9E18DD58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4" name="Овал 13">
              <a:extLst>
                <a:ext uri="{FF2B5EF4-FFF2-40B4-BE49-F238E27FC236}">
                  <a16:creationId xmlns:a16="http://schemas.microsoft.com/office/drawing/2014/main" id="{59B74B85-E3CB-E24E-54C6-AB161411D93A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sp>
        <p:nvSpPr>
          <p:cNvPr id="15" name="Полилиния: Фигура 21">
            <a:extLst>
              <a:ext uri="{FF2B5EF4-FFF2-40B4-BE49-F238E27FC236}">
                <a16:creationId xmlns:a16="http://schemas.microsoft.com/office/drawing/2014/main" id="{5781DEED-6608-D622-CA5E-C91FD8645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4295775" y="0"/>
            <a:ext cx="360000" cy="274638"/>
          </a:xfrm>
          <a:custGeom>
            <a:avLst/>
            <a:gdLst>
              <a:gd name="connsiteX0" fmla="*/ 30714 w 360000"/>
              <a:gd name="connsiteY0" fmla="*/ 0 h 274638"/>
              <a:gd name="connsiteX1" fmla="*/ 329286 w 360000"/>
              <a:gd name="connsiteY1" fmla="*/ 0 h 274638"/>
              <a:gd name="connsiteX2" fmla="*/ 345855 w 360000"/>
              <a:gd name="connsiteY2" fmla="*/ 24574 h 274638"/>
              <a:gd name="connsiteX3" fmla="*/ 360000 w 360000"/>
              <a:gd name="connsiteY3" fmla="*/ 94638 h 274638"/>
              <a:gd name="connsiteX4" fmla="*/ 180000 w 360000"/>
              <a:gd name="connsiteY4" fmla="*/ 274638 h 274638"/>
              <a:gd name="connsiteX5" fmla="*/ 0 w 360000"/>
              <a:gd name="connsiteY5" fmla="*/ 94638 h 274638"/>
              <a:gd name="connsiteX6" fmla="*/ 14145 w 360000"/>
              <a:gd name="connsiteY6" fmla="*/ 24574 h 27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0" h="274638">
                <a:moveTo>
                  <a:pt x="30714" y="0"/>
                </a:moveTo>
                <a:lnTo>
                  <a:pt x="329286" y="0"/>
                </a:lnTo>
                <a:lnTo>
                  <a:pt x="345855" y="24574"/>
                </a:lnTo>
                <a:cubicBezTo>
                  <a:pt x="354963" y="46109"/>
                  <a:pt x="360000" y="69785"/>
                  <a:pt x="360000" y="94638"/>
                </a:cubicBezTo>
                <a:cubicBezTo>
                  <a:pt x="360000" y="194049"/>
                  <a:pt x="279411" y="274638"/>
                  <a:pt x="180000" y="274638"/>
                </a:cubicBezTo>
                <a:cubicBezTo>
                  <a:pt x="80589" y="274638"/>
                  <a:pt x="0" y="194049"/>
                  <a:pt x="0" y="94638"/>
                </a:cubicBezTo>
                <a:cubicBezTo>
                  <a:pt x="0" y="69785"/>
                  <a:pt x="5037" y="46109"/>
                  <a:pt x="14145" y="24574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168347B7-45FA-4A01-924D-DC385B720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Полилиния: Фигура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21" name="Овал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sp>
        <p:nvSpPr>
          <p:cNvPr id="3" name="Объект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50862" y="1965095"/>
            <a:ext cx="5435600" cy="3995650"/>
          </a:xfrm>
        </p:spPr>
        <p:txBody>
          <a:bodyPr rtlCol="0">
            <a:normAutofit/>
          </a:bodyPr>
          <a:lstStyle>
            <a:lvl1pPr marL="0" indent="0">
              <a:buNone/>
              <a:defRPr lang="ru-RU" sz="1800">
                <a:solidFill>
                  <a:schemeClr val="tx1"/>
                </a:solidFill>
              </a:defRPr>
            </a:lvl1pPr>
            <a:lvl2pPr>
              <a:defRPr lang="ru-RU" sz="1800">
                <a:solidFill>
                  <a:schemeClr val="tx1"/>
                </a:solidFill>
              </a:defRPr>
            </a:lvl2pPr>
            <a:lvl3pPr>
              <a:defRPr lang="ru-RU" sz="1800">
                <a:solidFill>
                  <a:schemeClr val="tx1"/>
                </a:solidFill>
              </a:defRPr>
            </a:lvl3pPr>
            <a:lvl4pPr>
              <a:defRPr lang="ru-RU" sz="1800">
                <a:solidFill>
                  <a:schemeClr val="tx1"/>
                </a:solidFill>
              </a:defRPr>
            </a:lvl4pPr>
            <a:lvl5pPr>
              <a:defRPr lang="ru-RU" sz="18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 dirty="0"/>
              <a:t>Щелкните, чтобы добавить содержимое</a:t>
            </a:r>
          </a:p>
          <a:p>
            <a:pPr lvl="1" rtl="0"/>
            <a:r>
              <a:rPr lang="ru-RU" dirty="0"/>
              <a:t>Второй уровень</a:t>
            </a:r>
          </a:p>
          <a:p>
            <a:pPr lvl="2" rtl="0"/>
            <a:r>
              <a:rPr lang="ru-RU" dirty="0"/>
              <a:t>Третий уровень</a:t>
            </a:r>
          </a:p>
          <a:p>
            <a:pPr lvl="3" rtl="0"/>
            <a:r>
              <a:rPr lang="ru-RU" dirty="0"/>
              <a:t>Четвертый уровень</a:t>
            </a:r>
          </a:p>
          <a:p>
            <a:pPr lvl="4" rtl="0"/>
            <a:r>
              <a:rPr lang="ru-RU" dirty="0"/>
              <a:t>Пятый уровень</a:t>
            </a:r>
          </a:p>
        </p:txBody>
      </p:sp>
      <p:sp>
        <p:nvSpPr>
          <p:cNvPr id="16" name="Объект 2">
            <a:extLst>
              <a:ext uri="{FF2B5EF4-FFF2-40B4-BE49-F238E27FC236}">
                <a16:creationId xmlns:a16="http://schemas.microsoft.com/office/drawing/2014/main" id="{C4B946DE-F802-2F36-2789-09D7F8604081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6301305" y="1965095"/>
            <a:ext cx="5339397" cy="3995650"/>
          </a:xfrm>
        </p:spPr>
        <p:txBody>
          <a:bodyPr rtlCol="0">
            <a:normAutofit/>
          </a:bodyPr>
          <a:lstStyle>
            <a:lvl1pPr marL="0" indent="0">
              <a:buNone/>
              <a:defRPr lang="ru-RU" sz="1800">
                <a:solidFill>
                  <a:schemeClr val="tx1"/>
                </a:solidFill>
              </a:defRPr>
            </a:lvl1pPr>
            <a:lvl2pPr>
              <a:defRPr lang="ru-RU" sz="1800">
                <a:solidFill>
                  <a:schemeClr val="tx1"/>
                </a:solidFill>
              </a:defRPr>
            </a:lvl2pPr>
            <a:lvl3pPr>
              <a:defRPr lang="ru-RU" sz="1800">
                <a:solidFill>
                  <a:schemeClr val="tx1"/>
                </a:solidFill>
              </a:defRPr>
            </a:lvl3pPr>
            <a:lvl4pPr>
              <a:defRPr lang="ru-RU" sz="1800">
                <a:solidFill>
                  <a:schemeClr val="tx1"/>
                </a:solidFill>
              </a:defRPr>
            </a:lvl4pPr>
            <a:lvl5pPr>
              <a:defRPr lang="ru-RU" sz="18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DBA1B0FB-D917-4C8C-928F-313BD683BF39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Заключ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Овал 6">
            <a:extLst>
              <a:ext uri="{FF2B5EF4-FFF2-40B4-BE49-F238E27FC236}">
                <a16:creationId xmlns:a16="http://schemas.microsoft.com/office/drawing/2014/main" id="{E57989ED-9663-5033-AA83-267069FC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9536" y="549274"/>
            <a:ext cx="5179330" cy="2841829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ru-RU" sz="5400" dirty="0"/>
            </a:lvl1pPr>
          </a:lstStyle>
          <a:p>
            <a:pPr lvl="0" rtl="0">
              <a:lnSpc>
                <a:spcPct val="100000"/>
              </a:lnSpc>
            </a:pPr>
            <a:r>
              <a:rPr lang="ru-RU"/>
              <a:t>Заголовок слайда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49537" y="3646704"/>
            <a:ext cx="5179330" cy="2706160"/>
          </a:xfrm>
        </p:spPr>
        <p:txBody>
          <a:bodyPr rtlCol="0">
            <a:normAutofit/>
          </a:bodyPr>
          <a:lstStyle>
            <a:lvl1pPr marL="0" indent="0">
              <a:spcBef>
                <a:spcPts val="1000"/>
              </a:spcBef>
              <a:buNone/>
              <a:defRPr lang="ru-RU" sz="1800">
                <a:solidFill>
                  <a:schemeClr val="tx1"/>
                </a:solidFill>
              </a:defRPr>
            </a:lvl1pPr>
            <a:lvl2pPr marL="457200" indent="0">
              <a:spcBef>
                <a:spcPts val="1000"/>
              </a:spcBef>
              <a:buNone/>
              <a:defRPr lang="ru-RU" sz="1200">
                <a:solidFill>
                  <a:schemeClr val="tx1"/>
                </a:solidFill>
              </a:defRPr>
            </a:lvl2pPr>
            <a:lvl3pPr marL="914400" indent="0">
              <a:spcBef>
                <a:spcPts val="1000"/>
              </a:spcBef>
              <a:buNone/>
              <a:defRPr lang="ru-RU" sz="1200">
                <a:solidFill>
                  <a:schemeClr val="tx1"/>
                </a:solidFill>
              </a:defRPr>
            </a:lvl3pPr>
            <a:lvl4pPr marL="1371600" indent="0">
              <a:spcBef>
                <a:spcPts val="1000"/>
              </a:spcBef>
              <a:buNone/>
              <a:defRPr lang="ru-RU" sz="1200">
                <a:solidFill>
                  <a:schemeClr val="tx1"/>
                </a:solidFill>
              </a:defRPr>
            </a:lvl4pPr>
            <a:lvl5pPr marL="1828800" indent="0">
              <a:spcBef>
                <a:spcPts val="1000"/>
              </a:spcBef>
              <a:buNone/>
              <a:defRPr lang="ru-RU"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20" name="Рисунок 19">
            <a:extLst>
              <a:ext uri="{FF2B5EF4-FFF2-40B4-BE49-F238E27FC236}">
                <a16:creationId xmlns:a16="http://schemas.microsoft.com/office/drawing/2014/main" id="{5392876F-0BBD-F80A-DE7F-8831AD3BF3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26138" y="549275"/>
            <a:ext cx="5654675" cy="57880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ru-RU"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ru-RU"/>
              <a:t>Щелкните значок, чтобы вставить рисунок</a:t>
            </a:r>
          </a:p>
        </p:txBody>
      </p:sp>
      <p:grpSp>
        <p:nvGrpSpPr>
          <p:cNvPr id="9" name="Группа 8">
            <a:extLst>
              <a:ext uri="{FF2B5EF4-FFF2-40B4-BE49-F238E27FC236}">
                <a16:creationId xmlns:a16="http://schemas.microsoft.com/office/drawing/2014/main" id="{64E08E8E-10CB-55BC-8AFF-E64C800B9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0" name="Полилиния: фигура 15">
              <a:extLst>
                <a:ext uri="{FF2B5EF4-FFF2-40B4-BE49-F238E27FC236}">
                  <a16:creationId xmlns:a16="http://schemas.microsoft.com/office/drawing/2014/main" id="{B439260B-AC6B-1C83-1A63-058A7E7EFCC9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1" name="Овал 10">
              <a:extLst>
                <a:ext uri="{FF2B5EF4-FFF2-40B4-BE49-F238E27FC236}">
                  <a16:creationId xmlns:a16="http://schemas.microsoft.com/office/drawing/2014/main" id="{4ADD32DC-9BAF-DA32-4E29-A6D403E04377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grpSp>
        <p:nvGrpSpPr>
          <p:cNvPr id="12" name="Группа 11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Полилиния: Фигура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14" name="Овал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5" name="Овал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6" name="Полилиния: фигура 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</p:grpSp>
      <p:sp>
        <p:nvSpPr>
          <p:cNvPr id="4" name="Дата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DBA1B0FB-D917-4C8C-928F-313BD683BF39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359149" y="389840"/>
            <a:ext cx="8281987" cy="2954655"/>
          </a:xfrm>
        </p:spPr>
        <p:txBody>
          <a:bodyPr rtlCol="0" anchor="t" anchorCtr="0">
            <a:normAutofit/>
          </a:bodyPr>
          <a:lstStyle>
            <a:lvl1pPr algn="l">
              <a:lnSpc>
                <a:spcPct val="100000"/>
              </a:lnSpc>
              <a:defRPr lang="ru-RU" sz="6400"/>
            </a:lvl1pPr>
          </a:lstStyle>
          <a:p>
            <a:pPr rtl="0"/>
            <a:r>
              <a:rPr lang="ru-RU"/>
              <a:t>Заголовок слайда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359149" y="3536951"/>
            <a:ext cx="8281989" cy="2555874"/>
          </a:xfrm>
        </p:spPr>
        <p:txBody>
          <a:bodyPr rtlCol="0">
            <a:normAutofit/>
          </a:bodyPr>
          <a:lstStyle>
            <a:lvl1pPr marL="0" indent="0" algn="l">
              <a:lnSpc>
                <a:spcPct val="100000"/>
              </a:lnSpc>
              <a:buNone/>
              <a:defRPr lang="ru-RU" sz="2400">
                <a:solidFill>
                  <a:schemeClr val="tx1"/>
                </a:solidFill>
              </a:defRPr>
            </a:lvl1pPr>
            <a:lvl2pPr marL="457200" indent="0" algn="ctr">
              <a:buNone/>
              <a:defRPr lang="ru-RU" sz="2000"/>
            </a:lvl2pPr>
            <a:lvl3pPr marL="914400" indent="0" algn="ctr">
              <a:buNone/>
              <a:defRPr lang="ru-RU" sz="1800"/>
            </a:lvl3pPr>
            <a:lvl4pPr marL="1371600" indent="0" algn="ctr">
              <a:buNone/>
              <a:defRPr lang="ru-RU" sz="1600"/>
            </a:lvl4pPr>
            <a:lvl5pPr marL="1828800" indent="0" algn="ctr">
              <a:buNone/>
              <a:defRPr lang="ru-RU" sz="1600"/>
            </a:lvl5pPr>
            <a:lvl6pPr marL="2286000" indent="0" algn="ctr">
              <a:buNone/>
              <a:defRPr lang="ru-RU" sz="1600"/>
            </a:lvl6pPr>
            <a:lvl7pPr marL="2743200" indent="0" algn="ctr">
              <a:buNone/>
              <a:defRPr lang="ru-RU" sz="1600"/>
            </a:lvl7pPr>
            <a:lvl8pPr marL="3200400" indent="0" algn="ctr">
              <a:buNone/>
              <a:defRPr lang="ru-RU" sz="1600"/>
            </a:lvl8pPr>
            <a:lvl9pPr marL="3657600" indent="0" algn="ctr">
              <a:buNone/>
              <a:defRPr lang="ru-RU" sz="1600"/>
            </a:lvl9pPr>
          </a:lstStyle>
          <a:p>
            <a:pPr rtl="0"/>
            <a:r>
              <a:rPr lang="ru-RU" dirty="0"/>
              <a:t>Подзаголовок слайда 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DBA1B0FB-D917-4C8C-928F-313BD683BF39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9" name="Полилиния: Фигура 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20" name="Овал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25" name="Овал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grpSp>
        <p:nvGrpSpPr>
          <p:cNvPr id="34" name="Группа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Полилиния: Фигура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36" name="Полилиния: Фигура 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37" name="Овал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38" name="Овал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Слайд-разделитель с изображение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Рисунок 16">
            <a:extLst>
              <a:ext uri="{FF2B5EF4-FFF2-40B4-BE49-F238E27FC236}">
                <a16:creationId xmlns:a16="http://schemas.microsoft.com/office/drawing/2014/main" id="{71F73480-C004-4A28-8842-8F8F97D2E45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681529"/>
            <a:ext cx="12192000" cy="5494941"/>
          </a:xfrm>
          <a:custGeom>
            <a:avLst/>
            <a:gdLst>
              <a:gd name="connsiteX0" fmla="*/ 69136 w 12191368"/>
              <a:gd name="connsiteY0" fmla="*/ 0 h 6738329"/>
              <a:gd name="connsiteX1" fmla="*/ 87098 w 12191368"/>
              <a:gd name="connsiteY1" fmla="*/ 399 h 6738329"/>
              <a:gd name="connsiteX2" fmla="*/ 107454 w 12191368"/>
              <a:gd name="connsiteY2" fmla="*/ 1198 h 6738329"/>
              <a:gd name="connsiteX3" fmla="*/ 129408 w 12191368"/>
              <a:gd name="connsiteY3" fmla="*/ 2794 h 6738329"/>
              <a:gd name="connsiteX4" fmla="*/ 152958 w 12191368"/>
              <a:gd name="connsiteY4" fmla="*/ 5190 h 6738329"/>
              <a:gd name="connsiteX5" fmla="*/ 176907 w 12191368"/>
              <a:gd name="connsiteY5" fmla="*/ 7584 h 6738329"/>
              <a:gd name="connsiteX6" fmla="*/ 200457 w 12191368"/>
              <a:gd name="connsiteY6" fmla="*/ 10777 h 6738329"/>
              <a:gd name="connsiteX7" fmla="*/ 223608 w 12191368"/>
              <a:gd name="connsiteY7" fmla="*/ 14370 h 6738329"/>
              <a:gd name="connsiteX8" fmla="*/ 245960 w 12191368"/>
              <a:gd name="connsiteY8" fmla="*/ 18361 h 6738329"/>
              <a:gd name="connsiteX9" fmla="*/ 265518 w 12191368"/>
              <a:gd name="connsiteY9" fmla="*/ 21953 h 6738329"/>
              <a:gd name="connsiteX10" fmla="*/ 283081 w 12191368"/>
              <a:gd name="connsiteY10" fmla="*/ 25945 h 6738329"/>
              <a:gd name="connsiteX11" fmla="*/ 290266 w 12191368"/>
              <a:gd name="connsiteY11" fmla="*/ 27941 h 6738329"/>
              <a:gd name="connsiteX12" fmla="*/ 297052 w 12191368"/>
              <a:gd name="connsiteY12" fmla="*/ 29936 h 6738329"/>
              <a:gd name="connsiteX13" fmla="*/ 303039 w 12191368"/>
              <a:gd name="connsiteY13" fmla="*/ 31933 h 6738329"/>
              <a:gd name="connsiteX14" fmla="*/ 307429 w 12191368"/>
              <a:gd name="connsiteY14" fmla="*/ 33928 h 6738329"/>
              <a:gd name="connsiteX15" fmla="*/ 311022 w 12191368"/>
              <a:gd name="connsiteY15" fmla="*/ 35924 h 6738329"/>
              <a:gd name="connsiteX16" fmla="*/ 313417 w 12191368"/>
              <a:gd name="connsiteY16" fmla="*/ 37520 h 6738329"/>
              <a:gd name="connsiteX17" fmla="*/ 316610 w 12191368"/>
              <a:gd name="connsiteY17" fmla="*/ 41911 h 6738329"/>
              <a:gd name="connsiteX18" fmla="*/ 319005 w 12191368"/>
              <a:gd name="connsiteY18" fmla="*/ 46302 h 6738329"/>
              <a:gd name="connsiteX19" fmla="*/ 321799 w 12191368"/>
              <a:gd name="connsiteY19" fmla="*/ 51491 h 6738329"/>
              <a:gd name="connsiteX20" fmla="*/ 323795 w 12191368"/>
              <a:gd name="connsiteY20" fmla="*/ 56679 h 6738329"/>
              <a:gd name="connsiteX21" fmla="*/ 327786 w 12191368"/>
              <a:gd name="connsiteY21" fmla="*/ 66659 h 6738329"/>
              <a:gd name="connsiteX22" fmla="*/ 332177 w 12191368"/>
              <a:gd name="connsiteY22" fmla="*/ 77037 h 6738329"/>
              <a:gd name="connsiteX23" fmla="*/ 335769 w 12191368"/>
              <a:gd name="connsiteY23" fmla="*/ 81427 h 6738329"/>
              <a:gd name="connsiteX24" fmla="*/ 338963 w 12191368"/>
              <a:gd name="connsiteY24" fmla="*/ 85818 h 6738329"/>
              <a:gd name="connsiteX25" fmla="*/ 342156 w 12191368"/>
              <a:gd name="connsiteY25" fmla="*/ 88612 h 6738329"/>
              <a:gd name="connsiteX26" fmla="*/ 344950 w 12191368"/>
              <a:gd name="connsiteY26" fmla="*/ 91406 h 6738329"/>
              <a:gd name="connsiteX27" fmla="*/ 347744 w 12191368"/>
              <a:gd name="connsiteY27" fmla="*/ 93002 h 6738329"/>
              <a:gd name="connsiteX28" fmla="*/ 350538 w 12191368"/>
              <a:gd name="connsiteY28" fmla="*/ 94599 h 6738329"/>
              <a:gd name="connsiteX29" fmla="*/ 352933 w 12191368"/>
              <a:gd name="connsiteY29" fmla="*/ 95398 h 6738329"/>
              <a:gd name="connsiteX30" fmla="*/ 355727 w 12191368"/>
              <a:gd name="connsiteY30" fmla="*/ 95797 h 6738329"/>
              <a:gd name="connsiteX31" fmla="*/ 358122 w 12191368"/>
              <a:gd name="connsiteY31" fmla="*/ 95398 h 6738329"/>
              <a:gd name="connsiteX32" fmla="*/ 360118 w 12191368"/>
              <a:gd name="connsiteY32" fmla="*/ 94999 h 6738329"/>
              <a:gd name="connsiteX33" fmla="*/ 362512 w 12191368"/>
              <a:gd name="connsiteY33" fmla="*/ 94200 h 6738329"/>
              <a:gd name="connsiteX34" fmla="*/ 364509 w 12191368"/>
              <a:gd name="connsiteY34" fmla="*/ 93002 h 6738329"/>
              <a:gd name="connsiteX35" fmla="*/ 369298 w 12191368"/>
              <a:gd name="connsiteY35" fmla="*/ 89809 h 6738329"/>
              <a:gd name="connsiteX36" fmla="*/ 373289 w 12191368"/>
              <a:gd name="connsiteY36" fmla="*/ 85818 h 6738329"/>
              <a:gd name="connsiteX37" fmla="*/ 381671 w 12191368"/>
              <a:gd name="connsiteY37" fmla="*/ 76238 h 6738329"/>
              <a:gd name="connsiteX38" fmla="*/ 386062 w 12191368"/>
              <a:gd name="connsiteY38" fmla="*/ 71847 h 6738329"/>
              <a:gd name="connsiteX39" fmla="*/ 390453 w 12191368"/>
              <a:gd name="connsiteY39" fmla="*/ 67856 h 6738329"/>
              <a:gd name="connsiteX40" fmla="*/ 392848 w 12191368"/>
              <a:gd name="connsiteY40" fmla="*/ 66259 h 6738329"/>
              <a:gd name="connsiteX41" fmla="*/ 395243 w 12191368"/>
              <a:gd name="connsiteY41" fmla="*/ 64662 h 6738329"/>
              <a:gd name="connsiteX42" fmla="*/ 397637 w 12191368"/>
              <a:gd name="connsiteY42" fmla="*/ 63465 h 6738329"/>
              <a:gd name="connsiteX43" fmla="*/ 400831 w 12191368"/>
              <a:gd name="connsiteY43" fmla="*/ 62667 h 6738329"/>
              <a:gd name="connsiteX44" fmla="*/ 403625 w 12191368"/>
              <a:gd name="connsiteY44" fmla="*/ 62268 h 6738329"/>
              <a:gd name="connsiteX45" fmla="*/ 406419 w 12191368"/>
              <a:gd name="connsiteY45" fmla="*/ 62268 h 6738329"/>
              <a:gd name="connsiteX46" fmla="*/ 409613 w 12191368"/>
              <a:gd name="connsiteY46" fmla="*/ 62667 h 6738329"/>
              <a:gd name="connsiteX47" fmla="*/ 412805 w 12191368"/>
              <a:gd name="connsiteY47" fmla="*/ 63465 h 6738329"/>
              <a:gd name="connsiteX48" fmla="*/ 409613 w 12191368"/>
              <a:gd name="connsiteY48" fmla="*/ 69852 h 6738329"/>
              <a:gd name="connsiteX49" fmla="*/ 407616 w 12191368"/>
              <a:gd name="connsiteY49" fmla="*/ 76238 h 6738329"/>
              <a:gd name="connsiteX50" fmla="*/ 406419 w 12191368"/>
              <a:gd name="connsiteY50" fmla="*/ 81826 h 6738329"/>
              <a:gd name="connsiteX51" fmla="*/ 406020 w 12191368"/>
              <a:gd name="connsiteY51" fmla="*/ 87415 h 6738329"/>
              <a:gd name="connsiteX52" fmla="*/ 406419 w 12191368"/>
              <a:gd name="connsiteY52" fmla="*/ 92204 h 6738329"/>
              <a:gd name="connsiteX53" fmla="*/ 407616 w 12191368"/>
              <a:gd name="connsiteY53" fmla="*/ 96994 h 6738329"/>
              <a:gd name="connsiteX54" fmla="*/ 409213 w 12191368"/>
              <a:gd name="connsiteY54" fmla="*/ 100985 h 6738329"/>
              <a:gd name="connsiteX55" fmla="*/ 411608 w 12191368"/>
              <a:gd name="connsiteY55" fmla="*/ 104977 h 6738329"/>
              <a:gd name="connsiteX56" fmla="*/ 414402 w 12191368"/>
              <a:gd name="connsiteY56" fmla="*/ 108968 h 6738329"/>
              <a:gd name="connsiteX57" fmla="*/ 417595 w 12191368"/>
              <a:gd name="connsiteY57" fmla="*/ 112561 h 6738329"/>
              <a:gd name="connsiteX58" fmla="*/ 421188 w 12191368"/>
              <a:gd name="connsiteY58" fmla="*/ 116153 h 6738329"/>
              <a:gd name="connsiteX59" fmla="*/ 425179 w 12191368"/>
              <a:gd name="connsiteY59" fmla="*/ 119346 h 6738329"/>
              <a:gd name="connsiteX60" fmla="*/ 433960 w 12191368"/>
              <a:gd name="connsiteY60" fmla="*/ 125334 h 6738329"/>
              <a:gd name="connsiteX61" fmla="*/ 443141 w 12191368"/>
              <a:gd name="connsiteY61" fmla="*/ 131321 h 6738329"/>
              <a:gd name="connsiteX62" fmla="*/ 452721 w 12191368"/>
              <a:gd name="connsiteY62" fmla="*/ 137308 h 6738329"/>
              <a:gd name="connsiteX63" fmla="*/ 461502 w 12191368"/>
              <a:gd name="connsiteY63" fmla="*/ 143295 h 6738329"/>
              <a:gd name="connsiteX64" fmla="*/ 465893 w 12191368"/>
              <a:gd name="connsiteY64" fmla="*/ 146489 h 6738329"/>
              <a:gd name="connsiteX65" fmla="*/ 469884 w 12191368"/>
              <a:gd name="connsiteY65" fmla="*/ 150480 h 6738329"/>
              <a:gd name="connsiteX66" fmla="*/ 473477 w 12191368"/>
              <a:gd name="connsiteY66" fmla="*/ 154072 h 6738329"/>
              <a:gd name="connsiteX67" fmla="*/ 476670 w 12191368"/>
              <a:gd name="connsiteY67" fmla="*/ 157665 h 6738329"/>
              <a:gd name="connsiteX68" fmla="*/ 479064 w 12191368"/>
              <a:gd name="connsiteY68" fmla="*/ 162055 h 6738329"/>
              <a:gd name="connsiteX69" fmla="*/ 481460 w 12191368"/>
              <a:gd name="connsiteY69" fmla="*/ 166447 h 6738329"/>
              <a:gd name="connsiteX70" fmla="*/ 483056 w 12191368"/>
              <a:gd name="connsiteY70" fmla="*/ 170837 h 6738329"/>
              <a:gd name="connsiteX71" fmla="*/ 483854 w 12191368"/>
              <a:gd name="connsiteY71" fmla="*/ 176026 h 6738329"/>
              <a:gd name="connsiteX72" fmla="*/ 484254 w 12191368"/>
              <a:gd name="connsiteY72" fmla="*/ 181614 h 6738329"/>
              <a:gd name="connsiteX73" fmla="*/ 483854 w 12191368"/>
              <a:gd name="connsiteY73" fmla="*/ 187601 h 6738329"/>
              <a:gd name="connsiteX74" fmla="*/ 482657 w 12191368"/>
              <a:gd name="connsiteY74" fmla="*/ 193988 h 6738329"/>
              <a:gd name="connsiteX75" fmla="*/ 480262 w 12191368"/>
              <a:gd name="connsiteY75" fmla="*/ 200375 h 6738329"/>
              <a:gd name="connsiteX76" fmla="*/ 485451 w 12191368"/>
              <a:gd name="connsiteY76" fmla="*/ 225520 h 6738329"/>
              <a:gd name="connsiteX77" fmla="*/ 489443 w 12191368"/>
              <a:gd name="connsiteY77" fmla="*/ 250268 h 6738329"/>
              <a:gd name="connsiteX78" fmla="*/ 493434 w 12191368"/>
              <a:gd name="connsiteY78" fmla="*/ 274616 h 6738329"/>
              <a:gd name="connsiteX79" fmla="*/ 496627 w 12191368"/>
              <a:gd name="connsiteY79" fmla="*/ 299763 h 6738329"/>
              <a:gd name="connsiteX80" fmla="*/ 499022 w 12191368"/>
              <a:gd name="connsiteY80" fmla="*/ 324510 h 6738329"/>
              <a:gd name="connsiteX81" fmla="*/ 499821 w 12191368"/>
              <a:gd name="connsiteY81" fmla="*/ 336884 h 6738329"/>
              <a:gd name="connsiteX82" fmla="*/ 500220 w 12191368"/>
              <a:gd name="connsiteY82" fmla="*/ 349656 h 6738329"/>
              <a:gd name="connsiteX83" fmla="*/ 500619 w 12191368"/>
              <a:gd name="connsiteY83" fmla="*/ 362031 h 6738329"/>
              <a:gd name="connsiteX84" fmla="*/ 500619 w 12191368"/>
              <a:gd name="connsiteY84" fmla="*/ 374803 h 6738329"/>
              <a:gd name="connsiteX85" fmla="*/ 500220 w 12191368"/>
              <a:gd name="connsiteY85" fmla="*/ 387575 h 6738329"/>
              <a:gd name="connsiteX86" fmla="*/ 499821 w 12191368"/>
              <a:gd name="connsiteY86" fmla="*/ 399950 h 6738329"/>
              <a:gd name="connsiteX87" fmla="*/ 503013 w 12191368"/>
              <a:gd name="connsiteY87" fmla="*/ 425895 h 6738329"/>
              <a:gd name="connsiteX88" fmla="*/ 505808 w 12191368"/>
              <a:gd name="connsiteY88" fmla="*/ 451840 h 6738329"/>
              <a:gd name="connsiteX89" fmla="*/ 508203 w 12191368"/>
              <a:gd name="connsiteY89" fmla="*/ 477385 h 6738329"/>
              <a:gd name="connsiteX90" fmla="*/ 509799 w 12191368"/>
              <a:gd name="connsiteY90" fmla="*/ 503330 h 6738329"/>
              <a:gd name="connsiteX91" fmla="*/ 511396 w 12191368"/>
              <a:gd name="connsiteY91" fmla="*/ 529274 h 6738329"/>
              <a:gd name="connsiteX92" fmla="*/ 512593 w 12191368"/>
              <a:gd name="connsiteY92" fmla="*/ 555219 h 6738329"/>
              <a:gd name="connsiteX93" fmla="*/ 512992 w 12191368"/>
              <a:gd name="connsiteY93" fmla="*/ 581164 h 6738329"/>
              <a:gd name="connsiteX94" fmla="*/ 513790 w 12191368"/>
              <a:gd name="connsiteY94" fmla="*/ 606710 h 6738329"/>
              <a:gd name="connsiteX95" fmla="*/ 514589 w 12191368"/>
              <a:gd name="connsiteY95" fmla="*/ 658600 h 6738329"/>
              <a:gd name="connsiteX96" fmla="*/ 514989 w 12191368"/>
              <a:gd name="connsiteY96" fmla="*/ 710888 h 6738329"/>
              <a:gd name="connsiteX97" fmla="*/ 515787 w 12191368"/>
              <a:gd name="connsiteY97" fmla="*/ 762379 h 6738329"/>
              <a:gd name="connsiteX98" fmla="*/ 516585 w 12191368"/>
              <a:gd name="connsiteY98" fmla="*/ 788324 h 6738329"/>
              <a:gd name="connsiteX99" fmla="*/ 517782 w 12191368"/>
              <a:gd name="connsiteY99" fmla="*/ 814668 h 6738329"/>
              <a:gd name="connsiteX100" fmla="*/ 534547 w 12191368"/>
              <a:gd name="connsiteY100" fmla="*/ 1345538 h 6738329"/>
              <a:gd name="connsiteX101" fmla="*/ 552509 w 12191368"/>
              <a:gd name="connsiteY101" fmla="*/ 1345937 h 6738329"/>
              <a:gd name="connsiteX102" fmla="*/ 560492 w 12191368"/>
              <a:gd name="connsiteY102" fmla="*/ 1310813 h 6738329"/>
              <a:gd name="connsiteX103" fmla="*/ 568475 w 12191368"/>
              <a:gd name="connsiteY103" fmla="*/ 1275289 h 6738329"/>
              <a:gd name="connsiteX104" fmla="*/ 575659 w 12191368"/>
              <a:gd name="connsiteY104" fmla="*/ 1240162 h 6738329"/>
              <a:gd name="connsiteX105" fmla="*/ 582844 w 12191368"/>
              <a:gd name="connsiteY105" fmla="*/ 1204639 h 6738329"/>
              <a:gd name="connsiteX106" fmla="*/ 611183 w 12191368"/>
              <a:gd name="connsiteY106" fmla="*/ 1062940 h 6738329"/>
              <a:gd name="connsiteX107" fmla="*/ 618368 w 12191368"/>
              <a:gd name="connsiteY107" fmla="*/ 1027416 h 6738329"/>
              <a:gd name="connsiteX108" fmla="*/ 625553 w 12191368"/>
              <a:gd name="connsiteY108" fmla="*/ 992290 h 6738329"/>
              <a:gd name="connsiteX109" fmla="*/ 633935 w 12191368"/>
              <a:gd name="connsiteY109" fmla="*/ 956766 h 6738329"/>
              <a:gd name="connsiteX110" fmla="*/ 641919 w 12191368"/>
              <a:gd name="connsiteY110" fmla="*/ 921641 h 6738329"/>
              <a:gd name="connsiteX111" fmla="*/ 650301 w 12191368"/>
              <a:gd name="connsiteY111" fmla="*/ 886914 h 6738329"/>
              <a:gd name="connsiteX112" fmla="*/ 659880 w 12191368"/>
              <a:gd name="connsiteY112" fmla="*/ 851789 h 6738329"/>
              <a:gd name="connsiteX113" fmla="*/ 669859 w 12191368"/>
              <a:gd name="connsiteY113" fmla="*/ 817063 h 6738329"/>
              <a:gd name="connsiteX114" fmla="*/ 680237 w 12191368"/>
              <a:gd name="connsiteY114" fmla="*/ 782337 h 6738329"/>
              <a:gd name="connsiteX115" fmla="*/ 679039 w 12191368"/>
              <a:gd name="connsiteY115" fmla="*/ 767568 h 6738329"/>
              <a:gd name="connsiteX116" fmla="*/ 678640 w 12191368"/>
              <a:gd name="connsiteY116" fmla="*/ 753598 h 6738329"/>
              <a:gd name="connsiteX117" fmla="*/ 679039 w 12191368"/>
              <a:gd name="connsiteY117" fmla="*/ 738829 h 6738329"/>
              <a:gd name="connsiteX118" fmla="*/ 680636 w 12191368"/>
              <a:gd name="connsiteY118" fmla="*/ 724859 h 6738329"/>
              <a:gd name="connsiteX119" fmla="*/ 682631 w 12191368"/>
              <a:gd name="connsiteY119" fmla="*/ 710888 h 6738329"/>
              <a:gd name="connsiteX120" fmla="*/ 685426 w 12191368"/>
              <a:gd name="connsiteY120" fmla="*/ 696519 h 6738329"/>
              <a:gd name="connsiteX121" fmla="*/ 689417 w 12191368"/>
              <a:gd name="connsiteY121" fmla="*/ 682549 h 6738329"/>
              <a:gd name="connsiteX122" fmla="*/ 695006 w 12191368"/>
              <a:gd name="connsiteY122" fmla="*/ 668578 h 6738329"/>
              <a:gd name="connsiteX123" fmla="*/ 694606 w 12191368"/>
              <a:gd name="connsiteY123" fmla="*/ 663390 h 6738329"/>
              <a:gd name="connsiteX124" fmla="*/ 694606 w 12191368"/>
              <a:gd name="connsiteY124" fmla="*/ 658200 h 6738329"/>
              <a:gd name="connsiteX125" fmla="*/ 695006 w 12191368"/>
              <a:gd name="connsiteY125" fmla="*/ 653410 h 6738329"/>
              <a:gd name="connsiteX126" fmla="*/ 695405 w 12191368"/>
              <a:gd name="connsiteY126" fmla="*/ 648222 h 6738329"/>
              <a:gd name="connsiteX127" fmla="*/ 696602 w 12191368"/>
              <a:gd name="connsiteY127" fmla="*/ 643432 h 6738329"/>
              <a:gd name="connsiteX128" fmla="*/ 697799 w 12191368"/>
              <a:gd name="connsiteY128" fmla="*/ 638642 h 6738329"/>
              <a:gd name="connsiteX129" fmla="*/ 699396 w 12191368"/>
              <a:gd name="connsiteY129" fmla="*/ 633852 h 6738329"/>
              <a:gd name="connsiteX130" fmla="*/ 700993 w 12191368"/>
              <a:gd name="connsiteY130" fmla="*/ 629462 h 6738329"/>
              <a:gd name="connsiteX131" fmla="*/ 704984 w 12191368"/>
              <a:gd name="connsiteY131" fmla="*/ 620680 h 6738329"/>
              <a:gd name="connsiteX132" fmla="*/ 709774 w 12191368"/>
              <a:gd name="connsiteY132" fmla="*/ 612298 h 6738329"/>
              <a:gd name="connsiteX133" fmla="*/ 714963 w 12191368"/>
              <a:gd name="connsiteY133" fmla="*/ 603517 h 6738329"/>
              <a:gd name="connsiteX134" fmla="*/ 720152 w 12191368"/>
              <a:gd name="connsiteY134" fmla="*/ 595135 h 6738329"/>
              <a:gd name="connsiteX135" fmla="*/ 726139 w 12191368"/>
              <a:gd name="connsiteY135" fmla="*/ 586752 h 6738329"/>
              <a:gd name="connsiteX136" fmla="*/ 731328 w 12191368"/>
              <a:gd name="connsiteY136" fmla="*/ 577971 h 6738329"/>
              <a:gd name="connsiteX137" fmla="*/ 736118 w 12191368"/>
              <a:gd name="connsiteY137" fmla="*/ 569190 h 6738329"/>
              <a:gd name="connsiteX138" fmla="*/ 740509 w 12191368"/>
              <a:gd name="connsiteY138" fmla="*/ 560009 h 6738329"/>
              <a:gd name="connsiteX139" fmla="*/ 743702 w 12191368"/>
              <a:gd name="connsiteY139" fmla="*/ 550829 h 6738329"/>
              <a:gd name="connsiteX140" fmla="*/ 745299 w 12191368"/>
              <a:gd name="connsiteY140" fmla="*/ 546039 h 6738329"/>
              <a:gd name="connsiteX141" fmla="*/ 746496 w 12191368"/>
              <a:gd name="connsiteY141" fmla="*/ 540850 h 6738329"/>
              <a:gd name="connsiteX142" fmla="*/ 747295 w 12191368"/>
              <a:gd name="connsiteY142" fmla="*/ 535661 h 6738329"/>
              <a:gd name="connsiteX143" fmla="*/ 748093 w 12191368"/>
              <a:gd name="connsiteY143" fmla="*/ 530872 h 6738329"/>
              <a:gd name="connsiteX144" fmla="*/ 748093 w 12191368"/>
              <a:gd name="connsiteY144" fmla="*/ 525283 h 6738329"/>
              <a:gd name="connsiteX145" fmla="*/ 748093 w 12191368"/>
              <a:gd name="connsiteY145" fmla="*/ 520094 h 6738329"/>
              <a:gd name="connsiteX146" fmla="*/ 748093 w 12191368"/>
              <a:gd name="connsiteY146" fmla="*/ 515304 h 6738329"/>
              <a:gd name="connsiteX147" fmla="*/ 748891 w 12191368"/>
              <a:gd name="connsiteY147" fmla="*/ 511312 h 6738329"/>
              <a:gd name="connsiteX148" fmla="*/ 750487 w 12191368"/>
              <a:gd name="connsiteY148" fmla="*/ 507720 h 6738329"/>
              <a:gd name="connsiteX149" fmla="*/ 752483 w 12191368"/>
              <a:gd name="connsiteY149" fmla="*/ 505326 h 6738329"/>
              <a:gd name="connsiteX150" fmla="*/ 755278 w 12191368"/>
              <a:gd name="connsiteY150" fmla="*/ 503330 h 6738329"/>
              <a:gd name="connsiteX151" fmla="*/ 758470 w 12191368"/>
              <a:gd name="connsiteY151" fmla="*/ 502531 h 6738329"/>
              <a:gd name="connsiteX152" fmla="*/ 761663 w 12191368"/>
              <a:gd name="connsiteY152" fmla="*/ 501733 h 6738329"/>
              <a:gd name="connsiteX153" fmla="*/ 765655 w 12191368"/>
              <a:gd name="connsiteY153" fmla="*/ 501334 h 6738329"/>
              <a:gd name="connsiteX154" fmla="*/ 769647 w 12191368"/>
              <a:gd name="connsiteY154" fmla="*/ 501733 h 6738329"/>
              <a:gd name="connsiteX155" fmla="*/ 773639 w 12191368"/>
              <a:gd name="connsiteY155" fmla="*/ 501733 h 6738329"/>
              <a:gd name="connsiteX156" fmla="*/ 782021 w 12191368"/>
              <a:gd name="connsiteY156" fmla="*/ 502931 h 6738329"/>
              <a:gd name="connsiteX157" fmla="*/ 790802 w 12191368"/>
              <a:gd name="connsiteY157" fmla="*/ 504128 h 6738329"/>
              <a:gd name="connsiteX158" fmla="*/ 798385 w 12191368"/>
              <a:gd name="connsiteY158" fmla="*/ 504927 h 6738329"/>
              <a:gd name="connsiteX159" fmla="*/ 849078 w 12191368"/>
              <a:gd name="connsiteY159" fmla="*/ 505326 h 6738329"/>
              <a:gd name="connsiteX160" fmla="*/ 900169 w 12191368"/>
              <a:gd name="connsiteY160" fmla="*/ 505725 h 6738329"/>
              <a:gd name="connsiteX161" fmla="*/ 1002352 w 12191368"/>
              <a:gd name="connsiteY161" fmla="*/ 506124 h 6738329"/>
              <a:gd name="connsiteX162" fmla="*/ 999957 w 12191368"/>
              <a:gd name="connsiteY162" fmla="*/ 494948 h 6738329"/>
              <a:gd name="connsiteX163" fmla="*/ 999558 w 12191368"/>
              <a:gd name="connsiteY163" fmla="*/ 490158 h 6738329"/>
              <a:gd name="connsiteX164" fmla="*/ 999159 w 12191368"/>
              <a:gd name="connsiteY164" fmla="*/ 485768 h 6738329"/>
              <a:gd name="connsiteX165" fmla="*/ 999159 w 12191368"/>
              <a:gd name="connsiteY165" fmla="*/ 482175 h 6738329"/>
              <a:gd name="connsiteX166" fmla="*/ 999159 w 12191368"/>
              <a:gd name="connsiteY166" fmla="*/ 478583 h 6738329"/>
              <a:gd name="connsiteX167" fmla="*/ 999957 w 12191368"/>
              <a:gd name="connsiteY167" fmla="*/ 475389 h 6738329"/>
              <a:gd name="connsiteX168" fmla="*/ 1000755 w 12191368"/>
              <a:gd name="connsiteY168" fmla="*/ 472595 h 6738329"/>
              <a:gd name="connsiteX169" fmla="*/ 1001553 w 12191368"/>
              <a:gd name="connsiteY169" fmla="*/ 470600 h 6738329"/>
              <a:gd name="connsiteX170" fmla="*/ 1003151 w 12191368"/>
              <a:gd name="connsiteY170" fmla="*/ 468604 h 6738329"/>
              <a:gd name="connsiteX171" fmla="*/ 1004348 w 12191368"/>
              <a:gd name="connsiteY171" fmla="*/ 467007 h 6738329"/>
              <a:gd name="connsiteX172" fmla="*/ 1005944 w 12191368"/>
              <a:gd name="connsiteY172" fmla="*/ 465809 h 6738329"/>
              <a:gd name="connsiteX173" fmla="*/ 1007940 w 12191368"/>
              <a:gd name="connsiteY173" fmla="*/ 465011 h 6738329"/>
              <a:gd name="connsiteX174" fmla="*/ 1009936 w 12191368"/>
              <a:gd name="connsiteY174" fmla="*/ 464213 h 6738329"/>
              <a:gd name="connsiteX175" fmla="*/ 1011932 w 12191368"/>
              <a:gd name="connsiteY175" fmla="*/ 463814 h 6738329"/>
              <a:gd name="connsiteX176" fmla="*/ 1014327 w 12191368"/>
              <a:gd name="connsiteY176" fmla="*/ 463415 h 6738329"/>
              <a:gd name="connsiteX177" fmla="*/ 1019515 w 12191368"/>
              <a:gd name="connsiteY177" fmla="*/ 463415 h 6738329"/>
              <a:gd name="connsiteX178" fmla="*/ 1025103 w 12191368"/>
              <a:gd name="connsiteY178" fmla="*/ 464213 h 6738329"/>
              <a:gd name="connsiteX179" fmla="*/ 1030692 w 12191368"/>
              <a:gd name="connsiteY179" fmla="*/ 465410 h 6738329"/>
              <a:gd name="connsiteX180" fmla="*/ 1036280 w 12191368"/>
              <a:gd name="connsiteY180" fmla="*/ 466608 h 6738329"/>
              <a:gd name="connsiteX181" fmla="*/ 1047855 w 12191368"/>
              <a:gd name="connsiteY181" fmla="*/ 469003 h 6738329"/>
              <a:gd name="connsiteX182" fmla="*/ 1053443 w 12191368"/>
              <a:gd name="connsiteY182" fmla="*/ 469801 h 6738329"/>
              <a:gd name="connsiteX183" fmla="*/ 1058632 w 12191368"/>
              <a:gd name="connsiteY183" fmla="*/ 470200 h 6738329"/>
              <a:gd name="connsiteX184" fmla="*/ 1072603 w 12191368"/>
              <a:gd name="connsiteY184" fmla="*/ 469402 h 6738329"/>
              <a:gd name="connsiteX185" fmla="*/ 1086972 w 12191368"/>
              <a:gd name="connsiteY185" fmla="*/ 467806 h 6738329"/>
              <a:gd name="connsiteX186" fmla="*/ 1101342 w 12191368"/>
              <a:gd name="connsiteY186" fmla="*/ 465410 h 6738329"/>
              <a:gd name="connsiteX187" fmla="*/ 1115312 w 12191368"/>
              <a:gd name="connsiteY187" fmla="*/ 462616 h 6738329"/>
              <a:gd name="connsiteX188" fmla="*/ 1144050 w 12191368"/>
              <a:gd name="connsiteY188" fmla="*/ 457427 h 6738329"/>
              <a:gd name="connsiteX189" fmla="*/ 1158420 w 12191368"/>
              <a:gd name="connsiteY189" fmla="*/ 455432 h 6738329"/>
              <a:gd name="connsiteX190" fmla="*/ 1172790 w 12191368"/>
              <a:gd name="connsiteY190" fmla="*/ 453835 h 6738329"/>
              <a:gd name="connsiteX191" fmla="*/ 1179575 w 12191368"/>
              <a:gd name="connsiteY191" fmla="*/ 453436 h 6738329"/>
              <a:gd name="connsiteX192" fmla="*/ 1187159 w 12191368"/>
              <a:gd name="connsiteY192" fmla="*/ 453037 h 6738329"/>
              <a:gd name="connsiteX193" fmla="*/ 1193944 w 12191368"/>
              <a:gd name="connsiteY193" fmla="*/ 453037 h 6738329"/>
              <a:gd name="connsiteX194" fmla="*/ 1200730 w 12191368"/>
              <a:gd name="connsiteY194" fmla="*/ 453436 h 6738329"/>
              <a:gd name="connsiteX195" fmla="*/ 1207915 w 12191368"/>
              <a:gd name="connsiteY195" fmla="*/ 454234 h 6738329"/>
              <a:gd name="connsiteX196" fmla="*/ 1215100 w 12191368"/>
              <a:gd name="connsiteY196" fmla="*/ 455032 h 6738329"/>
              <a:gd name="connsiteX197" fmla="*/ 1221885 w 12191368"/>
              <a:gd name="connsiteY197" fmla="*/ 456629 h 6738329"/>
              <a:gd name="connsiteX198" fmla="*/ 1228671 w 12191368"/>
              <a:gd name="connsiteY198" fmla="*/ 458225 h 6738329"/>
              <a:gd name="connsiteX199" fmla="*/ 1235456 w 12191368"/>
              <a:gd name="connsiteY199" fmla="*/ 460621 h 6738329"/>
              <a:gd name="connsiteX200" fmla="*/ 1242242 w 12191368"/>
              <a:gd name="connsiteY200" fmla="*/ 463016 h 6738329"/>
              <a:gd name="connsiteX201" fmla="*/ 1249027 w 12191368"/>
              <a:gd name="connsiteY201" fmla="*/ 466208 h 6738329"/>
              <a:gd name="connsiteX202" fmla="*/ 1255813 w 12191368"/>
              <a:gd name="connsiteY202" fmla="*/ 469801 h 6738329"/>
              <a:gd name="connsiteX203" fmla="*/ 1262599 w 12191368"/>
              <a:gd name="connsiteY203" fmla="*/ 474192 h 6738329"/>
              <a:gd name="connsiteX204" fmla="*/ 1268985 w 12191368"/>
              <a:gd name="connsiteY204" fmla="*/ 479381 h 6738329"/>
              <a:gd name="connsiteX205" fmla="*/ 1275371 w 12191368"/>
              <a:gd name="connsiteY205" fmla="*/ 484569 h 6738329"/>
              <a:gd name="connsiteX206" fmla="*/ 1282157 w 12191368"/>
              <a:gd name="connsiteY206" fmla="*/ 490557 h 6738329"/>
              <a:gd name="connsiteX207" fmla="*/ 1310896 w 12191368"/>
              <a:gd name="connsiteY207" fmla="*/ 513708 h 6738329"/>
              <a:gd name="connsiteX208" fmla="*/ 1318879 w 12191368"/>
              <a:gd name="connsiteY208" fmla="*/ 510115 h 6738329"/>
              <a:gd name="connsiteX209" fmla="*/ 1326862 w 12191368"/>
              <a:gd name="connsiteY209" fmla="*/ 507321 h 6738329"/>
              <a:gd name="connsiteX210" fmla="*/ 1334047 w 12191368"/>
              <a:gd name="connsiteY210" fmla="*/ 505326 h 6738329"/>
              <a:gd name="connsiteX211" fmla="*/ 1341631 w 12191368"/>
              <a:gd name="connsiteY211" fmla="*/ 503729 h 6738329"/>
              <a:gd name="connsiteX212" fmla="*/ 1349215 w 12191368"/>
              <a:gd name="connsiteY212" fmla="*/ 502931 h 6738329"/>
              <a:gd name="connsiteX213" fmla="*/ 1355999 w 12191368"/>
              <a:gd name="connsiteY213" fmla="*/ 502132 h 6738329"/>
              <a:gd name="connsiteX214" fmla="*/ 1362785 w 12191368"/>
              <a:gd name="connsiteY214" fmla="*/ 502132 h 6738329"/>
              <a:gd name="connsiteX215" fmla="*/ 1369571 w 12191368"/>
              <a:gd name="connsiteY215" fmla="*/ 502531 h 6738329"/>
              <a:gd name="connsiteX216" fmla="*/ 1375958 w 12191368"/>
              <a:gd name="connsiteY216" fmla="*/ 503330 h 6738329"/>
              <a:gd name="connsiteX217" fmla="*/ 1382743 w 12191368"/>
              <a:gd name="connsiteY217" fmla="*/ 504528 h 6738329"/>
              <a:gd name="connsiteX218" fmla="*/ 1388730 w 12191368"/>
              <a:gd name="connsiteY218" fmla="*/ 506124 h 6738329"/>
              <a:gd name="connsiteX219" fmla="*/ 1394718 w 12191368"/>
              <a:gd name="connsiteY219" fmla="*/ 508519 h 6738329"/>
              <a:gd name="connsiteX220" fmla="*/ 1400305 w 12191368"/>
              <a:gd name="connsiteY220" fmla="*/ 511712 h 6738329"/>
              <a:gd name="connsiteX221" fmla="*/ 1405495 w 12191368"/>
              <a:gd name="connsiteY221" fmla="*/ 514905 h 6738329"/>
              <a:gd name="connsiteX222" fmla="*/ 1411083 w 12191368"/>
              <a:gd name="connsiteY222" fmla="*/ 518098 h 6738329"/>
              <a:gd name="connsiteX223" fmla="*/ 1416272 w 12191368"/>
              <a:gd name="connsiteY223" fmla="*/ 522090 h 6738329"/>
              <a:gd name="connsiteX224" fmla="*/ 1420663 w 12191368"/>
              <a:gd name="connsiteY224" fmla="*/ 526480 h 6738329"/>
              <a:gd name="connsiteX225" fmla="*/ 1425053 w 12191368"/>
              <a:gd name="connsiteY225" fmla="*/ 531271 h 6738329"/>
              <a:gd name="connsiteX226" fmla="*/ 1429444 w 12191368"/>
              <a:gd name="connsiteY226" fmla="*/ 536459 h 6738329"/>
              <a:gd name="connsiteX227" fmla="*/ 1433036 w 12191368"/>
              <a:gd name="connsiteY227" fmla="*/ 542447 h 6738329"/>
              <a:gd name="connsiteX228" fmla="*/ 1436629 w 12191368"/>
              <a:gd name="connsiteY228" fmla="*/ 548833 h 6738329"/>
              <a:gd name="connsiteX229" fmla="*/ 1440221 w 12191368"/>
              <a:gd name="connsiteY229" fmla="*/ 555219 h 6738329"/>
              <a:gd name="connsiteX230" fmla="*/ 1443414 w 12191368"/>
              <a:gd name="connsiteY230" fmla="*/ 562005 h 6738329"/>
              <a:gd name="connsiteX231" fmla="*/ 1446209 w 12191368"/>
              <a:gd name="connsiteY231" fmla="*/ 569190 h 6738329"/>
              <a:gd name="connsiteX232" fmla="*/ 1448603 w 12191368"/>
              <a:gd name="connsiteY232" fmla="*/ 577173 h 6738329"/>
              <a:gd name="connsiteX233" fmla="*/ 1450599 w 12191368"/>
              <a:gd name="connsiteY233" fmla="*/ 585156 h 6738329"/>
              <a:gd name="connsiteX234" fmla="*/ 1452594 w 12191368"/>
              <a:gd name="connsiteY234" fmla="*/ 593139 h 6738329"/>
              <a:gd name="connsiteX235" fmla="*/ 1454191 w 12191368"/>
              <a:gd name="connsiteY235" fmla="*/ 601920 h 6738329"/>
              <a:gd name="connsiteX236" fmla="*/ 1454990 w 12191368"/>
              <a:gd name="connsiteY236" fmla="*/ 611101 h 6738329"/>
              <a:gd name="connsiteX237" fmla="*/ 1455788 w 12191368"/>
              <a:gd name="connsiteY237" fmla="*/ 620680 h 6738329"/>
              <a:gd name="connsiteX238" fmla="*/ 1456187 w 12191368"/>
              <a:gd name="connsiteY238" fmla="*/ 630260 h 6738329"/>
              <a:gd name="connsiteX239" fmla="*/ 1456187 w 12191368"/>
              <a:gd name="connsiteY239" fmla="*/ 640239 h 6738329"/>
              <a:gd name="connsiteX240" fmla="*/ 1458582 w 12191368"/>
              <a:gd name="connsiteY240" fmla="*/ 649020 h 6738329"/>
              <a:gd name="connsiteX241" fmla="*/ 1460977 w 12191368"/>
              <a:gd name="connsiteY241" fmla="*/ 657402 h 6738329"/>
              <a:gd name="connsiteX242" fmla="*/ 1462573 w 12191368"/>
              <a:gd name="connsiteY242" fmla="*/ 666184 h 6738329"/>
              <a:gd name="connsiteX243" fmla="*/ 1463771 w 12191368"/>
              <a:gd name="connsiteY243" fmla="*/ 674566 h 6738329"/>
              <a:gd name="connsiteX244" fmla="*/ 1464170 w 12191368"/>
              <a:gd name="connsiteY244" fmla="*/ 683746 h 6738329"/>
              <a:gd name="connsiteX245" fmla="*/ 1463771 w 12191368"/>
              <a:gd name="connsiteY245" fmla="*/ 692128 h 6738329"/>
              <a:gd name="connsiteX246" fmla="*/ 1463372 w 12191368"/>
              <a:gd name="connsiteY246" fmla="*/ 696519 h 6738329"/>
              <a:gd name="connsiteX247" fmla="*/ 1462573 w 12191368"/>
              <a:gd name="connsiteY247" fmla="*/ 700910 h 6738329"/>
              <a:gd name="connsiteX248" fmla="*/ 1461376 w 12191368"/>
              <a:gd name="connsiteY248" fmla="*/ 705300 h 6738329"/>
              <a:gd name="connsiteX249" fmla="*/ 1460178 w 12191368"/>
              <a:gd name="connsiteY249" fmla="*/ 710090 h 6738329"/>
              <a:gd name="connsiteX250" fmla="*/ 1463372 w 12191368"/>
              <a:gd name="connsiteY250" fmla="*/ 718872 h 6738329"/>
              <a:gd name="connsiteX251" fmla="*/ 1466166 w 12191368"/>
              <a:gd name="connsiteY251" fmla="*/ 727653 h 6738329"/>
              <a:gd name="connsiteX252" fmla="*/ 1467762 w 12191368"/>
              <a:gd name="connsiteY252" fmla="*/ 736833 h 6738329"/>
              <a:gd name="connsiteX253" fmla="*/ 1468561 w 12191368"/>
              <a:gd name="connsiteY253" fmla="*/ 741224 h 6738329"/>
              <a:gd name="connsiteX254" fmla="*/ 1468960 w 12191368"/>
              <a:gd name="connsiteY254" fmla="*/ 746014 h 6738329"/>
              <a:gd name="connsiteX255" fmla="*/ 1469359 w 12191368"/>
              <a:gd name="connsiteY255" fmla="*/ 750404 h 6738329"/>
              <a:gd name="connsiteX256" fmla="*/ 1468960 w 12191368"/>
              <a:gd name="connsiteY256" fmla="*/ 755194 h 6738329"/>
              <a:gd name="connsiteX257" fmla="*/ 1468561 w 12191368"/>
              <a:gd name="connsiteY257" fmla="*/ 759585 h 6738329"/>
              <a:gd name="connsiteX258" fmla="*/ 1468161 w 12191368"/>
              <a:gd name="connsiteY258" fmla="*/ 763976 h 6738329"/>
              <a:gd name="connsiteX259" fmla="*/ 1466964 w 12191368"/>
              <a:gd name="connsiteY259" fmla="*/ 768366 h 6738329"/>
              <a:gd name="connsiteX260" fmla="*/ 1465368 w 12191368"/>
              <a:gd name="connsiteY260" fmla="*/ 773156 h 6738329"/>
              <a:gd name="connsiteX261" fmla="*/ 1463372 w 12191368"/>
              <a:gd name="connsiteY261" fmla="*/ 777946 h 6738329"/>
              <a:gd name="connsiteX262" fmla="*/ 1460977 w 12191368"/>
              <a:gd name="connsiteY262" fmla="*/ 782337 h 6738329"/>
              <a:gd name="connsiteX263" fmla="*/ 1479737 w 12191368"/>
              <a:gd name="connsiteY263" fmla="*/ 890905 h 6738329"/>
              <a:gd name="connsiteX264" fmla="*/ 1488518 w 12191368"/>
              <a:gd name="connsiteY264" fmla="*/ 890905 h 6738329"/>
              <a:gd name="connsiteX265" fmla="*/ 1497699 w 12191368"/>
              <a:gd name="connsiteY265" fmla="*/ 891704 h 6738329"/>
              <a:gd name="connsiteX266" fmla="*/ 1569945 w 12191368"/>
              <a:gd name="connsiteY266" fmla="*/ 600723 h 6738329"/>
              <a:gd name="connsiteX267" fmla="*/ 1576730 w 12191368"/>
              <a:gd name="connsiteY267" fmla="*/ 577173 h 6738329"/>
              <a:gd name="connsiteX268" fmla="*/ 1582718 w 12191368"/>
              <a:gd name="connsiteY268" fmla="*/ 552824 h 6738329"/>
              <a:gd name="connsiteX269" fmla="*/ 1594293 w 12191368"/>
              <a:gd name="connsiteY269" fmla="*/ 504528 h 6738329"/>
              <a:gd name="connsiteX270" fmla="*/ 1605470 w 12191368"/>
              <a:gd name="connsiteY270" fmla="*/ 456629 h 6738329"/>
              <a:gd name="connsiteX271" fmla="*/ 1617843 w 12191368"/>
              <a:gd name="connsiteY271" fmla="*/ 408332 h 6738329"/>
              <a:gd name="connsiteX272" fmla="*/ 1623831 w 12191368"/>
              <a:gd name="connsiteY272" fmla="*/ 384782 h 6738329"/>
              <a:gd name="connsiteX273" fmla="*/ 1630616 w 12191368"/>
              <a:gd name="connsiteY273" fmla="*/ 360832 h 6738329"/>
              <a:gd name="connsiteX274" fmla="*/ 1637800 w 12191368"/>
              <a:gd name="connsiteY274" fmla="*/ 336884 h 6738329"/>
              <a:gd name="connsiteX275" fmla="*/ 1645784 w 12191368"/>
              <a:gd name="connsiteY275" fmla="*/ 313733 h 6738329"/>
              <a:gd name="connsiteX276" fmla="*/ 1653767 w 12191368"/>
              <a:gd name="connsiteY276" fmla="*/ 290183 h 6738329"/>
              <a:gd name="connsiteX277" fmla="*/ 1662947 w 12191368"/>
              <a:gd name="connsiteY277" fmla="*/ 267032 h 6738329"/>
              <a:gd name="connsiteX278" fmla="*/ 1672926 w 12191368"/>
              <a:gd name="connsiteY278" fmla="*/ 243882 h 6738329"/>
              <a:gd name="connsiteX279" fmla="*/ 1683305 w 12191368"/>
              <a:gd name="connsiteY279" fmla="*/ 221529 h 6738329"/>
              <a:gd name="connsiteX280" fmla="*/ 1685699 w 12191368"/>
              <a:gd name="connsiteY280" fmla="*/ 210353 h 6738329"/>
              <a:gd name="connsiteX281" fmla="*/ 1688493 w 12191368"/>
              <a:gd name="connsiteY281" fmla="*/ 199975 h 6738329"/>
              <a:gd name="connsiteX282" fmla="*/ 1691686 w 12191368"/>
              <a:gd name="connsiteY282" fmla="*/ 190395 h 6738329"/>
              <a:gd name="connsiteX283" fmla="*/ 1695279 w 12191368"/>
              <a:gd name="connsiteY283" fmla="*/ 180815 h 6738329"/>
              <a:gd name="connsiteX284" fmla="*/ 1699270 w 12191368"/>
              <a:gd name="connsiteY284" fmla="*/ 172833 h 6738329"/>
              <a:gd name="connsiteX285" fmla="*/ 1703661 w 12191368"/>
              <a:gd name="connsiteY285" fmla="*/ 165249 h 6738329"/>
              <a:gd name="connsiteX286" fmla="*/ 1706854 w 12191368"/>
              <a:gd name="connsiteY286" fmla="*/ 162055 h 6738329"/>
              <a:gd name="connsiteX287" fmla="*/ 1709649 w 12191368"/>
              <a:gd name="connsiteY287" fmla="*/ 158863 h 6738329"/>
              <a:gd name="connsiteX288" fmla="*/ 1712442 w 12191368"/>
              <a:gd name="connsiteY288" fmla="*/ 155670 h 6738329"/>
              <a:gd name="connsiteX289" fmla="*/ 1715236 w 12191368"/>
              <a:gd name="connsiteY289" fmla="*/ 152875 h 6738329"/>
              <a:gd name="connsiteX290" fmla="*/ 1718429 w 12191368"/>
              <a:gd name="connsiteY290" fmla="*/ 150480 h 6738329"/>
              <a:gd name="connsiteX291" fmla="*/ 1722022 w 12191368"/>
              <a:gd name="connsiteY291" fmla="*/ 148086 h 6738329"/>
              <a:gd name="connsiteX292" fmla="*/ 1725215 w 12191368"/>
              <a:gd name="connsiteY292" fmla="*/ 146089 h 6738329"/>
              <a:gd name="connsiteX293" fmla="*/ 1729207 w 12191368"/>
              <a:gd name="connsiteY293" fmla="*/ 144094 h 6738329"/>
              <a:gd name="connsiteX294" fmla="*/ 1733198 w 12191368"/>
              <a:gd name="connsiteY294" fmla="*/ 142896 h 6738329"/>
              <a:gd name="connsiteX295" fmla="*/ 1737588 w 12191368"/>
              <a:gd name="connsiteY295" fmla="*/ 141699 h 6738329"/>
              <a:gd name="connsiteX296" fmla="*/ 1741979 w 12191368"/>
              <a:gd name="connsiteY296" fmla="*/ 140502 h 6738329"/>
              <a:gd name="connsiteX297" fmla="*/ 1746369 w 12191368"/>
              <a:gd name="connsiteY297" fmla="*/ 140103 h 6738329"/>
              <a:gd name="connsiteX298" fmla="*/ 1751160 w 12191368"/>
              <a:gd name="connsiteY298" fmla="*/ 139703 h 6738329"/>
              <a:gd name="connsiteX299" fmla="*/ 1756349 w 12191368"/>
              <a:gd name="connsiteY299" fmla="*/ 139703 h 6738329"/>
              <a:gd name="connsiteX300" fmla="*/ 1761537 w 12191368"/>
              <a:gd name="connsiteY300" fmla="*/ 140103 h 6738329"/>
              <a:gd name="connsiteX301" fmla="*/ 1767126 w 12191368"/>
              <a:gd name="connsiteY301" fmla="*/ 140502 h 6738329"/>
              <a:gd name="connsiteX302" fmla="*/ 1773113 w 12191368"/>
              <a:gd name="connsiteY302" fmla="*/ 141699 h 6738329"/>
              <a:gd name="connsiteX303" fmla="*/ 1779100 w 12191368"/>
              <a:gd name="connsiteY303" fmla="*/ 142896 h 6738329"/>
              <a:gd name="connsiteX304" fmla="*/ 1785487 w 12191368"/>
              <a:gd name="connsiteY304" fmla="*/ 144493 h 6738329"/>
              <a:gd name="connsiteX305" fmla="*/ 1791874 w 12191368"/>
              <a:gd name="connsiteY305" fmla="*/ 146489 h 6738329"/>
              <a:gd name="connsiteX306" fmla="*/ 1797062 w 12191368"/>
              <a:gd name="connsiteY306" fmla="*/ 147687 h 6738329"/>
              <a:gd name="connsiteX307" fmla="*/ 1801852 w 12191368"/>
              <a:gd name="connsiteY307" fmla="*/ 149283 h 6738329"/>
              <a:gd name="connsiteX308" fmla="*/ 1807440 w 12191368"/>
              <a:gd name="connsiteY308" fmla="*/ 150081 h 6738329"/>
              <a:gd name="connsiteX309" fmla="*/ 1812629 w 12191368"/>
              <a:gd name="connsiteY309" fmla="*/ 150480 h 6738329"/>
              <a:gd name="connsiteX310" fmla="*/ 1823406 w 12191368"/>
              <a:gd name="connsiteY310" fmla="*/ 150879 h 6738329"/>
              <a:gd name="connsiteX311" fmla="*/ 1834184 w 12191368"/>
              <a:gd name="connsiteY311" fmla="*/ 150879 h 6738329"/>
              <a:gd name="connsiteX312" fmla="*/ 1856536 w 12191368"/>
              <a:gd name="connsiteY312" fmla="*/ 149283 h 6738329"/>
              <a:gd name="connsiteX313" fmla="*/ 1868111 w 12191368"/>
              <a:gd name="connsiteY313" fmla="*/ 148884 h 6738329"/>
              <a:gd name="connsiteX314" fmla="*/ 1878489 w 12191368"/>
              <a:gd name="connsiteY314" fmla="*/ 148086 h 6738329"/>
              <a:gd name="connsiteX315" fmla="*/ 1891661 w 12191368"/>
              <a:gd name="connsiteY315" fmla="*/ 145690 h 6738329"/>
              <a:gd name="connsiteX316" fmla="*/ 1904833 w 12191368"/>
              <a:gd name="connsiteY316" fmla="*/ 144094 h 6738329"/>
              <a:gd name="connsiteX317" fmla="*/ 1917207 w 12191368"/>
              <a:gd name="connsiteY317" fmla="*/ 143695 h 6738329"/>
              <a:gd name="connsiteX318" fmla="*/ 1929181 w 12191368"/>
              <a:gd name="connsiteY318" fmla="*/ 144094 h 6738329"/>
              <a:gd name="connsiteX319" fmla="*/ 1941555 w 12191368"/>
              <a:gd name="connsiteY319" fmla="*/ 145291 h 6738329"/>
              <a:gd name="connsiteX320" fmla="*/ 1952731 w 12191368"/>
              <a:gd name="connsiteY320" fmla="*/ 147287 h 6738329"/>
              <a:gd name="connsiteX321" fmla="*/ 1963508 w 12191368"/>
              <a:gd name="connsiteY321" fmla="*/ 150879 h 6738329"/>
              <a:gd name="connsiteX322" fmla="*/ 1974684 w 12191368"/>
              <a:gd name="connsiteY322" fmla="*/ 154871 h 6738329"/>
              <a:gd name="connsiteX323" fmla="*/ 1984664 w 12191368"/>
              <a:gd name="connsiteY323" fmla="*/ 159661 h 6738329"/>
              <a:gd name="connsiteX324" fmla="*/ 1994642 w 12191368"/>
              <a:gd name="connsiteY324" fmla="*/ 165249 h 6738329"/>
              <a:gd name="connsiteX325" fmla="*/ 2004222 w 12191368"/>
              <a:gd name="connsiteY325" fmla="*/ 171635 h 6738329"/>
              <a:gd name="connsiteX326" fmla="*/ 2013402 w 12191368"/>
              <a:gd name="connsiteY326" fmla="*/ 178820 h 6738329"/>
              <a:gd name="connsiteX327" fmla="*/ 2022184 w 12191368"/>
              <a:gd name="connsiteY327" fmla="*/ 187601 h 6738329"/>
              <a:gd name="connsiteX328" fmla="*/ 2030566 w 12191368"/>
              <a:gd name="connsiteY328" fmla="*/ 196383 h 6738329"/>
              <a:gd name="connsiteX329" fmla="*/ 2039347 w 12191368"/>
              <a:gd name="connsiteY329" fmla="*/ 206361 h 6738329"/>
              <a:gd name="connsiteX330" fmla="*/ 2046931 w 12191368"/>
              <a:gd name="connsiteY330" fmla="*/ 217538 h 6738329"/>
              <a:gd name="connsiteX331" fmla="*/ 2052519 w 12191368"/>
              <a:gd name="connsiteY331" fmla="*/ 209555 h 6738329"/>
              <a:gd name="connsiteX332" fmla="*/ 2058905 w 12191368"/>
              <a:gd name="connsiteY332" fmla="*/ 201572 h 6738329"/>
              <a:gd name="connsiteX333" fmla="*/ 2066090 w 12191368"/>
              <a:gd name="connsiteY333" fmla="*/ 193988 h 6738329"/>
              <a:gd name="connsiteX334" fmla="*/ 2069283 w 12191368"/>
              <a:gd name="connsiteY334" fmla="*/ 190795 h 6738329"/>
              <a:gd name="connsiteX335" fmla="*/ 2072875 w 12191368"/>
              <a:gd name="connsiteY335" fmla="*/ 188000 h 6738329"/>
              <a:gd name="connsiteX336" fmla="*/ 2076468 w 12191368"/>
              <a:gd name="connsiteY336" fmla="*/ 185207 h 6738329"/>
              <a:gd name="connsiteX337" fmla="*/ 2080060 w 12191368"/>
              <a:gd name="connsiteY337" fmla="*/ 183610 h 6738329"/>
              <a:gd name="connsiteX338" fmla="*/ 2083653 w 12191368"/>
              <a:gd name="connsiteY338" fmla="*/ 182413 h 6738329"/>
              <a:gd name="connsiteX339" fmla="*/ 2087245 w 12191368"/>
              <a:gd name="connsiteY339" fmla="*/ 182413 h 6738329"/>
              <a:gd name="connsiteX340" fmla="*/ 2089241 w 12191368"/>
              <a:gd name="connsiteY340" fmla="*/ 182413 h 6738329"/>
              <a:gd name="connsiteX341" fmla="*/ 2090837 w 12191368"/>
              <a:gd name="connsiteY341" fmla="*/ 182812 h 6738329"/>
              <a:gd name="connsiteX342" fmla="*/ 2092434 w 12191368"/>
              <a:gd name="connsiteY342" fmla="*/ 183610 h 6738329"/>
              <a:gd name="connsiteX343" fmla="*/ 2094430 w 12191368"/>
              <a:gd name="connsiteY343" fmla="*/ 184807 h 6738329"/>
              <a:gd name="connsiteX344" fmla="*/ 2096426 w 12191368"/>
              <a:gd name="connsiteY344" fmla="*/ 186005 h 6738329"/>
              <a:gd name="connsiteX345" fmla="*/ 2098022 w 12191368"/>
              <a:gd name="connsiteY345" fmla="*/ 187601 h 6738329"/>
              <a:gd name="connsiteX346" fmla="*/ 2101216 w 12191368"/>
              <a:gd name="connsiteY346" fmla="*/ 191593 h 6738329"/>
              <a:gd name="connsiteX347" fmla="*/ 2104409 w 12191368"/>
              <a:gd name="connsiteY347" fmla="*/ 195584 h 6738329"/>
              <a:gd name="connsiteX348" fmla="*/ 2107602 w 12191368"/>
              <a:gd name="connsiteY348" fmla="*/ 199975 h 6738329"/>
              <a:gd name="connsiteX349" fmla="*/ 2114786 w 12191368"/>
              <a:gd name="connsiteY349" fmla="*/ 207958 h 6738329"/>
              <a:gd name="connsiteX350" fmla="*/ 2122770 w 12191368"/>
              <a:gd name="connsiteY350" fmla="*/ 215941 h 6738329"/>
              <a:gd name="connsiteX351" fmla="*/ 2131551 w 12191368"/>
              <a:gd name="connsiteY351" fmla="*/ 223525 h 6738329"/>
              <a:gd name="connsiteX352" fmla="*/ 2148315 w 12191368"/>
              <a:gd name="connsiteY352" fmla="*/ 239092 h 6738329"/>
              <a:gd name="connsiteX353" fmla="*/ 2156698 w 12191368"/>
              <a:gd name="connsiteY353" fmla="*/ 247474 h 6738329"/>
              <a:gd name="connsiteX354" fmla="*/ 2164282 w 12191368"/>
              <a:gd name="connsiteY354" fmla="*/ 255457 h 6738329"/>
              <a:gd name="connsiteX355" fmla="*/ 2167873 w 12191368"/>
              <a:gd name="connsiteY355" fmla="*/ 259847 h 6738329"/>
              <a:gd name="connsiteX356" fmla="*/ 2171066 w 12191368"/>
              <a:gd name="connsiteY356" fmla="*/ 264239 h 6738329"/>
              <a:gd name="connsiteX357" fmla="*/ 2173861 w 12191368"/>
              <a:gd name="connsiteY357" fmla="*/ 268629 h 6738329"/>
              <a:gd name="connsiteX358" fmla="*/ 2176256 w 12191368"/>
              <a:gd name="connsiteY358" fmla="*/ 273419 h 6738329"/>
              <a:gd name="connsiteX359" fmla="*/ 2178650 w 12191368"/>
              <a:gd name="connsiteY359" fmla="*/ 278208 h 6738329"/>
              <a:gd name="connsiteX360" fmla="*/ 2180247 w 12191368"/>
              <a:gd name="connsiteY360" fmla="*/ 283398 h 6738329"/>
              <a:gd name="connsiteX361" fmla="*/ 2181844 w 12191368"/>
              <a:gd name="connsiteY361" fmla="*/ 288587 h 6738329"/>
              <a:gd name="connsiteX362" fmla="*/ 2183042 w 12191368"/>
              <a:gd name="connsiteY362" fmla="*/ 293775 h 6738329"/>
              <a:gd name="connsiteX363" fmla="*/ 2183440 w 12191368"/>
              <a:gd name="connsiteY363" fmla="*/ 299364 h 6738329"/>
              <a:gd name="connsiteX364" fmla="*/ 2183440 w 12191368"/>
              <a:gd name="connsiteY364" fmla="*/ 304951 h 6738329"/>
              <a:gd name="connsiteX365" fmla="*/ 2183042 w 12191368"/>
              <a:gd name="connsiteY365" fmla="*/ 310939 h 6738329"/>
              <a:gd name="connsiteX366" fmla="*/ 2181844 w 12191368"/>
              <a:gd name="connsiteY366" fmla="*/ 317725 h 6738329"/>
              <a:gd name="connsiteX367" fmla="*/ 2180247 w 12191368"/>
              <a:gd name="connsiteY367" fmla="*/ 324111 h 6738329"/>
              <a:gd name="connsiteX368" fmla="*/ 2177852 w 12191368"/>
              <a:gd name="connsiteY368" fmla="*/ 330896 h 6738329"/>
              <a:gd name="connsiteX369" fmla="*/ 2175058 w 12191368"/>
              <a:gd name="connsiteY369" fmla="*/ 337682 h 6738329"/>
              <a:gd name="connsiteX370" fmla="*/ 2171466 w 12191368"/>
              <a:gd name="connsiteY370" fmla="*/ 344867 h 6738329"/>
              <a:gd name="connsiteX371" fmla="*/ 2174659 w 12191368"/>
              <a:gd name="connsiteY371" fmla="*/ 352051 h 6738329"/>
              <a:gd name="connsiteX372" fmla="*/ 2177453 w 12191368"/>
              <a:gd name="connsiteY372" fmla="*/ 358438 h 6738329"/>
              <a:gd name="connsiteX373" fmla="*/ 2180247 w 12191368"/>
              <a:gd name="connsiteY373" fmla="*/ 364824 h 6738329"/>
              <a:gd name="connsiteX374" fmla="*/ 2182642 w 12191368"/>
              <a:gd name="connsiteY374" fmla="*/ 371211 h 6738329"/>
              <a:gd name="connsiteX375" fmla="*/ 2186634 w 12191368"/>
              <a:gd name="connsiteY375" fmla="*/ 385181 h 6738329"/>
              <a:gd name="connsiteX376" fmla="*/ 2190226 w 12191368"/>
              <a:gd name="connsiteY376" fmla="*/ 398353 h 6738329"/>
              <a:gd name="connsiteX377" fmla="*/ 2192621 w 12191368"/>
              <a:gd name="connsiteY377" fmla="*/ 412323 h 6738329"/>
              <a:gd name="connsiteX378" fmla="*/ 2195415 w 12191368"/>
              <a:gd name="connsiteY378" fmla="*/ 425895 h 6738329"/>
              <a:gd name="connsiteX379" fmla="*/ 2196613 w 12191368"/>
              <a:gd name="connsiteY379" fmla="*/ 439465 h 6738329"/>
              <a:gd name="connsiteX380" fmla="*/ 2197810 w 12191368"/>
              <a:gd name="connsiteY380" fmla="*/ 453436 h 6738329"/>
              <a:gd name="connsiteX381" fmla="*/ 2199407 w 12191368"/>
              <a:gd name="connsiteY381" fmla="*/ 481376 h 6738329"/>
              <a:gd name="connsiteX382" fmla="*/ 2201003 w 12191368"/>
              <a:gd name="connsiteY382" fmla="*/ 508519 h 6738329"/>
              <a:gd name="connsiteX383" fmla="*/ 2201801 w 12191368"/>
              <a:gd name="connsiteY383" fmla="*/ 522888 h 6738329"/>
              <a:gd name="connsiteX384" fmla="*/ 2202600 w 12191368"/>
              <a:gd name="connsiteY384" fmla="*/ 536459 h 6738329"/>
              <a:gd name="connsiteX385" fmla="*/ 2203797 w 12191368"/>
              <a:gd name="connsiteY385" fmla="*/ 550430 h 6738329"/>
              <a:gd name="connsiteX386" fmla="*/ 2205793 w 12191368"/>
              <a:gd name="connsiteY386" fmla="*/ 564000 h 6738329"/>
              <a:gd name="connsiteX387" fmla="*/ 2227347 w 12191368"/>
              <a:gd name="connsiteY387" fmla="*/ 567194 h 6738329"/>
              <a:gd name="connsiteX388" fmla="*/ 2242514 w 12191368"/>
              <a:gd name="connsiteY388" fmla="*/ 564000 h 6738329"/>
              <a:gd name="connsiteX389" fmla="*/ 2257682 w 12191368"/>
              <a:gd name="connsiteY389" fmla="*/ 560808 h 6738329"/>
              <a:gd name="connsiteX390" fmla="*/ 2273250 w 12191368"/>
              <a:gd name="connsiteY390" fmla="*/ 558413 h 6738329"/>
              <a:gd name="connsiteX391" fmla="*/ 2288418 w 12191368"/>
              <a:gd name="connsiteY391" fmla="*/ 556816 h 6738329"/>
              <a:gd name="connsiteX392" fmla="*/ 2296401 w 12191368"/>
              <a:gd name="connsiteY392" fmla="*/ 556018 h 6738329"/>
              <a:gd name="connsiteX393" fmla="*/ 2303984 w 12191368"/>
              <a:gd name="connsiteY393" fmla="*/ 556018 h 6738329"/>
              <a:gd name="connsiteX394" fmla="*/ 2311568 w 12191368"/>
              <a:gd name="connsiteY394" fmla="*/ 556018 h 6738329"/>
              <a:gd name="connsiteX395" fmla="*/ 2319152 w 12191368"/>
              <a:gd name="connsiteY395" fmla="*/ 556816 h 6738329"/>
              <a:gd name="connsiteX396" fmla="*/ 2327135 w 12191368"/>
              <a:gd name="connsiteY396" fmla="*/ 557615 h 6738329"/>
              <a:gd name="connsiteX397" fmla="*/ 2334719 w 12191368"/>
              <a:gd name="connsiteY397" fmla="*/ 558812 h 6738329"/>
              <a:gd name="connsiteX398" fmla="*/ 2342303 w 12191368"/>
              <a:gd name="connsiteY398" fmla="*/ 560808 h 6738329"/>
              <a:gd name="connsiteX399" fmla="*/ 2350286 w 12191368"/>
              <a:gd name="connsiteY399" fmla="*/ 563202 h 6738329"/>
              <a:gd name="connsiteX400" fmla="*/ 2354676 w 12191368"/>
              <a:gd name="connsiteY400" fmla="*/ 560808 h 6738329"/>
              <a:gd name="connsiteX401" fmla="*/ 2359866 w 12191368"/>
              <a:gd name="connsiteY401" fmla="*/ 558812 h 6738329"/>
              <a:gd name="connsiteX402" fmla="*/ 2364256 w 12191368"/>
              <a:gd name="connsiteY402" fmla="*/ 557615 h 6738329"/>
              <a:gd name="connsiteX403" fmla="*/ 2368647 w 12191368"/>
              <a:gd name="connsiteY403" fmla="*/ 556417 h 6738329"/>
              <a:gd name="connsiteX404" fmla="*/ 2373436 w 12191368"/>
              <a:gd name="connsiteY404" fmla="*/ 556018 h 6738329"/>
              <a:gd name="connsiteX405" fmla="*/ 2377827 w 12191368"/>
              <a:gd name="connsiteY405" fmla="*/ 555618 h 6738329"/>
              <a:gd name="connsiteX406" fmla="*/ 2382218 w 12191368"/>
              <a:gd name="connsiteY406" fmla="*/ 555618 h 6738329"/>
              <a:gd name="connsiteX407" fmla="*/ 2387008 w 12191368"/>
              <a:gd name="connsiteY407" fmla="*/ 556018 h 6738329"/>
              <a:gd name="connsiteX408" fmla="*/ 2396188 w 12191368"/>
              <a:gd name="connsiteY408" fmla="*/ 557615 h 6738329"/>
              <a:gd name="connsiteX409" fmla="*/ 2405369 w 12191368"/>
              <a:gd name="connsiteY409" fmla="*/ 559610 h 6738329"/>
              <a:gd name="connsiteX410" fmla="*/ 2423729 w 12191368"/>
              <a:gd name="connsiteY410" fmla="*/ 564400 h 6738329"/>
              <a:gd name="connsiteX411" fmla="*/ 2441292 w 12191368"/>
              <a:gd name="connsiteY411" fmla="*/ 566396 h 6738329"/>
              <a:gd name="connsiteX412" fmla="*/ 2458855 w 12191368"/>
              <a:gd name="connsiteY412" fmla="*/ 569190 h 6738329"/>
              <a:gd name="connsiteX413" fmla="*/ 2467636 w 12191368"/>
              <a:gd name="connsiteY413" fmla="*/ 571185 h 6738329"/>
              <a:gd name="connsiteX414" fmla="*/ 2476019 w 12191368"/>
              <a:gd name="connsiteY414" fmla="*/ 573181 h 6738329"/>
              <a:gd name="connsiteX415" fmla="*/ 2484002 w 12191368"/>
              <a:gd name="connsiteY415" fmla="*/ 575576 h 6738329"/>
              <a:gd name="connsiteX416" fmla="*/ 2492783 w 12191368"/>
              <a:gd name="connsiteY416" fmla="*/ 578769 h 6738329"/>
              <a:gd name="connsiteX417" fmla="*/ 2500367 w 12191368"/>
              <a:gd name="connsiteY417" fmla="*/ 581563 h 6738329"/>
              <a:gd name="connsiteX418" fmla="*/ 2508349 w 12191368"/>
              <a:gd name="connsiteY418" fmla="*/ 585156 h 6738329"/>
              <a:gd name="connsiteX419" fmla="*/ 2515535 w 12191368"/>
              <a:gd name="connsiteY419" fmla="*/ 589546 h 6738329"/>
              <a:gd name="connsiteX420" fmla="*/ 2523517 w 12191368"/>
              <a:gd name="connsiteY420" fmla="*/ 594336 h 6738329"/>
              <a:gd name="connsiteX421" fmla="*/ 2530303 w 12191368"/>
              <a:gd name="connsiteY421" fmla="*/ 599525 h 6738329"/>
              <a:gd name="connsiteX422" fmla="*/ 2537089 w 12191368"/>
              <a:gd name="connsiteY422" fmla="*/ 605512 h 6738329"/>
              <a:gd name="connsiteX423" fmla="*/ 2543075 w 12191368"/>
              <a:gd name="connsiteY423" fmla="*/ 612697 h 6738329"/>
              <a:gd name="connsiteX424" fmla="*/ 2549063 w 12191368"/>
              <a:gd name="connsiteY424" fmla="*/ 619882 h 6738329"/>
              <a:gd name="connsiteX425" fmla="*/ 2550260 w 12191368"/>
              <a:gd name="connsiteY425" fmla="*/ 619483 h 6738329"/>
              <a:gd name="connsiteX426" fmla="*/ 2551459 w 12191368"/>
              <a:gd name="connsiteY426" fmla="*/ 619084 h 6738329"/>
              <a:gd name="connsiteX427" fmla="*/ 2552655 w 12191368"/>
              <a:gd name="connsiteY427" fmla="*/ 619084 h 6738329"/>
              <a:gd name="connsiteX428" fmla="*/ 2554252 w 12191368"/>
              <a:gd name="connsiteY428" fmla="*/ 619084 h 6738329"/>
              <a:gd name="connsiteX429" fmla="*/ 2556248 w 12191368"/>
              <a:gd name="connsiteY429" fmla="*/ 620281 h 6738329"/>
              <a:gd name="connsiteX430" fmla="*/ 2558643 w 12191368"/>
              <a:gd name="connsiteY430" fmla="*/ 621878 h 6738329"/>
              <a:gd name="connsiteX431" fmla="*/ 2560639 w 12191368"/>
              <a:gd name="connsiteY431" fmla="*/ 623873 h 6738329"/>
              <a:gd name="connsiteX432" fmla="*/ 2562635 w 12191368"/>
              <a:gd name="connsiteY432" fmla="*/ 626268 h 6738329"/>
              <a:gd name="connsiteX433" fmla="*/ 2566626 w 12191368"/>
              <a:gd name="connsiteY433" fmla="*/ 631058 h 6738329"/>
              <a:gd name="connsiteX434" fmla="*/ 2568621 w 12191368"/>
              <a:gd name="connsiteY434" fmla="*/ 633453 h 6738329"/>
              <a:gd name="connsiteX435" fmla="*/ 2571017 w 12191368"/>
              <a:gd name="connsiteY435" fmla="*/ 635049 h 6738329"/>
              <a:gd name="connsiteX436" fmla="*/ 2573012 w 12191368"/>
              <a:gd name="connsiteY436" fmla="*/ 635848 h 6738329"/>
              <a:gd name="connsiteX437" fmla="*/ 2574210 w 12191368"/>
              <a:gd name="connsiteY437" fmla="*/ 635848 h 6738329"/>
              <a:gd name="connsiteX438" fmla="*/ 2575008 w 12191368"/>
              <a:gd name="connsiteY438" fmla="*/ 635848 h 6738329"/>
              <a:gd name="connsiteX439" fmla="*/ 2576205 w 12191368"/>
              <a:gd name="connsiteY439" fmla="*/ 635448 h 6738329"/>
              <a:gd name="connsiteX440" fmla="*/ 2577403 w 12191368"/>
              <a:gd name="connsiteY440" fmla="*/ 635049 h 6738329"/>
              <a:gd name="connsiteX441" fmla="*/ 2579798 w 12191368"/>
              <a:gd name="connsiteY441" fmla="*/ 632655 h 6738329"/>
              <a:gd name="connsiteX442" fmla="*/ 2582193 w 12191368"/>
              <a:gd name="connsiteY442" fmla="*/ 629063 h 6738329"/>
              <a:gd name="connsiteX443" fmla="*/ 2584587 w 12191368"/>
              <a:gd name="connsiteY443" fmla="*/ 623474 h 6738329"/>
              <a:gd name="connsiteX444" fmla="*/ 2587381 w 12191368"/>
              <a:gd name="connsiteY444" fmla="*/ 619084 h 6738329"/>
              <a:gd name="connsiteX445" fmla="*/ 2589777 w 12191368"/>
              <a:gd name="connsiteY445" fmla="*/ 615092 h 6738329"/>
              <a:gd name="connsiteX446" fmla="*/ 2592970 w 12191368"/>
              <a:gd name="connsiteY446" fmla="*/ 611500 h 6738329"/>
              <a:gd name="connsiteX447" fmla="*/ 2596163 w 12191368"/>
              <a:gd name="connsiteY447" fmla="*/ 607907 h 6738329"/>
              <a:gd name="connsiteX448" fmla="*/ 2599356 w 12191368"/>
              <a:gd name="connsiteY448" fmla="*/ 605113 h 6738329"/>
              <a:gd name="connsiteX449" fmla="*/ 2602948 w 12191368"/>
              <a:gd name="connsiteY449" fmla="*/ 602719 h 6738329"/>
              <a:gd name="connsiteX450" fmla="*/ 2606541 w 12191368"/>
              <a:gd name="connsiteY450" fmla="*/ 601122 h 6738329"/>
              <a:gd name="connsiteX451" fmla="*/ 2610133 w 12191368"/>
              <a:gd name="connsiteY451" fmla="*/ 599924 h 6738329"/>
              <a:gd name="connsiteX452" fmla="*/ 2613327 w 12191368"/>
              <a:gd name="connsiteY452" fmla="*/ 599126 h 6738329"/>
              <a:gd name="connsiteX453" fmla="*/ 2616919 w 12191368"/>
              <a:gd name="connsiteY453" fmla="*/ 599126 h 6738329"/>
              <a:gd name="connsiteX454" fmla="*/ 2620112 w 12191368"/>
              <a:gd name="connsiteY454" fmla="*/ 599525 h 6738329"/>
              <a:gd name="connsiteX455" fmla="*/ 2622906 w 12191368"/>
              <a:gd name="connsiteY455" fmla="*/ 600324 h 6738329"/>
              <a:gd name="connsiteX456" fmla="*/ 2625301 w 12191368"/>
              <a:gd name="connsiteY456" fmla="*/ 601521 h 6738329"/>
              <a:gd name="connsiteX457" fmla="*/ 2627297 w 12191368"/>
              <a:gd name="connsiteY457" fmla="*/ 603517 h 6738329"/>
              <a:gd name="connsiteX458" fmla="*/ 2628494 w 12191368"/>
              <a:gd name="connsiteY458" fmla="*/ 606311 h 6738329"/>
              <a:gd name="connsiteX459" fmla="*/ 2629292 w 12191368"/>
              <a:gd name="connsiteY459" fmla="*/ 609504 h 6738329"/>
              <a:gd name="connsiteX460" fmla="*/ 2630091 w 12191368"/>
              <a:gd name="connsiteY460" fmla="*/ 614294 h 6738329"/>
              <a:gd name="connsiteX461" fmla="*/ 2630889 w 12191368"/>
              <a:gd name="connsiteY461" fmla="*/ 618685 h 6738329"/>
              <a:gd name="connsiteX462" fmla="*/ 2632486 w 12191368"/>
              <a:gd name="connsiteY462" fmla="*/ 623075 h 6738329"/>
              <a:gd name="connsiteX463" fmla="*/ 2633683 w 12191368"/>
              <a:gd name="connsiteY463" fmla="*/ 627466 h 6738329"/>
              <a:gd name="connsiteX464" fmla="*/ 2637275 w 12191368"/>
              <a:gd name="connsiteY464" fmla="*/ 635049 h 6738329"/>
              <a:gd name="connsiteX465" fmla="*/ 2641667 w 12191368"/>
              <a:gd name="connsiteY465" fmla="*/ 643032 h 6738329"/>
              <a:gd name="connsiteX466" fmla="*/ 2646456 w 12191368"/>
              <a:gd name="connsiteY466" fmla="*/ 650217 h 6738329"/>
              <a:gd name="connsiteX467" fmla="*/ 2652444 w 12191368"/>
              <a:gd name="connsiteY467" fmla="*/ 657003 h 6738329"/>
              <a:gd name="connsiteX468" fmla="*/ 2663619 w 12191368"/>
              <a:gd name="connsiteY468" fmla="*/ 670175 h 6738329"/>
              <a:gd name="connsiteX469" fmla="*/ 2668809 w 12191368"/>
              <a:gd name="connsiteY469" fmla="*/ 676960 h 6738329"/>
              <a:gd name="connsiteX470" fmla="*/ 2674396 w 12191368"/>
              <a:gd name="connsiteY470" fmla="*/ 683746 h 6738329"/>
              <a:gd name="connsiteX471" fmla="*/ 2679186 w 12191368"/>
              <a:gd name="connsiteY471" fmla="*/ 690532 h 6738329"/>
              <a:gd name="connsiteX472" fmla="*/ 2683577 w 12191368"/>
              <a:gd name="connsiteY472" fmla="*/ 697716 h 6738329"/>
              <a:gd name="connsiteX473" fmla="*/ 2687569 w 12191368"/>
              <a:gd name="connsiteY473" fmla="*/ 705300 h 6738329"/>
              <a:gd name="connsiteX474" fmla="*/ 2689165 w 12191368"/>
              <a:gd name="connsiteY474" fmla="*/ 709292 h 6738329"/>
              <a:gd name="connsiteX475" fmla="*/ 2690363 w 12191368"/>
              <a:gd name="connsiteY475" fmla="*/ 713283 h 6738329"/>
              <a:gd name="connsiteX476" fmla="*/ 2691161 w 12191368"/>
              <a:gd name="connsiteY476" fmla="*/ 717674 h 6738329"/>
              <a:gd name="connsiteX477" fmla="*/ 2691959 w 12191368"/>
              <a:gd name="connsiteY477" fmla="*/ 721665 h 6738329"/>
              <a:gd name="connsiteX478" fmla="*/ 2692358 w 12191368"/>
              <a:gd name="connsiteY478" fmla="*/ 726456 h 6738329"/>
              <a:gd name="connsiteX479" fmla="*/ 2692758 w 12191368"/>
              <a:gd name="connsiteY479" fmla="*/ 730846 h 6738329"/>
              <a:gd name="connsiteX480" fmla="*/ 2695951 w 12191368"/>
              <a:gd name="connsiteY480" fmla="*/ 763976 h 6738329"/>
              <a:gd name="connsiteX481" fmla="*/ 2697947 w 12191368"/>
              <a:gd name="connsiteY481" fmla="*/ 836222 h 6738329"/>
              <a:gd name="connsiteX482" fmla="*/ 2714312 w 12191368"/>
              <a:gd name="connsiteY482" fmla="*/ 927627 h 6738329"/>
              <a:gd name="connsiteX483" fmla="*/ 2729480 w 12191368"/>
              <a:gd name="connsiteY483" fmla="*/ 928825 h 6738329"/>
              <a:gd name="connsiteX484" fmla="*/ 2744647 w 12191368"/>
              <a:gd name="connsiteY484" fmla="*/ 929624 h 6738329"/>
              <a:gd name="connsiteX485" fmla="*/ 2760613 w 12191368"/>
              <a:gd name="connsiteY485" fmla="*/ 930023 h 6738329"/>
              <a:gd name="connsiteX486" fmla="*/ 2775781 w 12191368"/>
              <a:gd name="connsiteY486" fmla="*/ 929624 h 6738329"/>
              <a:gd name="connsiteX487" fmla="*/ 2806915 w 12191368"/>
              <a:gd name="connsiteY487" fmla="*/ 929225 h 6738329"/>
              <a:gd name="connsiteX488" fmla="*/ 2822881 w 12191368"/>
              <a:gd name="connsiteY488" fmla="*/ 929624 h 6738329"/>
              <a:gd name="connsiteX489" fmla="*/ 2838049 w 12191368"/>
              <a:gd name="connsiteY489" fmla="*/ 930023 h 6738329"/>
              <a:gd name="connsiteX490" fmla="*/ 2853216 w 12191368"/>
              <a:gd name="connsiteY490" fmla="*/ 931619 h 6738329"/>
              <a:gd name="connsiteX491" fmla="*/ 2860800 w 12191368"/>
              <a:gd name="connsiteY491" fmla="*/ 932817 h 6738329"/>
              <a:gd name="connsiteX492" fmla="*/ 2867985 w 12191368"/>
              <a:gd name="connsiteY492" fmla="*/ 934413 h 6738329"/>
              <a:gd name="connsiteX493" fmla="*/ 2875170 w 12191368"/>
              <a:gd name="connsiteY493" fmla="*/ 936009 h 6738329"/>
              <a:gd name="connsiteX494" fmla="*/ 2882754 w 12191368"/>
              <a:gd name="connsiteY494" fmla="*/ 938006 h 6738329"/>
              <a:gd name="connsiteX495" fmla="*/ 2889939 w 12191368"/>
              <a:gd name="connsiteY495" fmla="*/ 940800 h 6738329"/>
              <a:gd name="connsiteX496" fmla="*/ 2897124 w 12191368"/>
              <a:gd name="connsiteY496" fmla="*/ 943593 h 6738329"/>
              <a:gd name="connsiteX497" fmla="*/ 2903908 w 12191368"/>
              <a:gd name="connsiteY497" fmla="*/ 946787 h 6738329"/>
              <a:gd name="connsiteX498" fmla="*/ 2910694 w 12191368"/>
              <a:gd name="connsiteY498" fmla="*/ 950379 h 6738329"/>
              <a:gd name="connsiteX499" fmla="*/ 2917879 w 12191368"/>
              <a:gd name="connsiteY499" fmla="*/ 954370 h 6738329"/>
              <a:gd name="connsiteX500" fmla="*/ 2924266 w 12191368"/>
              <a:gd name="connsiteY500" fmla="*/ 959160 h 6738329"/>
              <a:gd name="connsiteX501" fmla="*/ 2930652 w 12191368"/>
              <a:gd name="connsiteY501" fmla="*/ 964350 h 6738329"/>
              <a:gd name="connsiteX502" fmla="*/ 2937038 w 12191368"/>
              <a:gd name="connsiteY502" fmla="*/ 969937 h 6738329"/>
              <a:gd name="connsiteX503" fmla="*/ 2943425 w 12191368"/>
              <a:gd name="connsiteY503" fmla="*/ 976723 h 6738329"/>
              <a:gd name="connsiteX504" fmla="*/ 2949812 w 12191368"/>
              <a:gd name="connsiteY504" fmla="*/ 983509 h 6738329"/>
              <a:gd name="connsiteX505" fmla="*/ 2958593 w 12191368"/>
              <a:gd name="connsiteY505" fmla="*/ 981513 h 6738329"/>
              <a:gd name="connsiteX506" fmla="*/ 2966575 w 12191368"/>
              <a:gd name="connsiteY506" fmla="*/ 979916 h 6738329"/>
              <a:gd name="connsiteX507" fmla="*/ 2974558 w 12191368"/>
              <a:gd name="connsiteY507" fmla="*/ 978719 h 6738329"/>
              <a:gd name="connsiteX508" fmla="*/ 2982142 w 12191368"/>
              <a:gd name="connsiteY508" fmla="*/ 978320 h 6738329"/>
              <a:gd name="connsiteX509" fmla="*/ 2989327 w 12191368"/>
              <a:gd name="connsiteY509" fmla="*/ 978320 h 6738329"/>
              <a:gd name="connsiteX510" fmla="*/ 2996113 w 12191368"/>
              <a:gd name="connsiteY510" fmla="*/ 979118 h 6738329"/>
              <a:gd name="connsiteX511" fmla="*/ 3002100 w 12191368"/>
              <a:gd name="connsiteY511" fmla="*/ 979916 h 6738329"/>
              <a:gd name="connsiteX512" fmla="*/ 3008087 w 12191368"/>
              <a:gd name="connsiteY512" fmla="*/ 981513 h 6738329"/>
              <a:gd name="connsiteX513" fmla="*/ 3014075 w 12191368"/>
              <a:gd name="connsiteY513" fmla="*/ 983509 h 6738329"/>
              <a:gd name="connsiteX514" fmla="*/ 3019263 w 12191368"/>
              <a:gd name="connsiteY514" fmla="*/ 985904 h 6738329"/>
              <a:gd name="connsiteX515" fmla="*/ 3024453 w 12191368"/>
              <a:gd name="connsiteY515" fmla="*/ 988697 h 6738329"/>
              <a:gd name="connsiteX516" fmla="*/ 3028843 w 12191368"/>
              <a:gd name="connsiteY516" fmla="*/ 991492 h 6738329"/>
              <a:gd name="connsiteX517" fmla="*/ 3033234 w 12191368"/>
              <a:gd name="connsiteY517" fmla="*/ 995084 h 6738329"/>
              <a:gd name="connsiteX518" fmla="*/ 3037624 w 12191368"/>
              <a:gd name="connsiteY518" fmla="*/ 998676 h 6738329"/>
              <a:gd name="connsiteX519" fmla="*/ 3041616 w 12191368"/>
              <a:gd name="connsiteY519" fmla="*/ 1002668 h 6738329"/>
              <a:gd name="connsiteX520" fmla="*/ 3045607 w 12191368"/>
              <a:gd name="connsiteY520" fmla="*/ 1007457 h 6738329"/>
              <a:gd name="connsiteX521" fmla="*/ 3049200 w 12191368"/>
              <a:gd name="connsiteY521" fmla="*/ 1011849 h 6738329"/>
              <a:gd name="connsiteX522" fmla="*/ 3052792 w 12191368"/>
              <a:gd name="connsiteY522" fmla="*/ 1016638 h 6738329"/>
              <a:gd name="connsiteX523" fmla="*/ 3058779 w 12191368"/>
              <a:gd name="connsiteY523" fmla="*/ 1026617 h 6738329"/>
              <a:gd name="connsiteX524" fmla="*/ 3064766 w 12191368"/>
              <a:gd name="connsiteY524" fmla="*/ 1037394 h 6738329"/>
              <a:gd name="connsiteX525" fmla="*/ 3070355 w 12191368"/>
              <a:gd name="connsiteY525" fmla="*/ 1048969 h 6738329"/>
              <a:gd name="connsiteX526" fmla="*/ 3081131 w 12191368"/>
              <a:gd name="connsiteY526" fmla="*/ 1072120 h 6738329"/>
              <a:gd name="connsiteX527" fmla="*/ 3086321 w 12191368"/>
              <a:gd name="connsiteY527" fmla="*/ 1083696 h 6738329"/>
              <a:gd name="connsiteX528" fmla="*/ 3091909 w 12191368"/>
              <a:gd name="connsiteY528" fmla="*/ 1094472 h 6738329"/>
              <a:gd name="connsiteX529" fmla="*/ 3116257 w 12191368"/>
              <a:gd name="connsiteY529" fmla="*/ 1214218 h 6738329"/>
              <a:gd name="connsiteX530" fmla="*/ 3150185 w 12191368"/>
              <a:gd name="connsiteY530" fmla="*/ 1199849 h 6738329"/>
              <a:gd name="connsiteX531" fmla="*/ 3152181 w 12191368"/>
              <a:gd name="connsiteY531" fmla="*/ 1191865 h 6738329"/>
              <a:gd name="connsiteX532" fmla="*/ 3153378 w 12191368"/>
              <a:gd name="connsiteY532" fmla="*/ 1183483 h 6738329"/>
              <a:gd name="connsiteX533" fmla="*/ 3152979 w 12191368"/>
              <a:gd name="connsiteY533" fmla="*/ 1165921 h 6738329"/>
              <a:gd name="connsiteX534" fmla="*/ 3153777 w 12191368"/>
              <a:gd name="connsiteY534" fmla="*/ 1149156 h 6738329"/>
              <a:gd name="connsiteX535" fmla="*/ 3154975 w 12191368"/>
              <a:gd name="connsiteY535" fmla="*/ 1131993 h 6738329"/>
              <a:gd name="connsiteX536" fmla="*/ 3156971 w 12191368"/>
              <a:gd name="connsiteY536" fmla="*/ 1115627 h 6738329"/>
              <a:gd name="connsiteX537" fmla="*/ 3159365 w 12191368"/>
              <a:gd name="connsiteY537" fmla="*/ 1098864 h 6738329"/>
              <a:gd name="connsiteX538" fmla="*/ 3162558 w 12191368"/>
              <a:gd name="connsiteY538" fmla="*/ 1082897 h 6738329"/>
              <a:gd name="connsiteX539" fmla="*/ 3166550 w 12191368"/>
              <a:gd name="connsiteY539" fmla="*/ 1066532 h 6738329"/>
              <a:gd name="connsiteX540" fmla="*/ 3170941 w 12191368"/>
              <a:gd name="connsiteY540" fmla="*/ 1050566 h 6738329"/>
              <a:gd name="connsiteX541" fmla="*/ 3176130 w 12191368"/>
              <a:gd name="connsiteY541" fmla="*/ 1034601 h 6738329"/>
              <a:gd name="connsiteX542" fmla="*/ 3181319 w 12191368"/>
              <a:gd name="connsiteY542" fmla="*/ 1019033 h 6738329"/>
              <a:gd name="connsiteX543" fmla="*/ 3187306 w 12191368"/>
              <a:gd name="connsiteY543" fmla="*/ 1003466 h 6738329"/>
              <a:gd name="connsiteX544" fmla="*/ 3193293 w 12191368"/>
              <a:gd name="connsiteY544" fmla="*/ 987899 h 6738329"/>
              <a:gd name="connsiteX545" fmla="*/ 3200079 w 12191368"/>
              <a:gd name="connsiteY545" fmla="*/ 972732 h 6738329"/>
              <a:gd name="connsiteX546" fmla="*/ 3207263 w 12191368"/>
              <a:gd name="connsiteY546" fmla="*/ 957165 h 6738329"/>
              <a:gd name="connsiteX547" fmla="*/ 3214448 w 12191368"/>
              <a:gd name="connsiteY547" fmla="*/ 942396 h 6738329"/>
              <a:gd name="connsiteX548" fmla="*/ 3222032 w 12191368"/>
              <a:gd name="connsiteY548" fmla="*/ 926829 h 6738329"/>
              <a:gd name="connsiteX549" fmla="*/ 3222032 w 12191368"/>
              <a:gd name="connsiteY549" fmla="*/ 926430 h 6738329"/>
              <a:gd name="connsiteX550" fmla="*/ 3225225 w 12191368"/>
              <a:gd name="connsiteY550" fmla="*/ 913657 h 6738329"/>
              <a:gd name="connsiteX551" fmla="*/ 3228818 w 12191368"/>
              <a:gd name="connsiteY551" fmla="*/ 901683 h 6738329"/>
              <a:gd name="connsiteX552" fmla="*/ 3233208 w 12191368"/>
              <a:gd name="connsiteY552" fmla="*/ 890905 h 6738329"/>
              <a:gd name="connsiteX553" fmla="*/ 3235604 w 12191368"/>
              <a:gd name="connsiteY553" fmla="*/ 885717 h 6738329"/>
              <a:gd name="connsiteX554" fmla="*/ 3237998 w 12191368"/>
              <a:gd name="connsiteY554" fmla="*/ 880927 h 6738329"/>
              <a:gd name="connsiteX555" fmla="*/ 3241191 w 12191368"/>
              <a:gd name="connsiteY555" fmla="*/ 876137 h 6738329"/>
              <a:gd name="connsiteX556" fmla="*/ 3243986 w 12191368"/>
              <a:gd name="connsiteY556" fmla="*/ 871746 h 6738329"/>
              <a:gd name="connsiteX557" fmla="*/ 3246779 w 12191368"/>
              <a:gd name="connsiteY557" fmla="*/ 867356 h 6738329"/>
              <a:gd name="connsiteX558" fmla="*/ 3249973 w 12191368"/>
              <a:gd name="connsiteY558" fmla="*/ 863364 h 6738329"/>
              <a:gd name="connsiteX559" fmla="*/ 3253565 w 12191368"/>
              <a:gd name="connsiteY559" fmla="*/ 859772 h 6738329"/>
              <a:gd name="connsiteX560" fmla="*/ 3257157 w 12191368"/>
              <a:gd name="connsiteY560" fmla="*/ 856578 h 6738329"/>
              <a:gd name="connsiteX561" fmla="*/ 3260749 w 12191368"/>
              <a:gd name="connsiteY561" fmla="*/ 853385 h 6738329"/>
              <a:gd name="connsiteX562" fmla="*/ 3264741 w 12191368"/>
              <a:gd name="connsiteY562" fmla="*/ 850193 h 6738329"/>
              <a:gd name="connsiteX563" fmla="*/ 3268733 w 12191368"/>
              <a:gd name="connsiteY563" fmla="*/ 847398 h 6738329"/>
              <a:gd name="connsiteX564" fmla="*/ 3273124 w 12191368"/>
              <a:gd name="connsiteY564" fmla="*/ 845003 h 6738329"/>
              <a:gd name="connsiteX565" fmla="*/ 3277514 w 12191368"/>
              <a:gd name="connsiteY565" fmla="*/ 842609 h 6738329"/>
              <a:gd name="connsiteX566" fmla="*/ 3282304 w 12191368"/>
              <a:gd name="connsiteY566" fmla="*/ 840214 h 6738329"/>
              <a:gd name="connsiteX567" fmla="*/ 3287093 w 12191368"/>
              <a:gd name="connsiteY567" fmla="*/ 838617 h 6738329"/>
              <a:gd name="connsiteX568" fmla="*/ 3291884 w 12191368"/>
              <a:gd name="connsiteY568" fmla="*/ 837020 h 6738329"/>
              <a:gd name="connsiteX569" fmla="*/ 3297073 w 12191368"/>
              <a:gd name="connsiteY569" fmla="*/ 835424 h 6738329"/>
              <a:gd name="connsiteX570" fmla="*/ 3302261 w 12191368"/>
              <a:gd name="connsiteY570" fmla="*/ 834226 h 6738329"/>
              <a:gd name="connsiteX571" fmla="*/ 3308249 w 12191368"/>
              <a:gd name="connsiteY571" fmla="*/ 833428 h 6738329"/>
              <a:gd name="connsiteX572" fmla="*/ 3313837 w 12191368"/>
              <a:gd name="connsiteY572" fmla="*/ 832630 h 6738329"/>
              <a:gd name="connsiteX573" fmla="*/ 3325812 w 12191368"/>
              <a:gd name="connsiteY573" fmla="*/ 832231 h 6738329"/>
              <a:gd name="connsiteX574" fmla="*/ 3338983 w 12191368"/>
              <a:gd name="connsiteY574" fmla="*/ 832231 h 6738329"/>
              <a:gd name="connsiteX575" fmla="*/ 3352156 w 12191368"/>
              <a:gd name="connsiteY575" fmla="*/ 833428 h 6738329"/>
              <a:gd name="connsiteX576" fmla="*/ 3363731 w 12191368"/>
              <a:gd name="connsiteY576" fmla="*/ 834226 h 6738329"/>
              <a:gd name="connsiteX577" fmla="*/ 3375306 w 12191368"/>
              <a:gd name="connsiteY577" fmla="*/ 835025 h 6738329"/>
              <a:gd name="connsiteX578" fmla="*/ 3386483 w 12191368"/>
              <a:gd name="connsiteY578" fmla="*/ 835025 h 6738329"/>
              <a:gd name="connsiteX579" fmla="*/ 3398058 w 12191368"/>
              <a:gd name="connsiteY579" fmla="*/ 834625 h 6738329"/>
              <a:gd name="connsiteX580" fmla="*/ 3421209 w 12191368"/>
              <a:gd name="connsiteY580" fmla="*/ 833827 h 6738329"/>
              <a:gd name="connsiteX581" fmla="*/ 3444758 w 12191368"/>
              <a:gd name="connsiteY581" fmla="*/ 833428 h 6738329"/>
              <a:gd name="connsiteX582" fmla="*/ 3455935 w 12191368"/>
              <a:gd name="connsiteY582" fmla="*/ 833428 h 6738329"/>
              <a:gd name="connsiteX583" fmla="*/ 3467510 w 12191368"/>
              <a:gd name="connsiteY583" fmla="*/ 833827 h 6738329"/>
              <a:gd name="connsiteX584" fmla="*/ 3479086 w 12191368"/>
              <a:gd name="connsiteY584" fmla="*/ 835025 h 6738329"/>
              <a:gd name="connsiteX585" fmla="*/ 3490262 w 12191368"/>
              <a:gd name="connsiteY585" fmla="*/ 836621 h 6738329"/>
              <a:gd name="connsiteX586" fmla="*/ 3501838 w 12191368"/>
              <a:gd name="connsiteY586" fmla="*/ 839016 h 6738329"/>
              <a:gd name="connsiteX587" fmla="*/ 3513014 w 12191368"/>
              <a:gd name="connsiteY587" fmla="*/ 843008 h 6738329"/>
              <a:gd name="connsiteX588" fmla="*/ 3518602 w 12191368"/>
              <a:gd name="connsiteY588" fmla="*/ 845003 h 6738329"/>
              <a:gd name="connsiteX589" fmla="*/ 3524190 w 12191368"/>
              <a:gd name="connsiteY589" fmla="*/ 846999 h 6738329"/>
              <a:gd name="connsiteX590" fmla="*/ 3529379 w 12191368"/>
              <a:gd name="connsiteY590" fmla="*/ 849793 h 6738329"/>
              <a:gd name="connsiteX591" fmla="*/ 3535365 w 12191368"/>
              <a:gd name="connsiteY591" fmla="*/ 852587 h 6738329"/>
              <a:gd name="connsiteX592" fmla="*/ 3541353 w 12191368"/>
              <a:gd name="connsiteY592" fmla="*/ 854982 h 6738329"/>
              <a:gd name="connsiteX593" fmla="*/ 3547740 w 12191368"/>
              <a:gd name="connsiteY593" fmla="*/ 857777 h 6738329"/>
              <a:gd name="connsiteX594" fmla="*/ 3553328 w 12191368"/>
              <a:gd name="connsiteY594" fmla="*/ 860570 h 6738329"/>
              <a:gd name="connsiteX595" fmla="*/ 3559315 w 12191368"/>
              <a:gd name="connsiteY595" fmla="*/ 863763 h 6738329"/>
              <a:gd name="connsiteX596" fmla="*/ 3570491 w 12191368"/>
              <a:gd name="connsiteY596" fmla="*/ 870549 h 6738329"/>
              <a:gd name="connsiteX597" fmla="*/ 3581269 w 12191368"/>
              <a:gd name="connsiteY597" fmla="*/ 878133 h 6738329"/>
              <a:gd name="connsiteX598" fmla="*/ 3591247 w 12191368"/>
              <a:gd name="connsiteY598" fmla="*/ 886116 h 6738329"/>
              <a:gd name="connsiteX599" fmla="*/ 3601226 w 12191368"/>
              <a:gd name="connsiteY599" fmla="*/ 894498 h 6738329"/>
              <a:gd name="connsiteX600" fmla="*/ 3610806 w 12191368"/>
              <a:gd name="connsiteY600" fmla="*/ 903280 h 6738329"/>
              <a:gd name="connsiteX601" fmla="*/ 3619986 w 12191368"/>
              <a:gd name="connsiteY601" fmla="*/ 912460 h 6738329"/>
              <a:gd name="connsiteX602" fmla="*/ 3638347 w 12191368"/>
              <a:gd name="connsiteY602" fmla="*/ 930821 h 6738329"/>
              <a:gd name="connsiteX603" fmla="*/ 3656309 w 12191368"/>
              <a:gd name="connsiteY603" fmla="*/ 949581 h 6738329"/>
              <a:gd name="connsiteX604" fmla="*/ 3666287 w 12191368"/>
              <a:gd name="connsiteY604" fmla="*/ 958761 h 6738329"/>
              <a:gd name="connsiteX605" fmla="*/ 3675867 w 12191368"/>
              <a:gd name="connsiteY605" fmla="*/ 967144 h 6738329"/>
              <a:gd name="connsiteX606" fmla="*/ 3685846 w 12191368"/>
              <a:gd name="connsiteY606" fmla="*/ 975925 h 6738329"/>
              <a:gd name="connsiteX607" fmla="*/ 3696623 w 12191368"/>
              <a:gd name="connsiteY607" fmla="*/ 983509 h 6738329"/>
              <a:gd name="connsiteX608" fmla="*/ 3705006 w 12191368"/>
              <a:gd name="connsiteY608" fmla="*/ 989895 h 6738329"/>
              <a:gd name="connsiteX609" fmla="*/ 3712989 w 12191368"/>
              <a:gd name="connsiteY609" fmla="*/ 997080 h 6738329"/>
              <a:gd name="connsiteX610" fmla="*/ 3719774 w 12191368"/>
              <a:gd name="connsiteY610" fmla="*/ 1004265 h 6738329"/>
              <a:gd name="connsiteX611" fmla="*/ 3725761 w 12191368"/>
              <a:gd name="connsiteY611" fmla="*/ 1012647 h 6738329"/>
              <a:gd name="connsiteX612" fmla="*/ 3731350 w 12191368"/>
              <a:gd name="connsiteY612" fmla="*/ 1021029 h 6738329"/>
              <a:gd name="connsiteX613" fmla="*/ 3736139 w 12191368"/>
              <a:gd name="connsiteY613" fmla="*/ 1029411 h 6738329"/>
              <a:gd name="connsiteX614" fmla="*/ 3739733 w 12191368"/>
              <a:gd name="connsiteY614" fmla="*/ 1038592 h 6738329"/>
              <a:gd name="connsiteX615" fmla="*/ 3742925 w 12191368"/>
              <a:gd name="connsiteY615" fmla="*/ 1047772 h 6738329"/>
              <a:gd name="connsiteX616" fmla="*/ 3745319 w 12191368"/>
              <a:gd name="connsiteY616" fmla="*/ 1056953 h 6738329"/>
              <a:gd name="connsiteX617" fmla="*/ 3746917 w 12191368"/>
              <a:gd name="connsiteY617" fmla="*/ 1066931 h 6738329"/>
              <a:gd name="connsiteX618" fmla="*/ 3748113 w 12191368"/>
              <a:gd name="connsiteY618" fmla="*/ 1076910 h 6738329"/>
              <a:gd name="connsiteX619" fmla="*/ 3748513 w 12191368"/>
              <a:gd name="connsiteY619" fmla="*/ 1086888 h 6738329"/>
              <a:gd name="connsiteX620" fmla="*/ 3748513 w 12191368"/>
              <a:gd name="connsiteY620" fmla="*/ 1097267 h 6738329"/>
              <a:gd name="connsiteX621" fmla="*/ 3748113 w 12191368"/>
              <a:gd name="connsiteY621" fmla="*/ 1108044 h 6738329"/>
              <a:gd name="connsiteX622" fmla="*/ 3747316 w 12191368"/>
              <a:gd name="connsiteY622" fmla="*/ 1118421 h 6738329"/>
              <a:gd name="connsiteX623" fmla="*/ 3745719 w 12191368"/>
              <a:gd name="connsiteY623" fmla="*/ 1129199 h 6738329"/>
              <a:gd name="connsiteX624" fmla="*/ 3747714 w 12191368"/>
              <a:gd name="connsiteY624" fmla="*/ 1181887 h 6738329"/>
              <a:gd name="connsiteX625" fmla="*/ 3748113 w 12191368"/>
              <a:gd name="connsiteY625" fmla="*/ 1199849 h 6738329"/>
              <a:gd name="connsiteX626" fmla="*/ 3751307 w 12191368"/>
              <a:gd name="connsiteY626" fmla="*/ 1228188 h 6738329"/>
              <a:gd name="connsiteX627" fmla="*/ 3754101 w 12191368"/>
              <a:gd name="connsiteY627" fmla="*/ 1256129 h 6738329"/>
              <a:gd name="connsiteX628" fmla="*/ 3756495 w 12191368"/>
              <a:gd name="connsiteY628" fmla="*/ 1284469 h 6738329"/>
              <a:gd name="connsiteX629" fmla="*/ 3758093 w 12191368"/>
              <a:gd name="connsiteY629" fmla="*/ 1312409 h 6738329"/>
              <a:gd name="connsiteX630" fmla="*/ 3759690 w 12191368"/>
              <a:gd name="connsiteY630" fmla="*/ 1340749 h 6738329"/>
              <a:gd name="connsiteX631" fmla="*/ 3760887 w 12191368"/>
              <a:gd name="connsiteY631" fmla="*/ 1368689 h 6738329"/>
              <a:gd name="connsiteX632" fmla="*/ 3762882 w 12191368"/>
              <a:gd name="connsiteY632" fmla="*/ 1424571 h 6738329"/>
              <a:gd name="connsiteX633" fmla="*/ 3762882 w 12191368"/>
              <a:gd name="connsiteY633" fmla="*/ 1428162 h 6738329"/>
              <a:gd name="connsiteX634" fmla="*/ 3762882 w 12191368"/>
              <a:gd name="connsiteY634" fmla="*/ 1431356 h 6738329"/>
              <a:gd name="connsiteX635" fmla="*/ 3763680 w 12191368"/>
              <a:gd name="connsiteY635" fmla="*/ 1482448 h 6738329"/>
              <a:gd name="connsiteX636" fmla="*/ 3764080 w 12191368"/>
              <a:gd name="connsiteY636" fmla="*/ 1533938 h 6738329"/>
              <a:gd name="connsiteX637" fmla="*/ 3764479 w 12191368"/>
              <a:gd name="connsiteY637" fmla="*/ 1584631 h 6738329"/>
              <a:gd name="connsiteX638" fmla="*/ 3765277 w 12191368"/>
              <a:gd name="connsiteY638" fmla="*/ 1636121 h 6738329"/>
              <a:gd name="connsiteX639" fmla="*/ 3770466 w 12191368"/>
              <a:gd name="connsiteY639" fmla="*/ 1999747 h 6738329"/>
              <a:gd name="connsiteX640" fmla="*/ 3770466 w 12191368"/>
              <a:gd name="connsiteY640" fmla="*/ 2036071 h 6738329"/>
              <a:gd name="connsiteX641" fmla="*/ 3783638 w 12191368"/>
              <a:gd name="connsiteY641" fmla="*/ 2216088 h 6738329"/>
              <a:gd name="connsiteX642" fmla="*/ 3785634 w 12191368"/>
              <a:gd name="connsiteY642" fmla="*/ 2221676 h 6738329"/>
              <a:gd name="connsiteX643" fmla="*/ 3787231 w 12191368"/>
              <a:gd name="connsiteY643" fmla="*/ 2227663 h 6738329"/>
              <a:gd name="connsiteX644" fmla="*/ 3788428 w 12191368"/>
              <a:gd name="connsiteY644" fmla="*/ 2233251 h 6738329"/>
              <a:gd name="connsiteX645" fmla="*/ 3789226 w 12191368"/>
              <a:gd name="connsiteY645" fmla="*/ 2238839 h 6738329"/>
              <a:gd name="connsiteX646" fmla="*/ 3790024 w 12191368"/>
              <a:gd name="connsiteY646" fmla="*/ 2244427 h 6738329"/>
              <a:gd name="connsiteX647" fmla="*/ 3790423 w 12191368"/>
              <a:gd name="connsiteY647" fmla="*/ 2250016 h 6738329"/>
              <a:gd name="connsiteX648" fmla="*/ 3790423 w 12191368"/>
              <a:gd name="connsiteY648" fmla="*/ 2261591 h 6738329"/>
              <a:gd name="connsiteX649" fmla="*/ 3790024 w 12191368"/>
              <a:gd name="connsiteY649" fmla="*/ 2272767 h 6738329"/>
              <a:gd name="connsiteX650" fmla="*/ 3789226 w 12191368"/>
              <a:gd name="connsiteY650" fmla="*/ 2284343 h 6738329"/>
              <a:gd name="connsiteX651" fmla="*/ 3786432 w 12191368"/>
              <a:gd name="connsiteY651" fmla="*/ 2307094 h 6738329"/>
              <a:gd name="connsiteX652" fmla="*/ 3791222 w 12191368"/>
              <a:gd name="connsiteY652" fmla="*/ 2299909 h 6738329"/>
              <a:gd name="connsiteX653" fmla="*/ 3796012 w 12191368"/>
              <a:gd name="connsiteY653" fmla="*/ 2292325 h 6738329"/>
              <a:gd name="connsiteX654" fmla="*/ 3800003 w 12191368"/>
              <a:gd name="connsiteY654" fmla="*/ 2284343 h 6738329"/>
              <a:gd name="connsiteX655" fmla="*/ 3803197 w 12191368"/>
              <a:gd name="connsiteY655" fmla="*/ 2276759 h 6738329"/>
              <a:gd name="connsiteX656" fmla="*/ 3806389 w 12191368"/>
              <a:gd name="connsiteY656" fmla="*/ 2268776 h 6738329"/>
              <a:gd name="connsiteX657" fmla="*/ 3809183 w 12191368"/>
              <a:gd name="connsiteY657" fmla="*/ 2261192 h 6738329"/>
              <a:gd name="connsiteX658" fmla="*/ 3811978 w 12191368"/>
              <a:gd name="connsiteY658" fmla="*/ 2252810 h 6738329"/>
              <a:gd name="connsiteX659" fmla="*/ 3813974 w 12191368"/>
              <a:gd name="connsiteY659" fmla="*/ 2244826 h 6738329"/>
              <a:gd name="connsiteX660" fmla="*/ 3815969 w 12191368"/>
              <a:gd name="connsiteY660" fmla="*/ 2236843 h 6738329"/>
              <a:gd name="connsiteX661" fmla="*/ 3817566 w 12191368"/>
              <a:gd name="connsiteY661" fmla="*/ 2228860 h 6738329"/>
              <a:gd name="connsiteX662" fmla="*/ 3819961 w 12191368"/>
              <a:gd name="connsiteY662" fmla="*/ 2212495 h 6738329"/>
              <a:gd name="connsiteX663" fmla="*/ 3821558 w 12191368"/>
              <a:gd name="connsiteY663" fmla="*/ 2196130 h 6738329"/>
              <a:gd name="connsiteX664" fmla="*/ 3822755 w 12191368"/>
              <a:gd name="connsiteY664" fmla="*/ 2179366 h 6738329"/>
              <a:gd name="connsiteX665" fmla="*/ 3823553 w 12191368"/>
              <a:gd name="connsiteY665" fmla="*/ 2162601 h 6738329"/>
              <a:gd name="connsiteX666" fmla="*/ 3823952 w 12191368"/>
              <a:gd name="connsiteY666" fmla="*/ 2145837 h 6738329"/>
              <a:gd name="connsiteX667" fmla="*/ 3824750 w 12191368"/>
              <a:gd name="connsiteY667" fmla="*/ 2112308 h 6738329"/>
              <a:gd name="connsiteX668" fmla="*/ 3825150 w 12191368"/>
              <a:gd name="connsiteY668" fmla="*/ 2095544 h 6738329"/>
              <a:gd name="connsiteX669" fmla="*/ 3826347 w 12191368"/>
              <a:gd name="connsiteY669" fmla="*/ 2078779 h 6738329"/>
              <a:gd name="connsiteX670" fmla="*/ 3828743 w 12191368"/>
              <a:gd name="connsiteY670" fmla="*/ 2062415 h 6738329"/>
              <a:gd name="connsiteX671" fmla="*/ 3831137 w 12191368"/>
              <a:gd name="connsiteY671" fmla="*/ 2046049 h 6738329"/>
              <a:gd name="connsiteX672" fmla="*/ 3836326 w 12191368"/>
              <a:gd name="connsiteY672" fmla="*/ 2016911 h 6738329"/>
              <a:gd name="connsiteX673" fmla="*/ 3840319 w 12191368"/>
              <a:gd name="connsiteY673" fmla="*/ 1988172 h 6738329"/>
              <a:gd name="connsiteX674" fmla="*/ 3844309 w 12191368"/>
              <a:gd name="connsiteY674" fmla="*/ 1959035 h 6738329"/>
              <a:gd name="connsiteX675" fmla="*/ 3847903 w 12191368"/>
              <a:gd name="connsiteY675" fmla="*/ 1930296 h 6738329"/>
              <a:gd name="connsiteX676" fmla="*/ 3850695 w 12191368"/>
              <a:gd name="connsiteY676" fmla="*/ 1901157 h 6738329"/>
              <a:gd name="connsiteX677" fmla="*/ 3853888 w 12191368"/>
              <a:gd name="connsiteY677" fmla="*/ 1872019 h 6738329"/>
              <a:gd name="connsiteX678" fmla="*/ 3859877 w 12191368"/>
              <a:gd name="connsiteY678" fmla="*/ 1813344 h 6738329"/>
              <a:gd name="connsiteX679" fmla="*/ 3862671 w 12191368"/>
              <a:gd name="connsiteY679" fmla="*/ 1784206 h 6738329"/>
              <a:gd name="connsiteX680" fmla="*/ 3865863 w 12191368"/>
              <a:gd name="connsiteY680" fmla="*/ 1755068 h 6738329"/>
              <a:gd name="connsiteX681" fmla="*/ 3869056 w 12191368"/>
              <a:gd name="connsiteY681" fmla="*/ 1725930 h 6738329"/>
              <a:gd name="connsiteX682" fmla="*/ 3873048 w 12191368"/>
              <a:gd name="connsiteY682" fmla="*/ 1696792 h 6738329"/>
              <a:gd name="connsiteX683" fmla="*/ 3877439 w 12191368"/>
              <a:gd name="connsiteY683" fmla="*/ 1668053 h 6738329"/>
              <a:gd name="connsiteX684" fmla="*/ 3882628 w 12191368"/>
              <a:gd name="connsiteY684" fmla="*/ 1639314 h 6738329"/>
              <a:gd name="connsiteX685" fmla="*/ 3888215 w 12191368"/>
              <a:gd name="connsiteY685" fmla="*/ 1610176 h 6738329"/>
              <a:gd name="connsiteX686" fmla="*/ 3895400 w 12191368"/>
              <a:gd name="connsiteY686" fmla="*/ 1581437 h 6738329"/>
              <a:gd name="connsiteX687" fmla="*/ 4008759 w 12191368"/>
              <a:gd name="connsiteY687" fmla="*/ 803092 h 6738329"/>
              <a:gd name="connsiteX688" fmla="*/ 4011154 w 12191368"/>
              <a:gd name="connsiteY688" fmla="*/ 786728 h 6738329"/>
              <a:gd name="connsiteX689" fmla="*/ 4013948 w 12191368"/>
              <a:gd name="connsiteY689" fmla="*/ 769963 h 6738329"/>
              <a:gd name="connsiteX690" fmla="*/ 4017541 w 12191368"/>
              <a:gd name="connsiteY690" fmla="*/ 753598 h 6738329"/>
              <a:gd name="connsiteX691" fmla="*/ 4021932 w 12191368"/>
              <a:gd name="connsiteY691" fmla="*/ 737232 h 6738329"/>
              <a:gd name="connsiteX692" fmla="*/ 4027120 w 12191368"/>
              <a:gd name="connsiteY692" fmla="*/ 721665 h 6738329"/>
              <a:gd name="connsiteX693" fmla="*/ 4031911 w 12191368"/>
              <a:gd name="connsiteY693" fmla="*/ 705699 h 6738329"/>
              <a:gd name="connsiteX694" fmla="*/ 4037498 w 12191368"/>
              <a:gd name="connsiteY694" fmla="*/ 690133 h 6738329"/>
              <a:gd name="connsiteX695" fmla="*/ 4043087 w 12191368"/>
              <a:gd name="connsiteY695" fmla="*/ 674167 h 6738329"/>
              <a:gd name="connsiteX696" fmla="*/ 4054662 w 12191368"/>
              <a:gd name="connsiteY696" fmla="*/ 643032 h 6738329"/>
              <a:gd name="connsiteX697" fmla="*/ 4066636 w 12191368"/>
              <a:gd name="connsiteY697" fmla="*/ 611899 h 6738329"/>
              <a:gd name="connsiteX698" fmla="*/ 4071825 w 12191368"/>
              <a:gd name="connsiteY698" fmla="*/ 595933 h 6738329"/>
              <a:gd name="connsiteX699" fmla="*/ 4077015 w 12191368"/>
              <a:gd name="connsiteY699" fmla="*/ 580366 h 6738329"/>
              <a:gd name="connsiteX700" fmla="*/ 4081804 w 12191368"/>
              <a:gd name="connsiteY700" fmla="*/ 564000 h 6738329"/>
              <a:gd name="connsiteX701" fmla="*/ 4086195 w 12191368"/>
              <a:gd name="connsiteY701" fmla="*/ 548035 h 6738329"/>
              <a:gd name="connsiteX702" fmla="*/ 4088590 w 12191368"/>
              <a:gd name="connsiteY702" fmla="*/ 541249 h 6738329"/>
              <a:gd name="connsiteX703" fmla="*/ 4090984 w 12191368"/>
              <a:gd name="connsiteY703" fmla="*/ 534863 h 6738329"/>
              <a:gd name="connsiteX704" fmla="*/ 4094577 w 12191368"/>
              <a:gd name="connsiteY704" fmla="*/ 528875 h 6738329"/>
              <a:gd name="connsiteX705" fmla="*/ 4096573 w 12191368"/>
              <a:gd name="connsiteY705" fmla="*/ 526081 h 6738329"/>
              <a:gd name="connsiteX706" fmla="*/ 4098568 w 12191368"/>
              <a:gd name="connsiteY706" fmla="*/ 523687 h 6738329"/>
              <a:gd name="connsiteX707" fmla="*/ 4100963 w 12191368"/>
              <a:gd name="connsiteY707" fmla="*/ 521292 h 6738329"/>
              <a:gd name="connsiteX708" fmla="*/ 4103359 w 12191368"/>
              <a:gd name="connsiteY708" fmla="*/ 519296 h 6738329"/>
              <a:gd name="connsiteX709" fmla="*/ 4106152 w 12191368"/>
              <a:gd name="connsiteY709" fmla="*/ 517699 h 6738329"/>
              <a:gd name="connsiteX710" fmla="*/ 4108946 w 12191368"/>
              <a:gd name="connsiteY710" fmla="*/ 516103 h 6738329"/>
              <a:gd name="connsiteX711" fmla="*/ 4112141 w 12191368"/>
              <a:gd name="connsiteY711" fmla="*/ 514905 h 6738329"/>
              <a:gd name="connsiteX712" fmla="*/ 4115333 w 12191368"/>
              <a:gd name="connsiteY712" fmla="*/ 514107 h 6738329"/>
              <a:gd name="connsiteX713" fmla="*/ 4118925 w 12191368"/>
              <a:gd name="connsiteY713" fmla="*/ 513708 h 6738329"/>
              <a:gd name="connsiteX714" fmla="*/ 4123316 w 12191368"/>
              <a:gd name="connsiteY714" fmla="*/ 513708 h 6738329"/>
              <a:gd name="connsiteX715" fmla="*/ 4141278 w 12191368"/>
              <a:gd name="connsiteY715" fmla="*/ 514107 h 6738329"/>
              <a:gd name="connsiteX716" fmla="*/ 4159639 w 12191368"/>
              <a:gd name="connsiteY716" fmla="*/ 514107 h 6738329"/>
              <a:gd name="connsiteX717" fmla="*/ 4177999 w 12191368"/>
              <a:gd name="connsiteY717" fmla="*/ 513708 h 6738329"/>
              <a:gd name="connsiteX718" fmla="*/ 4196759 w 12191368"/>
              <a:gd name="connsiteY718" fmla="*/ 512910 h 6738329"/>
              <a:gd name="connsiteX719" fmla="*/ 4215121 w 12191368"/>
              <a:gd name="connsiteY719" fmla="*/ 512112 h 6738329"/>
              <a:gd name="connsiteX720" fmla="*/ 4233880 w 12191368"/>
              <a:gd name="connsiteY720" fmla="*/ 511312 h 6738329"/>
              <a:gd name="connsiteX721" fmla="*/ 4252242 w 12191368"/>
              <a:gd name="connsiteY721" fmla="*/ 511312 h 6738329"/>
              <a:gd name="connsiteX722" fmla="*/ 4270602 w 12191368"/>
              <a:gd name="connsiteY722" fmla="*/ 511712 h 6738329"/>
              <a:gd name="connsiteX723" fmla="*/ 4288965 w 12191368"/>
              <a:gd name="connsiteY723" fmla="*/ 512910 h 6738329"/>
              <a:gd name="connsiteX724" fmla="*/ 4297745 w 12191368"/>
              <a:gd name="connsiteY724" fmla="*/ 513708 h 6738329"/>
              <a:gd name="connsiteX725" fmla="*/ 4306526 w 12191368"/>
              <a:gd name="connsiteY725" fmla="*/ 514905 h 6738329"/>
              <a:gd name="connsiteX726" fmla="*/ 4315309 w 12191368"/>
              <a:gd name="connsiteY726" fmla="*/ 516502 h 6738329"/>
              <a:gd name="connsiteX727" fmla="*/ 4324488 w 12191368"/>
              <a:gd name="connsiteY727" fmla="*/ 518497 h 6738329"/>
              <a:gd name="connsiteX728" fmla="*/ 4333269 w 12191368"/>
              <a:gd name="connsiteY728" fmla="*/ 520493 h 6738329"/>
              <a:gd name="connsiteX729" fmla="*/ 4342051 w 12191368"/>
              <a:gd name="connsiteY729" fmla="*/ 523288 h 6738329"/>
              <a:gd name="connsiteX730" fmla="*/ 4350833 w 12191368"/>
              <a:gd name="connsiteY730" fmla="*/ 526081 h 6738329"/>
              <a:gd name="connsiteX731" fmla="*/ 4359614 w 12191368"/>
              <a:gd name="connsiteY731" fmla="*/ 529674 h 6738329"/>
              <a:gd name="connsiteX732" fmla="*/ 4367996 w 12191368"/>
              <a:gd name="connsiteY732" fmla="*/ 533266 h 6738329"/>
              <a:gd name="connsiteX733" fmla="*/ 4376378 w 12191368"/>
              <a:gd name="connsiteY733" fmla="*/ 537656 h 6738329"/>
              <a:gd name="connsiteX734" fmla="*/ 4385159 w 12191368"/>
              <a:gd name="connsiteY734" fmla="*/ 542447 h 6738329"/>
              <a:gd name="connsiteX735" fmla="*/ 4393141 w 12191368"/>
              <a:gd name="connsiteY735" fmla="*/ 548035 h 6738329"/>
              <a:gd name="connsiteX736" fmla="*/ 4401125 w 12191368"/>
              <a:gd name="connsiteY736" fmla="*/ 554022 h 6738329"/>
              <a:gd name="connsiteX737" fmla="*/ 4409109 w 12191368"/>
              <a:gd name="connsiteY737" fmla="*/ 560408 h 6738329"/>
              <a:gd name="connsiteX738" fmla="*/ 4424276 w 12191368"/>
              <a:gd name="connsiteY738" fmla="*/ 574778 h 6738329"/>
              <a:gd name="connsiteX739" fmla="*/ 4430663 w 12191368"/>
              <a:gd name="connsiteY739" fmla="*/ 580765 h 6738329"/>
              <a:gd name="connsiteX740" fmla="*/ 4433457 w 12191368"/>
              <a:gd name="connsiteY740" fmla="*/ 582761 h 6738329"/>
              <a:gd name="connsiteX741" fmla="*/ 4444233 w 12191368"/>
              <a:gd name="connsiteY741" fmla="*/ 572383 h 6738329"/>
              <a:gd name="connsiteX742" fmla="*/ 4449422 w 12191368"/>
              <a:gd name="connsiteY742" fmla="*/ 568392 h 6738329"/>
              <a:gd name="connsiteX743" fmla="*/ 4454212 w 12191368"/>
              <a:gd name="connsiteY743" fmla="*/ 565199 h 6738329"/>
              <a:gd name="connsiteX744" fmla="*/ 4458204 w 12191368"/>
              <a:gd name="connsiteY744" fmla="*/ 562005 h 6738329"/>
              <a:gd name="connsiteX745" fmla="*/ 4462195 w 12191368"/>
              <a:gd name="connsiteY745" fmla="*/ 560009 h 6738329"/>
              <a:gd name="connsiteX746" fmla="*/ 4465787 w 12191368"/>
              <a:gd name="connsiteY746" fmla="*/ 558014 h 6738329"/>
              <a:gd name="connsiteX747" fmla="*/ 4469380 w 12191368"/>
              <a:gd name="connsiteY747" fmla="*/ 556816 h 6738329"/>
              <a:gd name="connsiteX748" fmla="*/ 4472174 w 12191368"/>
              <a:gd name="connsiteY748" fmla="*/ 556018 h 6738329"/>
              <a:gd name="connsiteX749" fmla="*/ 4474969 w 12191368"/>
              <a:gd name="connsiteY749" fmla="*/ 555618 h 6738329"/>
              <a:gd name="connsiteX750" fmla="*/ 4477762 w 12191368"/>
              <a:gd name="connsiteY750" fmla="*/ 555618 h 6738329"/>
              <a:gd name="connsiteX751" fmla="*/ 4479758 w 12191368"/>
              <a:gd name="connsiteY751" fmla="*/ 556018 h 6738329"/>
              <a:gd name="connsiteX752" fmla="*/ 4482153 w 12191368"/>
              <a:gd name="connsiteY752" fmla="*/ 557216 h 6738329"/>
              <a:gd name="connsiteX753" fmla="*/ 4484149 w 12191368"/>
              <a:gd name="connsiteY753" fmla="*/ 558413 h 6738329"/>
              <a:gd name="connsiteX754" fmla="*/ 4485745 w 12191368"/>
              <a:gd name="connsiteY754" fmla="*/ 560009 h 6738329"/>
              <a:gd name="connsiteX755" fmla="*/ 4487342 w 12191368"/>
              <a:gd name="connsiteY755" fmla="*/ 562005 h 6738329"/>
              <a:gd name="connsiteX756" fmla="*/ 4488539 w 12191368"/>
              <a:gd name="connsiteY756" fmla="*/ 564000 h 6738329"/>
              <a:gd name="connsiteX757" fmla="*/ 4489737 w 12191368"/>
              <a:gd name="connsiteY757" fmla="*/ 566795 h 6738329"/>
              <a:gd name="connsiteX758" fmla="*/ 4491333 w 12191368"/>
              <a:gd name="connsiteY758" fmla="*/ 572383 h 6738329"/>
              <a:gd name="connsiteX759" fmla="*/ 4492930 w 12191368"/>
              <a:gd name="connsiteY759" fmla="*/ 579168 h 6738329"/>
              <a:gd name="connsiteX760" fmla="*/ 4493729 w 12191368"/>
              <a:gd name="connsiteY760" fmla="*/ 586353 h 6738329"/>
              <a:gd name="connsiteX761" fmla="*/ 4494925 w 12191368"/>
              <a:gd name="connsiteY761" fmla="*/ 602320 h 6738329"/>
              <a:gd name="connsiteX762" fmla="*/ 4495724 w 12191368"/>
              <a:gd name="connsiteY762" fmla="*/ 618685 h 6738329"/>
              <a:gd name="connsiteX763" fmla="*/ 4511692 w 12191368"/>
              <a:gd name="connsiteY763" fmla="*/ 630659 h 6738329"/>
              <a:gd name="connsiteX764" fmla="*/ 4519674 w 12191368"/>
              <a:gd name="connsiteY764" fmla="*/ 636647 h 6738329"/>
              <a:gd name="connsiteX765" fmla="*/ 4527256 w 12191368"/>
              <a:gd name="connsiteY765" fmla="*/ 643032 h 6738329"/>
              <a:gd name="connsiteX766" fmla="*/ 4534840 w 12191368"/>
              <a:gd name="connsiteY766" fmla="*/ 649419 h 6738329"/>
              <a:gd name="connsiteX767" fmla="*/ 4541626 w 12191368"/>
              <a:gd name="connsiteY767" fmla="*/ 656205 h 6738329"/>
              <a:gd name="connsiteX768" fmla="*/ 4548413 w 12191368"/>
              <a:gd name="connsiteY768" fmla="*/ 662991 h 6738329"/>
              <a:gd name="connsiteX769" fmla="*/ 4553999 w 12191368"/>
              <a:gd name="connsiteY769" fmla="*/ 670175 h 6738329"/>
              <a:gd name="connsiteX770" fmla="*/ 4558789 w 12191368"/>
              <a:gd name="connsiteY770" fmla="*/ 678158 h 6738329"/>
              <a:gd name="connsiteX771" fmla="*/ 4561185 w 12191368"/>
              <a:gd name="connsiteY771" fmla="*/ 682150 h 6738329"/>
              <a:gd name="connsiteX772" fmla="*/ 4563181 w 12191368"/>
              <a:gd name="connsiteY772" fmla="*/ 686141 h 6738329"/>
              <a:gd name="connsiteX773" fmla="*/ 4564778 w 12191368"/>
              <a:gd name="connsiteY773" fmla="*/ 690133 h 6738329"/>
              <a:gd name="connsiteX774" fmla="*/ 4566373 w 12191368"/>
              <a:gd name="connsiteY774" fmla="*/ 694523 h 6738329"/>
              <a:gd name="connsiteX775" fmla="*/ 4567571 w 12191368"/>
              <a:gd name="connsiteY775" fmla="*/ 698914 h 6738329"/>
              <a:gd name="connsiteX776" fmla="*/ 4568768 w 12191368"/>
              <a:gd name="connsiteY776" fmla="*/ 703704 h 6738329"/>
              <a:gd name="connsiteX777" fmla="*/ 4569167 w 12191368"/>
              <a:gd name="connsiteY777" fmla="*/ 708494 h 6738329"/>
              <a:gd name="connsiteX778" fmla="*/ 4569566 w 12191368"/>
              <a:gd name="connsiteY778" fmla="*/ 713682 h 6738329"/>
              <a:gd name="connsiteX779" fmla="*/ 4569966 w 12191368"/>
              <a:gd name="connsiteY779" fmla="*/ 718872 h 6738329"/>
              <a:gd name="connsiteX780" fmla="*/ 4569566 w 12191368"/>
              <a:gd name="connsiteY780" fmla="*/ 724060 h 6738329"/>
              <a:gd name="connsiteX781" fmla="*/ 4569167 w 12191368"/>
              <a:gd name="connsiteY781" fmla="*/ 729249 h 6738329"/>
              <a:gd name="connsiteX782" fmla="*/ 4568370 w 12191368"/>
              <a:gd name="connsiteY782" fmla="*/ 734838 h 6738329"/>
              <a:gd name="connsiteX783" fmla="*/ 4567172 w 12191368"/>
              <a:gd name="connsiteY783" fmla="*/ 740825 h 6738329"/>
              <a:gd name="connsiteX784" fmla="*/ 4565576 w 12191368"/>
              <a:gd name="connsiteY784" fmla="*/ 747211 h 6738329"/>
              <a:gd name="connsiteX785" fmla="*/ 4570765 w 12191368"/>
              <a:gd name="connsiteY785" fmla="*/ 812273 h 6738329"/>
              <a:gd name="connsiteX786" fmla="*/ 4576751 w 12191368"/>
              <a:gd name="connsiteY786" fmla="*/ 862965 h 6738329"/>
              <a:gd name="connsiteX787" fmla="*/ 4579945 w 12191368"/>
              <a:gd name="connsiteY787" fmla="*/ 888511 h 6738329"/>
              <a:gd name="connsiteX788" fmla="*/ 4582340 w 12191368"/>
              <a:gd name="connsiteY788" fmla="*/ 914057 h 6738329"/>
              <a:gd name="connsiteX789" fmla="*/ 4584734 w 12191368"/>
              <a:gd name="connsiteY789" fmla="*/ 939203 h 6738329"/>
              <a:gd name="connsiteX790" fmla="*/ 4586331 w 12191368"/>
              <a:gd name="connsiteY790" fmla="*/ 964749 h 6738329"/>
              <a:gd name="connsiteX791" fmla="*/ 4587928 w 12191368"/>
              <a:gd name="connsiteY791" fmla="*/ 990295 h 6738329"/>
              <a:gd name="connsiteX792" fmla="*/ 4589125 w 12191368"/>
              <a:gd name="connsiteY792" fmla="*/ 1015839 h 6738329"/>
              <a:gd name="connsiteX793" fmla="*/ 4589524 w 12191368"/>
              <a:gd name="connsiteY793" fmla="*/ 1041385 h 6738329"/>
              <a:gd name="connsiteX794" fmla="*/ 4589923 w 12191368"/>
              <a:gd name="connsiteY794" fmla="*/ 1066532 h 6738329"/>
              <a:gd name="connsiteX795" fmla="*/ 4589524 w 12191368"/>
              <a:gd name="connsiteY795" fmla="*/ 1092078 h 6738329"/>
              <a:gd name="connsiteX796" fmla="*/ 4588326 w 12191368"/>
              <a:gd name="connsiteY796" fmla="*/ 1117623 h 6738329"/>
              <a:gd name="connsiteX797" fmla="*/ 4586730 w 12191368"/>
              <a:gd name="connsiteY797" fmla="*/ 1143169 h 6738329"/>
              <a:gd name="connsiteX798" fmla="*/ 4584335 w 12191368"/>
              <a:gd name="connsiteY798" fmla="*/ 1168315 h 6738329"/>
              <a:gd name="connsiteX799" fmla="*/ 4581142 w 12191368"/>
              <a:gd name="connsiteY799" fmla="*/ 1193861 h 6738329"/>
              <a:gd name="connsiteX800" fmla="*/ 4576751 w 12191368"/>
              <a:gd name="connsiteY800" fmla="*/ 1219407 h 6738329"/>
              <a:gd name="connsiteX801" fmla="*/ 4576352 w 12191368"/>
              <a:gd name="connsiteY801" fmla="*/ 1222600 h 6738329"/>
              <a:gd name="connsiteX802" fmla="*/ 4576352 w 12191368"/>
              <a:gd name="connsiteY802" fmla="*/ 1225394 h 6738329"/>
              <a:gd name="connsiteX803" fmla="*/ 4576352 w 12191368"/>
              <a:gd name="connsiteY803" fmla="*/ 1228587 h 6738329"/>
              <a:gd name="connsiteX804" fmla="*/ 4576751 w 12191368"/>
              <a:gd name="connsiteY804" fmla="*/ 1231382 h 6738329"/>
              <a:gd name="connsiteX805" fmla="*/ 4578747 w 12191368"/>
              <a:gd name="connsiteY805" fmla="*/ 1237369 h 6738329"/>
              <a:gd name="connsiteX806" fmla="*/ 4580743 w 12191368"/>
              <a:gd name="connsiteY806" fmla="*/ 1242957 h 6738329"/>
              <a:gd name="connsiteX807" fmla="*/ 4583138 w 12191368"/>
              <a:gd name="connsiteY807" fmla="*/ 1248146 h 6738329"/>
              <a:gd name="connsiteX808" fmla="*/ 4585932 w 12191368"/>
              <a:gd name="connsiteY808" fmla="*/ 1253335 h 6738329"/>
              <a:gd name="connsiteX809" fmla="*/ 4591520 w 12191368"/>
              <a:gd name="connsiteY809" fmla="*/ 1263713 h 6738329"/>
              <a:gd name="connsiteX810" fmla="*/ 4593916 w 12191368"/>
              <a:gd name="connsiteY810" fmla="*/ 1268902 h 6738329"/>
              <a:gd name="connsiteX811" fmla="*/ 4595911 w 12191368"/>
              <a:gd name="connsiteY811" fmla="*/ 1274489 h 6738329"/>
              <a:gd name="connsiteX812" fmla="*/ 4597508 w 12191368"/>
              <a:gd name="connsiteY812" fmla="*/ 1279679 h 6738329"/>
              <a:gd name="connsiteX813" fmla="*/ 4597907 w 12191368"/>
              <a:gd name="connsiteY813" fmla="*/ 1284867 h 6738329"/>
              <a:gd name="connsiteX814" fmla="*/ 4597907 w 12191368"/>
              <a:gd name="connsiteY814" fmla="*/ 1287662 h 6738329"/>
              <a:gd name="connsiteX815" fmla="*/ 4597508 w 12191368"/>
              <a:gd name="connsiteY815" fmla="*/ 1290455 h 6738329"/>
              <a:gd name="connsiteX816" fmla="*/ 4596709 w 12191368"/>
              <a:gd name="connsiteY816" fmla="*/ 1293250 h 6738329"/>
              <a:gd name="connsiteX817" fmla="*/ 4595911 w 12191368"/>
              <a:gd name="connsiteY817" fmla="*/ 1296044 h 6738329"/>
              <a:gd name="connsiteX818" fmla="*/ 4594713 w 12191368"/>
              <a:gd name="connsiteY818" fmla="*/ 1298838 h 6738329"/>
              <a:gd name="connsiteX819" fmla="*/ 4593117 w 12191368"/>
              <a:gd name="connsiteY819" fmla="*/ 1301633 h 6738329"/>
              <a:gd name="connsiteX820" fmla="*/ 4590722 w 12191368"/>
              <a:gd name="connsiteY820" fmla="*/ 1305225 h 6738329"/>
              <a:gd name="connsiteX821" fmla="*/ 4588326 w 12191368"/>
              <a:gd name="connsiteY821" fmla="*/ 1308018 h 6738329"/>
              <a:gd name="connsiteX822" fmla="*/ 4589923 w 12191368"/>
              <a:gd name="connsiteY822" fmla="*/ 1311211 h 6738329"/>
              <a:gd name="connsiteX823" fmla="*/ 4591121 w 12191368"/>
              <a:gd name="connsiteY823" fmla="*/ 1314405 h 6738329"/>
              <a:gd name="connsiteX824" fmla="*/ 4591920 w 12191368"/>
              <a:gd name="connsiteY824" fmla="*/ 1317598 h 6738329"/>
              <a:gd name="connsiteX825" fmla="*/ 4592319 w 12191368"/>
              <a:gd name="connsiteY825" fmla="*/ 1320791 h 6738329"/>
              <a:gd name="connsiteX826" fmla="*/ 4592718 w 12191368"/>
              <a:gd name="connsiteY826" fmla="*/ 1326778 h 6738329"/>
              <a:gd name="connsiteX827" fmla="*/ 4592319 w 12191368"/>
              <a:gd name="connsiteY827" fmla="*/ 1332766 h 6738329"/>
              <a:gd name="connsiteX828" fmla="*/ 4594713 w 12191368"/>
              <a:gd name="connsiteY828" fmla="*/ 1349530 h 6738329"/>
              <a:gd name="connsiteX829" fmla="*/ 4596310 w 12191368"/>
              <a:gd name="connsiteY829" fmla="*/ 1365895 h 6738329"/>
              <a:gd name="connsiteX830" fmla="*/ 4597907 w 12191368"/>
              <a:gd name="connsiteY830" fmla="*/ 1382660 h 6738329"/>
              <a:gd name="connsiteX831" fmla="*/ 4598704 w 12191368"/>
              <a:gd name="connsiteY831" fmla="*/ 1399425 h 6738329"/>
              <a:gd name="connsiteX832" fmla="*/ 4599504 w 12191368"/>
              <a:gd name="connsiteY832" fmla="*/ 1416188 h 6738329"/>
              <a:gd name="connsiteX833" fmla="*/ 4599903 w 12191368"/>
              <a:gd name="connsiteY833" fmla="*/ 1432553 h 6738329"/>
              <a:gd name="connsiteX834" fmla="*/ 4599903 w 12191368"/>
              <a:gd name="connsiteY834" fmla="*/ 1466082 h 6738329"/>
              <a:gd name="connsiteX835" fmla="*/ 4599504 w 12191368"/>
              <a:gd name="connsiteY835" fmla="*/ 1533140 h 6738329"/>
              <a:gd name="connsiteX836" fmla="*/ 4599903 w 12191368"/>
              <a:gd name="connsiteY836" fmla="*/ 1566669 h 6738329"/>
              <a:gd name="connsiteX837" fmla="*/ 4600302 w 12191368"/>
              <a:gd name="connsiteY837" fmla="*/ 1583034 h 6738329"/>
              <a:gd name="connsiteX838" fmla="*/ 4600701 w 12191368"/>
              <a:gd name="connsiteY838" fmla="*/ 1599798 h 6738329"/>
              <a:gd name="connsiteX839" fmla="*/ 4600701 w 12191368"/>
              <a:gd name="connsiteY839" fmla="*/ 1618159 h 6738329"/>
              <a:gd name="connsiteX840" fmla="*/ 4601898 w 12191368"/>
              <a:gd name="connsiteY840" fmla="*/ 1699986 h 6738329"/>
              <a:gd name="connsiteX841" fmla="*/ 4603095 w 12191368"/>
              <a:gd name="connsiteY841" fmla="*/ 1740698 h 6738329"/>
              <a:gd name="connsiteX842" fmla="*/ 4603895 w 12191368"/>
              <a:gd name="connsiteY842" fmla="*/ 1760656 h 6738329"/>
              <a:gd name="connsiteX843" fmla="*/ 4604693 w 12191368"/>
              <a:gd name="connsiteY843" fmla="*/ 1781013 h 6738329"/>
              <a:gd name="connsiteX844" fmla="*/ 4605092 w 12191368"/>
              <a:gd name="connsiteY844" fmla="*/ 1788198 h 6738329"/>
              <a:gd name="connsiteX845" fmla="*/ 4605092 w 12191368"/>
              <a:gd name="connsiteY845" fmla="*/ 1794983 h 6738329"/>
              <a:gd name="connsiteX846" fmla="*/ 4604693 w 12191368"/>
              <a:gd name="connsiteY846" fmla="*/ 1802168 h 6738329"/>
              <a:gd name="connsiteX847" fmla="*/ 4603895 w 12191368"/>
              <a:gd name="connsiteY847" fmla="*/ 1808155 h 6738329"/>
              <a:gd name="connsiteX848" fmla="*/ 4602697 w 12191368"/>
              <a:gd name="connsiteY848" fmla="*/ 1813743 h 6738329"/>
              <a:gd name="connsiteX849" fmla="*/ 4601100 w 12191368"/>
              <a:gd name="connsiteY849" fmla="*/ 1818932 h 6738329"/>
              <a:gd name="connsiteX850" fmla="*/ 4598704 w 12191368"/>
              <a:gd name="connsiteY850" fmla="*/ 1823723 h 6738329"/>
              <a:gd name="connsiteX851" fmla="*/ 4596310 w 12191368"/>
              <a:gd name="connsiteY851" fmla="*/ 1827713 h 6738329"/>
              <a:gd name="connsiteX852" fmla="*/ 4592718 w 12191368"/>
              <a:gd name="connsiteY852" fmla="*/ 1832105 h 6738329"/>
              <a:gd name="connsiteX853" fmla="*/ 4589125 w 12191368"/>
              <a:gd name="connsiteY853" fmla="*/ 1835298 h 6738329"/>
              <a:gd name="connsiteX854" fmla="*/ 4584734 w 12191368"/>
              <a:gd name="connsiteY854" fmla="*/ 1838091 h 6738329"/>
              <a:gd name="connsiteX855" fmla="*/ 4579545 w 12191368"/>
              <a:gd name="connsiteY855" fmla="*/ 1840087 h 6738329"/>
              <a:gd name="connsiteX856" fmla="*/ 4573559 w 12191368"/>
              <a:gd name="connsiteY856" fmla="*/ 1841684 h 6738329"/>
              <a:gd name="connsiteX857" fmla="*/ 4566773 w 12191368"/>
              <a:gd name="connsiteY857" fmla="*/ 1842882 h 6738329"/>
              <a:gd name="connsiteX858" fmla="*/ 4559588 w 12191368"/>
              <a:gd name="connsiteY858" fmla="*/ 1843281 h 6738329"/>
              <a:gd name="connsiteX859" fmla="*/ 4551605 w 12191368"/>
              <a:gd name="connsiteY859" fmla="*/ 1842882 h 6738329"/>
              <a:gd name="connsiteX860" fmla="*/ 4567571 w 12191368"/>
              <a:gd name="connsiteY860" fmla="*/ 1852860 h 6738329"/>
              <a:gd name="connsiteX861" fmla="*/ 4573160 w 12191368"/>
              <a:gd name="connsiteY861" fmla="*/ 1853259 h 6738329"/>
              <a:gd name="connsiteX862" fmla="*/ 4578348 w 12191368"/>
              <a:gd name="connsiteY862" fmla="*/ 1853659 h 6738329"/>
              <a:gd name="connsiteX863" fmla="*/ 4582740 w 12191368"/>
              <a:gd name="connsiteY863" fmla="*/ 1854457 h 6738329"/>
              <a:gd name="connsiteX864" fmla="*/ 4586730 w 12191368"/>
              <a:gd name="connsiteY864" fmla="*/ 1855255 h 6738329"/>
              <a:gd name="connsiteX865" fmla="*/ 4590325 w 12191368"/>
              <a:gd name="connsiteY865" fmla="*/ 1856452 h 6738329"/>
              <a:gd name="connsiteX866" fmla="*/ 4593516 w 12191368"/>
              <a:gd name="connsiteY866" fmla="*/ 1857650 h 6738329"/>
              <a:gd name="connsiteX867" fmla="*/ 4595911 w 12191368"/>
              <a:gd name="connsiteY867" fmla="*/ 1859247 h 6738329"/>
              <a:gd name="connsiteX868" fmla="*/ 4598305 w 12191368"/>
              <a:gd name="connsiteY868" fmla="*/ 1861243 h 6738329"/>
              <a:gd name="connsiteX869" fmla="*/ 4599903 w 12191368"/>
              <a:gd name="connsiteY869" fmla="*/ 1863238 h 6738329"/>
              <a:gd name="connsiteX870" fmla="*/ 4601499 w 12191368"/>
              <a:gd name="connsiteY870" fmla="*/ 1865633 h 6738329"/>
              <a:gd name="connsiteX871" fmla="*/ 4602697 w 12191368"/>
              <a:gd name="connsiteY871" fmla="*/ 1867629 h 6738329"/>
              <a:gd name="connsiteX872" fmla="*/ 4603895 w 12191368"/>
              <a:gd name="connsiteY872" fmla="*/ 1870024 h 6738329"/>
              <a:gd name="connsiteX873" fmla="*/ 4604293 w 12191368"/>
              <a:gd name="connsiteY873" fmla="*/ 1872419 h 6738329"/>
              <a:gd name="connsiteX874" fmla="*/ 4604693 w 12191368"/>
              <a:gd name="connsiteY874" fmla="*/ 1875212 h 6738329"/>
              <a:gd name="connsiteX875" fmla="*/ 4605092 w 12191368"/>
              <a:gd name="connsiteY875" fmla="*/ 1880402 h 6738329"/>
              <a:gd name="connsiteX876" fmla="*/ 4604693 w 12191368"/>
              <a:gd name="connsiteY876" fmla="*/ 1886389 h 6738329"/>
              <a:gd name="connsiteX877" fmla="*/ 4603895 w 12191368"/>
              <a:gd name="connsiteY877" fmla="*/ 1891977 h 6738329"/>
              <a:gd name="connsiteX878" fmla="*/ 4601898 w 12191368"/>
              <a:gd name="connsiteY878" fmla="*/ 1904750 h 6738329"/>
              <a:gd name="connsiteX879" fmla="*/ 4601100 w 12191368"/>
              <a:gd name="connsiteY879" fmla="*/ 1910338 h 6738329"/>
              <a:gd name="connsiteX880" fmla="*/ 4600701 w 12191368"/>
              <a:gd name="connsiteY880" fmla="*/ 1916325 h 6738329"/>
              <a:gd name="connsiteX881" fmla="*/ 4601100 w 12191368"/>
              <a:gd name="connsiteY881" fmla="*/ 1921515 h 6738329"/>
              <a:gd name="connsiteX882" fmla="*/ 4601499 w 12191368"/>
              <a:gd name="connsiteY882" fmla="*/ 1924308 h 6738329"/>
              <a:gd name="connsiteX883" fmla="*/ 4601898 w 12191368"/>
              <a:gd name="connsiteY883" fmla="*/ 1926703 h 6738329"/>
              <a:gd name="connsiteX884" fmla="*/ 4605092 w 12191368"/>
              <a:gd name="connsiteY884" fmla="*/ 1963026 h 6738329"/>
              <a:gd name="connsiteX885" fmla="*/ 4609882 w 12191368"/>
              <a:gd name="connsiteY885" fmla="*/ 1957438 h 6738329"/>
              <a:gd name="connsiteX886" fmla="*/ 4615071 w 12191368"/>
              <a:gd name="connsiteY886" fmla="*/ 1952249 h 6738329"/>
              <a:gd name="connsiteX887" fmla="*/ 4619062 w 12191368"/>
              <a:gd name="connsiteY887" fmla="*/ 1946660 h 6738329"/>
              <a:gd name="connsiteX888" fmla="*/ 4622654 w 12191368"/>
              <a:gd name="connsiteY888" fmla="*/ 1941073 h 6738329"/>
              <a:gd name="connsiteX889" fmla="*/ 4626246 w 12191368"/>
              <a:gd name="connsiteY889" fmla="*/ 1935484 h 6738329"/>
              <a:gd name="connsiteX890" fmla="*/ 4629440 w 12191368"/>
              <a:gd name="connsiteY890" fmla="*/ 1929498 h 6738329"/>
              <a:gd name="connsiteX891" fmla="*/ 4632234 w 12191368"/>
              <a:gd name="connsiteY891" fmla="*/ 1923111 h 6738329"/>
              <a:gd name="connsiteX892" fmla="*/ 4634629 w 12191368"/>
              <a:gd name="connsiteY892" fmla="*/ 1917123 h 6738329"/>
              <a:gd name="connsiteX893" fmla="*/ 4637024 w 12191368"/>
              <a:gd name="connsiteY893" fmla="*/ 1911136 h 6738329"/>
              <a:gd name="connsiteX894" fmla="*/ 4639020 w 12191368"/>
              <a:gd name="connsiteY894" fmla="*/ 1904750 h 6738329"/>
              <a:gd name="connsiteX895" fmla="*/ 4642611 w 12191368"/>
              <a:gd name="connsiteY895" fmla="*/ 1891977 h 6738329"/>
              <a:gd name="connsiteX896" fmla="*/ 4645805 w 12191368"/>
              <a:gd name="connsiteY896" fmla="*/ 1878805 h 6738329"/>
              <a:gd name="connsiteX897" fmla="*/ 4648599 w 12191368"/>
              <a:gd name="connsiteY897" fmla="*/ 1866032 h 6738329"/>
              <a:gd name="connsiteX898" fmla="*/ 4652990 w 12191368"/>
              <a:gd name="connsiteY898" fmla="*/ 1839289 h 6738329"/>
              <a:gd name="connsiteX899" fmla="*/ 4655384 w 12191368"/>
              <a:gd name="connsiteY899" fmla="*/ 1826117 h 6738329"/>
              <a:gd name="connsiteX900" fmla="*/ 4658178 w 12191368"/>
              <a:gd name="connsiteY900" fmla="*/ 1812945 h 6738329"/>
              <a:gd name="connsiteX901" fmla="*/ 4661373 w 12191368"/>
              <a:gd name="connsiteY901" fmla="*/ 1800172 h 6738329"/>
              <a:gd name="connsiteX902" fmla="*/ 4665363 w 12191368"/>
              <a:gd name="connsiteY902" fmla="*/ 1787399 h 6738329"/>
              <a:gd name="connsiteX903" fmla="*/ 4667758 w 12191368"/>
              <a:gd name="connsiteY903" fmla="*/ 1781412 h 6738329"/>
              <a:gd name="connsiteX904" fmla="*/ 4670552 w 12191368"/>
              <a:gd name="connsiteY904" fmla="*/ 1775425 h 6738329"/>
              <a:gd name="connsiteX905" fmla="*/ 4673347 w 12191368"/>
              <a:gd name="connsiteY905" fmla="*/ 1769437 h 6738329"/>
              <a:gd name="connsiteX906" fmla="*/ 4676938 w 12191368"/>
              <a:gd name="connsiteY906" fmla="*/ 1763051 h 6738329"/>
              <a:gd name="connsiteX907" fmla="*/ 4678135 w 12191368"/>
              <a:gd name="connsiteY907" fmla="*/ 1755467 h 6738329"/>
              <a:gd name="connsiteX908" fmla="*/ 4679733 w 12191368"/>
              <a:gd name="connsiteY908" fmla="*/ 1747883 h 6738329"/>
              <a:gd name="connsiteX909" fmla="*/ 4681729 w 12191368"/>
              <a:gd name="connsiteY909" fmla="*/ 1740299 h 6738329"/>
              <a:gd name="connsiteX910" fmla="*/ 4684123 w 12191368"/>
              <a:gd name="connsiteY910" fmla="*/ 1733114 h 6738329"/>
              <a:gd name="connsiteX911" fmla="*/ 4686518 w 12191368"/>
              <a:gd name="connsiteY911" fmla="*/ 1725530 h 6738329"/>
              <a:gd name="connsiteX912" fmla="*/ 4689312 w 12191368"/>
              <a:gd name="connsiteY912" fmla="*/ 1718746 h 6738329"/>
              <a:gd name="connsiteX913" fmla="*/ 4692505 w 12191368"/>
              <a:gd name="connsiteY913" fmla="*/ 1711960 h 6738329"/>
              <a:gd name="connsiteX914" fmla="*/ 4695699 w 12191368"/>
              <a:gd name="connsiteY914" fmla="*/ 1705174 h 6738329"/>
              <a:gd name="connsiteX915" fmla="*/ 4699291 w 12191368"/>
              <a:gd name="connsiteY915" fmla="*/ 1698388 h 6738329"/>
              <a:gd name="connsiteX916" fmla="*/ 4702884 w 12191368"/>
              <a:gd name="connsiteY916" fmla="*/ 1691603 h 6738329"/>
              <a:gd name="connsiteX917" fmla="*/ 4711664 w 12191368"/>
              <a:gd name="connsiteY917" fmla="*/ 1678830 h 6738329"/>
              <a:gd name="connsiteX918" fmla="*/ 4720447 w 12191368"/>
              <a:gd name="connsiteY918" fmla="*/ 1666457 h 6738329"/>
              <a:gd name="connsiteX919" fmla="*/ 4730026 w 12191368"/>
              <a:gd name="connsiteY919" fmla="*/ 1654082 h 6738329"/>
              <a:gd name="connsiteX920" fmla="*/ 4735214 w 12191368"/>
              <a:gd name="connsiteY920" fmla="*/ 1651288 h 6738329"/>
              <a:gd name="connsiteX921" fmla="*/ 4740005 w 12191368"/>
              <a:gd name="connsiteY921" fmla="*/ 1648894 h 6738329"/>
              <a:gd name="connsiteX922" fmla="*/ 4745592 w 12191368"/>
              <a:gd name="connsiteY922" fmla="*/ 1646898 h 6738329"/>
              <a:gd name="connsiteX923" fmla="*/ 4750782 w 12191368"/>
              <a:gd name="connsiteY923" fmla="*/ 1645301 h 6738329"/>
              <a:gd name="connsiteX924" fmla="*/ 4755970 w 12191368"/>
              <a:gd name="connsiteY924" fmla="*/ 1644104 h 6738329"/>
              <a:gd name="connsiteX925" fmla="*/ 4760760 w 12191368"/>
              <a:gd name="connsiteY925" fmla="*/ 1642906 h 6738329"/>
              <a:gd name="connsiteX926" fmla="*/ 4765949 w 12191368"/>
              <a:gd name="connsiteY926" fmla="*/ 1642108 h 6738329"/>
              <a:gd name="connsiteX927" fmla="*/ 4771138 w 12191368"/>
              <a:gd name="connsiteY927" fmla="*/ 1641709 h 6738329"/>
              <a:gd name="connsiteX928" fmla="*/ 4781517 w 12191368"/>
              <a:gd name="connsiteY928" fmla="*/ 1641310 h 6738329"/>
              <a:gd name="connsiteX929" fmla="*/ 4791495 w 12191368"/>
              <a:gd name="connsiteY929" fmla="*/ 1641709 h 6738329"/>
              <a:gd name="connsiteX930" fmla="*/ 4801473 w 12191368"/>
              <a:gd name="connsiteY930" fmla="*/ 1642906 h 6738329"/>
              <a:gd name="connsiteX931" fmla="*/ 4811852 w 12191368"/>
              <a:gd name="connsiteY931" fmla="*/ 1644104 h 6738329"/>
              <a:gd name="connsiteX932" fmla="*/ 4821830 w 12191368"/>
              <a:gd name="connsiteY932" fmla="*/ 1646100 h 6738329"/>
              <a:gd name="connsiteX933" fmla="*/ 4832208 w 12191368"/>
              <a:gd name="connsiteY933" fmla="*/ 1648495 h 6738329"/>
              <a:gd name="connsiteX934" fmla="*/ 4852566 w 12191368"/>
              <a:gd name="connsiteY934" fmla="*/ 1652885 h 6738329"/>
              <a:gd name="connsiteX935" fmla="*/ 4862544 w 12191368"/>
              <a:gd name="connsiteY935" fmla="*/ 1654881 h 6738329"/>
              <a:gd name="connsiteX936" fmla="*/ 4872922 w 12191368"/>
              <a:gd name="connsiteY936" fmla="*/ 1656478 h 6738329"/>
              <a:gd name="connsiteX937" fmla="*/ 4882901 w 12191368"/>
              <a:gd name="connsiteY937" fmla="*/ 1657675 h 6738329"/>
              <a:gd name="connsiteX938" fmla="*/ 4893279 w 12191368"/>
              <a:gd name="connsiteY938" fmla="*/ 1658074 h 6738329"/>
              <a:gd name="connsiteX939" fmla="*/ 4903657 w 12191368"/>
              <a:gd name="connsiteY939" fmla="*/ 1656877 h 6738329"/>
              <a:gd name="connsiteX940" fmla="*/ 4914433 w 12191368"/>
              <a:gd name="connsiteY940" fmla="*/ 1656079 h 6738329"/>
              <a:gd name="connsiteX941" fmla="*/ 4925210 w 12191368"/>
              <a:gd name="connsiteY941" fmla="*/ 1656079 h 6738329"/>
              <a:gd name="connsiteX942" fmla="*/ 4935989 w 12191368"/>
              <a:gd name="connsiteY942" fmla="*/ 1656478 h 6738329"/>
              <a:gd name="connsiteX943" fmla="*/ 4947563 w 12191368"/>
              <a:gd name="connsiteY943" fmla="*/ 1657675 h 6738329"/>
              <a:gd name="connsiteX944" fmla="*/ 4958739 w 12191368"/>
              <a:gd name="connsiteY944" fmla="*/ 1659272 h 6738329"/>
              <a:gd name="connsiteX945" fmla="*/ 4969516 w 12191368"/>
              <a:gd name="connsiteY945" fmla="*/ 1661267 h 6738329"/>
              <a:gd name="connsiteX946" fmla="*/ 4981092 w 12191368"/>
              <a:gd name="connsiteY946" fmla="*/ 1664062 h 6738329"/>
              <a:gd name="connsiteX947" fmla="*/ 4992269 w 12191368"/>
              <a:gd name="connsiteY947" fmla="*/ 1667654 h 6738329"/>
              <a:gd name="connsiteX948" fmla="*/ 5003843 w 12191368"/>
              <a:gd name="connsiteY948" fmla="*/ 1671246 h 6738329"/>
              <a:gd name="connsiteX949" fmla="*/ 5014622 w 12191368"/>
              <a:gd name="connsiteY949" fmla="*/ 1675238 h 6738329"/>
              <a:gd name="connsiteX950" fmla="*/ 5025398 w 12191368"/>
              <a:gd name="connsiteY950" fmla="*/ 1679628 h 6738329"/>
              <a:gd name="connsiteX951" fmla="*/ 5036574 w 12191368"/>
              <a:gd name="connsiteY951" fmla="*/ 1684418 h 6738329"/>
              <a:gd name="connsiteX952" fmla="*/ 5047351 w 12191368"/>
              <a:gd name="connsiteY952" fmla="*/ 1689607 h 6738329"/>
              <a:gd name="connsiteX953" fmla="*/ 5057729 w 12191368"/>
              <a:gd name="connsiteY953" fmla="*/ 1695195 h 6738329"/>
              <a:gd name="connsiteX954" fmla="*/ 5067708 w 12191368"/>
              <a:gd name="connsiteY954" fmla="*/ 1701981 h 6738329"/>
              <a:gd name="connsiteX955" fmla="*/ 5078088 w 12191368"/>
              <a:gd name="connsiteY955" fmla="*/ 1708368 h 6738329"/>
              <a:gd name="connsiteX956" fmla="*/ 5088064 w 12191368"/>
              <a:gd name="connsiteY956" fmla="*/ 1714754 h 6738329"/>
              <a:gd name="connsiteX957" fmla="*/ 5097645 w 12191368"/>
              <a:gd name="connsiteY957" fmla="*/ 1721938 h 6738329"/>
              <a:gd name="connsiteX958" fmla="*/ 5106824 w 12191368"/>
              <a:gd name="connsiteY958" fmla="*/ 1729123 h 6738329"/>
              <a:gd name="connsiteX959" fmla="*/ 5116005 w 12191368"/>
              <a:gd name="connsiteY959" fmla="*/ 1737106 h 6738329"/>
              <a:gd name="connsiteX960" fmla="*/ 5124389 w 12191368"/>
              <a:gd name="connsiteY960" fmla="*/ 1745090 h 6738329"/>
              <a:gd name="connsiteX961" fmla="*/ 5132370 w 12191368"/>
              <a:gd name="connsiteY961" fmla="*/ 1753073 h 6738329"/>
              <a:gd name="connsiteX962" fmla="*/ 5140353 w 12191368"/>
              <a:gd name="connsiteY962" fmla="*/ 1761455 h 6738329"/>
              <a:gd name="connsiteX963" fmla="*/ 5147537 w 12191368"/>
              <a:gd name="connsiteY963" fmla="*/ 1770635 h 6738329"/>
              <a:gd name="connsiteX964" fmla="*/ 5154323 w 12191368"/>
              <a:gd name="connsiteY964" fmla="*/ 1779417 h 6738329"/>
              <a:gd name="connsiteX965" fmla="*/ 5160710 w 12191368"/>
              <a:gd name="connsiteY965" fmla="*/ 1788198 h 6738329"/>
              <a:gd name="connsiteX966" fmla="*/ 5166697 w 12191368"/>
              <a:gd name="connsiteY966" fmla="*/ 1797778 h 6738329"/>
              <a:gd name="connsiteX967" fmla="*/ 5171886 w 12191368"/>
              <a:gd name="connsiteY967" fmla="*/ 1806958 h 6738329"/>
              <a:gd name="connsiteX968" fmla="*/ 5176277 w 12191368"/>
              <a:gd name="connsiteY968" fmla="*/ 1816538 h 6738329"/>
              <a:gd name="connsiteX969" fmla="*/ 5180268 w 12191368"/>
              <a:gd name="connsiteY969" fmla="*/ 1826117 h 6738329"/>
              <a:gd name="connsiteX970" fmla="*/ 5183861 w 12191368"/>
              <a:gd name="connsiteY970" fmla="*/ 1836096 h 6738329"/>
              <a:gd name="connsiteX971" fmla="*/ 5186255 w 12191368"/>
              <a:gd name="connsiteY971" fmla="*/ 1839289 h 6738329"/>
              <a:gd name="connsiteX972" fmla="*/ 5187853 w 12191368"/>
              <a:gd name="connsiteY972" fmla="*/ 1842882 h 6738329"/>
              <a:gd name="connsiteX973" fmla="*/ 5188252 w 12191368"/>
              <a:gd name="connsiteY973" fmla="*/ 1846474 h 6738329"/>
              <a:gd name="connsiteX974" fmla="*/ 5187853 w 12191368"/>
              <a:gd name="connsiteY974" fmla="*/ 1850466 h 6738329"/>
              <a:gd name="connsiteX975" fmla="*/ 5191444 w 12191368"/>
              <a:gd name="connsiteY975" fmla="*/ 1855654 h 6738329"/>
              <a:gd name="connsiteX976" fmla="*/ 5194638 w 12191368"/>
              <a:gd name="connsiteY976" fmla="*/ 1861642 h 6738329"/>
              <a:gd name="connsiteX977" fmla="*/ 5197032 w 12191368"/>
              <a:gd name="connsiteY977" fmla="*/ 1867629 h 6738329"/>
              <a:gd name="connsiteX978" fmla="*/ 5199028 w 12191368"/>
              <a:gd name="connsiteY978" fmla="*/ 1874015 h 6738329"/>
              <a:gd name="connsiteX979" fmla="*/ 5200625 w 12191368"/>
              <a:gd name="connsiteY979" fmla="*/ 1880402 h 6738329"/>
              <a:gd name="connsiteX980" fmla="*/ 5201423 w 12191368"/>
              <a:gd name="connsiteY980" fmla="*/ 1886788 h 6738329"/>
              <a:gd name="connsiteX981" fmla="*/ 5203022 w 12191368"/>
              <a:gd name="connsiteY981" fmla="*/ 1901157 h 6738329"/>
              <a:gd name="connsiteX982" fmla="*/ 5204617 w 12191368"/>
              <a:gd name="connsiteY982" fmla="*/ 1915527 h 6738329"/>
              <a:gd name="connsiteX983" fmla="*/ 5205415 w 12191368"/>
              <a:gd name="connsiteY983" fmla="*/ 1923510 h 6738329"/>
              <a:gd name="connsiteX984" fmla="*/ 5206612 w 12191368"/>
              <a:gd name="connsiteY984" fmla="*/ 1931892 h 6738329"/>
              <a:gd name="connsiteX985" fmla="*/ 5208208 w 12191368"/>
              <a:gd name="connsiteY985" fmla="*/ 1939875 h 6738329"/>
              <a:gd name="connsiteX986" fmla="*/ 5210205 w 12191368"/>
              <a:gd name="connsiteY986" fmla="*/ 1948258 h 6738329"/>
              <a:gd name="connsiteX987" fmla="*/ 5212999 w 12191368"/>
              <a:gd name="connsiteY987" fmla="*/ 1956640 h 6738329"/>
              <a:gd name="connsiteX988" fmla="*/ 5216191 w 12191368"/>
              <a:gd name="connsiteY988" fmla="*/ 1966219 h 6738329"/>
              <a:gd name="connsiteX989" fmla="*/ 5220982 w 12191368"/>
              <a:gd name="connsiteY989" fmla="*/ 1945463 h 6738329"/>
              <a:gd name="connsiteX990" fmla="*/ 5225373 w 12191368"/>
              <a:gd name="connsiteY990" fmla="*/ 1925107 h 6738329"/>
              <a:gd name="connsiteX991" fmla="*/ 5234153 w 12191368"/>
              <a:gd name="connsiteY991" fmla="*/ 1885591 h 6738329"/>
              <a:gd name="connsiteX992" fmla="*/ 5242137 w 12191368"/>
              <a:gd name="connsiteY992" fmla="*/ 1847272 h 6738329"/>
              <a:gd name="connsiteX993" fmla="*/ 5249721 w 12191368"/>
              <a:gd name="connsiteY993" fmla="*/ 1810151 h 6738329"/>
              <a:gd name="connsiteX994" fmla="*/ 5253712 w 12191368"/>
              <a:gd name="connsiteY994" fmla="*/ 1791790 h 6738329"/>
              <a:gd name="connsiteX995" fmla="*/ 5258103 w 12191368"/>
              <a:gd name="connsiteY995" fmla="*/ 1773828 h 6738329"/>
              <a:gd name="connsiteX996" fmla="*/ 5262893 w 12191368"/>
              <a:gd name="connsiteY996" fmla="*/ 1755866 h 6738329"/>
              <a:gd name="connsiteX997" fmla="*/ 5268081 w 12191368"/>
              <a:gd name="connsiteY997" fmla="*/ 1738304 h 6738329"/>
              <a:gd name="connsiteX998" fmla="*/ 5273271 w 12191368"/>
              <a:gd name="connsiteY998" fmla="*/ 1721140 h 6738329"/>
              <a:gd name="connsiteX999" fmla="*/ 5278859 w 12191368"/>
              <a:gd name="connsiteY999" fmla="*/ 1703977 h 6738329"/>
              <a:gd name="connsiteX1000" fmla="*/ 5285246 w 12191368"/>
              <a:gd name="connsiteY1000" fmla="*/ 1686813 h 6738329"/>
              <a:gd name="connsiteX1001" fmla="*/ 5292031 w 12191368"/>
              <a:gd name="connsiteY1001" fmla="*/ 1670448 h 6738329"/>
              <a:gd name="connsiteX1002" fmla="*/ 5383037 w 12191368"/>
              <a:gd name="connsiteY1002" fmla="*/ 1307619 h 6738329"/>
              <a:gd name="connsiteX1003" fmla="*/ 5382639 w 12191368"/>
              <a:gd name="connsiteY1003" fmla="*/ 1307619 h 6738329"/>
              <a:gd name="connsiteX1004" fmla="*/ 5384236 w 12191368"/>
              <a:gd name="connsiteY1004" fmla="*/ 1294447 h 6738329"/>
              <a:gd name="connsiteX1005" fmla="*/ 5385831 w 12191368"/>
              <a:gd name="connsiteY1005" fmla="*/ 1281275 h 6738329"/>
              <a:gd name="connsiteX1006" fmla="*/ 5390222 w 12191368"/>
              <a:gd name="connsiteY1006" fmla="*/ 1255330 h 6738329"/>
              <a:gd name="connsiteX1007" fmla="*/ 5395410 w 12191368"/>
              <a:gd name="connsiteY1007" fmla="*/ 1229385 h 6738329"/>
              <a:gd name="connsiteX1008" fmla="*/ 5401399 w 12191368"/>
              <a:gd name="connsiteY1008" fmla="*/ 1204239 h 6738329"/>
              <a:gd name="connsiteX1009" fmla="*/ 5407784 w 12191368"/>
              <a:gd name="connsiteY1009" fmla="*/ 1179092 h 6738329"/>
              <a:gd name="connsiteX1010" fmla="*/ 5414969 w 12191368"/>
              <a:gd name="connsiteY1010" fmla="*/ 1153945 h 6738329"/>
              <a:gd name="connsiteX1011" fmla="*/ 5422952 w 12191368"/>
              <a:gd name="connsiteY1011" fmla="*/ 1129199 h 6738329"/>
              <a:gd name="connsiteX1012" fmla="*/ 5431733 w 12191368"/>
              <a:gd name="connsiteY1012" fmla="*/ 1104850 h 6738329"/>
              <a:gd name="connsiteX1013" fmla="*/ 5440515 w 12191368"/>
              <a:gd name="connsiteY1013" fmla="*/ 1080503 h 6738329"/>
              <a:gd name="connsiteX1014" fmla="*/ 5449696 w 12191368"/>
              <a:gd name="connsiteY1014" fmla="*/ 1056154 h 6738329"/>
              <a:gd name="connsiteX1015" fmla="*/ 5459675 w 12191368"/>
              <a:gd name="connsiteY1015" fmla="*/ 1031806 h 6738329"/>
              <a:gd name="connsiteX1016" fmla="*/ 5469654 w 12191368"/>
              <a:gd name="connsiteY1016" fmla="*/ 1007857 h 6738329"/>
              <a:gd name="connsiteX1017" fmla="*/ 5490408 w 12191368"/>
              <a:gd name="connsiteY1017" fmla="*/ 959560 h 6738329"/>
              <a:gd name="connsiteX1018" fmla="*/ 5511963 w 12191368"/>
              <a:gd name="connsiteY1018" fmla="*/ 912061 h 6738329"/>
              <a:gd name="connsiteX1019" fmla="*/ 5513960 w 12191368"/>
              <a:gd name="connsiteY1019" fmla="*/ 907670 h 6738329"/>
              <a:gd name="connsiteX1020" fmla="*/ 5516354 w 12191368"/>
              <a:gd name="connsiteY1020" fmla="*/ 903280 h 6738329"/>
              <a:gd name="connsiteX1021" fmla="*/ 5518748 w 12191368"/>
              <a:gd name="connsiteY1021" fmla="*/ 900485 h 6738329"/>
              <a:gd name="connsiteX1022" fmla="*/ 5520744 w 12191368"/>
              <a:gd name="connsiteY1022" fmla="*/ 898090 h 6738329"/>
              <a:gd name="connsiteX1023" fmla="*/ 5523140 w 12191368"/>
              <a:gd name="connsiteY1023" fmla="*/ 896095 h 6738329"/>
              <a:gd name="connsiteX1024" fmla="*/ 5526333 w 12191368"/>
              <a:gd name="connsiteY1024" fmla="*/ 894897 h 6738329"/>
              <a:gd name="connsiteX1025" fmla="*/ 5528728 w 12191368"/>
              <a:gd name="connsiteY1025" fmla="*/ 894099 h 6738329"/>
              <a:gd name="connsiteX1026" fmla="*/ 5531123 w 12191368"/>
              <a:gd name="connsiteY1026" fmla="*/ 893700 h 6738329"/>
              <a:gd name="connsiteX1027" fmla="*/ 5533518 w 12191368"/>
              <a:gd name="connsiteY1027" fmla="*/ 893301 h 6738329"/>
              <a:gd name="connsiteX1028" fmla="*/ 5536312 w 12191368"/>
              <a:gd name="connsiteY1028" fmla="*/ 893301 h 6738329"/>
              <a:gd name="connsiteX1029" fmla="*/ 5541500 w 12191368"/>
              <a:gd name="connsiteY1029" fmla="*/ 894099 h 6738329"/>
              <a:gd name="connsiteX1030" fmla="*/ 5547488 w 12191368"/>
              <a:gd name="connsiteY1030" fmla="*/ 894897 h 6738329"/>
              <a:gd name="connsiteX1031" fmla="*/ 5553076 w 12191368"/>
              <a:gd name="connsiteY1031" fmla="*/ 895297 h 6738329"/>
              <a:gd name="connsiteX1032" fmla="*/ 5579421 w 12191368"/>
              <a:gd name="connsiteY1032" fmla="*/ 894897 h 6738329"/>
              <a:gd name="connsiteX1033" fmla="*/ 5605365 w 12191368"/>
              <a:gd name="connsiteY1033" fmla="*/ 894099 h 6738329"/>
              <a:gd name="connsiteX1034" fmla="*/ 5657254 w 12191368"/>
              <a:gd name="connsiteY1034" fmla="*/ 892502 h 6738329"/>
              <a:gd name="connsiteX1035" fmla="*/ 5680407 w 12191368"/>
              <a:gd name="connsiteY1035" fmla="*/ 890506 h 6738329"/>
              <a:gd name="connsiteX1036" fmla="*/ 5692380 w 12191368"/>
              <a:gd name="connsiteY1036" fmla="*/ 889309 h 6738329"/>
              <a:gd name="connsiteX1037" fmla="*/ 5703954 w 12191368"/>
              <a:gd name="connsiteY1037" fmla="*/ 888112 h 6738329"/>
              <a:gd name="connsiteX1038" fmla="*/ 5715530 w 12191368"/>
              <a:gd name="connsiteY1038" fmla="*/ 887713 h 6738329"/>
              <a:gd name="connsiteX1039" fmla="*/ 5727106 w 12191368"/>
              <a:gd name="connsiteY1039" fmla="*/ 887713 h 6738329"/>
              <a:gd name="connsiteX1040" fmla="*/ 5737882 w 12191368"/>
              <a:gd name="connsiteY1040" fmla="*/ 888112 h 6738329"/>
              <a:gd name="connsiteX1041" fmla="*/ 5748660 w 12191368"/>
              <a:gd name="connsiteY1041" fmla="*/ 889708 h 6738329"/>
              <a:gd name="connsiteX1042" fmla="*/ 5754249 w 12191368"/>
              <a:gd name="connsiteY1042" fmla="*/ 890506 h 6738329"/>
              <a:gd name="connsiteX1043" fmla="*/ 5759437 w 12191368"/>
              <a:gd name="connsiteY1043" fmla="*/ 892103 h 6738329"/>
              <a:gd name="connsiteX1044" fmla="*/ 5764625 w 12191368"/>
              <a:gd name="connsiteY1044" fmla="*/ 893700 h 6738329"/>
              <a:gd name="connsiteX1045" fmla="*/ 5769416 w 12191368"/>
              <a:gd name="connsiteY1045" fmla="*/ 895297 h 6738329"/>
              <a:gd name="connsiteX1046" fmla="*/ 5774604 w 12191368"/>
              <a:gd name="connsiteY1046" fmla="*/ 897691 h 6738329"/>
              <a:gd name="connsiteX1047" fmla="*/ 5779395 w 12191368"/>
              <a:gd name="connsiteY1047" fmla="*/ 900086 h 6738329"/>
              <a:gd name="connsiteX1048" fmla="*/ 5783786 w 12191368"/>
              <a:gd name="connsiteY1048" fmla="*/ 902881 h 6738329"/>
              <a:gd name="connsiteX1049" fmla="*/ 5788576 w 12191368"/>
              <a:gd name="connsiteY1049" fmla="*/ 906073 h 6738329"/>
              <a:gd name="connsiteX1050" fmla="*/ 5792965 w 12191368"/>
              <a:gd name="connsiteY1050" fmla="*/ 910065 h 6738329"/>
              <a:gd name="connsiteX1051" fmla="*/ 5797356 w 12191368"/>
              <a:gd name="connsiteY1051" fmla="*/ 914057 h 6738329"/>
              <a:gd name="connsiteX1052" fmla="*/ 5801347 w 12191368"/>
              <a:gd name="connsiteY1052" fmla="*/ 918447 h 6738329"/>
              <a:gd name="connsiteX1053" fmla="*/ 5805341 w 12191368"/>
              <a:gd name="connsiteY1053" fmla="*/ 923237 h 6738329"/>
              <a:gd name="connsiteX1054" fmla="*/ 5809330 w 12191368"/>
              <a:gd name="connsiteY1054" fmla="*/ 928426 h 6738329"/>
              <a:gd name="connsiteX1055" fmla="*/ 5812924 w 12191368"/>
              <a:gd name="connsiteY1055" fmla="*/ 934413 h 6738329"/>
              <a:gd name="connsiteX1056" fmla="*/ 5816515 w 12191368"/>
              <a:gd name="connsiteY1056" fmla="*/ 941198 h 6738329"/>
              <a:gd name="connsiteX1057" fmla="*/ 5820107 w 12191368"/>
              <a:gd name="connsiteY1057" fmla="*/ 947585 h 6738329"/>
              <a:gd name="connsiteX1058" fmla="*/ 5823301 w 12191368"/>
              <a:gd name="connsiteY1058" fmla="*/ 947585 h 6738329"/>
              <a:gd name="connsiteX1059" fmla="*/ 5826893 w 12191368"/>
              <a:gd name="connsiteY1059" fmla="*/ 946787 h 6738329"/>
              <a:gd name="connsiteX1060" fmla="*/ 5830087 w 12191368"/>
              <a:gd name="connsiteY1060" fmla="*/ 945989 h 6738329"/>
              <a:gd name="connsiteX1061" fmla="*/ 5833679 w 12191368"/>
              <a:gd name="connsiteY1061" fmla="*/ 944790 h 6738329"/>
              <a:gd name="connsiteX1062" fmla="*/ 5840066 w 12191368"/>
              <a:gd name="connsiteY1062" fmla="*/ 941997 h 6738329"/>
              <a:gd name="connsiteX1063" fmla="*/ 5846452 w 12191368"/>
              <a:gd name="connsiteY1063" fmla="*/ 938405 h 6738329"/>
              <a:gd name="connsiteX1064" fmla="*/ 5853239 w 12191368"/>
              <a:gd name="connsiteY1064" fmla="*/ 934413 h 6738329"/>
              <a:gd name="connsiteX1065" fmla="*/ 5859225 w 12191368"/>
              <a:gd name="connsiteY1065" fmla="*/ 930421 h 6738329"/>
              <a:gd name="connsiteX1066" fmla="*/ 5865610 w 12191368"/>
              <a:gd name="connsiteY1066" fmla="*/ 926430 h 6738329"/>
              <a:gd name="connsiteX1067" fmla="*/ 5871999 w 12191368"/>
              <a:gd name="connsiteY1067" fmla="*/ 922838 h 6738329"/>
              <a:gd name="connsiteX1068" fmla="*/ 5878384 w 12191368"/>
              <a:gd name="connsiteY1068" fmla="*/ 919645 h 6738329"/>
              <a:gd name="connsiteX1069" fmla="*/ 5885169 w 12191368"/>
              <a:gd name="connsiteY1069" fmla="*/ 916850 h 6738329"/>
              <a:gd name="connsiteX1070" fmla="*/ 5888762 w 12191368"/>
              <a:gd name="connsiteY1070" fmla="*/ 916052 h 6738329"/>
              <a:gd name="connsiteX1071" fmla="*/ 5891955 w 12191368"/>
              <a:gd name="connsiteY1071" fmla="*/ 915254 h 6738329"/>
              <a:gd name="connsiteX1072" fmla="*/ 5895547 w 12191368"/>
              <a:gd name="connsiteY1072" fmla="*/ 914855 h 6738329"/>
              <a:gd name="connsiteX1073" fmla="*/ 5898741 w 12191368"/>
              <a:gd name="connsiteY1073" fmla="*/ 914456 h 6738329"/>
              <a:gd name="connsiteX1074" fmla="*/ 5902333 w 12191368"/>
              <a:gd name="connsiteY1074" fmla="*/ 914855 h 6738329"/>
              <a:gd name="connsiteX1075" fmla="*/ 5905926 w 12191368"/>
              <a:gd name="connsiteY1075" fmla="*/ 915254 h 6738329"/>
              <a:gd name="connsiteX1076" fmla="*/ 5909519 w 12191368"/>
              <a:gd name="connsiteY1076" fmla="*/ 916052 h 6738329"/>
              <a:gd name="connsiteX1077" fmla="*/ 5913510 w 12191368"/>
              <a:gd name="connsiteY1077" fmla="*/ 917249 h 6738329"/>
              <a:gd name="connsiteX1078" fmla="*/ 5917500 w 12191368"/>
              <a:gd name="connsiteY1078" fmla="*/ 918846 h 6738329"/>
              <a:gd name="connsiteX1079" fmla="*/ 5921492 w 12191368"/>
              <a:gd name="connsiteY1079" fmla="*/ 921241 h 6738329"/>
              <a:gd name="connsiteX1080" fmla="*/ 5925483 w 12191368"/>
              <a:gd name="connsiteY1080" fmla="*/ 923636 h 6738329"/>
              <a:gd name="connsiteX1081" fmla="*/ 5929475 w 12191368"/>
              <a:gd name="connsiteY1081" fmla="*/ 926829 h 6738329"/>
              <a:gd name="connsiteX1082" fmla="*/ 5935064 w 12191368"/>
              <a:gd name="connsiteY1082" fmla="*/ 922838 h 6738329"/>
              <a:gd name="connsiteX1083" fmla="*/ 5941050 w 12191368"/>
              <a:gd name="connsiteY1083" fmla="*/ 918846 h 6738329"/>
              <a:gd name="connsiteX1084" fmla="*/ 5943845 w 12191368"/>
              <a:gd name="connsiteY1084" fmla="*/ 916850 h 6738329"/>
              <a:gd name="connsiteX1085" fmla="*/ 5946240 w 12191368"/>
              <a:gd name="connsiteY1085" fmla="*/ 914456 h 6738329"/>
              <a:gd name="connsiteX1086" fmla="*/ 5948235 w 12191368"/>
              <a:gd name="connsiteY1086" fmla="*/ 912061 h 6738329"/>
              <a:gd name="connsiteX1087" fmla="*/ 5949433 w 12191368"/>
              <a:gd name="connsiteY1087" fmla="*/ 909665 h 6738329"/>
              <a:gd name="connsiteX1088" fmla="*/ 5960609 w 12191368"/>
              <a:gd name="connsiteY1088" fmla="*/ 882922 h 6738329"/>
              <a:gd name="connsiteX1089" fmla="*/ 5970587 w 12191368"/>
              <a:gd name="connsiteY1089" fmla="*/ 859772 h 6738329"/>
              <a:gd name="connsiteX1090" fmla="*/ 5979369 w 12191368"/>
              <a:gd name="connsiteY1090" fmla="*/ 839415 h 6738329"/>
              <a:gd name="connsiteX1091" fmla="*/ 5988150 w 12191368"/>
              <a:gd name="connsiteY1091" fmla="*/ 822651 h 6738329"/>
              <a:gd name="connsiteX1092" fmla="*/ 5992143 w 12191368"/>
              <a:gd name="connsiteY1092" fmla="*/ 815067 h 6738329"/>
              <a:gd name="connsiteX1093" fmla="*/ 5996133 w 12191368"/>
              <a:gd name="connsiteY1093" fmla="*/ 808281 h 6738329"/>
              <a:gd name="connsiteX1094" fmla="*/ 6000125 w 12191368"/>
              <a:gd name="connsiteY1094" fmla="*/ 801496 h 6738329"/>
              <a:gd name="connsiteX1095" fmla="*/ 6004516 w 12191368"/>
              <a:gd name="connsiteY1095" fmla="*/ 795908 h 6738329"/>
              <a:gd name="connsiteX1096" fmla="*/ 6008908 w 12191368"/>
              <a:gd name="connsiteY1096" fmla="*/ 790719 h 6738329"/>
              <a:gd name="connsiteX1097" fmla="*/ 6013297 w 12191368"/>
              <a:gd name="connsiteY1097" fmla="*/ 786328 h 6738329"/>
              <a:gd name="connsiteX1098" fmla="*/ 6018486 w 12191368"/>
              <a:gd name="connsiteY1098" fmla="*/ 782337 h 6738329"/>
              <a:gd name="connsiteX1099" fmla="*/ 6023275 w 12191368"/>
              <a:gd name="connsiteY1099" fmla="*/ 778745 h 6738329"/>
              <a:gd name="connsiteX1100" fmla="*/ 6028466 w 12191368"/>
              <a:gd name="connsiteY1100" fmla="*/ 775551 h 6738329"/>
              <a:gd name="connsiteX1101" fmla="*/ 6033654 w 12191368"/>
              <a:gd name="connsiteY1101" fmla="*/ 772358 h 6738329"/>
              <a:gd name="connsiteX1102" fmla="*/ 6039641 w 12191368"/>
              <a:gd name="connsiteY1102" fmla="*/ 769963 h 6738329"/>
              <a:gd name="connsiteX1103" fmla="*/ 6045629 w 12191368"/>
              <a:gd name="connsiteY1103" fmla="*/ 768366 h 6738329"/>
              <a:gd name="connsiteX1104" fmla="*/ 6052813 w 12191368"/>
              <a:gd name="connsiteY1104" fmla="*/ 766769 h 6738329"/>
              <a:gd name="connsiteX1105" fmla="*/ 6059998 w 12191368"/>
              <a:gd name="connsiteY1105" fmla="*/ 765572 h 6738329"/>
              <a:gd name="connsiteX1106" fmla="*/ 6067581 w 12191368"/>
              <a:gd name="connsiteY1106" fmla="*/ 764375 h 6738329"/>
              <a:gd name="connsiteX1107" fmla="*/ 6075566 w 12191368"/>
              <a:gd name="connsiteY1107" fmla="*/ 763976 h 6738329"/>
              <a:gd name="connsiteX1108" fmla="*/ 6084745 w 12191368"/>
              <a:gd name="connsiteY1108" fmla="*/ 763577 h 6738329"/>
              <a:gd name="connsiteX1109" fmla="*/ 6093925 w 12191368"/>
              <a:gd name="connsiteY1109" fmla="*/ 763177 h 6738329"/>
              <a:gd name="connsiteX1110" fmla="*/ 6095368 w 12191368"/>
              <a:gd name="connsiteY1110" fmla="*/ 763204 h 6738329"/>
              <a:gd name="connsiteX1111" fmla="*/ 6095368 w 12191368"/>
              <a:gd name="connsiteY1111" fmla="*/ 113086 h 6738329"/>
              <a:gd name="connsiteX1112" fmla="*/ 6096083 w 12191368"/>
              <a:gd name="connsiteY1112" fmla="*/ 111364 h 6738329"/>
              <a:gd name="connsiteX1113" fmla="*/ 6102869 w 12191368"/>
              <a:gd name="connsiteY1113" fmla="*/ 96196 h 6738329"/>
              <a:gd name="connsiteX1114" fmla="*/ 6108458 w 12191368"/>
              <a:gd name="connsiteY1114" fmla="*/ 80629 h 6738329"/>
              <a:gd name="connsiteX1115" fmla="*/ 6113646 w 12191368"/>
              <a:gd name="connsiteY1115" fmla="*/ 65062 h 6738329"/>
              <a:gd name="connsiteX1116" fmla="*/ 6116042 w 12191368"/>
              <a:gd name="connsiteY1116" fmla="*/ 57478 h 6738329"/>
              <a:gd name="connsiteX1117" fmla="*/ 6118037 w 12191368"/>
              <a:gd name="connsiteY1117" fmla="*/ 49096 h 6738329"/>
              <a:gd name="connsiteX1118" fmla="*/ 6119634 w 12191368"/>
              <a:gd name="connsiteY1118" fmla="*/ 41512 h 6738329"/>
              <a:gd name="connsiteX1119" fmla="*/ 6120831 w 12191368"/>
              <a:gd name="connsiteY1119" fmla="*/ 33529 h 6738329"/>
              <a:gd name="connsiteX1120" fmla="*/ 6122028 w 12191368"/>
              <a:gd name="connsiteY1120" fmla="*/ 25147 h 6738329"/>
              <a:gd name="connsiteX1121" fmla="*/ 6122826 w 12191368"/>
              <a:gd name="connsiteY1121" fmla="*/ 17164 h 6738329"/>
              <a:gd name="connsiteX1122" fmla="*/ 6122826 w 12191368"/>
              <a:gd name="connsiteY1122" fmla="*/ 15168 h 6738329"/>
              <a:gd name="connsiteX1123" fmla="*/ 6123626 w 12191368"/>
              <a:gd name="connsiteY1123" fmla="*/ 13172 h 6738329"/>
              <a:gd name="connsiteX1124" fmla="*/ 6124823 w 12191368"/>
              <a:gd name="connsiteY1124" fmla="*/ 11575 h 6738329"/>
              <a:gd name="connsiteX1125" fmla="*/ 6126020 w 12191368"/>
              <a:gd name="connsiteY1125" fmla="*/ 9580 h 6738329"/>
              <a:gd name="connsiteX1126" fmla="*/ 6129213 w 12191368"/>
              <a:gd name="connsiteY1126" fmla="*/ 6387 h 6738329"/>
              <a:gd name="connsiteX1127" fmla="*/ 6132805 w 12191368"/>
              <a:gd name="connsiteY1127" fmla="*/ 3991 h 6738329"/>
              <a:gd name="connsiteX1128" fmla="*/ 6135600 w 12191368"/>
              <a:gd name="connsiteY1128" fmla="*/ 2794 h 6738329"/>
              <a:gd name="connsiteX1129" fmla="*/ 6139591 w 12191368"/>
              <a:gd name="connsiteY1129" fmla="*/ 1597 h 6738329"/>
              <a:gd name="connsiteX1130" fmla="*/ 6144780 w 12191368"/>
              <a:gd name="connsiteY1130" fmla="*/ 798 h 6738329"/>
              <a:gd name="connsiteX1131" fmla="*/ 6150369 w 12191368"/>
              <a:gd name="connsiteY1131" fmla="*/ 399 h 6738329"/>
              <a:gd name="connsiteX1132" fmla="*/ 6165137 w 12191368"/>
              <a:gd name="connsiteY1132" fmla="*/ 0 h 6738329"/>
              <a:gd name="connsiteX1133" fmla="*/ 6183098 w 12191368"/>
              <a:gd name="connsiteY1133" fmla="*/ 399 h 6738329"/>
              <a:gd name="connsiteX1134" fmla="*/ 6203455 w 12191368"/>
              <a:gd name="connsiteY1134" fmla="*/ 1198 h 6738329"/>
              <a:gd name="connsiteX1135" fmla="*/ 6225409 w 12191368"/>
              <a:gd name="connsiteY1135" fmla="*/ 2794 h 6738329"/>
              <a:gd name="connsiteX1136" fmla="*/ 6248959 w 12191368"/>
              <a:gd name="connsiteY1136" fmla="*/ 5190 h 6738329"/>
              <a:gd name="connsiteX1137" fmla="*/ 6272907 w 12191368"/>
              <a:gd name="connsiteY1137" fmla="*/ 7584 h 6738329"/>
              <a:gd name="connsiteX1138" fmla="*/ 6296458 w 12191368"/>
              <a:gd name="connsiteY1138" fmla="*/ 10777 h 6738329"/>
              <a:gd name="connsiteX1139" fmla="*/ 6319609 w 12191368"/>
              <a:gd name="connsiteY1139" fmla="*/ 14370 h 6738329"/>
              <a:gd name="connsiteX1140" fmla="*/ 6341961 w 12191368"/>
              <a:gd name="connsiteY1140" fmla="*/ 18361 h 6738329"/>
              <a:gd name="connsiteX1141" fmla="*/ 6361519 w 12191368"/>
              <a:gd name="connsiteY1141" fmla="*/ 21953 h 6738329"/>
              <a:gd name="connsiteX1142" fmla="*/ 6379082 w 12191368"/>
              <a:gd name="connsiteY1142" fmla="*/ 25945 h 6738329"/>
              <a:gd name="connsiteX1143" fmla="*/ 6386267 w 12191368"/>
              <a:gd name="connsiteY1143" fmla="*/ 27941 h 6738329"/>
              <a:gd name="connsiteX1144" fmla="*/ 6393052 w 12191368"/>
              <a:gd name="connsiteY1144" fmla="*/ 29936 h 6738329"/>
              <a:gd name="connsiteX1145" fmla="*/ 6399040 w 12191368"/>
              <a:gd name="connsiteY1145" fmla="*/ 31933 h 6738329"/>
              <a:gd name="connsiteX1146" fmla="*/ 6403430 w 12191368"/>
              <a:gd name="connsiteY1146" fmla="*/ 33928 h 6738329"/>
              <a:gd name="connsiteX1147" fmla="*/ 6407022 w 12191368"/>
              <a:gd name="connsiteY1147" fmla="*/ 35924 h 6738329"/>
              <a:gd name="connsiteX1148" fmla="*/ 6409418 w 12191368"/>
              <a:gd name="connsiteY1148" fmla="*/ 37520 h 6738329"/>
              <a:gd name="connsiteX1149" fmla="*/ 6412611 w 12191368"/>
              <a:gd name="connsiteY1149" fmla="*/ 41911 h 6738329"/>
              <a:gd name="connsiteX1150" fmla="*/ 6415005 w 12191368"/>
              <a:gd name="connsiteY1150" fmla="*/ 46302 h 6738329"/>
              <a:gd name="connsiteX1151" fmla="*/ 6417800 w 12191368"/>
              <a:gd name="connsiteY1151" fmla="*/ 51491 h 6738329"/>
              <a:gd name="connsiteX1152" fmla="*/ 6419795 w 12191368"/>
              <a:gd name="connsiteY1152" fmla="*/ 56679 h 6738329"/>
              <a:gd name="connsiteX1153" fmla="*/ 6423787 w 12191368"/>
              <a:gd name="connsiteY1153" fmla="*/ 66659 h 6738329"/>
              <a:gd name="connsiteX1154" fmla="*/ 6428178 w 12191368"/>
              <a:gd name="connsiteY1154" fmla="*/ 77037 h 6738329"/>
              <a:gd name="connsiteX1155" fmla="*/ 6431770 w 12191368"/>
              <a:gd name="connsiteY1155" fmla="*/ 81427 h 6738329"/>
              <a:gd name="connsiteX1156" fmla="*/ 6434963 w 12191368"/>
              <a:gd name="connsiteY1156" fmla="*/ 85818 h 6738329"/>
              <a:gd name="connsiteX1157" fmla="*/ 6438156 w 12191368"/>
              <a:gd name="connsiteY1157" fmla="*/ 88612 h 6738329"/>
              <a:gd name="connsiteX1158" fmla="*/ 6440950 w 12191368"/>
              <a:gd name="connsiteY1158" fmla="*/ 91406 h 6738329"/>
              <a:gd name="connsiteX1159" fmla="*/ 6443745 w 12191368"/>
              <a:gd name="connsiteY1159" fmla="*/ 93002 h 6738329"/>
              <a:gd name="connsiteX1160" fmla="*/ 6446539 w 12191368"/>
              <a:gd name="connsiteY1160" fmla="*/ 94599 h 6738329"/>
              <a:gd name="connsiteX1161" fmla="*/ 6448933 w 12191368"/>
              <a:gd name="connsiteY1161" fmla="*/ 95398 h 6738329"/>
              <a:gd name="connsiteX1162" fmla="*/ 6451728 w 12191368"/>
              <a:gd name="connsiteY1162" fmla="*/ 95797 h 6738329"/>
              <a:gd name="connsiteX1163" fmla="*/ 6454123 w 12191368"/>
              <a:gd name="connsiteY1163" fmla="*/ 95398 h 6738329"/>
              <a:gd name="connsiteX1164" fmla="*/ 6456118 w 12191368"/>
              <a:gd name="connsiteY1164" fmla="*/ 94999 h 6738329"/>
              <a:gd name="connsiteX1165" fmla="*/ 6458513 w 12191368"/>
              <a:gd name="connsiteY1165" fmla="*/ 94200 h 6738329"/>
              <a:gd name="connsiteX1166" fmla="*/ 6460509 w 12191368"/>
              <a:gd name="connsiteY1166" fmla="*/ 93002 h 6738329"/>
              <a:gd name="connsiteX1167" fmla="*/ 6465299 w 12191368"/>
              <a:gd name="connsiteY1167" fmla="*/ 89809 h 6738329"/>
              <a:gd name="connsiteX1168" fmla="*/ 6469290 w 12191368"/>
              <a:gd name="connsiteY1168" fmla="*/ 85818 h 6738329"/>
              <a:gd name="connsiteX1169" fmla="*/ 6477672 w 12191368"/>
              <a:gd name="connsiteY1169" fmla="*/ 76238 h 6738329"/>
              <a:gd name="connsiteX1170" fmla="*/ 6482063 w 12191368"/>
              <a:gd name="connsiteY1170" fmla="*/ 71847 h 6738329"/>
              <a:gd name="connsiteX1171" fmla="*/ 6486453 w 12191368"/>
              <a:gd name="connsiteY1171" fmla="*/ 67856 h 6738329"/>
              <a:gd name="connsiteX1172" fmla="*/ 6488849 w 12191368"/>
              <a:gd name="connsiteY1172" fmla="*/ 66259 h 6738329"/>
              <a:gd name="connsiteX1173" fmla="*/ 6491243 w 12191368"/>
              <a:gd name="connsiteY1173" fmla="*/ 64662 h 6738329"/>
              <a:gd name="connsiteX1174" fmla="*/ 6493638 w 12191368"/>
              <a:gd name="connsiteY1174" fmla="*/ 63465 h 6738329"/>
              <a:gd name="connsiteX1175" fmla="*/ 6496832 w 12191368"/>
              <a:gd name="connsiteY1175" fmla="*/ 62667 h 6738329"/>
              <a:gd name="connsiteX1176" fmla="*/ 6499626 w 12191368"/>
              <a:gd name="connsiteY1176" fmla="*/ 62268 h 6738329"/>
              <a:gd name="connsiteX1177" fmla="*/ 6502419 w 12191368"/>
              <a:gd name="connsiteY1177" fmla="*/ 62268 h 6738329"/>
              <a:gd name="connsiteX1178" fmla="*/ 6505613 w 12191368"/>
              <a:gd name="connsiteY1178" fmla="*/ 62667 h 6738329"/>
              <a:gd name="connsiteX1179" fmla="*/ 6508806 w 12191368"/>
              <a:gd name="connsiteY1179" fmla="*/ 63465 h 6738329"/>
              <a:gd name="connsiteX1180" fmla="*/ 6505613 w 12191368"/>
              <a:gd name="connsiteY1180" fmla="*/ 69852 h 6738329"/>
              <a:gd name="connsiteX1181" fmla="*/ 6503617 w 12191368"/>
              <a:gd name="connsiteY1181" fmla="*/ 76238 h 6738329"/>
              <a:gd name="connsiteX1182" fmla="*/ 6502419 w 12191368"/>
              <a:gd name="connsiteY1182" fmla="*/ 81826 h 6738329"/>
              <a:gd name="connsiteX1183" fmla="*/ 6502020 w 12191368"/>
              <a:gd name="connsiteY1183" fmla="*/ 87415 h 6738329"/>
              <a:gd name="connsiteX1184" fmla="*/ 6502419 w 12191368"/>
              <a:gd name="connsiteY1184" fmla="*/ 92204 h 6738329"/>
              <a:gd name="connsiteX1185" fmla="*/ 6503617 w 12191368"/>
              <a:gd name="connsiteY1185" fmla="*/ 96994 h 6738329"/>
              <a:gd name="connsiteX1186" fmla="*/ 6505213 w 12191368"/>
              <a:gd name="connsiteY1186" fmla="*/ 100985 h 6738329"/>
              <a:gd name="connsiteX1187" fmla="*/ 6507609 w 12191368"/>
              <a:gd name="connsiteY1187" fmla="*/ 104977 h 6738329"/>
              <a:gd name="connsiteX1188" fmla="*/ 6510403 w 12191368"/>
              <a:gd name="connsiteY1188" fmla="*/ 108968 h 6738329"/>
              <a:gd name="connsiteX1189" fmla="*/ 6513595 w 12191368"/>
              <a:gd name="connsiteY1189" fmla="*/ 112561 h 6738329"/>
              <a:gd name="connsiteX1190" fmla="*/ 6517188 w 12191368"/>
              <a:gd name="connsiteY1190" fmla="*/ 116153 h 6738329"/>
              <a:gd name="connsiteX1191" fmla="*/ 6521179 w 12191368"/>
              <a:gd name="connsiteY1191" fmla="*/ 119346 h 6738329"/>
              <a:gd name="connsiteX1192" fmla="*/ 6529961 w 12191368"/>
              <a:gd name="connsiteY1192" fmla="*/ 125334 h 6738329"/>
              <a:gd name="connsiteX1193" fmla="*/ 6539141 w 12191368"/>
              <a:gd name="connsiteY1193" fmla="*/ 131321 h 6738329"/>
              <a:gd name="connsiteX1194" fmla="*/ 6548722 w 12191368"/>
              <a:gd name="connsiteY1194" fmla="*/ 137308 h 6738329"/>
              <a:gd name="connsiteX1195" fmla="*/ 6557503 w 12191368"/>
              <a:gd name="connsiteY1195" fmla="*/ 143295 h 6738329"/>
              <a:gd name="connsiteX1196" fmla="*/ 6561893 w 12191368"/>
              <a:gd name="connsiteY1196" fmla="*/ 146489 h 6738329"/>
              <a:gd name="connsiteX1197" fmla="*/ 6565884 w 12191368"/>
              <a:gd name="connsiteY1197" fmla="*/ 150480 h 6738329"/>
              <a:gd name="connsiteX1198" fmla="*/ 6569477 w 12191368"/>
              <a:gd name="connsiteY1198" fmla="*/ 154072 h 6738329"/>
              <a:gd name="connsiteX1199" fmla="*/ 6572670 w 12191368"/>
              <a:gd name="connsiteY1199" fmla="*/ 157665 h 6738329"/>
              <a:gd name="connsiteX1200" fmla="*/ 6575065 w 12191368"/>
              <a:gd name="connsiteY1200" fmla="*/ 162055 h 6738329"/>
              <a:gd name="connsiteX1201" fmla="*/ 6577460 w 12191368"/>
              <a:gd name="connsiteY1201" fmla="*/ 166447 h 6738329"/>
              <a:gd name="connsiteX1202" fmla="*/ 6579057 w 12191368"/>
              <a:gd name="connsiteY1202" fmla="*/ 170837 h 6738329"/>
              <a:gd name="connsiteX1203" fmla="*/ 6579855 w 12191368"/>
              <a:gd name="connsiteY1203" fmla="*/ 176026 h 6738329"/>
              <a:gd name="connsiteX1204" fmla="*/ 6580254 w 12191368"/>
              <a:gd name="connsiteY1204" fmla="*/ 181614 h 6738329"/>
              <a:gd name="connsiteX1205" fmla="*/ 6579855 w 12191368"/>
              <a:gd name="connsiteY1205" fmla="*/ 187601 h 6738329"/>
              <a:gd name="connsiteX1206" fmla="*/ 6578658 w 12191368"/>
              <a:gd name="connsiteY1206" fmla="*/ 193988 h 6738329"/>
              <a:gd name="connsiteX1207" fmla="*/ 6576263 w 12191368"/>
              <a:gd name="connsiteY1207" fmla="*/ 200375 h 6738329"/>
              <a:gd name="connsiteX1208" fmla="*/ 6581451 w 12191368"/>
              <a:gd name="connsiteY1208" fmla="*/ 225520 h 6738329"/>
              <a:gd name="connsiteX1209" fmla="*/ 6585443 w 12191368"/>
              <a:gd name="connsiteY1209" fmla="*/ 250268 h 6738329"/>
              <a:gd name="connsiteX1210" fmla="*/ 6589435 w 12191368"/>
              <a:gd name="connsiteY1210" fmla="*/ 274616 h 6738329"/>
              <a:gd name="connsiteX1211" fmla="*/ 6592627 w 12191368"/>
              <a:gd name="connsiteY1211" fmla="*/ 299763 h 6738329"/>
              <a:gd name="connsiteX1212" fmla="*/ 6595023 w 12191368"/>
              <a:gd name="connsiteY1212" fmla="*/ 324510 h 6738329"/>
              <a:gd name="connsiteX1213" fmla="*/ 6595821 w 12191368"/>
              <a:gd name="connsiteY1213" fmla="*/ 336884 h 6738329"/>
              <a:gd name="connsiteX1214" fmla="*/ 6596220 w 12191368"/>
              <a:gd name="connsiteY1214" fmla="*/ 349656 h 6738329"/>
              <a:gd name="connsiteX1215" fmla="*/ 6596619 w 12191368"/>
              <a:gd name="connsiteY1215" fmla="*/ 362031 h 6738329"/>
              <a:gd name="connsiteX1216" fmla="*/ 6596619 w 12191368"/>
              <a:gd name="connsiteY1216" fmla="*/ 374803 h 6738329"/>
              <a:gd name="connsiteX1217" fmla="*/ 6596220 w 12191368"/>
              <a:gd name="connsiteY1217" fmla="*/ 387575 h 6738329"/>
              <a:gd name="connsiteX1218" fmla="*/ 6595821 w 12191368"/>
              <a:gd name="connsiteY1218" fmla="*/ 399950 h 6738329"/>
              <a:gd name="connsiteX1219" fmla="*/ 6599014 w 12191368"/>
              <a:gd name="connsiteY1219" fmla="*/ 425895 h 6738329"/>
              <a:gd name="connsiteX1220" fmla="*/ 6601809 w 12191368"/>
              <a:gd name="connsiteY1220" fmla="*/ 451840 h 6738329"/>
              <a:gd name="connsiteX1221" fmla="*/ 6604203 w 12191368"/>
              <a:gd name="connsiteY1221" fmla="*/ 477385 h 6738329"/>
              <a:gd name="connsiteX1222" fmla="*/ 6605800 w 12191368"/>
              <a:gd name="connsiteY1222" fmla="*/ 503330 h 6738329"/>
              <a:gd name="connsiteX1223" fmla="*/ 6607396 w 12191368"/>
              <a:gd name="connsiteY1223" fmla="*/ 529274 h 6738329"/>
              <a:gd name="connsiteX1224" fmla="*/ 6608594 w 12191368"/>
              <a:gd name="connsiteY1224" fmla="*/ 555219 h 6738329"/>
              <a:gd name="connsiteX1225" fmla="*/ 6608993 w 12191368"/>
              <a:gd name="connsiteY1225" fmla="*/ 581164 h 6738329"/>
              <a:gd name="connsiteX1226" fmla="*/ 6609791 w 12191368"/>
              <a:gd name="connsiteY1226" fmla="*/ 606710 h 6738329"/>
              <a:gd name="connsiteX1227" fmla="*/ 6610589 w 12191368"/>
              <a:gd name="connsiteY1227" fmla="*/ 658600 h 6738329"/>
              <a:gd name="connsiteX1228" fmla="*/ 6610989 w 12191368"/>
              <a:gd name="connsiteY1228" fmla="*/ 710888 h 6738329"/>
              <a:gd name="connsiteX1229" fmla="*/ 6611787 w 12191368"/>
              <a:gd name="connsiteY1229" fmla="*/ 762379 h 6738329"/>
              <a:gd name="connsiteX1230" fmla="*/ 6612586 w 12191368"/>
              <a:gd name="connsiteY1230" fmla="*/ 788324 h 6738329"/>
              <a:gd name="connsiteX1231" fmla="*/ 6613783 w 12191368"/>
              <a:gd name="connsiteY1231" fmla="*/ 814668 h 6738329"/>
              <a:gd name="connsiteX1232" fmla="*/ 6630547 w 12191368"/>
              <a:gd name="connsiteY1232" fmla="*/ 1345538 h 6738329"/>
              <a:gd name="connsiteX1233" fmla="*/ 6648509 w 12191368"/>
              <a:gd name="connsiteY1233" fmla="*/ 1345937 h 6738329"/>
              <a:gd name="connsiteX1234" fmla="*/ 6656492 w 12191368"/>
              <a:gd name="connsiteY1234" fmla="*/ 1310813 h 6738329"/>
              <a:gd name="connsiteX1235" fmla="*/ 6664475 w 12191368"/>
              <a:gd name="connsiteY1235" fmla="*/ 1275289 h 6738329"/>
              <a:gd name="connsiteX1236" fmla="*/ 6671659 w 12191368"/>
              <a:gd name="connsiteY1236" fmla="*/ 1240162 h 6738329"/>
              <a:gd name="connsiteX1237" fmla="*/ 6678844 w 12191368"/>
              <a:gd name="connsiteY1237" fmla="*/ 1204639 h 6738329"/>
              <a:gd name="connsiteX1238" fmla="*/ 6707184 w 12191368"/>
              <a:gd name="connsiteY1238" fmla="*/ 1062940 h 6738329"/>
              <a:gd name="connsiteX1239" fmla="*/ 6714369 w 12191368"/>
              <a:gd name="connsiteY1239" fmla="*/ 1027416 h 6738329"/>
              <a:gd name="connsiteX1240" fmla="*/ 6721554 w 12191368"/>
              <a:gd name="connsiteY1240" fmla="*/ 992290 h 6738329"/>
              <a:gd name="connsiteX1241" fmla="*/ 6729936 w 12191368"/>
              <a:gd name="connsiteY1241" fmla="*/ 956766 h 6738329"/>
              <a:gd name="connsiteX1242" fmla="*/ 6737919 w 12191368"/>
              <a:gd name="connsiteY1242" fmla="*/ 921641 h 6738329"/>
              <a:gd name="connsiteX1243" fmla="*/ 6746301 w 12191368"/>
              <a:gd name="connsiteY1243" fmla="*/ 886914 h 6738329"/>
              <a:gd name="connsiteX1244" fmla="*/ 6755881 w 12191368"/>
              <a:gd name="connsiteY1244" fmla="*/ 851789 h 6738329"/>
              <a:gd name="connsiteX1245" fmla="*/ 6765860 w 12191368"/>
              <a:gd name="connsiteY1245" fmla="*/ 817063 h 6738329"/>
              <a:gd name="connsiteX1246" fmla="*/ 6776237 w 12191368"/>
              <a:gd name="connsiteY1246" fmla="*/ 782337 h 6738329"/>
              <a:gd name="connsiteX1247" fmla="*/ 6775040 w 12191368"/>
              <a:gd name="connsiteY1247" fmla="*/ 767568 h 6738329"/>
              <a:gd name="connsiteX1248" fmla="*/ 6774641 w 12191368"/>
              <a:gd name="connsiteY1248" fmla="*/ 753598 h 6738329"/>
              <a:gd name="connsiteX1249" fmla="*/ 6775040 w 12191368"/>
              <a:gd name="connsiteY1249" fmla="*/ 738829 h 6738329"/>
              <a:gd name="connsiteX1250" fmla="*/ 6776636 w 12191368"/>
              <a:gd name="connsiteY1250" fmla="*/ 724859 h 6738329"/>
              <a:gd name="connsiteX1251" fmla="*/ 6778632 w 12191368"/>
              <a:gd name="connsiteY1251" fmla="*/ 710888 h 6738329"/>
              <a:gd name="connsiteX1252" fmla="*/ 6781427 w 12191368"/>
              <a:gd name="connsiteY1252" fmla="*/ 696519 h 6738329"/>
              <a:gd name="connsiteX1253" fmla="*/ 6785418 w 12191368"/>
              <a:gd name="connsiteY1253" fmla="*/ 682549 h 6738329"/>
              <a:gd name="connsiteX1254" fmla="*/ 6791006 w 12191368"/>
              <a:gd name="connsiteY1254" fmla="*/ 668578 h 6738329"/>
              <a:gd name="connsiteX1255" fmla="*/ 6790607 w 12191368"/>
              <a:gd name="connsiteY1255" fmla="*/ 663390 h 6738329"/>
              <a:gd name="connsiteX1256" fmla="*/ 6790607 w 12191368"/>
              <a:gd name="connsiteY1256" fmla="*/ 658200 h 6738329"/>
              <a:gd name="connsiteX1257" fmla="*/ 6791006 w 12191368"/>
              <a:gd name="connsiteY1257" fmla="*/ 653410 h 6738329"/>
              <a:gd name="connsiteX1258" fmla="*/ 6791405 w 12191368"/>
              <a:gd name="connsiteY1258" fmla="*/ 648222 h 6738329"/>
              <a:gd name="connsiteX1259" fmla="*/ 6792603 w 12191368"/>
              <a:gd name="connsiteY1259" fmla="*/ 643432 h 6738329"/>
              <a:gd name="connsiteX1260" fmla="*/ 6793800 w 12191368"/>
              <a:gd name="connsiteY1260" fmla="*/ 638642 h 6738329"/>
              <a:gd name="connsiteX1261" fmla="*/ 6795396 w 12191368"/>
              <a:gd name="connsiteY1261" fmla="*/ 633852 h 6738329"/>
              <a:gd name="connsiteX1262" fmla="*/ 6796994 w 12191368"/>
              <a:gd name="connsiteY1262" fmla="*/ 629462 h 6738329"/>
              <a:gd name="connsiteX1263" fmla="*/ 6800985 w 12191368"/>
              <a:gd name="connsiteY1263" fmla="*/ 620680 h 6738329"/>
              <a:gd name="connsiteX1264" fmla="*/ 6805774 w 12191368"/>
              <a:gd name="connsiteY1264" fmla="*/ 612298 h 6738329"/>
              <a:gd name="connsiteX1265" fmla="*/ 6810964 w 12191368"/>
              <a:gd name="connsiteY1265" fmla="*/ 603517 h 6738329"/>
              <a:gd name="connsiteX1266" fmla="*/ 6816153 w 12191368"/>
              <a:gd name="connsiteY1266" fmla="*/ 595135 h 6738329"/>
              <a:gd name="connsiteX1267" fmla="*/ 6822140 w 12191368"/>
              <a:gd name="connsiteY1267" fmla="*/ 586752 h 6738329"/>
              <a:gd name="connsiteX1268" fmla="*/ 6827329 w 12191368"/>
              <a:gd name="connsiteY1268" fmla="*/ 577971 h 6738329"/>
              <a:gd name="connsiteX1269" fmla="*/ 6832118 w 12191368"/>
              <a:gd name="connsiteY1269" fmla="*/ 569190 h 6738329"/>
              <a:gd name="connsiteX1270" fmla="*/ 6836509 w 12191368"/>
              <a:gd name="connsiteY1270" fmla="*/ 560009 h 6738329"/>
              <a:gd name="connsiteX1271" fmla="*/ 6839702 w 12191368"/>
              <a:gd name="connsiteY1271" fmla="*/ 550829 h 6738329"/>
              <a:gd name="connsiteX1272" fmla="*/ 6841300 w 12191368"/>
              <a:gd name="connsiteY1272" fmla="*/ 546039 h 6738329"/>
              <a:gd name="connsiteX1273" fmla="*/ 6842497 w 12191368"/>
              <a:gd name="connsiteY1273" fmla="*/ 540850 h 6738329"/>
              <a:gd name="connsiteX1274" fmla="*/ 6843295 w 12191368"/>
              <a:gd name="connsiteY1274" fmla="*/ 535661 h 6738329"/>
              <a:gd name="connsiteX1275" fmla="*/ 6844093 w 12191368"/>
              <a:gd name="connsiteY1275" fmla="*/ 530872 h 6738329"/>
              <a:gd name="connsiteX1276" fmla="*/ 6844093 w 12191368"/>
              <a:gd name="connsiteY1276" fmla="*/ 525283 h 6738329"/>
              <a:gd name="connsiteX1277" fmla="*/ 6844093 w 12191368"/>
              <a:gd name="connsiteY1277" fmla="*/ 520094 h 6738329"/>
              <a:gd name="connsiteX1278" fmla="*/ 6844093 w 12191368"/>
              <a:gd name="connsiteY1278" fmla="*/ 515304 h 6738329"/>
              <a:gd name="connsiteX1279" fmla="*/ 6844892 w 12191368"/>
              <a:gd name="connsiteY1279" fmla="*/ 511312 h 6738329"/>
              <a:gd name="connsiteX1280" fmla="*/ 6846488 w 12191368"/>
              <a:gd name="connsiteY1280" fmla="*/ 507720 h 6738329"/>
              <a:gd name="connsiteX1281" fmla="*/ 6848484 w 12191368"/>
              <a:gd name="connsiteY1281" fmla="*/ 505326 h 6738329"/>
              <a:gd name="connsiteX1282" fmla="*/ 6851278 w 12191368"/>
              <a:gd name="connsiteY1282" fmla="*/ 503330 h 6738329"/>
              <a:gd name="connsiteX1283" fmla="*/ 6854471 w 12191368"/>
              <a:gd name="connsiteY1283" fmla="*/ 502531 h 6738329"/>
              <a:gd name="connsiteX1284" fmla="*/ 6857664 w 12191368"/>
              <a:gd name="connsiteY1284" fmla="*/ 501733 h 6738329"/>
              <a:gd name="connsiteX1285" fmla="*/ 6861656 w 12191368"/>
              <a:gd name="connsiteY1285" fmla="*/ 501334 h 6738329"/>
              <a:gd name="connsiteX1286" fmla="*/ 6865647 w 12191368"/>
              <a:gd name="connsiteY1286" fmla="*/ 501733 h 6738329"/>
              <a:gd name="connsiteX1287" fmla="*/ 6869639 w 12191368"/>
              <a:gd name="connsiteY1287" fmla="*/ 501733 h 6738329"/>
              <a:gd name="connsiteX1288" fmla="*/ 6878021 w 12191368"/>
              <a:gd name="connsiteY1288" fmla="*/ 502931 h 6738329"/>
              <a:gd name="connsiteX1289" fmla="*/ 6886803 w 12191368"/>
              <a:gd name="connsiteY1289" fmla="*/ 504128 h 6738329"/>
              <a:gd name="connsiteX1290" fmla="*/ 6894386 w 12191368"/>
              <a:gd name="connsiteY1290" fmla="*/ 504927 h 6738329"/>
              <a:gd name="connsiteX1291" fmla="*/ 6945078 w 12191368"/>
              <a:gd name="connsiteY1291" fmla="*/ 505326 h 6738329"/>
              <a:gd name="connsiteX1292" fmla="*/ 6996170 w 12191368"/>
              <a:gd name="connsiteY1292" fmla="*/ 505725 h 6738329"/>
              <a:gd name="connsiteX1293" fmla="*/ 7098353 w 12191368"/>
              <a:gd name="connsiteY1293" fmla="*/ 506124 h 6738329"/>
              <a:gd name="connsiteX1294" fmla="*/ 7095957 w 12191368"/>
              <a:gd name="connsiteY1294" fmla="*/ 494948 h 6738329"/>
              <a:gd name="connsiteX1295" fmla="*/ 7095558 w 12191368"/>
              <a:gd name="connsiteY1295" fmla="*/ 490158 h 6738329"/>
              <a:gd name="connsiteX1296" fmla="*/ 7095159 w 12191368"/>
              <a:gd name="connsiteY1296" fmla="*/ 485768 h 6738329"/>
              <a:gd name="connsiteX1297" fmla="*/ 7095159 w 12191368"/>
              <a:gd name="connsiteY1297" fmla="*/ 482175 h 6738329"/>
              <a:gd name="connsiteX1298" fmla="*/ 7095159 w 12191368"/>
              <a:gd name="connsiteY1298" fmla="*/ 478583 h 6738329"/>
              <a:gd name="connsiteX1299" fmla="*/ 7095957 w 12191368"/>
              <a:gd name="connsiteY1299" fmla="*/ 475389 h 6738329"/>
              <a:gd name="connsiteX1300" fmla="*/ 7096756 w 12191368"/>
              <a:gd name="connsiteY1300" fmla="*/ 472595 h 6738329"/>
              <a:gd name="connsiteX1301" fmla="*/ 7097554 w 12191368"/>
              <a:gd name="connsiteY1301" fmla="*/ 470600 h 6738329"/>
              <a:gd name="connsiteX1302" fmla="*/ 7099151 w 12191368"/>
              <a:gd name="connsiteY1302" fmla="*/ 468604 h 6738329"/>
              <a:gd name="connsiteX1303" fmla="*/ 7100349 w 12191368"/>
              <a:gd name="connsiteY1303" fmla="*/ 467007 h 6738329"/>
              <a:gd name="connsiteX1304" fmla="*/ 7101945 w 12191368"/>
              <a:gd name="connsiteY1304" fmla="*/ 465809 h 6738329"/>
              <a:gd name="connsiteX1305" fmla="*/ 7103941 w 12191368"/>
              <a:gd name="connsiteY1305" fmla="*/ 465011 h 6738329"/>
              <a:gd name="connsiteX1306" fmla="*/ 7105936 w 12191368"/>
              <a:gd name="connsiteY1306" fmla="*/ 464213 h 6738329"/>
              <a:gd name="connsiteX1307" fmla="*/ 7107933 w 12191368"/>
              <a:gd name="connsiteY1307" fmla="*/ 463814 h 6738329"/>
              <a:gd name="connsiteX1308" fmla="*/ 7110327 w 12191368"/>
              <a:gd name="connsiteY1308" fmla="*/ 463415 h 6738329"/>
              <a:gd name="connsiteX1309" fmla="*/ 7115516 w 12191368"/>
              <a:gd name="connsiteY1309" fmla="*/ 463415 h 6738329"/>
              <a:gd name="connsiteX1310" fmla="*/ 7121104 w 12191368"/>
              <a:gd name="connsiteY1310" fmla="*/ 464213 h 6738329"/>
              <a:gd name="connsiteX1311" fmla="*/ 7126693 w 12191368"/>
              <a:gd name="connsiteY1311" fmla="*/ 465410 h 6738329"/>
              <a:gd name="connsiteX1312" fmla="*/ 7132280 w 12191368"/>
              <a:gd name="connsiteY1312" fmla="*/ 466608 h 6738329"/>
              <a:gd name="connsiteX1313" fmla="*/ 7143856 w 12191368"/>
              <a:gd name="connsiteY1313" fmla="*/ 469003 h 6738329"/>
              <a:gd name="connsiteX1314" fmla="*/ 7149444 w 12191368"/>
              <a:gd name="connsiteY1314" fmla="*/ 469801 h 6738329"/>
              <a:gd name="connsiteX1315" fmla="*/ 7154633 w 12191368"/>
              <a:gd name="connsiteY1315" fmla="*/ 470200 h 6738329"/>
              <a:gd name="connsiteX1316" fmla="*/ 7168604 w 12191368"/>
              <a:gd name="connsiteY1316" fmla="*/ 469402 h 6738329"/>
              <a:gd name="connsiteX1317" fmla="*/ 7182973 w 12191368"/>
              <a:gd name="connsiteY1317" fmla="*/ 467806 h 6738329"/>
              <a:gd name="connsiteX1318" fmla="*/ 7197342 w 12191368"/>
              <a:gd name="connsiteY1318" fmla="*/ 465410 h 6738329"/>
              <a:gd name="connsiteX1319" fmla="*/ 7211312 w 12191368"/>
              <a:gd name="connsiteY1319" fmla="*/ 462616 h 6738329"/>
              <a:gd name="connsiteX1320" fmla="*/ 7240051 w 12191368"/>
              <a:gd name="connsiteY1320" fmla="*/ 457427 h 6738329"/>
              <a:gd name="connsiteX1321" fmla="*/ 7254421 w 12191368"/>
              <a:gd name="connsiteY1321" fmla="*/ 455432 h 6738329"/>
              <a:gd name="connsiteX1322" fmla="*/ 7268790 w 12191368"/>
              <a:gd name="connsiteY1322" fmla="*/ 453835 h 6738329"/>
              <a:gd name="connsiteX1323" fmla="*/ 7275575 w 12191368"/>
              <a:gd name="connsiteY1323" fmla="*/ 453436 h 6738329"/>
              <a:gd name="connsiteX1324" fmla="*/ 7283159 w 12191368"/>
              <a:gd name="connsiteY1324" fmla="*/ 453037 h 6738329"/>
              <a:gd name="connsiteX1325" fmla="*/ 7289945 w 12191368"/>
              <a:gd name="connsiteY1325" fmla="*/ 453037 h 6738329"/>
              <a:gd name="connsiteX1326" fmla="*/ 7296731 w 12191368"/>
              <a:gd name="connsiteY1326" fmla="*/ 453436 h 6738329"/>
              <a:gd name="connsiteX1327" fmla="*/ 7303916 w 12191368"/>
              <a:gd name="connsiteY1327" fmla="*/ 454234 h 6738329"/>
              <a:gd name="connsiteX1328" fmla="*/ 7311101 w 12191368"/>
              <a:gd name="connsiteY1328" fmla="*/ 455032 h 6738329"/>
              <a:gd name="connsiteX1329" fmla="*/ 7317885 w 12191368"/>
              <a:gd name="connsiteY1329" fmla="*/ 456629 h 6738329"/>
              <a:gd name="connsiteX1330" fmla="*/ 7324671 w 12191368"/>
              <a:gd name="connsiteY1330" fmla="*/ 458225 h 6738329"/>
              <a:gd name="connsiteX1331" fmla="*/ 7331457 w 12191368"/>
              <a:gd name="connsiteY1331" fmla="*/ 460621 h 6738329"/>
              <a:gd name="connsiteX1332" fmla="*/ 7338243 w 12191368"/>
              <a:gd name="connsiteY1332" fmla="*/ 463016 h 6738329"/>
              <a:gd name="connsiteX1333" fmla="*/ 7345028 w 12191368"/>
              <a:gd name="connsiteY1333" fmla="*/ 466208 h 6738329"/>
              <a:gd name="connsiteX1334" fmla="*/ 7351813 w 12191368"/>
              <a:gd name="connsiteY1334" fmla="*/ 469801 h 6738329"/>
              <a:gd name="connsiteX1335" fmla="*/ 7358599 w 12191368"/>
              <a:gd name="connsiteY1335" fmla="*/ 474192 h 6738329"/>
              <a:gd name="connsiteX1336" fmla="*/ 7364986 w 12191368"/>
              <a:gd name="connsiteY1336" fmla="*/ 479381 h 6738329"/>
              <a:gd name="connsiteX1337" fmla="*/ 7371372 w 12191368"/>
              <a:gd name="connsiteY1337" fmla="*/ 484569 h 6738329"/>
              <a:gd name="connsiteX1338" fmla="*/ 7378157 w 12191368"/>
              <a:gd name="connsiteY1338" fmla="*/ 490557 h 6738329"/>
              <a:gd name="connsiteX1339" fmla="*/ 7406896 w 12191368"/>
              <a:gd name="connsiteY1339" fmla="*/ 513708 h 6738329"/>
              <a:gd name="connsiteX1340" fmla="*/ 7414879 w 12191368"/>
              <a:gd name="connsiteY1340" fmla="*/ 510115 h 6738329"/>
              <a:gd name="connsiteX1341" fmla="*/ 7422862 w 12191368"/>
              <a:gd name="connsiteY1341" fmla="*/ 507321 h 6738329"/>
              <a:gd name="connsiteX1342" fmla="*/ 7430047 w 12191368"/>
              <a:gd name="connsiteY1342" fmla="*/ 505326 h 6738329"/>
              <a:gd name="connsiteX1343" fmla="*/ 7437631 w 12191368"/>
              <a:gd name="connsiteY1343" fmla="*/ 503729 h 6738329"/>
              <a:gd name="connsiteX1344" fmla="*/ 7445215 w 12191368"/>
              <a:gd name="connsiteY1344" fmla="*/ 502931 h 6738329"/>
              <a:gd name="connsiteX1345" fmla="*/ 7452000 w 12191368"/>
              <a:gd name="connsiteY1345" fmla="*/ 502132 h 6738329"/>
              <a:gd name="connsiteX1346" fmla="*/ 7458786 w 12191368"/>
              <a:gd name="connsiteY1346" fmla="*/ 502132 h 6738329"/>
              <a:gd name="connsiteX1347" fmla="*/ 7465572 w 12191368"/>
              <a:gd name="connsiteY1347" fmla="*/ 502531 h 6738329"/>
              <a:gd name="connsiteX1348" fmla="*/ 7471958 w 12191368"/>
              <a:gd name="connsiteY1348" fmla="*/ 503330 h 6738329"/>
              <a:gd name="connsiteX1349" fmla="*/ 7478744 w 12191368"/>
              <a:gd name="connsiteY1349" fmla="*/ 504528 h 6738329"/>
              <a:gd name="connsiteX1350" fmla="*/ 7484731 w 12191368"/>
              <a:gd name="connsiteY1350" fmla="*/ 506124 h 6738329"/>
              <a:gd name="connsiteX1351" fmla="*/ 7490718 w 12191368"/>
              <a:gd name="connsiteY1351" fmla="*/ 508519 h 6738329"/>
              <a:gd name="connsiteX1352" fmla="*/ 7496306 w 12191368"/>
              <a:gd name="connsiteY1352" fmla="*/ 511712 h 6738329"/>
              <a:gd name="connsiteX1353" fmla="*/ 7501495 w 12191368"/>
              <a:gd name="connsiteY1353" fmla="*/ 514905 h 6738329"/>
              <a:gd name="connsiteX1354" fmla="*/ 7507084 w 12191368"/>
              <a:gd name="connsiteY1354" fmla="*/ 518098 h 6738329"/>
              <a:gd name="connsiteX1355" fmla="*/ 7512272 w 12191368"/>
              <a:gd name="connsiteY1355" fmla="*/ 522090 h 6738329"/>
              <a:gd name="connsiteX1356" fmla="*/ 7516663 w 12191368"/>
              <a:gd name="connsiteY1356" fmla="*/ 526480 h 6738329"/>
              <a:gd name="connsiteX1357" fmla="*/ 7521054 w 12191368"/>
              <a:gd name="connsiteY1357" fmla="*/ 531271 h 6738329"/>
              <a:gd name="connsiteX1358" fmla="*/ 7525445 w 12191368"/>
              <a:gd name="connsiteY1358" fmla="*/ 536459 h 6738329"/>
              <a:gd name="connsiteX1359" fmla="*/ 7529037 w 12191368"/>
              <a:gd name="connsiteY1359" fmla="*/ 542447 h 6738329"/>
              <a:gd name="connsiteX1360" fmla="*/ 7532630 w 12191368"/>
              <a:gd name="connsiteY1360" fmla="*/ 548833 h 6738329"/>
              <a:gd name="connsiteX1361" fmla="*/ 7536222 w 12191368"/>
              <a:gd name="connsiteY1361" fmla="*/ 555219 h 6738329"/>
              <a:gd name="connsiteX1362" fmla="*/ 7539414 w 12191368"/>
              <a:gd name="connsiteY1362" fmla="*/ 562005 h 6738329"/>
              <a:gd name="connsiteX1363" fmla="*/ 7542209 w 12191368"/>
              <a:gd name="connsiteY1363" fmla="*/ 569190 h 6738329"/>
              <a:gd name="connsiteX1364" fmla="*/ 7544604 w 12191368"/>
              <a:gd name="connsiteY1364" fmla="*/ 577173 h 6738329"/>
              <a:gd name="connsiteX1365" fmla="*/ 7546599 w 12191368"/>
              <a:gd name="connsiteY1365" fmla="*/ 585156 h 6738329"/>
              <a:gd name="connsiteX1366" fmla="*/ 7548595 w 12191368"/>
              <a:gd name="connsiteY1366" fmla="*/ 593139 h 6738329"/>
              <a:gd name="connsiteX1367" fmla="*/ 7550191 w 12191368"/>
              <a:gd name="connsiteY1367" fmla="*/ 601920 h 6738329"/>
              <a:gd name="connsiteX1368" fmla="*/ 7550990 w 12191368"/>
              <a:gd name="connsiteY1368" fmla="*/ 611101 h 6738329"/>
              <a:gd name="connsiteX1369" fmla="*/ 7551789 w 12191368"/>
              <a:gd name="connsiteY1369" fmla="*/ 620680 h 6738329"/>
              <a:gd name="connsiteX1370" fmla="*/ 7552188 w 12191368"/>
              <a:gd name="connsiteY1370" fmla="*/ 630260 h 6738329"/>
              <a:gd name="connsiteX1371" fmla="*/ 7552188 w 12191368"/>
              <a:gd name="connsiteY1371" fmla="*/ 640239 h 6738329"/>
              <a:gd name="connsiteX1372" fmla="*/ 7554582 w 12191368"/>
              <a:gd name="connsiteY1372" fmla="*/ 649020 h 6738329"/>
              <a:gd name="connsiteX1373" fmla="*/ 7556977 w 12191368"/>
              <a:gd name="connsiteY1373" fmla="*/ 657402 h 6738329"/>
              <a:gd name="connsiteX1374" fmla="*/ 7558574 w 12191368"/>
              <a:gd name="connsiteY1374" fmla="*/ 666184 h 6738329"/>
              <a:gd name="connsiteX1375" fmla="*/ 7559772 w 12191368"/>
              <a:gd name="connsiteY1375" fmla="*/ 674566 h 6738329"/>
              <a:gd name="connsiteX1376" fmla="*/ 7560171 w 12191368"/>
              <a:gd name="connsiteY1376" fmla="*/ 683746 h 6738329"/>
              <a:gd name="connsiteX1377" fmla="*/ 7559772 w 12191368"/>
              <a:gd name="connsiteY1377" fmla="*/ 692128 h 6738329"/>
              <a:gd name="connsiteX1378" fmla="*/ 7559373 w 12191368"/>
              <a:gd name="connsiteY1378" fmla="*/ 696519 h 6738329"/>
              <a:gd name="connsiteX1379" fmla="*/ 7558574 w 12191368"/>
              <a:gd name="connsiteY1379" fmla="*/ 700910 h 6738329"/>
              <a:gd name="connsiteX1380" fmla="*/ 7557376 w 12191368"/>
              <a:gd name="connsiteY1380" fmla="*/ 705300 h 6738329"/>
              <a:gd name="connsiteX1381" fmla="*/ 7556179 w 12191368"/>
              <a:gd name="connsiteY1381" fmla="*/ 710090 h 6738329"/>
              <a:gd name="connsiteX1382" fmla="*/ 7559373 w 12191368"/>
              <a:gd name="connsiteY1382" fmla="*/ 718872 h 6738329"/>
              <a:gd name="connsiteX1383" fmla="*/ 7562166 w 12191368"/>
              <a:gd name="connsiteY1383" fmla="*/ 727653 h 6738329"/>
              <a:gd name="connsiteX1384" fmla="*/ 7563763 w 12191368"/>
              <a:gd name="connsiteY1384" fmla="*/ 736833 h 6738329"/>
              <a:gd name="connsiteX1385" fmla="*/ 7564561 w 12191368"/>
              <a:gd name="connsiteY1385" fmla="*/ 741224 h 6738329"/>
              <a:gd name="connsiteX1386" fmla="*/ 7564960 w 12191368"/>
              <a:gd name="connsiteY1386" fmla="*/ 746014 h 6738329"/>
              <a:gd name="connsiteX1387" fmla="*/ 7565359 w 12191368"/>
              <a:gd name="connsiteY1387" fmla="*/ 750404 h 6738329"/>
              <a:gd name="connsiteX1388" fmla="*/ 7564960 w 12191368"/>
              <a:gd name="connsiteY1388" fmla="*/ 755194 h 6738329"/>
              <a:gd name="connsiteX1389" fmla="*/ 7564561 w 12191368"/>
              <a:gd name="connsiteY1389" fmla="*/ 759585 h 6738329"/>
              <a:gd name="connsiteX1390" fmla="*/ 7564162 w 12191368"/>
              <a:gd name="connsiteY1390" fmla="*/ 763976 h 6738329"/>
              <a:gd name="connsiteX1391" fmla="*/ 7562965 w 12191368"/>
              <a:gd name="connsiteY1391" fmla="*/ 768366 h 6738329"/>
              <a:gd name="connsiteX1392" fmla="*/ 7561368 w 12191368"/>
              <a:gd name="connsiteY1392" fmla="*/ 773156 h 6738329"/>
              <a:gd name="connsiteX1393" fmla="*/ 7559373 w 12191368"/>
              <a:gd name="connsiteY1393" fmla="*/ 777946 h 6738329"/>
              <a:gd name="connsiteX1394" fmla="*/ 7556977 w 12191368"/>
              <a:gd name="connsiteY1394" fmla="*/ 782337 h 6738329"/>
              <a:gd name="connsiteX1395" fmla="*/ 7575738 w 12191368"/>
              <a:gd name="connsiteY1395" fmla="*/ 890905 h 6738329"/>
              <a:gd name="connsiteX1396" fmla="*/ 7584518 w 12191368"/>
              <a:gd name="connsiteY1396" fmla="*/ 890905 h 6738329"/>
              <a:gd name="connsiteX1397" fmla="*/ 7593700 w 12191368"/>
              <a:gd name="connsiteY1397" fmla="*/ 891704 h 6738329"/>
              <a:gd name="connsiteX1398" fmla="*/ 7665946 w 12191368"/>
              <a:gd name="connsiteY1398" fmla="*/ 600723 h 6738329"/>
              <a:gd name="connsiteX1399" fmla="*/ 7672731 w 12191368"/>
              <a:gd name="connsiteY1399" fmla="*/ 577173 h 6738329"/>
              <a:gd name="connsiteX1400" fmla="*/ 7678718 w 12191368"/>
              <a:gd name="connsiteY1400" fmla="*/ 552824 h 6738329"/>
              <a:gd name="connsiteX1401" fmla="*/ 7690294 w 12191368"/>
              <a:gd name="connsiteY1401" fmla="*/ 504528 h 6738329"/>
              <a:gd name="connsiteX1402" fmla="*/ 7701470 w 12191368"/>
              <a:gd name="connsiteY1402" fmla="*/ 456629 h 6738329"/>
              <a:gd name="connsiteX1403" fmla="*/ 7713844 w 12191368"/>
              <a:gd name="connsiteY1403" fmla="*/ 408332 h 6738329"/>
              <a:gd name="connsiteX1404" fmla="*/ 7719831 w 12191368"/>
              <a:gd name="connsiteY1404" fmla="*/ 384782 h 6738329"/>
              <a:gd name="connsiteX1405" fmla="*/ 7726617 w 12191368"/>
              <a:gd name="connsiteY1405" fmla="*/ 360832 h 6738329"/>
              <a:gd name="connsiteX1406" fmla="*/ 7733801 w 12191368"/>
              <a:gd name="connsiteY1406" fmla="*/ 336884 h 6738329"/>
              <a:gd name="connsiteX1407" fmla="*/ 7741784 w 12191368"/>
              <a:gd name="connsiteY1407" fmla="*/ 313733 h 6738329"/>
              <a:gd name="connsiteX1408" fmla="*/ 7749767 w 12191368"/>
              <a:gd name="connsiteY1408" fmla="*/ 290183 h 6738329"/>
              <a:gd name="connsiteX1409" fmla="*/ 7758948 w 12191368"/>
              <a:gd name="connsiteY1409" fmla="*/ 267032 h 6738329"/>
              <a:gd name="connsiteX1410" fmla="*/ 7768926 w 12191368"/>
              <a:gd name="connsiteY1410" fmla="*/ 243882 h 6738329"/>
              <a:gd name="connsiteX1411" fmla="*/ 7779305 w 12191368"/>
              <a:gd name="connsiteY1411" fmla="*/ 221529 h 6738329"/>
              <a:gd name="connsiteX1412" fmla="*/ 7781700 w 12191368"/>
              <a:gd name="connsiteY1412" fmla="*/ 210353 h 6738329"/>
              <a:gd name="connsiteX1413" fmla="*/ 7784494 w 12191368"/>
              <a:gd name="connsiteY1413" fmla="*/ 199975 h 6738329"/>
              <a:gd name="connsiteX1414" fmla="*/ 7787686 w 12191368"/>
              <a:gd name="connsiteY1414" fmla="*/ 190395 h 6738329"/>
              <a:gd name="connsiteX1415" fmla="*/ 7791279 w 12191368"/>
              <a:gd name="connsiteY1415" fmla="*/ 180815 h 6738329"/>
              <a:gd name="connsiteX1416" fmla="*/ 7795270 w 12191368"/>
              <a:gd name="connsiteY1416" fmla="*/ 172833 h 6738329"/>
              <a:gd name="connsiteX1417" fmla="*/ 7799662 w 12191368"/>
              <a:gd name="connsiteY1417" fmla="*/ 165249 h 6738329"/>
              <a:gd name="connsiteX1418" fmla="*/ 7802855 w 12191368"/>
              <a:gd name="connsiteY1418" fmla="*/ 162055 h 6738329"/>
              <a:gd name="connsiteX1419" fmla="*/ 7805649 w 12191368"/>
              <a:gd name="connsiteY1419" fmla="*/ 158863 h 6738329"/>
              <a:gd name="connsiteX1420" fmla="*/ 7808443 w 12191368"/>
              <a:gd name="connsiteY1420" fmla="*/ 155670 h 6738329"/>
              <a:gd name="connsiteX1421" fmla="*/ 7811237 w 12191368"/>
              <a:gd name="connsiteY1421" fmla="*/ 152875 h 6738329"/>
              <a:gd name="connsiteX1422" fmla="*/ 7814430 w 12191368"/>
              <a:gd name="connsiteY1422" fmla="*/ 150480 h 6738329"/>
              <a:gd name="connsiteX1423" fmla="*/ 7818023 w 12191368"/>
              <a:gd name="connsiteY1423" fmla="*/ 148086 h 6738329"/>
              <a:gd name="connsiteX1424" fmla="*/ 7821215 w 12191368"/>
              <a:gd name="connsiteY1424" fmla="*/ 146089 h 6738329"/>
              <a:gd name="connsiteX1425" fmla="*/ 7825207 w 12191368"/>
              <a:gd name="connsiteY1425" fmla="*/ 144094 h 6738329"/>
              <a:gd name="connsiteX1426" fmla="*/ 7829199 w 12191368"/>
              <a:gd name="connsiteY1426" fmla="*/ 142896 h 6738329"/>
              <a:gd name="connsiteX1427" fmla="*/ 7833589 w 12191368"/>
              <a:gd name="connsiteY1427" fmla="*/ 141699 h 6738329"/>
              <a:gd name="connsiteX1428" fmla="*/ 7837980 w 12191368"/>
              <a:gd name="connsiteY1428" fmla="*/ 140502 h 6738329"/>
              <a:gd name="connsiteX1429" fmla="*/ 7842370 w 12191368"/>
              <a:gd name="connsiteY1429" fmla="*/ 140103 h 6738329"/>
              <a:gd name="connsiteX1430" fmla="*/ 7847160 w 12191368"/>
              <a:gd name="connsiteY1430" fmla="*/ 139703 h 6738329"/>
              <a:gd name="connsiteX1431" fmla="*/ 7852350 w 12191368"/>
              <a:gd name="connsiteY1431" fmla="*/ 139703 h 6738329"/>
              <a:gd name="connsiteX1432" fmla="*/ 7857538 w 12191368"/>
              <a:gd name="connsiteY1432" fmla="*/ 140103 h 6738329"/>
              <a:gd name="connsiteX1433" fmla="*/ 7863127 w 12191368"/>
              <a:gd name="connsiteY1433" fmla="*/ 140502 h 6738329"/>
              <a:gd name="connsiteX1434" fmla="*/ 7869113 w 12191368"/>
              <a:gd name="connsiteY1434" fmla="*/ 141699 h 6738329"/>
              <a:gd name="connsiteX1435" fmla="*/ 7875101 w 12191368"/>
              <a:gd name="connsiteY1435" fmla="*/ 142896 h 6738329"/>
              <a:gd name="connsiteX1436" fmla="*/ 7881487 w 12191368"/>
              <a:gd name="connsiteY1436" fmla="*/ 144493 h 6738329"/>
              <a:gd name="connsiteX1437" fmla="*/ 7887874 w 12191368"/>
              <a:gd name="connsiteY1437" fmla="*/ 146489 h 6738329"/>
              <a:gd name="connsiteX1438" fmla="*/ 7893063 w 12191368"/>
              <a:gd name="connsiteY1438" fmla="*/ 147687 h 6738329"/>
              <a:gd name="connsiteX1439" fmla="*/ 7897853 w 12191368"/>
              <a:gd name="connsiteY1439" fmla="*/ 149283 h 6738329"/>
              <a:gd name="connsiteX1440" fmla="*/ 7903440 w 12191368"/>
              <a:gd name="connsiteY1440" fmla="*/ 150081 h 6738329"/>
              <a:gd name="connsiteX1441" fmla="*/ 7908630 w 12191368"/>
              <a:gd name="connsiteY1441" fmla="*/ 150480 h 6738329"/>
              <a:gd name="connsiteX1442" fmla="*/ 7919407 w 12191368"/>
              <a:gd name="connsiteY1442" fmla="*/ 150879 h 6738329"/>
              <a:gd name="connsiteX1443" fmla="*/ 7930184 w 12191368"/>
              <a:gd name="connsiteY1443" fmla="*/ 150879 h 6738329"/>
              <a:gd name="connsiteX1444" fmla="*/ 7952536 w 12191368"/>
              <a:gd name="connsiteY1444" fmla="*/ 149283 h 6738329"/>
              <a:gd name="connsiteX1445" fmla="*/ 7964111 w 12191368"/>
              <a:gd name="connsiteY1445" fmla="*/ 148884 h 6738329"/>
              <a:gd name="connsiteX1446" fmla="*/ 7974490 w 12191368"/>
              <a:gd name="connsiteY1446" fmla="*/ 148086 h 6738329"/>
              <a:gd name="connsiteX1447" fmla="*/ 7987662 w 12191368"/>
              <a:gd name="connsiteY1447" fmla="*/ 145690 h 6738329"/>
              <a:gd name="connsiteX1448" fmla="*/ 8000834 w 12191368"/>
              <a:gd name="connsiteY1448" fmla="*/ 144094 h 6738329"/>
              <a:gd name="connsiteX1449" fmla="*/ 8013207 w 12191368"/>
              <a:gd name="connsiteY1449" fmla="*/ 143695 h 6738329"/>
              <a:gd name="connsiteX1450" fmla="*/ 8025182 w 12191368"/>
              <a:gd name="connsiteY1450" fmla="*/ 144094 h 6738329"/>
              <a:gd name="connsiteX1451" fmla="*/ 8037556 w 12191368"/>
              <a:gd name="connsiteY1451" fmla="*/ 145291 h 6738329"/>
              <a:gd name="connsiteX1452" fmla="*/ 8048732 w 12191368"/>
              <a:gd name="connsiteY1452" fmla="*/ 147287 h 6738329"/>
              <a:gd name="connsiteX1453" fmla="*/ 8059509 w 12191368"/>
              <a:gd name="connsiteY1453" fmla="*/ 150879 h 6738329"/>
              <a:gd name="connsiteX1454" fmla="*/ 8070685 w 12191368"/>
              <a:gd name="connsiteY1454" fmla="*/ 154871 h 6738329"/>
              <a:gd name="connsiteX1455" fmla="*/ 8080664 w 12191368"/>
              <a:gd name="connsiteY1455" fmla="*/ 159661 h 6738329"/>
              <a:gd name="connsiteX1456" fmla="*/ 8090642 w 12191368"/>
              <a:gd name="connsiteY1456" fmla="*/ 165249 h 6738329"/>
              <a:gd name="connsiteX1457" fmla="*/ 8100223 w 12191368"/>
              <a:gd name="connsiteY1457" fmla="*/ 171635 h 6738329"/>
              <a:gd name="connsiteX1458" fmla="*/ 8109403 w 12191368"/>
              <a:gd name="connsiteY1458" fmla="*/ 178820 h 6738329"/>
              <a:gd name="connsiteX1459" fmla="*/ 8118184 w 12191368"/>
              <a:gd name="connsiteY1459" fmla="*/ 187601 h 6738329"/>
              <a:gd name="connsiteX1460" fmla="*/ 8126567 w 12191368"/>
              <a:gd name="connsiteY1460" fmla="*/ 196383 h 6738329"/>
              <a:gd name="connsiteX1461" fmla="*/ 8135348 w 12191368"/>
              <a:gd name="connsiteY1461" fmla="*/ 206361 h 6738329"/>
              <a:gd name="connsiteX1462" fmla="*/ 8142932 w 12191368"/>
              <a:gd name="connsiteY1462" fmla="*/ 217538 h 6738329"/>
              <a:gd name="connsiteX1463" fmla="*/ 8148519 w 12191368"/>
              <a:gd name="connsiteY1463" fmla="*/ 209555 h 6738329"/>
              <a:gd name="connsiteX1464" fmla="*/ 8154906 w 12191368"/>
              <a:gd name="connsiteY1464" fmla="*/ 201572 h 6738329"/>
              <a:gd name="connsiteX1465" fmla="*/ 8162091 w 12191368"/>
              <a:gd name="connsiteY1465" fmla="*/ 193988 h 6738329"/>
              <a:gd name="connsiteX1466" fmla="*/ 8165284 w 12191368"/>
              <a:gd name="connsiteY1466" fmla="*/ 190795 h 6738329"/>
              <a:gd name="connsiteX1467" fmla="*/ 8168876 w 12191368"/>
              <a:gd name="connsiteY1467" fmla="*/ 188000 h 6738329"/>
              <a:gd name="connsiteX1468" fmla="*/ 8172469 w 12191368"/>
              <a:gd name="connsiteY1468" fmla="*/ 185207 h 6738329"/>
              <a:gd name="connsiteX1469" fmla="*/ 8176061 w 12191368"/>
              <a:gd name="connsiteY1469" fmla="*/ 183610 h 6738329"/>
              <a:gd name="connsiteX1470" fmla="*/ 8179654 w 12191368"/>
              <a:gd name="connsiteY1470" fmla="*/ 182413 h 6738329"/>
              <a:gd name="connsiteX1471" fmla="*/ 8183246 w 12191368"/>
              <a:gd name="connsiteY1471" fmla="*/ 182413 h 6738329"/>
              <a:gd name="connsiteX1472" fmla="*/ 8185241 w 12191368"/>
              <a:gd name="connsiteY1472" fmla="*/ 182413 h 6738329"/>
              <a:gd name="connsiteX1473" fmla="*/ 8186838 w 12191368"/>
              <a:gd name="connsiteY1473" fmla="*/ 182812 h 6738329"/>
              <a:gd name="connsiteX1474" fmla="*/ 8188435 w 12191368"/>
              <a:gd name="connsiteY1474" fmla="*/ 183610 h 6738329"/>
              <a:gd name="connsiteX1475" fmla="*/ 8190431 w 12191368"/>
              <a:gd name="connsiteY1475" fmla="*/ 184807 h 6738329"/>
              <a:gd name="connsiteX1476" fmla="*/ 8192426 w 12191368"/>
              <a:gd name="connsiteY1476" fmla="*/ 186005 h 6738329"/>
              <a:gd name="connsiteX1477" fmla="*/ 8194023 w 12191368"/>
              <a:gd name="connsiteY1477" fmla="*/ 187601 h 6738329"/>
              <a:gd name="connsiteX1478" fmla="*/ 8197216 w 12191368"/>
              <a:gd name="connsiteY1478" fmla="*/ 191593 h 6738329"/>
              <a:gd name="connsiteX1479" fmla="*/ 8200409 w 12191368"/>
              <a:gd name="connsiteY1479" fmla="*/ 195584 h 6738329"/>
              <a:gd name="connsiteX1480" fmla="*/ 8203602 w 12191368"/>
              <a:gd name="connsiteY1480" fmla="*/ 199975 h 6738329"/>
              <a:gd name="connsiteX1481" fmla="*/ 8210787 w 12191368"/>
              <a:gd name="connsiteY1481" fmla="*/ 207958 h 6738329"/>
              <a:gd name="connsiteX1482" fmla="*/ 8218770 w 12191368"/>
              <a:gd name="connsiteY1482" fmla="*/ 215941 h 6738329"/>
              <a:gd name="connsiteX1483" fmla="*/ 8227552 w 12191368"/>
              <a:gd name="connsiteY1483" fmla="*/ 223525 h 6738329"/>
              <a:gd name="connsiteX1484" fmla="*/ 8244316 w 12191368"/>
              <a:gd name="connsiteY1484" fmla="*/ 239092 h 6738329"/>
              <a:gd name="connsiteX1485" fmla="*/ 8252698 w 12191368"/>
              <a:gd name="connsiteY1485" fmla="*/ 247474 h 6738329"/>
              <a:gd name="connsiteX1486" fmla="*/ 8260282 w 12191368"/>
              <a:gd name="connsiteY1486" fmla="*/ 255457 h 6738329"/>
              <a:gd name="connsiteX1487" fmla="*/ 8263874 w 12191368"/>
              <a:gd name="connsiteY1487" fmla="*/ 259847 h 6738329"/>
              <a:gd name="connsiteX1488" fmla="*/ 8267067 w 12191368"/>
              <a:gd name="connsiteY1488" fmla="*/ 264239 h 6738329"/>
              <a:gd name="connsiteX1489" fmla="*/ 8269862 w 12191368"/>
              <a:gd name="connsiteY1489" fmla="*/ 268629 h 6738329"/>
              <a:gd name="connsiteX1490" fmla="*/ 8272256 w 12191368"/>
              <a:gd name="connsiteY1490" fmla="*/ 273419 h 6738329"/>
              <a:gd name="connsiteX1491" fmla="*/ 8274651 w 12191368"/>
              <a:gd name="connsiteY1491" fmla="*/ 278208 h 6738329"/>
              <a:gd name="connsiteX1492" fmla="*/ 8276248 w 12191368"/>
              <a:gd name="connsiteY1492" fmla="*/ 283398 h 6738329"/>
              <a:gd name="connsiteX1493" fmla="*/ 8277845 w 12191368"/>
              <a:gd name="connsiteY1493" fmla="*/ 288587 h 6738329"/>
              <a:gd name="connsiteX1494" fmla="*/ 8279042 w 12191368"/>
              <a:gd name="connsiteY1494" fmla="*/ 293775 h 6738329"/>
              <a:gd name="connsiteX1495" fmla="*/ 8279441 w 12191368"/>
              <a:gd name="connsiteY1495" fmla="*/ 299364 h 6738329"/>
              <a:gd name="connsiteX1496" fmla="*/ 8279441 w 12191368"/>
              <a:gd name="connsiteY1496" fmla="*/ 304951 h 6738329"/>
              <a:gd name="connsiteX1497" fmla="*/ 8279042 w 12191368"/>
              <a:gd name="connsiteY1497" fmla="*/ 310939 h 6738329"/>
              <a:gd name="connsiteX1498" fmla="*/ 8277845 w 12191368"/>
              <a:gd name="connsiteY1498" fmla="*/ 317725 h 6738329"/>
              <a:gd name="connsiteX1499" fmla="*/ 8276248 w 12191368"/>
              <a:gd name="connsiteY1499" fmla="*/ 324111 h 6738329"/>
              <a:gd name="connsiteX1500" fmla="*/ 8273853 w 12191368"/>
              <a:gd name="connsiteY1500" fmla="*/ 330896 h 6738329"/>
              <a:gd name="connsiteX1501" fmla="*/ 8271059 w 12191368"/>
              <a:gd name="connsiteY1501" fmla="*/ 337682 h 6738329"/>
              <a:gd name="connsiteX1502" fmla="*/ 8267467 w 12191368"/>
              <a:gd name="connsiteY1502" fmla="*/ 344867 h 6738329"/>
              <a:gd name="connsiteX1503" fmla="*/ 8270660 w 12191368"/>
              <a:gd name="connsiteY1503" fmla="*/ 352051 h 6738329"/>
              <a:gd name="connsiteX1504" fmla="*/ 8273454 w 12191368"/>
              <a:gd name="connsiteY1504" fmla="*/ 358438 h 6738329"/>
              <a:gd name="connsiteX1505" fmla="*/ 8276248 w 12191368"/>
              <a:gd name="connsiteY1505" fmla="*/ 364824 h 6738329"/>
              <a:gd name="connsiteX1506" fmla="*/ 8278643 w 12191368"/>
              <a:gd name="connsiteY1506" fmla="*/ 371211 h 6738329"/>
              <a:gd name="connsiteX1507" fmla="*/ 8282634 w 12191368"/>
              <a:gd name="connsiteY1507" fmla="*/ 385181 h 6738329"/>
              <a:gd name="connsiteX1508" fmla="*/ 8286227 w 12191368"/>
              <a:gd name="connsiteY1508" fmla="*/ 398353 h 6738329"/>
              <a:gd name="connsiteX1509" fmla="*/ 8288622 w 12191368"/>
              <a:gd name="connsiteY1509" fmla="*/ 412323 h 6738329"/>
              <a:gd name="connsiteX1510" fmla="*/ 8291416 w 12191368"/>
              <a:gd name="connsiteY1510" fmla="*/ 425895 h 6738329"/>
              <a:gd name="connsiteX1511" fmla="*/ 8292614 w 12191368"/>
              <a:gd name="connsiteY1511" fmla="*/ 439465 h 6738329"/>
              <a:gd name="connsiteX1512" fmla="*/ 8293811 w 12191368"/>
              <a:gd name="connsiteY1512" fmla="*/ 453436 h 6738329"/>
              <a:gd name="connsiteX1513" fmla="*/ 8295408 w 12191368"/>
              <a:gd name="connsiteY1513" fmla="*/ 481376 h 6738329"/>
              <a:gd name="connsiteX1514" fmla="*/ 8297004 w 12191368"/>
              <a:gd name="connsiteY1514" fmla="*/ 508519 h 6738329"/>
              <a:gd name="connsiteX1515" fmla="*/ 8297802 w 12191368"/>
              <a:gd name="connsiteY1515" fmla="*/ 522888 h 6738329"/>
              <a:gd name="connsiteX1516" fmla="*/ 8298600 w 12191368"/>
              <a:gd name="connsiteY1516" fmla="*/ 536459 h 6738329"/>
              <a:gd name="connsiteX1517" fmla="*/ 8299798 w 12191368"/>
              <a:gd name="connsiteY1517" fmla="*/ 550430 h 6738329"/>
              <a:gd name="connsiteX1518" fmla="*/ 8301793 w 12191368"/>
              <a:gd name="connsiteY1518" fmla="*/ 564000 h 6738329"/>
              <a:gd name="connsiteX1519" fmla="*/ 8323348 w 12191368"/>
              <a:gd name="connsiteY1519" fmla="*/ 567194 h 6738329"/>
              <a:gd name="connsiteX1520" fmla="*/ 8338515 w 12191368"/>
              <a:gd name="connsiteY1520" fmla="*/ 564000 h 6738329"/>
              <a:gd name="connsiteX1521" fmla="*/ 8353683 w 12191368"/>
              <a:gd name="connsiteY1521" fmla="*/ 560808 h 6738329"/>
              <a:gd name="connsiteX1522" fmla="*/ 8369250 w 12191368"/>
              <a:gd name="connsiteY1522" fmla="*/ 558413 h 6738329"/>
              <a:gd name="connsiteX1523" fmla="*/ 8384418 w 12191368"/>
              <a:gd name="connsiteY1523" fmla="*/ 556816 h 6738329"/>
              <a:gd name="connsiteX1524" fmla="*/ 8392402 w 12191368"/>
              <a:gd name="connsiteY1524" fmla="*/ 556018 h 6738329"/>
              <a:gd name="connsiteX1525" fmla="*/ 8399985 w 12191368"/>
              <a:gd name="connsiteY1525" fmla="*/ 556018 h 6738329"/>
              <a:gd name="connsiteX1526" fmla="*/ 8407569 w 12191368"/>
              <a:gd name="connsiteY1526" fmla="*/ 556018 h 6738329"/>
              <a:gd name="connsiteX1527" fmla="*/ 8415153 w 12191368"/>
              <a:gd name="connsiteY1527" fmla="*/ 556816 h 6738329"/>
              <a:gd name="connsiteX1528" fmla="*/ 8423136 w 12191368"/>
              <a:gd name="connsiteY1528" fmla="*/ 557615 h 6738329"/>
              <a:gd name="connsiteX1529" fmla="*/ 8430720 w 12191368"/>
              <a:gd name="connsiteY1529" fmla="*/ 558812 h 6738329"/>
              <a:gd name="connsiteX1530" fmla="*/ 8438304 w 12191368"/>
              <a:gd name="connsiteY1530" fmla="*/ 560808 h 6738329"/>
              <a:gd name="connsiteX1531" fmla="*/ 8446287 w 12191368"/>
              <a:gd name="connsiteY1531" fmla="*/ 563202 h 6738329"/>
              <a:gd name="connsiteX1532" fmla="*/ 8450677 w 12191368"/>
              <a:gd name="connsiteY1532" fmla="*/ 560808 h 6738329"/>
              <a:gd name="connsiteX1533" fmla="*/ 8455867 w 12191368"/>
              <a:gd name="connsiteY1533" fmla="*/ 558812 h 6738329"/>
              <a:gd name="connsiteX1534" fmla="*/ 8460257 w 12191368"/>
              <a:gd name="connsiteY1534" fmla="*/ 557615 h 6738329"/>
              <a:gd name="connsiteX1535" fmla="*/ 8464648 w 12191368"/>
              <a:gd name="connsiteY1535" fmla="*/ 556417 h 6738329"/>
              <a:gd name="connsiteX1536" fmla="*/ 8469437 w 12191368"/>
              <a:gd name="connsiteY1536" fmla="*/ 556018 h 6738329"/>
              <a:gd name="connsiteX1537" fmla="*/ 8473828 w 12191368"/>
              <a:gd name="connsiteY1537" fmla="*/ 555618 h 6738329"/>
              <a:gd name="connsiteX1538" fmla="*/ 8478219 w 12191368"/>
              <a:gd name="connsiteY1538" fmla="*/ 555618 h 6738329"/>
              <a:gd name="connsiteX1539" fmla="*/ 8483009 w 12191368"/>
              <a:gd name="connsiteY1539" fmla="*/ 556018 h 6738329"/>
              <a:gd name="connsiteX1540" fmla="*/ 8492188 w 12191368"/>
              <a:gd name="connsiteY1540" fmla="*/ 557615 h 6738329"/>
              <a:gd name="connsiteX1541" fmla="*/ 8501370 w 12191368"/>
              <a:gd name="connsiteY1541" fmla="*/ 559610 h 6738329"/>
              <a:gd name="connsiteX1542" fmla="*/ 8519730 w 12191368"/>
              <a:gd name="connsiteY1542" fmla="*/ 564400 h 6738329"/>
              <a:gd name="connsiteX1543" fmla="*/ 8537292 w 12191368"/>
              <a:gd name="connsiteY1543" fmla="*/ 566396 h 6738329"/>
              <a:gd name="connsiteX1544" fmla="*/ 8554856 w 12191368"/>
              <a:gd name="connsiteY1544" fmla="*/ 569190 h 6738329"/>
              <a:gd name="connsiteX1545" fmla="*/ 8563636 w 12191368"/>
              <a:gd name="connsiteY1545" fmla="*/ 571185 h 6738329"/>
              <a:gd name="connsiteX1546" fmla="*/ 8572018 w 12191368"/>
              <a:gd name="connsiteY1546" fmla="*/ 573181 h 6738329"/>
              <a:gd name="connsiteX1547" fmla="*/ 8580002 w 12191368"/>
              <a:gd name="connsiteY1547" fmla="*/ 575576 h 6738329"/>
              <a:gd name="connsiteX1548" fmla="*/ 8588784 w 12191368"/>
              <a:gd name="connsiteY1548" fmla="*/ 578769 h 6738329"/>
              <a:gd name="connsiteX1549" fmla="*/ 8596368 w 12191368"/>
              <a:gd name="connsiteY1549" fmla="*/ 581563 h 6738329"/>
              <a:gd name="connsiteX1550" fmla="*/ 8604350 w 12191368"/>
              <a:gd name="connsiteY1550" fmla="*/ 585156 h 6738329"/>
              <a:gd name="connsiteX1551" fmla="*/ 8611536 w 12191368"/>
              <a:gd name="connsiteY1551" fmla="*/ 589546 h 6738329"/>
              <a:gd name="connsiteX1552" fmla="*/ 8619518 w 12191368"/>
              <a:gd name="connsiteY1552" fmla="*/ 594336 h 6738329"/>
              <a:gd name="connsiteX1553" fmla="*/ 8626304 w 12191368"/>
              <a:gd name="connsiteY1553" fmla="*/ 599525 h 6738329"/>
              <a:gd name="connsiteX1554" fmla="*/ 8633090 w 12191368"/>
              <a:gd name="connsiteY1554" fmla="*/ 605512 h 6738329"/>
              <a:gd name="connsiteX1555" fmla="*/ 8639076 w 12191368"/>
              <a:gd name="connsiteY1555" fmla="*/ 612697 h 6738329"/>
              <a:gd name="connsiteX1556" fmla="*/ 8645064 w 12191368"/>
              <a:gd name="connsiteY1556" fmla="*/ 619882 h 6738329"/>
              <a:gd name="connsiteX1557" fmla="*/ 8646260 w 12191368"/>
              <a:gd name="connsiteY1557" fmla="*/ 619483 h 6738329"/>
              <a:gd name="connsiteX1558" fmla="*/ 8647458 w 12191368"/>
              <a:gd name="connsiteY1558" fmla="*/ 619084 h 6738329"/>
              <a:gd name="connsiteX1559" fmla="*/ 8648656 w 12191368"/>
              <a:gd name="connsiteY1559" fmla="*/ 619084 h 6738329"/>
              <a:gd name="connsiteX1560" fmla="*/ 8650252 w 12191368"/>
              <a:gd name="connsiteY1560" fmla="*/ 619084 h 6738329"/>
              <a:gd name="connsiteX1561" fmla="*/ 8652248 w 12191368"/>
              <a:gd name="connsiteY1561" fmla="*/ 620281 h 6738329"/>
              <a:gd name="connsiteX1562" fmla="*/ 8654642 w 12191368"/>
              <a:gd name="connsiteY1562" fmla="*/ 621878 h 6738329"/>
              <a:gd name="connsiteX1563" fmla="*/ 8656640 w 12191368"/>
              <a:gd name="connsiteY1563" fmla="*/ 623873 h 6738329"/>
              <a:gd name="connsiteX1564" fmla="*/ 8658634 w 12191368"/>
              <a:gd name="connsiteY1564" fmla="*/ 626268 h 6738329"/>
              <a:gd name="connsiteX1565" fmla="*/ 8662626 w 12191368"/>
              <a:gd name="connsiteY1565" fmla="*/ 631058 h 6738329"/>
              <a:gd name="connsiteX1566" fmla="*/ 8664622 w 12191368"/>
              <a:gd name="connsiteY1566" fmla="*/ 633453 h 6738329"/>
              <a:gd name="connsiteX1567" fmla="*/ 8667018 w 12191368"/>
              <a:gd name="connsiteY1567" fmla="*/ 635049 h 6738329"/>
              <a:gd name="connsiteX1568" fmla="*/ 8669012 w 12191368"/>
              <a:gd name="connsiteY1568" fmla="*/ 635848 h 6738329"/>
              <a:gd name="connsiteX1569" fmla="*/ 8670210 w 12191368"/>
              <a:gd name="connsiteY1569" fmla="*/ 635848 h 6738329"/>
              <a:gd name="connsiteX1570" fmla="*/ 8671008 w 12191368"/>
              <a:gd name="connsiteY1570" fmla="*/ 635848 h 6738329"/>
              <a:gd name="connsiteX1571" fmla="*/ 8672206 w 12191368"/>
              <a:gd name="connsiteY1571" fmla="*/ 635448 h 6738329"/>
              <a:gd name="connsiteX1572" fmla="*/ 8673402 w 12191368"/>
              <a:gd name="connsiteY1572" fmla="*/ 635049 h 6738329"/>
              <a:gd name="connsiteX1573" fmla="*/ 8675798 w 12191368"/>
              <a:gd name="connsiteY1573" fmla="*/ 632655 h 6738329"/>
              <a:gd name="connsiteX1574" fmla="*/ 8678194 w 12191368"/>
              <a:gd name="connsiteY1574" fmla="*/ 629063 h 6738329"/>
              <a:gd name="connsiteX1575" fmla="*/ 8680588 w 12191368"/>
              <a:gd name="connsiteY1575" fmla="*/ 623474 h 6738329"/>
              <a:gd name="connsiteX1576" fmla="*/ 8683382 w 12191368"/>
              <a:gd name="connsiteY1576" fmla="*/ 619084 h 6738329"/>
              <a:gd name="connsiteX1577" fmla="*/ 8685778 w 12191368"/>
              <a:gd name="connsiteY1577" fmla="*/ 615092 h 6738329"/>
              <a:gd name="connsiteX1578" fmla="*/ 8688970 w 12191368"/>
              <a:gd name="connsiteY1578" fmla="*/ 611500 h 6738329"/>
              <a:gd name="connsiteX1579" fmla="*/ 8692162 w 12191368"/>
              <a:gd name="connsiteY1579" fmla="*/ 607907 h 6738329"/>
              <a:gd name="connsiteX1580" fmla="*/ 8695356 w 12191368"/>
              <a:gd name="connsiteY1580" fmla="*/ 605113 h 6738329"/>
              <a:gd name="connsiteX1581" fmla="*/ 8698948 w 12191368"/>
              <a:gd name="connsiteY1581" fmla="*/ 602719 h 6738329"/>
              <a:gd name="connsiteX1582" fmla="*/ 8702542 w 12191368"/>
              <a:gd name="connsiteY1582" fmla="*/ 601122 h 6738329"/>
              <a:gd name="connsiteX1583" fmla="*/ 8706134 w 12191368"/>
              <a:gd name="connsiteY1583" fmla="*/ 599924 h 6738329"/>
              <a:gd name="connsiteX1584" fmla="*/ 8709328 w 12191368"/>
              <a:gd name="connsiteY1584" fmla="*/ 599126 h 6738329"/>
              <a:gd name="connsiteX1585" fmla="*/ 8712920 w 12191368"/>
              <a:gd name="connsiteY1585" fmla="*/ 599126 h 6738329"/>
              <a:gd name="connsiteX1586" fmla="*/ 8716112 w 12191368"/>
              <a:gd name="connsiteY1586" fmla="*/ 599525 h 6738329"/>
              <a:gd name="connsiteX1587" fmla="*/ 8718906 w 12191368"/>
              <a:gd name="connsiteY1587" fmla="*/ 600324 h 6738329"/>
              <a:gd name="connsiteX1588" fmla="*/ 8721302 w 12191368"/>
              <a:gd name="connsiteY1588" fmla="*/ 601521 h 6738329"/>
              <a:gd name="connsiteX1589" fmla="*/ 8723298 w 12191368"/>
              <a:gd name="connsiteY1589" fmla="*/ 603517 h 6738329"/>
              <a:gd name="connsiteX1590" fmla="*/ 8724494 w 12191368"/>
              <a:gd name="connsiteY1590" fmla="*/ 606311 h 6738329"/>
              <a:gd name="connsiteX1591" fmla="*/ 8725292 w 12191368"/>
              <a:gd name="connsiteY1591" fmla="*/ 609504 h 6738329"/>
              <a:gd name="connsiteX1592" fmla="*/ 8726090 w 12191368"/>
              <a:gd name="connsiteY1592" fmla="*/ 614294 h 6738329"/>
              <a:gd name="connsiteX1593" fmla="*/ 8726890 w 12191368"/>
              <a:gd name="connsiteY1593" fmla="*/ 618685 h 6738329"/>
              <a:gd name="connsiteX1594" fmla="*/ 8728486 w 12191368"/>
              <a:gd name="connsiteY1594" fmla="*/ 623075 h 6738329"/>
              <a:gd name="connsiteX1595" fmla="*/ 8729684 w 12191368"/>
              <a:gd name="connsiteY1595" fmla="*/ 627466 h 6738329"/>
              <a:gd name="connsiteX1596" fmla="*/ 8733276 w 12191368"/>
              <a:gd name="connsiteY1596" fmla="*/ 635049 h 6738329"/>
              <a:gd name="connsiteX1597" fmla="*/ 8737666 w 12191368"/>
              <a:gd name="connsiteY1597" fmla="*/ 643032 h 6738329"/>
              <a:gd name="connsiteX1598" fmla="*/ 8742456 w 12191368"/>
              <a:gd name="connsiteY1598" fmla="*/ 650217 h 6738329"/>
              <a:gd name="connsiteX1599" fmla="*/ 8748444 w 12191368"/>
              <a:gd name="connsiteY1599" fmla="*/ 657003 h 6738329"/>
              <a:gd name="connsiteX1600" fmla="*/ 8759620 w 12191368"/>
              <a:gd name="connsiteY1600" fmla="*/ 670175 h 6738329"/>
              <a:gd name="connsiteX1601" fmla="*/ 8764810 w 12191368"/>
              <a:gd name="connsiteY1601" fmla="*/ 676960 h 6738329"/>
              <a:gd name="connsiteX1602" fmla="*/ 8770396 w 12191368"/>
              <a:gd name="connsiteY1602" fmla="*/ 683746 h 6738329"/>
              <a:gd name="connsiteX1603" fmla="*/ 8775186 w 12191368"/>
              <a:gd name="connsiteY1603" fmla="*/ 690532 h 6738329"/>
              <a:gd name="connsiteX1604" fmla="*/ 8779578 w 12191368"/>
              <a:gd name="connsiteY1604" fmla="*/ 697716 h 6738329"/>
              <a:gd name="connsiteX1605" fmla="*/ 8783570 w 12191368"/>
              <a:gd name="connsiteY1605" fmla="*/ 705300 h 6738329"/>
              <a:gd name="connsiteX1606" fmla="*/ 8785166 w 12191368"/>
              <a:gd name="connsiteY1606" fmla="*/ 709292 h 6738329"/>
              <a:gd name="connsiteX1607" fmla="*/ 8786364 w 12191368"/>
              <a:gd name="connsiteY1607" fmla="*/ 713283 h 6738329"/>
              <a:gd name="connsiteX1608" fmla="*/ 8787162 w 12191368"/>
              <a:gd name="connsiteY1608" fmla="*/ 717674 h 6738329"/>
              <a:gd name="connsiteX1609" fmla="*/ 8787960 w 12191368"/>
              <a:gd name="connsiteY1609" fmla="*/ 721665 h 6738329"/>
              <a:gd name="connsiteX1610" fmla="*/ 8788358 w 12191368"/>
              <a:gd name="connsiteY1610" fmla="*/ 726456 h 6738329"/>
              <a:gd name="connsiteX1611" fmla="*/ 8788758 w 12191368"/>
              <a:gd name="connsiteY1611" fmla="*/ 730846 h 6738329"/>
              <a:gd name="connsiteX1612" fmla="*/ 8791952 w 12191368"/>
              <a:gd name="connsiteY1612" fmla="*/ 763976 h 6738329"/>
              <a:gd name="connsiteX1613" fmla="*/ 8793948 w 12191368"/>
              <a:gd name="connsiteY1613" fmla="*/ 836222 h 6738329"/>
              <a:gd name="connsiteX1614" fmla="*/ 8810312 w 12191368"/>
              <a:gd name="connsiteY1614" fmla="*/ 927627 h 6738329"/>
              <a:gd name="connsiteX1615" fmla="*/ 8825480 w 12191368"/>
              <a:gd name="connsiteY1615" fmla="*/ 928825 h 6738329"/>
              <a:gd name="connsiteX1616" fmla="*/ 8840648 w 12191368"/>
              <a:gd name="connsiteY1616" fmla="*/ 929624 h 6738329"/>
              <a:gd name="connsiteX1617" fmla="*/ 8856614 w 12191368"/>
              <a:gd name="connsiteY1617" fmla="*/ 930023 h 6738329"/>
              <a:gd name="connsiteX1618" fmla="*/ 8871782 w 12191368"/>
              <a:gd name="connsiteY1618" fmla="*/ 929624 h 6738329"/>
              <a:gd name="connsiteX1619" fmla="*/ 8902916 w 12191368"/>
              <a:gd name="connsiteY1619" fmla="*/ 929225 h 6738329"/>
              <a:gd name="connsiteX1620" fmla="*/ 8918882 w 12191368"/>
              <a:gd name="connsiteY1620" fmla="*/ 929624 h 6738329"/>
              <a:gd name="connsiteX1621" fmla="*/ 8934050 w 12191368"/>
              <a:gd name="connsiteY1621" fmla="*/ 930023 h 6738329"/>
              <a:gd name="connsiteX1622" fmla="*/ 8949216 w 12191368"/>
              <a:gd name="connsiteY1622" fmla="*/ 931619 h 6738329"/>
              <a:gd name="connsiteX1623" fmla="*/ 8956800 w 12191368"/>
              <a:gd name="connsiteY1623" fmla="*/ 932817 h 6738329"/>
              <a:gd name="connsiteX1624" fmla="*/ 8963986 w 12191368"/>
              <a:gd name="connsiteY1624" fmla="*/ 934413 h 6738329"/>
              <a:gd name="connsiteX1625" fmla="*/ 8971170 w 12191368"/>
              <a:gd name="connsiteY1625" fmla="*/ 936009 h 6738329"/>
              <a:gd name="connsiteX1626" fmla="*/ 8978754 w 12191368"/>
              <a:gd name="connsiteY1626" fmla="*/ 938006 h 6738329"/>
              <a:gd name="connsiteX1627" fmla="*/ 8985940 w 12191368"/>
              <a:gd name="connsiteY1627" fmla="*/ 940800 h 6738329"/>
              <a:gd name="connsiteX1628" fmla="*/ 8993124 w 12191368"/>
              <a:gd name="connsiteY1628" fmla="*/ 943593 h 6738329"/>
              <a:gd name="connsiteX1629" fmla="*/ 8999908 w 12191368"/>
              <a:gd name="connsiteY1629" fmla="*/ 946787 h 6738329"/>
              <a:gd name="connsiteX1630" fmla="*/ 9006694 w 12191368"/>
              <a:gd name="connsiteY1630" fmla="*/ 950379 h 6738329"/>
              <a:gd name="connsiteX1631" fmla="*/ 9013880 w 12191368"/>
              <a:gd name="connsiteY1631" fmla="*/ 954370 h 6738329"/>
              <a:gd name="connsiteX1632" fmla="*/ 9020266 w 12191368"/>
              <a:gd name="connsiteY1632" fmla="*/ 959160 h 6738329"/>
              <a:gd name="connsiteX1633" fmla="*/ 9026652 w 12191368"/>
              <a:gd name="connsiteY1633" fmla="*/ 964350 h 6738329"/>
              <a:gd name="connsiteX1634" fmla="*/ 9033038 w 12191368"/>
              <a:gd name="connsiteY1634" fmla="*/ 969937 h 6738329"/>
              <a:gd name="connsiteX1635" fmla="*/ 9039426 w 12191368"/>
              <a:gd name="connsiteY1635" fmla="*/ 976723 h 6738329"/>
              <a:gd name="connsiteX1636" fmla="*/ 9045812 w 12191368"/>
              <a:gd name="connsiteY1636" fmla="*/ 983509 h 6738329"/>
              <a:gd name="connsiteX1637" fmla="*/ 9054594 w 12191368"/>
              <a:gd name="connsiteY1637" fmla="*/ 981513 h 6738329"/>
              <a:gd name="connsiteX1638" fmla="*/ 9062576 w 12191368"/>
              <a:gd name="connsiteY1638" fmla="*/ 979916 h 6738329"/>
              <a:gd name="connsiteX1639" fmla="*/ 9070558 w 12191368"/>
              <a:gd name="connsiteY1639" fmla="*/ 978719 h 6738329"/>
              <a:gd name="connsiteX1640" fmla="*/ 9078142 w 12191368"/>
              <a:gd name="connsiteY1640" fmla="*/ 978320 h 6738329"/>
              <a:gd name="connsiteX1641" fmla="*/ 9085328 w 12191368"/>
              <a:gd name="connsiteY1641" fmla="*/ 978320 h 6738329"/>
              <a:gd name="connsiteX1642" fmla="*/ 9092114 w 12191368"/>
              <a:gd name="connsiteY1642" fmla="*/ 979118 h 6738329"/>
              <a:gd name="connsiteX1643" fmla="*/ 9098100 w 12191368"/>
              <a:gd name="connsiteY1643" fmla="*/ 979916 h 6738329"/>
              <a:gd name="connsiteX1644" fmla="*/ 9104088 w 12191368"/>
              <a:gd name="connsiteY1644" fmla="*/ 981513 h 6738329"/>
              <a:gd name="connsiteX1645" fmla="*/ 9110076 w 12191368"/>
              <a:gd name="connsiteY1645" fmla="*/ 983509 h 6738329"/>
              <a:gd name="connsiteX1646" fmla="*/ 9115264 w 12191368"/>
              <a:gd name="connsiteY1646" fmla="*/ 985904 h 6738329"/>
              <a:gd name="connsiteX1647" fmla="*/ 9120452 w 12191368"/>
              <a:gd name="connsiteY1647" fmla="*/ 988697 h 6738329"/>
              <a:gd name="connsiteX1648" fmla="*/ 9124844 w 12191368"/>
              <a:gd name="connsiteY1648" fmla="*/ 991492 h 6738329"/>
              <a:gd name="connsiteX1649" fmla="*/ 9129234 w 12191368"/>
              <a:gd name="connsiteY1649" fmla="*/ 995084 h 6738329"/>
              <a:gd name="connsiteX1650" fmla="*/ 9133624 w 12191368"/>
              <a:gd name="connsiteY1650" fmla="*/ 998676 h 6738329"/>
              <a:gd name="connsiteX1651" fmla="*/ 9137616 w 12191368"/>
              <a:gd name="connsiteY1651" fmla="*/ 1002668 h 6738329"/>
              <a:gd name="connsiteX1652" fmla="*/ 9141608 w 12191368"/>
              <a:gd name="connsiteY1652" fmla="*/ 1007457 h 6738329"/>
              <a:gd name="connsiteX1653" fmla="*/ 9145200 w 12191368"/>
              <a:gd name="connsiteY1653" fmla="*/ 1011849 h 6738329"/>
              <a:gd name="connsiteX1654" fmla="*/ 9148792 w 12191368"/>
              <a:gd name="connsiteY1654" fmla="*/ 1016638 h 6738329"/>
              <a:gd name="connsiteX1655" fmla="*/ 9154780 w 12191368"/>
              <a:gd name="connsiteY1655" fmla="*/ 1026617 h 6738329"/>
              <a:gd name="connsiteX1656" fmla="*/ 9160766 w 12191368"/>
              <a:gd name="connsiteY1656" fmla="*/ 1037394 h 6738329"/>
              <a:gd name="connsiteX1657" fmla="*/ 9166356 w 12191368"/>
              <a:gd name="connsiteY1657" fmla="*/ 1048969 h 6738329"/>
              <a:gd name="connsiteX1658" fmla="*/ 9177132 w 12191368"/>
              <a:gd name="connsiteY1658" fmla="*/ 1072120 h 6738329"/>
              <a:gd name="connsiteX1659" fmla="*/ 9182322 w 12191368"/>
              <a:gd name="connsiteY1659" fmla="*/ 1083696 h 6738329"/>
              <a:gd name="connsiteX1660" fmla="*/ 9187908 w 12191368"/>
              <a:gd name="connsiteY1660" fmla="*/ 1094472 h 6738329"/>
              <a:gd name="connsiteX1661" fmla="*/ 9212258 w 12191368"/>
              <a:gd name="connsiteY1661" fmla="*/ 1214218 h 6738329"/>
              <a:gd name="connsiteX1662" fmla="*/ 9246186 w 12191368"/>
              <a:gd name="connsiteY1662" fmla="*/ 1199849 h 6738329"/>
              <a:gd name="connsiteX1663" fmla="*/ 9248180 w 12191368"/>
              <a:gd name="connsiteY1663" fmla="*/ 1191865 h 6738329"/>
              <a:gd name="connsiteX1664" fmla="*/ 9249378 w 12191368"/>
              <a:gd name="connsiteY1664" fmla="*/ 1183483 h 6738329"/>
              <a:gd name="connsiteX1665" fmla="*/ 9248980 w 12191368"/>
              <a:gd name="connsiteY1665" fmla="*/ 1165921 h 6738329"/>
              <a:gd name="connsiteX1666" fmla="*/ 9249778 w 12191368"/>
              <a:gd name="connsiteY1666" fmla="*/ 1149156 h 6738329"/>
              <a:gd name="connsiteX1667" fmla="*/ 9250976 w 12191368"/>
              <a:gd name="connsiteY1667" fmla="*/ 1131993 h 6738329"/>
              <a:gd name="connsiteX1668" fmla="*/ 9252972 w 12191368"/>
              <a:gd name="connsiteY1668" fmla="*/ 1115627 h 6738329"/>
              <a:gd name="connsiteX1669" fmla="*/ 9255366 w 12191368"/>
              <a:gd name="connsiteY1669" fmla="*/ 1098864 h 6738329"/>
              <a:gd name="connsiteX1670" fmla="*/ 9258558 w 12191368"/>
              <a:gd name="connsiteY1670" fmla="*/ 1082897 h 6738329"/>
              <a:gd name="connsiteX1671" fmla="*/ 9262550 w 12191368"/>
              <a:gd name="connsiteY1671" fmla="*/ 1066532 h 6738329"/>
              <a:gd name="connsiteX1672" fmla="*/ 9266940 w 12191368"/>
              <a:gd name="connsiteY1672" fmla="*/ 1050566 h 6738329"/>
              <a:gd name="connsiteX1673" fmla="*/ 9272130 w 12191368"/>
              <a:gd name="connsiteY1673" fmla="*/ 1034601 h 6738329"/>
              <a:gd name="connsiteX1674" fmla="*/ 9277320 w 12191368"/>
              <a:gd name="connsiteY1674" fmla="*/ 1019033 h 6738329"/>
              <a:gd name="connsiteX1675" fmla="*/ 9283306 w 12191368"/>
              <a:gd name="connsiteY1675" fmla="*/ 1003466 h 6738329"/>
              <a:gd name="connsiteX1676" fmla="*/ 9289294 w 12191368"/>
              <a:gd name="connsiteY1676" fmla="*/ 987899 h 6738329"/>
              <a:gd name="connsiteX1677" fmla="*/ 9296080 w 12191368"/>
              <a:gd name="connsiteY1677" fmla="*/ 972732 h 6738329"/>
              <a:gd name="connsiteX1678" fmla="*/ 9303264 w 12191368"/>
              <a:gd name="connsiteY1678" fmla="*/ 957165 h 6738329"/>
              <a:gd name="connsiteX1679" fmla="*/ 9310448 w 12191368"/>
              <a:gd name="connsiteY1679" fmla="*/ 942396 h 6738329"/>
              <a:gd name="connsiteX1680" fmla="*/ 9318032 w 12191368"/>
              <a:gd name="connsiteY1680" fmla="*/ 926829 h 6738329"/>
              <a:gd name="connsiteX1681" fmla="*/ 9318032 w 12191368"/>
              <a:gd name="connsiteY1681" fmla="*/ 926430 h 6738329"/>
              <a:gd name="connsiteX1682" fmla="*/ 9321226 w 12191368"/>
              <a:gd name="connsiteY1682" fmla="*/ 913657 h 6738329"/>
              <a:gd name="connsiteX1683" fmla="*/ 9324818 w 12191368"/>
              <a:gd name="connsiteY1683" fmla="*/ 901683 h 6738329"/>
              <a:gd name="connsiteX1684" fmla="*/ 9329208 w 12191368"/>
              <a:gd name="connsiteY1684" fmla="*/ 890905 h 6738329"/>
              <a:gd name="connsiteX1685" fmla="*/ 9331604 w 12191368"/>
              <a:gd name="connsiteY1685" fmla="*/ 885717 h 6738329"/>
              <a:gd name="connsiteX1686" fmla="*/ 9333998 w 12191368"/>
              <a:gd name="connsiteY1686" fmla="*/ 880927 h 6738329"/>
              <a:gd name="connsiteX1687" fmla="*/ 9337192 w 12191368"/>
              <a:gd name="connsiteY1687" fmla="*/ 876137 h 6738329"/>
              <a:gd name="connsiteX1688" fmla="*/ 9339986 w 12191368"/>
              <a:gd name="connsiteY1688" fmla="*/ 871746 h 6738329"/>
              <a:gd name="connsiteX1689" fmla="*/ 9342780 w 12191368"/>
              <a:gd name="connsiteY1689" fmla="*/ 867356 h 6738329"/>
              <a:gd name="connsiteX1690" fmla="*/ 9345972 w 12191368"/>
              <a:gd name="connsiteY1690" fmla="*/ 863364 h 6738329"/>
              <a:gd name="connsiteX1691" fmla="*/ 9349566 w 12191368"/>
              <a:gd name="connsiteY1691" fmla="*/ 859772 h 6738329"/>
              <a:gd name="connsiteX1692" fmla="*/ 9353158 w 12191368"/>
              <a:gd name="connsiteY1692" fmla="*/ 856578 h 6738329"/>
              <a:gd name="connsiteX1693" fmla="*/ 9356750 w 12191368"/>
              <a:gd name="connsiteY1693" fmla="*/ 853385 h 6738329"/>
              <a:gd name="connsiteX1694" fmla="*/ 9360742 w 12191368"/>
              <a:gd name="connsiteY1694" fmla="*/ 850193 h 6738329"/>
              <a:gd name="connsiteX1695" fmla="*/ 9364732 w 12191368"/>
              <a:gd name="connsiteY1695" fmla="*/ 847398 h 6738329"/>
              <a:gd name="connsiteX1696" fmla="*/ 9369124 w 12191368"/>
              <a:gd name="connsiteY1696" fmla="*/ 845003 h 6738329"/>
              <a:gd name="connsiteX1697" fmla="*/ 9373514 w 12191368"/>
              <a:gd name="connsiteY1697" fmla="*/ 842609 h 6738329"/>
              <a:gd name="connsiteX1698" fmla="*/ 9378304 w 12191368"/>
              <a:gd name="connsiteY1698" fmla="*/ 840214 h 6738329"/>
              <a:gd name="connsiteX1699" fmla="*/ 9383094 w 12191368"/>
              <a:gd name="connsiteY1699" fmla="*/ 838617 h 6738329"/>
              <a:gd name="connsiteX1700" fmla="*/ 9387884 w 12191368"/>
              <a:gd name="connsiteY1700" fmla="*/ 837020 h 6738329"/>
              <a:gd name="connsiteX1701" fmla="*/ 9393074 w 12191368"/>
              <a:gd name="connsiteY1701" fmla="*/ 835424 h 6738329"/>
              <a:gd name="connsiteX1702" fmla="*/ 9398262 w 12191368"/>
              <a:gd name="connsiteY1702" fmla="*/ 834226 h 6738329"/>
              <a:gd name="connsiteX1703" fmla="*/ 9404250 w 12191368"/>
              <a:gd name="connsiteY1703" fmla="*/ 833428 h 6738329"/>
              <a:gd name="connsiteX1704" fmla="*/ 9409836 w 12191368"/>
              <a:gd name="connsiteY1704" fmla="*/ 832630 h 6738329"/>
              <a:gd name="connsiteX1705" fmla="*/ 9421812 w 12191368"/>
              <a:gd name="connsiteY1705" fmla="*/ 832231 h 6738329"/>
              <a:gd name="connsiteX1706" fmla="*/ 9434984 w 12191368"/>
              <a:gd name="connsiteY1706" fmla="*/ 832231 h 6738329"/>
              <a:gd name="connsiteX1707" fmla="*/ 9448156 w 12191368"/>
              <a:gd name="connsiteY1707" fmla="*/ 833428 h 6738329"/>
              <a:gd name="connsiteX1708" fmla="*/ 9459732 w 12191368"/>
              <a:gd name="connsiteY1708" fmla="*/ 834226 h 6738329"/>
              <a:gd name="connsiteX1709" fmla="*/ 9471306 w 12191368"/>
              <a:gd name="connsiteY1709" fmla="*/ 835025 h 6738329"/>
              <a:gd name="connsiteX1710" fmla="*/ 9482484 w 12191368"/>
              <a:gd name="connsiteY1710" fmla="*/ 835025 h 6738329"/>
              <a:gd name="connsiteX1711" fmla="*/ 9494058 w 12191368"/>
              <a:gd name="connsiteY1711" fmla="*/ 834625 h 6738329"/>
              <a:gd name="connsiteX1712" fmla="*/ 9517210 w 12191368"/>
              <a:gd name="connsiteY1712" fmla="*/ 833827 h 6738329"/>
              <a:gd name="connsiteX1713" fmla="*/ 9540758 w 12191368"/>
              <a:gd name="connsiteY1713" fmla="*/ 833428 h 6738329"/>
              <a:gd name="connsiteX1714" fmla="*/ 9551936 w 12191368"/>
              <a:gd name="connsiteY1714" fmla="*/ 833428 h 6738329"/>
              <a:gd name="connsiteX1715" fmla="*/ 9563510 w 12191368"/>
              <a:gd name="connsiteY1715" fmla="*/ 833827 h 6738329"/>
              <a:gd name="connsiteX1716" fmla="*/ 9575086 w 12191368"/>
              <a:gd name="connsiteY1716" fmla="*/ 835025 h 6738329"/>
              <a:gd name="connsiteX1717" fmla="*/ 9586262 w 12191368"/>
              <a:gd name="connsiteY1717" fmla="*/ 836621 h 6738329"/>
              <a:gd name="connsiteX1718" fmla="*/ 9597838 w 12191368"/>
              <a:gd name="connsiteY1718" fmla="*/ 839016 h 6738329"/>
              <a:gd name="connsiteX1719" fmla="*/ 9609014 w 12191368"/>
              <a:gd name="connsiteY1719" fmla="*/ 843008 h 6738329"/>
              <a:gd name="connsiteX1720" fmla="*/ 9614602 w 12191368"/>
              <a:gd name="connsiteY1720" fmla="*/ 845003 h 6738329"/>
              <a:gd name="connsiteX1721" fmla="*/ 9620190 w 12191368"/>
              <a:gd name="connsiteY1721" fmla="*/ 846999 h 6738329"/>
              <a:gd name="connsiteX1722" fmla="*/ 9625380 w 12191368"/>
              <a:gd name="connsiteY1722" fmla="*/ 849793 h 6738329"/>
              <a:gd name="connsiteX1723" fmla="*/ 9631366 w 12191368"/>
              <a:gd name="connsiteY1723" fmla="*/ 852587 h 6738329"/>
              <a:gd name="connsiteX1724" fmla="*/ 9637354 w 12191368"/>
              <a:gd name="connsiteY1724" fmla="*/ 854982 h 6738329"/>
              <a:gd name="connsiteX1725" fmla="*/ 9643740 w 12191368"/>
              <a:gd name="connsiteY1725" fmla="*/ 857777 h 6738329"/>
              <a:gd name="connsiteX1726" fmla="*/ 9649328 w 12191368"/>
              <a:gd name="connsiteY1726" fmla="*/ 860570 h 6738329"/>
              <a:gd name="connsiteX1727" fmla="*/ 9655316 w 12191368"/>
              <a:gd name="connsiteY1727" fmla="*/ 863763 h 6738329"/>
              <a:gd name="connsiteX1728" fmla="*/ 9666492 w 12191368"/>
              <a:gd name="connsiteY1728" fmla="*/ 870549 h 6738329"/>
              <a:gd name="connsiteX1729" fmla="*/ 9677270 w 12191368"/>
              <a:gd name="connsiteY1729" fmla="*/ 878133 h 6738329"/>
              <a:gd name="connsiteX1730" fmla="*/ 9687248 w 12191368"/>
              <a:gd name="connsiteY1730" fmla="*/ 886116 h 6738329"/>
              <a:gd name="connsiteX1731" fmla="*/ 9697226 w 12191368"/>
              <a:gd name="connsiteY1731" fmla="*/ 894498 h 6738329"/>
              <a:gd name="connsiteX1732" fmla="*/ 9706806 w 12191368"/>
              <a:gd name="connsiteY1732" fmla="*/ 903280 h 6738329"/>
              <a:gd name="connsiteX1733" fmla="*/ 9715986 w 12191368"/>
              <a:gd name="connsiteY1733" fmla="*/ 912460 h 6738329"/>
              <a:gd name="connsiteX1734" fmla="*/ 9734348 w 12191368"/>
              <a:gd name="connsiteY1734" fmla="*/ 930821 h 6738329"/>
              <a:gd name="connsiteX1735" fmla="*/ 9752310 w 12191368"/>
              <a:gd name="connsiteY1735" fmla="*/ 949581 h 6738329"/>
              <a:gd name="connsiteX1736" fmla="*/ 9762288 w 12191368"/>
              <a:gd name="connsiteY1736" fmla="*/ 958761 h 6738329"/>
              <a:gd name="connsiteX1737" fmla="*/ 9771868 w 12191368"/>
              <a:gd name="connsiteY1737" fmla="*/ 967144 h 6738329"/>
              <a:gd name="connsiteX1738" fmla="*/ 9781846 w 12191368"/>
              <a:gd name="connsiteY1738" fmla="*/ 975925 h 6738329"/>
              <a:gd name="connsiteX1739" fmla="*/ 9792624 w 12191368"/>
              <a:gd name="connsiteY1739" fmla="*/ 983509 h 6738329"/>
              <a:gd name="connsiteX1740" fmla="*/ 9801006 w 12191368"/>
              <a:gd name="connsiteY1740" fmla="*/ 989895 h 6738329"/>
              <a:gd name="connsiteX1741" fmla="*/ 9808990 w 12191368"/>
              <a:gd name="connsiteY1741" fmla="*/ 997080 h 6738329"/>
              <a:gd name="connsiteX1742" fmla="*/ 9815774 w 12191368"/>
              <a:gd name="connsiteY1742" fmla="*/ 1004265 h 6738329"/>
              <a:gd name="connsiteX1743" fmla="*/ 9821762 w 12191368"/>
              <a:gd name="connsiteY1743" fmla="*/ 1012647 h 6738329"/>
              <a:gd name="connsiteX1744" fmla="*/ 9827350 w 12191368"/>
              <a:gd name="connsiteY1744" fmla="*/ 1021029 h 6738329"/>
              <a:gd name="connsiteX1745" fmla="*/ 9832140 w 12191368"/>
              <a:gd name="connsiteY1745" fmla="*/ 1029411 h 6738329"/>
              <a:gd name="connsiteX1746" fmla="*/ 9835732 w 12191368"/>
              <a:gd name="connsiteY1746" fmla="*/ 1038592 h 6738329"/>
              <a:gd name="connsiteX1747" fmla="*/ 9838926 w 12191368"/>
              <a:gd name="connsiteY1747" fmla="*/ 1047772 h 6738329"/>
              <a:gd name="connsiteX1748" fmla="*/ 9841320 w 12191368"/>
              <a:gd name="connsiteY1748" fmla="*/ 1056953 h 6738329"/>
              <a:gd name="connsiteX1749" fmla="*/ 9842916 w 12191368"/>
              <a:gd name="connsiteY1749" fmla="*/ 1066931 h 6738329"/>
              <a:gd name="connsiteX1750" fmla="*/ 9844114 w 12191368"/>
              <a:gd name="connsiteY1750" fmla="*/ 1076910 h 6738329"/>
              <a:gd name="connsiteX1751" fmla="*/ 9844514 w 12191368"/>
              <a:gd name="connsiteY1751" fmla="*/ 1086888 h 6738329"/>
              <a:gd name="connsiteX1752" fmla="*/ 9844514 w 12191368"/>
              <a:gd name="connsiteY1752" fmla="*/ 1097267 h 6738329"/>
              <a:gd name="connsiteX1753" fmla="*/ 9844114 w 12191368"/>
              <a:gd name="connsiteY1753" fmla="*/ 1108044 h 6738329"/>
              <a:gd name="connsiteX1754" fmla="*/ 9843316 w 12191368"/>
              <a:gd name="connsiteY1754" fmla="*/ 1118421 h 6738329"/>
              <a:gd name="connsiteX1755" fmla="*/ 9841718 w 12191368"/>
              <a:gd name="connsiteY1755" fmla="*/ 1129199 h 6738329"/>
              <a:gd name="connsiteX1756" fmla="*/ 9843714 w 12191368"/>
              <a:gd name="connsiteY1756" fmla="*/ 1181887 h 6738329"/>
              <a:gd name="connsiteX1757" fmla="*/ 9844114 w 12191368"/>
              <a:gd name="connsiteY1757" fmla="*/ 1199849 h 6738329"/>
              <a:gd name="connsiteX1758" fmla="*/ 9847308 w 12191368"/>
              <a:gd name="connsiteY1758" fmla="*/ 1228188 h 6738329"/>
              <a:gd name="connsiteX1759" fmla="*/ 9850102 w 12191368"/>
              <a:gd name="connsiteY1759" fmla="*/ 1256129 h 6738329"/>
              <a:gd name="connsiteX1760" fmla="*/ 9852496 w 12191368"/>
              <a:gd name="connsiteY1760" fmla="*/ 1284469 h 6738329"/>
              <a:gd name="connsiteX1761" fmla="*/ 9854094 w 12191368"/>
              <a:gd name="connsiteY1761" fmla="*/ 1312409 h 6738329"/>
              <a:gd name="connsiteX1762" fmla="*/ 9855690 w 12191368"/>
              <a:gd name="connsiteY1762" fmla="*/ 1340749 h 6738329"/>
              <a:gd name="connsiteX1763" fmla="*/ 9856886 w 12191368"/>
              <a:gd name="connsiteY1763" fmla="*/ 1368689 h 6738329"/>
              <a:gd name="connsiteX1764" fmla="*/ 9858882 w 12191368"/>
              <a:gd name="connsiteY1764" fmla="*/ 1424571 h 6738329"/>
              <a:gd name="connsiteX1765" fmla="*/ 9858882 w 12191368"/>
              <a:gd name="connsiteY1765" fmla="*/ 1428162 h 6738329"/>
              <a:gd name="connsiteX1766" fmla="*/ 9858882 w 12191368"/>
              <a:gd name="connsiteY1766" fmla="*/ 1431356 h 6738329"/>
              <a:gd name="connsiteX1767" fmla="*/ 9859680 w 12191368"/>
              <a:gd name="connsiteY1767" fmla="*/ 1482448 h 6738329"/>
              <a:gd name="connsiteX1768" fmla="*/ 9860080 w 12191368"/>
              <a:gd name="connsiteY1768" fmla="*/ 1533938 h 6738329"/>
              <a:gd name="connsiteX1769" fmla="*/ 9860478 w 12191368"/>
              <a:gd name="connsiteY1769" fmla="*/ 1584631 h 6738329"/>
              <a:gd name="connsiteX1770" fmla="*/ 9861278 w 12191368"/>
              <a:gd name="connsiteY1770" fmla="*/ 1636121 h 6738329"/>
              <a:gd name="connsiteX1771" fmla="*/ 9866466 w 12191368"/>
              <a:gd name="connsiteY1771" fmla="*/ 1999747 h 6738329"/>
              <a:gd name="connsiteX1772" fmla="*/ 9866466 w 12191368"/>
              <a:gd name="connsiteY1772" fmla="*/ 2036071 h 6738329"/>
              <a:gd name="connsiteX1773" fmla="*/ 9879638 w 12191368"/>
              <a:gd name="connsiteY1773" fmla="*/ 2216088 h 6738329"/>
              <a:gd name="connsiteX1774" fmla="*/ 9881634 w 12191368"/>
              <a:gd name="connsiteY1774" fmla="*/ 2221676 h 6738329"/>
              <a:gd name="connsiteX1775" fmla="*/ 9883230 w 12191368"/>
              <a:gd name="connsiteY1775" fmla="*/ 2227663 h 6738329"/>
              <a:gd name="connsiteX1776" fmla="*/ 9884428 w 12191368"/>
              <a:gd name="connsiteY1776" fmla="*/ 2233251 h 6738329"/>
              <a:gd name="connsiteX1777" fmla="*/ 9885226 w 12191368"/>
              <a:gd name="connsiteY1777" fmla="*/ 2238839 h 6738329"/>
              <a:gd name="connsiteX1778" fmla="*/ 9886024 w 12191368"/>
              <a:gd name="connsiteY1778" fmla="*/ 2244427 h 6738329"/>
              <a:gd name="connsiteX1779" fmla="*/ 9886424 w 12191368"/>
              <a:gd name="connsiteY1779" fmla="*/ 2250016 h 6738329"/>
              <a:gd name="connsiteX1780" fmla="*/ 9886424 w 12191368"/>
              <a:gd name="connsiteY1780" fmla="*/ 2261591 h 6738329"/>
              <a:gd name="connsiteX1781" fmla="*/ 9886024 w 12191368"/>
              <a:gd name="connsiteY1781" fmla="*/ 2272767 h 6738329"/>
              <a:gd name="connsiteX1782" fmla="*/ 9885226 w 12191368"/>
              <a:gd name="connsiteY1782" fmla="*/ 2284343 h 6738329"/>
              <a:gd name="connsiteX1783" fmla="*/ 9882432 w 12191368"/>
              <a:gd name="connsiteY1783" fmla="*/ 2307094 h 6738329"/>
              <a:gd name="connsiteX1784" fmla="*/ 9887222 w 12191368"/>
              <a:gd name="connsiteY1784" fmla="*/ 2299909 h 6738329"/>
              <a:gd name="connsiteX1785" fmla="*/ 9892012 w 12191368"/>
              <a:gd name="connsiteY1785" fmla="*/ 2292325 h 6738329"/>
              <a:gd name="connsiteX1786" fmla="*/ 9896004 w 12191368"/>
              <a:gd name="connsiteY1786" fmla="*/ 2284343 h 6738329"/>
              <a:gd name="connsiteX1787" fmla="*/ 9899198 w 12191368"/>
              <a:gd name="connsiteY1787" fmla="*/ 2276759 h 6738329"/>
              <a:gd name="connsiteX1788" fmla="*/ 9902390 w 12191368"/>
              <a:gd name="connsiteY1788" fmla="*/ 2268776 h 6738329"/>
              <a:gd name="connsiteX1789" fmla="*/ 9905184 w 12191368"/>
              <a:gd name="connsiteY1789" fmla="*/ 2261192 h 6738329"/>
              <a:gd name="connsiteX1790" fmla="*/ 9907978 w 12191368"/>
              <a:gd name="connsiteY1790" fmla="*/ 2252810 h 6738329"/>
              <a:gd name="connsiteX1791" fmla="*/ 9909974 w 12191368"/>
              <a:gd name="connsiteY1791" fmla="*/ 2244826 h 6738329"/>
              <a:gd name="connsiteX1792" fmla="*/ 9911970 w 12191368"/>
              <a:gd name="connsiteY1792" fmla="*/ 2236843 h 6738329"/>
              <a:gd name="connsiteX1793" fmla="*/ 9913566 w 12191368"/>
              <a:gd name="connsiteY1793" fmla="*/ 2228860 h 6738329"/>
              <a:gd name="connsiteX1794" fmla="*/ 9915962 w 12191368"/>
              <a:gd name="connsiteY1794" fmla="*/ 2212495 h 6738329"/>
              <a:gd name="connsiteX1795" fmla="*/ 9917558 w 12191368"/>
              <a:gd name="connsiteY1795" fmla="*/ 2196130 h 6738329"/>
              <a:gd name="connsiteX1796" fmla="*/ 9918756 w 12191368"/>
              <a:gd name="connsiteY1796" fmla="*/ 2179366 h 6738329"/>
              <a:gd name="connsiteX1797" fmla="*/ 9919554 w 12191368"/>
              <a:gd name="connsiteY1797" fmla="*/ 2162601 h 6738329"/>
              <a:gd name="connsiteX1798" fmla="*/ 9919952 w 12191368"/>
              <a:gd name="connsiteY1798" fmla="*/ 2145837 h 6738329"/>
              <a:gd name="connsiteX1799" fmla="*/ 9920750 w 12191368"/>
              <a:gd name="connsiteY1799" fmla="*/ 2112308 h 6738329"/>
              <a:gd name="connsiteX1800" fmla="*/ 9921150 w 12191368"/>
              <a:gd name="connsiteY1800" fmla="*/ 2095544 h 6738329"/>
              <a:gd name="connsiteX1801" fmla="*/ 9922348 w 12191368"/>
              <a:gd name="connsiteY1801" fmla="*/ 2078779 h 6738329"/>
              <a:gd name="connsiteX1802" fmla="*/ 9924742 w 12191368"/>
              <a:gd name="connsiteY1802" fmla="*/ 2062415 h 6738329"/>
              <a:gd name="connsiteX1803" fmla="*/ 9927138 w 12191368"/>
              <a:gd name="connsiteY1803" fmla="*/ 2046049 h 6738329"/>
              <a:gd name="connsiteX1804" fmla="*/ 9932326 w 12191368"/>
              <a:gd name="connsiteY1804" fmla="*/ 2016911 h 6738329"/>
              <a:gd name="connsiteX1805" fmla="*/ 9936318 w 12191368"/>
              <a:gd name="connsiteY1805" fmla="*/ 1988172 h 6738329"/>
              <a:gd name="connsiteX1806" fmla="*/ 9940310 w 12191368"/>
              <a:gd name="connsiteY1806" fmla="*/ 1959035 h 6738329"/>
              <a:gd name="connsiteX1807" fmla="*/ 9943902 w 12191368"/>
              <a:gd name="connsiteY1807" fmla="*/ 1930296 h 6738329"/>
              <a:gd name="connsiteX1808" fmla="*/ 9946696 w 12191368"/>
              <a:gd name="connsiteY1808" fmla="*/ 1901157 h 6738329"/>
              <a:gd name="connsiteX1809" fmla="*/ 9949888 w 12191368"/>
              <a:gd name="connsiteY1809" fmla="*/ 1872019 h 6738329"/>
              <a:gd name="connsiteX1810" fmla="*/ 9955876 w 12191368"/>
              <a:gd name="connsiteY1810" fmla="*/ 1813344 h 6738329"/>
              <a:gd name="connsiteX1811" fmla="*/ 9958670 w 12191368"/>
              <a:gd name="connsiteY1811" fmla="*/ 1784206 h 6738329"/>
              <a:gd name="connsiteX1812" fmla="*/ 9961864 w 12191368"/>
              <a:gd name="connsiteY1812" fmla="*/ 1755068 h 6738329"/>
              <a:gd name="connsiteX1813" fmla="*/ 9965056 w 12191368"/>
              <a:gd name="connsiteY1813" fmla="*/ 1725930 h 6738329"/>
              <a:gd name="connsiteX1814" fmla="*/ 9969048 w 12191368"/>
              <a:gd name="connsiteY1814" fmla="*/ 1696792 h 6738329"/>
              <a:gd name="connsiteX1815" fmla="*/ 9973438 w 12191368"/>
              <a:gd name="connsiteY1815" fmla="*/ 1668053 h 6738329"/>
              <a:gd name="connsiteX1816" fmla="*/ 9978628 w 12191368"/>
              <a:gd name="connsiteY1816" fmla="*/ 1639314 h 6738329"/>
              <a:gd name="connsiteX1817" fmla="*/ 9984216 w 12191368"/>
              <a:gd name="connsiteY1817" fmla="*/ 1610176 h 6738329"/>
              <a:gd name="connsiteX1818" fmla="*/ 9991400 w 12191368"/>
              <a:gd name="connsiteY1818" fmla="*/ 1581437 h 6738329"/>
              <a:gd name="connsiteX1819" fmla="*/ 10104760 w 12191368"/>
              <a:gd name="connsiteY1819" fmla="*/ 803092 h 6738329"/>
              <a:gd name="connsiteX1820" fmla="*/ 10107154 w 12191368"/>
              <a:gd name="connsiteY1820" fmla="*/ 786728 h 6738329"/>
              <a:gd name="connsiteX1821" fmla="*/ 10109948 w 12191368"/>
              <a:gd name="connsiteY1821" fmla="*/ 769963 h 6738329"/>
              <a:gd name="connsiteX1822" fmla="*/ 10113542 w 12191368"/>
              <a:gd name="connsiteY1822" fmla="*/ 753598 h 6738329"/>
              <a:gd name="connsiteX1823" fmla="*/ 10117932 w 12191368"/>
              <a:gd name="connsiteY1823" fmla="*/ 737232 h 6738329"/>
              <a:gd name="connsiteX1824" fmla="*/ 10123120 w 12191368"/>
              <a:gd name="connsiteY1824" fmla="*/ 721665 h 6738329"/>
              <a:gd name="connsiteX1825" fmla="*/ 10127910 w 12191368"/>
              <a:gd name="connsiteY1825" fmla="*/ 705699 h 6738329"/>
              <a:gd name="connsiteX1826" fmla="*/ 10133498 w 12191368"/>
              <a:gd name="connsiteY1826" fmla="*/ 690133 h 6738329"/>
              <a:gd name="connsiteX1827" fmla="*/ 10139086 w 12191368"/>
              <a:gd name="connsiteY1827" fmla="*/ 674167 h 6738329"/>
              <a:gd name="connsiteX1828" fmla="*/ 10150662 w 12191368"/>
              <a:gd name="connsiteY1828" fmla="*/ 643032 h 6738329"/>
              <a:gd name="connsiteX1829" fmla="*/ 10162636 w 12191368"/>
              <a:gd name="connsiteY1829" fmla="*/ 611899 h 6738329"/>
              <a:gd name="connsiteX1830" fmla="*/ 10167826 w 12191368"/>
              <a:gd name="connsiteY1830" fmla="*/ 595933 h 6738329"/>
              <a:gd name="connsiteX1831" fmla="*/ 10173014 w 12191368"/>
              <a:gd name="connsiteY1831" fmla="*/ 580366 h 6738329"/>
              <a:gd name="connsiteX1832" fmla="*/ 10177804 w 12191368"/>
              <a:gd name="connsiteY1832" fmla="*/ 564000 h 6738329"/>
              <a:gd name="connsiteX1833" fmla="*/ 10182196 w 12191368"/>
              <a:gd name="connsiteY1833" fmla="*/ 548035 h 6738329"/>
              <a:gd name="connsiteX1834" fmla="*/ 10184590 w 12191368"/>
              <a:gd name="connsiteY1834" fmla="*/ 541249 h 6738329"/>
              <a:gd name="connsiteX1835" fmla="*/ 10186984 w 12191368"/>
              <a:gd name="connsiteY1835" fmla="*/ 534863 h 6738329"/>
              <a:gd name="connsiteX1836" fmla="*/ 10190578 w 12191368"/>
              <a:gd name="connsiteY1836" fmla="*/ 528875 h 6738329"/>
              <a:gd name="connsiteX1837" fmla="*/ 10192574 w 12191368"/>
              <a:gd name="connsiteY1837" fmla="*/ 526081 h 6738329"/>
              <a:gd name="connsiteX1838" fmla="*/ 10194568 w 12191368"/>
              <a:gd name="connsiteY1838" fmla="*/ 523687 h 6738329"/>
              <a:gd name="connsiteX1839" fmla="*/ 10196964 w 12191368"/>
              <a:gd name="connsiteY1839" fmla="*/ 521292 h 6738329"/>
              <a:gd name="connsiteX1840" fmla="*/ 10199358 w 12191368"/>
              <a:gd name="connsiteY1840" fmla="*/ 519296 h 6738329"/>
              <a:gd name="connsiteX1841" fmla="*/ 10202152 w 12191368"/>
              <a:gd name="connsiteY1841" fmla="*/ 517699 h 6738329"/>
              <a:gd name="connsiteX1842" fmla="*/ 10204946 w 12191368"/>
              <a:gd name="connsiteY1842" fmla="*/ 516103 h 6738329"/>
              <a:gd name="connsiteX1843" fmla="*/ 10208140 w 12191368"/>
              <a:gd name="connsiteY1843" fmla="*/ 514905 h 6738329"/>
              <a:gd name="connsiteX1844" fmla="*/ 10211334 w 12191368"/>
              <a:gd name="connsiteY1844" fmla="*/ 514107 h 6738329"/>
              <a:gd name="connsiteX1845" fmla="*/ 10214926 w 12191368"/>
              <a:gd name="connsiteY1845" fmla="*/ 513708 h 6738329"/>
              <a:gd name="connsiteX1846" fmla="*/ 10219316 w 12191368"/>
              <a:gd name="connsiteY1846" fmla="*/ 513708 h 6738329"/>
              <a:gd name="connsiteX1847" fmla="*/ 10237278 w 12191368"/>
              <a:gd name="connsiteY1847" fmla="*/ 514107 h 6738329"/>
              <a:gd name="connsiteX1848" fmla="*/ 10255640 w 12191368"/>
              <a:gd name="connsiteY1848" fmla="*/ 514107 h 6738329"/>
              <a:gd name="connsiteX1849" fmla="*/ 10274000 w 12191368"/>
              <a:gd name="connsiteY1849" fmla="*/ 513708 h 6738329"/>
              <a:gd name="connsiteX1850" fmla="*/ 10292760 w 12191368"/>
              <a:gd name="connsiteY1850" fmla="*/ 512910 h 6738329"/>
              <a:gd name="connsiteX1851" fmla="*/ 10311120 w 12191368"/>
              <a:gd name="connsiteY1851" fmla="*/ 512112 h 6738329"/>
              <a:gd name="connsiteX1852" fmla="*/ 10329880 w 12191368"/>
              <a:gd name="connsiteY1852" fmla="*/ 511312 h 6738329"/>
              <a:gd name="connsiteX1853" fmla="*/ 10348242 w 12191368"/>
              <a:gd name="connsiteY1853" fmla="*/ 511312 h 6738329"/>
              <a:gd name="connsiteX1854" fmla="*/ 10366602 w 12191368"/>
              <a:gd name="connsiteY1854" fmla="*/ 511712 h 6738329"/>
              <a:gd name="connsiteX1855" fmla="*/ 10384964 w 12191368"/>
              <a:gd name="connsiteY1855" fmla="*/ 512910 h 6738329"/>
              <a:gd name="connsiteX1856" fmla="*/ 10393746 w 12191368"/>
              <a:gd name="connsiteY1856" fmla="*/ 513708 h 6738329"/>
              <a:gd name="connsiteX1857" fmla="*/ 10402528 w 12191368"/>
              <a:gd name="connsiteY1857" fmla="*/ 514905 h 6738329"/>
              <a:gd name="connsiteX1858" fmla="*/ 10411308 w 12191368"/>
              <a:gd name="connsiteY1858" fmla="*/ 516502 h 6738329"/>
              <a:gd name="connsiteX1859" fmla="*/ 10420488 w 12191368"/>
              <a:gd name="connsiteY1859" fmla="*/ 518497 h 6738329"/>
              <a:gd name="connsiteX1860" fmla="*/ 10429270 w 12191368"/>
              <a:gd name="connsiteY1860" fmla="*/ 520493 h 6738329"/>
              <a:gd name="connsiteX1861" fmla="*/ 10438052 w 12191368"/>
              <a:gd name="connsiteY1861" fmla="*/ 523288 h 6738329"/>
              <a:gd name="connsiteX1862" fmla="*/ 10446832 w 12191368"/>
              <a:gd name="connsiteY1862" fmla="*/ 526081 h 6738329"/>
              <a:gd name="connsiteX1863" fmla="*/ 10455614 w 12191368"/>
              <a:gd name="connsiteY1863" fmla="*/ 529674 h 6738329"/>
              <a:gd name="connsiteX1864" fmla="*/ 10463996 w 12191368"/>
              <a:gd name="connsiteY1864" fmla="*/ 533266 h 6738329"/>
              <a:gd name="connsiteX1865" fmla="*/ 10472378 w 12191368"/>
              <a:gd name="connsiteY1865" fmla="*/ 537656 h 6738329"/>
              <a:gd name="connsiteX1866" fmla="*/ 10481160 w 12191368"/>
              <a:gd name="connsiteY1866" fmla="*/ 542447 h 6738329"/>
              <a:gd name="connsiteX1867" fmla="*/ 10489142 w 12191368"/>
              <a:gd name="connsiteY1867" fmla="*/ 548035 h 6738329"/>
              <a:gd name="connsiteX1868" fmla="*/ 10497126 w 12191368"/>
              <a:gd name="connsiteY1868" fmla="*/ 554022 h 6738329"/>
              <a:gd name="connsiteX1869" fmla="*/ 10505108 w 12191368"/>
              <a:gd name="connsiteY1869" fmla="*/ 560408 h 6738329"/>
              <a:gd name="connsiteX1870" fmla="*/ 10520276 w 12191368"/>
              <a:gd name="connsiteY1870" fmla="*/ 574778 h 6738329"/>
              <a:gd name="connsiteX1871" fmla="*/ 10526664 w 12191368"/>
              <a:gd name="connsiteY1871" fmla="*/ 580765 h 6738329"/>
              <a:gd name="connsiteX1872" fmla="*/ 10529456 w 12191368"/>
              <a:gd name="connsiteY1872" fmla="*/ 582761 h 6738329"/>
              <a:gd name="connsiteX1873" fmla="*/ 10540234 w 12191368"/>
              <a:gd name="connsiteY1873" fmla="*/ 572383 h 6738329"/>
              <a:gd name="connsiteX1874" fmla="*/ 10545424 w 12191368"/>
              <a:gd name="connsiteY1874" fmla="*/ 568392 h 6738329"/>
              <a:gd name="connsiteX1875" fmla="*/ 10550212 w 12191368"/>
              <a:gd name="connsiteY1875" fmla="*/ 565199 h 6738329"/>
              <a:gd name="connsiteX1876" fmla="*/ 10554204 w 12191368"/>
              <a:gd name="connsiteY1876" fmla="*/ 562005 h 6738329"/>
              <a:gd name="connsiteX1877" fmla="*/ 10558196 w 12191368"/>
              <a:gd name="connsiteY1877" fmla="*/ 560009 h 6738329"/>
              <a:gd name="connsiteX1878" fmla="*/ 10561788 w 12191368"/>
              <a:gd name="connsiteY1878" fmla="*/ 558014 h 6738329"/>
              <a:gd name="connsiteX1879" fmla="*/ 10565380 w 12191368"/>
              <a:gd name="connsiteY1879" fmla="*/ 556816 h 6738329"/>
              <a:gd name="connsiteX1880" fmla="*/ 10568174 w 12191368"/>
              <a:gd name="connsiteY1880" fmla="*/ 556018 h 6738329"/>
              <a:gd name="connsiteX1881" fmla="*/ 10570968 w 12191368"/>
              <a:gd name="connsiteY1881" fmla="*/ 555618 h 6738329"/>
              <a:gd name="connsiteX1882" fmla="*/ 10573762 w 12191368"/>
              <a:gd name="connsiteY1882" fmla="*/ 555618 h 6738329"/>
              <a:gd name="connsiteX1883" fmla="*/ 10575758 w 12191368"/>
              <a:gd name="connsiteY1883" fmla="*/ 556018 h 6738329"/>
              <a:gd name="connsiteX1884" fmla="*/ 10578152 w 12191368"/>
              <a:gd name="connsiteY1884" fmla="*/ 557216 h 6738329"/>
              <a:gd name="connsiteX1885" fmla="*/ 10580150 w 12191368"/>
              <a:gd name="connsiteY1885" fmla="*/ 558413 h 6738329"/>
              <a:gd name="connsiteX1886" fmla="*/ 10581746 w 12191368"/>
              <a:gd name="connsiteY1886" fmla="*/ 560009 h 6738329"/>
              <a:gd name="connsiteX1887" fmla="*/ 10583342 w 12191368"/>
              <a:gd name="connsiteY1887" fmla="*/ 562005 h 6738329"/>
              <a:gd name="connsiteX1888" fmla="*/ 10584540 w 12191368"/>
              <a:gd name="connsiteY1888" fmla="*/ 564000 h 6738329"/>
              <a:gd name="connsiteX1889" fmla="*/ 10585736 w 12191368"/>
              <a:gd name="connsiteY1889" fmla="*/ 566795 h 6738329"/>
              <a:gd name="connsiteX1890" fmla="*/ 10587334 w 12191368"/>
              <a:gd name="connsiteY1890" fmla="*/ 572383 h 6738329"/>
              <a:gd name="connsiteX1891" fmla="*/ 10588930 w 12191368"/>
              <a:gd name="connsiteY1891" fmla="*/ 579168 h 6738329"/>
              <a:gd name="connsiteX1892" fmla="*/ 10589728 w 12191368"/>
              <a:gd name="connsiteY1892" fmla="*/ 586353 h 6738329"/>
              <a:gd name="connsiteX1893" fmla="*/ 10590926 w 12191368"/>
              <a:gd name="connsiteY1893" fmla="*/ 602320 h 6738329"/>
              <a:gd name="connsiteX1894" fmla="*/ 10591724 w 12191368"/>
              <a:gd name="connsiteY1894" fmla="*/ 618685 h 6738329"/>
              <a:gd name="connsiteX1895" fmla="*/ 10607690 w 12191368"/>
              <a:gd name="connsiteY1895" fmla="*/ 630659 h 6738329"/>
              <a:gd name="connsiteX1896" fmla="*/ 10615674 w 12191368"/>
              <a:gd name="connsiteY1896" fmla="*/ 636647 h 6738329"/>
              <a:gd name="connsiteX1897" fmla="*/ 10623256 w 12191368"/>
              <a:gd name="connsiteY1897" fmla="*/ 643032 h 6738329"/>
              <a:gd name="connsiteX1898" fmla="*/ 10630840 w 12191368"/>
              <a:gd name="connsiteY1898" fmla="*/ 649419 h 6738329"/>
              <a:gd name="connsiteX1899" fmla="*/ 10637626 w 12191368"/>
              <a:gd name="connsiteY1899" fmla="*/ 656205 h 6738329"/>
              <a:gd name="connsiteX1900" fmla="*/ 10644412 w 12191368"/>
              <a:gd name="connsiteY1900" fmla="*/ 662991 h 6738329"/>
              <a:gd name="connsiteX1901" fmla="*/ 10650000 w 12191368"/>
              <a:gd name="connsiteY1901" fmla="*/ 670175 h 6738329"/>
              <a:gd name="connsiteX1902" fmla="*/ 10654790 w 12191368"/>
              <a:gd name="connsiteY1902" fmla="*/ 678158 h 6738329"/>
              <a:gd name="connsiteX1903" fmla="*/ 10657184 w 12191368"/>
              <a:gd name="connsiteY1903" fmla="*/ 682150 h 6738329"/>
              <a:gd name="connsiteX1904" fmla="*/ 10659180 w 12191368"/>
              <a:gd name="connsiteY1904" fmla="*/ 686141 h 6738329"/>
              <a:gd name="connsiteX1905" fmla="*/ 10660778 w 12191368"/>
              <a:gd name="connsiteY1905" fmla="*/ 690133 h 6738329"/>
              <a:gd name="connsiteX1906" fmla="*/ 10662374 w 12191368"/>
              <a:gd name="connsiteY1906" fmla="*/ 694523 h 6738329"/>
              <a:gd name="connsiteX1907" fmla="*/ 10663572 w 12191368"/>
              <a:gd name="connsiteY1907" fmla="*/ 698914 h 6738329"/>
              <a:gd name="connsiteX1908" fmla="*/ 10664768 w 12191368"/>
              <a:gd name="connsiteY1908" fmla="*/ 703704 h 6738329"/>
              <a:gd name="connsiteX1909" fmla="*/ 10665168 w 12191368"/>
              <a:gd name="connsiteY1909" fmla="*/ 708494 h 6738329"/>
              <a:gd name="connsiteX1910" fmla="*/ 10665568 w 12191368"/>
              <a:gd name="connsiteY1910" fmla="*/ 713682 h 6738329"/>
              <a:gd name="connsiteX1911" fmla="*/ 10665966 w 12191368"/>
              <a:gd name="connsiteY1911" fmla="*/ 718872 h 6738329"/>
              <a:gd name="connsiteX1912" fmla="*/ 10665568 w 12191368"/>
              <a:gd name="connsiteY1912" fmla="*/ 724060 h 6738329"/>
              <a:gd name="connsiteX1913" fmla="*/ 10665168 w 12191368"/>
              <a:gd name="connsiteY1913" fmla="*/ 729249 h 6738329"/>
              <a:gd name="connsiteX1914" fmla="*/ 10664370 w 12191368"/>
              <a:gd name="connsiteY1914" fmla="*/ 734838 h 6738329"/>
              <a:gd name="connsiteX1915" fmla="*/ 10663172 w 12191368"/>
              <a:gd name="connsiteY1915" fmla="*/ 740825 h 6738329"/>
              <a:gd name="connsiteX1916" fmla="*/ 10661576 w 12191368"/>
              <a:gd name="connsiteY1916" fmla="*/ 747211 h 6738329"/>
              <a:gd name="connsiteX1917" fmla="*/ 10666764 w 12191368"/>
              <a:gd name="connsiteY1917" fmla="*/ 812273 h 6738329"/>
              <a:gd name="connsiteX1918" fmla="*/ 10672752 w 12191368"/>
              <a:gd name="connsiteY1918" fmla="*/ 862965 h 6738329"/>
              <a:gd name="connsiteX1919" fmla="*/ 10675944 w 12191368"/>
              <a:gd name="connsiteY1919" fmla="*/ 888511 h 6738329"/>
              <a:gd name="connsiteX1920" fmla="*/ 10678340 w 12191368"/>
              <a:gd name="connsiteY1920" fmla="*/ 914057 h 6738329"/>
              <a:gd name="connsiteX1921" fmla="*/ 10680736 w 12191368"/>
              <a:gd name="connsiteY1921" fmla="*/ 939203 h 6738329"/>
              <a:gd name="connsiteX1922" fmla="*/ 10682332 w 12191368"/>
              <a:gd name="connsiteY1922" fmla="*/ 964749 h 6738329"/>
              <a:gd name="connsiteX1923" fmla="*/ 10683928 w 12191368"/>
              <a:gd name="connsiteY1923" fmla="*/ 990295 h 6738329"/>
              <a:gd name="connsiteX1924" fmla="*/ 10685126 w 12191368"/>
              <a:gd name="connsiteY1924" fmla="*/ 1015839 h 6738329"/>
              <a:gd name="connsiteX1925" fmla="*/ 10685524 w 12191368"/>
              <a:gd name="connsiteY1925" fmla="*/ 1041385 h 6738329"/>
              <a:gd name="connsiteX1926" fmla="*/ 10685924 w 12191368"/>
              <a:gd name="connsiteY1926" fmla="*/ 1066532 h 6738329"/>
              <a:gd name="connsiteX1927" fmla="*/ 10685524 w 12191368"/>
              <a:gd name="connsiteY1927" fmla="*/ 1092078 h 6738329"/>
              <a:gd name="connsiteX1928" fmla="*/ 10684328 w 12191368"/>
              <a:gd name="connsiteY1928" fmla="*/ 1117623 h 6738329"/>
              <a:gd name="connsiteX1929" fmla="*/ 10682730 w 12191368"/>
              <a:gd name="connsiteY1929" fmla="*/ 1143169 h 6738329"/>
              <a:gd name="connsiteX1930" fmla="*/ 10680336 w 12191368"/>
              <a:gd name="connsiteY1930" fmla="*/ 1168315 h 6738329"/>
              <a:gd name="connsiteX1931" fmla="*/ 10677144 w 12191368"/>
              <a:gd name="connsiteY1931" fmla="*/ 1193861 h 6738329"/>
              <a:gd name="connsiteX1932" fmla="*/ 10672752 w 12191368"/>
              <a:gd name="connsiteY1932" fmla="*/ 1219407 h 6738329"/>
              <a:gd name="connsiteX1933" fmla="*/ 10672352 w 12191368"/>
              <a:gd name="connsiteY1933" fmla="*/ 1222600 h 6738329"/>
              <a:gd name="connsiteX1934" fmla="*/ 10672352 w 12191368"/>
              <a:gd name="connsiteY1934" fmla="*/ 1225394 h 6738329"/>
              <a:gd name="connsiteX1935" fmla="*/ 10672352 w 12191368"/>
              <a:gd name="connsiteY1935" fmla="*/ 1228587 h 6738329"/>
              <a:gd name="connsiteX1936" fmla="*/ 10672752 w 12191368"/>
              <a:gd name="connsiteY1936" fmla="*/ 1231382 h 6738329"/>
              <a:gd name="connsiteX1937" fmla="*/ 10674748 w 12191368"/>
              <a:gd name="connsiteY1937" fmla="*/ 1237369 h 6738329"/>
              <a:gd name="connsiteX1938" fmla="*/ 10676744 w 12191368"/>
              <a:gd name="connsiteY1938" fmla="*/ 1242957 h 6738329"/>
              <a:gd name="connsiteX1939" fmla="*/ 10679138 w 12191368"/>
              <a:gd name="connsiteY1939" fmla="*/ 1248146 h 6738329"/>
              <a:gd name="connsiteX1940" fmla="*/ 10681932 w 12191368"/>
              <a:gd name="connsiteY1940" fmla="*/ 1253335 h 6738329"/>
              <a:gd name="connsiteX1941" fmla="*/ 10687520 w 12191368"/>
              <a:gd name="connsiteY1941" fmla="*/ 1263713 h 6738329"/>
              <a:gd name="connsiteX1942" fmla="*/ 10689916 w 12191368"/>
              <a:gd name="connsiteY1942" fmla="*/ 1268902 h 6738329"/>
              <a:gd name="connsiteX1943" fmla="*/ 10691912 w 12191368"/>
              <a:gd name="connsiteY1943" fmla="*/ 1274489 h 6738329"/>
              <a:gd name="connsiteX1944" fmla="*/ 10693508 w 12191368"/>
              <a:gd name="connsiteY1944" fmla="*/ 1279679 h 6738329"/>
              <a:gd name="connsiteX1945" fmla="*/ 10693906 w 12191368"/>
              <a:gd name="connsiteY1945" fmla="*/ 1284867 h 6738329"/>
              <a:gd name="connsiteX1946" fmla="*/ 10693906 w 12191368"/>
              <a:gd name="connsiteY1946" fmla="*/ 1287662 h 6738329"/>
              <a:gd name="connsiteX1947" fmla="*/ 10693508 w 12191368"/>
              <a:gd name="connsiteY1947" fmla="*/ 1290455 h 6738329"/>
              <a:gd name="connsiteX1948" fmla="*/ 10692710 w 12191368"/>
              <a:gd name="connsiteY1948" fmla="*/ 1293250 h 6738329"/>
              <a:gd name="connsiteX1949" fmla="*/ 10691912 w 12191368"/>
              <a:gd name="connsiteY1949" fmla="*/ 1296044 h 6738329"/>
              <a:gd name="connsiteX1950" fmla="*/ 10690714 w 12191368"/>
              <a:gd name="connsiteY1950" fmla="*/ 1298838 h 6738329"/>
              <a:gd name="connsiteX1951" fmla="*/ 10689118 w 12191368"/>
              <a:gd name="connsiteY1951" fmla="*/ 1301633 h 6738329"/>
              <a:gd name="connsiteX1952" fmla="*/ 10686722 w 12191368"/>
              <a:gd name="connsiteY1952" fmla="*/ 1305225 h 6738329"/>
              <a:gd name="connsiteX1953" fmla="*/ 10684328 w 12191368"/>
              <a:gd name="connsiteY1953" fmla="*/ 1308018 h 6738329"/>
              <a:gd name="connsiteX1954" fmla="*/ 10685924 w 12191368"/>
              <a:gd name="connsiteY1954" fmla="*/ 1311211 h 6738329"/>
              <a:gd name="connsiteX1955" fmla="*/ 10687122 w 12191368"/>
              <a:gd name="connsiteY1955" fmla="*/ 1314405 h 6738329"/>
              <a:gd name="connsiteX1956" fmla="*/ 10687920 w 12191368"/>
              <a:gd name="connsiteY1956" fmla="*/ 1317598 h 6738329"/>
              <a:gd name="connsiteX1957" fmla="*/ 10688320 w 12191368"/>
              <a:gd name="connsiteY1957" fmla="*/ 1320791 h 6738329"/>
              <a:gd name="connsiteX1958" fmla="*/ 10688718 w 12191368"/>
              <a:gd name="connsiteY1958" fmla="*/ 1326778 h 6738329"/>
              <a:gd name="connsiteX1959" fmla="*/ 10688320 w 12191368"/>
              <a:gd name="connsiteY1959" fmla="*/ 1332766 h 6738329"/>
              <a:gd name="connsiteX1960" fmla="*/ 10690714 w 12191368"/>
              <a:gd name="connsiteY1960" fmla="*/ 1349530 h 6738329"/>
              <a:gd name="connsiteX1961" fmla="*/ 10692310 w 12191368"/>
              <a:gd name="connsiteY1961" fmla="*/ 1365895 h 6738329"/>
              <a:gd name="connsiteX1962" fmla="*/ 10693906 w 12191368"/>
              <a:gd name="connsiteY1962" fmla="*/ 1382660 h 6738329"/>
              <a:gd name="connsiteX1963" fmla="*/ 10694704 w 12191368"/>
              <a:gd name="connsiteY1963" fmla="*/ 1399425 h 6738329"/>
              <a:gd name="connsiteX1964" fmla="*/ 10695504 w 12191368"/>
              <a:gd name="connsiteY1964" fmla="*/ 1416188 h 6738329"/>
              <a:gd name="connsiteX1965" fmla="*/ 10695904 w 12191368"/>
              <a:gd name="connsiteY1965" fmla="*/ 1432553 h 6738329"/>
              <a:gd name="connsiteX1966" fmla="*/ 10695904 w 12191368"/>
              <a:gd name="connsiteY1966" fmla="*/ 1466082 h 6738329"/>
              <a:gd name="connsiteX1967" fmla="*/ 10695504 w 12191368"/>
              <a:gd name="connsiteY1967" fmla="*/ 1533140 h 6738329"/>
              <a:gd name="connsiteX1968" fmla="*/ 10695904 w 12191368"/>
              <a:gd name="connsiteY1968" fmla="*/ 1566669 h 6738329"/>
              <a:gd name="connsiteX1969" fmla="*/ 10696302 w 12191368"/>
              <a:gd name="connsiteY1969" fmla="*/ 1583034 h 6738329"/>
              <a:gd name="connsiteX1970" fmla="*/ 10696702 w 12191368"/>
              <a:gd name="connsiteY1970" fmla="*/ 1599798 h 6738329"/>
              <a:gd name="connsiteX1971" fmla="*/ 10696702 w 12191368"/>
              <a:gd name="connsiteY1971" fmla="*/ 1618159 h 6738329"/>
              <a:gd name="connsiteX1972" fmla="*/ 10697898 w 12191368"/>
              <a:gd name="connsiteY1972" fmla="*/ 1699986 h 6738329"/>
              <a:gd name="connsiteX1973" fmla="*/ 10699096 w 12191368"/>
              <a:gd name="connsiteY1973" fmla="*/ 1740698 h 6738329"/>
              <a:gd name="connsiteX1974" fmla="*/ 10699894 w 12191368"/>
              <a:gd name="connsiteY1974" fmla="*/ 1760656 h 6738329"/>
              <a:gd name="connsiteX1975" fmla="*/ 10700692 w 12191368"/>
              <a:gd name="connsiteY1975" fmla="*/ 1781013 h 6738329"/>
              <a:gd name="connsiteX1976" fmla="*/ 10701092 w 12191368"/>
              <a:gd name="connsiteY1976" fmla="*/ 1788198 h 6738329"/>
              <a:gd name="connsiteX1977" fmla="*/ 10701092 w 12191368"/>
              <a:gd name="connsiteY1977" fmla="*/ 1794983 h 6738329"/>
              <a:gd name="connsiteX1978" fmla="*/ 10700692 w 12191368"/>
              <a:gd name="connsiteY1978" fmla="*/ 1802168 h 6738329"/>
              <a:gd name="connsiteX1979" fmla="*/ 10699894 w 12191368"/>
              <a:gd name="connsiteY1979" fmla="*/ 1808155 h 6738329"/>
              <a:gd name="connsiteX1980" fmla="*/ 10698696 w 12191368"/>
              <a:gd name="connsiteY1980" fmla="*/ 1813743 h 6738329"/>
              <a:gd name="connsiteX1981" fmla="*/ 10697100 w 12191368"/>
              <a:gd name="connsiteY1981" fmla="*/ 1818932 h 6738329"/>
              <a:gd name="connsiteX1982" fmla="*/ 10694704 w 12191368"/>
              <a:gd name="connsiteY1982" fmla="*/ 1823723 h 6738329"/>
              <a:gd name="connsiteX1983" fmla="*/ 10692310 w 12191368"/>
              <a:gd name="connsiteY1983" fmla="*/ 1827713 h 6738329"/>
              <a:gd name="connsiteX1984" fmla="*/ 10688718 w 12191368"/>
              <a:gd name="connsiteY1984" fmla="*/ 1832105 h 6738329"/>
              <a:gd name="connsiteX1985" fmla="*/ 10685126 w 12191368"/>
              <a:gd name="connsiteY1985" fmla="*/ 1835298 h 6738329"/>
              <a:gd name="connsiteX1986" fmla="*/ 10680736 w 12191368"/>
              <a:gd name="connsiteY1986" fmla="*/ 1838091 h 6738329"/>
              <a:gd name="connsiteX1987" fmla="*/ 10675546 w 12191368"/>
              <a:gd name="connsiteY1987" fmla="*/ 1840087 h 6738329"/>
              <a:gd name="connsiteX1988" fmla="*/ 10669560 w 12191368"/>
              <a:gd name="connsiteY1988" fmla="*/ 1841684 h 6738329"/>
              <a:gd name="connsiteX1989" fmla="*/ 10662774 w 12191368"/>
              <a:gd name="connsiteY1989" fmla="*/ 1842882 h 6738329"/>
              <a:gd name="connsiteX1990" fmla="*/ 10655588 w 12191368"/>
              <a:gd name="connsiteY1990" fmla="*/ 1843281 h 6738329"/>
              <a:gd name="connsiteX1991" fmla="*/ 10647606 w 12191368"/>
              <a:gd name="connsiteY1991" fmla="*/ 1842882 h 6738329"/>
              <a:gd name="connsiteX1992" fmla="*/ 10663572 w 12191368"/>
              <a:gd name="connsiteY1992" fmla="*/ 1852860 h 6738329"/>
              <a:gd name="connsiteX1993" fmla="*/ 10669160 w 12191368"/>
              <a:gd name="connsiteY1993" fmla="*/ 1853259 h 6738329"/>
              <a:gd name="connsiteX1994" fmla="*/ 10674348 w 12191368"/>
              <a:gd name="connsiteY1994" fmla="*/ 1853659 h 6738329"/>
              <a:gd name="connsiteX1995" fmla="*/ 10678740 w 12191368"/>
              <a:gd name="connsiteY1995" fmla="*/ 1854457 h 6738329"/>
              <a:gd name="connsiteX1996" fmla="*/ 10682730 w 12191368"/>
              <a:gd name="connsiteY1996" fmla="*/ 1855255 h 6738329"/>
              <a:gd name="connsiteX1997" fmla="*/ 10686324 w 12191368"/>
              <a:gd name="connsiteY1997" fmla="*/ 1856452 h 6738329"/>
              <a:gd name="connsiteX1998" fmla="*/ 10689516 w 12191368"/>
              <a:gd name="connsiteY1998" fmla="*/ 1857650 h 6738329"/>
              <a:gd name="connsiteX1999" fmla="*/ 10691912 w 12191368"/>
              <a:gd name="connsiteY1999" fmla="*/ 1859247 h 6738329"/>
              <a:gd name="connsiteX2000" fmla="*/ 10694306 w 12191368"/>
              <a:gd name="connsiteY2000" fmla="*/ 1861243 h 6738329"/>
              <a:gd name="connsiteX2001" fmla="*/ 10695904 w 12191368"/>
              <a:gd name="connsiteY2001" fmla="*/ 1863238 h 6738329"/>
              <a:gd name="connsiteX2002" fmla="*/ 10697500 w 12191368"/>
              <a:gd name="connsiteY2002" fmla="*/ 1865633 h 6738329"/>
              <a:gd name="connsiteX2003" fmla="*/ 10698696 w 12191368"/>
              <a:gd name="connsiteY2003" fmla="*/ 1867629 h 6738329"/>
              <a:gd name="connsiteX2004" fmla="*/ 10699894 w 12191368"/>
              <a:gd name="connsiteY2004" fmla="*/ 1870024 h 6738329"/>
              <a:gd name="connsiteX2005" fmla="*/ 10700294 w 12191368"/>
              <a:gd name="connsiteY2005" fmla="*/ 1872419 h 6738329"/>
              <a:gd name="connsiteX2006" fmla="*/ 10700692 w 12191368"/>
              <a:gd name="connsiteY2006" fmla="*/ 1875212 h 6738329"/>
              <a:gd name="connsiteX2007" fmla="*/ 10701092 w 12191368"/>
              <a:gd name="connsiteY2007" fmla="*/ 1880402 h 6738329"/>
              <a:gd name="connsiteX2008" fmla="*/ 10700692 w 12191368"/>
              <a:gd name="connsiteY2008" fmla="*/ 1886389 h 6738329"/>
              <a:gd name="connsiteX2009" fmla="*/ 10699894 w 12191368"/>
              <a:gd name="connsiteY2009" fmla="*/ 1891977 h 6738329"/>
              <a:gd name="connsiteX2010" fmla="*/ 10697898 w 12191368"/>
              <a:gd name="connsiteY2010" fmla="*/ 1904750 h 6738329"/>
              <a:gd name="connsiteX2011" fmla="*/ 10697100 w 12191368"/>
              <a:gd name="connsiteY2011" fmla="*/ 1910338 h 6738329"/>
              <a:gd name="connsiteX2012" fmla="*/ 10696702 w 12191368"/>
              <a:gd name="connsiteY2012" fmla="*/ 1916325 h 6738329"/>
              <a:gd name="connsiteX2013" fmla="*/ 10697100 w 12191368"/>
              <a:gd name="connsiteY2013" fmla="*/ 1921515 h 6738329"/>
              <a:gd name="connsiteX2014" fmla="*/ 10697500 w 12191368"/>
              <a:gd name="connsiteY2014" fmla="*/ 1924308 h 6738329"/>
              <a:gd name="connsiteX2015" fmla="*/ 10697898 w 12191368"/>
              <a:gd name="connsiteY2015" fmla="*/ 1926703 h 6738329"/>
              <a:gd name="connsiteX2016" fmla="*/ 10701092 w 12191368"/>
              <a:gd name="connsiteY2016" fmla="*/ 1963026 h 6738329"/>
              <a:gd name="connsiteX2017" fmla="*/ 10705882 w 12191368"/>
              <a:gd name="connsiteY2017" fmla="*/ 1957438 h 6738329"/>
              <a:gd name="connsiteX2018" fmla="*/ 10711070 w 12191368"/>
              <a:gd name="connsiteY2018" fmla="*/ 1952249 h 6738329"/>
              <a:gd name="connsiteX2019" fmla="*/ 10715062 w 12191368"/>
              <a:gd name="connsiteY2019" fmla="*/ 1946660 h 6738329"/>
              <a:gd name="connsiteX2020" fmla="*/ 10718654 w 12191368"/>
              <a:gd name="connsiteY2020" fmla="*/ 1941073 h 6738329"/>
              <a:gd name="connsiteX2021" fmla="*/ 10722248 w 12191368"/>
              <a:gd name="connsiteY2021" fmla="*/ 1935484 h 6738329"/>
              <a:gd name="connsiteX2022" fmla="*/ 10725440 w 12191368"/>
              <a:gd name="connsiteY2022" fmla="*/ 1929498 h 6738329"/>
              <a:gd name="connsiteX2023" fmla="*/ 10728234 w 12191368"/>
              <a:gd name="connsiteY2023" fmla="*/ 1923111 h 6738329"/>
              <a:gd name="connsiteX2024" fmla="*/ 10730630 w 12191368"/>
              <a:gd name="connsiteY2024" fmla="*/ 1917123 h 6738329"/>
              <a:gd name="connsiteX2025" fmla="*/ 10733024 w 12191368"/>
              <a:gd name="connsiteY2025" fmla="*/ 1911136 h 6738329"/>
              <a:gd name="connsiteX2026" fmla="*/ 10735020 w 12191368"/>
              <a:gd name="connsiteY2026" fmla="*/ 1904750 h 6738329"/>
              <a:gd name="connsiteX2027" fmla="*/ 10738612 w 12191368"/>
              <a:gd name="connsiteY2027" fmla="*/ 1891977 h 6738329"/>
              <a:gd name="connsiteX2028" fmla="*/ 10741806 w 12191368"/>
              <a:gd name="connsiteY2028" fmla="*/ 1878805 h 6738329"/>
              <a:gd name="connsiteX2029" fmla="*/ 10744600 w 12191368"/>
              <a:gd name="connsiteY2029" fmla="*/ 1866032 h 6738329"/>
              <a:gd name="connsiteX2030" fmla="*/ 10748990 w 12191368"/>
              <a:gd name="connsiteY2030" fmla="*/ 1839289 h 6738329"/>
              <a:gd name="connsiteX2031" fmla="*/ 10751384 w 12191368"/>
              <a:gd name="connsiteY2031" fmla="*/ 1826117 h 6738329"/>
              <a:gd name="connsiteX2032" fmla="*/ 10754178 w 12191368"/>
              <a:gd name="connsiteY2032" fmla="*/ 1812945 h 6738329"/>
              <a:gd name="connsiteX2033" fmla="*/ 10757372 w 12191368"/>
              <a:gd name="connsiteY2033" fmla="*/ 1800172 h 6738329"/>
              <a:gd name="connsiteX2034" fmla="*/ 10761364 w 12191368"/>
              <a:gd name="connsiteY2034" fmla="*/ 1787399 h 6738329"/>
              <a:gd name="connsiteX2035" fmla="*/ 10763758 w 12191368"/>
              <a:gd name="connsiteY2035" fmla="*/ 1781412 h 6738329"/>
              <a:gd name="connsiteX2036" fmla="*/ 10766552 w 12191368"/>
              <a:gd name="connsiteY2036" fmla="*/ 1775425 h 6738329"/>
              <a:gd name="connsiteX2037" fmla="*/ 10769346 w 12191368"/>
              <a:gd name="connsiteY2037" fmla="*/ 1769437 h 6738329"/>
              <a:gd name="connsiteX2038" fmla="*/ 10772938 w 12191368"/>
              <a:gd name="connsiteY2038" fmla="*/ 1763051 h 6738329"/>
              <a:gd name="connsiteX2039" fmla="*/ 10774136 w 12191368"/>
              <a:gd name="connsiteY2039" fmla="*/ 1755467 h 6738329"/>
              <a:gd name="connsiteX2040" fmla="*/ 10775734 w 12191368"/>
              <a:gd name="connsiteY2040" fmla="*/ 1747883 h 6738329"/>
              <a:gd name="connsiteX2041" fmla="*/ 10777728 w 12191368"/>
              <a:gd name="connsiteY2041" fmla="*/ 1740299 h 6738329"/>
              <a:gd name="connsiteX2042" fmla="*/ 10780124 w 12191368"/>
              <a:gd name="connsiteY2042" fmla="*/ 1733114 h 6738329"/>
              <a:gd name="connsiteX2043" fmla="*/ 10782518 w 12191368"/>
              <a:gd name="connsiteY2043" fmla="*/ 1725530 h 6738329"/>
              <a:gd name="connsiteX2044" fmla="*/ 10785312 w 12191368"/>
              <a:gd name="connsiteY2044" fmla="*/ 1718746 h 6738329"/>
              <a:gd name="connsiteX2045" fmla="*/ 10788506 w 12191368"/>
              <a:gd name="connsiteY2045" fmla="*/ 1711960 h 6738329"/>
              <a:gd name="connsiteX2046" fmla="*/ 10791698 w 12191368"/>
              <a:gd name="connsiteY2046" fmla="*/ 1705174 h 6738329"/>
              <a:gd name="connsiteX2047" fmla="*/ 10795292 w 12191368"/>
              <a:gd name="connsiteY2047" fmla="*/ 1698388 h 6738329"/>
              <a:gd name="connsiteX2048" fmla="*/ 10798884 w 12191368"/>
              <a:gd name="connsiteY2048" fmla="*/ 1691603 h 6738329"/>
              <a:gd name="connsiteX2049" fmla="*/ 10807664 w 12191368"/>
              <a:gd name="connsiteY2049" fmla="*/ 1678830 h 6738329"/>
              <a:gd name="connsiteX2050" fmla="*/ 10816446 w 12191368"/>
              <a:gd name="connsiteY2050" fmla="*/ 1666457 h 6738329"/>
              <a:gd name="connsiteX2051" fmla="*/ 10826026 w 12191368"/>
              <a:gd name="connsiteY2051" fmla="*/ 1654082 h 6738329"/>
              <a:gd name="connsiteX2052" fmla="*/ 10831216 w 12191368"/>
              <a:gd name="connsiteY2052" fmla="*/ 1651288 h 6738329"/>
              <a:gd name="connsiteX2053" fmla="*/ 10836004 w 12191368"/>
              <a:gd name="connsiteY2053" fmla="*/ 1648894 h 6738329"/>
              <a:gd name="connsiteX2054" fmla="*/ 10841592 w 12191368"/>
              <a:gd name="connsiteY2054" fmla="*/ 1646898 h 6738329"/>
              <a:gd name="connsiteX2055" fmla="*/ 10846782 w 12191368"/>
              <a:gd name="connsiteY2055" fmla="*/ 1645301 h 6738329"/>
              <a:gd name="connsiteX2056" fmla="*/ 10851970 w 12191368"/>
              <a:gd name="connsiteY2056" fmla="*/ 1644104 h 6738329"/>
              <a:gd name="connsiteX2057" fmla="*/ 10856760 w 12191368"/>
              <a:gd name="connsiteY2057" fmla="*/ 1642906 h 6738329"/>
              <a:gd name="connsiteX2058" fmla="*/ 10861950 w 12191368"/>
              <a:gd name="connsiteY2058" fmla="*/ 1642108 h 6738329"/>
              <a:gd name="connsiteX2059" fmla="*/ 10867138 w 12191368"/>
              <a:gd name="connsiteY2059" fmla="*/ 1641709 h 6738329"/>
              <a:gd name="connsiteX2060" fmla="*/ 10877516 w 12191368"/>
              <a:gd name="connsiteY2060" fmla="*/ 1641310 h 6738329"/>
              <a:gd name="connsiteX2061" fmla="*/ 10887496 w 12191368"/>
              <a:gd name="connsiteY2061" fmla="*/ 1641709 h 6738329"/>
              <a:gd name="connsiteX2062" fmla="*/ 10897474 w 12191368"/>
              <a:gd name="connsiteY2062" fmla="*/ 1642906 h 6738329"/>
              <a:gd name="connsiteX2063" fmla="*/ 10907852 w 12191368"/>
              <a:gd name="connsiteY2063" fmla="*/ 1644104 h 6738329"/>
              <a:gd name="connsiteX2064" fmla="*/ 10917832 w 12191368"/>
              <a:gd name="connsiteY2064" fmla="*/ 1646100 h 6738329"/>
              <a:gd name="connsiteX2065" fmla="*/ 10928208 w 12191368"/>
              <a:gd name="connsiteY2065" fmla="*/ 1648495 h 6738329"/>
              <a:gd name="connsiteX2066" fmla="*/ 10948566 w 12191368"/>
              <a:gd name="connsiteY2066" fmla="*/ 1652885 h 6738329"/>
              <a:gd name="connsiteX2067" fmla="*/ 10958544 w 12191368"/>
              <a:gd name="connsiteY2067" fmla="*/ 1654881 h 6738329"/>
              <a:gd name="connsiteX2068" fmla="*/ 10968922 w 12191368"/>
              <a:gd name="connsiteY2068" fmla="*/ 1656478 h 6738329"/>
              <a:gd name="connsiteX2069" fmla="*/ 10978902 w 12191368"/>
              <a:gd name="connsiteY2069" fmla="*/ 1657675 h 6738329"/>
              <a:gd name="connsiteX2070" fmla="*/ 10989280 w 12191368"/>
              <a:gd name="connsiteY2070" fmla="*/ 1658074 h 6738329"/>
              <a:gd name="connsiteX2071" fmla="*/ 10999658 w 12191368"/>
              <a:gd name="connsiteY2071" fmla="*/ 1656877 h 6738329"/>
              <a:gd name="connsiteX2072" fmla="*/ 11010434 w 12191368"/>
              <a:gd name="connsiteY2072" fmla="*/ 1656079 h 6738329"/>
              <a:gd name="connsiteX2073" fmla="*/ 11021210 w 12191368"/>
              <a:gd name="connsiteY2073" fmla="*/ 1656079 h 6738329"/>
              <a:gd name="connsiteX2074" fmla="*/ 11031988 w 12191368"/>
              <a:gd name="connsiteY2074" fmla="*/ 1656478 h 6738329"/>
              <a:gd name="connsiteX2075" fmla="*/ 11043564 w 12191368"/>
              <a:gd name="connsiteY2075" fmla="*/ 1657675 h 6738329"/>
              <a:gd name="connsiteX2076" fmla="*/ 11054740 w 12191368"/>
              <a:gd name="connsiteY2076" fmla="*/ 1659272 h 6738329"/>
              <a:gd name="connsiteX2077" fmla="*/ 11065516 w 12191368"/>
              <a:gd name="connsiteY2077" fmla="*/ 1661267 h 6738329"/>
              <a:gd name="connsiteX2078" fmla="*/ 11077092 w 12191368"/>
              <a:gd name="connsiteY2078" fmla="*/ 1664062 h 6738329"/>
              <a:gd name="connsiteX2079" fmla="*/ 11088268 w 12191368"/>
              <a:gd name="connsiteY2079" fmla="*/ 1667654 h 6738329"/>
              <a:gd name="connsiteX2080" fmla="*/ 11099844 w 12191368"/>
              <a:gd name="connsiteY2080" fmla="*/ 1671246 h 6738329"/>
              <a:gd name="connsiteX2081" fmla="*/ 11110620 w 12191368"/>
              <a:gd name="connsiteY2081" fmla="*/ 1675238 h 6738329"/>
              <a:gd name="connsiteX2082" fmla="*/ 11121398 w 12191368"/>
              <a:gd name="connsiteY2082" fmla="*/ 1679628 h 6738329"/>
              <a:gd name="connsiteX2083" fmla="*/ 11132574 w 12191368"/>
              <a:gd name="connsiteY2083" fmla="*/ 1684418 h 6738329"/>
              <a:gd name="connsiteX2084" fmla="*/ 11143352 w 12191368"/>
              <a:gd name="connsiteY2084" fmla="*/ 1689607 h 6738329"/>
              <a:gd name="connsiteX2085" fmla="*/ 11153730 w 12191368"/>
              <a:gd name="connsiteY2085" fmla="*/ 1695195 h 6738329"/>
              <a:gd name="connsiteX2086" fmla="*/ 11163708 w 12191368"/>
              <a:gd name="connsiteY2086" fmla="*/ 1701981 h 6738329"/>
              <a:gd name="connsiteX2087" fmla="*/ 11174086 w 12191368"/>
              <a:gd name="connsiteY2087" fmla="*/ 1708368 h 6738329"/>
              <a:gd name="connsiteX2088" fmla="*/ 11184066 w 12191368"/>
              <a:gd name="connsiteY2088" fmla="*/ 1714754 h 6738329"/>
              <a:gd name="connsiteX2089" fmla="*/ 11193644 w 12191368"/>
              <a:gd name="connsiteY2089" fmla="*/ 1721938 h 6738329"/>
              <a:gd name="connsiteX2090" fmla="*/ 11202826 w 12191368"/>
              <a:gd name="connsiteY2090" fmla="*/ 1729123 h 6738329"/>
              <a:gd name="connsiteX2091" fmla="*/ 11212006 w 12191368"/>
              <a:gd name="connsiteY2091" fmla="*/ 1737106 h 6738329"/>
              <a:gd name="connsiteX2092" fmla="*/ 11220388 w 12191368"/>
              <a:gd name="connsiteY2092" fmla="*/ 1745090 h 6738329"/>
              <a:gd name="connsiteX2093" fmla="*/ 11228370 w 12191368"/>
              <a:gd name="connsiteY2093" fmla="*/ 1753073 h 6738329"/>
              <a:gd name="connsiteX2094" fmla="*/ 11236354 w 12191368"/>
              <a:gd name="connsiteY2094" fmla="*/ 1761455 h 6738329"/>
              <a:gd name="connsiteX2095" fmla="*/ 11243538 w 12191368"/>
              <a:gd name="connsiteY2095" fmla="*/ 1770635 h 6738329"/>
              <a:gd name="connsiteX2096" fmla="*/ 11250324 w 12191368"/>
              <a:gd name="connsiteY2096" fmla="*/ 1779417 h 6738329"/>
              <a:gd name="connsiteX2097" fmla="*/ 11256710 w 12191368"/>
              <a:gd name="connsiteY2097" fmla="*/ 1788198 h 6738329"/>
              <a:gd name="connsiteX2098" fmla="*/ 11262698 w 12191368"/>
              <a:gd name="connsiteY2098" fmla="*/ 1797778 h 6738329"/>
              <a:gd name="connsiteX2099" fmla="*/ 11267886 w 12191368"/>
              <a:gd name="connsiteY2099" fmla="*/ 1806958 h 6738329"/>
              <a:gd name="connsiteX2100" fmla="*/ 11272278 w 12191368"/>
              <a:gd name="connsiteY2100" fmla="*/ 1816538 h 6738329"/>
              <a:gd name="connsiteX2101" fmla="*/ 11276268 w 12191368"/>
              <a:gd name="connsiteY2101" fmla="*/ 1826117 h 6738329"/>
              <a:gd name="connsiteX2102" fmla="*/ 11279862 w 12191368"/>
              <a:gd name="connsiteY2102" fmla="*/ 1836096 h 6738329"/>
              <a:gd name="connsiteX2103" fmla="*/ 11282256 w 12191368"/>
              <a:gd name="connsiteY2103" fmla="*/ 1839289 h 6738329"/>
              <a:gd name="connsiteX2104" fmla="*/ 11283852 w 12191368"/>
              <a:gd name="connsiteY2104" fmla="*/ 1842882 h 6738329"/>
              <a:gd name="connsiteX2105" fmla="*/ 11284252 w 12191368"/>
              <a:gd name="connsiteY2105" fmla="*/ 1846474 h 6738329"/>
              <a:gd name="connsiteX2106" fmla="*/ 11283852 w 12191368"/>
              <a:gd name="connsiteY2106" fmla="*/ 1850466 h 6738329"/>
              <a:gd name="connsiteX2107" fmla="*/ 11287444 w 12191368"/>
              <a:gd name="connsiteY2107" fmla="*/ 1855654 h 6738329"/>
              <a:gd name="connsiteX2108" fmla="*/ 11290638 w 12191368"/>
              <a:gd name="connsiteY2108" fmla="*/ 1861642 h 6738329"/>
              <a:gd name="connsiteX2109" fmla="*/ 11293034 w 12191368"/>
              <a:gd name="connsiteY2109" fmla="*/ 1867629 h 6738329"/>
              <a:gd name="connsiteX2110" fmla="*/ 11295028 w 12191368"/>
              <a:gd name="connsiteY2110" fmla="*/ 1874015 h 6738329"/>
              <a:gd name="connsiteX2111" fmla="*/ 11296626 w 12191368"/>
              <a:gd name="connsiteY2111" fmla="*/ 1880402 h 6738329"/>
              <a:gd name="connsiteX2112" fmla="*/ 11297424 w 12191368"/>
              <a:gd name="connsiteY2112" fmla="*/ 1886788 h 6738329"/>
              <a:gd name="connsiteX2113" fmla="*/ 11299020 w 12191368"/>
              <a:gd name="connsiteY2113" fmla="*/ 1901157 h 6738329"/>
              <a:gd name="connsiteX2114" fmla="*/ 11300618 w 12191368"/>
              <a:gd name="connsiteY2114" fmla="*/ 1915527 h 6738329"/>
              <a:gd name="connsiteX2115" fmla="*/ 11301416 w 12191368"/>
              <a:gd name="connsiteY2115" fmla="*/ 1923510 h 6738329"/>
              <a:gd name="connsiteX2116" fmla="*/ 11302612 w 12191368"/>
              <a:gd name="connsiteY2116" fmla="*/ 1931892 h 6738329"/>
              <a:gd name="connsiteX2117" fmla="*/ 11304210 w 12191368"/>
              <a:gd name="connsiteY2117" fmla="*/ 1939875 h 6738329"/>
              <a:gd name="connsiteX2118" fmla="*/ 11306204 w 12191368"/>
              <a:gd name="connsiteY2118" fmla="*/ 1948258 h 6738329"/>
              <a:gd name="connsiteX2119" fmla="*/ 11309000 w 12191368"/>
              <a:gd name="connsiteY2119" fmla="*/ 1956640 h 6738329"/>
              <a:gd name="connsiteX2120" fmla="*/ 11312192 w 12191368"/>
              <a:gd name="connsiteY2120" fmla="*/ 1966219 h 6738329"/>
              <a:gd name="connsiteX2121" fmla="*/ 11316982 w 12191368"/>
              <a:gd name="connsiteY2121" fmla="*/ 1945463 h 6738329"/>
              <a:gd name="connsiteX2122" fmla="*/ 11321372 w 12191368"/>
              <a:gd name="connsiteY2122" fmla="*/ 1925107 h 6738329"/>
              <a:gd name="connsiteX2123" fmla="*/ 11330154 w 12191368"/>
              <a:gd name="connsiteY2123" fmla="*/ 1885591 h 6738329"/>
              <a:gd name="connsiteX2124" fmla="*/ 11338138 w 12191368"/>
              <a:gd name="connsiteY2124" fmla="*/ 1847272 h 6738329"/>
              <a:gd name="connsiteX2125" fmla="*/ 11345722 w 12191368"/>
              <a:gd name="connsiteY2125" fmla="*/ 1810151 h 6738329"/>
              <a:gd name="connsiteX2126" fmla="*/ 11349712 w 12191368"/>
              <a:gd name="connsiteY2126" fmla="*/ 1791790 h 6738329"/>
              <a:gd name="connsiteX2127" fmla="*/ 11354104 w 12191368"/>
              <a:gd name="connsiteY2127" fmla="*/ 1773828 h 6738329"/>
              <a:gd name="connsiteX2128" fmla="*/ 11358892 w 12191368"/>
              <a:gd name="connsiteY2128" fmla="*/ 1755866 h 6738329"/>
              <a:gd name="connsiteX2129" fmla="*/ 11364082 w 12191368"/>
              <a:gd name="connsiteY2129" fmla="*/ 1738304 h 6738329"/>
              <a:gd name="connsiteX2130" fmla="*/ 11369272 w 12191368"/>
              <a:gd name="connsiteY2130" fmla="*/ 1721140 h 6738329"/>
              <a:gd name="connsiteX2131" fmla="*/ 11374858 w 12191368"/>
              <a:gd name="connsiteY2131" fmla="*/ 1703977 h 6738329"/>
              <a:gd name="connsiteX2132" fmla="*/ 11381246 w 12191368"/>
              <a:gd name="connsiteY2132" fmla="*/ 1686813 h 6738329"/>
              <a:gd name="connsiteX2133" fmla="*/ 11388032 w 12191368"/>
              <a:gd name="connsiteY2133" fmla="*/ 1670448 h 6738329"/>
              <a:gd name="connsiteX2134" fmla="*/ 11479038 w 12191368"/>
              <a:gd name="connsiteY2134" fmla="*/ 1307619 h 6738329"/>
              <a:gd name="connsiteX2135" fmla="*/ 11478638 w 12191368"/>
              <a:gd name="connsiteY2135" fmla="*/ 1307619 h 6738329"/>
              <a:gd name="connsiteX2136" fmla="*/ 11480234 w 12191368"/>
              <a:gd name="connsiteY2136" fmla="*/ 1294447 h 6738329"/>
              <a:gd name="connsiteX2137" fmla="*/ 11481832 w 12191368"/>
              <a:gd name="connsiteY2137" fmla="*/ 1281275 h 6738329"/>
              <a:gd name="connsiteX2138" fmla="*/ 11486222 w 12191368"/>
              <a:gd name="connsiteY2138" fmla="*/ 1255330 h 6738329"/>
              <a:gd name="connsiteX2139" fmla="*/ 11491410 w 12191368"/>
              <a:gd name="connsiteY2139" fmla="*/ 1229385 h 6738329"/>
              <a:gd name="connsiteX2140" fmla="*/ 11497398 w 12191368"/>
              <a:gd name="connsiteY2140" fmla="*/ 1204239 h 6738329"/>
              <a:gd name="connsiteX2141" fmla="*/ 11503786 w 12191368"/>
              <a:gd name="connsiteY2141" fmla="*/ 1179092 h 6738329"/>
              <a:gd name="connsiteX2142" fmla="*/ 11510970 w 12191368"/>
              <a:gd name="connsiteY2142" fmla="*/ 1153945 h 6738329"/>
              <a:gd name="connsiteX2143" fmla="*/ 11518954 w 12191368"/>
              <a:gd name="connsiteY2143" fmla="*/ 1129199 h 6738329"/>
              <a:gd name="connsiteX2144" fmla="*/ 11527734 w 12191368"/>
              <a:gd name="connsiteY2144" fmla="*/ 1104850 h 6738329"/>
              <a:gd name="connsiteX2145" fmla="*/ 11536514 w 12191368"/>
              <a:gd name="connsiteY2145" fmla="*/ 1080503 h 6738329"/>
              <a:gd name="connsiteX2146" fmla="*/ 11545696 w 12191368"/>
              <a:gd name="connsiteY2146" fmla="*/ 1056154 h 6738329"/>
              <a:gd name="connsiteX2147" fmla="*/ 11555674 w 12191368"/>
              <a:gd name="connsiteY2147" fmla="*/ 1031806 h 6738329"/>
              <a:gd name="connsiteX2148" fmla="*/ 11565654 w 12191368"/>
              <a:gd name="connsiteY2148" fmla="*/ 1007857 h 6738329"/>
              <a:gd name="connsiteX2149" fmla="*/ 11586410 w 12191368"/>
              <a:gd name="connsiteY2149" fmla="*/ 959560 h 6738329"/>
              <a:gd name="connsiteX2150" fmla="*/ 11607964 w 12191368"/>
              <a:gd name="connsiteY2150" fmla="*/ 912061 h 6738329"/>
              <a:gd name="connsiteX2151" fmla="*/ 11609960 w 12191368"/>
              <a:gd name="connsiteY2151" fmla="*/ 907670 h 6738329"/>
              <a:gd name="connsiteX2152" fmla="*/ 11612354 w 12191368"/>
              <a:gd name="connsiteY2152" fmla="*/ 903280 h 6738329"/>
              <a:gd name="connsiteX2153" fmla="*/ 11614748 w 12191368"/>
              <a:gd name="connsiteY2153" fmla="*/ 900485 h 6738329"/>
              <a:gd name="connsiteX2154" fmla="*/ 11616746 w 12191368"/>
              <a:gd name="connsiteY2154" fmla="*/ 898090 h 6738329"/>
              <a:gd name="connsiteX2155" fmla="*/ 11619140 w 12191368"/>
              <a:gd name="connsiteY2155" fmla="*/ 896095 h 6738329"/>
              <a:gd name="connsiteX2156" fmla="*/ 11622332 w 12191368"/>
              <a:gd name="connsiteY2156" fmla="*/ 894897 h 6738329"/>
              <a:gd name="connsiteX2157" fmla="*/ 11624728 w 12191368"/>
              <a:gd name="connsiteY2157" fmla="*/ 894099 h 6738329"/>
              <a:gd name="connsiteX2158" fmla="*/ 11627122 w 12191368"/>
              <a:gd name="connsiteY2158" fmla="*/ 893700 h 6738329"/>
              <a:gd name="connsiteX2159" fmla="*/ 11629518 w 12191368"/>
              <a:gd name="connsiteY2159" fmla="*/ 893301 h 6738329"/>
              <a:gd name="connsiteX2160" fmla="*/ 11632312 w 12191368"/>
              <a:gd name="connsiteY2160" fmla="*/ 893301 h 6738329"/>
              <a:gd name="connsiteX2161" fmla="*/ 11637500 w 12191368"/>
              <a:gd name="connsiteY2161" fmla="*/ 894099 h 6738329"/>
              <a:gd name="connsiteX2162" fmla="*/ 11643488 w 12191368"/>
              <a:gd name="connsiteY2162" fmla="*/ 894897 h 6738329"/>
              <a:gd name="connsiteX2163" fmla="*/ 11649076 w 12191368"/>
              <a:gd name="connsiteY2163" fmla="*/ 895297 h 6738329"/>
              <a:gd name="connsiteX2164" fmla="*/ 11675420 w 12191368"/>
              <a:gd name="connsiteY2164" fmla="*/ 894897 h 6738329"/>
              <a:gd name="connsiteX2165" fmla="*/ 11701364 w 12191368"/>
              <a:gd name="connsiteY2165" fmla="*/ 894099 h 6738329"/>
              <a:gd name="connsiteX2166" fmla="*/ 11753254 w 12191368"/>
              <a:gd name="connsiteY2166" fmla="*/ 892502 h 6738329"/>
              <a:gd name="connsiteX2167" fmla="*/ 11776406 w 12191368"/>
              <a:gd name="connsiteY2167" fmla="*/ 890506 h 6738329"/>
              <a:gd name="connsiteX2168" fmla="*/ 11788380 w 12191368"/>
              <a:gd name="connsiteY2168" fmla="*/ 889309 h 6738329"/>
              <a:gd name="connsiteX2169" fmla="*/ 11799956 w 12191368"/>
              <a:gd name="connsiteY2169" fmla="*/ 888112 h 6738329"/>
              <a:gd name="connsiteX2170" fmla="*/ 11811532 w 12191368"/>
              <a:gd name="connsiteY2170" fmla="*/ 887713 h 6738329"/>
              <a:gd name="connsiteX2171" fmla="*/ 11823106 w 12191368"/>
              <a:gd name="connsiteY2171" fmla="*/ 887713 h 6738329"/>
              <a:gd name="connsiteX2172" fmla="*/ 11833884 w 12191368"/>
              <a:gd name="connsiteY2172" fmla="*/ 888112 h 6738329"/>
              <a:gd name="connsiteX2173" fmla="*/ 11844660 w 12191368"/>
              <a:gd name="connsiteY2173" fmla="*/ 889708 h 6738329"/>
              <a:gd name="connsiteX2174" fmla="*/ 11850248 w 12191368"/>
              <a:gd name="connsiteY2174" fmla="*/ 890506 h 6738329"/>
              <a:gd name="connsiteX2175" fmla="*/ 11855436 w 12191368"/>
              <a:gd name="connsiteY2175" fmla="*/ 892103 h 6738329"/>
              <a:gd name="connsiteX2176" fmla="*/ 11860626 w 12191368"/>
              <a:gd name="connsiteY2176" fmla="*/ 893700 h 6738329"/>
              <a:gd name="connsiteX2177" fmla="*/ 11865416 w 12191368"/>
              <a:gd name="connsiteY2177" fmla="*/ 895297 h 6738329"/>
              <a:gd name="connsiteX2178" fmla="*/ 11870604 w 12191368"/>
              <a:gd name="connsiteY2178" fmla="*/ 897691 h 6738329"/>
              <a:gd name="connsiteX2179" fmla="*/ 11875396 w 12191368"/>
              <a:gd name="connsiteY2179" fmla="*/ 900086 h 6738329"/>
              <a:gd name="connsiteX2180" fmla="*/ 11879786 w 12191368"/>
              <a:gd name="connsiteY2180" fmla="*/ 902881 h 6738329"/>
              <a:gd name="connsiteX2181" fmla="*/ 11884576 w 12191368"/>
              <a:gd name="connsiteY2181" fmla="*/ 906073 h 6738329"/>
              <a:gd name="connsiteX2182" fmla="*/ 11888966 w 12191368"/>
              <a:gd name="connsiteY2182" fmla="*/ 910065 h 6738329"/>
              <a:gd name="connsiteX2183" fmla="*/ 11893356 w 12191368"/>
              <a:gd name="connsiteY2183" fmla="*/ 914057 h 6738329"/>
              <a:gd name="connsiteX2184" fmla="*/ 11897348 w 12191368"/>
              <a:gd name="connsiteY2184" fmla="*/ 918447 h 6738329"/>
              <a:gd name="connsiteX2185" fmla="*/ 11901340 w 12191368"/>
              <a:gd name="connsiteY2185" fmla="*/ 923237 h 6738329"/>
              <a:gd name="connsiteX2186" fmla="*/ 11905332 w 12191368"/>
              <a:gd name="connsiteY2186" fmla="*/ 928426 h 6738329"/>
              <a:gd name="connsiteX2187" fmla="*/ 11908924 w 12191368"/>
              <a:gd name="connsiteY2187" fmla="*/ 934413 h 6738329"/>
              <a:gd name="connsiteX2188" fmla="*/ 11912516 w 12191368"/>
              <a:gd name="connsiteY2188" fmla="*/ 941198 h 6738329"/>
              <a:gd name="connsiteX2189" fmla="*/ 11916108 w 12191368"/>
              <a:gd name="connsiteY2189" fmla="*/ 947585 h 6738329"/>
              <a:gd name="connsiteX2190" fmla="*/ 11919302 w 12191368"/>
              <a:gd name="connsiteY2190" fmla="*/ 947585 h 6738329"/>
              <a:gd name="connsiteX2191" fmla="*/ 11922894 w 12191368"/>
              <a:gd name="connsiteY2191" fmla="*/ 946787 h 6738329"/>
              <a:gd name="connsiteX2192" fmla="*/ 11926086 w 12191368"/>
              <a:gd name="connsiteY2192" fmla="*/ 945989 h 6738329"/>
              <a:gd name="connsiteX2193" fmla="*/ 11929680 w 12191368"/>
              <a:gd name="connsiteY2193" fmla="*/ 944790 h 6738329"/>
              <a:gd name="connsiteX2194" fmla="*/ 11936066 w 12191368"/>
              <a:gd name="connsiteY2194" fmla="*/ 941997 h 6738329"/>
              <a:gd name="connsiteX2195" fmla="*/ 11942452 w 12191368"/>
              <a:gd name="connsiteY2195" fmla="*/ 938405 h 6738329"/>
              <a:gd name="connsiteX2196" fmla="*/ 11949238 w 12191368"/>
              <a:gd name="connsiteY2196" fmla="*/ 934413 h 6738329"/>
              <a:gd name="connsiteX2197" fmla="*/ 11955226 w 12191368"/>
              <a:gd name="connsiteY2197" fmla="*/ 930421 h 6738329"/>
              <a:gd name="connsiteX2198" fmla="*/ 11961612 w 12191368"/>
              <a:gd name="connsiteY2198" fmla="*/ 926430 h 6738329"/>
              <a:gd name="connsiteX2199" fmla="*/ 11967998 w 12191368"/>
              <a:gd name="connsiteY2199" fmla="*/ 922838 h 6738329"/>
              <a:gd name="connsiteX2200" fmla="*/ 11974384 w 12191368"/>
              <a:gd name="connsiteY2200" fmla="*/ 919645 h 6738329"/>
              <a:gd name="connsiteX2201" fmla="*/ 11981170 w 12191368"/>
              <a:gd name="connsiteY2201" fmla="*/ 916850 h 6738329"/>
              <a:gd name="connsiteX2202" fmla="*/ 11984762 w 12191368"/>
              <a:gd name="connsiteY2202" fmla="*/ 916052 h 6738329"/>
              <a:gd name="connsiteX2203" fmla="*/ 11987956 w 12191368"/>
              <a:gd name="connsiteY2203" fmla="*/ 915254 h 6738329"/>
              <a:gd name="connsiteX2204" fmla="*/ 11991548 w 12191368"/>
              <a:gd name="connsiteY2204" fmla="*/ 914855 h 6738329"/>
              <a:gd name="connsiteX2205" fmla="*/ 11994740 w 12191368"/>
              <a:gd name="connsiteY2205" fmla="*/ 914456 h 6738329"/>
              <a:gd name="connsiteX2206" fmla="*/ 11998334 w 12191368"/>
              <a:gd name="connsiteY2206" fmla="*/ 914855 h 6738329"/>
              <a:gd name="connsiteX2207" fmla="*/ 12001926 w 12191368"/>
              <a:gd name="connsiteY2207" fmla="*/ 915254 h 6738329"/>
              <a:gd name="connsiteX2208" fmla="*/ 12005518 w 12191368"/>
              <a:gd name="connsiteY2208" fmla="*/ 916052 h 6738329"/>
              <a:gd name="connsiteX2209" fmla="*/ 12009510 w 12191368"/>
              <a:gd name="connsiteY2209" fmla="*/ 917249 h 6738329"/>
              <a:gd name="connsiteX2210" fmla="*/ 12013500 w 12191368"/>
              <a:gd name="connsiteY2210" fmla="*/ 918846 h 6738329"/>
              <a:gd name="connsiteX2211" fmla="*/ 12017492 w 12191368"/>
              <a:gd name="connsiteY2211" fmla="*/ 921241 h 6738329"/>
              <a:gd name="connsiteX2212" fmla="*/ 12021484 w 12191368"/>
              <a:gd name="connsiteY2212" fmla="*/ 923636 h 6738329"/>
              <a:gd name="connsiteX2213" fmla="*/ 12025476 w 12191368"/>
              <a:gd name="connsiteY2213" fmla="*/ 926829 h 6738329"/>
              <a:gd name="connsiteX2214" fmla="*/ 12031064 w 12191368"/>
              <a:gd name="connsiteY2214" fmla="*/ 922838 h 6738329"/>
              <a:gd name="connsiteX2215" fmla="*/ 12037052 w 12191368"/>
              <a:gd name="connsiteY2215" fmla="*/ 918846 h 6738329"/>
              <a:gd name="connsiteX2216" fmla="*/ 12039844 w 12191368"/>
              <a:gd name="connsiteY2216" fmla="*/ 916850 h 6738329"/>
              <a:gd name="connsiteX2217" fmla="*/ 12042240 w 12191368"/>
              <a:gd name="connsiteY2217" fmla="*/ 914456 h 6738329"/>
              <a:gd name="connsiteX2218" fmla="*/ 12044236 w 12191368"/>
              <a:gd name="connsiteY2218" fmla="*/ 912061 h 6738329"/>
              <a:gd name="connsiteX2219" fmla="*/ 12045434 w 12191368"/>
              <a:gd name="connsiteY2219" fmla="*/ 909665 h 6738329"/>
              <a:gd name="connsiteX2220" fmla="*/ 12056610 w 12191368"/>
              <a:gd name="connsiteY2220" fmla="*/ 882922 h 6738329"/>
              <a:gd name="connsiteX2221" fmla="*/ 12066588 w 12191368"/>
              <a:gd name="connsiteY2221" fmla="*/ 859772 h 6738329"/>
              <a:gd name="connsiteX2222" fmla="*/ 12075370 w 12191368"/>
              <a:gd name="connsiteY2222" fmla="*/ 839415 h 6738329"/>
              <a:gd name="connsiteX2223" fmla="*/ 12084150 w 12191368"/>
              <a:gd name="connsiteY2223" fmla="*/ 822651 h 6738329"/>
              <a:gd name="connsiteX2224" fmla="*/ 12088142 w 12191368"/>
              <a:gd name="connsiteY2224" fmla="*/ 815067 h 6738329"/>
              <a:gd name="connsiteX2225" fmla="*/ 12092134 w 12191368"/>
              <a:gd name="connsiteY2225" fmla="*/ 808281 h 6738329"/>
              <a:gd name="connsiteX2226" fmla="*/ 12096126 w 12191368"/>
              <a:gd name="connsiteY2226" fmla="*/ 801496 h 6738329"/>
              <a:gd name="connsiteX2227" fmla="*/ 12100516 w 12191368"/>
              <a:gd name="connsiteY2227" fmla="*/ 795908 h 6738329"/>
              <a:gd name="connsiteX2228" fmla="*/ 12104908 w 12191368"/>
              <a:gd name="connsiteY2228" fmla="*/ 790719 h 6738329"/>
              <a:gd name="connsiteX2229" fmla="*/ 12109298 w 12191368"/>
              <a:gd name="connsiteY2229" fmla="*/ 786328 h 6738329"/>
              <a:gd name="connsiteX2230" fmla="*/ 12114486 w 12191368"/>
              <a:gd name="connsiteY2230" fmla="*/ 782337 h 6738329"/>
              <a:gd name="connsiteX2231" fmla="*/ 12119276 w 12191368"/>
              <a:gd name="connsiteY2231" fmla="*/ 778745 h 6738329"/>
              <a:gd name="connsiteX2232" fmla="*/ 12124466 w 12191368"/>
              <a:gd name="connsiteY2232" fmla="*/ 775551 h 6738329"/>
              <a:gd name="connsiteX2233" fmla="*/ 12129654 w 12191368"/>
              <a:gd name="connsiteY2233" fmla="*/ 772358 h 6738329"/>
              <a:gd name="connsiteX2234" fmla="*/ 12135642 w 12191368"/>
              <a:gd name="connsiteY2234" fmla="*/ 769963 h 6738329"/>
              <a:gd name="connsiteX2235" fmla="*/ 12141628 w 12191368"/>
              <a:gd name="connsiteY2235" fmla="*/ 768366 h 6738329"/>
              <a:gd name="connsiteX2236" fmla="*/ 12148814 w 12191368"/>
              <a:gd name="connsiteY2236" fmla="*/ 766769 h 6738329"/>
              <a:gd name="connsiteX2237" fmla="*/ 12155998 w 12191368"/>
              <a:gd name="connsiteY2237" fmla="*/ 765572 h 6738329"/>
              <a:gd name="connsiteX2238" fmla="*/ 12163582 w 12191368"/>
              <a:gd name="connsiteY2238" fmla="*/ 764375 h 6738329"/>
              <a:gd name="connsiteX2239" fmla="*/ 12171564 w 12191368"/>
              <a:gd name="connsiteY2239" fmla="*/ 763976 h 6738329"/>
              <a:gd name="connsiteX2240" fmla="*/ 12180746 w 12191368"/>
              <a:gd name="connsiteY2240" fmla="*/ 763577 h 6738329"/>
              <a:gd name="connsiteX2241" fmla="*/ 12189926 w 12191368"/>
              <a:gd name="connsiteY2241" fmla="*/ 763177 h 6738329"/>
              <a:gd name="connsiteX2242" fmla="*/ 12191368 w 12191368"/>
              <a:gd name="connsiteY2242" fmla="*/ 763204 h 6738329"/>
              <a:gd name="connsiteX2243" fmla="*/ 12191368 w 12191368"/>
              <a:gd name="connsiteY2243" fmla="*/ 3976397 h 6738329"/>
              <a:gd name="connsiteX2244" fmla="*/ 12191368 w 12191368"/>
              <a:gd name="connsiteY2244" fmla="*/ 5256392 h 6738329"/>
              <a:gd name="connsiteX2245" fmla="*/ 12191368 w 12191368"/>
              <a:gd name="connsiteY2245" fmla="*/ 6679220 h 6738329"/>
              <a:gd name="connsiteX2246" fmla="*/ 12190652 w 12191368"/>
              <a:gd name="connsiteY2246" fmla="*/ 6680125 h 6738329"/>
              <a:gd name="connsiteX2247" fmla="*/ 12183868 w 12191368"/>
              <a:gd name="connsiteY2247" fmla="*/ 6688096 h 6738329"/>
              <a:gd name="connsiteX2248" fmla="*/ 12178278 w 12191368"/>
              <a:gd name="connsiteY2248" fmla="*/ 6696277 h 6738329"/>
              <a:gd name="connsiteX2249" fmla="*/ 12173090 w 12191368"/>
              <a:gd name="connsiteY2249" fmla="*/ 6704457 h 6738329"/>
              <a:gd name="connsiteX2250" fmla="*/ 12170694 w 12191368"/>
              <a:gd name="connsiteY2250" fmla="*/ 6708443 h 6738329"/>
              <a:gd name="connsiteX2251" fmla="*/ 12168700 w 12191368"/>
              <a:gd name="connsiteY2251" fmla="*/ 6712847 h 6738329"/>
              <a:gd name="connsiteX2252" fmla="*/ 12167102 w 12191368"/>
              <a:gd name="connsiteY2252" fmla="*/ 6716832 h 6738329"/>
              <a:gd name="connsiteX2253" fmla="*/ 12165906 w 12191368"/>
              <a:gd name="connsiteY2253" fmla="*/ 6721028 h 6738329"/>
              <a:gd name="connsiteX2254" fmla="*/ 12164708 w 12191368"/>
              <a:gd name="connsiteY2254" fmla="*/ 6725432 h 6738329"/>
              <a:gd name="connsiteX2255" fmla="*/ 12163910 w 12191368"/>
              <a:gd name="connsiteY2255" fmla="*/ 6729628 h 6738329"/>
              <a:gd name="connsiteX2256" fmla="*/ 12163910 w 12191368"/>
              <a:gd name="connsiteY2256" fmla="*/ 6730676 h 6738329"/>
              <a:gd name="connsiteX2257" fmla="*/ 12163110 w 12191368"/>
              <a:gd name="connsiteY2257" fmla="*/ 6731725 h 6738329"/>
              <a:gd name="connsiteX2258" fmla="*/ 12161914 w 12191368"/>
              <a:gd name="connsiteY2258" fmla="*/ 6732564 h 6738329"/>
              <a:gd name="connsiteX2259" fmla="*/ 12160716 w 12191368"/>
              <a:gd name="connsiteY2259" fmla="*/ 6733613 h 6738329"/>
              <a:gd name="connsiteX2260" fmla="*/ 12157524 w 12191368"/>
              <a:gd name="connsiteY2260" fmla="*/ 6735291 h 6738329"/>
              <a:gd name="connsiteX2261" fmla="*/ 12153932 w 12191368"/>
              <a:gd name="connsiteY2261" fmla="*/ 6736550 h 6738329"/>
              <a:gd name="connsiteX2262" fmla="*/ 12151136 w 12191368"/>
              <a:gd name="connsiteY2262" fmla="*/ 6737179 h 6738329"/>
              <a:gd name="connsiteX2263" fmla="*/ 12147146 w 12191368"/>
              <a:gd name="connsiteY2263" fmla="*/ 6737808 h 6738329"/>
              <a:gd name="connsiteX2264" fmla="*/ 12141956 w 12191368"/>
              <a:gd name="connsiteY2264" fmla="*/ 6738228 h 6738329"/>
              <a:gd name="connsiteX2265" fmla="*/ 12139255 w 12191368"/>
              <a:gd name="connsiteY2265" fmla="*/ 6738329 h 6738329"/>
              <a:gd name="connsiteX2266" fmla="*/ 12098392 w 12191368"/>
              <a:gd name="connsiteY2266" fmla="*/ 6738329 h 6738329"/>
              <a:gd name="connsiteX2267" fmla="*/ 12083282 w 12191368"/>
              <a:gd name="connsiteY2267" fmla="*/ 6738018 h 6738329"/>
              <a:gd name="connsiteX2268" fmla="*/ 12061328 w 12191368"/>
              <a:gd name="connsiteY2268" fmla="*/ 6737179 h 6738329"/>
              <a:gd name="connsiteX2269" fmla="*/ 12037778 w 12191368"/>
              <a:gd name="connsiteY2269" fmla="*/ 6735920 h 6738329"/>
              <a:gd name="connsiteX2270" fmla="*/ 12013828 w 12191368"/>
              <a:gd name="connsiteY2270" fmla="*/ 6734662 h 6738329"/>
              <a:gd name="connsiteX2271" fmla="*/ 11990278 w 12191368"/>
              <a:gd name="connsiteY2271" fmla="*/ 6732984 h 6738329"/>
              <a:gd name="connsiteX2272" fmla="*/ 11967128 w 12191368"/>
              <a:gd name="connsiteY2272" fmla="*/ 6731096 h 6738329"/>
              <a:gd name="connsiteX2273" fmla="*/ 11944776 w 12191368"/>
              <a:gd name="connsiteY2273" fmla="*/ 6728998 h 6738329"/>
              <a:gd name="connsiteX2274" fmla="*/ 11925218 w 12191368"/>
              <a:gd name="connsiteY2274" fmla="*/ 6727111 h 6738329"/>
              <a:gd name="connsiteX2275" fmla="*/ 11907654 w 12191368"/>
              <a:gd name="connsiteY2275" fmla="*/ 6725013 h 6738329"/>
              <a:gd name="connsiteX2276" fmla="*/ 11900470 w 12191368"/>
              <a:gd name="connsiteY2276" fmla="*/ 6723964 h 6738329"/>
              <a:gd name="connsiteX2277" fmla="*/ 11893684 w 12191368"/>
              <a:gd name="connsiteY2277" fmla="*/ 6722916 h 6738329"/>
              <a:gd name="connsiteX2278" fmla="*/ 11887696 w 12191368"/>
              <a:gd name="connsiteY2278" fmla="*/ 6721867 h 6738329"/>
              <a:gd name="connsiteX2279" fmla="*/ 11883306 w 12191368"/>
              <a:gd name="connsiteY2279" fmla="*/ 6720818 h 6738329"/>
              <a:gd name="connsiteX2280" fmla="*/ 11879714 w 12191368"/>
              <a:gd name="connsiteY2280" fmla="*/ 6719769 h 6738329"/>
              <a:gd name="connsiteX2281" fmla="*/ 11877318 w 12191368"/>
              <a:gd name="connsiteY2281" fmla="*/ 6718930 h 6738329"/>
              <a:gd name="connsiteX2282" fmla="*/ 11874126 w 12191368"/>
              <a:gd name="connsiteY2282" fmla="*/ 6716623 h 6738329"/>
              <a:gd name="connsiteX2283" fmla="*/ 11871732 w 12191368"/>
              <a:gd name="connsiteY2283" fmla="*/ 6714316 h 6738329"/>
              <a:gd name="connsiteX2284" fmla="*/ 11868936 w 12191368"/>
              <a:gd name="connsiteY2284" fmla="*/ 6711589 h 6738329"/>
              <a:gd name="connsiteX2285" fmla="*/ 11866940 w 12191368"/>
              <a:gd name="connsiteY2285" fmla="*/ 6708862 h 6738329"/>
              <a:gd name="connsiteX2286" fmla="*/ 11862950 w 12191368"/>
              <a:gd name="connsiteY2286" fmla="*/ 6703618 h 6738329"/>
              <a:gd name="connsiteX2287" fmla="*/ 11858558 w 12191368"/>
              <a:gd name="connsiteY2287" fmla="*/ 6698164 h 6738329"/>
              <a:gd name="connsiteX2288" fmla="*/ 11854966 w 12191368"/>
              <a:gd name="connsiteY2288" fmla="*/ 6695857 h 6738329"/>
              <a:gd name="connsiteX2289" fmla="*/ 11851772 w 12191368"/>
              <a:gd name="connsiteY2289" fmla="*/ 6693550 h 6738329"/>
              <a:gd name="connsiteX2290" fmla="*/ 11848580 w 12191368"/>
              <a:gd name="connsiteY2290" fmla="*/ 6692081 h 6738329"/>
              <a:gd name="connsiteX2291" fmla="*/ 11845786 w 12191368"/>
              <a:gd name="connsiteY2291" fmla="*/ 6690613 h 6738329"/>
              <a:gd name="connsiteX2292" fmla="*/ 11842992 w 12191368"/>
              <a:gd name="connsiteY2292" fmla="*/ 6689774 h 6738329"/>
              <a:gd name="connsiteX2293" fmla="*/ 11840198 w 12191368"/>
              <a:gd name="connsiteY2293" fmla="*/ 6688935 h 6738329"/>
              <a:gd name="connsiteX2294" fmla="*/ 11837804 w 12191368"/>
              <a:gd name="connsiteY2294" fmla="*/ 6688516 h 6738329"/>
              <a:gd name="connsiteX2295" fmla="*/ 11835008 w 12191368"/>
              <a:gd name="connsiteY2295" fmla="*/ 6688306 h 6738329"/>
              <a:gd name="connsiteX2296" fmla="*/ 11832614 w 12191368"/>
              <a:gd name="connsiteY2296" fmla="*/ 6688516 h 6738329"/>
              <a:gd name="connsiteX2297" fmla="*/ 11830618 w 12191368"/>
              <a:gd name="connsiteY2297" fmla="*/ 6688725 h 6738329"/>
              <a:gd name="connsiteX2298" fmla="*/ 11828224 w 12191368"/>
              <a:gd name="connsiteY2298" fmla="*/ 6689145 h 6738329"/>
              <a:gd name="connsiteX2299" fmla="*/ 11826228 w 12191368"/>
              <a:gd name="connsiteY2299" fmla="*/ 6689774 h 6738329"/>
              <a:gd name="connsiteX2300" fmla="*/ 11821438 w 12191368"/>
              <a:gd name="connsiteY2300" fmla="*/ 6691452 h 6738329"/>
              <a:gd name="connsiteX2301" fmla="*/ 11817446 w 12191368"/>
              <a:gd name="connsiteY2301" fmla="*/ 6693550 h 6738329"/>
              <a:gd name="connsiteX2302" fmla="*/ 11809064 w 12191368"/>
              <a:gd name="connsiteY2302" fmla="*/ 6698584 h 6738329"/>
              <a:gd name="connsiteX2303" fmla="*/ 11804674 w 12191368"/>
              <a:gd name="connsiteY2303" fmla="*/ 6700891 h 6738329"/>
              <a:gd name="connsiteX2304" fmla="*/ 11800284 w 12191368"/>
              <a:gd name="connsiteY2304" fmla="*/ 6702989 h 6738329"/>
              <a:gd name="connsiteX2305" fmla="*/ 11797888 w 12191368"/>
              <a:gd name="connsiteY2305" fmla="*/ 6703828 h 6738329"/>
              <a:gd name="connsiteX2306" fmla="*/ 11795492 w 12191368"/>
              <a:gd name="connsiteY2306" fmla="*/ 6704667 h 6738329"/>
              <a:gd name="connsiteX2307" fmla="*/ 11793098 w 12191368"/>
              <a:gd name="connsiteY2307" fmla="*/ 6705296 h 6738329"/>
              <a:gd name="connsiteX2308" fmla="*/ 11789904 w 12191368"/>
              <a:gd name="connsiteY2308" fmla="*/ 6705716 h 6738329"/>
              <a:gd name="connsiteX2309" fmla="*/ 11787110 w 12191368"/>
              <a:gd name="connsiteY2309" fmla="*/ 6705925 h 6738329"/>
              <a:gd name="connsiteX2310" fmla="*/ 11784316 w 12191368"/>
              <a:gd name="connsiteY2310" fmla="*/ 6705925 h 6738329"/>
              <a:gd name="connsiteX2311" fmla="*/ 11781124 w 12191368"/>
              <a:gd name="connsiteY2311" fmla="*/ 6705716 h 6738329"/>
              <a:gd name="connsiteX2312" fmla="*/ 11777930 w 12191368"/>
              <a:gd name="connsiteY2312" fmla="*/ 6705296 h 6738329"/>
              <a:gd name="connsiteX2313" fmla="*/ 11781124 w 12191368"/>
              <a:gd name="connsiteY2313" fmla="*/ 6701940 h 6738329"/>
              <a:gd name="connsiteX2314" fmla="*/ 11783120 w 12191368"/>
              <a:gd name="connsiteY2314" fmla="*/ 6698584 h 6738329"/>
              <a:gd name="connsiteX2315" fmla="*/ 11784316 w 12191368"/>
              <a:gd name="connsiteY2315" fmla="*/ 6695647 h 6738329"/>
              <a:gd name="connsiteX2316" fmla="*/ 11784716 w 12191368"/>
              <a:gd name="connsiteY2316" fmla="*/ 6692711 h 6738329"/>
              <a:gd name="connsiteX2317" fmla="*/ 11784316 w 12191368"/>
              <a:gd name="connsiteY2317" fmla="*/ 6690194 h 6738329"/>
              <a:gd name="connsiteX2318" fmla="*/ 11783120 w 12191368"/>
              <a:gd name="connsiteY2318" fmla="*/ 6687677 h 6738329"/>
              <a:gd name="connsiteX2319" fmla="*/ 11781524 w 12191368"/>
              <a:gd name="connsiteY2319" fmla="*/ 6685579 h 6738329"/>
              <a:gd name="connsiteX2320" fmla="*/ 11779128 w 12191368"/>
              <a:gd name="connsiteY2320" fmla="*/ 6683481 h 6738329"/>
              <a:gd name="connsiteX2321" fmla="*/ 11776334 w 12191368"/>
              <a:gd name="connsiteY2321" fmla="*/ 6681384 h 6738329"/>
              <a:gd name="connsiteX2322" fmla="*/ 11773140 w 12191368"/>
              <a:gd name="connsiteY2322" fmla="*/ 6679496 h 6738329"/>
              <a:gd name="connsiteX2323" fmla="*/ 11769548 w 12191368"/>
              <a:gd name="connsiteY2323" fmla="*/ 6677608 h 6738329"/>
              <a:gd name="connsiteX2324" fmla="*/ 11765556 w 12191368"/>
              <a:gd name="connsiteY2324" fmla="*/ 6675931 h 6738329"/>
              <a:gd name="connsiteX2325" fmla="*/ 11756776 w 12191368"/>
              <a:gd name="connsiteY2325" fmla="*/ 6672784 h 6738329"/>
              <a:gd name="connsiteX2326" fmla="*/ 11747596 w 12191368"/>
              <a:gd name="connsiteY2326" fmla="*/ 6669638 h 6738329"/>
              <a:gd name="connsiteX2327" fmla="*/ 11738014 w 12191368"/>
              <a:gd name="connsiteY2327" fmla="*/ 6666492 h 6738329"/>
              <a:gd name="connsiteX2328" fmla="*/ 11729234 w 12191368"/>
              <a:gd name="connsiteY2328" fmla="*/ 6663345 h 6738329"/>
              <a:gd name="connsiteX2329" fmla="*/ 11724844 w 12191368"/>
              <a:gd name="connsiteY2329" fmla="*/ 6661667 h 6738329"/>
              <a:gd name="connsiteX2330" fmla="*/ 11720852 w 12191368"/>
              <a:gd name="connsiteY2330" fmla="*/ 6659569 h 6738329"/>
              <a:gd name="connsiteX2331" fmla="*/ 11717260 w 12191368"/>
              <a:gd name="connsiteY2331" fmla="*/ 6657682 h 6738329"/>
              <a:gd name="connsiteX2332" fmla="*/ 11714066 w 12191368"/>
              <a:gd name="connsiteY2332" fmla="*/ 6655794 h 6738329"/>
              <a:gd name="connsiteX2333" fmla="*/ 11711672 w 12191368"/>
              <a:gd name="connsiteY2333" fmla="*/ 6653487 h 6738329"/>
              <a:gd name="connsiteX2334" fmla="*/ 11709276 w 12191368"/>
              <a:gd name="connsiteY2334" fmla="*/ 6651179 h 6738329"/>
              <a:gd name="connsiteX2335" fmla="*/ 11707680 w 12191368"/>
              <a:gd name="connsiteY2335" fmla="*/ 6648872 h 6738329"/>
              <a:gd name="connsiteX2336" fmla="*/ 11706882 w 12191368"/>
              <a:gd name="connsiteY2336" fmla="*/ 6646145 h 6738329"/>
              <a:gd name="connsiteX2337" fmla="*/ 11706482 w 12191368"/>
              <a:gd name="connsiteY2337" fmla="*/ 6643209 h 6738329"/>
              <a:gd name="connsiteX2338" fmla="*/ 11706882 w 12191368"/>
              <a:gd name="connsiteY2338" fmla="*/ 6640062 h 6738329"/>
              <a:gd name="connsiteX2339" fmla="*/ 11708078 w 12191368"/>
              <a:gd name="connsiteY2339" fmla="*/ 6636706 h 6738329"/>
              <a:gd name="connsiteX2340" fmla="*/ 11710474 w 12191368"/>
              <a:gd name="connsiteY2340" fmla="*/ 6633350 h 6738329"/>
              <a:gd name="connsiteX2341" fmla="*/ 11705284 w 12191368"/>
              <a:gd name="connsiteY2341" fmla="*/ 6620136 h 6738329"/>
              <a:gd name="connsiteX2342" fmla="*/ 11701292 w 12191368"/>
              <a:gd name="connsiteY2342" fmla="*/ 6607131 h 6738329"/>
              <a:gd name="connsiteX2343" fmla="*/ 11697302 w 12191368"/>
              <a:gd name="connsiteY2343" fmla="*/ 6594336 h 6738329"/>
              <a:gd name="connsiteX2344" fmla="*/ 11694108 w 12191368"/>
              <a:gd name="connsiteY2344" fmla="*/ 6581121 h 6738329"/>
              <a:gd name="connsiteX2345" fmla="*/ 11691714 w 12191368"/>
              <a:gd name="connsiteY2345" fmla="*/ 6568116 h 6738329"/>
              <a:gd name="connsiteX2346" fmla="*/ 11690914 w 12191368"/>
              <a:gd name="connsiteY2346" fmla="*/ 6561614 h 6738329"/>
              <a:gd name="connsiteX2347" fmla="*/ 11690516 w 12191368"/>
              <a:gd name="connsiteY2347" fmla="*/ 6554902 h 6738329"/>
              <a:gd name="connsiteX2348" fmla="*/ 11690116 w 12191368"/>
              <a:gd name="connsiteY2348" fmla="*/ 6548399 h 6738329"/>
              <a:gd name="connsiteX2349" fmla="*/ 11690116 w 12191368"/>
              <a:gd name="connsiteY2349" fmla="*/ 6541687 h 6738329"/>
              <a:gd name="connsiteX2350" fmla="*/ 11690516 w 12191368"/>
              <a:gd name="connsiteY2350" fmla="*/ 6534975 h 6738329"/>
              <a:gd name="connsiteX2351" fmla="*/ 11690914 w 12191368"/>
              <a:gd name="connsiteY2351" fmla="*/ 6528472 h 6738329"/>
              <a:gd name="connsiteX2352" fmla="*/ 11687722 w 12191368"/>
              <a:gd name="connsiteY2352" fmla="*/ 6514838 h 6738329"/>
              <a:gd name="connsiteX2353" fmla="*/ 11684928 w 12191368"/>
              <a:gd name="connsiteY2353" fmla="*/ 6501204 h 6738329"/>
              <a:gd name="connsiteX2354" fmla="*/ 11682532 w 12191368"/>
              <a:gd name="connsiteY2354" fmla="*/ 6487780 h 6738329"/>
              <a:gd name="connsiteX2355" fmla="*/ 11680936 w 12191368"/>
              <a:gd name="connsiteY2355" fmla="*/ 6474146 h 6738329"/>
              <a:gd name="connsiteX2356" fmla="*/ 11679340 w 12191368"/>
              <a:gd name="connsiteY2356" fmla="*/ 6460512 h 6738329"/>
              <a:gd name="connsiteX2357" fmla="*/ 11678142 w 12191368"/>
              <a:gd name="connsiteY2357" fmla="*/ 6446878 h 6738329"/>
              <a:gd name="connsiteX2358" fmla="*/ 11677744 w 12191368"/>
              <a:gd name="connsiteY2358" fmla="*/ 6433244 h 6738329"/>
              <a:gd name="connsiteX2359" fmla="*/ 11676946 w 12191368"/>
              <a:gd name="connsiteY2359" fmla="*/ 6419819 h 6738329"/>
              <a:gd name="connsiteX2360" fmla="*/ 11676146 w 12191368"/>
              <a:gd name="connsiteY2360" fmla="*/ 6392551 h 6738329"/>
              <a:gd name="connsiteX2361" fmla="*/ 11675746 w 12191368"/>
              <a:gd name="connsiteY2361" fmla="*/ 6365073 h 6738329"/>
              <a:gd name="connsiteX2362" fmla="*/ 11674948 w 12191368"/>
              <a:gd name="connsiteY2362" fmla="*/ 6338015 h 6738329"/>
              <a:gd name="connsiteX2363" fmla="*/ 11674150 w 12191368"/>
              <a:gd name="connsiteY2363" fmla="*/ 6324381 h 6738329"/>
              <a:gd name="connsiteX2364" fmla="*/ 11672954 w 12191368"/>
              <a:gd name="connsiteY2364" fmla="*/ 6310537 h 6738329"/>
              <a:gd name="connsiteX2365" fmla="*/ 11656188 w 12191368"/>
              <a:gd name="connsiteY2365" fmla="*/ 6031563 h 6738329"/>
              <a:gd name="connsiteX2366" fmla="*/ 11638226 w 12191368"/>
              <a:gd name="connsiteY2366" fmla="*/ 6031353 h 6738329"/>
              <a:gd name="connsiteX2367" fmla="*/ 11630244 w 12191368"/>
              <a:gd name="connsiteY2367" fmla="*/ 6049811 h 6738329"/>
              <a:gd name="connsiteX2368" fmla="*/ 11622260 w 12191368"/>
              <a:gd name="connsiteY2368" fmla="*/ 6068479 h 6738329"/>
              <a:gd name="connsiteX2369" fmla="*/ 11615076 w 12191368"/>
              <a:gd name="connsiteY2369" fmla="*/ 6086938 h 6738329"/>
              <a:gd name="connsiteX2370" fmla="*/ 11607892 w 12191368"/>
              <a:gd name="connsiteY2370" fmla="*/ 6105606 h 6738329"/>
              <a:gd name="connsiteX2371" fmla="*/ 11579552 w 12191368"/>
              <a:gd name="connsiteY2371" fmla="*/ 6180069 h 6738329"/>
              <a:gd name="connsiteX2372" fmla="*/ 11572368 w 12191368"/>
              <a:gd name="connsiteY2372" fmla="*/ 6198737 h 6738329"/>
              <a:gd name="connsiteX2373" fmla="*/ 11565182 w 12191368"/>
              <a:gd name="connsiteY2373" fmla="*/ 6217196 h 6738329"/>
              <a:gd name="connsiteX2374" fmla="*/ 11556800 w 12191368"/>
              <a:gd name="connsiteY2374" fmla="*/ 6235864 h 6738329"/>
              <a:gd name="connsiteX2375" fmla="*/ 11548818 w 12191368"/>
              <a:gd name="connsiteY2375" fmla="*/ 6254322 h 6738329"/>
              <a:gd name="connsiteX2376" fmla="*/ 11540434 w 12191368"/>
              <a:gd name="connsiteY2376" fmla="*/ 6272571 h 6738329"/>
              <a:gd name="connsiteX2377" fmla="*/ 11530856 w 12191368"/>
              <a:gd name="connsiteY2377" fmla="*/ 6291030 h 6738329"/>
              <a:gd name="connsiteX2378" fmla="*/ 11520876 w 12191368"/>
              <a:gd name="connsiteY2378" fmla="*/ 6309278 h 6738329"/>
              <a:gd name="connsiteX2379" fmla="*/ 11510498 w 12191368"/>
              <a:gd name="connsiteY2379" fmla="*/ 6327527 h 6738329"/>
              <a:gd name="connsiteX2380" fmla="*/ 11511696 w 12191368"/>
              <a:gd name="connsiteY2380" fmla="*/ 6335288 h 6738329"/>
              <a:gd name="connsiteX2381" fmla="*/ 11512096 w 12191368"/>
              <a:gd name="connsiteY2381" fmla="*/ 6342629 h 6738329"/>
              <a:gd name="connsiteX2382" fmla="*/ 11511696 w 12191368"/>
              <a:gd name="connsiteY2382" fmla="*/ 6350390 h 6738329"/>
              <a:gd name="connsiteX2383" fmla="*/ 11510100 w 12191368"/>
              <a:gd name="connsiteY2383" fmla="*/ 6357732 h 6738329"/>
              <a:gd name="connsiteX2384" fmla="*/ 11508104 w 12191368"/>
              <a:gd name="connsiteY2384" fmla="*/ 6365073 h 6738329"/>
              <a:gd name="connsiteX2385" fmla="*/ 11505310 w 12191368"/>
              <a:gd name="connsiteY2385" fmla="*/ 6372625 h 6738329"/>
              <a:gd name="connsiteX2386" fmla="*/ 11501318 w 12191368"/>
              <a:gd name="connsiteY2386" fmla="*/ 6379966 h 6738329"/>
              <a:gd name="connsiteX2387" fmla="*/ 11495730 w 12191368"/>
              <a:gd name="connsiteY2387" fmla="*/ 6387307 h 6738329"/>
              <a:gd name="connsiteX2388" fmla="*/ 11496130 w 12191368"/>
              <a:gd name="connsiteY2388" fmla="*/ 6390034 h 6738329"/>
              <a:gd name="connsiteX2389" fmla="*/ 11496130 w 12191368"/>
              <a:gd name="connsiteY2389" fmla="*/ 6392761 h 6738329"/>
              <a:gd name="connsiteX2390" fmla="*/ 11495730 w 12191368"/>
              <a:gd name="connsiteY2390" fmla="*/ 6395278 h 6738329"/>
              <a:gd name="connsiteX2391" fmla="*/ 11495330 w 12191368"/>
              <a:gd name="connsiteY2391" fmla="*/ 6398005 h 6738329"/>
              <a:gd name="connsiteX2392" fmla="*/ 11494134 w 12191368"/>
              <a:gd name="connsiteY2392" fmla="*/ 6400522 h 6738329"/>
              <a:gd name="connsiteX2393" fmla="*/ 11492936 w 12191368"/>
              <a:gd name="connsiteY2393" fmla="*/ 6403039 h 6738329"/>
              <a:gd name="connsiteX2394" fmla="*/ 11491340 w 12191368"/>
              <a:gd name="connsiteY2394" fmla="*/ 6405556 h 6738329"/>
              <a:gd name="connsiteX2395" fmla="*/ 11489742 w 12191368"/>
              <a:gd name="connsiteY2395" fmla="*/ 6407863 h 6738329"/>
              <a:gd name="connsiteX2396" fmla="*/ 11485752 w 12191368"/>
              <a:gd name="connsiteY2396" fmla="*/ 6412478 h 6738329"/>
              <a:gd name="connsiteX2397" fmla="*/ 11480962 w 12191368"/>
              <a:gd name="connsiteY2397" fmla="*/ 6416883 h 6738329"/>
              <a:gd name="connsiteX2398" fmla="*/ 11475772 w 12191368"/>
              <a:gd name="connsiteY2398" fmla="*/ 6421497 h 6738329"/>
              <a:gd name="connsiteX2399" fmla="*/ 11470584 w 12191368"/>
              <a:gd name="connsiteY2399" fmla="*/ 6425902 h 6738329"/>
              <a:gd name="connsiteX2400" fmla="*/ 11464596 w 12191368"/>
              <a:gd name="connsiteY2400" fmla="*/ 6430307 h 6738329"/>
              <a:gd name="connsiteX2401" fmla="*/ 11459408 w 12191368"/>
              <a:gd name="connsiteY2401" fmla="*/ 6434922 h 6738329"/>
              <a:gd name="connsiteX2402" fmla="*/ 11454618 w 12191368"/>
              <a:gd name="connsiteY2402" fmla="*/ 6439536 h 6738329"/>
              <a:gd name="connsiteX2403" fmla="*/ 11450226 w 12191368"/>
              <a:gd name="connsiteY2403" fmla="*/ 6444361 h 6738329"/>
              <a:gd name="connsiteX2404" fmla="*/ 11447034 w 12191368"/>
              <a:gd name="connsiteY2404" fmla="*/ 6449185 h 6738329"/>
              <a:gd name="connsiteX2405" fmla="*/ 11445436 w 12191368"/>
              <a:gd name="connsiteY2405" fmla="*/ 6451702 h 6738329"/>
              <a:gd name="connsiteX2406" fmla="*/ 11444240 w 12191368"/>
              <a:gd name="connsiteY2406" fmla="*/ 6454429 h 6738329"/>
              <a:gd name="connsiteX2407" fmla="*/ 11443442 w 12191368"/>
              <a:gd name="connsiteY2407" fmla="*/ 6457156 h 6738329"/>
              <a:gd name="connsiteX2408" fmla="*/ 11442642 w 12191368"/>
              <a:gd name="connsiteY2408" fmla="*/ 6459673 h 6738329"/>
              <a:gd name="connsiteX2409" fmla="*/ 11442642 w 12191368"/>
              <a:gd name="connsiteY2409" fmla="*/ 6462609 h 6738329"/>
              <a:gd name="connsiteX2410" fmla="*/ 11442642 w 12191368"/>
              <a:gd name="connsiteY2410" fmla="*/ 6465336 h 6738329"/>
              <a:gd name="connsiteX2411" fmla="*/ 11442642 w 12191368"/>
              <a:gd name="connsiteY2411" fmla="*/ 6467853 h 6738329"/>
              <a:gd name="connsiteX2412" fmla="*/ 11441844 w 12191368"/>
              <a:gd name="connsiteY2412" fmla="*/ 6469951 h 6738329"/>
              <a:gd name="connsiteX2413" fmla="*/ 11440248 w 12191368"/>
              <a:gd name="connsiteY2413" fmla="*/ 6471839 h 6738329"/>
              <a:gd name="connsiteX2414" fmla="*/ 11438252 w 12191368"/>
              <a:gd name="connsiteY2414" fmla="*/ 6473097 h 6738329"/>
              <a:gd name="connsiteX2415" fmla="*/ 11435458 w 12191368"/>
              <a:gd name="connsiteY2415" fmla="*/ 6474146 h 6738329"/>
              <a:gd name="connsiteX2416" fmla="*/ 11432266 w 12191368"/>
              <a:gd name="connsiteY2416" fmla="*/ 6474566 h 6738329"/>
              <a:gd name="connsiteX2417" fmla="*/ 11429072 w 12191368"/>
              <a:gd name="connsiteY2417" fmla="*/ 6474985 h 6738329"/>
              <a:gd name="connsiteX2418" fmla="*/ 11425080 w 12191368"/>
              <a:gd name="connsiteY2418" fmla="*/ 6475195 h 6738329"/>
              <a:gd name="connsiteX2419" fmla="*/ 11421090 w 12191368"/>
              <a:gd name="connsiteY2419" fmla="*/ 6474985 h 6738329"/>
              <a:gd name="connsiteX2420" fmla="*/ 11417098 w 12191368"/>
              <a:gd name="connsiteY2420" fmla="*/ 6474985 h 6738329"/>
              <a:gd name="connsiteX2421" fmla="*/ 11408714 w 12191368"/>
              <a:gd name="connsiteY2421" fmla="*/ 6474355 h 6738329"/>
              <a:gd name="connsiteX2422" fmla="*/ 11399934 w 12191368"/>
              <a:gd name="connsiteY2422" fmla="*/ 6473726 h 6738329"/>
              <a:gd name="connsiteX2423" fmla="*/ 11392350 w 12191368"/>
              <a:gd name="connsiteY2423" fmla="*/ 6473307 h 6738329"/>
              <a:gd name="connsiteX2424" fmla="*/ 11341658 w 12191368"/>
              <a:gd name="connsiteY2424" fmla="*/ 6473097 h 6738329"/>
              <a:gd name="connsiteX2425" fmla="*/ 11290566 w 12191368"/>
              <a:gd name="connsiteY2425" fmla="*/ 6472887 h 6738329"/>
              <a:gd name="connsiteX2426" fmla="*/ 11188384 w 12191368"/>
              <a:gd name="connsiteY2426" fmla="*/ 6472678 h 6738329"/>
              <a:gd name="connsiteX2427" fmla="*/ 11190778 w 12191368"/>
              <a:gd name="connsiteY2427" fmla="*/ 6478551 h 6738329"/>
              <a:gd name="connsiteX2428" fmla="*/ 11191178 w 12191368"/>
              <a:gd name="connsiteY2428" fmla="*/ 6481068 h 6738329"/>
              <a:gd name="connsiteX2429" fmla="*/ 11191578 w 12191368"/>
              <a:gd name="connsiteY2429" fmla="*/ 6483375 h 6738329"/>
              <a:gd name="connsiteX2430" fmla="*/ 11191578 w 12191368"/>
              <a:gd name="connsiteY2430" fmla="*/ 6485263 h 6738329"/>
              <a:gd name="connsiteX2431" fmla="*/ 11191578 w 12191368"/>
              <a:gd name="connsiteY2431" fmla="*/ 6487151 h 6738329"/>
              <a:gd name="connsiteX2432" fmla="*/ 11190778 w 12191368"/>
              <a:gd name="connsiteY2432" fmla="*/ 6488829 h 6738329"/>
              <a:gd name="connsiteX2433" fmla="*/ 11189980 w 12191368"/>
              <a:gd name="connsiteY2433" fmla="*/ 6490297 h 6738329"/>
              <a:gd name="connsiteX2434" fmla="*/ 11189182 w 12191368"/>
              <a:gd name="connsiteY2434" fmla="*/ 6491346 h 6738329"/>
              <a:gd name="connsiteX2435" fmla="*/ 11187586 w 12191368"/>
              <a:gd name="connsiteY2435" fmla="*/ 6492394 h 6738329"/>
              <a:gd name="connsiteX2436" fmla="*/ 11186388 w 12191368"/>
              <a:gd name="connsiteY2436" fmla="*/ 6493234 h 6738329"/>
              <a:gd name="connsiteX2437" fmla="*/ 11184792 w 12191368"/>
              <a:gd name="connsiteY2437" fmla="*/ 6493863 h 6738329"/>
              <a:gd name="connsiteX2438" fmla="*/ 11182796 w 12191368"/>
              <a:gd name="connsiteY2438" fmla="*/ 6494283 h 6738329"/>
              <a:gd name="connsiteX2439" fmla="*/ 11180800 w 12191368"/>
              <a:gd name="connsiteY2439" fmla="*/ 6494702 h 6738329"/>
              <a:gd name="connsiteX2440" fmla="*/ 11178804 w 12191368"/>
              <a:gd name="connsiteY2440" fmla="*/ 6494912 h 6738329"/>
              <a:gd name="connsiteX2441" fmla="*/ 11176410 w 12191368"/>
              <a:gd name="connsiteY2441" fmla="*/ 6495121 h 6738329"/>
              <a:gd name="connsiteX2442" fmla="*/ 11171220 w 12191368"/>
              <a:gd name="connsiteY2442" fmla="*/ 6495121 h 6738329"/>
              <a:gd name="connsiteX2443" fmla="*/ 11165632 w 12191368"/>
              <a:gd name="connsiteY2443" fmla="*/ 6494702 h 6738329"/>
              <a:gd name="connsiteX2444" fmla="*/ 11160044 w 12191368"/>
              <a:gd name="connsiteY2444" fmla="*/ 6494073 h 6738329"/>
              <a:gd name="connsiteX2445" fmla="*/ 11154456 w 12191368"/>
              <a:gd name="connsiteY2445" fmla="*/ 6493444 h 6738329"/>
              <a:gd name="connsiteX2446" fmla="*/ 11142880 w 12191368"/>
              <a:gd name="connsiteY2446" fmla="*/ 6492185 h 6738329"/>
              <a:gd name="connsiteX2447" fmla="*/ 11137292 w 12191368"/>
              <a:gd name="connsiteY2447" fmla="*/ 6491765 h 6738329"/>
              <a:gd name="connsiteX2448" fmla="*/ 11132104 w 12191368"/>
              <a:gd name="connsiteY2448" fmla="*/ 6491556 h 6738329"/>
              <a:gd name="connsiteX2449" fmla="*/ 11118132 w 12191368"/>
              <a:gd name="connsiteY2449" fmla="*/ 6491975 h 6738329"/>
              <a:gd name="connsiteX2450" fmla="*/ 11103764 w 12191368"/>
              <a:gd name="connsiteY2450" fmla="*/ 6492814 h 6738329"/>
              <a:gd name="connsiteX2451" fmla="*/ 11089394 w 12191368"/>
              <a:gd name="connsiteY2451" fmla="*/ 6494073 h 6738329"/>
              <a:gd name="connsiteX2452" fmla="*/ 11075424 w 12191368"/>
              <a:gd name="connsiteY2452" fmla="*/ 6495541 h 6738329"/>
              <a:gd name="connsiteX2453" fmla="*/ 11046686 w 12191368"/>
              <a:gd name="connsiteY2453" fmla="*/ 6498268 h 6738329"/>
              <a:gd name="connsiteX2454" fmla="*/ 11032316 w 12191368"/>
              <a:gd name="connsiteY2454" fmla="*/ 6499317 h 6738329"/>
              <a:gd name="connsiteX2455" fmla="*/ 11017946 w 12191368"/>
              <a:gd name="connsiteY2455" fmla="*/ 6500156 h 6738329"/>
              <a:gd name="connsiteX2456" fmla="*/ 11011160 w 12191368"/>
              <a:gd name="connsiteY2456" fmla="*/ 6500365 h 6738329"/>
              <a:gd name="connsiteX2457" fmla="*/ 11003576 w 12191368"/>
              <a:gd name="connsiteY2457" fmla="*/ 6500575 h 6738329"/>
              <a:gd name="connsiteX2458" fmla="*/ 10996792 w 12191368"/>
              <a:gd name="connsiteY2458" fmla="*/ 6500575 h 6738329"/>
              <a:gd name="connsiteX2459" fmla="*/ 10990006 w 12191368"/>
              <a:gd name="connsiteY2459" fmla="*/ 6500365 h 6738329"/>
              <a:gd name="connsiteX2460" fmla="*/ 10982820 w 12191368"/>
              <a:gd name="connsiteY2460" fmla="*/ 6499946 h 6738329"/>
              <a:gd name="connsiteX2461" fmla="*/ 10975636 w 12191368"/>
              <a:gd name="connsiteY2461" fmla="*/ 6499526 h 6738329"/>
              <a:gd name="connsiteX2462" fmla="*/ 10968850 w 12191368"/>
              <a:gd name="connsiteY2462" fmla="*/ 6498687 h 6738329"/>
              <a:gd name="connsiteX2463" fmla="*/ 10962064 w 12191368"/>
              <a:gd name="connsiteY2463" fmla="*/ 6497848 h 6738329"/>
              <a:gd name="connsiteX2464" fmla="*/ 10955280 w 12191368"/>
              <a:gd name="connsiteY2464" fmla="*/ 6496590 h 6738329"/>
              <a:gd name="connsiteX2465" fmla="*/ 10948494 w 12191368"/>
              <a:gd name="connsiteY2465" fmla="*/ 6495331 h 6738329"/>
              <a:gd name="connsiteX2466" fmla="*/ 10941708 w 12191368"/>
              <a:gd name="connsiteY2466" fmla="*/ 6493653 h 6738329"/>
              <a:gd name="connsiteX2467" fmla="*/ 10934922 w 12191368"/>
              <a:gd name="connsiteY2467" fmla="*/ 6491765 h 6738329"/>
              <a:gd name="connsiteX2468" fmla="*/ 10928136 w 12191368"/>
              <a:gd name="connsiteY2468" fmla="*/ 6489458 h 6738329"/>
              <a:gd name="connsiteX2469" fmla="*/ 10921750 w 12191368"/>
              <a:gd name="connsiteY2469" fmla="*/ 6486731 h 6738329"/>
              <a:gd name="connsiteX2470" fmla="*/ 10915364 w 12191368"/>
              <a:gd name="connsiteY2470" fmla="*/ 6484005 h 6738329"/>
              <a:gd name="connsiteX2471" fmla="*/ 10908578 w 12191368"/>
              <a:gd name="connsiteY2471" fmla="*/ 6480858 h 6738329"/>
              <a:gd name="connsiteX2472" fmla="*/ 10879840 w 12191368"/>
              <a:gd name="connsiteY2472" fmla="*/ 6468692 h 6738329"/>
              <a:gd name="connsiteX2473" fmla="*/ 10871856 w 12191368"/>
              <a:gd name="connsiteY2473" fmla="*/ 6470580 h 6738329"/>
              <a:gd name="connsiteX2474" fmla="*/ 10863874 w 12191368"/>
              <a:gd name="connsiteY2474" fmla="*/ 6472048 h 6738329"/>
              <a:gd name="connsiteX2475" fmla="*/ 10856688 w 12191368"/>
              <a:gd name="connsiteY2475" fmla="*/ 6473097 h 6738329"/>
              <a:gd name="connsiteX2476" fmla="*/ 10849104 w 12191368"/>
              <a:gd name="connsiteY2476" fmla="*/ 6473936 h 6738329"/>
              <a:gd name="connsiteX2477" fmla="*/ 10841520 w 12191368"/>
              <a:gd name="connsiteY2477" fmla="*/ 6474355 h 6738329"/>
              <a:gd name="connsiteX2478" fmla="*/ 10834736 w 12191368"/>
              <a:gd name="connsiteY2478" fmla="*/ 6474775 h 6738329"/>
              <a:gd name="connsiteX2479" fmla="*/ 10827950 w 12191368"/>
              <a:gd name="connsiteY2479" fmla="*/ 6474775 h 6738329"/>
              <a:gd name="connsiteX2480" fmla="*/ 10821164 w 12191368"/>
              <a:gd name="connsiteY2480" fmla="*/ 6474566 h 6738329"/>
              <a:gd name="connsiteX2481" fmla="*/ 10814778 w 12191368"/>
              <a:gd name="connsiteY2481" fmla="*/ 6474146 h 6738329"/>
              <a:gd name="connsiteX2482" fmla="*/ 10807992 w 12191368"/>
              <a:gd name="connsiteY2482" fmla="*/ 6473517 h 6738329"/>
              <a:gd name="connsiteX2483" fmla="*/ 10802006 w 12191368"/>
              <a:gd name="connsiteY2483" fmla="*/ 6472678 h 6738329"/>
              <a:gd name="connsiteX2484" fmla="*/ 10796018 w 12191368"/>
              <a:gd name="connsiteY2484" fmla="*/ 6471419 h 6738329"/>
              <a:gd name="connsiteX2485" fmla="*/ 10790430 w 12191368"/>
              <a:gd name="connsiteY2485" fmla="*/ 6469741 h 6738329"/>
              <a:gd name="connsiteX2486" fmla="*/ 10785240 w 12191368"/>
              <a:gd name="connsiteY2486" fmla="*/ 6468063 h 6738329"/>
              <a:gd name="connsiteX2487" fmla="*/ 10779652 w 12191368"/>
              <a:gd name="connsiteY2487" fmla="*/ 6466385 h 6738329"/>
              <a:gd name="connsiteX2488" fmla="*/ 10774464 w 12191368"/>
              <a:gd name="connsiteY2488" fmla="*/ 6464287 h 6738329"/>
              <a:gd name="connsiteX2489" fmla="*/ 10770072 w 12191368"/>
              <a:gd name="connsiteY2489" fmla="*/ 6461980 h 6738329"/>
              <a:gd name="connsiteX2490" fmla="*/ 10765682 w 12191368"/>
              <a:gd name="connsiteY2490" fmla="*/ 6459463 h 6738329"/>
              <a:gd name="connsiteX2491" fmla="*/ 10761292 w 12191368"/>
              <a:gd name="connsiteY2491" fmla="*/ 6456736 h 6738329"/>
              <a:gd name="connsiteX2492" fmla="*/ 10757700 w 12191368"/>
              <a:gd name="connsiteY2492" fmla="*/ 6453590 h 6738329"/>
              <a:gd name="connsiteX2493" fmla="*/ 10754106 w 12191368"/>
              <a:gd name="connsiteY2493" fmla="*/ 6450234 h 6738329"/>
              <a:gd name="connsiteX2494" fmla="*/ 10750514 w 12191368"/>
              <a:gd name="connsiteY2494" fmla="*/ 6446878 h 6738329"/>
              <a:gd name="connsiteX2495" fmla="*/ 10747322 w 12191368"/>
              <a:gd name="connsiteY2495" fmla="*/ 6443312 h 6738329"/>
              <a:gd name="connsiteX2496" fmla="*/ 10744528 w 12191368"/>
              <a:gd name="connsiteY2496" fmla="*/ 6439536 h 6738329"/>
              <a:gd name="connsiteX2497" fmla="*/ 10742132 w 12191368"/>
              <a:gd name="connsiteY2497" fmla="*/ 6435341 h 6738329"/>
              <a:gd name="connsiteX2498" fmla="*/ 10740136 w 12191368"/>
              <a:gd name="connsiteY2498" fmla="*/ 6431146 h 6738329"/>
              <a:gd name="connsiteX2499" fmla="*/ 10738142 w 12191368"/>
              <a:gd name="connsiteY2499" fmla="*/ 6426951 h 6738329"/>
              <a:gd name="connsiteX2500" fmla="*/ 10736544 w 12191368"/>
              <a:gd name="connsiteY2500" fmla="*/ 6422336 h 6738329"/>
              <a:gd name="connsiteX2501" fmla="*/ 10735746 w 12191368"/>
              <a:gd name="connsiteY2501" fmla="*/ 6417512 h 6738329"/>
              <a:gd name="connsiteX2502" fmla="*/ 10734948 w 12191368"/>
              <a:gd name="connsiteY2502" fmla="*/ 6412478 h 6738329"/>
              <a:gd name="connsiteX2503" fmla="*/ 10734548 w 12191368"/>
              <a:gd name="connsiteY2503" fmla="*/ 6407444 h 6738329"/>
              <a:gd name="connsiteX2504" fmla="*/ 10734548 w 12191368"/>
              <a:gd name="connsiteY2504" fmla="*/ 6402200 h 6738329"/>
              <a:gd name="connsiteX2505" fmla="*/ 10732154 w 12191368"/>
              <a:gd name="connsiteY2505" fmla="*/ 6397585 h 6738329"/>
              <a:gd name="connsiteX2506" fmla="*/ 10729760 w 12191368"/>
              <a:gd name="connsiteY2506" fmla="*/ 6393180 h 6738329"/>
              <a:gd name="connsiteX2507" fmla="*/ 10728162 w 12191368"/>
              <a:gd name="connsiteY2507" fmla="*/ 6388566 h 6738329"/>
              <a:gd name="connsiteX2508" fmla="*/ 10726964 w 12191368"/>
              <a:gd name="connsiteY2508" fmla="*/ 6384161 h 6738329"/>
              <a:gd name="connsiteX2509" fmla="*/ 10726566 w 12191368"/>
              <a:gd name="connsiteY2509" fmla="*/ 6379337 h 6738329"/>
              <a:gd name="connsiteX2510" fmla="*/ 10726964 w 12191368"/>
              <a:gd name="connsiteY2510" fmla="*/ 6374932 h 6738329"/>
              <a:gd name="connsiteX2511" fmla="*/ 10727364 w 12191368"/>
              <a:gd name="connsiteY2511" fmla="*/ 6372625 h 6738329"/>
              <a:gd name="connsiteX2512" fmla="*/ 10728162 w 12191368"/>
              <a:gd name="connsiteY2512" fmla="*/ 6370317 h 6738329"/>
              <a:gd name="connsiteX2513" fmla="*/ 10729360 w 12191368"/>
              <a:gd name="connsiteY2513" fmla="*/ 6368010 h 6738329"/>
              <a:gd name="connsiteX2514" fmla="*/ 10730558 w 12191368"/>
              <a:gd name="connsiteY2514" fmla="*/ 6365493 h 6738329"/>
              <a:gd name="connsiteX2515" fmla="*/ 10727364 w 12191368"/>
              <a:gd name="connsiteY2515" fmla="*/ 6360878 h 6738329"/>
              <a:gd name="connsiteX2516" fmla="*/ 10724570 w 12191368"/>
              <a:gd name="connsiteY2516" fmla="*/ 6356263 h 6738329"/>
              <a:gd name="connsiteX2517" fmla="*/ 10722974 w 12191368"/>
              <a:gd name="connsiteY2517" fmla="*/ 6351439 h 6738329"/>
              <a:gd name="connsiteX2518" fmla="*/ 10722176 w 12191368"/>
              <a:gd name="connsiteY2518" fmla="*/ 6349132 h 6738329"/>
              <a:gd name="connsiteX2519" fmla="*/ 10721776 w 12191368"/>
              <a:gd name="connsiteY2519" fmla="*/ 6346615 h 6738329"/>
              <a:gd name="connsiteX2520" fmla="*/ 10721376 w 12191368"/>
              <a:gd name="connsiteY2520" fmla="*/ 6344308 h 6738329"/>
              <a:gd name="connsiteX2521" fmla="*/ 10721776 w 12191368"/>
              <a:gd name="connsiteY2521" fmla="*/ 6341790 h 6738329"/>
              <a:gd name="connsiteX2522" fmla="*/ 10722176 w 12191368"/>
              <a:gd name="connsiteY2522" fmla="*/ 6339483 h 6738329"/>
              <a:gd name="connsiteX2523" fmla="*/ 10722574 w 12191368"/>
              <a:gd name="connsiteY2523" fmla="*/ 6337176 h 6738329"/>
              <a:gd name="connsiteX2524" fmla="*/ 10723772 w 12191368"/>
              <a:gd name="connsiteY2524" fmla="*/ 6334869 h 6738329"/>
              <a:gd name="connsiteX2525" fmla="*/ 10725368 w 12191368"/>
              <a:gd name="connsiteY2525" fmla="*/ 6332351 h 6738329"/>
              <a:gd name="connsiteX2526" fmla="*/ 10727364 w 12191368"/>
              <a:gd name="connsiteY2526" fmla="*/ 6329834 h 6738329"/>
              <a:gd name="connsiteX2527" fmla="*/ 10729760 w 12191368"/>
              <a:gd name="connsiteY2527" fmla="*/ 6327527 h 6738329"/>
              <a:gd name="connsiteX2528" fmla="*/ 10710998 w 12191368"/>
              <a:gd name="connsiteY2528" fmla="*/ 6270474 h 6738329"/>
              <a:gd name="connsiteX2529" fmla="*/ 10702218 w 12191368"/>
              <a:gd name="connsiteY2529" fmla="*/ 6270474 h 6738329"/>
              <a:gd name="connsiteX2530" fmla="*/ 10693036 w 12191368"/>
              <a:gd name="connsiteY2530" fmla="*/ 6270054 h 6738329"/>
              <a:gd name="connsiteX2531" fmla="*/ 10620790 w 12191368"/>
              <a:gd name="connsiteY2531" fmla="*/ 6422965 h 6738329"/>
              <a:gd name="connsiteX2532" fmla="*/ 10614006 w 12191368"/>
              <a:gd name="connsiteY2532" fmla="*/ 6435341 h 6738329"/>
              <a:gd name="connsiteX2533" fmla="*/ 10608018 w 12191368"/>
              <a:gd name="connsiteY2533" fmla="*/ 6448136 h 6738329"/>
              <a:gd name="connsiteX2534" fmla="*/ 10596442 w 12191368"/>
              <a:gd name="connsiteY2534" fmla="*/ 6473517 h 6738329"/>
              <a:gd name="connsiteX2535" fmla="*/ 10585266 w 12191368"/>
              <a:gd name="connsiteY2535" fmla="*/ 6498687 h 6738329"/>
              <a:gd name="connsiteX2536" fmla="*/ 10572892 w 12191368"/>
              <a:gd name="connsiteY2536" fmla="*/ 6524068 h 6738329"/>
              <a:gd name="connsiteX2537" fmla="*/ 10566904 w 12191368"/>
              <a:gd name="connsiteY2537" fmla="*/ 6536443 h 6738329"/>
              <a:gd name="connsiteX2538" fmla="*/ 10560120 w 12191368"/>
              <a:gd name="connsiteY2538" fmla="*/ 6549029 h 6738329"/>
              <a:gd name="connsiteX2539" fmla="*/ 10552936 w 12191368"/>
              <a:gd name="connsiteY2539" fmla="*/ 6561614 h 6738329"/>
              <a:gd name="connsiteX2540" fmla="*/ 10544952 w 12191368"/>
              <a:gd name="connsiteY2540" fmla="*/ 6573780 h 6738329"/>
              <a:gd name="connsiteX2541" fmla="*/ 10536968 w 12191368"/>
              <a:gd name="connsiteY2541" fmla="*/ 6586155 h 6738329"/>
              <a:gd name="connsiteX2542" fmla="*/ 10527788 w 12191368"/>
              <a:gd name="connsiteY2542" fmla="*/ 6598321 h 6738329"/>
              <a:gd name="connsiteX2543" fmla="*/ 10517810 w 12191368"/>
              <a:gd name="connsiteY2543" fmla="*/ 6610486 h 6738329"/>
              <a:gd name="connsiteX2544" fmla="*/ 10507432 w 12191368"/>
              <a:gd name="connsiteY2544" fmla="*/ 6622233 h 6738329"/>
              <a:gd name="connsiteX2545" fmla="*/ 10505036 w 12191368"/>
              <a:gd name="connsiteY2545" fmla="*/ 6628106 h 6738329"/>
              <a:gd name="connsiteX2546" fmla="*/ 10502242 w 12191368"/>
              <a:gd name="connsiteY2546" fmla="*/ 6633560 h 6738329"/>
              <a:gd name="connsiteX2547" fmla="*/ 10499050 w 12191368"/>
              <a:gd name="connsiteY2547" fmla="*/ 6638594 h 6738329"/>
              <a:gd name="connsiteX2548" fmla="*/ 10495456 w 12191368"/>
              <a:gd name="connsiteY2548" fmla="*/ 6643628 h 6738329"/>
              <a:gd name="connsiteX2549" fmla="*/ 10491466 w 12191368"/>
              <a:gd name="connsiteY2549" fmla="*/ 6647823 h 6738329"/>
              <a:gd name="connsiteX2550" fmla="*/ 10487074 w 12191368"/>
              <a:gd name="connsiteY2550" fmla="*/ 6651808 h 6738329"/>
              <a:gd name="connsiteX2551" fmla="*/ 10483882 w 12191368"/>
              <a:gd name="connsiteY2551" fmla="*/ 6653487 h 6738329"/>
              <a:gd name="connsiteX2552" fmla="*/ 10481088 w 12191368"/>
              <a:gd name="connsiteY2552" fmla="*/ 6655165 h 6738329"/>
              <a:gd name="connsiteX2553" fmla="*/ 10478294 w 12191368"/>
              <a:gd name="connsiteY2553" fmla="*/ 6656842 h 6738329"/>
              <a:gd name="connsiteX2554" fmla="*/ 10475500 w 12191368"/>
              <a:gd name="connsiteY2554" fmla="*/ 6658311 h 6738329"/>
              <a:gd name="connsiteX2555" fmla="*/ 10472306 w 12191368"/>
              <a:gd name="connsiteY2555" fmla="*/ 6659569 h 6738329"/>
              <a:gd name="connsiteX2556" fmla="*/ 10468714 w 12191368"/>
              <a:gd name="connsiteY2556" fmla="*/ 6660828 h 6738329"/>
              <a:gd name="connsiteX2557" fmla="*/ 10465520 w 12191368"/>
              <a:gd name="connsiteY2557" fmla="*/ 6661877 h 6738329"/>
              <a:gd name="connsiteX2558" fmla="*/ 10461528 w 12191368"/>
              <a:gd name="connsiteY2558" fmla="*/ 6662926 h 6738329"/>
              <a:gd name="connsiteX2559" fmla="*/ 10457538 w 12191368"/>
              <a:gd name="connsiteY2559" fmla="*/ 6663555 h 6738329"/>
              <a:gd name="connsiteX2560" fmla="*/ 10453148 w 12191368"/>
              <a:gd name="connsiteY2560" fmla="*/ 6664184 h 6738329"/>
              <a:gd name="connsiteX2561" fmla="*/ 10448756 w 12191368"/>
              <a:gd name="connsiteY2561" fmla="*/ 6664813 h 6738329"/>
              <a:gd name="connsiteX2562" fmla="*/ 10444366 w 12191368"/>
              <a:gd name="connsiteY2562" fmla="*/ 6665023 h 6738329"/>
              <a:gd name="connsiteX2563" fmla="*/ 10439576 w 12191368"/>
              <a:gd name="connsiteY2563" fmla="*/ 6665233 h 6738329"/>
              <a:gd name="connsiteX2564" fmla="*/ 10434386 w 12191368"/>
              <a:gd name="connsiteY2564" fmla="*/ 6665233 h 6738329"/>
              <a:gd name="connsiteX2565" fmla="*/ 10429198 w 12191368"/>
              <a:gd name="connsiteY2565" fmla="*/ 6665023 h 6738329"/>
              <a:gd name="connsiteX2566" fmla="*/ 10423610 w 12191368"/>
              <a:gd name="connsiteY2566" fmla="*/ 6664813 h 6738329"/>
              <a:gd name="connsiteX2567" fmla="*/ 10417622 w 12191368"/>
              <a:gd name="connsiteY2567" fmla="*/ 6664184 h 6738329"/>
              <a:gd name="connsiteX2568" fmla="*/ 10411636 w 12191368"/>
              <a:gd name="connsiteY2568" fmla="*/ 6663555 h 6738329"/>
              <a:gd name="connsiteX2569" fmla="*/ 10405248 w 12191368"/>
              <a:gd name="connsiteY2569" fmla="*/ 6662716 h 6738329"/>
              <a:gd name="connsiteX2570" fmla="*/ 10398862 w 12191368"/>
              <a:gd name="connsiteY2570" fmla="*/ 6661667 h 6738329"/>
              <a:gd name="connsiteX2571" fmla="*/ 10393674 w 12191368"/>
              <a:gd name="connsiteY2571" fmla="*/ 6661038 h 6738329"/>
              <a:gd name="connsiteX2572" fmla="*/ 10388884 w 12191368"/>
              <a:gd name="connsiteY2572" fmla="*/ 6660199 h 6738329"/>
              <a:gd name="connsiteX2573" fmla="*/ 10383296 w 12191368"/>
              <a:gd name="connsiteY2573" fmla="*/ 6659779 h 6738329"/>
              <a:gd name="connsiteX2574" fmla="*/ 10378106 w 12191368"/>
              <a:gd name="connsiteY2574" fmla="*/ 6659569 h 6738329"/>
              <a:gd name="connsiteX2575" fmla="*/ 10367330 w 12191368"/>
              <a:gd name="connsiteY2575" fmla="*/ 6659360 h 6738329"/>
              <a:gd name="connsiteX2576" fmla="*/ 10356552 w 12191368"/>
              <a:gd name="connsiteY2576" fmla="*/ 6659360 h 6738329"/>
              <a:gd name="connsiteX2577" fmla="*/ 10334200 w 12191368"/>
              <a:gd name="connsiteY2577" fmla="*/ 6660199 h 6738329"/>
              <a:gd name="connsiteX2578" fmla="*/ 10322624 w 12191368"/>
              <a:gd name="connsiteY2578" fmla="*/ 6660408 h 6738329"/>
              <a:gd name="connsiteX2579" fmla="*/ 10312246 w 12191368"/>
              <a:gd name="connsiteY2579" fmla="*/ 6660828 h 6738329"/>
              <a:gd name="connsiteX2580" fmla="*/ 10299074 w 12191368"/>
              <a:gd name="connsiteY2580" fmla="*/ 6662087 h 6738329"/>
              <a:gd name="connsiteX2581" fmla="*/ 10285902 w 12191368"/>
              <a:gd name="connsiteY2581" fmla="*/ 6662926 h 6738329"/>
              <a:gd name="connsiteX2582" fmla="*/ 10273528 w 12191368"/>
              <a:gd name="connsiteY2582" fmla="*/ 6663135 h 6738329"/>
              <a:gd name="connsiteX2583" fmla="*/ 10261554 w 12191368"/>
              <a:gd name="connsiteY2583" fmla="*/ 6662926 h 6738329"/>
              <a:gd name="connsiteX2584" fmla="*/ 10249180 w 12191368"/>
              <a:gd name="connsiteY2584" fmla="*/ 6662296 h 6738329"/>
              <a:gd name="connsiteX2585" fmla="*/ 10238004 w 12191368"/>
              <a:gd name="connsiteY2585" fmla="*/ 6661247 h 6738329"/>
              <a:gd name="connsiteX2586" fmla="*/ 10227228 w 12191368"/>
              <a:gd name="connsiteY2586" fmla="*/ 6659360 h 6738329"/>
              <a:gd name="connsiteX2587" fmla="*/ 10216052 w 12191368"/>
              <a:gd name="connsiteY2587" fmla="*/ 6657262 h 6738329"/>
              <a:gd name="connsiteX2588" fmla="*/ 10206072 w 12191368"/>
              <a:gd name="connsiteY2588" fmla="*/ 6654745 h 6738329"/>
              <a:gd name="connsiteX2589" fmla="*/ 10196094 w 12191368"/>
              <a:gd name="connsiteY2589" fmla="*/ 6651808 h 6738329"/>
              <a:gd name="connsiteX2590" fmla="*/ 10186514 w 12191368"/>
              <a:gd name="connsiteY2590" fmla="*/ 6648453 h 6738329"/>
              <a:gd name="connsiteX2591" fmla="*/ 10177334 w 12191368"/>
              <a:gd name="connsiteY2591" fmla="*/ 6644677 h 6738329"/>
              <a:gd name="connsiteX2592" fmla="*/ 10168552 w 12191368"/>
              <a:gd name="connsiteY2592" fmla="*/ 6640062 h 6738329"/>
              <a:gd name="connsiteX2593" fmla="*/ 10160170 w 12191368"/>
              <a:gd name="connsiteY2593" fmla="*/ 6635448 h 6738329"/>
              <a:gd name="connsiteX2594" fmla="*/ 10151388 w 12191368"/>
              <a:gd name="connsiteY2594" fmla="*/ 6630204 h 6738329"/>
              <a:gd name="connsiteX2595" fmla="*/ 10143804 w 12191368"/>
              <a:gd name="connsiteY2595" fmla="*/ 6624330 h 6738329"/>
              <a:gd name="connsiteX2596" fmla="*/ 10138216 w 12191368"/>
              <a:gd name="connsiteY2596" fmla="*/ 6628525 h 6738329"/>
              <a:gd name="connsiteX2597" fmla="*/ 10131830 w 12191368"/>
              <a:gd name="connsiteY2597" fmla="*/ 6632721 h 6738329"/>
              <a:gd name="connsiteX2598" fmla="*/ 10124646 w 12191368"/>
              <a:gd name="connsiteY2598" fmla="*/ 6636706 h 6738329"/>
              <a:gd name="connsiteX2599" fmla="*/ 10121452 w 12191368"/>
              <a:gd name="connsiteY2599" fmla="*/ 6638384 h 6738329"/>
              <a:gd name="connsiteX2600" fmla="*/ 10117860 w 12191368"/>
              <a:gd name="connsiteY2600" fmla="*/ 6639853 h 6738329"/>
              <a:gd name="connsiteX2601" fmla="*/ 10114268 w 12191368"/>
              <a:gd name="connsiteY2601" fmla="*/ 6641321 h 6738329"/>
              <a:gd name="connsiteX2602" fmla="*/ 10110676 w 12191368"/>
              <a:gd name="connsiteY2602" fmla="*/ 6642160 h 6738329"/>
              <a:gd name="connsiteX2603" fmla="*/ 10107082 w 12191368"/>
              <a:gd name="connsiteY2603" fmla="*/ 6642789 h 6738329"/>
              <a:gd name="connsiteX2604" fmla="*/ 10103490 w 12191368"/>
              <a:gd name="connsiteY2604" fmla="*/ 6642789 h 6738329"/>
              <a:gd name="connsiteX2605" fmla="*/ 10101494 w 12191368"/>
              <a:gd name="connsiteY2605" fmla="*/ 6642789 h 6738329"/>
              <a:gd name="connsiteX2606" fmla="*/ 10099898 w 12191368"/>
              <a:gd name="connsiteY2606" fmla="*/ 6642579 h 6738329"/>
              <a:gd name="connsiteX2607" fmla="*/ 10098302 w 12191368"/>
              <a:gd name="connsiteY2607" fmla="*/ 6642160 h 6738329"/>
              <a:gd name="connsiteX2608" fmla="*/ 10096306 w 12191368"/>
              <a:gd name="connsiteY2608" fmla="*/ 6641530 h 6738329"/>
              <a:gd name="connsiteX2609" fmla="*/ 10094310 w 12191368"/>
              <a:gd name="connsiteY2609" fmla="*/ 6640901 h 6738329"/>
              <a:gd name="connsiteX2610" fmla="*/ 10092714 w 12191368"/>
              <a:gd name="connsiteY2610" fmla="*/ 6640062 h 6738329"/>
              <a:gd name="connsiteX2611" fmla="*/ 10089520 w 12191368"/>
              <a:gd name="connsiteY2611" fmla="*/ 6637964 h 6738329"/>
              <a:gd name="connsiteX2612" fmla="*/ 10086326 w 12191368"/>
              <a:gd name="connsiteY2612" fmla="*/ 6635867 h 6738329"/>
              <a:gd name="connsiteX2613" fmla="*/ 10083134 w 12191368"/>
              <a:gd name="connsiteY2613" fmla="*/ 6633560 h 6738329"/>
              <a:gd name="connsiteX2614" fmla="*/ 10075950 w 12191368"/>
              <a:gd name="connsiteY2614" fmla="*/ 6629365 h 6738329"/>
              <a:gd name="connsiteX2615" fmla="*/ 10067966 w 12191368"/>
              <a:gd name="connsiteY2615" fmla="*/ 6625170 h 6738329"/>
              <a:gd name="connsiteX2616" fmla="*/ 10059184 w 12191368"/>
              <a:gd name="connsiteY2616" fmla="*/ 6621184 h 6738329"/>
              <a:gd name="connsiteX2617" fmla="*/ 10042420 w 12191368"/>
              <a:gd name="connsiteY2617" fmla="*/ 6613004 h 6738329"/>
              <a:gd name="connsiteX2618" fmla="*/ 10034038 w 12191368"/>
              <a:gd name="connsiteY2618" fmla="*/ 6608599 h 6738329"/>
              <a:gd name="connsiteX2619" fmla="*/ 10026454 w 12191368"/>
              <a:gd name="connsiteY2619" fmla="*/ 6604404 h 6738329"/>
              <a:gd name="connsiteX2620" fmla="*/ 10022862 w 12191368"/>
              <a:gd name="connsiteY2620" fmla="*/ 6602097 h 6738329"/>
              <a:gd name="connsiteX2621" fmla="*/ 10019670 w 12191368"/>
              <a:gd name="connsiteY2621" fmla="*/ 6599789 h 6738329"/>
              <a:gd name="connsiteX2622" fmla="*/ 10016874 w 12191368"/>
              <a:gd name="connsiteY2622" fmla="*/ 6597482 h 6738329"/>
              <a:gd name="connsiteX2623" fmla="*/ 10014480 w 12191368"/>
              <a:gd name="connsiteY2623" fmla="*/ 6594965 h 6738329"/>
              <a:gd name="connsiteX2624" fmla="*/ 10012086 w 12191368"/>
              <a:gd name="connsiteY2624" fmla="*/ 6592448 h 6738329"/>
              <a:gd name="connsiteX2625" fmla="*/ 10010488 w 12191368"/>
              <a:gd name="connsiteY2625" fmla="*/ 6589721 h 6738329"/>
              <a:gd name="connsiteX2626" fmla="*/ 10008892 w 12191368"/>
              <a:gd name="connsiteY2626" fmla="*/ 6586994 h 6738329"/>
              <a:gd name="connsiteX2627" fmla="*/ 10007694 w 12191368"/>
              <a:gd name="connsiteY2627" fmla="*/ 6584267 h 6738329"/>
              <a:gd name="connsiteX2628" fmla="*/ 10007294 w 12191368"/>
              <a:gd name="connsiteY2628" fmla="*/ 6581331 h 6738329"/>
              <a:gd name="connsiteX2629" fmla="*/ 10007294 w 12191368"/>
              <a:gd name="connsiteY2629" fmla="*/ 6578394 h 6738329"/>
              <a:gd name="connsiteX2630" fmla="*/ 10007694 w 12191368"/>
              <a:gd name="connsiteY2630" fmla="*/ 6575248 h 6738329"/>
              <a:gd name="connsiteX2631" fmla="*/ 10008892 w 12191368"/>
              <a:gd name="connsiteY2631" fmla="*/ 6571682 h 6738329"/>
              <a:gd name="connsiteX2632" fmla="*/ 10010488 w 12191368"/>
              <a:gd name="connsiteY2632" fmla="*/ 6568326 h 6738329"/>
              <a:gd name="connsiteX2633" fmla="*/ 10012884 w 12191368"/>
              <a:gd name="connsiteY2633" fmla="*/ 6564760 h 6738329"/>
              <a:gd name="connsiteX2634" fmla="*/ 10015678 w 12191368"/>
              <a:gd name="connsiteY2634" fmla="*/ 6561194 h 6738329"/>
              <a:gd name="connsiteX2635" fmla="*/ 10019270 w 12191368"/>
              <a:gd name="connsiteY2635" fmla="*/ 6557419 h 6738329"/>
              <a:gd name="connsiteX2636" fmla="*/ 10016076 w 12191368"/>
              <a:gd name="connsiteY2636" fmla="*/ 6553643 h 6738329"/>
              <a:gd name="connsiteX2637" fmla="*/ 10013282 w 12191368"/>
              <a:gd name="connsiteY2637" fmla="*/ 6550287 h 6738329"/>
              <a:gd name="connsiteX2638" fmla="*/ 10010488 w 12191368"/>
              <a:gd name="connsiteY2638" fmla="*/ 6546931 h 6738329"/>
              <a:gd name="connsiteX2639" fmla="*/ 10008094 w 12191368"/>
              <a:gd name="connsiteY2639" fmla="*/ 6543575 h 6738329"/>
              <a:gd name="connsiteX2640" fmla="*/ 10004102 w 12191368"/>
              <a:gd name="connsiteY2640" fmla="*/ 6536234 h 6738329"/>
              <a:gd name="connsiteX2641" fmla="*/ 10000510 w 12191368"/>
              <a:gd name="connsiteY2641" fmla="*/ 6529311 h 6738329"/>
              <a:gd name="connsiteX2642" fmla="*/ 9998114 w 12191368"/>
              <a:gd name="connsiteY2642" fmla="*/ 6521970 h 6738329"/>
              <a:gd name="connsiteX2643" fmla="*/ 9995320 w 12191368"/>
              <a:gd name="connsiteY2643" fmla="*/ 6514838 h 6738329"/>
              <a:gd name="connsiteX2644" fmla="*/ 9994122 w 12191368"/>
              <a:gd name="connsiteY2644" fmla="*/ 6507707 h 6738329"/>
              <a:gd name="connsiteX2645" fmla="*/ 9992926 w 12191368"/>
              <a:gd name="connsiteY2645" fmla="*/ 6500365 h 6738329"/>
              <a:gd name="connsiteX2646" fmla="*/ 9991328 w 12191368"/>
              <a:gd name="connsiteY2646" fmla="*/ 6485682 h 6738329"/>
              <a:gd name="connsiteX2647" fmla="*/ 9989732 w 12191368"/>
              <a:gd name="connsiteY2647" fmla="*/ 6471419 h 6738329"/>
              <a:gd name="connsiteX2648" fmla="*/ 9988934 w 12191368"/>
              <a:gd name="connsiteY2648" fmla="*/ 6463868 h 6738329"/>
              <a:gd name="connsiteX2649" fmla="*/ 9988136 w 12191368"/>
              <a:gd name="connsiteY2649" fmla="*/ 6456736 h 6738329"/>
              <a:gd name="connsiteX2650" fmla="*/ 9986938 w 12191368"/>
              <a:gd name="connsiteY2650" fmla="*/ 6449395 h 6738329"/>
              <a:gd name="connsiteX2651" fmla="*/ 9984942 w 12191368"/>
              <a:gd name="connsiteY2651" fmla="*/ 6442263 h 6738329"/>
              <a:gd name="connsiteX2652" fmla="*/ 9963388 w 12191368"/>
              <a:gd name="connsiteY2652" fmla="*/ 6440585 h 6738329"/>
              <a:gd name="connsiteX2653" fmla="*/ 9948222 w 12191368"/>
              <a:gd name="connsiteY2653" fmla="*/ 6442263 h 6738329"/>
              <a:gd name="connsiteX2654" fmla="*/ 9933054 w 12191368"/>
              <a:gd name="connsiteY2654" fmla="*/ 6443941 h 6738329"/>
              <a:gd name="connsiteX2655" fmla="*/ 9917486 w 12191368"/>
              <a:gd name="connsiteY2655" fmla="*/ 6445200 h 6738329"/>
              <a:gd name="connsiteX2656" fmla="*/ 9902318 w 12191368"/>
              <a:gd name="connsiteY2656" fmla="*/ 6446039 h 6738329"/>
              <a:gd name="connsiteX2657" fmla="*/ 9894334 w 12191368"/>
              <a:gd name="connsiteY2657" fmla="*/ 6446458 h 6738329"/>
              <a:gd name="connsiteX2658" fmla="*/ 9886752 w 12191368"/>
              <a:gd name="connsiteY2658" fmla="*/ 6446458 h 6738329"/>
              <a:gd name="connsiteX2659" fmla="*/ 9879168 w 12191368"/>
              <a:gd name="connsiteY2659" fmla="*/ 6446458 h 6738329"/>
              <a:gd name="connsiteX2660" fmla="*/ 9871584 w 12191368"/>
              <a:gd name="connsiteY2660" fmla="*/ 6446039 h 6738329"/>
              <a:gd name="connsiteX2661" fmla="*/ 9863600 w 12191368"/>
              <a:gd name="connsiteY2661" fmla="*/ 6445619 h 6738329"/>
              <a:gd name="connsiteX2662" fmla="*/ 9856016 w 12191368"/>
              <a:gd name="connsiteY2662" fmla="*/ 6444990 h 6738329"/>
              <a:gd name="connsiteX2663" fmla="*/ 9848432 w 12191368"/>
              <a:gd name="connsiteY2663" fmla="*/ 6443941 h 6738329"/>
              <a:gd name="connsiteX2664" fmla="*/ 9840450 w 12191368"/>
              <a:gd name="connsiteY2664" fmla="*/ 6442683 h 6738329"/>
              <a:gd name="connsiteX2665" fmla="*/ 9836060 w 12191368"/>
              <a:gd name="connsiteY2665" fmla="*/ 6443941 h 6738329"/>
              <a:gd name="connsiteX2666" fmla="*/ 9830870 w 12191368"/>
              <a:gd name="connsiteY2666" fmla="*/ 6444990 h 6738329"/>
              <a:gd name="connsiteX2667" fmla="*/ 9826480 w 12191368"/>
              <a:gd name="connsiteY2667" fmla="*/ 6445619 h 6738329"/>
              <a:gd name="connsiteX2668" fmla="*/ 9822088 w 12191368"/>
              <a:gd name="connsiteY2668" fmla="*/ 6446248 h 6738329"/>
              <a:gd name="connsiteX2669" fmla="*/ 9817300 w 12191368"/>
              <a:gd name="connsiteY2669" fmla="*/ 6446458 h 6738329"/>
              <a:gd name="connsiteX2670" fmla="*/ 9812908 w 12191368"/>
              <a:gd name="connsiteY2670" fmla="*/ 6446668 h 6738329"/>
              <a:gd name="connsiteX2671" fmla="*/ 9808518 w 12191368"/>
              <a:gd name="connsiteY2671" fmla="*/ 6446668 h 6738329"/>
              <a:gd name="connsiteX2672" fmla="*/ 9803728 w 12191368"/>
              <a:gd name="connsiteY2672" fmla="*/ 6446458 h 6738329"/>
              <a:gd name="connsiteX2673" fmla="*/ 9794548 w 12191368"/>
              <a:gd name="connsiteY2673" fmla="*/ 6445619 h 6738329"/>
              <a:gd name="connsiteX2674" fmla="*/ 9785366 w 12191368"/>
              <a:gd name="connsiteY2674" fmla="*/ 6444570 h 6738329"/>
              <a:gd name="connsiteX2675" fmla="*/ 9767006 w 12191368"/>
              <a:gd name="connsiteY2675" fmla="*/ 6442054 h 6738329"/>
              <a:gd name="connsiteX2676" fmla="*/ 9749444 w 12191368"/>
              <a:gd name="connsiteY2676" fmla="*/ 6441004 h 6738329"/>
              <a:gd name="connsiteX2677" fmla="*/ 9731880 w 12191368"/>
              <a:gd name="connsiteY2677" fmla="*/ 6439536 h 6738329"/>
              <a:gd name="connsiteX2678" fmla="*/ 9723100 w 12191368"/>
              <a:gd name="connsiteY2678" fmla="*/ 6438488 h 6738329"/>
              <a:gd name="connsiteX2679" fmla="*/ 9714716 w 12191368"/>
              <a:gd name="connsiteY2679" fmla="*/ 6437439 h 6738329"/>
              <a:gd name="connsiteX2680" fmla="*/ 9706734 w 12191368"/>
              <a:gd name="connsiteY2680" fmla="*/ 6436180 h 6738329"/>
              <a:gd name="connsiteX2681" fmla="*/ 9697952 w 12191368"/>
              <a:gd name="connsiteY2681" fmla="*/ 6434502 h 6738329"/>
              <a:gd name="connsiteX2682" fmla="*/ 9690368 w 12191368"/>
              <a:gd name="connsiteY2682" fmla="*/ 6433034 h 6738329"/>
              <a:gd name="connsiteX2683" fmla="*/ 9682386 w 12191368"/>
              <a:gd name="connsiteY2683" fmla="*/ 6431146 h 6738329"/>
              <a:gd name="connsiteX2684" fmla="*/ 9675200 w 12191368"/>
              <a:gd name="connsiteY2684" fmla="*/ 6428839 h 6738329"/>
              <a:gd name="connsiteX2685" fmla="*/ 9667218 w 12191368"/>
              <a:gd name="connsiteY2685" fmla="*/ 6426322 h 6738329"/>
              <a:gd name="connsiteX2686" fmla="*/ 9660432 w 12191368"/>
              <a:gd name="connsiteY2686" fmla="*/ 6423595 h 6738329"/>
              <a:gd name="connsiteX2687" fmla="*/ 9653646 w 12191368"/>
              <a:gd name="connsiteY2687" fmla="*/ 6420449 h 6738329"/>
              <a:gd name="connsiteX2688" fmla="*/ 9647660 w 12191368"/>
              <a:gd name="connsiteY2688" fmla="*/ 6416673 h 6738329"/>
              <a:gd name="connsiteX2689" fmla="*/ 9641672 w 12191368"/>
              <a:gd name="connsiteY2689" fmla="*/ 6412897 h 6738329"/>
              <a:gd name="connsiteX2690" fmla="*/ 9640476 w 12191368"/>
              <a:gd name="connsiteY2690" fmla="*/ 6413107 h 6738329"/>
              <a:gd name="connsiteX2691" fmla="*/ 9639276 w 12191368"/>
              <a:gd name="connsiteY2691" fmla="*/ 6413317 h 6738329"/>
              <a:gd name="connsiteX2692" fmla="*/ 9638080 w 12191368"/>
              <a:gd name="connsiteY2692" fmla="*/ 6413317 h 6738329"/>
              <a:gd name="connsiteX2693" fmla="*/ 9636484 w 12191368"/>
              <a:gd name="connsiteY2693" fmla="*/ 6413317 h 6738329"/>
              <a:gd name="connsiteX2694" fmla="*/ 9634488 w 12191368"/>
              <a:gd name="connsiteY2694" fmla="*/ 6412688 h 6738329"/>
              <a:gd name="connsiteX2695" fmla="*/ 9632092 w 12191368"/>
              <a:gd name="connsiteY2695" fmla="*/ 6411849 h 6738329"/>
              <a:gd name="connsiteX2696" fmla="*/ 9630096 w 12191368"/>
              <a:gd name="connsiteY2696" fmla="*/ 6410800 h 6738329"/>
              <a:gd name="connsiteX2697" fmla="*/ 9628100 w 12191368"/>
              <a:gd name="connsiteY2697" fmla="*/ 6409542 h 6738329"/>
              <a:gd name="connsiteX2698" fmla="*/ 9624110 w 12191368"/>
              <a:gd name="connsiteY2698" fmla="*/ 6407024 h 6738329"/>
              <a:gd name="connsiteX2699" fmla="*/ 9622114 w 12191368"/>
              <a:gd name="connsiteY2699" fmla="*/ 6405766 h 6738329"/>
              <a:gd name="connsiteX2700" fmla="*/ 9619718 w 12191368"/>
              <a:gd name="connsiteY2700" fmla="*/ 6404927 h 6738329"/>
              <a:gd name="connsiteX2701" fmla="*/ 9617724 w 12191368"/>
              <a:gd name="connsiteY2701" fmla="*/ 6404507 h 6738329"/>
              <a:gd name="connsiteX2702" fmla="*/ 9616526 w 12191368"/>
              <a:gd name="connsiteY2702" fmla="*/ 6404507 h 6738329"/>
              <a:gd name="connsiteX2703" fmla="*/ 9615728 w 12191368"/>
              <a:gd name="connsiteY2703" fmla="*/ 6404507 h 6738329"/>
              <a:gd name="connsiteX2704" fmla="*/ 9614530 w 12191368"/>
              <a:gd name="connsiteY2704" fmla="*/ 6404717 h 6738329"/>
              <a:gd name="connsiteX2705" fmla="*/ 9613332 w 12191368"/>
              <a:gd name="connsiteY2705" fmla="*/ 6404927 h 6738329"/>
              <a:gd name="connsiteX2706" fmla="*/ 9610938 w 12191368"/>
              <a:gd name="connsiteY2706" fmla="*/ 6406185 h 6738329"/>
              <a:gd name="connsiteX2707" fmla="*/ 9608542 w 12191368"/>
              <a:gd name="connsiteY2707" fmla="*/ 6408073 h 6738329"/>
              <a:gd name="connsiteX2708" fmla="*/ 9606148 w 12191368"/>
              <a:gd name="connsiteY2708" fmla="*/ 6411010 h 6738329"/>
              <a:gd name="connsiteX2709" fmla="*/ 9603354 w 12191368"/>
              <a:gd name="connsiteY2709" fmla="*/ 6413317 h 6738329"/>
              <a:gd name="connsiteX2710" fmla="*/ 9600958 w 12191368"/>
              <a:gd name="connsiteY2710" fmla="*/ 6415415 h 6738329"/>
              <a:gd name="connsiteX2711" fmla="*/ 9597766 w 12191368"/>
              <a:gd name="connsiteY2711" fmla="*/ 6417302 h 6738329"/>
              <a:gd name="connsiteX2712" fmla="*/ 9594572 w 12191368"/>
              <a:gd name="connsiteY2712" fmla="*/ 6419190 h 6738329"/>
              <a:gd name="connsiteX2713" fmla="*/ 9591380 w 12191368"/>
              <a:gd name="connsiteY2713" fmla="*/ 6420658 h 6738329"/>
              <a:gd name="connsiteX2714" fmla="*/ 9587788 w 12191368"/>
              <a:gd name="connsiteY2714" fmla="*/ 6421917 h 6738329"/>
              <a:gd name="connsiteX2715" fmla="*/ 9584194 w 12191368"/>
              <a:gd name="connsiteY2715" fmla="*/ 6422756 h 6738329"/>
              <a:gd name="connsiteX2716" fmla="*/ 9580602 w 12191368"/>
              <a:gd name="connsiteY2716" fmla="*/ 6423385 h 6738329"/>
              <a:gd name="connsiteX2717" fmla="*/ 9577408 w 12191368"/>
              <a:gd name="connsiteY2717" fmla="*/ 6423805 h 6738329"/>
              <a:gd name="connsiteX2718" fmla="*/ 9573816 w 12191368"/>
              <a:gd name="connsiteY2718" fmla="*/ 6423805 h 6738329"/>
              <a:gd name="connsiteX2719" fmla="*/ 9570624 w 12191368"/>
              <a:gd name="connsiteY2719" fmla="*/ 6423595 h 6738329"/>
              <a:gd name="connsiteX2720" fmla="*/ 9567828 w 12191368"/>
              <a:gd name="connsiteY2720" fmla="*/ 6423175 h 6738329"/>
              <a:gd name="connsiteX2721" fmla="*/ 9565434 w 12191368"/>
              <a:gd name="connsiteY2721" fmla="*/ 6422546 h 6738329"/>
              <a:gd name="connsiteX2722" fmla="*/ 9563438 w 12191368"/>
              <a:gd name="connsiteY2722" fmla="*/ 6421497 h 6738329"/>
              <a:gd name="connsiteX2723" fmla="*/ 9562242 w 12191368"/>
              <a:gd name="connsiteY2723" fmla="*/ 6420029 h 6738329"/>
              <a:gd name="connsiteX2724" fmla="*/ 9561444 w 12191368"/>
              <a:gd name="connsiteY2724" fmla="*/ 6418351 h 6738329"/>
              <a:gd name="connsiteX2725" fmla="*/ 9560644 w 12191368"/>
              <a:gd name="connsiteY2725" fmla="*/ 6415834 h 6738329"/>
              <a:gd name="connsiteX2726" fmla="*/ 9559846 w 12191368"/>
              <a:gd name="connsiteY2726" fmla="*/ 6413526 h 6738329"/>
              <a:gd name="connsiteX2727" fmla="*/ 9558250 w 12191368"/>
              <a:gd name="connsiteY2727" fmla="*/ 6411219 h 6738329"/>
              <a:gd name="connsiteX2728" fmla="*/ 9557052 w 12191368"/>
              <a:gd name="connsiteY2728" fmla="*/ 6408912 h 6738329"/>
              <a:gd name="connsiteX2729" fmla="*/ 9553460 w 12191368"/>
              <a:gd name="connsiteY2729" fmla="*/ 6404927 h 6738329"/>
              <a:gd name="connsiteX2730" fmla="*/ 9549068 w 12191368"/>
              <a:gd name="connsiteY2730" fmla="*/ 6400732 h 6738329"/>
              <a:gd name="connsiteX2731" fmla="*/ 9544280 w 12191368"/>
              <a:gd name="connsiteY2731" fmla="*/ 6396956 h 6738329"/>
              <a:gd name="connsiteX2732" fmla="*/ 9538292 w 12191368"/>
              <a:gd name="connsiteY2732" fmla="*/ 6393390 h 6738329"/>
              <a:gd name="connsiteX2733" fmla="*/ 9527116 w 12191368"/>
              <a:gd name="connsiteY2733" fmla="*/ 6386468 h 6738329"/>
              <a:gd name="connsiteX2734" fmla="*/ 9521926 w 12191368"/>
              <a:gd name="connsiteY2734" fmla="*/ 6382902 h 6738329"/>
              <a:gd name="connsiteX2735" fmla="*/ 9516340 w 12191368"/>
              <a:gd name="connsiteY2735" fmla="*/ 6379337 h 6738329"/>
              <a:gd name="connsiteX2736" fmla="*/ 9511548 w 12191368"/>
              <a:gd name="connsiteY2736" fmla="*/ 6375771 h 6738329"/>
              <a:gd name="connsiteX2737" fmla="*/ 9507158 w 12191368"/>
              <a:gd name="connsiteY2737" fmla="*/ 6371995 h 6738329"/>
              <a:gd name="connsiteX2738" fmla="*/ 9503166 w 12191368"/>
              <a:gd name="connsiteY2738" fmla="*/ 6368010 h 6738329"/>
              <a:gd name="connsiteX2739" fmla="*/ 9501570 w 12191368"/>
              <a:gd name="connsiteY2739" fmla="*/ 6365912 h 6738329"/>
              <a:gd name="connsiteX2740" fmla="*/ 9500372 w 12191368"/>
              <a:gd name="connsiteY2740" fmla="*/ 6363815 h 6738329"/>
              <a:gd name="connsiteX2741" fmla="*/ 9499574 w 12191368"/>
              <a:gd name="connsiteY2741" fmla="*/ 6361507 h 6738329"/>
              <a:gd name="connsiteX2742" fmla="*/ 9498776 w 12191368"/>
              <a:gd name="connsiteY2742" fmla="*/ 6359410 h 6738329"/>
              <a:gd name="connsiteX2743" fmla="*/ 9498378 w 12191368"/>
              <a:gd name="connsiteY2743" fmla="*/ 6356893 h 6738329"/>
              <a:gd name="connsiteX2744" fmla="*/ 9497978 w 12191368"/>
              <a:gd name="connsiteY2744" fmla="*/ 6354586 h 6738329"/>
              <a:gd name="connsiteX2745" fmla="*/ 9494784 w 12191368"/>
              <a:gd name="connsiteY2745" fmla="*/ 6337176 h 6738329"/>
              <a:gd name="connsiteX2746" fmla="*/ 9492788 w 12191368"/>
              <a:gd name="connsiteY2746" fmla="*/ 6299210 h 6738329"/>
              <a:gd name="connsiteX2747" fmla="*/ 9476424 w 12191368"/>
              <a:gd name="connsiteY2747" fmla="*/ 6251176 h 6738329"/>
              <a:gd name="connsiteX2748" fmla="*/ 9461256 w 12191368"/>
              <a:gd name="connsiteY2748" fmla="*/ 6250547 h 6738329"/>
              <a:gd name="connsiteX2749" fmla="*/ 9446088 w 12191368"/>
              <a:gd name="connsiteY2749" fmla="*/ 6250127 h 6738329"/>
              <a:gd name="connsiteX2750" fmla="*/ 9430122 w 12191368"/>
              <a:gd name="connsiteY2750" fmla="*/ 6249917 h 6738329"/>
              <a:gd name="connsiteX2751" fmla="*/ 9414954 w 12191368"/>
              <a:gd name="connsiteY2751" fmla="*/ 6250127 h 6738329"/>
              <a:gd name="connsiteX2752" fmla="*/ 9383820 w 12191368"/>
              <a:gd name="connsiteY2752" fmla="*/ 6250337 h 6738329"/>
              <a:gd name="connsiteX2753" fmla="*/ 9367854 w 12191368"/>
              <a:gd name="connsiteY2753" fmla="*/ 6250127 h 6738329"/>
              <a:gd name="connsiteX2754" fmla="*/ 9352686 w 12191368"/>
              <a:gd name="connsiteY2754" fmla="*/ 6249917 h 6738329"/>
              <a:gd name="connsiteX2755" fmla="*/ 9337520 w 12191368"/>
              <a:gd name="connsiteY2755" fmla="*/ 6249079 h 6738329"/>
              <a:gd name="connsiteX2756" fmla="*/ 9329936 w 12191368"/>
              <a:gd name="connsiteY2756" fmla="*/ 6248449 h 6738329"/>
              <a:gd name="connsiteX2757" fmla="*/ 9322750 w 12191368"/>
              <a:gd name="connsiteY2757" fmla="*/ 6247610 h 6738329"/>
              <a:gd name="connsiteX2758" fmla="*/ 9315566 w 12191368"/>
              <a:gd name="connsiteY2758" fmla="*/ 6246771 h 6738329"/>
              <a:gd name="connsiteX2759" fmla="*/ 9307982 w 12191368"/>
              <a:gd name="connsiteY2759" fmla="*/ 6245722 h 6738329"/>
              <a:gd name="connsiteX2760" fmla="*/ 9300796 w 12191368"/>
              <a:gd name="connsiteY2760" fmla="*/ 6244254 h 6738329"/>
              <a:gd name="connsiteX2761" fmla="*/ 9293612 w 12191368"/>
              <a:gd name="connsiteY2761" fmla="*/ 6242786 h 6738329"/>
              <a:gd name="connsiteX2762" fmla="*/ 9286828 w 12191368"/>
              <a:gd name="connsiteY2762" fmla="*/ 6241108 h 6738329"/>
              <a:gd name="connsiteX2763" fmla="*/ 9280042 w 12191368"/>
              <a:gd name="connsiteY2763" fmla="*/ 6239220 h 6738329"/>
              <a:gd name="connsiteX2764" fmla="*/ 9272856 w 12191368"/>
              <a:gd name="connsiteY2764" fmla="*/ 6237123 h 6738329"/>
              <a:gd name="connsiteX2765" fmla="*/ 9266470 w 12191368"/>
              <a:gd name="connsiteY2765" fmla="*/ 6234605 h 6738329"/>
              <a:gd name="connsiteX2766" fmla="*/ 9260084 w 12191368"/>
              <a:gd name="connsiteY2766" fmla="*/ 6231878 h 6738329"/>
              <a:gd name="connsiteX2767" fmla="*/ 9253698 w 12191368"/>
              <a:gd name="connsiteY2767" fmla="*/ 6228942 h 6738329"/>
              <a:gd name="connsiteX2768" fmla="*/ 9247310 w 12191368"/>
              <a:gd name="connsiteY2768" fmla="*/ 6225376 h 6738329"/>
              <a:gd name="connsiteX2769" fmla="*/ 9240924 w 12191368"/>
              <a:gd name="connsiteY2769" fmla="*/ 6221810 h 6738329"/>
              <a:gd name="connsiteX2770" fmla="*/ 9232142 w 12191368"/>
              <a:gd name="connsiteY2770" fmla="*/ 6222859 h 6738329"/>
              <a:gd name="connsiteX2771" fmla="*/ 9224160 w 12191368"/>
              <a:gd name="connsiteY2771" fmla="*/ 6223698 h 6738329"/>
              <a:gd name="connsiteX2772" fmla="*/ 9216178 w 12191368"/>
              <a:gd name="connsiteY2772" fmla="*/ 6224328 h 6738329"/>
              <a:gd name="connsiteX2773" fmla="*/ 9208594 w 12191368"/>
              <a:gd name="connsiteY2773" fmla="*/ 6224537 h 6738329"/>
              <a:gd name="connsiteX2774" fmla="*/ 9201408 w 12191368"/>
              <a:gd name="connsiteY2774" fmla="*/ 6224537 h 6738329"/>
              <a:gd name="connsiteX2775" fmla="*/ 9194622 w 12191368"/>
              <a:gd name="connsiteY2775" fmla="*/ 6224118 h 6738329"/>
              <a:gd name="connsiteX2776" fmla="*/ 9188636 w 12191368"/>
              <a:gd name="connsiteY2776" fmla="*/ 6223698 h 6738329"/>
              <a:gd name="connsiteX2777" fmla="*/ 9182648 w 12191368"/>
              <a:gd name="connsiteY2777" fmla="*/ 6222859 h 6738329"/>
              <a:gd name="connsiteX2778" fmla="*/ 9176660 w 12191368"/>
              <a:gd name="connsiteY2778" fmla="*/ 6221810 h 6738329"/>
              <a:gd name="connsiteX2779" fmla="*/ 9171472 w 12191368"/>
              <a:gd name="connsiteY2779" fmla="*/ 6220552 h 6738329"/>
              <a:gd name="connsiteX2780" fmla="*/ 9166282 w 12191368"/>
              <a:gd name="connsiteY2780" fmla="*/ 6219084 h 6738329"/>
              <a:gd name="connsiteX2781" fmla="*/ 9161892 w 12191368"/>
              <a:gd name="connsiteY2781" fmla="*/ 6217615 h 6738329"/>
              <a:gd name="connsiteX2782" fmla="*/ 9157502 w 12191368"/>
              <a:gd name="connsiteY2782" fmla="*/ 6215728 h 6738329"/>
              <a:gd name="connsiteX2783" fmla="*/ 9153112 w 12191368"/>
              <a:gd name="connsiteY2783" fmla="*/ 6213840 h 6738329"/>
              <a:gd name="connsiteX2784" fmla="*/ 9149120 w 12191368"/>
              <a:gd name="connsiteY2784" fmla="*/ 6211742 h 6738329"/>
              <a:gd name="connsiteX2785" fmla="*/ 9145128 w 12191368"/>
              <a:gd name="connsiteY2785" fmla="*/ 6209225 h 6738329"/>
              <a:gd name="connsiteX2786" fmla="*/ 9141536 w 12191368"/>
              <a:gd name="connsiteY2786" fmla="*/ 6206918 h 6738329"/>
              <a:gd name="connsiteX2787" fmla="*/ 9137944 w 12191368"/>
              <a:gd name="connsiteY2787" fmla="*/ 6204401 h 6738329"/>
              <a:gd name="connsiteX2788" fmla="*/ 9131956 w 12191368"/>
              <a:gd name="connsiteY2788" fmla="*/ 6199157 h 6738329"/>
              <a:gd name="connsiteX2789" fmla="*/ 9125970 w 12191368"/>
              <a:gd name="connsiteY2789" fmla="*/ 6193493 h 6738329"/>
              <a:gd name="connsiteX2790" fmla="*/ 9120380 w 12191368"/>
              <a:gd name="connsiteY2790" fmla="*/ 6187411 h 6738329"/>
              <a:gd name="connsiteX2791" fmla="*/ 9109604 w 12191368"/>
              <a:gd name="connsiteY2791" fmla="*/ 6175245 h 6738329"/>
              <a:gd name="connsiteX2792" fmla="*/ 9104414 w 12191368"/>
              <a:gd name="connsiteY2792" fmla="*/ 6169162 h 6738329"/>
              <a:gd name="connsiteX2793" fmla="*/ 9098826 w 12191368"/>
              <a:gd name="connsiteY2793" fmla="*/ 6163499 h 6738329"/>
              <a:gd name="connsiteX2794" fmla="*/ 9074478 w 12191368"/>
              <a:gd name="connsiteY2794" fmla="*/ 6100572 h 6738329"/>
              <a:gd name="connsiteX2795" fmla="*/ 9040550 w 12191368"/>
              <a:gd name="connsiteY2795" fmla="*/ 6108123 h 6738329"/>
              <a:gd name="connsiteX2796" fmla="*/ 9038554 w 12191368"/>
              <a:gd name="connsiteY2796" fmla="*/ 6112318 h 6738329"/>
              <a:gd name="connsiteX2797" fmla="*/ 9037358 w 12191368"/>
              <a:gd name="connsiteY2797" fmla="*/ 6116723 h 6738329"/>
              <a:gd name="connsiteX2798" fmla="*/ 9037756 w 12191368"/>
              <a:gd name="connsiteY2798" fmla="*/ 6125952 h 6738329"/>
              <a:gd name="connsiteX2799" fmla="*/ 9036958 w 12191368"/>
              <a:gd name="connsiteY2799" fmla="*/ 6134762 h 6738329"/>
              <a:gd name="connsiteX2800" fmla="*/ 9035760 w 12191368"/>
              <a:gd name="connsiteY2800" fmla="*/ 6143781 h 6738329"/>
              <a:gd name="connsiteX2801" fmla="*/ 9033764 w 12191368"/>
              <a:gd name="connsiteY2801" fmla="*/ 6152382 h 6738329"/>
              <a:gd name="connsiteX2802" fmla="*/ 9031370 w 12191368"/>
              <a:gd name="connsiteY2802" fmla="*/ 6161191 h 6738329"/>
              <a:gd name="connsiteX2803" fmla="*/ 9028178 w 12191368"/>
              <a:gd name="connsiteY2803" fmla="*/ 6169581 h 6738329"/>
              <a:gd name="connsiteX2804" fmla="*/ 9024186 w 12191368"/>
              <a:gd name="connsiteY2804" fmla="*/ 6178181 h 6738329"/>
              <a:gd name="connsiteX2805" fmla="*/ 9019794 w 12191368"/>
              <a:gd name="connsiteY2805" fmla="*/ 6186572 h 6738329"/>
              <a:gd name="connsiteX2806" fmla="*/ 9014606 w 12191368"/>
              <a:gd name="connsiteY2806" fmla="*/ 6194961 h 6738329"/>
              <a:gd name="connsiteX2807" fmla="*/ 9009416 w 12191368"/>
              <a:gd name="connsiteY2807" fmla="*/ 6203142 h 6738329"/>
              <a:gd name="connsiteX2808" fmla="*/ 9003430 w 12191368"/>
              <a:gd name="connsiteY2808" fmla="*/ 6211323 h 6738329"/>
              <a:gd name="connsiteX2809" fmla="*/ 8997442 w 12191368"/>
              <a:gd name="connsiteY2809" fmla="*/ 6219503 h 6738329"/>
              <a:gd name="connsiteX2810" fmla="*/ 8990656 w 12191368"/>
              <a:gd name="connsiteY2810" fmla="*/ 6227474 h 6738329"/>
              <a:gd name="connsiteX2811" fmla="*/ 8983472 w 12191368"/>
              <a:gd name="connsiteY2811" fmla="*/ 6235654 h 6738329"/>
              <a:gd name="connsiteX2812" fmla="*/ 8976288 w 12191368"/>
              <a:gd name="connsiteY2812" fmla="*/ 6243415 h 6738329"/>
              <a:gd name="connsiteX2813" fmla="*/ 8968704 w 12191368"/>
              <a:gd name="connsiteY2813" fmla="*/ 6251596 h 6738329"/>
              <a:gd name="connsiteX2814" fmla="*/ 8968704 w 12191368"/>
              <a:gd name="connsiteY2814" fmla="*/ 6251806 h 6738329"/>
              <a:gd name="connsiteX2815" fmla="*/ 8965510 w 12191368"/>
              <a:gd name="connsiteY2815" fmla="*/ 6258517 h 6738329"/>
              <a:gd name="connsiteX2816" fmla="*/ 8961918 w 12191368"/>
              <a:gd name="connsiteY2816" fmla="*/ 6264810 h 6738329"/>
              <a:gd name="connsiteX2817" fmla="*/ 8957528 w 12191368"/>
              <a:gd name="connsiteY2817" fmla="*/ 6270474 h 6738329"/>
              <a:gd name="connsiteX2818" fmla="*/ 8955132 w 12191368"/>
              <a:gd name="connsiteY2818" fmla="*/ 6273200 h 6738329"/>
              <a:gd name="connsiteX2819" fmla="*/ 8952738 w 12191368"/>
              <a:gd name="connsiteY2819" fmla="*/ 6275718 h 6738329"/>
              <a:gd name="connsiteX2820" fmla="*/ 8949544 w 12191368"/>
              <a:gd name="connsiteY2820" fmla="*/ 6278234 h 6738329"/>
              <a:gd name="connsiteX2821" fmla="*/ 8946750 w 12191368"/>
              <a:gd name="connsiteY2821" fmla="*/ 6280542 h 6738329"/>
              <a:gd name="connsiteX2822" fmla="*/ 8943956 w 12191368"/>
              <a:gd name="connsiteY2822" fmla="*/ 6282849 h 6738329"/>
              <a:gd name="connsiteX2823" fmla="*/ 8940762 w 12191368"/>
              <a:gd name="connsiteY2823" fmla="*/ 6284947 h 6738329"/>
              <a:gd name="connsiteX2824" fmla="*/ 8937170 w 12191368"/>
              <a:gd name="connsiteY2824" fmla="*/ 6286834 h 6738329"/>
              <a:gd name="connsiteX2825" fmla="*/ 8933578 w 12191368"/>
              <a:gd name="connsiteY2825" fmla="*/ 6288513 h 6738329"/>
              <a:gd name="connsiteX2826" fmla="*/ 8929986 w 12191368"/>
              <a:gd name="connsiteY2826" fmla="*/ 6290191 h 6738329"/>
              <a:gd name="connsiteX2827" fmla="*/ 8925994 w 12191368"/>
              <a:gd name="connsiteY2827" fmla="*/ 6291868 h 6738329"/>
              <a:gd name="connsiteX2828" fmla="*/ 8922002 w 12191368"/>
              <a:gd name="connsiteY2828" fmla="*/ 6293337 h 6738329"/>
              <a:gd name="connsiteX2829" fmla="*/ 8917612 w 12191368"/>
              <a:gd name="connsiteY2829" fmla="*/ 6294596 h 6738329"/>
              <a:gd name="connsiteX2830" fmla="*/ 8913222 w 12191368"/>
              <a:gd name="connsiteY2830" fmla="*/ 6295854 h 6738329"/>
              <a:gd name="connsiteX2831" fmla="*/ 8908432 w 12191368"/>
              <a:gd name="connsiteY2831" fmla="*/ 6297112 h 6738329"/>
              <a:gd name="connsiteX2832" fmla="*/ 8903642 w 12191368"/>
              <a:gd name="connsiteY2832" fmla="*/ 6297952 h 6738329"/>
              <a:gd name="connsiteX2833" fmla="*/ 8898852 w 12191368"/>
              <a:gd name="connsiteY2833" fmla="*/ 6298791 h 6738329"/>
              <a:gd name="connsiteX2834" fmla="*/ 8893662 w 12191368"/>
              <a:gd name="connsiteY2834" fmla="*/ 6299630 h 6738329"/>
              <a:gd name="connsiteX2835" fmla="*/ 8888474 w 12191368"/>
              <a:gd name="connsiteY2835" fmla="*/ 6300259 h 6738329"/>
              <a:gd name="connsiteX2836" fmla="*/ 8882486 w 12191368"/>
              <a:gd name="connsiteY2836" fmla="*/ 6300678 h 6738329"/>
              <a:gd name="connsiteX2837" fmla="*/ 8876898 w 12191368"/>
              <a:gd name="connsiteY2837" fmla="*/ 6301098 h 6738329"/>
              <a:gd name="connsiteX2838" fmla="*/ 8864924 w 12191368"/>
              <a:gd name="connsiteY2838" fmla="*/ 6301307 h 6738329"/>
              <a:gd name="connsiteX2839" fmla="*/ 8851752 w 12191368"/>
              <a:gd name="connsiteY2839" fmla="*/ 6301307 h 6738329"/>
              <a:gd name="connsiteX2840" fmla="*/ 8838580 w 12191368"/>
              <a:gd name="connsiteY2840" fmla="*/ 6300678 h 6738329"/>
              <a:gd name="connsiteX2841" fmla="*/ 8827004 w 12191368"/>
              <a:gd name="connsiteY2841" fmla="*/ 6300259 h 6738329"/>
              <a:gd name="connsiteX2842" fmla="*/ 8815430 w 12191368"/>
              <a:gd name="connsiteY2842" fmla="*/ 6299839 h 6738329"/>
              <a:gd name="connsiteX2843" fmla="*/ 8804252 w 12191368"/>
              <a:gd name="connsiteY2843" fmla="*/ 6299839 h 6738329"/>
              <a:gd name="connsiteX2844" fmla="*/ 8792678 w 12191368"/>
              <a:gd name="connsiteY2844" fmla="*/ 6300049 h 6738329"/>
              <a:gd name="connsiteX2845" fmla="*/ 8769526 w 12191368"/>
              <a:gd name="connsiteY2845" fmla="*/ 6300469 h 6738329"/>
              <a:gd name="connsiteX2846" fmla="*/ 8745978 w 12191368"/>
              <a:gd name="connsiteY2846" fmla="*/ 6300678 h 6738329"/>
              <a:gd name="connsiteX2847" fmla="*/ 8734800 w 12191368"/>
              <a:gd name="connsiteY2847" fmla="*/ 6300678 h 6738329"/>
              <a:gd name="connsiteX2848" fmla="*/ 8723226 w 12191368"/>
              <a:gd name="connsiteY2848" fmla="*/ 6300469 h 6738329"/>
              <a:gd name="connsiteX2849" fmla="*/ 8711650 w 12191368"/>
              <a:gd name="connsiteY2849" fmla="*/ 6299839 h 6738329"/>
              <a:gd name="connsiteX2850" fmla="*/ 8700474 w 12191368"/>
              <a:gd name="connsiteY2850" fmla="*/ 6299000 h 6738329"/>
              <a:gd name="connsiteX2851" fmla="*/ 8688898 w 12191368"/>
              <a:gd name="connsiteY2851" fmla="*/ 6297742 h 6738329"/>
              <a:gd name="connsiteX2852" fmla="*/ 8677722 w 12191368"/>
              <a:gd name="connsiteY2852" fmla="*/ 6295644 h 6738329"/>
              <a:gd name="connsiteX2853" fmla="*/ 8672134 w 12191368"/>
              <a:gd name="connsiteY2853" fmla="*/ 6294596 h 6738329"/>
              <a:gd name="connsiteX2854" fmla="*/ 8666546 w 12191368"/>
              <a:gd name="connsiteY2854" fmla="*/ 6293547 h 6738329"/>
              <a:gd name="connsiteX2855" fmla="*/ 8661356 w 12191368"/>
              <a:gd name="connsiteY2855" fmla="*/ 6292078 h 6738329"/>
              <a:gd name="connsiteX2856" fmla="*/ 8655370 w 12191368"/>
              <a:gd name="connsiteY2856" fmla="*/ 6290610 h 6738329"/>
              <a:gd name="connsiteX2857" fmla="*/ 8649382 w 12191368"/>
              <a:gd name="connsiteY2857" fmla="*/ 6289352 h 6738329"/>
              <a:gd name="connsiteX2858" fmla="*/ 8642996 w 12191368"/>
              <a:gd name="connsiteY2858" fmla="*/ 6287883 h 6738329"/>
              <a:gd name="connsiteX2859" fmla="*/ 8637408 w 12191368"/>
              <a:gd name="connsiteY2859" fmla="*/ 6286415 h 6738329"/>
              <a:gd name="connsiteX2860" fmla="*/ 8631420 w 12191368"/>
              <a:gd name="connsiteY2860" fmla="*/ 6284737 h 6738329"/>
              <a:gd name="connsiteX2861" fmla="*/ 8620244 w 12191368"/>
              <a:gd name="connsiteY2861" fmla="*/ 6281171 h 6738329"/>
              <a:gd name="connsiteX2862" fmla="*/ 8609466 w 12191368"/>
              <a:gd name="connsiteY2862" fmla="*/ 6277186 h 6738329"/>
              <a:gd name="connsiteX2863" fmla="*/ 8599488 w 12191368"/>
              <a:gd name="connsiteY2863" fmla="*/ 6272991 h 6738329"/>
              <a:gd name="connsiteX2864" fmla="*/ 8589510 w 12191368"/>
              <a:gd name="connsiteY2864" fmla="*/ 6268586 h 6738329"/>
              <a:gd name="connsiteX2865" fmla="*/ 8579930 w 12191368"/>
              <a:gd name="connsiteY2865" fmla="*/ 6263971 h 6738329"/>
              <a:gd name="connsiteX2866" fmla="*/ 8570750 w 12191368"/>
              <a:gd name="connsiteY2866" fmla="*/ 6259147 h 6738329"/>
              <a:gd name="connsiteX2867" fmla="*/ 8552388 w 12191368"/>
              <a:gd name="connsiteY2867" fmla="*/ 6249498 h 6738329"/>
              <a:gd name="connsiteX2868" fmla="*/ 8534426 w 12191368"/>
              <a:gd name="connsiteY2868" fmla="*/ 6239640 h 6738329"/>
              <a:gd name="connsiteX2869" fmla="*/ 8524448 w 12191368"/>
              <a:gd name="connsiteY2869" fmla="*/ 6234815 h 6738329"/>
              <a:gd name="connsiteX2870" fmla="*/ 8514868 w 12191368"/>
              <a:gd name="connsiteY2870" fmla="*/ 6230410 h 6738329"/>
              <a:gd name="connsiteX2871" fmla="*/ 8504890 w 12191368"/>
              <a:gd name="connsiteY2871" fmla="*/ 6225796 h 6738329"/>
              <a:gd name="connsiteX2872" fmla="*/ 8494112 w 12191368"/>
              <a:gd name="connsiteY2872" fmla="*/ 6221810 h 6738329"/>
              <a:gd name="connsiteX2873" fmla="*/ 8485731 w 12191368"/>
              <a:gd name="connsiteY2873" fmla="*/ 6218455 h 6738329"/>
              <a:gd name="connsiteX2874" fmla="*/ 8477747 w 12191368"/>
              <a:gd name="connsiteY2874" fmla="*/ 6214679 h 6738329"/>
              <a:gd name="connsiteX2875" fmla="*/ 8470963 w 12191368"/>
              <a:gd name="connsiteY2875" fmla="*/ 6210903 h 6738329"/>
              <a:gd name="connsiteX2876" fmla="*/ 8464975 w 12191368"/>
              <a:gd name="connsiteY2876" fmla="*/ 6206498 h 6738329"/>
              <a:gd name="connsiteX2877" fmla="*/ 8459387 w 12191368"/>
              <a:gd name="connsiteY2877" fmla="*/ 6202093 h 6738329"/>
              <a:gd name="connsiteX2878" fmla="*/ 8454597 w 12191368"/>
              <a:gd name="connsiteY2878" fmla="*/ 6197689 h 6738329"/>
              <a:gd name="connsiteX2879" fmla="*/ 8451003 w 12191368"/>
              <a:gd name="connsiteY2879" fmla="*/ 6192864 h 6738329"/>
              <a:gd name="connsiteX2880" fmla="*/ 8447811 w 12191368"/>
              <a:gd name="connsiteY2880" fmla="*/ 6188040 h 6738329"/>
              <a:gd name="connsiteX2881" fmla="*/ 8445417 w 12191368"/>
              <a:gd name="connsiteY2881" fmla="*/ 6183215 h 6738329"/>
              <a:gd name="connsiteX2882" fmla="*/ 8443819 w 12191368"/>
              <a:gd name="connsiteY2882" fmla="*/ 6177972 h 6738329"/>
              <a:gd name="connsiteX2883" fmla="*/ 8442623 w 12191368"/>
              <a:gd name="connsiteY2883" fmla="*/ 6172728 h 6738329"/>
              <a:gd name="connsiteX2884" fmla="*/ 8442223 w 12191368"/>
              <a:gd name="connsiteY2884" fmla="*/ 6167484 h 6738329"/>
              <a:gd name="connsiteX2885" fmla="*/ 8442223 w 12191368"/>
              <a:gd name="connsiteY2885" fmla="*/ 6162030 h 6738329"/>
              <a:gd name="connsiteX2886" fmla="*/ 8442623 w 12191368"/>
              <a:gd name="connsiteY2886" fmla="*/ 6156367 h 6738329"/>
              <a:gd name="connsiteX2887" fmla="*/ 8443420 w 12191368"/>
              <a:gd name="connsiteY2887" fmla="*/ 6150914 h 6738329"/>
              <a:gd name="connsiteX2888" fmla="*/ 8445017 w 12191368"/>
              <a:gd name="connsiteY2888" fmla="*/ 6145250 h 6738329"/>
              <a:gd name="connsiteX2889" fmla="*/ 8443022 w 12191368"/>
              <a:gd name="connsiteY2889" fmla="*/ 6117562 h 6738329"/>
              <a:gd name="connsiteX2890" fmla="*/ 8442623 w 12191368"/>
              <a:gd name="connsiteY2890" fmla="*/ 6108123 h 6738329"/>
              <a:gd name="connsiteX2891" fmla="*/ 8439429 w 12191368"/>
              <a:gd name="connsiteY2891" fmla="*/ 6093231 h 6738329"/>
              <a:gd name="connsiteX2892" fmla="*/ 8436635 w 12191368"/>
              <a:gd name="connsiteY2892" fmla="*/ 6078547 h 6738329"/>
              <a:gd name="connsiteX2893" fmla="*/ 8434241 w 12191368"/>
              <a:gd name="connsiteY2893" fmla="*/ 6063655 h 6738329"/>
              <a:gd name="connsiteX2894" fmla="*/ 8432643 w 12191368"/>
              <a:gd name="connsiteY2894" fmla="*/ 6048972 h 6738329"/>
              <a:gd name="connsiteX2895" fmla="*/ 8431046 w 12191368"/>
              <a:gd name="connsiteY2895" fmla="*/ 6034080 h 6738329"/>
              <a:gd name="connsiteX2896" fmla="*/ 8429849 w 12191368"/>
              <a:gd name="connsiteY2896" fmla="*/ 6019397 h 6738329"/>
              <a:gd name="connsiteX2897" fmla="*/ 8427854 w 12191368"/>
              <a:gd name="connsiteY2897" fmla="*/ 5990031 h 6738329"/>
              <a:gd name="connsiteX2898" fmla="*/ 8427854 w 12191368"/>
              <a:gd name="connsiteY2898" fmla="*/ 5988144 h 6738329"/>
              <a:gd name="connsiteX2899" fmla="*/ 8427854 w 12191368"/>
              <a:gd name="connsiteY2899" fmla="*/ 5986465 h 6738329"/>
              <a:gd name="connsiteX2900" fmla="*/ 8427056 w 12191368"/>
              <a:gd name="connsiteY2900" fmla="*/ 5959616 h 6738329"/>
              <a:gd name="connsiteX2901" fmla="*/ 8426656 w 12191368"/>
              <a:gd name="connsiteY2901" fmla="*/ 5932558 h 6738329"/>
              <a:gd name="connsiteX2902" fmla="*/ 8426257 w 12191368"/>
              <a:gd name="connsiteY2902" fmla="*/ 5905919 h 6738329"/>
              <a:gd name="connsiteX2903" fmla="*/ 8425459 w 12191368"/>
              <a:gd name="connsiteY2903" fmla="*/ 5878861 h 6738329"/>
              <a:gd name="connsiteX2904" fmla="*/ 8420270 w 12191368"/>
              <a:gd name="connsiteY2904" fmla="*/ 5687774 h 6738329"/>
              <a:gd name="connsiteX2905" fmla="*/ 8420270 w 12191368"/>
              <a:gd name="connsiteY2905" fmla="*/ 5668686 h 6738329"/>
              <a:gd name="connsiteX2906" fmla="*/ 8407099 w 12191368"/>
              <a:gd name="connsiteY2906" fmla="*/ 5574086 h 6738329"/>
              <a:gd name="connsiteX2907" fmla="*/ 8405102 w 12191368"/>
              <a:gd name="connsiteY2907" fmla="*/ 5571150 h 6738329"/>
              <a:gd name="connsiteX2908" fmla="*/ 8403505 w 12191368"/>
              <a:gd name="connsiteY2908" fmla="*/ 5568004 h 6738329"/>
              <a:gd name="connsiteX2909" fmla="*/ 8402308 w 12191368"/>
              <a:gd name="connsiteY2909" fmla="*/ 5565067 h 6738329"/>
              <a:gd name="connsiteX2910" fmla="*/ 8401510 w 12191368"/>
              <a:gd name="connsiteY2910" fmla="*/ 5562130 h 6738329"/>
              <a:gd name="connsiteX2911" fmla="*/ 8400712 w 12191368"/>
              <a:gd name="connsiteY2911" fmla="*/ 5559194 h 6738329"/>
              <a:gd name="connsiteX2912" fmla="*/ 8400313 w 12191368"/>
              <a:gd name="connsiteY2912" fmla="*/ 5556257 h 6738329"/>
              <a:gd name="connsiteX2913" fmla="*/ 8400313 w 12191368"/>
              <a:gd name="connsiteY2913" fmla="*/ 5550174 h 6738329"/>
              <a:gd name="connsiteX2914" fmla="*/ 8400712 w 12191368"/>
              <a:gd name="connsiteY2914" fmla="*/ 5544301 h 6738329"/>
              <a:gd name="connsiteX2915" fmla="*/ 8401510 w 12191368"/>
              <a:gd name="connsiteY2915" fmla="*/ 5538218 h 6738329"/>
              <a:gd name="connsiteX2916" fmla="*/ 8404304 w 12191368"/>
              <a:gd name="connsiteY2916" fmla="*/ 5526262 h 6738329"/>
              <a:gd name="connsiteX2917" fmla="*/ 8399515 w 12191368"/>
              <a:gd name="connsiteY2917" fmla="*/ 5530038 h 6738329"/>
              <a:gd name="connsiteX2918" fmla="*/ 8394724 w 12191368"/>
              <a:gd name="connsiteY2918" fmla="*/ 5534023 h 6738329"/>
              <a:gd name="connsiteX2919" fmla="*/ 8390733 w 12191368"/>
              <a:gd name="connsiteY2919" fmla="*/ 5538218 h 6738329"/>
              <a:gd name="connsiteX2920" fmla="*/ 8387539 w 12191368"/>
              <a:gd name="connsiteY2920" fmla="*/ 5542203 h 6738329"/>
              <a:gd name="connsiteX2921" fmla="*/ 8384346 w 12191368"/>
              <a:gd name="connsiteY2921" fmla="*/ 5546399 h 6738329"/>
              <a:gd name="connsiteX2922" fmla="*/ 8381553 w 12191368"/>
              <a:gd name="connsiteY2922" fmla="*/ 5550384 h 6738329"/>
              <a:gd name="connsiteX2923" fmla="*/ 8378758 w 12191368"/>
              <a:gd name="connsiteY2923" fmla="*/ 5554789 h 6738329"/>
              <a:gd name="connsiteX2924" fmla="*/ 8376762 w 12191368"/>
              <a:gd name="connsiteY2924" fmla="*/ 5558984 h 6738329"/>
              <a:gd name="connsiteX2925" fmla="*/ 8374767 w 12191368"/>
              <a:gd name="connsiteY2925" fmla="*/ 5563179 h 6738329"/>
              <a:gd name="connsiteX2926" fmla="*/ 8373170 w 12191368"/>
              <a:gd name="connsiteY2926" fmla="*/ 5567374 h 6738329"/>
              <a:gd name="connsiteX2927" fmla="*/ 8370775 w 12191368"/>
              <a:gd name="connsiteY2927" fmla="*/ 5575974 h 6738329"/>
              <a:gd name="connsiteX2928" fmla="*/ 8369178 w 12191368"/>
              <a:gd name="connsiteY2928" fmla="*/ 5584574 h 6738329"/>
              <a:gd name="connsiteX2929" fmla="*/ 8367981 w 12191368"/>
              <a:gd name="connsiteY2929" fmla="*/ 5593384 h 6738329"/>
              <a:gd name="connsiteX2930" fmla="*/ 8367183 w 12191368"/>
              <a:gd name="connsiteY2930" fmla="*/ 5602193 h 6738329"/>
              <a:gd name="connsiteX2931" fmla="*/ 8366784 w 12191368"/>
              <a:gd name="connsiteY2931" fmla="*/ 5611003 h 6738329"/>
              <a:gd name="connsiteX2932" fmla="*/ 8365985 w 12191368"/>
              <a:gd name="connsiteY2932" fmla="*/ 5628623 h 6738329"/>
              <a:gd name="connsiteX2933" fmla="*/ 8365586 w 12191368"/>
              <a:gd name="connsiteY2933" fmla="*/ 5637433 h 6738329"/>
              <a:gd name="connsiteX2934" fmla="*/ 8364389 w 12191368"/>
              <a:gd name="connsiteY2934" fmla="*/ 5646242 h 6738329"/>
              <a:gd name="connsiteX2935" fmla="*/ 8361993 w 12191368"/>
              <a:gd name="connsiteY2935" fmla="*/ 5654842 h 6738329"/>
              <a:gd name="connsiteX2936" fmla="*/ 8359599 w 12191368"/>
              <a:gd name="connsiteY2936" fmla="*/ 5663442 h 6738329"/>
              <a:gd name="connsiteX2937" fmla="*/ 8354410 w 12191368"/>
              <a:gd name="connsiteY2937" fmla="*/ 5678754 h 6738329"/>
              <a:gd name="connsiteX2938" fmla="*/ 8350417 w 12191368"/>
              <a:gd name="connsiteY2938" fmla="*/ 5693857 h 6738329"/>
              <a:gd name="connsiteX2939" fmla="*/ 8346427 w 12191368"/>
              <a:gd name="connsiteY2939" fmla="*/ 5709169 h 6738329"/>
              <a:gd name="connsiteX2940" fmla="*/ 8342833 w 12191368"/>
              <a:gd name="connsiteY2940" fmla="*/ 5724271 h 6738329"/>
              <a:gd name="connsiteX2941" fmla="*/ 8340041 w 12191368"/>
              <a:gd name="connsiteY2941" fmla="*/ 5739583 h 6738329"/>
              <a:gd name="connsiteX2942" fmla="*/ 8336848 w 12191368"/>
              <a:gd name="connsiteY2942" fmla="*/ 5754895 h 6738329"/>
              <a:gd name="connsiteX2943" fmla="*/ 8330859 w 12191368"/>
              <a:gd name="connsiteY2943" fmla="*/ 5785730 h 6738329"/>
              <a:gd name="connsiteX2944" fmla="*/ 8328065 w 12191368"/>
              <a:gd name="connsiteY2944" fmla="*/ 5801042 h 6738329"/>
              <a:gd name="connsiteX2945" fmla="*/ 8324873 w 12191368"/>
              <a:gd name="connsiteY2945" fmla="*/ 5816354 h 6738329"/>
              <a:gd name="connsiteX2946" fmla="*/ 8321680 w 12191368"/>
              <a:gd name="connsiteY2946" fmla="*/ 5831666 h 6738329"/>
              <a:gd name="connsiteX2947" fmla="*/ 8317688 w 12191368"/>
              <a:gd name="connsiteY2947" fmla="*/ 5846978 h 6738329"/>
              <a:gd name="connsiteX2948" fmla="*/ 8313297 w 12191368"/>
              <a:gd name="connsiteY2948" fmla="*/ 5862080 h 6738329"/>
              <a:gd name="connsiteX2949" fmla="*/ 8308108 w 12191368"/>
              <a:gd name="connsiteY2949" fmla="*/ 5877183 h 6738329"/>
              <a:gd name="connsiteX2950" fmla="*/ 8302521 w 12191368"/>
              <a:gd name="connsiteY2950" fmla="*/ 5892495 h 6738329"/>
              <a:gd name="connsiteX2951" fmla="*/ 8295336 w 12191368"/>
              <a:gd name="connsiteY2951" fmla="*/ 5907597 h 6738329"/>
              <a:gd name="connsiteX2952" fmla="*/ 8181977 w 12191368"/>
              <a:gd name="connsiteY2952" fmla="*/ 6316620 h 6738329"/>
              <a:gd name="connsiteX2953" fmla="*/ 8179582 w 12191368"/>
              <a:gd name="connsiteY2953" fmla="*/ 6325219 h 6738329"/>
              <a:gd name="connsiteX2954" fmla="*/ 8176788 w 12191368"/>
              <a:gd name="connsiteY2954" fmla="*/ 6334029 h 6738329"/>
              <a:gd name="connsiteX2955" fmla="*/ 8173195 w 12191368"/>
              <a:gd name="connsiteY2955" fmla="*/ 6342629 h 6738329"/>
              <a:gd name="connsiteX2956" fmla="*/ 8168804 w 12191368"/>
              <a:gd name="connsiteY2956" fmla="*/ 6351229 h 6738329"/>
              <a:gd name="connsiteX2957" fmla="*/ 8163616 w 12191368"/>
              <a:gd name="connsiteY2957" fmla="*/ 6359410 h 6738329"/>
              <a:gd name="connsiteX2958" fmla="*/ 8158825 w 12191368"/>
              <a:gd name="connsiteY2958" fmla="*/ 6367800 h 6738329"/>
              <a:gd name="connsiteX2959" fmla="*/ 8153238 w 12191368"/>
              <a:gd name="connsiteY2959" fmla="*/ 6375980 h 6738329"/>
              <a:gd name="connsiteX2960" fmla="*/ 8147649 w 12191368"/>
              <a:gd name="connsiteY2960" fmla="*/ 6384371 h 6738329"/>
              <a:gd name="connsiteX2961" fmla="*/ 8136074 w 12191368"/>
              <a:gd name="connsiteY2961" fmla="*/ 6400732 h 6738329"/>
              <a:gd name="connsiteX2962" fmla="*/ 8124100 w 12191368"/>
              <a:gd name="connsiteY2962" fmla="*/ 6417092 h 6738329"/>
              <a:gd name="connsiteX2963" fmla="*/ 8118911 w 12191368"/>
              <a:gd name="connsiteY2963" fmla="*/ 6425483 h 6738329"/>
              <a:gd name="connsiteX2964" fmla="*/ 8113721 w 12191368"/>
              <a:gd name="connsiteY2964" fmla="*/ 6433663 h 6738329"/>
              <a:gd name="connsiteX2965" fmla="*/ 8108932 w 12191368"/>
              <a:gd name="connsiteY2965" fmla="*/ 6442263 h 6738329"/>
              <a:gd name="connsiteX2966" fmla="*/ 8104541 w 12191368"/>
              <a:gd name="connsiteY2966" fmla="*/ 6450653 h 6738329"/>
              <a:gd name="connsiteX2967" fmla="*/ 8102146 w 12191368"/>
              <a:gd name="connsiteY2967" fmla="*/ 6454219 h 6738329"/>
              <a:gd name="connsiteX2968" fmla="*/ 8099752 w 12191368"/>
              <a:gd name="connsiteY2968" fmla="*/ 6457575 h 6738329"/>
              <a:gd name="connsiteX2969" fmla="*/ 8096159 w 12191368"/>
              <a:gd name="connsiteY2969" fmla="*/ 6460722 h 6738329"/>
              <a:gd name="connsiteX2970" fmla="*/ 8094163 w 12191368"/>
              <a:gd name="connsiteY2970" fmla="*/ 6462190 h 6738329"/>
              <a:gd name="connsiteX2971" fmla="*/ 8092168 w 12191368"/>
              <a:gd name="connsiteY2971" fmla="*/ 6463448 h 6738329"/>
              <a:gd name="connsiteX2972" fmla="*/ 8089773 w 12191368"/>
              <a:gd name="connsiteY2972" fmla="*/ 6464707 h 6738329"/>
              <a:gd name="connsiteX2973" fmla="*/ 8087377 w 12191368"/>
              <a:gd name="connsiteY2973" fmla="*/ 6465756 h 6738329"/>
              <a:gd name="connsiteX2974" fmla="*/ 8084584 w 12191368"/>
              <a:gd name="connsiteY2974" fmla="*/ 6466595 h 6738329"/>
              <a:gd name="connsiteX2975" fmla="*/ 8081790 w 12191368"/>
              <a:gd name="connsiteY2975" fmla="*/ 6467434 h 6738329"/>
              <a:gd name="connsiteX2976" fmla="*/ 8078595 w 12191368"/>
              <a:gd name="connsiteY2976" fmla="*/ 6468063 h 6738329"/>
              <a:gd name="connsiteX2977" fmla="*/ 8075403 w 12191368"/>
              <a:gd name="connsiteY2977" fmla="*/ 6468482 h 6738329"/>
              <a:gd name="connsiteX2978" fmla="*/ 8071811 w 12191368"/>
              <a:gd name="connsiteY2978" fmla="*/ 6468692 h 6738329"/>
              <a:gd name="connsiteX2979" fmla="*/ 8067420 w 12191368"/>
              <a:gd name="connsiteY2979" fmla="*/ 6468692 h 6738329"/>
              <a:gd name="connsiteX2980" fmla="*/ 8049458 w 12191368"/>
              <a:gd name="connsiteY2980" fmla="*/ 6468482 h 6738329"/>
              <a:gd name="connsiteX2981" fmla="*/ 8031097 w 12191368"/>
              <a:gd name="connsiteY2981" fmla="*/ 6468482 h 6738329"/>
              <a:gd name="connsiteX2982" fmla="*/ 8012736 w 12191368"/>
              <a:gd name="connsiteY2982" fmla="*/ 6468692 h 6738329"/>
              <a:gd name="connsiteX2983" fmla="*/ 7993976 w 12191368"/>
              <a:gd name="connsiteY2983" fmla="*/ 6469112 h 6738329"/>
              <a:gd name="connsiteX2984" fmla="*/ 7975615 w 12191368"/>
              <a:gd name="connsiteY2984" fmla="*/ 6469531 h 6738329"/>
              <a:gd name="connsiteX2985" fmla="*/ 7956855 w 12191368"/>
              <a:gd name="connsiteY2985" fmla="*/ 6469951 h 6738329"/>
              <a:gd name="connsiteX2986" fmla="*/ 7938494 w 12191368"/>
              <a:gd name="connsiteY2986" fmla="*/ 6469951 h 6738329"/>
              <a:gd name="connsiteX2987" fmla="*/ 7920134 w 12191368"/>
              <a:gd name="connsiteY2987" fmla="*/ 6469741 h 6738329"/>
              <a:gd name="connsiteX2988" fmla="*/ 7901771 w 12191368"/>
              <a:gd name="connsiteY2988" fmla="*/ 6469112 h 6738329"/>
              <a:gd name="connsiteX2989" fmla="*/ 7892991 w 12191368"/>
              <a:gd name="connsiteY2989" fmla="*/ 6468692 h 6738329"/>
              <a:gd name="connsiteX2990" fmla="*/ 7884209 w 12191368"/>
              <a:gd name="connsiteY2990" fmla="*/ 6468063 h 6738329"/>
              <a:gd name="connsiteX2991" fmla="*/ 7875427 w 12191368"/>
              <a:gd name="connsiteY2991" fmla="*/ 6467224 h 6738329"/>
              <a:gd name="connsiteX2992" fmla="*/ 7866247 w 12191368"/>
              <a:gd name="connsiteY2992" fmla="*/ 6466175 h 6738329"/>
              <a:gd name="connsiteX2993" fmla="*/ 7857466 w 12191368"/>
              <a:gd name="connsiteY2993" fmla="*/ 6465127 h 6738329"/>
              <a:gd name="connsiteX2994" fmla="*/ 7848685 w 12191368"/>
              <a:gd name="connsiteY2994" fmla="*/ 6463658 h 6738329"/>
              <a:gd name="connsiteX2995" fmla="*/ 7839903 w 12191368"/>
              <a:gd name="connsiteY2995" fmla="*/ 6462190 h 6738329"/>
              <a:gd name="connsiteX2996" fmla="*/ 7831121 w 12191368"/>
              <a:gd name="connsiteY2996" fmla="*/ 6460302 h 6738329"/>
              <a:gd name="connsiteX2997" fmla="*/ 7822741 w 12191368"/>
              <a:gd name="connsiteY2997" fmla="*/ 6458414 h 6738329"/>
              <a:gd name="connsiteX2998" fmla="*/ 7814359 w 12191368"/>
              <a:gd name="connsiteY2998" fmla="*/ 6456107 h 6738329"/>
              <a:gd name="connsiteX2999" fmla="*/ 7805577 w 12191368"/>
              <a:gd name="connsiteY2999" fmla="*/ 6453590 h 6738329"/>
              <a:gd name="connsiteX3000" fmla="*/ 7797594 w 12191368"/>
              <a:gd name="connsiteY3000" fmla="*/ 6450653 h 6738329"/>
              <a:gd name="connsiteX3001" fmla="*/ 7789611 w 12191368"/>
              <a:gd name="connsiteY3001" fmla="*/ 6447507 h 6738329"/>
              <a:gd name="connsiteX3002" fmla="*/ 7781627 w 12191368"/>
              <a:gd name="connsiteY3002" fmla="*/ 6444151 h 6738329"/>
              <a:gd name="connsiteX3003" fmla="*/ 7766460 w 12191368"/>
              <a:gd name="connsiteY3003" fmla="*/ 6436600 h 6738329"/>
              <a:gd name="connsiteX3004" fmla="*/ 7760072 w 12191368"/>
              <a:gd name="connsiteY3004" fmla="*/ 6433454 h 6738329"/>
              <a:gd name="connsiteX3005" fmla="*/ 7757278 w 12191368"/>
              <a:gd name="connsiteY3005" fmla="*/ 6432404 h 6738329"/>
              <a:gd name="connsiteX3006" fmla="*/ 7746502 w 12191368"/>
              <a:gd name="connsiteY3006" fmla="*/ 6437858 h 6738329"/>
              <a:gd name="connsiteX3007" fmla="*/ 7741313 w 12191368"/>
              <a:gd name="connsiteY3007" fmla="*/ 6439956 h 6738329"/>
              <a:gd name="connsiteX3008" fmla="*/ 7736524 w 12191368"/>
              <a:gd name="connsiteY3008" fmla="*/ 6441634 h 6738329"/>
              <a:gd name="connsiteX3009" fmla="*/ 7732532 w 12191368"/>
              <a:gd name="connsiteY3009" fmla="*/ 6443312 h 6738329"/>
              <a:gd name="connsiteX3010" fmla="*/ 7728541 w 12191368"/>
              <a:gd name="connsiteY3010" fmla="*/ 6444361 h 6738329"/>
              <a:gd name="connsiteX3011" fmla="*/ 7724949 w 12191368"/>
              <a:gd name="connsiteY3011" fmla="*/ 6445409 h 6738329"/>
              <a:gd name="connsiteX3012" fmla="*/ 7721356 w 12191368"/>
              <a:gd name="connsiteY3012" fmla="*/ 6446039 h 6738329"/>
              <a:gd name="connsiteX3013" fmla="*/ 7718562 w 12191368"/>
              <a:gd name="connsiteY3013" fmla="*/ 6446458 h 6738329"/>
              <a:gd name="connsiteX3014" fmla="*/ 7715766 w 12191368"/>
              <a:gd name="connsiteY3014" fmla="*/ 6446668 h 6738329"/>
              <a:gd name="connsiteX3015" fmla="*/ 7712974 w 12191368"/>
              <a:gd name="connsiteY3015" fmla="*/ 6446668 h 6738329"/>
              <a:gd name="connsiteX3016" fmla="*/ 7710977 w 12191368"/>
              <a:gd name="connsiteY3016" fmla="*/ 6446458 h 6738329"/>
              <a:gd name="connsiteX3017" fmla="*/ 7708582 w 12191368"/>
              <a:gd name="connsiteY3017" fmla="*/ 6445829 h 6738329"/>
              <a:gd name="connsiteX3018" fmla="*/ 7706587 w 12191368"/>
              <a:gd name="connsiteY3018" fmla="*/ 6445200 h 6738329"/>
              <a:gd name="connsiteX3019" fmla="*/ 7704990 w 12191368"/>
              <a:gd name="connsiteY3019" fmla="*/ 6444361 h 6738329"/>
              <a:gd name="connsiteX3020" fmla="*/ 7703393 w 12191368"/>
              <a:gd name="connsiteY3020" fmla="*/ 6443312 h 6738329"/>
              <a:gd name="connsiteX3021" fmla="*/ 7702197 w 12191368"/>
              <a:gd name="connsiteY3021" fmla="*/ 6442263 h 6738329"/>
              <a:gd name="connsiteX3022" fmla="*/ 7700998 w 12191368"/>
              <a:gd name="connsiteY3022" fmla="*/ 6440795 h 6738329"/>
              <a:gd name="connsiteX3023" fmla="*/ 7699403 w 12191368"/>
              <a:gd name="connsiteY3023" fmla="*/ 6437858 h 6738329"/>
              <a:gd name="connsiteX3024" fmla="*/ 7697806 w 12191368"/>
              <a:gd name="connsiteY3024" fmla="*/ 6434292 h 6738329"/>
              <a:gd name="connsiteX3025" fmla="*/ 7697007 w 12191368"/>
              <a:gd name="connsiteY3025" fmla="*/ 6430517 h 6738329"/>
              <a:gd name="connsiteX3026" fmla="*/ 7695810 w 12191368"/>
              <a:gd name="connsiteY3026" fmla="*/ 6422126 h 6738329"/>
              <a:gd name="connsiteX3027" fmla="*/ 7695012 w 12191368"/>
              <a:gd name="connsiteY3027" fmla="*/ 6413526 h 6738329"/>
              <a:gd name="connsiteX3028" fmla="*/ 7679045 w 12191368"/>
              <a:gd name="connsiteY3028" fmla="*/ 6407234 h 6738329"/>
              <a:gd name="connsiteX3029" fmla="*/ 7671062 w 12191368"/>
              <a:gd name="connsiteY3029" fmla="*/ 6404087 h 6738329"/>
              <a:gd name="connsiteX3030" fmla="*/ 7663479 w 12191368"/>
              <a:gd name="connsiteY3030" fmla="*/ 6400732 h 6738329"/>
              <a:gd name="connsiteX3031" fmla="*/ 7655895 w 12191368"/>
              <a:gd name="connsiteY3031" fmla="*/ 6397376 h 6738329"/>
              <a:gd name="connsiteX3032" fmla="*/ 7649110 w 12191368"/>
              <a:gd name="connsiteY3032" fmla="*/ 6393810 h 6738329"/>
              <a:gd name="connsiteX3033" fmla="*/ 7642323 w 12191368"/>
              <a:gd name="connsiteY3033" fmla="*/ 6390244 h 6738329"/>
              <a:gd name="connsiteX3034" fmla="*/ 7636736 w 12191368"/>
              <a:gd name="connsiteY3034" fmla="*/ 6386468 h 6738329"/>
              <a:gd name="connsiteX3035" fmla="*/ 7631946 w 12191368"/>
              <a:gd name="connsiteY3035" fmla="*/ 6382273 h 6738329"/>
              <a:gd name="connsiteX3036" fmla="*/ 7629550 w 12191368"/>
              <a:gd name="connsiteY3036" fmla="*/ 6380175 h 6738329"/>
              <a:gd name="connsiteX3037" fmla="*/ 7627555 w 12191368"/>
              <a:gd name="connsiteY3037" fmla="*/ 6378078 h 6738329"/>
              <a:gd name="connsiteX3038" fmla="*/ 7625958 w 12191368"/>
              <a:gd name="connsiteY3038" fmla="*/ 6375980 h 6738329"/>
              <a:gd name="connsiteX3039" fmla="*/ 7624362 w 12191368"/>
              <a:gd name="connsiteY3039" fmla="*/ 6373673 h 6738329"/>
              <a:gd name="connsiteX3040" fmla="*/ 7623165 w 12191368"/>
              <a:gd name="connsiteY3040" fmla="*/ 6371366 h 6738329"/>
              <a:gd name="connsiteX3041" fmla="*/ 7621967 w 12191368"/>
              <a:gd name="connsiteY3041" fmla="*/ 6368849 h 6738329"/>
              <a:gd name="connsiteX3042" fmla="*/ 7621568 w 12191368"/>
              <a:gd name="connsiteY3042" fmla="*/ 6366332 h 6738329"/>
              <a:gd name="connsiteX3043" fmla="*/ 7621169 w 12191368"/>
              <a:gd name="connsiteY3043" fmla="*/ 6363605 h 6738329"/>
              <a:gd name="connsiteX3044" fmla="*/ 7620770 w 12191368"/>
              <a:gd name="connsiteY3044" fmla="*/ 6360878 h 6738329"/>
              <a:gd name="connsiteX3045" fmla="*/ 7621169 w 12191368"/>
              <a:gd name="connsiteY3045" fmla="*/ 6358151 h 6738329"/>
              <a:gd name="connsiteX3046" fmla="*/ 7621568 w 12191368"/>
              <a:gd name="connsiteY3046" fmla="*/ 6355424 h 6738329"/>
              <a:gd name="connsiteX3047" fmla="*/ 7622366 w 12191368"/>
              <a:gd name="connsiteY3047" fmla="*/ 6352488 h 6738329"/>
              <a:gd name="connsiteX3048" fmla="*/ 7623564 w 12191368"/>
              <a:gd name="connsiteY3048" fmla="*/ 6349342 h 6738329"/>
              <a:gd name="connsiteX3049" fmla="*/ 7625159 w 12191368"/>
              <a:gd name="connsiteY3049" fmla="*/ 6345986 h 6738329"/>
              <a:gd name="connsiteX3050" fmla="*/ 7619971 w 12191368"/>
              <a:gd name="connsiteY3050" fmla="*/ 6311796 h 6738329"/>
              <a:gd name="connsiteX3051" fmla="*/ 7613984 w 12191368"/>
              <a:gd name="connsiteY3051" fmla="*/ 6285157 h 6738329"/>
              <a:gd name="connsiteX3052" fmla="*/ 7610791 w 12191368"/>
              <a:gd name="connsiteY3052" fmla="*/ 6271732 h 6738329"/>
              <a:gd name="connsiteX3053" fmla="*/ 7608396 w 12191368"/>
              <a:gd name="connsiteY3053" fmla="*/ 6258308 h 6738329"/>
              <a:gd name="connsiteX3054" fmla="*/ 7606001 w 12191368"/>
              <a:gd name="connsiteY3054" fmla="*/ 6245093 h 6738329"/>
              <a:gd name="connsiteX3055" fmla="*/ 7604405 w 12191368"/>
              <a:gd name="connsiteY3055" fmla="*/ 6231669 h 6738329"/>
              <a:gd name="connsiteX3056" fmla="*/ 7602807 w 12191368"/>
              <a:gd name="connsiteY3056" fmla="*/ 6218244 h 6738329"/>
              <a:gd name="connsiteX3057" fmla="*/ 7601611 w 12191368"/>
              <a:gd name="connsiteY3057" fmla="*/ 6204820 h 6738329"/>
              <a:gd name="connsiteX3058" fmla="*/ 7601212 w 12191368"/>
              <a:gd name="connsiteY3058" fmla="*/ 6191396 h 6738329"/>
              <a:gd name="connsiteX3059" fmla="*/ 7600813 w 12191368"/>
              <a:gd name="connsiteY3059" fmla="*/ 6178181 h 6738329"/>
              <a:gd name="connsiteX3060" fmla="*/ 7601212 w 12191368"/>
              <a:gd name="connsiteY3060" fmla="*/ 6164757 h 6738329"/>
              <a:gd name="connsiteX3061" fmla="*/ 7602409 w 12191368"/>
              <a:gd name="connsiteY3061" fmla="*/ 6151332 h 6738329"/>
              <a:gd name="connsiteX3062" fmla="*/ 7604006 w 12191368"/>
              <a:gd name="connsiteY3062" fmla="*/ 6137908 h 6738329"/>
              <a:gd name="connsiteX3063" fmla="*/ 7606400 w 12191368"/>
              <a:gd name="connsiteY3063" fmla="*/ 6124694 h 6738329"/>
              <a:gd name="connsiteX3064" fmla="*/ 7609593 w 12191368"/>
              <a:gd name="connsiteY3064" fmla="*/ 6111270 h 6738329"/>
              <a:gd name="connsiteX3065" fmla="*/ 7613984 w 12191368"/>
              <a:gd name="connsiteY3065" fmla="*/ 6097845 h 6738329"/>
              <a:gd name="connsiteX3066" fmla="*/ 7614383 w 12191368"/>
              <a:gd name="connsiteY3066" fmla="*/ 6096167 h 6738329"/>
              <a:gd name="connsiteX3067" fmla="*/ 7614383 w 12191368"/>
              <a:gd name="connsiteY3067" fmla="*/ 6094699 h 6738329"/>
              <a:gd name="connsiteX3068" fmla="*/ 7614383 w 12191368"/>
              <a:gd name="connsiteY3068" fmla="*/ 6093021 h 6738329"/>
              <a:gd name="connsiteX3069" fmla="*/ 7613984 w 12191368"/>
              <a:gd name="connsiteY3069" fmla="*/ 6091552 h 6738329"/>
              <a:gd name="connsiteX3070" fmla="*/ 7611989 w 12191368"/>
              <a:gd name="connsiteY3070" fmla="*/ 6088406 h 6738329"/>
              <a:gd name="connsiteX3071" fmla="*/ 7609992 w 12191368"/>
              <a:gd name="connsiteY3071" fmla="*/ 6085470 h 6738329"/>
              <a:gd name="connsiteX3072" fmla="*/ 7607598 w 12191368"/>
              <a:gd name="connsiteY3072" fmla="*/ 6082742 h 6738329"/>
              <a:gd name="connsiteX3073" fmla="*/ 7604804 w 12191368"/>
              <a:gd name="connsiteY3073" fmla="*/ 6080016 h 6738329"/>
              <a:gd name="connsiteX3074" fmla="*/ 7599215 w 12191368"/>
              <a:gd name="connsiteY3074" fmla="*/ 6074562 h 6738329"/>
              <a:gd name="connsiteX3075" fmla="*/ 7596821 w 12191368"/>
              <a:gd name="connsiteY3075" fmla="*/ 6071835 h 6738329"/>
              <a:gd name="connsiteX3076" fmla="*/ 7594825 w 12191368"/>
              <a:gd name="connsiteY3076" fmla="*/ 6068899 h 6738329"/>
              <a:gd name="connsiteX3077" fmla="*/ 7593228 w 12191368"/>
              <a:gd name="connsiteY3077" fmla="*/ 6066172 h 6738329"/>
              <a:gd name="connsiteX3078" fmla="*/ 7592829 w 12191368"/>
              <a:gd name="connsiteY3078" fmla="*/ 6063445 h 6738329"/>
              <a:gd name="connsiteX3079" fmla="*/ 7592829 w 12191368"/>
              <a:gd name="connsiteY3079" fmla="*/ 6061977 h 6738329"/>
              <a:gd name="connsiteX3080" fmla="*/ 7593228 w 12191368"/>
              <a:gd name="connsiteY3080" fmla="*/ 6060508 h 6738329"/>
              <a:gd name="connsiteX3081" fmla="*/ 7594027 w 12191368"/>
              <a:gd name="connsiteY3081" fmla="*/ 6059040 h 6738329"/>
              <a:gd name="connsiteX3082" fmla="*/ 7594825 w 12191368"/>
              <a:gd name="connsiteY3082" fmla="*/ 6057572 h 6738329"/>
              <a:gd name="connsiteX3083" fmla="*/ 7596022 w 12191368"/>
              <a:gd name="connsiteY3083" fmla="*/ 6056104 h 6738329"/>
              <a:gd name="connsiteX3084" fmla="*/ 7597619 w 12191368"/>
              <a:gd name="connsiteY3084" fmla="*/ 6054635 h 6738329"/>
              <a:gd name="connsiteX3085" fmla="*/ 7600014 w 12191368"/>
              <a:gd name="connsiteY3085" fmla="*/ 6052747 h 6738329"/>
              <a:gd name="connsiteX3086" fmla="*/ 7602409 w 12191368"/>
              <a:gd name="connsiteY3086" fmla="*/ 6051279 h 6738329"/>
              <a:gd name="connsiteX3087" fmla="*/ 7600813 w 12191368"/>
              <a:gd name="connsiteY3087" fmla="*/ 6049601 h 6738329"/>
              <a:gd name="connsiteX3088" fmla="*/ 7599614 w 12191368"/>
              <a:gd name="connsiteY3088" fmla="*/ 6047923 h 6738329"/>
              <a:gd name="connsiteX3089" fmla="*/ 7598816 w 12191368"/>
              <a:gd name="connsiteY3089" fmla="*/ 6046245 h 6738329"/>
              <a:gd name="connsiteX3090" fmla="*/ 7598416 w 12191368"/>
              <a:gd name="connsiteY3090" fmla="*/ 6044567 h 6738329"/>
              <a:gd name="connsiteX3091" fmla="*/ 7598017 w 12191368"/>
              <a:gd name="connsiteY3091" fmla="*/ 6041421 h 6738329"/>
              <a:gd name="connsiteX3092" fmla="*/ 7598416 w 12191368"/>
              <a:gd name="connsiteY3092" fmla="*/ 6038274 h 6738329"/>
              <a:gd name="connsiteX3093" fmla="*/ 7596022 w 12191368"/>
              <a:gd name="connsiteY3093" fmla="*/ 6029465 h 6738329"/>
              <a:gd name="connsiteX3094" fmla="*/ 7594426 w 12191368"/>
              <a:gd name="connsiteY3094" fmla="*/ 6020865 h 6738329"/>
              <a:gd name="connsiteX3095" fmla="*/ 7592829 w 12191368"/>
              <a:gd name="connsiteY3095" fmla="*/ 6012055 h 6738329"/>
              <a:gd name="connsiteX3096" fmla="*/ 7592031 w 12191368"/>
              <a:gd name="connsiteY3096" fmla="*/ 6003245 h 6738329"/>
              <a:gd name="connsiteX3097" fmla="*/ 7591232 w 12191368"/>
              <a:gd name="connsiteY3097" fmla="*/ 5994436 h 6738329"/>
              <a:gd name="connsiteX3098" fmla="*/ 7590832 w 12191368"/>
              <a:gd name="connsiteY3098" fmla="*/ 5985836 h 6738329"/>
              <a:gd name="connsiteX3099" fmla="*/ 7590832 w 12191368"/>
              <a:gd name="connsiteY3099" fmla="*/ 5968216 h 6738329"/>
              <a:gd name="connsiteX3100" fmla="*/ 7591232 w 12191368"/>
              <a:gd name="connsiteY3100" fmla="*/ 5932977 h 6738329"/>
              <a:gd name="connsiteX3101" fmla="*/ 7590832 w 12191368"/>
              <a:gd name="connsiteY3101" fmla="*/ 5915357 h 6738329"/>
              <a:gd name="connsiteX3102" fmla="*/ 7590434 w 12191368"/>
              <a:gd name="connsiteY3102" fmla="*/ 5906758 h 6738329"/>
              <a:gd name="connsiteX3103" fmla="*/ 7590035 w 12191368"/>
              <a:gd name="connsiteY3103" fmla="*/ 5897948 h 6738329"/>
              <a:gd name="connsiteX3104" fmla="*/ 7590035 w 12191368"/>
              <a:gd name="connsiteY3104" fmla="*/ 5888299 h 6738329"/>
              <a:gd name="connsiteX3105" fmla="*/ 7588838 w 12191368"/>
              <a:gd name="connsiteY3105" fmla="*/ 5845299 h 6738329"/>
              <a:gd name="connsiteX3106" fmla="*/ 7587640 w 12191368"/>
              <a:gd name="connsiteY3106" fmla="*/ 5823905 h 6738329"/>
              <a:gd name="connsiteX3107" fmla="*/ 7586842 w 12191368"/>
              <a:gd name="connsiteY3107" fmla="*/ 5813417 h 6738329"/>
              <a:gd name="connsiteX3108" fmla="*/ 7586043 w 12191368"/>
              <a:gd name="connsiteY3108" fmla="*/ 5802719 h 6738329"/>
              <a:gd name="connsiteX3109" fmla="*/ 7585644 w 12191368"/>
              <a:gd name="connsiteY3109" fmla="*/ 5798943 h 6738329"/>
              <a:gd name="connsiteX3110" fmla="*/ 7585644 w 12191368"/>
              <a:gd name="connsiteY3110" fmla="*/ 5795378 h 6738329"/>
              <a:gd name="connsiteX3111" fmla="*/ 7586043 w 12191368"/>
              <a:gd name="connsiteY3111" fmla="*/ 5791602 h 6738329"/>
              <a:gd name="connsiteX3112" fmla="*/ 7586842 w 12191368"/>
              <a:gd name="connsiteY3112" fmla="*/ 5788456 h 6738329"/>
              <a:gd name="connsiteX3113" fmla="*/ 7588038 w 12191368"/>
              <a:gd name="connsiteY3113" fmla="*/ 5785519 h 6738329"/>
              <a:gd name="connsiteX3114" fmla="*/ 7589636 w 12191368"/>
              <a:gd name="connsiteY3114" fmla="*/ 5782792 h 6738329"/>
              <a:gd name="connsiteX3115" fmla="*/ 7592031 w 12191368"/>
              <a:gd name="connsiteY3115" fmla="*/ 5780275 h 6738329"/>
              <a:gd name="connsiteX3116" fmla="*/ 7594426 w 12191368"/>
              <a:gd name="connsiteY3116" fmla="*/ 5778178 h 6738329"/>
              <a:gd name="connsiteX3117" fmla="*/ 7598017 w 12191368"/>
              <a:gd name="connsiteY3117" fmla="*/ 5775870 h 6738329"/>
              <a:gd name="connsiteX3118" fmla="*/ 7601611 w 12191368"/>
              <a:gd name="connsiteY3118" fmla="*/ 5774192 h 6738329"/>
              <a:gd name="connsiteX3119" fmla="*/ 7606001 w 12191368"/>
              <a:gd name="connsiteY3119" fmla="*/ 5772725 h 6738329"/>
              <a:gd name="connsiteX3120" fmla="*/ 7611190 w 12191368"/>
              <a:gd name="connsiteY3120" fmla="*/ 5771676 h 6738329"/>
              <a:gd name="connsiteX3121" fmla="*/ 7617177 w 12191368"/>
              <a:gd name="connsiteY3121" fmla="*/ 5770837 h 6738329"/>
              <a:gd name="connsiteX3122" fmla="*/ 7623963 w 12191368"/>
              <a:gd name="connsiteY3122" fmla="*/ 5770207 h 6738329"/>
              <a:gd name="connsiteX3123" fmla="*/ 7631148 w 12191368"/>
              <a:gd name="connsiteY3123" fmla="*/ 5769998 h 6738329"/>
              <a:gd name="connsiteX3124" fmla="*/ 7639131 w 12191368"/>
              <a:gd name="connsiteY3124" fmla="*/ 5770207 h 6738329"/>
              <a:gd name="connsiteX3125" fmla="*/ 7623165 w 12191368"/>
              <a:gd name="connsiteY3125" fmla="*/ 5764964 h 6738329"/>
              <a:gd name="connsiteX3126" fmla="*/ 7617575 w 12191368"/>
              <a:gd name="connsiteY3126" fmla="*/ 5764754 h 6738329"/>
              <a:gd name="connsiteX3127" fmla="*/ 7612388 w 12191368"/>
              <a:gd name="connsiteY3127" fmla="*/ 5764544 h 6738329"/>
              <a:gd name="connsiteX3128" fmla="*/ 7607996 w 12191368"/>
              <a:gd name="connsiteY3128" fmla="*/ 5764125 h 6738329"/>
              <a:gd name="connsiteX3129" fmla="*/ 7604006 w 12191368"/>
              <a:gd name="connsiteY3129" fmla="*/ 5763705 h 6738329"/>
              <a:gd name="connsiteX3130" fmla="*/ 7600412 w 12191368"/>
              <a:gd name="connsiteY3130" fmla="*/ 5763076 h 6738329"/>
              <a:gd name="connsiteX3131" fmla="*/ 7597220 w 12191368"/>
              <a:gd name="connsiteY3131" fmla="*/ 5762446 h 6738329"/>
              <a:gd name="connsiteX3132" fmla="*/ 7594825 w 12191368"/>
              <a:gd name="connsiteY3132" fmla="*/ 5761607 h 6738329"/>
              <a:gd name="connsiteX3133" fmla="*/ 7592430 w 12191368"/>
              <a:gd name="connsiteY3133" fmla="*/ 5760558 h 6738329"/>
              <a:gd name="connsiteX3134" fmla="*/ 7590832 w 12191368"/>
              <a:gd name="connsiteY3134" fmla="*/ 5759510 h 6738329"/>
              <a:gd name="connsiteX3135" fmla="*/ 7589237 w 12191368"/>
              <a:gd name="connsiteY3135" fmla="*/ 5758251 h 6738329"/>
              <a:gd name="connsiteX3136" fmla="*/ 7588038 w 12191368"/>
              <a:gd name="connsiteY3136" fmla="*/ 5757202 h 6738329"/>
              <a:gd name="connsiteX3137" fmla="*/ 7586842 w 12191368"/>
              <a:gd name="connsiteY3137" fmla="*/ 5755944 h 6738329"/>
              <a:gd name="connsiteX3138" fmla="*/ 7586443 w 12191368"/>
              <a:gd name="connsiteY3138" fmla="*/ 5754685 h 6738329"/>
              <a:gd name="connsiteX3139" fmla="*/ 7586043 w 12191368"/>
              <a:gd name="connsiteY3139" fmla="*/ 5753217 h 6738329"/>
              <a:gd name="connsiteX3140" fmla="*/ 7585644 w 12191368"/>
              <a:gd name="connsiteY3140" fmla="*/ 5750490 h 6738329"/>
              <a:gd name="connsiteX3141" fmla="*/ 7586043 w 12191368"/>
              <a:gd name="connsiteY3141" fmla="*/ 5747344 h 6738329"/>
              <a:gd name="connsiteX3142" fmla="*/ 7586842 w 12191368"/>
              <a:gd name="connsiteY3142" fmla="*/ 5744407 h 6738329"/>
              <a:gd name="connsiteX3143" fmla="*/ 7588838 w 12191368"/>
              <a:gd name="connsiteY3143" fmla="*/ 5737695 h 6738329"/>
              <a:gd name="connsiteX3144" fmla="*/ 7589636 w 12191368"/>
              <a:gd name="connsiteY3144" fmla="*/ 5734759 h 6738329"/>
              <a:gd name="connsiteX3145" fmla="*/ 7590035 w 12191368"/>
              <a:gd name="connsiteY3145" fmla="*/ 5731612 h 6738329"/>
              <a:gd name="connsiteX3146" fmla="*/ 7589636 w 12191368"/>
              <a:gd name="connsiteY3146" fmla="*/ 5728885 h 6738329"/>
              <a:gd name="connsiteX3147" fmla="*/ 7589237 w 12191368"/>
              <a:gd name="connsiteY3147" fmla="*/ 5727417 h 6738329"/>
              <a:gd name="connsiteX3148" fmla="*/ 7588838 w 12191368"/>
              <a:gd name="connsiteY3148" fmla="*/ 5726159 h 6738329"/>
              <a:gd name="connsiteX3149" fmla="*/ 7585644 w 12191368"/>
              <a:gd name="connsiteY3149" fmla="*/ 5707071 h 6738329"/>
              <a:gd name="connsiteX3150" fmla="*/ 7580854 w 12191368"/>
              <a:gd name="connsiteY3150" fmla="*/ 5710007 h 6738329"/>
              <a:gd name="connsiteX3151" fmla="*/ 7575665 w 12191368"/>
              <a:gd name="connsiteY3151" fmla="*/ 5712734 h 6738329"/>
              <a:gd name="connsiteX3152" fmla="*/ 7571674 w 12191368"/>
              <a:gd name="connsiteY3152" fmla="*/ 5715671 h 6738329"/>
              <a:gd name="connsiteX3153" fmla="*/ 7568082 w 12191368"/>
              <a:gd name="connsiteY3153" fmla="*/ 5718607 h 6738329"/>
              <a:gd name="connsiteX3154" fmla="*/ 7564489 w 12191368"/>
              <a:gd name="connsiteY3154" fmla="*/ 5721544 h 6738329"/>
              <a:gd name="connsiteX3155" fmla="*/ 7561295 w 12191368"/>
              <a:gd name="connsiteY3155" fmla="*/ 5724690 h 6738329"/>
              <a:gd name="connsiteX3156" fmla="*/ 7558502 w 12191368"/>
              <a:gd name="connsiteY3156" fmla="*/ 5728046 h 6738329"/>
              <a:gd name="connsiteX3157" fmla="*/ 7556107 w 12191368"/>
              <a:gd name="connsiteY3157" fmla="*/ 5731193 h 6738329"/>
              <a:gd name="connsiteX3158" fmla="*/ 7553711 w 12191368"/>
              <a:gd name="connsiteY3158" fmla="*/ 5734339 h 6738329"/>
              <a:gd name="connsiteX3159" fmla="*/ 7551716 w 12191368"/>
              <a:gd name="connsiteY3159" fmla="*/ 5737695 h 6738329"/>
              <a:gd name="connsiteX3160" fmla="*/ 7548125 w 12191368"/>
              <a:gd name="connsiteY3160" fmla="*/ 5744407 h 6738329"/>
              <a:gd name="connsiteX3161" fmla="*/ 7544931 w 12191368"/>
              <a:gd name="connsiteY3161" fmla="*/ 5751329 h 6738329"/>
              <a:gd name="connsiteX3162" fmla="*/ 7542137 w 12191368"/>
              <a:gd name="connsiteY3162" fmla="*/ 5758041 h 6738329"/>
              <a:gd name="connsiteX3163" fmla="*/ 7537746 w 12191368"/>
              <a:gd name="connsiteY3163" fmla="*/ 5772095 h 6738329"/>
              <a:gd name="connsiteX3164" fmla="*/ 7535351 w 12191368"/>
              <a:gd name="connsiteY3164" fmla="*/ 5779017 h 6738329"/>
              <a:gd name="connsiteX3165" fmla="*/ 7532558 w 12191368"/>
              <a:gd name="connsiteY3165" fmla="*/ 5785939 h 6738329"/>
              <a:gd name="connsiteX3166" fmla="*/ 7529363 w 12191368"/>
              <a:gd name="connsiteY3166" fmla="*/ 5792651 h 6738329"/>
              <a:gd name="connsiteX3167" fmla="*/ 7525373 w 12191368"/>
              <a:gd name="connsiteY3167" fmla="*/ 5799363 h 6738329"/>
              <a:gd name="connsiteX3168" fmla="*/ 7522978 w 12191368"/>
              <a:gd name="connsiteY3168" fmla="*/ 5802509 h 6738329"/>
              <a:gd name="connsiteX3169" fmla="*/ 7520183 w 12191368"/>
              <a:gd name="connsiteY3169" fmla="*/ 5805656 h 6738329"/>
              <a:gd name="connsiteX3170" fmla="*/ 7517389 w 12191368"/>
              <a:gd name="connsiteY3170" fmla="*/ 5808802 h 6738329"/>
              <a:gd name="connsiteX3171" fmla="*/ 7513798 w 12191368"/>
              <a:gd name="connsiteY3171" fmla="*/ 5812158 h 6738329"/>
              <a:gd name="connsiteX3172" fmla="*/ 7512600 w 12191368"/>
              <a:gd name="connsiteY3172" fmla="*/ 5816143 h 6738329"/>
              <a:gd name="connsiteX3173" fmla="*/ 7511003 w 12191368"/>
              <a:gd name="connsiteY3173" fmla="*/ 5820129 h 6738329"/>
              <a:gd name="connsiteX3174" fmla="*/ 7509007 w 12191368"/>
              <a:gd name="connsiteY3174" fmla="*/ 5824114 h 6738329"/>
              <a:gd name="connsiteX3175" fmla="*/ 7506613 w 12191368"/>
              <a:gd name="connsiteY3175" fmla="*/ 5827890 h 6738329"/>
              <a:gd name="connsiteX3176" fmla="*/ 7504218 w 12191368"/>
              <a:gd name="connsiteY3176" fmla="*/ 5831875 h 6738329"/>
              <a:gd name="connsiteX3177" fmla="*/ 7501423 w 12191368"/>
              <a:gd name="connsiteY3177" fmla="*/ 5835441 h 6738329"/>
              <a:gd name="connsiteX3178" fmla="*/ 7498230 w 12191368"/>
              <a:gd name="connsiteY3178" fmla="*/ 5839007 h 6738329"/>
              <a:gd name="connsiteX3179" fmla="*/ 7495037 w 12191368"/>
              <a:gd name="connsiteY3179" fmla="*/ 5842573 h 6738329"/>
              <a:gd name="connsiteX3180" fmla="*/ 7491445 w 12191368"/>
              <a:gd name="connsiteY3180" fmla="*/ 5846139 h 6738329"/>
              <a:gd name="connsiteX3181" fmla="*/ 7487852 w 12191368"/>
              <a:gd name="connsiteY3181" fmla="*/ 5849704 h 6738329"/>
              <a:gd name="connsiteX3182" fmla="*/ 7479071 w 12191368"/>
              <a:gd name="connsiteY3182" fmla="*/ 5856417 h 6738329"/>
              <a:gd name="connsiteX3183" fmla="*/ 7470289 w 12191368"/>
              <a:gd name="connsiteY3183" fmla="*/ 5862919 h 6738329"/>
              <a:gd name="connsiteX3184" fmla="*/ 7460710 w 12191368"/>
              <a:gd name="connsiteY3184" fmla="*/ 5869422 h 6738329"/>
              <a:gd name="connsiteX3185" fmla="*/ 7455521 w 12191368"/>
              <a:gd name="connsiteY3185" fmla="*/ 5870890 h 6738329"/>
              <a:gd name="connsiteX3186" fmla="*/ 7450731 w 12191368"/>
              <a:gd name="connsiteY3186" fmla="*/ 5872148 h 6738329"/>
              <a:gd name="connsiteX3187" fmla="*/ 7445143 w 12191368"/>
              <a:gd name="connsiteY3187" fmla="*/ 5873197 h 6738329"/>
              <a:gd name="connsiteX3188" fmla="*/ 7439954 w 12191368"/>
              <a:gd name="connsiteY3188" fmla="*/ 5874036 h 6738329"/>
              <a:gd name="connsiteX3189" fmla="*/ 7434765 w 12191368"/>
              <a:gd name="connsiteY3189" fmla="*/ 5874665 h 6738329"/>
              <a:gd name="connsiteX3190" fmla="*/ 7429975 w 12191368"/>
              <a:gd name="connsiteY3190" fmla="*/ 5875295 h 6738329"/>
              <a:gd name="connsiteX3191" fmla="*/ 7424787 w 12191368"/>
              <a:gd name="connsiteY3191" fmla="*/ 5875714 h 6738329"/>
              <a:gd name="connsiteX3192" fmla="*/ 7419597 w 12191368"/>
              <a:gd name="connsiteY3192" fmla="*/ 5875924 h 6738329"/>
              <a:gd name="connsiteX3193" fmla="*/ 7409219 w 12191368"/>
              <a:gd name="connsiteY3193" fmla="*/ 5876133 h 6738329"/>
              <a:gd name="connsiteX3194" fmla="*/ 7399240 w 12191368"/>
              <a:gd name="connsiteY3194" fmla="*/ 5875924 h 6738329"/>
              <a:gd name="connsiteX3195" fmla="*/ 7389262 w 12191368"/>
              <a:gd name="connsiteY3195" fmla="*/ 5875295 h 6738329"/>
              <a:gd name="connsiteX3196" fmla="*/ 7378884 w 12191368"/>
              <a:gd name="connsiteY3196" fmla="*/ 5874665 h 6738329"/>
              <a:gd name="connsiteX3197" fmla="*/ 7368905 w 12191368"/>
              <a:gd name="connsiteY3197" fmla="*/ 5873616 h 6738329"/>
              <a:gd name="connsiteX3198" fmla="*/ 7358527 w 12191368"/>
              <a:gd name="connsiteY3198" fmla="*/ 5872358 h 6738329"/>
              <a:gd name="connsiteX3199" fmla="*/ 7338170 w 12191368"/>
              <a:gd name="connsiteY3199" fmla="*/ 5870051 h 6738329"/>
              <a:gd name="connsiteX3200" fmla="*/ 7328191 w 12191368"/>
              <a:gd name="connsiteY3200" fmla="*/ 5869002 h 6738329"/>
              <a:gd name="connsiteX3201" fmla="*/ 7317814 w 12191368"/>
              <a:gd name="connsiteY3201" fmla="*/ 5868163 h 6738329"/>
              <a:gd name="connsiteX3202" fmla="*/ 7307835 w 12191368"/>
              <a:gd name="connsiteY3202" fmla="*/ 5867533 h 6738329"/>
              <a:gd name="connsiteX3203" fmla="*/ 7297457 w 12191368"/>
              <a:gd name="connsiteY3203" fmla="*/ 5867324 h 6738329"/>
              <a:gd name="connsiteX3204" fmla="*/ 7287078 w 12191368"/>
              <a:gd name="connsiteY3204" fmla="*/ 5867953 h 6738329"/>
              <a:gd name="connsiteX3205" fmla="*/ 7276302 w 12191368"/>
              <a:gd name="connsiteY3205" fmla="*/ 5868372 h 6738329"/>
              <a:gd name="connsiteX3206" fmla="*/ 7265525 w 12191368"/>
              <a:gd name="connsiteY3206" fmla="*/ 5868372 h 6738329"/>
              <a:gd name="connsiteX3207" fmla="*/ 7254748 w 12191368"/>
              <a:gd name="connsiteY3207" fmla="*/ 5868163 h 6738329"/>
              <a:gd name="connsiteX3208" fmla="*/ 7243173 w 12191368"/>
              <a:gd name="connsiteY3208" fmla="*/ 5867533 h 6738329"/>
              <a:gd name="connsiteX3209" fmla="*/ 7231997 w 12191368"/>
              <a:gd name="connsiteY3209" fmla="*/ 5866694 h 6738329"/>
              <a:gd name="connsiteX3210" fmla="*/ 7221220 w 12191368"/>
              <a:gd name="connsiteY3210" fmla="*/ 5865646 h 6738329"/>
              <a:gd name="connsiteX3211" fmla="*/ 7209644 w 12191368"/>
              <a:gd name="connsiteY3211" fmla="*/ 5864177 h 6738329"/>
              <a:gd name="connsiteX3212" fmla="*/ 7198467 w 12191368"/>
              <a:gd name="connsiteY3212" fmla="*/ 5862290 h 6738329"/>
              <a:gd name="connsiteX3213" fmla="*/ 7186893 w 12191368"/>
              <a:gd name="connsiteY3213" fmla="*/ 5860402 h 6738329"/>
              <a:gd name="connsiteX3214" fmla="*/ 7176115 w 12191368"/>
              <a:gd name="connsiteY3214" fmla="*/ 5858304 h 6738329"/>
              <a:gd name="connsiteX3215" fmla="*/ 7165338 w 12191368"/>
              <a:gd name="connsiteY3215" fmla="*/ 5855997 h 6738329"/>
              <a:gd name="connsiteX3216" fmla="*/ 7154162 w 12191368"/>
              <a:gd name="connsiteY3216" fmla="*/ 5853480 h 6738329"/>
              <a:gd name="connsiteX3217" fmla="*/ 7143385 w 12191368"/>
              <a:gd name="connsiteY3217" fmla="*/ 5850753 h 6738329"/>
              <a:gd name="connsiteX3218" fmla="*/ 7133007 w 12191368"/>
              <a:gd name="connsiteY3218" fmla="*/ 5847817 h 6738329"/>
              <a:gd name="connsiteX3219" fmla="*/ 7123029 w 12191368"/>
              <a:gd name="connsiteY3219" fmla="*/ 5844251 h 6738329"/>
              <a:gd name="connsiteX3220" fmla="*/ 7112649 w 12191368"/>
              <a:gd name="connsiteY3220" fmla="*/ 5840894 h 6738329"/>
              <a:gd name="connsiteX3221" fmla="*/ 7102671 w 12191368"/>
              <a:gd name="connsiteY3221" fmla="*/ 5837539 h 6738329"/>
              <a:gd name="connsiteX3222" fmla="*/ 7093091 w 12191368"/>
              <a:gd name="connsiteY3222" fmla="*/ 5833763 h 6738329"/>
              <a:gd name="connsiteX3223" fmla="*/ 7083911 w 12191368"/>
              <a:gd name="connsiteY3223" fmla="*/ 5829987 h 6738329"/>
              <a:gd name="connsiteX3224" fmla="*/ 7074731 w 12191368"/>
              <a:gd name="connsiteY3224" fmla="*/ 5825792 h 6738329"/>
              <a:gd name="connsiteX3225" fmla="*/ 7066348 w 12191368"/>
              <a:gd name="connsiteY3225" fmla="*/ 5821597 h 6738329"/>
              <a:gd name="connsiteX3226" fmla="*/ 7058365 w 12191368"/>
              <a:gd name="connsiteY3226" fmla="*/ 5817402 h 6738329"/>
              <a:gd name="connsiteX3227" fmla="*/ 7050382 w 12191368"/>
              <a:gd name="connsiteY3227" fmla="*/ 5812997 h 6738329"/>
              <a:gd name="connsiteX3228" fmla="*/ 7043198 w 12191368"/>
              <a:gd name="connsiteY3228" fmla="*/ 5808173 h 6738329"/>
              <a:gd name="connsiteX3229" fmla="*/ 7036412 w 12191368"/>
              <a:gd name="connsiteY3229" fmla="*/ 5803558 h 6738329"/>
              <a:gd name="connsiteX3230" fmla="*/ 7030026 w 12191368"/>
              <a:gd name="connsiteY3230" fmla="*/ 5798943 h 6738329"/>
              <a:gd name="connsiteX3231" fmla="*/ 7024038 w 12191368"/>
              <a:gd name="connsiteY3231" fmla="*/ 5793909 h 6738329"/>
              <a:gd name="connsiteX3232" fmla="*/ 7018850 w 12191368"/>
              <a:gd name="connsiteY3232" fmla="*/ 5789085 h 6738329"/>
              <a:gd name="connsiteX3233" fmla="*/ 7014459 w 12191368"/>
              <a:gd name="connsiteY3233" fmla="*/ 5784051 h 6738329"/>
              <a:gd name="connsiteX3234" fmla="*/ 7010468 w 12191368"/>
              <a:gd name="connsiteY3234" fmla="*/ 5779017 h 6738329"/>
              <a:gd name="connsiteX3235" fmla="*/ 7006875 w 12191368"/>
              <a:gd name="connsiteY3235" fmla="*/ 5773773 h 6738329"/>
              <a:gd name="connsiteX3236" fmla="*/ 7004480 w 12191368"/>
              <a:gd name="connsiteY3236" fmla="*/ 5772095 h 6738329"/>
              <a:gd name="connsiteX3237" fmla="*/ 7002883 w 12191368"/>
              <a:gd name="connsiteY3237" fmla="*/ 5770207 h 6738329"/>
              <a:gd name="connsiteX3238" fmla="*/ 7002484 w 12191368"/>
              <a:gd name="connsiteY3238" fmla="*/ 5768319 h 6738329"/>
              <a:gd name="connsiteX3239" fmla="*/ 7002883 w 12191368"/>
              <a:gd name="connsiteY3239" fmla="*/ 5766222 h 6738329"/>
              <a:gd name="connsiteX3240" fmla="*/ 6999292 w 12191368"/>
              <a:gd name="connsiteY3240" fmla="*/ 5763495 h 6738329"/>
              <a:gd name="connsiteX3241" fmla="*/ 6996098 w 12191368"/>
              <a:gd name="connsiteY3241" fmla="*/ 5760349 h 6738329"/>
              <a:gd name="connsiteX3242" fmla="*/ 6993703 w 12191368"/>
              <a:gd name="connsiteY3242" fmla="*/ 5757202 h 6738329"/>
              <a:gd name="connsiteX3243" fmla="*/ 6991708 w 12191368"/>
              <a:gd name="connsiteY3243" fmla="*/ 5753846 h 6738329"/>
              <a:gd name="connsiteX3244" fmla="*/ 6990110 w 12191368"/>
              <a:gd name="connsiteY3244" fmla="*/ 5750490 h 6738329"/>
              <a:gd name="connsiteX3245" fmla="*/ 6989312 w 12191368"/>
              <a:gd name="connsiteY3245" fmla="*/ 5747134 h 6738329"/>
              <a:gd name="connsiteX3246" fmla="*/ 6987715 w 12191368"/>
              <a:gd name="connsiteY3246" fmla="*/ 5739583 h 6738329"/>
              <a:gd name="connsiteX3247" fmla="*/ 6986119 w 12191368"/>
              <a:gd name="connsiteY3247" fmla="*/ 5732032 h 6738329"/>
              <a:gd name="connsiteX3248" fmla="*/ 6985320 w 12191368"/>
              <a:gd name="connsiteY3248" fmla="*/ 5727836 h 6738329"/>
              <a:gd name="connsiteX3249" fmla="*/ 6984124 w 12191368"/>
              <a:gd name="connsiteY3249" fmla="*/ 5723432 h 6738329"/>
              <a:gd name="connsiteX3250" fmla="*/ 6982527 w 12191368"/>
              <a:gd name="connsiteY3250" fmla="*/ 5719236 h 6738329"/>
              <a:gd name="connsiteX3251" fmla="*/ 6980531 w 12191368"/>
              <a:gd name="connsiteY3251" fmla="*/ 5714832 h 6738329"/>
              <a:gd name="connsiteX3252" fmla="*/ 6977737 w 12191368"/>
              <a:gd name="connsiteY3252" fmla="*/ 5710427 h 6738329"/>
              <a:gd name="connsiteX3253" fmla="*/ 6974544 w 12191368"/>
              <a:gd name="connsiteY3253" fmla="*/ 5705393 h 6738329"/>
              <a:gd name="connsiteX3254" fmla="*/ 6969754 w 12191368"/>
              <a:gd name="connsiteY3254" fmla="*/ 5716300 h 6738329"/>
              <a:gd name="connsiteX3255" fmla="*/ 6965364 w 12191368"/>
              <a:gd name="connsiteY3255" fmla="*/ 5726998 h 6738329"/>
              <a:gd name="connsiteX3256" fmla="*/ 6956582 w 12191368"/>
              <a:gd name="connsiteY3256" fmla="*/ 5747763 h 6738329"/>
              <a:gd name="connsiteX3257" fmla="*/ 6948598 w 12191368"/>
              <a:gd name="connsiteY3257" fmla="*/ 5767900 h 6738329"/>
              <a:gd name="connsiteX3258" fmla="*/ 6941014 w 12191368"/>
              <a:gd name="connsiteY3258" fmla="*/ 5787407 h 6738329"/>
              <a:gd name="connsiteX3259" fmla="*/ 6937024 w 12191368"/>
              <a:gd name="connsiteY3259" fmla="*/ 5797056 h 6738329"/>
              <a:gd name="connsiteX3260" fmla="*/ 6932633 w 12191368"/>
              <a:gd name="connsiteY3260" fmla="*/ 5806495 h 6738329"/>
              <a:gd name="connsiteX3261" fmla="*/ 6927844 w 12191368"/>
              <a:gd name="connsiteY3261" fmla="*/ 5815934 h 6738329"/>
              <a:gd name="connsiteX3262" fmla="*/ 6922654 w 12191368"/>
              <a:gd name="connsiteY3262" fmla="*/ 5825163 h 6738329"/>
              <a:gd name="connsiteX3263" fmla="*/ 6917465 w 12191368"/>
              <a:gd name="connsiteY3263" fmla="*/ 5834182 h 6738329"/>
              <a:gd name="connsiteX3264" fmla="*/ 6911876 w 12191368"/>
              <a:gd name="connsiteY3264" fmla="*/ 5843202 h 6738329"/>
              <a:gd name="connsiteX3265" fmla="*/ 6905491 w 12191368"/>
              <a:gd name="connsiteY3265" fmla="*/ 5852221 h 6738329"/>
              <a:gd name="connsiteX3266" fmla="*/ 6898705 w 12191368"/>
              <a:gd name="connsiteY3266" fmla="*/ 5860821 h 6738329"/>
              <a:gd name="connsiteX3267" fmla="*/ 6807699 w 12191368"/>
              <a:gd name="connsiteY3267" fmla="*/ 6051489 h 6738329"/>
              <a:gd name="connsiteX3268" fmla="*/ 6808098 w 12191368"/>
              <a:gd name="connsiteY3268" fmla="*/ 6051489 h 6738329"/>
              <a:gd name="connsiteX3269" fmla="*/ 6806500 w 12191368"/>
              <a:gd name="connsiteY3269" fmla="*/ 6058411 h 6738329"/>
              <a:gd name="connsiteX3270" fmla="*/ 6804905 w 12191368"/>
              <a:gd name="connsiteY3270" fmla="*/ 6065333 h 6738329"/>
              <a:gd name="connsiteX3271" fmla="*/ 6800514 w 12191368"/>
              <a:gd name="connsiteY3271" fmla="*/ 6078967 h 6738329"/>
              <a:gd name="connsiteX3272" fmla="*/ 6795325 w 12191368"/>
              <a:gd name="connsiteY3272" fmla="*/ 6092601 h 6738329"/>
              <a:gd name="connsiteX3273" fmla="*/ 6789337 w 12191368"/>
              <a:gd name="connsiteY3273" fmla="*/ 6105816 h 6738329"/>
              <a:gd name="connsiteX3274" fmla="*/ 6782951 w 12191368"/>
              <a:gd name="connsiteY3274" fmla="*/ 6119030 h 6738329"/>
              <a:gd name="connsiteX3275" fmla="*/ 6775766 w 12191368"/>
              <a:gd name="connsiteY3275" fmla="*/ 6132245 h 6738329"/>
              <a:gd name="connsiteX3276" fmla="*/ 6767783 w 12191368"/>
              <a:gd name="connsiteY3276" fmla="*/ 6145250 h 6738329"/>
              <a:gd name="connsiteX3277" fmla="*/ 6759003 w 12191368"/>
              <a:gd name="connsiteY3277" fmla="*/ 6158045 h 6738329"/>
              <a:gd name="connsiteX3278" fmla="*/ 6750220 w 12191368"/>
              <a:gd name="connsiteY3278" fmla="*/ 6170839 h 6738329"/>
              <a:gd name="connsiteX3279" fmla="*/ 6741040 w 12191368"/>
              <a:gd name="connsiteY3279" fmla="*/ 6183635 h 6738329"/>
              <a:gd name="connsiteX3280" fmla="*/ 6731061 w 12191368"/>
              <a:gd name="connsiteY3280" fmla="*/ 6196430 h 6738329"/>
              <a:gd name="connsiteX3281" fmla="*/ 6721082 w 12191368"/>
              <a:gd name="connsiteY3281" fmla="*/ 6209015 h 6738329"/>
              <a:gd name="connsiteX3282" fmla="*/ 6700327 w 12191368"/>
              <a:gd name="connsiteY3282" fmla="*/ 6234395 h 6738329"/>
              <a:gd name="connsiteX3283" fmla="*/ 6678772 w 12191368"/>
              <a:gd name="connsiteY3283" fmla="*/ 6259356 h 6738329"/>
              <a:gd name="connsiteX3284" fmla="*/ 6676776 w 12191368"/>
              <a:gd name="connsiteY3284" fmla="*/ 6261664 h 6738329"/>
              <a:gd name="connsiteX3285" fmla="*/ 6674381 w 12191368"/>
              <a:gd name="connsiteY3285" fmla="*/ 6263971 h 6738329"/>
              <a:gd name="connsiteX3286" fmla="*/ 6671987 w 12191368"/>
              <a:gd name="connsiteY3286" fmla="*/ 6265439 h 6738329"/>
              <a:gd name="connsiteX3287" fmla="*/ 6669991 w 12191368"/>
              <a:gd name="connsiteY3287" fmla="*/ 6266698 h 6738329"/>
              <a:gd name="connsiteX3288" fmla="*/ 6667596 w 12191368"/>
              <a:gd name="connsiteY3288" fmla="*/ 6267746 h 6738329"/>
              <a:gd name="connsiteX3289" fmla="*/ 6664403 w 12191368"/>
              <a:gd name="connsiteY3289" fmla="*/ 6268376 h 6738329"/>
              <a:gd name="connsiteX3290" fmla="*/ 6662008 w 12191368"/>
              <a:gd name="connsiteY3290" fmla="*/ 6268795 h 6738329"/>
              <a:gd name="connsiteX3291" fmla="*/ 6659612 w 12191368"/>
              <a:gd name="connsiteY3291" fmla="*/ 6269005 h 6738329"/>
              <a:gd name="connsiteX3292" fmla="*/ 6657218 w 12191368"/>
              <a:gd name="connsiteY3292" fmla="*/ 6269215 h 6738329"/>
              <a:gd name="connsiteX3293" fmla="*/ 6654424 w 12191368"/>
              <a:gd name="connsiteY3293" fmla="*/ 6269215 h 6738329"/>
              <a:gd name="connsiteX3294" fmla="*/ 6649235 w 12191368"/>
              <a:gd name="connsiteY3294" fmla="*/ 6268795 h 6738329"/>
              <a:gd name="connsiteX3295" fmla="*/ 6643248 w 12191368"/>
              <a:gd name="connsiteY3295" fmla="*/ 6268376 h 6738329"/>
              <a:gd name="connsiteX3296" fmla="*/ 6637659 w 12191368"/>
              <a:gd name="connsiteY3296" fmla="*/ 6268166 h 6738329"/>
              <a:gd name="connsiteX3297" fmla="*/ 6611316 w 12191368"/>
              <a:gd name="connsiteY3297" fmla="*/ 6268376 h 6738329"/>
              <a:gd name="connsiteX3298" fmla="*/ 6585371 w 12191368"/>
              <a:gd name="connsiteY3298" fmla="*/ 6268795 h 6738329"/>
              <a:gd name="connsiteX3299" fmla="*/ 6533482 w 12191368"/>
              <a:gd name="connsiteY3299" fmla="*/ 6269635 h 6738329"/>
              <a:gd name="connsiteX3300" fmla="*/ 6510330 w 12191368"/>
              <a:gd name="connsiteY3300" fmla="*/ 6270683 h 6738329"/>
              <a:gd name="connsiteX3301" fmla="*/ 6498356 w 12191368"/>
              <a:gd name="connsiteY3301" fmla="*/ 6271312 h 6738329"/>
              <a:gd name="connsiteX3302" fmla="*/ 6486781 w 12191368"/>
              <a:gd name="connsiteY3302" fmla="*/ 6271942 h 6738329"/>
              <a:gd name="connsiteX3303" fmla="*/ 6475205 w 12191368"/>
              <a:gd name="connsiteY3303" fmla="*/ 6272151 h 6738329"/>
              <a:gd name="connsiteX3304" fmla="*/ 6463629 w 12191368"/>
              <a:gd name="connsiteY3304" fmla="*/ 6272151 h 6738329"/>
              <a:gd name="connsiteX3305" fmla="*/ 6452853 w 12191368"/>
              <a:gd name="connsiteY3305" fmla="*/ 6271942 h 6738329"/>
              <a:gd name="connsiteX3306" fmla="*/ 6442076 w 12191368"/>
              <a:gd name="connsiteY3306" fmla="*/ 6271103 h 6738329"/>
              <a:gd name="connsiteX3307" fmla="*/ 6436487 w 12191368"/>
              <a:gd name="connsiteY3307" fmla="*/ 6270683 h 6738329"/>
              <a:gd name="connsiteX3308" fmla="*/ 6431299 w 12191368"/>
              <a:gd name="connsiteY3308" fmla="*/ 6269844 h 6738329"/>
              <a:gd name="connsiteX3309" fmla="*/ 6426110 w 12191368"/>
              <a:gd name="connsiteY3309" fmla="*/ 6269005 h 6738329"/>
              <a:gd name="connsiteX3310" fmla="*/ 6421320 w 12191368"/>
              <a:gd name="connsiteY3310" fmla="*/ 6268166 h 6738329"/>
              <a:gd name="connsiteX3311" fmla="*/ 6416131 w 12191368"/>
              <a:gd name="connsiteY3311" fmla="*/ 6266908 h 6738329"/>
              <a:gd name="connsiteX3312" fmla="*/ 6411341 w 12191368"/>
              <a:gd name="connsiteY3312" fmla="*/ 6265649 h 6738329"/>
              <a:gd name="connsiteX3313" fmla="*/ 6406950 w 12191368"/>
              <a:gd name="connsiteY3313" fmla="*/ 6264181 h 6738329"/>
              <a:gd name="connsiteX3314" fmla="*/ 6402160 w 12191368"/>
              <a:gd name="connsiteY3314" fmla="*/ 6262503 h 6738329"/>
              <a:gd name="connsiteX3315" fmla="*/ 6397771 w 12191368"/>
              <a:gd name="connsiteY3315" fmla="*/ 6260405 h 6738329"/>
              <a:gd name="connsiteX3316" fmla="*/ 6393379 w 12191368"/>
              <a:gd name="connsiteY3316" fmla="*/ 6258308 h 6738329"/>
              <a:gd name="connsiteX3317" fmla="*/ 6389388 w 12191368"/>
              <a:gd name="connsiteY3317" fmla="*/ 6256000 h 6738329"/>
              <a:gd name="connsiteX3318" fmla="*/ 6385395 w 12191368"/>
              <a:gd name="connsiteY3318" fmla="*/ 6253483 h 6738329"/>
              <a:gd name="connsiteX3319" fmla="*/ 6381405 w 12191368"/>
              <a:gd name="connsiteY3319" fmla="*/ 6250756 h 6738329"/>
              <a:gd name="connsiteX3320" fmla="*/ 6377811 w 12191368"/>
              <a:gd name="connsiteY3320" fmla="*/ 6247610 h 6738329"/>
              <a:gd name="connsiteX3321" fmla="*/ 6374220 w 12191368"/>
              <a:gd name="connsiteY3321" fmla="*/ 6244044 h 6738329"/>
              <a:gd name="connsiteX3322" fmla="*/ 6370628 w 12191368"/>
              <a:gd name="connsiteY3322" fmla="*/ 6240688 h 6738329"/>
              <a:gd name="connsiteX3323" fmla="*/ 6367435 w 12191368"/>
              <a:gd name="connsiteY3323" fmla="*/ 6240688 h 6738329"/>
              <a:gd name="connsiteX3324" fmla="*/ 6363842 w 12191368"/>
              <a:gd name="connsiteY3324" fmla="*/ 6241107 h 6738329"/>
              <a:gd name="connsiteX3325" fmla="*/ 6360649 w 12191368"/>
              <a:gd name="connsiteY3325" fmla="*/ 6241527 h 6738329"/>
              <a:gd name="connsiteX3326" fmla="*/ 6357057 w 12191368"/>
              <a:gd name="connsiteY3326" fmla="*/ 6242157 h 6738329"/>
              <a:gd name="connsiteX3327" fmla="*/ 6350669 w 12191368"/>
              <a:gd name="connsiteY3327" fmla="*/ 6243625 h 6738329"/>
              <a:gd name="connsiteX3328" fmla="*/ 6344284 w 12191368"/>
              <a:gd name="connsiteY3328" fmla="*/ 6245512 h 6738329"/>
              <a:gd name="connsiteX3329" fmla="*/ 6337498 w 12191368"/>
              <a:gd name="connsiteY3329" fmla="*/ 6247610 h 6738329"/>
              <a:gd name="connsiteX3330" fmla="*/ 6331511 w 12191368"/>
              <a:gd name="connsiteY3330" fmla="*/ 6249707 h 6738329"/>
              <a:gd name="connsiteX3331" fmla="*/ 6325125 w 12191368"/>
              <a:gd name="connsiteY3331" fmla="*/ 6251805 h 6738329"/>
              <a:gd name="connsiteX3332" fmla="*/ 6318738 w 12191368"/>
              <a:gd name="connsiteY3332" fmla="*/ 6253693 h 6738329"/>
              <a:gd name="connsiteX3333" fmla="*/ 6312352 w 12191368"/>
              <a:gd name="connsiteY3333" fmla="*/ 6255371 h 6738329"/>
              <a:gd name="connsiteX3334" fmla="*/ 6305566 w 12191368"/>
              <a:gd name="connsiteY3334" fmla="*/ 6256839 h 6738329"/>
              <a:gd name="connsiteX3335" fmla="*/ 6301973 w 12191368"/>
              <a:gd name="connsiteY3335" fmla="*/ 6257259 h 6738329"/>
              <a:gd name="connsiteX3336" fmla="*/ 6298780 w 12191368"/>
              <a:gd name="connsiteY3336" fmla="*/ 6257678 h 6738329"/>
              <a:gd name="connsiteX3337" fmla="*/ 6295188 w 12191368"/>
              <a:gd name="connsiteY3337" fmla="*/ 6257888 h 6738329"/>
              <a:gd name="connsiteX3338" fmla="*/ 6291994 w 12191368"/>
              <a:gd name="connsiteY3338" fmla="*/ 6258098 h 6738329"/>
              <a:gd name="connsiteX3339" fmla="*/ 6288402 w 12191368"/>
              <a:gd name="connsiteY3339" fmla="*/ 6257888 h 6738329"/>
              <a:gd name="connsiteX3340" fmla="*/ 6284810 w 12191368"/>
              <a:gd name="connsiteY3340" fmla="*/ 6257678 h 6738329"/>
              <a:gd name="connsiteX3341" fmla="*/ 6281218 w 12191368"/>
              <a:gd name="connsiteY3341" fmla="*/ 6257259 h 6738329"/>
              <a:gd name="connsiteX3342" fmla="*/ 6277226 w 12191368"/>
              <a:gd name="connsiteY3342" fmla="*/ 6256630 h 6738329"/>
              <a:gd name="connsiteX3343" fmla="*/ 6273235 w 12191368"/>
              <a:gd name="connsiteY3343" fmla="*/ 6255791 h 6738329"/>
              <a:gd name="connsiteX3344" fmla="*/ 6269243 w 12191368"/>
              <a:gd name="connsiteY3344" fmla="*/ 6254532 h 6738329"/>
              <a:gd name="connsiteX3345" fmla="*/ 6265252 w 12191368"/>
              <a:gd name="connsiteY3345" fmla="*/ 6253273 h 6738329"/>
              <a:gd name="connsiteX3346" fmla="*/ 6261260 w 12191368"/>
              <a:gd name="connsiteY3346" fmla="*/ 6251596 h 6738329"/>
              <a:gd name="connsiteX3347" fmla="*/ 6255673 w 12191368"/>
              <a:gd name="connsiteY3347" fmla="*/ 6253693 h 6738329"/>
              <a:gd name="connsiteX3348" fmla="*/ 6249685 w 12191368"/>
              <a:gd name="connsiteY3348" fmla="*/ 6255791 h 6738329"/>
              <a:gd name="connsiteX3349" fmla="*/ 6246891 w 12191368"/>
              <a:gd name="connsiteY3349" fmla="*/ 6256839 h 6738329"/>
              <a:gd name="connsiteX3350" fmla="*/ 6244496 w 12191368"/>
              <a:gd name="connsiteY3350" fmla="*/ 6258098 h 6738329"/>
              <a:gd name="connsiteX3351" fmla="*/ 6242500 w 12191368"/>
              <a:gd name="connsiteY3351" fmla="*/ 6259356 h 6738329"/>
              <a:gd name="connsiteX3352" fmla="*/ 6241303 w 12191368"/>
              <a:gd name="connsiteY3352" fmla="*/ 6260615 h 6738329"/>
              <a:gd name="connsiteX3353" fmla="*/ 6230127 w 12191368"/>
              <a:gd name="connsiteY3353" fmla="*/ 6274669 h 6738329"/>
              <a:gd name="connsiteX3354" fmla="*/ 6220148 w 12191368"/>
              <a:gd name="connsiteY3354" fmla="*/ 6286834 h 6738329"/>
              <a:gd name="connsiteX3355" fmla="*/ 6211367 w 12191368"/>
              <a:gd name="connsiteY3355" fmla="*/ 6297532 h 6738329"/>
              <a:gd name="connsiteX3356" fmla="*/ 6202586 w 12191368"/>
              <a:gd name="connsiteY3356" fmla="*/ 6306341 h 6738329"/>
              <a:gd name="connsiteX3357" fmla="*/ 6198593 w 12191368"/>
              <a:gd name="connsiteY3357" fmla="*/ 6310327 h 6738329"/>
              <a:gd name="connsiteX3358" fmla="*/ 6194602 w 12191368"/>
              <a:gd name="connsiteY3358" fmla="*/ 6313893 h 6738329"/>
              <a:gd name="connsiteX3359" fmla="*/ 6190610 w 12191368"/>
              <a:gd name="connsiteY3359" fmla="*/ 6317459 h 6738329"/>
              <a:gd name="connsiteX3360" fmla="*/ 6186219 w 12191368"/>
              <a:gd name="connsiteY3360" fmla="*/ 6320395 h 6738329"/>
              <a:gd name="connsiteX3361" fmla="*/ 6181828 w 12191368"/>
              <a:gd name="connsiteY3361" fmla="*/ 6323122 h 6738329"/>
              <a:gd name="connsiteX3362" fmla="*/ 6177439 w 12191368"/>
              <a:gd name="connsiteY3362" fmla="*/ 6325429 h 6738329"/>
              <a:gd name="connsiteX3363" fmla="*/ 6172250 w 12191368"/>
              <a:gd name="connsiteY3363" fmla="*/ 6327527 h 6738329"/>
              <a:gd name="connsiteX3364" fmla="*/ 6167460 w 12191368"/>
              <a:gd name="connsiteY3364" fmla="*/ 6329414 h 6738329"/>
              <a:gd name="connsiteX3365" fmla="*/ 6162270 w 12191368"/>
              <a:gd name="connsiteY3365" fmla="*/ 6331093 h 6738329"/>
              <a:gd name="connsiteX3366" fmla="*/ 6157082 w 12191368"/>
              <a:gd name="connsiteY3366" fmla="*/ 6332771 h 6738329"/>
              <a:gd name="connsiteX3367" fmla="*/ 6151095 w 12191368"/>
              <a:gd name="connsiteY3367" fmla="*/ 6334029 h 6738329"/>
              <a:gd name="connsiteX3368" fmla="*/ 6145106 w 12191368"/>
              <a:gd name="connsiteY3368" fmla="*/ 6334868 h 6738329"/>
              <a:gd name="connsiteX3369" fmla="*/ 6137922 w 12191368"/>
              <a:gd name="connsiteY3369" fmla="*/ 6335707 h 6738329"/>
              <a:gd name="connsiteX3370" fmla="*/ 6130738 w 12191368"/>
              <a:gd name="connsiteY3370" fmla="*/ 6336337 h 6738329"/>
              <a:gd name="connsiteX3371" fmla="*/ 6123154 w 12191368"/>
              <a:gd name="connsiteY3371" fmla="*/ 6336966 h 6738329"/>
              <a:gd name="connsiteX3372" fmla="*/ 6115170 w 12191368"/>
              <a:gd name="connsiteY3372" fmla="*/ 6337175 h 6738329"/>
              <a:gd name="connsiteX3373" fmla="*/ 6105991 w 12191368"/>
              <a:gd name="connsiteY3373" fmla="*/ 6337385 h 6738329"/>
              <a:gd name="connsiteX3374" fmla="*/ 6096810 w 12191368"/>
              <a:gd name="connsiteY3374" fmla="*/ 6337595 h 6738329"/>
              <a:gd name="connsiteX3375" fmla="*/ 6095368 w 12191368"/>
              <a:gd name="connsiteY3375" fmla="*/ 6337581 h 6738329"/>
              <a:gd name="connsiteX3376" fmla="*/ 6095368 w 12191368"/>
              <a:gd name="connsiteY3376" fmla="*/ 6679220 h 6738329"/>
              <a:gd name="connsiteX3377" fmla="*/ 6094652 w 12191368"/>
              <a:gd name="connsiteY3377" fmla="*/ 6680125 h 6738329"/>
              <a:gd name="connsiteX3378" fmla="*/ 6087866 w 12191368"/>
              <a:gd name="connsiteY3378" fmla="*/ 6688096 h 6738329"/>
              <a:gd name="connsiteX3379" fmla="*/ 6082278 w 12191368"/>
              <a:gd name="connsiteY3379" fmla="*/ 6696276 h 6738329"/>
              <a:gd name="connsiteX3380" fmla="*/ 6077090 w 12191368"/>
              <a:gd name="connsiteY3380" fmla="*/ 6704457 h 6738329"/>
              <a:gd name="connsiteX3381" fmla="*/ 6074695 w 12191368"/>
              <a:gd name="connsiteY3381" fmla="*/ 6708442 h 6738329"/>
              <a:gd name="connsiteX3382" fmla="*/ 6072698 w 12191368"/>
              <a:gd name="connsiteY3382" fmla="*/ 6712847 h 6738329"/>
              <a:gd name="connsiteX3383" fmla="*/ 6071102 w 12191368"/>
              <a:gd name="connsiteY3383" fmla="*/ 6716832 h 6738329"/>
              <a:gd name="connsiteX3384" fmla="*/ 6069905 w 12191368"/>
              <a:gd name="connsiteY3384" fmla="*/ 6721027 h 6738329"/>
              <a:gd name="connsiteX3385" fmla="*/ 6068707 w 12191368"/>
              <a:gd name="connsiteY3385" fmla="*/ 6725432 h 6738329"/>
              <a:gd name="connsiteX3386" fmla="*/ 6067910 w 12191368"/>
              <a:gd name="connsiteY3386" fmla="*/ 6729627 h 6738329"/>
              <a:gd name="connsiteX3387" fmla="*/ 6067910 w 12191368"/>
              <a:gd name="connsiteY3387" fmla="*/ 6730676 h 6738329"/>
              <a:gd name="connsiteX3388" fmla="*/ 6067110 w 12191368"/>
              <a:gd name="connsiteY3388" fmla="*/ 6731725 h 6738329"/>
              <a:gd name="connsiteX3389" fmla="*/ 6065913 w 12191368"/>
              <a:gd name="connsiteY3389" fmla="*/ 6732564 h 6738329"/>
              <a:gd name="connsiteX3390" fmla="*/ 6064716 w 12191368"/>
              <a:gd name="connsiteY3390" fmla="*/ 6733613 h 6738329"/>
              <a:gd name="connsiteX3391" fmla="*/ 6061522 w 12191368"/>
              <a:gd name="connsiteY3391" fmla="*/ 6735291 h 6738329"/>
              <a:gd name="connsiteX3392" fmla="*/ 6057930 w 12191368"/>
              <a:gd name="connsiteY3392" fmla="*/ 6736550 h 6738329"/>
              <a:gd name="connsiteX3393" fmla="*/ 6055136 w 12191368"/>
              <a:gd name="connsiteY3393" fmla="*/ 6737179 h 6738329"/>
              <a:gd name="connsiteX3394" fmla="*/ 6051145 w 12191368"/>
              <a:gd name="connsiteY3394" fmla="*/ 6737808 h 6738329"/>
              <a:gd name="connsiteX3395" fmla="*/ 6045955 w 12191368"/>
              <a:gd name="connsiteY3395" fmla="*/ 6738227 h 6738329"/>
              <a:gd name="connsiteX3396" fmla="*/ 6043241 w 12191368"/>
              <a:gd name="connsiteY3396" fmla="*/ 6738329 h 6738329"/>
              <a:gd name="connsiteX3397" fmla="*/ 6002392 w 12191368"/>
              <a:gd name="connsiteY3397" fmla="*/ 6738329 h 6738329"/>
              <a:gd name="connsiteX3398" fmla="*/ 5987281 w 12191368"/>
              <a:gd name="connsiteY3398" fmla="*/ 6738018 h 6738329"/>
              <a:gd name="connsiteX3399" fmla="*/ 5965327 w 12191368"/>
              <a:gd name="connsiteY3399" fmla="*/ 6737179 h 6738329"/>
              <a:gd name="connsiteX3400" fmla="*/ 5941777 w 12191368"/>
              <a:gd name="connsiteY3400" fmla="*/ 6735920 h 6738329"/>
              <a:gd name="connsiteX3401" fmla="*/ 5917828 w 12191368"/>
              <a:gd name="connsiteY3401" fmla="*/ 6734661 h 6738329"/>
              <a:gd name="connsiteX3402" fmla="*/ 5894278 w 12191368"/>
              <a:gd name="connsiteY3402" fmla="*/ 6732984 h 6738329"/>
              <a:gd name="connsiteX3403" fmla="*/ 5871128 w 12191368"/>
              <a:gd name="connsiteY3403" fmla="*/ 6731096 h 6738329"/>
              <a:gd name="connsiteX3404" fmla="*/ 5848775 w 12191368"/>
              <a:gd name="connsiteY3404" fmla="*/ 6728998 h 6738329"/>
              <a:gd name="connsiteX3405" fmla="*/ 5829217 w 12191368"/>
              <a:gd name="connsiteY3405" fmla="*/ 6727111 h 6738329"/>
              <a:gd name="connsiteX3406" fmla="*/ 5811654 w 12191368"/>
              <a:gd name="connsiteY3406" fmla="*/ 6725013 h 6738329"/>
              <a:gd name="connsiteX3407" fmla="*/ 5804470 w 12191368"/>
              <a:gd name="connsiteY3407" fmla="*/ 6723964 h 6738329"/>
              <a:gd name="connsiteX3408" fmla="*/ 5797683 w 12191368"/>
              <a:gd name="connsiteY3408" fmla="*/ 6722915 h 6738329"/>
              <a:gd name="connsiteX3409" fmla="*/ 5791696 w 12191368"/>
              <a:gd name="connsiteY3409" fmla="*/ 6721866 h 6738329"/>
              <a:gd name="connsiteX3410" fmla="*/ 5787305 w 12191368"/>
              <a:gd name="connsiteY3410" fmla="*/ 6720818 h 6738329"/>
              <a:gd name="connsiteX3411" fmla="*/ 5783714 w 12191368"/>
              <a:gd name="connsiteY3411" fmla="*/ 6719769 h 6738329"/>
              <a:gd name="connsiteX3412" fmla="*/ 5781318 w 12191368"/>
              <a:gd name="connsiteY3412" fmla="*/ 6718930 h 6738329"/>
              <a:gd name="connsiteX3413" fmla="*/ 5778125 w 12191368"/>
              <a:gd name="connsiteY3413" fmla="*/ 6716622 h 6738329"/>
              <a:gd name="connsiteX3414" fmla="*/ 5775730 w 12191368"/>
              <a:gd name="connsiteY3414" fmla="*/ 6714315 h 6738329"/>
              <a:gd name="connsiteX3415" fmla="*/ 5772936 w 12191368"/>
              <a:gd name="connsiteY3415" fmla="*/ 6711588 h 6738329"/>
              <a:gd name="connsiteX3416" fmla="*/ 5770940 w 12191368"/>
              <a:gd name="connsiteY3416" fmla="*/ 6708862 h 6738329"/>
              <a:gd name="connsiteX3417" fmla="*/ 5766950 w 12191368"/>
              <a:gd name="connsiteY3417" fmla="*/ 6703618 h 6738329"/>
              <a:gd name="connsiteX3418" fmla="*/ 5762558 w 12191368"/>
              <a:gd name="connsiteY3418" fmla="*/ 6698164 h 6738329"/>
              <a:gd name="connsiteX3419" fmla="*/ 5758966 w 12191368"/>
              <a:gd name="connsiteY3419" fmla="*/ 6695857 h 6738329"/>
              <a:gd name="connsiteX3420" fmla="*/ 5755773 w 12191368"/>
              <a:gd name="connsiteY3420" fmla="*/ 6693549 h 6738329"/>
              <a:gd name="connsiteX3421" fmla="*/ 5752579 w 12191368"/>
              <a:gd name="connsiteY3421" fmla="*/ 6692081 h 6738329"/>
              <a:gd name="connsiteX3422" fmla="*/ 5749785 w 12191368"/>
              <a:gd name="connsiteY3422" fmla="*/ 6690613 h 6738329"/>
              <a:gd name="connsiteX3423" fmla="*/ 5746991 w 12191368"/>
              <a:gd name="connsiteY3423" fmla="*/ 6689774 h 6738329"/>
              <a:gd name="connsiteX3424" fmla="*/ 5744197 w 12191368"/>
              <a:gd name="connsiteY3424" fmla="*/ 6688935 h 6738329"/>
              <a:gd name="connsiteX3425" fmla="*/ 5741802 w 12191368"/>
              <a:gd name="connsiteY3425" fmla="*/ 6688515 h 6738329"/>
              <a:gd name="connsiteX3426" fmla="*/ 5739008 w 12191368"/>
              <a:gd name="connsiteY3426" fmla="*/ 6688306 h 6738329"/>
              <a:gd name="connsiteX3427" fmla="*/ 5736613 w 12191368"/>
              <a:gd name="connsiteY3427" fmla="*/ 6688515 h 6738329"/>
              <a:gd name="connsiteX3428" fmla="*/ 5734617 w 12191368"/>
              <a:gd name="connsiteY3428" fmla="*/ 6688725 h 6738329"/>
              <a:gd name="connsiteX3429" fmla="*/ 5732223 w 12191368"/>
              <a:gd name="connsiteY3429" fmla="*/ 6689144 h 6738329"/>
              <a:gd name="connsiteX3430" fmla="*/ 5730226 w 12191368"/>
              <a:gd name="connsiteY3430" fmla="*/ 6689774 h 6738329"/>
              <a:gd name="connsiteX3431" fmla="*/ 5725437 w 12191368"/>
              <a:gd name="connsiteY3431" fmla="*/ 6691452 h 6738329"/>
              <a:gd name="connsiteX3432" fmla="*/ 5721446 w 12191368"/>
              <a:gd name="connsiteY3432" fmla="*/ 6693549 h 6738329"/>
              <a:gd name="connsiteX3433" fmla="*/ 5713064 w 12191368"/>
              <a:gd name="connsiteY3433" fmla="*/ 6698583 h 6738329"/>
              <a:gd name="connsiteX3434" fmla="*/ 5708674 w 12191368"/>
              <a:gd name="connsiteY3434" fmla="*/ 6700891 h 6738329"/>
              <a:gd name="connsiteX3435" fmla="*/ 5704282 w 12191368"/>
              <a:gd name="connsiteY3435" fmla="*/ 6702988 h 6738329"/>
              <a:gd name="connsiteX3436" fmla="*/ 5701887 w 12191368"/>
              <a:gd name="connsiteY3436" fmla="*/ 6703828 h 6738329"/>
              <a:gd name="connsiteX3437" fmla="*/ 5699493 w 12191368"/>
              <a:gd name="connsiteY3437" fmla="*/ 6704667 h 6738329"/>
              <a:gd name="connsiteX3438" fmla="*/ 5697097 w 12191368"/>
              <a:gd name="connsiteY3438" fmla="*/ 6705296 h 6738329"/>
              <a:gd name="connsiteX3439" fmla="*/ 5693904 w 12191368"/>
              <a:gd name="connsiteY3439" fmla="*/ 6705715 h 6738329"/>
              <a:gd name="connsiteX3440" fmla="*/ 5691110 w 12191368"/>
              <a:gd name="connsiteY3440" fmla="*/ 6705925 h 6738329"/>
              <a:gd name="connsiteX3441" fmla="*/ 5688316 w 12191368"/>
              <a:gd name="connsiteY3441" fmla="*/ 6705925 h 6738329"/>
              <a:gd name="connsiteX3442" fmla="*/ 5685122 w 12191368"/>
              <a:gd name="connsiteY3442" fmla="*/ 6705715 h 6738329"/>
              <a:gd name="connsiteX3443" fmla="*/ 5681929 w 12191368"/>
              <a:gd name="connsiteY3443" fmla="*/ 6705296 h 6738329"/>
              <a:gd name="connsiteX3444" fmla="*/ 5685122 w 12191368"/>
              <a:gd name="connsiteY3444" fmla="*/ 6701940 h 6738329"/>
              <a:gd name="connsiteX3445" fmla="*/ 5687119 w 12191368"/>
              <a:gd name="connsiteY3445" fmla="*/ 6698583 h 6738329"/>
              <a:gd name="connsiteX3446" fmla="*/ 5688316 w 12191368"/>
              <a:gd name="connsiteY3446" fmla="*/ 6695647 h 6738329"/>
              <a:gd name="connsiteX3447" fmla="*/ 5688715 w 12191368"/>
              <a:gd name="connsiteY3447" fmla="*/ 6692710 h 6738329"/>
              <a:gd name="connsiteX3448" fmla="*/ 5688316 w 12191368"/>
              <a:gd name="connsiteY3448" fmla="*/ 6690194 h 6738329"/>
              <a:gd name="connsiteX3449" fmla="*/ 5687119 w 12191368"/>
              <a:gd name="connsiteY3449" fmla="*/ 6687676 h 6738329"/>
              <a:gd name="connsiteX3450" fmla="*/ 5685522 w 12191368"/>
              <a:gd name="connsiteY3450" fmla="*/ 6685579 h 6738329"/>
              <a:gd name="connsiteX3451" fmla="*/ 5683127 w 12191368"/>
              <a:gd name="connsiteY3451" fmla="*/ 6683481 h 6738329"/>
              <a:gd name="connsiteX3452" fmla="*/ 5680333 w 12191368"/>
              <a:gd name="connsiteY3452" fmla="*/ 6681384 h 6738329"/>
              <a:gd name="connsiteX3453" fmla="*/ 5677140 w 12191368"/>
              <a:gd name="connsiteY3453" fmla="*/ 6679496 h 6738329"/>
              <a:gd name="connsiteX3454" fmla="*/ 5673547 w 12191368"/>
              <a:gd name="connsiteY3454" fmla="*/ 6677608 h 6738329"/>
              <a:gd name="connsiteX3455" fmla="*/ 5669556 w 12191368"/>
              <a:gd name="connsiteY3455" fmla="*/ 6675930 h 6738329"/>
              <a:gd name="connsiteX3456" fmla="*/ 5660776 w 12191368"/>
              <a:gd name="connsiteY3456" fmla="*/ 6672784 h 6738329"/>
              <a:gd name="connsiteX3457" fmla="*/ 5651594 w 12191368"/>
              <a:gd name="connsiteY3457" fmla="*/ 6669637 h 6738329"/>
              <a:gd name="connsiteX3458" fmla="*/ 5642014 w 12191368"/>
              <a:gd name="connsiteY3458" fmla="*/ 6666491 h 6738329"/>
              <a:gd name="connsiteX3459" fmla="*/ 5633233 w 12191368"/>
              <a:gd name="connsiteY3459" fmla="*/ 6663345 h 6738329"/>
              <a:gd name="connsiteX3460" fmla="*/ 5628842 w 12191368"/>
              <a:gd name="connsiteY3460" fmla="*/ 6661666 h 6738329"/>
              <a:gd name="connsiteX3461" fmla="*/ 5624853 w 12191368"/>
              <a:gd name="connsiteY3461" fmla="*/ 6659569 h 6738329"/>
              <a:gd name="connsiteX3462" fmla="*/ 5621258 w 12191368"/>
              <a:gd name="connsiteY3462" fmla="*/ 6657682 h 6738329"/>
              <a:gd name="connsiteX3463" fmla="*/ 5618066 w 12191368"/>
              <a:gd name="connsiteY3463" fmla="*/ 6655793 h 6738329"/>
              <a:gd name="connsiteX3464" fmla="*/ 5615671 w 12191368"/>
              <a:gd name="connsiteY3464" fmla="*/ 6653486 h 6738329"/>
              <a:gd name="connsiteX3465" fmla="*/ 5613275 w 12191368"/>
              <a:gd name="connsiteY3465" fmla="*/ 6651179 h 6738329"/>
              <a:gd name="connsiteX3466" fmla="*/ 5611679 w 12191368"/>
              <a:gd name="connsiteY3466" fmla="*/ 6648872 h 6738329"/>
              <a:gd name="connsiteX3467" fmla="*/ 5610880 w 12191368"/>
              <a:gd name="connsiteY3467" fmla="*/ 6646145 h 6738329"/>
              <a:gd name="connsiteX3468" fmla="*/ 5610481 w 12191368"/>
              <a:gd name="connsiteY3468" fmla="*/ 6643208 h 6738329"/>
              <a:gd name="connsiteX3469" fmla="*/ 5610880 w 12191368"/>
              <a:gd name="connsiteY3469" fmla="*/ 6640062 h 6738329"/>
              <a:gd name="connsiteX3470" fmla="*/ 5612078 w 12191368"/>
              <a:gd name="connsiteY3470" fmla="*/ 6636706 h 6738329"/>
              <a:gd name="connsiteX3471" fmla="*/ 5614473 w 12191368"/>
              <a:gd name="connsiteY3471" fmla="*/ 6633350 h 6738329"/>
              <a:gd name="connsiteX3472" fmla="*/ 5609285 w 12191368"/>
              <a:gd name="connsiteY3472" fmla="*/ 6620135 h 6738329"/>
              <a:gd name="connsiteX3473" fmla="*/ 5605292 w 12191368"/>
              <a:gd name="connsiteY3473" fmla="*/ 6607130 h 6738329"/>
              <a:gd name="connsiteX3474" fmla="*/ 5601301 w 12191368"/>
              <a:gd name="connsiteY3474" fmla="*/ 6594335 h 6738329"/>
              <a:gd name="connsiteX3475" fmla="*/ 5598108 w 12191368"/>
              <a:gd name="connsiteY3475" fmla="*/ 6581121 h 6738329"/>
              <a:gd name="connsiteX3476" fmla="*/ 5595713 w 12191368"/>
              <a:gd name="connsiteY3476" fmla="*/ 6568116 h 6738329"/>
              <a:gd name="connsiteX3477" fmla="*/ 5594914 w 12191368"/>
              <a:gd name="connsiteY3477" fmla="*/ 6561613 h 6738329"/>
              <a:gd name="connsiteX3478" fmla="*/ 5594515 w 12191368"/>
              <a:gd name="connsiteY3478" fmla="*/ 6554902 h 6738329"/>
              <a:gd name="connsiteX3479" fmla="*/ 5594116 w 12191368"/>
              <a:gd name="connsiteY3479" fmla="*/ 6548399 h 6738329"/>
              <a:gd name="connsiteX3480" fmla="*/ 5594116 w 12191368"/>
              <a:gd name="connsiteY3480" fmla="*/ 6541687 h 6738329"/>
              <a:gd name="connsiteX3481" fmla="*/ 5594515 w 12191368"/>
              <a:gd name="connsiteY3481" fmla="*/ 6534975 h 6738329"/>
              <a:gd name="connsiteX3482" fmla="*/ 5594914 w 12191368"/>
              <a:gd name="connsiteY3482" fmla="*/ 6528472 h 6738329"/>
              <a:gd name="connsiteX3483" fmla="*/ 5591721 w 12191368"/>
              <a:gd name="connsiteY3483" fmla="*/ 6514838 h 6738329"/>
              <a:gd name="connsiteX3484" fmla="*/ 5588928 w 12191368"/>
              <a:gd name="connsiteY3484" fmla="*/ 6501204 h 6738329"/>
              <a:gd name="connsiteX3485" fmla="*/ 5586532 w 12191368"/>
              <a:gd name="connsiteY3485" fmla="*/ 6487780 h 6738329"/>
              <a:gd name="connsiteX3486" fmla="*/ 5584936 w 12191368"/>
              <a:gd name="connsiteY3486" fmla="*/ 6474145 h 6738329"/>
              <a:gd name="connsiteX3487" fmla="*/ 5583340 w 12191368"/>
              <a:gd name="connsiteY3487" fmla="*/ 6460512 h 6738329"/>
              <a:gd name="connsiteX3488" fmla="*/ 5582143 w 12191368"/>
              <a:gd name="connsiteY3488" fmla="*/ 6446878 h 6738329"/>
              <a:gd name="connsiteX3489" fmla="*/ 5581743 w 12191368"/>
              <a:gd name="connsiteY3489" fmla="*/ 6433244 h 6738329"/>
              <a:gd name="connsiteX3490" fmla="*/ 5580944 w 12191368"/>
              <a:gd name="connsiteY3490" fmla="*/ 6419819 h 6738329"/>
              <a:gd name="connsiteX3491" fmla="*/ 5580147 w 12191368"/>
              <a:gd name="connsiteY3491" fmla="*/ 6392551 h 6738329"/>
              <a:gd name="connsiteX3492" fmla="*/ 5579747 w 12191368"/>
              <a:gd name="connsiteY3492" fmla="*/ 6365073 h 6738329"/>
              <a:gd name="connsiteX3493" fmla="*/ 5578948 w 12191368"/>
              <a:gd name="connsiteY3493" fmla="*/ 6338014 h 6738329"/>
              <a:gd name="connsiteX3494" fmla="*/ 5578150 w 12191368"/>
              <a:gd name="connsiteY3494" fmla="*/ 6324380 h 6738329"/>
              <a:gd name="connsiteX3495" fmla="*/ 5576953 w 12191368"/>
              <a:gd name="connsiteY3495" fmla="*/ 6310536 h 6738329"/>
              <a:gd name="connsiteX3496" fmla="*/ 5560188 w 12191368"/>
              <a:gd name="connsiteY3496" fmla="*/ 6031562 h 6738329"/>
              <a:gd name="connsiteX3497" fmla="*/ 5542226 w 12191368"/>
              <a:gd name="connsiteY3497" fmla="*/ 6031353 h 6738329"/>
              <a:gd name="connsiteX3498" fmla="*/ 5534243 w 12191368"/>
              <a:gd name="connsiteY3498" fmla="*/ 6049811 h 6738329"/>
              <a:gd name="connsiteX3499" fmla="*/ 5526260 w 12191368"/>
              <a:gd name="connsiteY3499" fmla="*/ 6068479 h 6738329"/>
              <a:gd name="connsiteX3500" fmla="*/ 5519076 w 12191368"/>
              <a:gd name="connsiteY3500" fmla="*/ 6086938 h 6738329"/>
              <a:gd name="connsiteX3501" fmla="*/ 5511892 w 12191368"/>
              <a:gd name="connsiteY3501" fmla="*/ 6105606 h 6738329"/>
              <a:gd name="connsiteX3502" fmla="*/ 5483552 w 12191368"/>
              <a:gd name="connsiteY3502" fmla="*/ 6180069 h 6738329"/>
              <a:gd name="connsiteX3503" fmla="*/ 5476367 w 12191368"/>
              <a:gd name="connsiteY3503" fmla="*/ 6198737 h 6738329"/>
              <a:gd name="connsiteX3504" fmla="*/ 5469182 w 12191368"/>
              <a:gd name="connsiteY3504" fmla="*/ 6217195 h 6738329"/>
              <a:gd name="connsiteX3505" fmla="*/ 5460800 w 12191368"/>
              <a:gd name="connsiteY3505" fmla="*/ 6235864 h 6738329"/>
              <a:gd name="connsiteX3506" fmla="*/ 5452816 w 12191368"/>
              <a:gd name="connsiteY3506" fmla="*/ 6254322 h 6738329"/>
              <a:gd name="connsiteX3507" fmla="*/ 5444434 w 12191368"/>
              <a:gd name="connsiteY3507" fmla="*/ 6272571 h 6738329"/>
              <a:gd name="connsiteX3508" fmla="*/ 5434856 w 12191368"/>
              <a:gd name="connsiteY3508" fmla="*/ 6291029 h 6738329"/>
              <a:gd name="connsiteX3509" fmla="*/ 5424876 w 12191368"/>
              <a:gd name="connsiteY3509" fmla="*/ 6309278 h 6738329"/>
              <a:gd name="connsiteX3510" fmla="*/ 5414499 w 12191368"/>
              <a:gd name="connsiteY3510" fmla="*/ 6327527 h 6738329"/>
              <a:gd name="connsiteX3511" fmla="*/ 5415696 w 12191368"/>
              <a:gd name="connsiteY3511" fmla="*/ 6335288 h 6738329"/>
              <a:gd name="connsiteX3512" fmla="*/ 5416096 w 12191368"/>
              <a:gd name="connsiteY3512" fmla="*/ 6342629 h 6738329"/>
              <a:gd name="connsiteX3513" fmla="*/ 5415696 w 12191368"/>
              <a:gd name="connsiteY3513" fmla="*/ 6350390 h 6738329"/>
              <a:gd name="connsiteX3514" fmla="*/ 5414099 w 12191368"/>
              <a:gd name="connsiteY3514" fmla="*/ 6357731 h 6738329"/>
              <a:gd name="connsiteX3515" fmla="*/ 5412104 w 12191368"/>
              <a:gd name="connsiteY3515" fmla="*/ 6365073 h 6738329"/>
              <a:gd name="connsiteX3516" fmla="*/ 5409309 w 12191368"/>
              <a:gd name="connsiteY3516" fmla="*/ 6372624 h 6738329"/>
              <a:gd name="connsiteX3517" fmla="*/ 5405318 w 12191368"/>
              <a:gd name="connsiteY3517" fmla="*/ 6379965 h 6738329"/>
              <a:gd name="connsiteX3518" fmla="*/ 5399730 w 12191368"/>
              <a:gd name="connsiteY3518" fmla="*/ 6387307 h 6738329"/>
              <a:gd name="connsiteX3519" fmla="*/ 5400128 w 12191368"/>
              <a:gd name="connsiteY3519" fmla="*/ 6390034 h 6738329"/>
              <a:gd name="connsiteX3520" fmla="*/ 5400128 w 12191368"/>
              <a:gd name="connsiteY3520" fmla="*/ 6392761 h 6738329"/>
              <a:gd name="connsiteX3521" fmla="*/ 5399730 w 12191368"/>
              <a:gd name="connsiteY3521" fmla="*/ 6395278 h 6738329"/>
              <a:gd name="connsiteX3522" fmla="*/ 5399330 w 12191368"/>
              <a:gd name="connsiteY3522" fmla="*/ 6398004 h 6738329"/>
              <a:gd name="connsiteX3523" fmla="*/ 5398133 w 12191368"/>
              <a:gd name="connsiteY3523" fmla="*/ 6400522 h 6738329"/>
              <a:gd name="connsiteX3524" fmla="*/ 5396936 w 12191368"/>
              <a:gd name="connsiteY3524" fmla="*/ 6403039 h 6738329"/>
              <a:gd name="connsiteX3525" fmla="*/ 5395340 w 12191368"/>
              <a:gd name="connsiteY3525" fmla="*/ 6405556 h 6738329"/>
              <a:gd name="connsiteX3526" fmla="*/ 5393743 w 12191368"/>
              <a:gd name="connsiteY3526" fmla="*/ 6407863 h 6738329"/>
              <a:gd name="connsiteX3527" fmla="*/ 5389751 w 12191368"/>
              <a:gd name="connsiteY3527" fmla="*/ 6412478 h 6738329"/>
              <a:gd name="connsiteX3528" fmla="*/ 5384962 w 12191368"/>
              <a:gd name="connsiteY3528" fmla="*/ 6416882 h 6738329"/>
              <a:gd name="connsiteX3529" fmla="*/ 5379772 w 12191368"/>
              <a:gd name="connsiteY3529" fmla="*/ 6421497 h 6738329"/>
              <a:gd name="connsiteX3530" fmla="*/ 5374583 w 12191368"/>
              <a:gd name="connsiteY3530" fmla="*/ 6425902 h 6738329"/>
              <a:gd name="connsiteX3531" fmla="*/ 5368596 w 12191368"/>
              <a:gd name="connsiteY3531" fmla="*/ 6430307 h 6738329"/>
              <a:gd name="connsiteX3532" fmla="*/ 5363407 w 12191368"/>
              <a:gd name="connsiteY3532" fmla="*/ 6434921 h 6738329"/>
              <a:gd name="connsiteX3533" fmla="*/ 5358617 w 12191368"/>
              <a:gd name="connsiteY3533" fmla="*/ 6439536 h 6738329"/>
              <a:gd name="connsiteX3534" fmla="*/ 5354227 w 12191368"/>
              <a:gd name="connsiteY3534" fmla="*/ 6444360 h 6738329"/>
              <a:gd name="connsiteX3535" fmla="*/ 5351035 w 12191368"/>
              <a:gd name="connsiteY3535" fmla="*/ 6449185 h 6738329"/>
              <a:gd name="connsiteX3536" fmla="*/ 5349436 w 12191368"/>
              <a:gd name="connsiteY3536" fmla="*/ 6451702 h 6738329"/>
              <a:gd name="connsiteX3537" fmla="*/ 5348239 w 12191368"/>
              <a:gd name="connsiteY3537" fmla="*/ 6454429 h 6738329"/>
              <a:gd name="connsiteX3538" fmla="*/ 5347440 w 12191368"/>
              <a:gd name="connsiteY3538" fmla="*/ 6457156 h 6738329"/>
              <a:gd name="connsiteX3539" fmla="*/ 5346642 w 12191368"/>
              <a:gd name="connsiteY3539" fmla="*/ 6459672 h 6738329"/>
              <a:gd name="connsiteX3540" fmla="*/ 5346642 w 12191368"/>
              <a:gd name="connsiteY3540" fmla="*/ 6462609 h 6738329"/>
              <a:gd name="connsiteX3541" fmla="*/ 5346642 w 12191368"/>
              <a:gd name="connsiteY3541" fmla="*/ 6465336 h 6738329"/>
              <a:gd name="connsiteX3542" fmla="*/ 5346642 w 12191368"/>
              <a:gd name="connsiteY3542" fmla="*/ 6467853 h 6738329"/>
              <a:gd name="connsiteX3543" fmla="*/ 5345845 w 12191368"/>
              <a:gd name="connsiteY3543" fmla="*/ 6469951 h 6738329"/>
              <a:gd name="connsiteX3544" fmla="*/ 5344248 w 12191368"/>
              <a:gd name="connsiteY3544" fmla="*/ 6471838 h 6738329"/>
              <a:gd name="connsiteX3545" fmla="*/ 5342252 w 12191368"/>
              <a:gd name="connsiteY3545" fmla="*/ 6473097 h 6738329"/>
              <a:gd name="connsiteX3546" fmla="*/ 5339457 w 12191368"/>
              <a:gd name="connsiteY3546" fmla="*/ 6474145 h 6738329"/>
              <a:gd name="connsiteX3547" fmla="*/ 5336264 w 12191368"/>
              <a:gd name="connsiteY3547" fmla="*/ 6474565 h 6738329"/>
              <a:gd name="connsiteX3548" fmla="*/ 5333072 w 12191368"/>
              <a:gd name="connsiteY3548" fmla="*/ 6474985 h 6738329"/>
              <a:gd name="connsiteX3549" fmla="*/ 5329080 w 12191368"/>
              <a:gd name="connsiteY3549" fmla="*/ 6475195 h 6738329"/>
              <a:gd name="connsiteX3550" fmla="*/ 5325089 w 12191368"/>
              <a:gd name="connsiteY3550" fmla="*/ 6474985 h 6738329"/>
              <a:gd name="connsiteX3551" fmla="*/ 5321096 w 12191368"/>
              <a:gd name="connsiteY3551" fmla="*/ 6474985 h 6738329"/>
              <a:gd name="connsiteX3552" fmla="*/ 5312714 w 12191368"/>
              <a:gd name="connsiteY3552" fmla="*/ 6474355 h 6738329"/>
              <a:gd name="connsiteX3553" fmla="*/ 5303933 w 12191368"/>
              <a:gd name="connsiteY3553" fmla="*/ 6473726 h 6738329"/>
              <a:gd name="connsiteX3554" fmla="*/ 5296350 w 12191368"/>
              <a:gd name="connsiteY3554" fmla="*/ 6473307 h 6738329"/>
              <a:gd name="connsiteX3555" fmla="*/ 5245657 w 12191368"/>
              <a:gd name="connsiteY3555" fmla="*/ 6473097 h 6738329"/>
              <a:gd name="connsiteX3556" fmla="*/ 5194566 w 12191368"/>
              <a:gd name="connsiteY3556" fmla="*/ 6472887 h 6738329"/>
              <a:gd name="connsiteX3557" fmla="*/ 5092383 w 12191368"/>
              <a:gd name="connsiteY3557" fmla="*/ 6472677 h 6738329"/>
              <a:gd name="connsiteX3558" fmla="*/ 5094778 w 12191368"/>
              <a:gd name="connsiteY3558" fmla="*/ 6478550 h 6738329"/>
              <a:gd name="connsiteX3559" fmla="*/ 5095177 w 12191368"/>
              <a:gd name="connsiteY3559" fmla="*/ 6481068 h 6738329"/>
              <a:gd name="connsiteX3560" fmla="*/ 5095577 w 12191368"/>
              <a:gd name="connsiteY3560" fmla="*/ 6483375 h 6738329"/>
              <a:gd name="connsiteX3561" fmla="*/ 5095577 w 12191368"/>
              <a:gd name="connsiteY3561" fmla="*/ 6485263 h 6738329"/>
              <a:gd name="connsiteX3562" fmla="*/ 5095577 w 12191368"/>
              <a:gd name="connsiteY3562" fmla="*/ 6487150 h 6738329"/>
              <a:gd name="connsiteX3563" fmla="*/ 5094778 w 12191368"/>
              <a:gd name="connsiteY3563" fmla="*/ 6488829 h 6738329"/>
              <a:gd name="connsiteX3564" fmla="*/ 5093980 w 12191368"/>
              <a:gd name="connsiteY3564" fmla="*/ 6490297 h 6738329"/>
              <a:gd name="connsiteX3565" fmla="*/ 5093182 w 12191368"/>
              <a:gd name="connsiteY3565" fmla="*/ 6491346 h 6738329"/>
              <a:gd name="connsiteX3566" fmla="*/ 5091584 w 12191368"/>
              <a:gd name="connsiteY3566" fmla="*/ 6492394 h 6738329"/>
              <a:gd name="connsiteX3567" fmla="*/ 5090387 w 12191368"/>
              <a:gd name="connsiteY3567" fmla="*/ 6493234 h 6738329"/>
              <a:gd name="connsiteX3568" fmla="*/ 5088791 w 12191368"/>
              <a:gd name="connsiteY3568" fmla="*/ 6493863 h 6738329"/>
              <a:gd name="connsiteX3569" fmla="*/ 5086795 w 12191368"/>
              <a:gd name="connsiteY3569" fmla="*/ 6494282 h 6738329"/>
              <a:gd name="connsiteX3570" fmla="*/ 5084799 w 12191368"/>
              <a:gd name="connsiteY3570" fmla="*/ 6494702 h 6738329"/>
              <a:gd name="connsiteX3571" fmla="*/ 5082803 w 12191368"/>
              <a:gd name="connsiteY3571" fmla="*/ 6494911 h 6738329"/>
              <a:gd name="connsiteX3572" fmla="*/ 5080408 w 12191368"/>
              <a:gd name="connsiteY3572" fmla="*/ 6495121 h 6738329"/>
              <a:gd name="connsiteX3573" fmla="*/ 5075220 w 12191368"/>
              <a:gd name="connsiteY3573" fmla="*/ 6495121 h 6738329"/>
              <a:gd name="connsiteX3574" fmla="*/ 5069631 w 12191368"/>
              <a:gd name="connsiteY3574" fmla="*/ 6494702 h 6738329"/>
              <a:gd name="connsiteX3575" fmla="*/ 5064043 w 12191368"/>
              <a:gd name="connsiteY3575" fmla="*/ 6494073 h 6738329"/>
              <a:gd name="connsiteX3576" fmla="*/ 5058455 w 12191368"/>
              <a:gd name="connsiteY3576" fmla="*/ 6493443 h 6738329"/>
              <a:gd name="connsiteX3577" fmla="*/ 5046879 w 12191368"/>
              <a:gd name="connsiteY3577" fmla="*/ 6492184 h 6738329"/>
              <a:gd name="connsiteX3578" fmla="*/ 5041292 w 12191368"/>
              <a:gd name="connsiteY3578" fmla="*/ 6491765 h 6738329"/>
              <a:gd name="connsiteX3579" fmla="*/ 5036104 w 12191368"/>
              <a:gd name="connsiteY3579" fmla="*/ 6491555 h 6738329"/>
              <a:gd name="connsiteX3580" fmla="*/ 5022132 w 12191368"/>
              <a:gd name="connsiteY3580" fmla="*/ 6491975 h 6738329"/>
              <a:gd name="connsiteX3581" fmla="*/ 5007763 w 12191368"/>
              <a:gd name="connsiteY3581" fmla="*/ 6492814 h 6738329"/>
              <a:gd name="connsiteX3582" fmla="*/ 4993394 w 12191368"/>
              <a:gd name="connsiteY3582" fmla="*/ 6494073 h 6738329"/>
              <a:gd name="connsiteX3583" fmla="*/ 4979424 w 12191368"/>
              <a:gd name="connsiteY3583" fmla="*/ 6495541 h 6738329"/>
              <a:gd name="connsiteX3584" fmla="*/ 4950686 w 12191368"/>
              <a:gd name="connsiteY3584" fmla="*/ 6498268 h 6738329"/>
              <a:gd name="connsiteX3585" fmla="*/ 4936315 w 12191368"/>
              <a:gd name="connsiteY3585" fmla="*/ 6499316 h 6738329"/>
              <a:gd name="connsiteX3586" fmla="*/ 4921945 w 12191368"/>
              <a:gd name="connsiteY3586" fmla="*/ 6500155 h 6738329"/>
              <a:gd name="connsiteX3587" fmla="*/ 4915160 w 12191368"/>
              <a:gd name="connsiteY3587" fmla="*/ 6500365 h 6738329"/>
              <a:gd name="connsiteX3588" fmla="*/ 4907577 w 12191368"/>
              <a:gd name="connsiteY3588" fmla="*/ 6500575 h 6738329"/>
              <a:gd name="connsiteX3589" fmla="*/ 4900790 w 12191368"/>
              <a:gd name="connsiteY3589" fmla="*/ 6500575 h 6738329"/>
              <a:gd name="connsiteX3590" fmla="*/ 4894005 w 12191368"/>
              <a:gd name="connsiteY3590" fmla="*/ 6500365 h 6738329"/>
              <a:gd name="connsiteX3591" fmla="*/ 4886820 w 12191368"/>
              <a:gd name="connsiteY3591" fmla="*/ 6499946 h 6738329"/>
              <a:gd name="connsiteX3592" fmla="*/ 4879635 w 12191368"/>
              <a:gd name="connsiteY3592" fmla="*/ 6499526 h 6738329"/>
              <a:gd name="connsiteX3593" fmla="*/ 4872850 w 12191368"/>
              <a:gd name="connsiteY3593" fmla="*/ 6498687 h 6738329"/>
              <a:gd name="connsiteX3594" fmla="*/ 4866064 w 12191368"/>
              <a:gd name="connsiteY3594" fmla="*/ 6497848 h 6738329"/>
              <a:gd name="connsiteX3595" fmla="*/ 4859278 w 12191368"/>
              <a:gd name="connsiteY3595" fmla="*/ 6496589 h 6738329"/>
              <a:gd name="connsiteX3596" fmla="*/ 4852493 w 12191368"/>
              <a:gd name="connsiteY3596" fmla="*/ 6495331 h 6738329"/>
              <a:gd name="connsiteX3597" fmla="*/ 4845708 w 12191368"/>
              <a:gd name="connsiteY3597" fmla="*/ 6493653 h 6738329"/>
              <a:gd name="connsiteX3598" fmla="*/ 4838922 w 12191368"/>
              <a:gd name="connsiteY3598" fmla="*/ 6491765 h 6738329"/>
              <a:gd name="connsiteX3599" fmla="*/ 4832137 w 12191368"/>
              <a:gd name="connsiteY3599" fmla="*/ 6489458 h 6738329"/>
              <a:gd name="connsiteX3600" fmla="*/ 4825750 w 12191368"/>
              <a:gd name="connsiteY3600" fmla="*/ 6486731 h 6738329"/>
              <a:gd name="connsiteX3601" fmla="*/ 4819364 w 12191368"/>
              <a:gd name="connsiteY3601" fmla="*/ 6484004 h 6738329"/>
              <a:gd name="connsiteX3602" fmla="*/ 4812578 w 12191368"/>
              <a:gd name="connsiteY3602" fmla="*/ 6480858 h 6738329"/>
              <a:gd name="connsiteX3603" fmla="*/ 4783839 w 12191368"/>
              <a:gd name="connsiteY3603" fmla="*/ 6468692 h 6738329"/>
              <a:gd name="connsiteX3604" fmla="*/ 4775857 w 12191368"/>
              <a:gd name="connsiteY3604" fmla="*/ 6470580 h 6738329"/>
              <a:gd name="connsiteX3605" fmla="*/ 4767873 w 12191368"/>
              <a:gd name="connsiteY3605" fmla="*/ 6472048 h 6738329"/>
              <a:gd name="connsiteX3606" fmla="*/ 4760689 w 12191368"/>
              <a:gd name="connsiteY3606" fmla="*/ 6473097 h 6738329"/>
              <a:gd name="connsiteX3607" fmla="*/ 4753104 w 12191368"/>
              <a:gd name="connsiteY3607" fmla="*/ 6473936 h 6738329"/>
              <a:gd name="connsiteX3608" fmla="*/ 4745520 w 12191368"/>
              <a:gd name="connsiteY3608" fmla="*/ 6474355 h 6738329"/>
              <a:gd name="connsiteX3609" fmla="*/ 4738735 w 12191368"/>
              <a:gd name="connsiteY3609" fmla="*/ 6474775 h 6738329"/>
              <a:gd name="connsiteX3610" fmla="*/ 4731950 w 12191368"/>
              <a:gd name="connsiteY3610" fmla="*/ 6474775 h 6738329"/>
              <a:gd name="connsiteX3611" fmla="*/ 4725164 w 12191368"/>
              <a:gd name="connsiteY3611" fmla="*/ 6474565 h 6738329"/>
              <a:gd name="connsiteX3612" fmla="*/ 4718777 w 12191368"/>
              <a:gd name="connsiteY3612" fmla="*/ 6474145 h 6738329"/>
              <a:gd name="connsiteX3613" fmla="*/ 4711991 w 12191368"/>
              <a:gd name="connsiteY3613" fmla="*/ 6473516 h 6738329"/>
              <a:gd name="connsiteX3614" fmla="*/ 4706006 w 12191368"/>
              <a:gd name="connsiteY3614" fmla="*/ 6472677 h 6738329"/>
              <a:gd name="connsiteX3615" fmla="*/ 4700017 w 12191368"/>
              <a:gd name="connsiteY3615" fmla="*/ 6471419 h 6738329"/>
              <a:gd name="connsiteX3616" fmla="*/ 4694430 w 12191368"/>
              <a:gd name="connsiteY3616" fmla="*/ 6469741 h 6738329"/>
              <a:gd name="connsiteX3617" fmla="*/ 4689240 w 12191368"/>
              <a:gd name="connsiteY3617" fmla="*/ 6468063 h 6738329"/>
              <a:gd name="connsiteX3618" fmla="*/ 4683653 w 12191368"/>
              <a:gd name="connsiteY3618" fmla="*/ 6466385 h 6738329"/>
              <a:gd name="connsiteX3619" fmla="*/ 4678463 w 12191368"/>
              <a:gd name="connsiteY3619" fmla="*/ 6464287 h 6738329"/>
              <a:gd name="connsiteX3620" fmla="*/ 4674072 w 12191368"/>
              <a:gd name="connsiteY3620" fmla="*/ 6461980 h 6738329"/>
              <a:gd name="connsiteX3621" fmla="*/ 4669682 w 12191368"/>
              <a:gd name="connsiteY3621" fmla="*/ 6459463 h 6738329"/>
              <a:gd name="connsiteX3622" fmla="*/ 4665291 w 12191368"/>
              <a:gd name="connsiteY3622" fmla="*/ 6456736 h 6738329"/>
              <a:gd name="connsiteX3623" fmla="*/ 4661699 w 12191368"/>
              <a:gd name="connsiteY3623" fmla="*/ 6453590 h 6738329"/>
              <a:gd name="connsiteX3624" fmla="*/ 4658106 w 12191368"/>
              <a:gd name="connsiteY3624" fmla="*/ 6450233 h 6738329"/>
              <a:gd name="connsiteX3625" fmla="*/ 4654515 w 12191368"/>
              <a:gd name="connsiteY3625" fmla="*/ 6446878 h 6738329"/>
              <a:gd name="connsiteX3626" fmla="*/ 4651321 w 12191368"/>
              <a:gd name="connsiteY3626" fmla="*/ 6443312 h 6738329"/>
              <a:gd name="connsiteX3627" fmla="*/ 4648527 w 12191368"/>
              <a:gd name="connsiteY3627" fmla="*/ 6439536 h 6738329"/>
              <a:gd name="connsiteX3628" fmla="*/ 4646133 w 12191368"/>
              <a:gd name="connsiteY3628" fmla="*/ 6435341 h 6738329"/>
              <a:gd name="connsiteX3629" fmla="*/ 4644137 w 12191368"/>
              <a:gd name="connsiteY3629" fmla="*/ 6431146 h 6738329"/>
              <a:gd name="connsiteX3630" fmla="*/ 4642141 w 12191368"/>
              <a:gd name="connsiteY3630" fmla="*/ 6426951 h 6738329"/>
              <a:gd name="connsiteX3631" fmla="*/ 4640544 w 12191368"/>
              <a:gd name="connsiteY3631" fmla="*/ 6422336 h 6738329"/>
              <a:gd name="connsiteX3632" fmla="*/ 4639745 w 12191368"/>
              <a:gd name="connsiteY3632" fmla="*/ 6417512 h 6738329"/>
              <a:gd name="connsiteX3633" fmla="*/ 4638947 w 12191368"/>
              <a:gd name="connsiteY3633" fmla="*/ 6412478 h 6738329"/>
              <a:gd name="connsiteX3634" fmla="*/ 4638548 w 12191368"/>
              <a:gd name="connsiteY3634" fmla="*/ 6407443 h 6738329"/>
              <a:gd name="connsiteX3635" fmla="*/ 4638548 w 12191368"/>
              <a:gd name="connsiteY3635" fmla="*/ 6402200 h 6738329"/>
              <a:gd name="connsiteX3636" fmla="*/ 4636153 w 12191368"/>
              <a:gd name="connsiteY3636" fmla="*/ 6397585 h 6738329"/>
              <a:gd name="connsiteX3637" fmla="*/ 4633759 w 12191368"/>
              <a:gd name="connsiteY3637" fmla="*/ 6393180 h 6738329"/>
              <a:gd name="connsiteX3638" fmla="*/ 4632162 w 12191368"/>
              <a:gd name="connsiteY3638" fmla="*/ 6388566 h 6738329"/>
              <a:gd name="connsiteX3639" fmla="*/ 4630964 w 12191368"/>
              <a:gd name="connsiteY3639" fmla="*/ 6384161 h 6738329"/>
              <a:gd name="connsiteX3640" fmla="*/ 4630565 w 12191368"/>
              <a:gd name="connsiteY3640" fmla="*/ 6379336 h 6738329"/>
              <a:gd name="connsiteX3641" fmla="*/ 4630964 w 12191368"/>
              <a:gd name="connsiteY3641" fmla="*/ 6374931 h 6738329"/>
              <a:gd name="connsiteX3642" fmla="*/ 4631363 w 12191368"/>
              <a:gd name="connsiteY3642" fmla="*/ 6372624 h 6738329"/>
              <a:gd name="connsiteX3643" fmla="*/ 4632162 w 12191368"/>
              <a:gd name="connsiteY3643" fmla="*/ 6370317 h 6738329"/>
              <a:gd name="connsiteX3644" fmla="*/ 4633359 w 12191368"/>
              <a:gd name="connsiteY3644" fmla="*/ 6368010 h 6738329"/>
              <a:gd name="connsiteX3645" fmla="*/ 4634557 w 12191368"/>
              <a:gd name="connsiteY3645" fmla="*/ 6365492 h 6738329"/>
              <a:gd name="connsiteX3646" fmla="*/ 4631363 w 12191368"/>
              <a:gd name="connsiteY3646" fmla="*/ 6360878 h 6738329"/>
              <a:gd name="connsiteX3647" fmla="*/ 4628570 w 12191368"/>
              <a:gd name="connsiteY3647" fmla="*/ 6356263 h 6738329"/>
              <a:gd name="connsiteX3648" fmla="*/ 4626973 w 12191368"/>
              <a:gd name="connsiteY3648" fmla="*/ 6351439 h 6738329"/>
              <a:gd name="connsiteX3649" fmla="*/ 4626174 w 12191368"/>
              <a:gd name="connsiteY3649" fmla="*/ 6349132 h 6738329"/>
              <a:gd name="connsiteX3650" fmla="*/ 4625775 w 12191368"/>
              <a:gd name="connsiteY3650" fmla="*/ 6346614 h 6738329"/>
              <a:gd name="connsiteX3651" fmla="*/ 4625377 w 12191368"/>
              <a:gd name="connsiteY3651" fmla="*/ 6344307 h 6738329"/>
              <a:gd name="connsiteX3652" fmla="*/ 4625775 w 12191368"/>
              <a:gd name="connsiteY3652" fmla="*/ 6341790 h 6738329"/>
              <a:gd name="connsiteX3653" fmla="*/ 4626174 w 12191368"/>
              <a:gd name="connsiteY3653" fmla="*/ 6339483 h 6738329"/>
              <a:gd name="connsiteX3654" fmla="*/ 4626574 w 12191368"/>
              <a:gd name="connsiteY3654" fmla="*/ 6337175 h 6738329"/>
              <a:gd name="connsiteX3655" fmla="*/ 4627771 w 12191368"/>
              <a:gd name="connsiteY3655" fmla="*/ 6334868 h 6738329"/>
              <a:gd name="connsiteX3656" fmla="*/ 4629367 w 12191368"/>
              <a:gd name="connsiteY3656" fmla="*/ 6332351 h 6738329"/>
              <a:gd name="connsiteX3657" fmla="*/ 4631363 w 12191368"/>
              <a:gd name="connsiteY3657" fmla="*/ 6329834 h 6738329"/>
              <a:gd name="connsiteX3658" fmla="*/ 4633759 w 12191368"/>
              <a:gd name="connsiteY3658" fmla="*/ 6327527 h 6738329"/>
              <a:gd name="connsiteX3659" fmla="*/ 4614998 w 12191368"/>
              <a:gd name="connsiteY3659" fmla="*/ 6270473 h 6738329"/>
              <a:gd name="connsiteX3660" fmla="*/ 4606217 w 12191368"/>
              <a:gd name="connsiteY3660" fmla="*/ 6270473 h 6738329"/>
              <a:gd name="connsiteX3661" fmla="*/ 4597036 w 12191368"/>
              <a:gd name="connsiteY3661" fmla="*/ 6270054 h 6738329"/>
              <a:gd name="connsiteX3662" fmla="*/ 4524790 w 12191368"/>
              <a:gd name="connsiteY3662" fmla="*/ 6422965 h 6738329"/>
              <a:gd name="connsiteX3663" fmla="*/ 4518005 w 12191368"/>
              <a:gd name="connsiteY3663" fmla="*/ 6435341 h 6738329"/>
              <a:gd name="connsiteX3664" fmla="*/ 4512017 w 12191368"/>
              <a:gd name="connsiteY3664" fmla="*/ 6448136 h 6738329"/>
              <a:gd name="connsiteX3665" fmla="*/ 4500443 w 12191368"/>
              <a:gd name="connsiteY3665" fmla="*/ 6473516 h 6738329"/>
              <a:gd name="connsiteX3666" fmla="*/ 4489265 w 12191368"/>
              <a:gd name="connsiteY3666" fmla="*/ 6498687 h 6738329"/>
              <a:gd name="connsiteX3667" fmla="*/ 4476892 w 12191368"/>
              <a:gd name="connsiteY3667" fmla="*/ 6524067 h 6738329"/>
              <a:gd name="connsiteX3668" fmla="*/ 4470905 w 12191368"/>
              <a:gd name="connsiteY3668" fmla="*/ 6536443 h 6738329"/>
              <a:gd name="connsiteX3669" fmla="*/ 4464118 w 12191368"/>
              <a:gd name="connsiteY3669" fmla="*/ 6549028 h 6738329"/>
              <a:gd name="connsiteX3670" fmla="*/ 4456934 w 12191368"/>
              <a:gd name="connsiteY3670" fmla="*/ 6561613 h 6738329"/>
              <a:gd name="connsiteX3671" fmla="*/ 4448951 w 12191368"/>
              <a:gd name="connsiteY3671" fmla="*/ 6573779 h 6738329"/>
              <a:gd name="connsiteX3672" fmla="*/ 4440968 w 12191368"/>
              <a:gd name="connsiteY3672" fmla="*/ 6586155 h 6738329"/>
              <a:gd name="connsiteX3673" fmla="*/ 4431788 w 12191368"/>
              <a:gd name="connsiteY3673" fmla="*/ 6598321 h 6738329"/>
              <a:gd name="connsiteX3674" fmla="*/ 4421810 w 12191368"/>
              <a:gd name="connsiteY3674" fmla="*/ 6610486 h 6738329"/>
              <a:gd name="connsiteX3675" fmla="*/ 4411430 w 12191368"/>
              <a:gd name="connsiteY3675" fmla="*/ 6622233 h 6738329"/>
              <a:gd name="connsiteX3676" fmla="*/ 4409036 w 12191368"/>
              <a:gd name="connsiteY3676" fmla="*/ 6628106 h 6738329"/>
              <a:gd name="connsiteX3677" fmla="*/ 4406242 w 12191368"/>
              <a:gd name="connsiteY3677" fmla="*/ 6633559 h 6738329"/>
              <a:gd name="connsiteX3678" fmla="*/ 4403050 w 12191368"/>
              <a:gd name="connsiteY3678" fmla="*/ 6638594 h 6738329"/>
              <a:gd name="connsiteX3679" fmla="*/ 4399456 w 12191368"/>
              <a:gd name="connsiteY3679" fmla="*/ 6643628 h 6738329"/>
              <a:gd name="connsiteX3680" fmla="*/ 4395465 w 12191368"/>
              <a:gd name="connsiteY3680" fmla="*/ 6647823 h 6738329"/>
              <a:gd name="connsiteX3681" fmla="*/ 4391075 w 12191368"/>
              <a:gd name="connsiteY3681" fmla="*/ 6651808 h 6738329"/>
              <a:gd name="connsiteX3682" fmla="*/ 4387881 w 12191368"/>
              <a:gd name="connsiteY3682" fmla="*/ 6653486 h 6738329"/>
              <a:gd name="connsiteX3683" fmla="*/ 4385087 w 12191368"/>
              <a:gd name="connsiteY3683" fmla="*/ 6655164 h 6738329"/>
              <a:gd name="connsiteX3684" fmla="*/ 4382293 w 12191368"/>
              <a:gd name="connsiteY3684" fmla="*/ 6656842 h 6738329"/>
              <a:gd name="connsiteX3685" fmla="*/ 4379499 w 12191368"/>
              <a:gd name="connsiteY3685" fmla="*/ 6658311 h 6738329"/>
              <a:gd name="connsiteX3686" fmla="*/ 4376306 w 12191368"/>
              <a:gd name="connsiteY3686" fmla="*/ 6659569 h 6738329"/>
              <a:gd name="connsiteX3687" fmla="*/ 4372713 w 12191368"/>
              <a:gd name="connsiteY3687" fmla="*/ 6660828 h 6738329"/>
              <a:gd name="connsiteX3688" fmla="*/ 4369520 w 12191368"/>
              <a:gd name="connsiteY3688" fmla="*/ 6661877 h 6738329"/>
              <a:gd name="connsiteX3689" fmla="*/ 4365528 w 12191368"/>
              <a:gd name="connsiteY3689" fmla="*/ 6662925 h 6738329"/>
              <a:gd name="connsiteX3690" fmla="*/ 4361537 w 12191368"/>
              <a:gd name="connsiteY3690" fmla="*/ 6663555 h 6738329"/>
              <a:gd name="connsiteX3691" fmla="*/ 4357147 w 12191368"/>
              <a:gd name="connsiteY3691" fmla="*/ 6664184 h 6738329"/>
              <a:gd name="connsiteX3692" fmla="*/ 4352756 w 12191368"/>
              <a:gd name="connsiteY3692" fmla="*/ 6664813 h 6738329"/>
              <a:gd name="connsiteX3693" fmla="*/ 4348365 w 12191368"/>
              <a:gd name="connsiteY3693" fmla="*/ 6665023 h 6738329"/>
              <a:gd name="connsiteX3694" fmla="*/ 4343575 w 12191368"/>
              <a:gd name="connsiteY3694" fmla="*/ 6665232 h 6738329"/>
              <a:gd name="connsiteX3695" fmla="*/ 4338386 w 12191368"/>
              <a:gd name="connsiteY3695" fmla="*/ 6665232 h 6738329"/>
              <a:gd name="connsiteX3696" fmla="*/ 4333197 w 12191368"/>
              <a:gd name="connsiteY3696" fmla="*/ 6665023 h 6738329"/>
              <a:gd name="connsiteX3697" fmla="*/ 4327609 w 12191368"/>
              <a:gd name="connsiteY3697" fmla="*/ 6664813 h 6738329"/>
              <a:gd name="connsiteX3698" fmla="*/ 4321622 w 12191368"/>
              <a:gd name="connsiteY3698" fmla="*/ 6664184 h 6738329"/>
              <a:gd name="connsiteX3699" fmla="*/ 4315636 w 12191368"/>
              <a:gd name="connsiteY3699" fmla="*/ 6663555 h 6738329"/>
              <a:gd name="connsiteX3700" fmla="*/ 4309248 w 12191368"/>
              <a:gd name="connsiteY3700" fmla="*/ 6662716 h 6738329"/>
              <a:gd name="connsiteX3701" fmla="*/ 4302861 w 12191368"/>
              <a:gd name="connsiteY3701" fmla="*/ 6661666 h 6738329"/>
              <a:gd name="connsiteX3702" fmla="*/ 4297673 w 12191368"/>
              <a:gd name="connsiteY3702" fmla="*/ 6661037 h 6738329"/>
              <a:gd name="connsiteX3703" fmla="*/ 4292883 w 12191368"/>
              <a:gd name="connsiteY3703" fmla="*/ 6660198 h 6738329"/>
              <a:gd name="connsiteX3704" fmla="*/ 4287295 w 12191368"/>
              <a:gd name="connsiteY3704" fmla="*/ 6659779 h 6738329"/>
              <a:gd name="connsiteX3705" fmla="*/ 4282106 w 12191368"/>
              <a:gd name="connsiteY3705" fmla="*/ 6659569 h 6738329"/>
              <a:gd name="connsiteX3706" fmla="*/ 4271329 w 12191368"/>
              <a:gd name="connsiteY3706" fmla="*/ 6659359 h 6738329"/>
              <a:gd name="connsiteX3707" fmla="*/ 4260551 w 12191368"/>
              <a:gd name="connsiteY3707" fmla="*/ 6659359 h 6738329"/>
              <a:gd name="connsiteX3708" fmla="*/ 4238199 w 12191368"/>
              <a:gd name="connsiteY3708" fmla="*/ 6660198 h 6738329"/>
              <a:gd name="connsiteX3709" fmla="*/ 4226624 w 12191368"/>
              <a:gd name="connsiteY3709" fmla="*/ 6660408 h 6738329"/>
              <a:gd name="connsiteX3710" fmla="*/ 4216245 w 12191368"/>
              <a:gd name="connsiteY3710" fmla="*/ 6660828 h 6738329"/>
              <a:gd name="connsiteX3711" fmla="*/ 4203074 w 12191368"/>
              <a:gd name="connsiteY3711" fmla="*/ 6662086 h 6738329"/>
              <a:gd name="connsiteX3712" fmla="*/ 4189902 w 12191368"/>
              <a:gd name="connsiteY3712" fmla="*/ 6662925 h 6738329"/>
              <a:gd name="connsiteX3713" fmla="*/ 4177529 w 12191368"/>
              <a:gd name="connsiteY3713" fmla="*/ 6663135 h 6738329"/>
              <a:gd name="connsiteX3714" fmla="*/ 4165554 w 12191368"/>
              <a:gd name="connsiteY3714" fmla="*/ 6662925 h 6738329"/>
              <a:gd name="connsiteX3715" fmla="*/ 4153180 w 12191368"/>
              <a:gd name="connsiteY3715" fmla="*/ 6662296 h 6738329"/>
              <a:gd name="connsiteX3716" fmla="*/ 4142004 w 12191368"/>
              <a:gd name="connsiteY3716" fmla="*/ 6661247 h 6738329"/>
              <a:gd name="connsiteX3717" fmla="*/ 4131227 w 12191368"/>
              <a:gd name="connsiteY3717" fmla="*/ 6659359 h 6738329"/>
              <a:gd name="connsiteX3718" fmla="*/ 4120051 w 12191368"/>
              <a:gd name="connsiteY3718" fmla="*/ 6657262 h 6738329"/>
              <a:gd name="connsiteX3719" fmla="*/ 4110072 w 12191368"/>
              <a:gd name="connsiteY3719" fmla="*/ 6654745 h 6738329"/>
              <a:gd name="connsiteX3720" fmla="*/ 4100094 w 12191368"/>
              <a:gd name="connsiteY3720" fmla="*/ 6651808 h 6738329"/>
              <a:gd name="connsiteX3721" fmla="*/ 4090513 w 12191368"/>
              <a:gd name="connsiteY3721" fmla="*/ 6648452 h 6738329"/>
              <a:gd name="connsiteX3722" fmla="*/ 4081333 w 12191368"/>
              <a:gd name="connsiteY3722" fmla="*/ 6644677 h 6738329"/>
              <a:gd name="connsiteX3723" fmla="*/ 4072552 w 12191368"/>
              <a:gd name="connsiteY3723" fmla="*/ 6640062 h 6738329"/>
              <a:gd name="connsiteX3724" fmla="*/ 4064169 w 12191368"/>
              <a:gd name="connsiteY3724" fmla="*/ 6635447 h 6738329"/>
              <a:gd name="connsiteX3725" fmla="*/ 4055388 w 12191368"/>
              <a:gd name="connsiteY3725" fmla="*/ 6630204 h 6738329"/>
              <a:gd name="connsiteX3726" fmla="*/ 4047804 w 12191368"/>
              <a:gd name="connsiteY3726" fmla="*/ 6624330 h 6738329"/>
              <a:gd name="connsiteX3727" fmla="*/ 4042217 w 12191368"/>
              <a:gd name="connsiteY3727" fmla="*/ 6628525 h 6738329"/>
              <a:gd name="connsiteX3728" fmla="*/ 4035830 w 12191368"/>
              <a:gd name="connsiteY3728" fmla="*/ 6632720 h 6738329"/>
              <a:gd name="connsiteX3729" fmla="*/ 4028644 w 12191368"/>
              <a:gd name="connsiteY3729" fmla="*/ 6636706 h 6738329"/>
              <a:gd name="connsiteX3730" fmla="*/ 4025452 w 12191368"/>
              <a:gd name="connsiteY3730" fmla="*/ 6638384 h 6738329"/>
              <a:gd name="connsiteX3731" fmla="*/ 4021860 w 12191368"/>
              <a:gd name="connsiteY3731" fmla="*/ 6639852 h 6738329"/>
              <a:gd name="connsiteX3732" fmla="*/ 4018267 w 12191368"/>
              <a:gd name="connsiteY3732" fmla="*/ 6641320 h 6738329"/>
              <a:gd name="connsiteX3733" fmla="*/ 4014675 w 12191368"/>
              <a:gd name="connsiteY3733" fmla="*/ 6642159 h 6738329"/>
              <a:gd name="connsiteX3734" fmla="*/ 4011082 w 12191368"/>
              <a:gd name="connsiteY3734" fmla="*/ 6642789 h 6738329"/>
              <a:gd name="connsiteX3735" fmla="*/ 4007490 w 12191368"/>
              <a:gd name="connsiteY3735" fmla="*/ 6642789 h 6738329"/>
              <a:gd name="connsiteX3736" fmla="*/ 4005495 w 12191368"/>
              <a:gd name="connsiteY3736" fmla="*/ 6642789 h 6738329"/>
              <a:gd name="connsiteX3737" fmla="*/ 4003898 w 12191368"/>
              <a:gd name="connsiteY3737" fmla="*/ 6642579 h 6738329"/>
              <a:gd name="connsiteX3738" fmla="*/ 4002301 w 12191368"/>
              <a:gd name="connsiteY3738" fmla="*/ 6642159 h 6738329"/>
              <a:gd name="connsiteX3739" fmla="*/ 4000305 w 12191368"/>
              <a:gd name="connsiteY3739" fmla="*/ 6641530 h 6738329"/>
              <a:gd name="connsiteX3740" fmla="*/ 3998309 w 12191368"/>
              <a:gd name="connsiteY3740" fmla="*/ 6640901 h 6738329"/>
              <a:gd name="connsiteX3741" fmla="*/ 3996713 w 12191368"/>
              <a:gd name="connsiteY3741" fmla="*/ 6640062 h 6738329"/>
              <a:gd name="connsiteX3742" fmla="*/ 3993520 w 12191368"/>
              <a:gd name="connsiteY3742" fmla="*/ 6637964 h 6738329"/>
              <a:gd name="connsiteX3743" fmla="*/ 3990327 w 12191368"/>
              <a:gd name="connsiteY3743" fmla="*/ 6635867 h 6738329"/>
              <a:gd name="connsiteX3744" fmla="*/ 3987134 w 12191368"/>
              <a:gd name="connsiteY3744" fmla="*/ 6633559 h 6738329"/>
              <a:gd name="connsiteX3745" fmla="*/ 3979949 w 12191368"/>
              <a:gd name="connsiteY3745" fmla="*/ 6629365 h 6738329"/>
              <a:gd name="connsiteX3746" fmla="*/ 3971966 w 12191368"/>
              <a:gd name="connsiteY3746" fmla="*/ 6625169 h 6738329"/>
              <a:gd name="connsiteX3747" fmla="*/ 3963184 w 12191368"/>
              <a:gd name="connsiteY3747" fmla="*/ 6621184 h 6738329"/>
              <a:gd name="connsiteX3748" fmla="*/ 3946420 w 12191368"/>
              <a:gd name="connsiteY3748" fmla="*/ 6613003 h 6738329"/>
              <a:gd name="connsiteX3749" fmla="*/ 3938038 w 12191368"/>
              <a:gd name="connsiteY3749" fmla="*/ 6608599 h 6738329"/>
              <a:gd name="connsiteX3750" fmla="*/ 3930454 w 12191368"/>
              <a:gd name="connsiteY3750" fmla="*/ 6604403 h 6738329"/>
              <a:gd name="connsiteX3751" fmla="*/ 3926862 w 12191368"/>
              <a:gd name="connsiteY3751" fmla="*/ 6602096 h 6738329"/>
              <a:gd name="connsiteX3752" fmla="*/ 3923668 w 12191368"/>
              <a:gd name="connsiteY3752" fmla="*/ 6599789 h 6738329"/>
              <a:gd name="connsiteX3753" fmla="*/ 3920874 w 12191368"/>
              <a:gd name="connsiteY3753" fmla="*/ 6597482 h 6738329"/>
              <a:gd name="connsiteX3754" fmla="*/ 3918479 w 12191368"/>
              <a:gd name="connsiteY3754" fmla="*/ 6594964 h 6738329"/>
              <a:gd name="connsiteX3755" fmla="*/ 3916084 w 12191368"/>
              <a:gd name="connsiteY3755" fmla="*/ 6592448 h 6738329"/>
              <a:gd name="connsiteX3756" fmla="*/ 3914488 w 12191368"/>
              <a:gd name="connsiteY3756" fmla="*/ 6589721 h 6738329"/>
              <a:gd name="connsiteX3757" fmla="*/ 3912891 w 12191368"/>
              <a:gd name="connsiteY3757" fmla="*/ 6586994 h 6738329"/>
              <a:gd name="connsiteX3758" fmla="*/ 3911694 w 12191368"/>
              <a:gd name="connsiteY3758" fmla="*/ 6584267 h 6738329"/>
              <a:gd name="connsiteX3759" fmla="*/ 3911295 w 12191368"/>
              <a:gd name="connsiteY3759" fmla="*/ 6581330 h 6738329"/>
              <a:gd name="connsiteX3760" fmla="*/ 3911295 w 12191368"/>
              <a:gd name="connsiteY3760" fmla="*/ 6578394 h 6738329"/>
              <a:gd name="connsiteX3761" fmla="*/ 3911694 w 12191368"/>
              <a:gd name="connsiteY3761" fmla="*/ 6575248 h 6738329"/>
              <a:gd name="connsiteX3762" fmla="*/ 3912891 w 12191368"/>
              <a:gd name="connsiteY3762" fmla="*/ 6571682 h 6738329"/>
              <a:gd name="connsiteX3763" fmla="*/ 3914488 w 12191368"/>
              <a:gd name="connsiteY3763" fmla="*/ 6568326 h 6738329"/>
              <a:gd name="connsiteX3764" fmla="*/ 3916883 w 12191368"/>
              <a:gd name="connsiteY3764" fmla="*/ 6564760 h 6738329"/>
              <a:gd name="connsiteX3765" fmla="*/ 3919677 w 12191368"/>
              <a:gd name="connsiteY3765" fmla="*/ 6561194 h 6738329"/>
              <a:gd name="connsiteX3766" fmla="*/ 3923269 w 12191368"/>
              <a:gd name="connsiteY3766" fmla="*/ 6557418 h 6738329"/>
              <a:gd name="connsiteX3767" fmla="*/ 3920076 w 12191368"/>
              <a:gd name="connsiteY3767" fmla="*/ 6553643 h 6738329"/>
              <a:gd name="connsiteX3768" fmla="*/ 3917282 w 12191368"/>
              <a:gd name="connsiteY3768" fmla="*/ 6550287 h 6738329"/>
              <a:gd name="connsiteX3769" fmla="*/ 3914488 w 12191368"/>
              <a:gd name="connsiteY3769" fmla="*/ 6546931 h 6738329"/>
              <a:gd name="connsiteX3770" fmla="*/ 3912093 w 12191368"/>
              <a:gd name="connsiteY3770" fmla="*/ 6543574 h 6738329"/>
              <a:gd name="connsiteX3771" fmla="*/ 3908101 w 12191368"/>
              <a:gd name="connsiteY3771" fmla="*/ 6536233 h 6738329"/>
              <a:gd name="connsiteX3772" fmla="*/ 3904509 w 12191368"/>
              <a:gd name="connsiteY3772" fmla="*/ 6529311 h 6738329"/>
              <a:gd name="connsiteX3773" fmla="*/ 3902114 w 12191368"/>
              <a:gd name="connsiteY3773" fmla="*/ 6521970 h 6738329"/>
              <a:gd name="connsiteX3774" fmla="*/ 3899320 w 12191368"/>
              <a:gd name="connsiteY3774" fmla="*/ 6514838 h 6738329"/>
              <a:gd name="connsiteX3775" fmla="*/ 3898122 w 12191368"/>
              <a:gd name="connsiteY3775" fmla="*/ 6507707 h 6738329"/>
              <a:gd name="connsiteX3776" fmla="*/ 3896924 w 12191368"/>
              <a:gd name="connsiteY3776" fmla="*/ 6500365 h 6738329"/>
              <a:gd name="connsiteX3777" fmla="*/ 3895328 w 12191368"/>
              <a:gd name="connsiteY3777" fmla="*/ 6485682 h 6738329"/>
              <a:gd name="connsiteX3778" fmla="*/ 3893732 w 12191368"/>
              <a:gd name="connsiteY3778" fmla="*/ 6471419 h 6738329"/>
              <a:gd name="connsiteX3779" fmla="*/ 3892934 w 12191368"/>
              <a:gd name="connsiteY3779" fmla="*/ 6463868 h 6738329"/>
              <a:gd name="connsiteX3780" fmla="*/ 3892136 w 12191368"/>
              <a:gd name="connsiteY3780" fmla="*/ 6456736 h 6738329"/>
              <a:gd name="connsiteX3781" fmla="*/ 3890938 w 12191368"/>
              <a:gd name="connsiteY3781" fmla="*/ 6449394 h 6738329"/>
              <a:gd name="connsiteX3782" fmla="*/ 3888943 w 12191368"/>
              <a:gd name="connsiteY3782" fmla="*/ 6442263 h 6738329"/>
              <a:gd name="connsiteX3783" fmla="*/ 3867388 w 12191368"/>
              <a:gd name="connsiteY3783" fmla="*/ 6440585 h 6738329"/>
              <a:gd name="connsiteX3784" fmla="*/ 3852221 w 12191368"/>
              <a:gd name="connsiteY3784" fmla="*/ 6442263 h 6738329"/>
              <a:gd name="connsiteX3785" fmla="*/ 3837053 w 12191368"/>
              <a:gd name="connsiteY3785" fmla="*/ 6443941 h 6738329"/>
              <a:gd name="connsiteX3786" fmla="*/ 3821486 w 12191368"/>
              <a:gd name="connsiteY3786" fmla="*/ 6445199 h 6738329"/>
              <a:gd name="connsiteX3787" fmla="*/ 3806318 w 12191368"/>
              <a:gd name="connsiteY3787" fmla="*/ 6446038 h 6738329"/>
              <a:gd name="connsiteX3788" fmla="*/ 3798334 w 12191368"/>
              <a:gd name="connsiteY3788" fmla="*/ 6446458 h 6738329"/>
              <a:gd name="connsiteX3789" fmla="*/ 3790751 w 12191368"/>
              <a:gd name="connsiteY3789" fmla="*/ 6446458 h 6738329"/>
              <a:gd name="connsiteX3790" fmla="*/ 3783167 w 12191368"/>
              <a:gd name="connsiteY3790" fmla="*/ 6446458 h 6738329"/>
              <a:gd name="connsiteX3791" fmla="*/ 3775583 w 12191368"/>
              <a:gd name="connsiteY3791" fmla="*/ 6446038 h 6738329"/>
              <a:gd name="connsiteX3792" fmla="*/ 3767600 w 12191368"/>
              <a:gd name="connsiteY3792" fmla="*/ 6445619 h 6738329"/>
              <a:gd name="connsiteX3793" fmla="*/ 3760016 w 12191368"/>
              <a:gd name="connsiteY3793" fmla="*/ 6444990 h 6738329"/>
              <a:gd name="connsiteX3794" fmla="*/ 3752432 w 12191368"/>
              <a:gd name="connsiteY3794" fmla="*/ 6443941 h 6738329"/>
              <a:gd name="connsiteX3795" fmla="*/ 3744449 w 12191368"/>
              <a:gd name="connsiteY3795" fmla="*/ 6442683 h 6738329"/>
              <a:gd name="connsiteX3796" fmla="*/ 3740059 w 12191368"/>
              <a:gd name="connsiteY3796" fmla="*/ 6443941 h 6738329"/>
              <a:gd name="connsiteX3797" fmla="*/ 3734869 w 12191368"/>
              <a:gd name="connsiteY3797" fmla="*/ 6444990 h 6738329"/>
              <a:gd name="connsiteX3798" fmla="*/ 3730479 w 12191368"/>
              <a:gd name="connsiteY3798" fmla="*/ 6445619 h 6738329"/>
              <a:gd name="connsiteX3799" fmla="*/ 3726088 w 12191368"/>
              <a:gd name="connsiteY3799" fmla="*/ 6446248 h 6738329"/>
              <a:gd name="connsiteX3800" fmla="*/ 3721299 w 12191368"/>
              <a:gd name="connsiteY3800" fmla="*/ 6446458 h 6738329"/>
              <a:gd name="connsiteX3801" fmla="*/ 3716908 w 12191368"/>
              <a:gd name="connsiteY3801" fmla="*/ 6446668 h 6738329"/>
              <a:gd name="connsiteX3802" fmla="*/ 3712517 w 12191368"/>
              <a:gd name="connsiteY3802" fmla="*/ 6446668 h 6738329"/>
              <a:gd name="connsiteX3803" fmla="*/ 3707727 w 12191368"/>
              <a:gd name="connsiteY3803" fmla="*/ 6446458 h 6738329"/>
              <a:gd name="connsiteX3804" fmla="*/ 3698547 w 12191368"/>
              <a:gd name="connsiteY3804" fmla="*/ 6445619 h 6738329"/>
              <a:gd name="connsiteX3805" fmla="*/ 3689366 w 12191368"/>
              <a:gd name="connsiteY3805" fmla="*/ 6444570 h 6738329"/>
              <a:gd name="connsiteX3806" fmla="*/ 3671005 w 12191368"/>
              <a:gd name="connsiteY3806" fmla="*/ 6442053 h 6738329"/>
              <a:gd name="connsiteX3807" fmla="*/ 3653443 w 12191368"/>
              <a:gd name="connsiteY3807" fmla="*/ 6441004 h 6738329"/>
              <a:gd name="connsiteX3808" fmla="*/ 3635880 w 12191368"/>
              <a:gd name="connsiteY3808" fmla="*/ 6439536 h 6738329"/>
              <a:gd name="connsiteX3809" fmla="*/ 3627099 w 12191368"/>
              <a:gd name="connsiteY3809" fmla="*/ 6438487 h 6738329"/>
              <a:gd name="connsiteX3810" fmla="*/ 3618717 w 12191368"/>
              <a:gd name="connsiteY3810" fmla="*/ 6437439 h 6738329"/>
              <a:gd name="connsiteX3811" fmla="*/ 3610733 w 12191368"/>
              <a:gd name="connsiteY3811" fmla="*/ 6436180 h 6738329"/>
              <a:gd name="connsiteX3812" fmla="*/ 3601952 w 12191368"/>
              <a:gd name="connsiteY3812" fmla="*/ 6434502 h 6738329"/>
              <a:gd name="connsiteX3813" fmla="*/ 3594368 w 12191368"/>
              <a:gd name="connsiteY3813" fmla="*/ 6433034 h 6738329"/>
              <a:gd name="connsiteX3814" fmla="*/ 3586386 w 12191368"/>
              <a:gd name="connsiteY3814" fmla="*/ 6431146 h 6738329"/>
              <a:gd name="connsiteX3815" fmla="*/ 3579200 w 12191368"/>
              <a:gd name="connsiteY3815" fmla="*/ 6428839 h 6738329"/>
              <a:gd name="connsiteX3816" fmla="*/ 3571218 w 12191368"/>
              <a:gd name="connsiteY3816" fmla="*/ 6426321 h 6738329"/>
              <a:gd name="connsiteX3817" fmla="*/ 3564432 w 12191368"/>
              <a:gd name="connsiteY3817" fmla="*/ 6423595 h 6738329"/>
              <a:gd name="connsiteX3818" fmla="*/ 3557646 w 12191368"/>
              <a:gd name="connsiteY3818" fmla="*/ 6420448 h 6738329"/>
              <a:gd name="connsiteX3819" fmla="*/ 3551660 w 12191368"/>
              <a:gd name="connsiteY3819" fmla="*/ 6416673 h 6738329"/>
              <a:gd name="connsiteX3820" fmla="*/ 3545672 w 12191368"/>
              <a:gd name="connsiteY3820" fmla="*/ 6412897 h 6738329"/>
              <a:gd name="connsiteX3821" fmla="*/ 3544475 w 12191368"/>
              <a:gd name="connsiteY3821" fmla="*/ 6413107 h 6738329"/>
              <a:gd name="connsiteX3822" fmla="*/ 3543277 w 12191368"/>
              <a:gd name="connsiteY3822" fmla="*/ 6413316 h 6738329"/>
              <a:gd name="connsiteX3823" fmla="*/ 3542080 w 12191368"/>
              <a:gd name="connsiteY3823" fmla="*/ 6413316 h 6738329"/>
              <a:gd name="connsiteX3824" fmla="*/ 3540483 w 12191368"/>
              <a:gd name="connsiteY3824" fmla="*/ 6413316 h 6738329"/>
              <a:gd name="connsiteX3825" fmla="*/ 3538487 w 12191368"/>
              <a:gd name="connsiteY3825" fmla="*/ 6412687 h 6738329"/>
              <a:gd name="connsiteX3826" fmla="*/ 3536093 w 12191368"/>
              <a:gd name="connsiteY3826" fmla="*/ 6411848 h 6738329"/>
              <a:gd name="connsiteX3827" fmla="*/ 3534096 w 12191368"/>
              <a:gd name="connsiteY3827" fmla="*/ 6410800 h 6738329"/>
              <a:gd name="connsiteX3828" fmla="*/ 3532101 w 12191368"/>
              <a:gd name="connsiteY3828" fmla="*/ 6409541 h 6738329"/>
              <a:gd name="connsiteX3829" fmla="*/ 3528109 w 12191368"/>
              <a:gd name="connsiteY3829" fmla="*/ 6407024 h 6738329"/>
              <a:gd name="connsiteX3830" fmla="*/ 3526114 w 12191368"/>
              <a:gd name="connsiteY3830" fmla="*/ 6405766 h 6738329"/>
              <a:gd name="connsiteX3831" fmla="*/ 3523718 w 12191368"/>
              <a:gd name="connsiteY3831" fmla="*/ 6404927 h 6738329"/>
              <a:gd name="connsiteX3832" fmla="*/ 3521723 w 12191368"/>
              <a:gd name="connsiteY3832" fmla="*/ 6404507 h 6738329"/>
              <a:gd name="connsiteX3833" fmla="*/ 3520525 w 12191368"/>
              <a:gd name="connsiteY3833" fmla="*/ 6404507 h 6738329"/>
              <a:gd name="connsiteX3834" fmla="*/ 3519727 w 12191368"/>
              <a:gd name="connsiteY3834" fmla="*/ 6404507 h 6738329"/>
              <a:gd name="connsiteX3835" fmla="*/ 3518530 w 12191368"/>
              <a:gd name="connsiteY3835" fmla="*/ 6404717 h 6738329"/>
              <a:gd name="connsiteX3836" fmla="*/ 3517333 w 12191368"/>
              <a:gd name="connsiteY3836" fmla="*/ 6404927 h 6738329"/>
              <a:gd name="connsiteX3837" fmla="*/ 3514937 w 12191368"/>
              <a:gd name="connsiteY3837" fmla="*/ 6406185 h 6738329"/>
              <a:gd name="connsiteX3838" fmla="*/ 3512542 w 12191368"/>
              <a:gd name="connsiteY3838" fmla="*/ 6408073 h 6738329"/>
              <a:gd name="connsiteX3839" fmla="*/ 3510148 w 12191368"/>
              <a:gd name="connsiteY3839" fmla="*/ 6411009 h 6738329"/>
              <a:gd name="connsiteX3840" fmla="*/ 3507354 w 12191368"/>
              <a:gd name="connsiteY3840" fmla="*/ 6413316 h 6738329"/>
              <a:gd name="connsiteX3841" fmla="*/ 3504958 w 12191368"/>
              <a:gd name="connsiteY3841" fmla="*/ 6415414 h 6738329"/>
              <a:gd name="connsiteX3842" fmla="*/ 3501765 w 12191368"/>
              <a:gd name="connsiteY3842" fmla="*/ 6417302 h 6738329"/>
              <a:gd name="connsiteX3843" fmla="*/ 3498573 w 12191368"/>
              <a:gd name="connsiteY3843" fmla="*/ 6419190 h 6738329"/>
              <a:gd name="connsiteX3844" fmla="*/ 3495379 w 12191368"/>
              <a:gd name="connsiteY3844" fmla="*/ 6420658 h 6738329"/>
              <a:gd name="connsiteX3845" fmla="*/ 3491787 w 12191368"/>
              <a:gd name="connsiteY3845" fmla="*/ 6421917 h 6738329"/>
              <a:gd name="connsiteX3846" fmla="*/ 3488194 w 12191368"/>
              <a:gd name="connsiteY3846" fmla="*/ 6422755 h 6738329"/>
              <a:gd name="connsiteX3847" fmla="*/ 3484602 w 12191368"/>
              <a:gd name="connsiteY3847" fmla="*/ 6423385 h 6738329"/>
              <a:gd name="connsiteX3848" fmla="*/ 3481408 w 12191368"/>
              <a:gd name="connsiteY3848" fmla="*/ 6423805 h 6738329"/>
              <a:gd name="connsiteX3849" fmla="*/ 3477816 w 12191368"/>
              <a:gd name="connsiteY3849" fmla="*/ 6423805 h 6738329"/>
              <a:gd name="connsiteX3850" fmla="*/ 3474623 w 12191368"/>
              <a:gd name="connsiteY3850" fmla="*/ 6423595 h 6738329"/>
              <a:gd name="connsiteX3851" fmla="*/ 3471829 w 12191368"/>
              <a:gd name="connsiteY3851" fmla="*/ 6423175 h 6738329"/>
              <a:gd name="connsiteX3852" fmla="*/ 3469434 w 12191368"/>
              <a:gd name="connsiteY3852" fmla="*/ 6422546 h 6738329"/>
              <a:gd name="connsiteX3853" fmla="*/ 3467438 w 12191368"/>
              <a:gd name="connsiteY3853" fmla="*/ 6421497 h 6738329"/>
              <a:gd name="connsiteX3854" fmla="*/ 3466241 w 12191368"/>
              <a:gd name="connsiteY3854" fmla="*/ 6420029 h 6738329"/>
              <a:gd name="connsiteX3855" fmla="*/ 3465443 w 12191368"/>
              <a:gd name="connsiteY3855" fmla="*/ 6418351 h 6738329"/>
              <a:gd name="connsiteX3856" fmla="*/ 3464645 w 12191368"/>
              <a:gd name="connsiteY3856" fmla="*/ 6415834 h 6738329"/>
              <a:gd name="connsiteX3857" fmla="*/ 3463846 w 12191368"/>
              <a:gd name="connsiteY3857" fmla="*/ 6413526 h 6738329"/>
              <a:gd name="connsiteX3858" fmla="*/ 3462249 w 12191368"/>
              <a:gd name="connsiteY3858" fmla="*/ 6411219 h 6738329"/>
              <a:gd name="connsiteX3859" fmla="*/ 3461052 w 12191368"/>
              <a:gd name="connsiteY3859" fmla="*/ 6408912 h 6738329"/>
              <a:gd name="connsiteX3860" fmla="*/ 3457460 w 12191368"/>
              <a:gd name="connsiteY3860" fmla="*/ 6404927 h 6738329"/>
              <a:gd name="connsiteX3861" fmla="*/ 3453069 w 12191368"/>
              <a:gd name="connsiteY3861" fmla="*/ 6400731 h 6738329"/>
              <a:gd name="connsiteX3862" fmla="*/ 3448279 w 12191368"/>
              <a:gd name="connsiteY3862" fmla="*/ 6396956 h 6738329"/>
              <a:gd name="connsiteX3863" fmla="*/ 3442292 w 12191368"/>
              <a:gd name="connsiteY3863" fmla="*/ 6393390 h 6738329"/>
              <a:gd name="connsiteX3864" fmla="*/ 3431116 w 12191368"/>
              <a:gd name="connsiteY3864" fmla="*/ 6386468 h 6738329"/>
              <a:gd name="connsiteX3865" fmla="*/ 3425926 w 12191368"/>
              <a:gd name="connsiteY3865" fmla="*/ 6382902 h 6738329"/>
              <a:gd name="connsiteX3866" fmla="*/ 3420339 w 12191368"/>
              <a:gd name="connsiteY3866" fmla="*/ 6379336 h 6738329"/>
              <a:gd name="connsiteX3867" fmla="*/ 3415549 w 12191368"/>
              <a:gd name="connsiteY3867" fmla="*/ 6375770 h 6738329"/>
              <a:gd name="connsiteX3868" fmla="*/ 3411158 w 12191368"/>
              <a:gd name="connsiteY3868" fmla="*/ 6371995 h 6738329"/>
              <a:gd name="connsiteX3869" fmla="*/ 3407166 w 12191368"/>
              <a:gd name="connsiteY3869" fmla="*/ 6368010 h 6738329"/>
              <a:gd name="connsiteX3870" fmla="*/ 3405570 w 12191368"/>
              <a:gd name="connsiteY3870" fmla="*/ 6365912 h 6738329"/>
              <a:gd name="connsiteX3871" fmla="*/ 3404372 w 12191368"/>
              <a:gd name="connsiteY3871" fmla="*/ 6363815 h 6738329"/>
              <a:gd name="connsiteX3872" fmla="*/ 3403574 w 12191368"/>
              <a:gd name="connsiteY3872" fmla="*/ 6361507 h 6738329"/>
              <a:gd name="connsiteX3873" fmla="*/ 3402776 w 12191368"/>
              <a:gd name="connsiteY3873" fmla="*/ 6359410 h 6738329"/>
              <a:gd name="connsiteX3874" fmla="*/ 3402377 w 12191368"/>
              <a:gd name="connsiteY3874" fmla="*/ 6356892 h 6738329"/>
              <a:gd name="connsiteX3875" fmla="*/ 3401977 w 12191368"/>
              <a:gd name="connsiteY3875" fmla="*/ 6354585 h 6738329"/>
              <a:gd name="connsiteX3876" fmla="*/ 3398784 w 12191368"/>
              <a:gd name="connsiteY3876" fmla="*/ 6337175 h 6738329"/>
              <a:gd name="connsiteX3877" fmla="*/ 3396788 w 12191368"/>
              <a:gd name="connsiteY3877" fmla="*/ 6299210 h 6738329"/>
              <a:gd name="connsiteX3878" fmla="*/ 3380423 w 12191368"/>
              <a:gd name="connsiteY3878" fmla="*/ 6251176 h 6738329"/>
              <a:gd name="connsiteX3879" fmla="*/ 3365255 w 12191368"/>
              <a:gd name="connsiteY3879" fmla="*/ 6250546 h 6738329"/>
              <a:gd name="connsiteX3880" fmla="*/ 3350088 w 12191368"/>
              <a:gd name="connsiteY3880" fmla="*/ 6250127 h 6738329"/>
              <a:gd name="connsiteX3881" fmla="*/ 3334122 w 12191368"/>
              <a:gd name="connsiteY3881" fmla="*/ 6249917 h 6738329"/>
              <a:gd name="connsiteX3882" fmla="*/ 3318954 w 12191368"/>
              <a:gd name="connsiteY3882" fmla="*/ 6250127 h 6738329"/>
              <a:gd name="connsiteX3883" fmla="*/ 3287820 w 12191368"/>
              <a:gd name="connsiteY3883" fmla="*/ 6250337 h 6738329"/>
              <a:gd name="connsiteX3884" fmla="*/ 3271854 w 12191368"/>
              <a:gd name="connsiteY3884" fmla="*/ 6250127 h 6738329"/>
              <a:gd name="connsiteX3885" fmla="*/ 3256686 w 12191368"/>
              <a:gd name="connsiteY3885" fmla="*/ 6249917 h 6738329"/>
              <a:gd name="connsiteX3886" fmla="*/ 3241519 w 12191368"/>
              <a:gd name="connsiteY3886" fmla="*/ 6249078 h 6738329"/>
              <a:gd name="connsiteX3887" fmla="*/ 3233935 w 12191368"/>
              <a:gd name="connsiteY3887" fmla="*/ 6248449 h 6738329"/>
              <a:gd name="connsiteX3888" fmla="*/ 3226750 w 12191368"/>
              <a:gd name="connsiteY3888" fmla="*/ 6247610 h 6738329"/>
              <a:gd name="connsiteX3889" fmla="*/ 3219565 w 12191368"/>
              <a:gd name="connsiteY3889" fmla="*/ 6246771 h 6738329"/>
              <a:gd name="connsiteX3890" fmla="*/ 3211981 w 12191368"/>
              <a:gd name="connsiteY3890" fmla="*/ 6245722 h 6738329"/>
              <a:gd name="connsiteX3891" fmla="*/ 3204796 w 12191368"/>
              <a:gd name="connsiteY3891" fmla="*/ 6244254 h 6738329"/>
              <a:gd name="connsiteX3892" fmla="*/ 3197612 w 12191368"/>
              <a:gd name="connsiteY3892" fmla="*/ 6242786 h 6738329"/>
              <a:gd name="connsiteX3893" fmla="*/ 3190827 w 12191368"/>
              <a:gd name="connsiteY3893" fmla="*/ 6241107 h 6738329"/>
              <a:gd name="connsiteX3894" fmla="*/ 3184041 w 12191368"/>
              <a:gd name="connsiteY3894" fmla="*/ 6239220 h 6738329"/>
              <a:gd name="connsiteX3895" fmla="*/ 3176856 w 12191368"/>
              <a:gd name="connsiteY3895" fmla="*/ 6237122 h 6738329"/>
              <a:gd name="connsiteX3896" fmla="*/ 3170469 w 12191368"/>
              <a:gd name="connsiteY3896" fmla="*/ 6234605 h 6738329"/>
              <a:gd name="connsiteX3897" fmla="*/ 3164084 w 12191368"/>
              <a:gd name="connsiteY3897" fmla="*/ 6231878 h 6738329"/>
              <a:gd name="connsiteX3898" fmla="*/ 3157697 w 12191368"/>
              <a:gd name="connsiteY3898" fmla="*/ 6228942 h 6738329"/>
              <a:gd name="connsiteX3899" fmla="*/ 3151310 w 12191368"/>
              <a:gd name="connsiteY3899" fmla="*/ 6225376 h 6738329"/>
              <a:gd name="connsiteX3900" fmla="*/ 3144924 w 12191368"/>
              <a:gd name="connsiteY3900" fmla="*/ 6221810 h 6738329"/>
              <a:gd name="connsiteX3901" fmla="*/ 3136142 w 12191368"/>
              <a:gd name="connsiteY3901" fmla="*/ 6222859 h 6738329"/>
              <a:gd name="connsiteX3902" fmla="*/ 3128160 w 12191368"/>
              <a:gd name="connsiteY3902" fmla="*/ 6223698 h 6738329"/>
              <a:gd name="connsiteX3903" fmla="*/ 3120177 w 12191368"/>
              <a:gd name="connsiteY3903" fmla="*/ 6224327 h 6738329"/>
              <a:gd name="connsiteX3904" fmla="*/ 3112593 w 12191368"/>
              <a:gd name="connsiteY3904" fmla="*/ 6224537 h 6738329"/>
              <a:gd name="connsiteX3905" fmla="*/ 3105408 w 12191368"/>
              <a:gd name="connsiteY3905" fmla="*/ 6224537 h 6738329"/>
              <a:gd name="connsiteX3906" fmla="*/ 3098622 w 12191368"/>
              <a:gd name="connsiteY3906" fmla="*/ 6224118 h 6738329"/>
              <a:gd name="connsiteX3907" fmla="*/ 3092636 w 12191368"/>
              <a:gd name="connsiteY3907" fmla="*/ 6223698 h 6738329"/>
              <a:gd name="connsiteX3908" fmla="*/ 3086648 w 12191368"/>
              <a:gd name="connsiteY3908" fmla="*/ 6222859 h 6738329"/>
              <a:gd name="connsiteX3909" fmla="*/ 3080660 w 12191368"/>
              <a:gd name="connsiteY3909" fmla="*/ 6221810 h 6738329"/>
              <a:gd name="connsiteX3910" fmla="*/ 3075472 w 12191368"/>
              <a:gd name="connsiteY3910" fmla="*/ 6220552 h 6738329"/>
              <a:gd name="connsiteX3911" fmla="*/ 3070283 w 12191368"/>
              <a:gd name="connsiteY3911" fmla="*/ 6219083 h 6738329"/>
              <a:gd name="connsiteX3912" fmla="*/ 3065892 w 12191368"/>
              <a:gd name="connsiteY3912" fmla="*/ 6217615 h 6738329"/>
              <a:gd name="connsiteX3913" fmla="*/ 3061501 w 12191368"/>
              <a:gd name="connsiteY3913" fmla="*/ 6215727 h 6738329"/>
              <a:gd name="connsiteX3914" fmla="*/ 3057111 w 12191368"/>
              <a:gd name="connsiteY3914" fmla="*/ 6213840 h 6738329"/>
              <a:gd name="connsiteX3915" fmla="*/ 3053119 w 12191368"/>
              <a:gd name="connsiteY3915" fmla="*/ 6211742 h 6738329"/>
              <a:gd name="connsiteX3916" fmla="*/ 3049128 w 12191368"/>
              <a:gd name="connsiteY3916" fmla="*/ 6209225 h 6738329"/>
              <a:gd name="connsiteX3917" fmla="*/ 3045535 w 12191368"/>
              <a:gd name="connsiteY3917" fmla="*/ 6206917 h 6738329"/>
              <a:gd name="connsiteX3918" fmla="*/ 3041943 w 12191368"/>
              <a:gd name="connsiteY3918" fmla="*/ 6204401 h 6738329"/>
              <a:gd name="connsiteX3919" fmla="*/ 3035955 w 12191368"/>
              <a:gd name="connsiteY3919" fmla="*/ 6199156 h 6738329"/>
              <a:gd name="connsiteX3920" fmla="*/ 3029969 w 12191368"/>
              <a:gd name="connsiteY3920" fmla="*/ 6193493 h 6738329"/>
              <a:gd name="connsiteX3921" fmla="*/ 3024380 w 12191368"/>
              <a:gd name="connsiteY3921" fmla="*/ 6187410 h 6738329"/>
              <a:gd name="connsiteX3922" fmla="*/ 3013603 w 12191368"/>
              <a:gd name="connsiteY3922" fmla="*/ 6175244 h 6738329"/>
              <a:gd name="connsiteX3923" fmla="*/ 3008414 w 12191368"/>
              <a:gd name="connsiteY3923" fmla="*/ 6169162 h 6738329"/>
              <a:gd name="connsiteX3924" fmla="*/ 3002827 w 12191368"/>
              <a:gd name="connsiteY3924" fmla="*/ 6163498 h 6738329"/>
              <a:gd name="connsiteX3925" fmla="*/ 2978478 w 12191368"/>
              <a:gd name="connsiteY3925" fmla="*/ 6100572 h 6738329"/>
              <a:gd name="connsiteX3926" fmla="*/ 2944550 w 12191368"/>
              <a:gd name="connsiteY3926" fmla="*/ 6108123 h 6738329"/>
              <a:gd name="connsiteX3927" fmla="*/ 2942555 w 12191368"/>
              <a:gd name="connsiteY3927" fmla="*/ 6112318 h 6738329"/>
              <a:gd name="connsiteX3928" fmla="*/ 2941357 w 12191368"/>
              <a:gd name="connsiteY3928" fmla="*/ 6116723 h 6738329"/>
              <a:gd name="connsiteX3929" fmla="*/ 2941756 w 12191368"/>
              <a:gd name="connsiteY3929" fmla="*/ 6125952 h 6738329"/>
              <a:gd name="connsiteX3930" fmla="*/ 2940958 w 12191368"/>
              <a:gd name="connsiteY3930" fmla="*/ 6134762 h 6738329"/>
              <a:gd name="connsiteX3931" fmla="*/ 2939760 w 12191368"/>
              <a:gd name="connsiteY3931" fmla="*/ 6143781 h 6738329"/>
              <a:gd name="connsiteX3932" fmla="*/ 2937764 w 12191368"/>
              <a:gd name="connsiteY3932" fmla="*/ 6152381 h 6738329"/>
              <a:gd name="connsiteX3933" fmla="*/ 2935370 w 12191368"/>
              <a:gd name="connsiteY3933" fmla="*/ 6161191 h 6738329"/>
              <a:gd name="connsiteX3934" fmla="*/ 2932177 w 12191368"/>
              <a:gd name="connsiteY3934" fmla="*/ 6169581 h 6738329"/>
              <a:gd name="connsiteX3935" fmla="*/ 2928185 w 12191368"/>
              <a:gd name="connsiteY3935" fmla="*/ 6178181 h 6738329"/>
              <a:gd name="connsiteX3936" fmla="*/ 2923795 w 12191368"/>
              <a:gd name="connsiteY3936" fmla="*/ 6186571 h 6738329"/>
              <a:gd name="connsiteX3937" fmla="*/ 2918605 w 12191368"/>
              <a:gd name="connsiteY3937" fmla="*/ 6194961 h 6738329"/>
              <a:gd name="connsiteX3938" fmla="*/ 2913416 w 12191368"/>
              <a:gd name="connsiteY3938" fmla="*/ 6203142 h 6738329"/>
              <a:gd name="connsiteX3939" fmla="*/ 2907429 w 12191368"/>
              <a:gd name="connsiteY3939" fmla="*/ 6211322 h 6738329"/>
              <a:gd name="connsiteX3940" fmla="*/ 2901442 w 12191368"/>
              <a:gd name="connsiteY3940" fmla="*/ 6219503 h 6738329"/>
              <a:gd name="connsiteX3941" fmla="*/ 2894656 w 12191368"/>
              <a:gd name="connsiteY3941" fmla="*/ 6227473 h 6738329"/>
              <a:gd name="connsiteX3942" fmla="*/ 2887472 w 12191368"/>
              <a:gd name="connsiteY3942" fmla="*/ 6235654 h 6738329"/>
              <a:gd name="connsiteX3943" fmla="*/ 2880287 w 12191368"/>
              <a:gd name="connsiteY3943" fmla="*/ 6243415 h 6738329"/>
              <a:gd name="connsiteX3944" fmla="*/ 2872703 w 12191368"/>
              <a:gd name="connsiteY3944" fmla="*/ 6251596 h 6738329"/>
              <a:gd name="connsiteX3945" fmla="*/ 2872703 w 12191368"/>
              <a:gd name="connsiteY3945" fmla="*/ 6251805 h 6738329"/>
              <a:gd name="connsiteX3946" fmla="*/ 2869510 w 12191368"/>
              <a:gd name="connsiteY3946" fmla="*/ 6258517 h 6738329"/>
              <a:gd name="connsiteX3947" fmla="*/ 2865917 w 12191368"/>
              <a:gd name="connsiteY3947" fmla="*/ 6264810 h 6738329"/>
              <a:gd name="connsiteX3948" fmla="*/ 2861527 w 12191368"/>
              <a:gd name="connsiteY3948" fmla="*/ 6270473 h 6738329"/>
              <a:gd name="connsiteX3949" fmla="*/ 2859131 w 12191368"/>
              <a:gd name="connsiteY3949" fmla="*/ 6273200 h 6738329"/>
              <a:gd name="connsiteX3950" fmla="*/ 2856737 w 12191368"/>
              <a:gd name="connsiteY3950" fmla="*/ 6275717 h 6738329"/>
              <a:gd name="connsiteX3951" fmla="*/ 2853544 w 12191368"/>
              <a:gd name="connsiteY3951" fmla="*/ 6278234 h 6738329"/>
              <a:gd name="connsiteX3952" fmla="*/ 2850749 w 12191368"/>
              <a:gd name="connsiteY3952" fmla="*/ 6280542 h 6738329"/>
              <a:gd name="connsiteX3953" fmla="*/ 2847955 w 12191368"/>
              <a:gd name="connsiteY3953" fmla="*/ 6282849 h 6738329"/>
              <a:gd name="connsiteX3954" fmla="*/ 2844763 w 12191368"/>
              <a:gd name="connsiteY3954" fmla="*/ 6284947 h 6738329"/>
              <a:gd name="connsiteX3955" fmla="*/ 2841170 w 12191368"/>
              <a:gd name="connsiteY3955" fmla="*/ 6286834 h 6738329"/>
              <a:gd name="connsiteX3956" fmla="*/ 2837578 w 12191368"/>
              <a:gd name="connsiteY3956" fmla="*/ 6288512 h 6738329"/>
              <a:gd name="connsiteX3957" fmla="*/ 2833986 w 12191368"/>
              <a:gd name="connsiteY3957" fmla="*/ 6290190 h 6738329"/>
              <a:gd name="connsiteX3958" fmla="*/ 2829994 w 12191368"/>
              <a:gd name="connsiteY3958" fmla="*/ 6291868 h 6738329"/>
              <a:gd name="connsiteX3959" fmla="*/ 2826003 w 12191368"/>
              <a:gd name="connsiteY3959" fmla="*/ 6293337 h 6738329"/>
              <a:gd name="connsiteX3960" fmla="*/ 2821611 w 12191368"/>
              <a:gd name="connsiteY3960" fmla="*/ 6294595 h 6738329"/>
              <a:gd name="connsiteX3961" fmla="*/ 2817221 w 12191368"/>
              <a:gd name="connsiteY3961" fmla="*/ 6295854 h 6738329"/>
              <a:gd name="connsiteX3962" fmla="*/ 2812431 w 12191368"/>
              <a:gd name="connsiteY3962" fmla="*/ 6297112 h 6738329"/>
              <a:gd name="connsiteX3963" fmla="*/ 2807642 w 12191368"/>
              <a:gd name="connsiteY3963" fmla="*/ 6297951 h 6738329"/>
              <a:gd name="connsiteX3964" fmla="*/ 2802851 w 12191368"/>
              <a:gd name="connsiteY3964" fmla="*/ 6298790 h 6738329"/>
              <a:gd name="connsiteX3965" fmla="*/ 2797662 w 12191368"/>
              <a:gd name="connsiteY3965" fmla="*/ 6299629 h 6738329"/>
              <a:gd name="connsiteX3966" fmla="*/ 2792474 w 12191368"/>
              <a:gd name="connsiteY3966" fmla="*/ 6300259 h 6738329"/>
              <a:gd name="connsiteX3967" fmla="*/ 2786486 w 12191368"/>
              <a:gd name="connsiteY3967" fmla="*/ 6300678 h 6738329"/>
              <a:gd name="connsiteX3968" fmla="*/ 2780899 w 12191368"/>
              <a:gd name="connsiteY3968" fmla="*/ 6301097 h 6738329"/>
              <a:gd name="connsiteX3969" fmla="*/ 2768923 w 12191368"/>
              <a:gd name="connsiteY3969" fmla="*/ 6301307 h 6738329"/>
              <a:gd name="connsiteX3970" fmla="*/ 2755752 w 12191368"/>
              <a:gd name="connsiteY3970" fmla="*/ 6301307 h 6738329"/>
              <a:gd name="connsiteX3971" fmla="*/ 2742579 w 12191368"/>
              <a:gd name="connsiteY3971" fmla="*/ 6300678 h 6738329"/>
              <a:gd name="connsiteX3972" fmla="*/ 2731004 w 12191368"/>
              <a:gd name="connsiteY3972" fmla="*/ 6300259 h 6738329"/>
              <a:gd name="connsiteX3973" fmla="*/ 2719429 w 12191368"/>
              <a:gd name="connsiteY3973" fmla="*/ 6299839 h 6738329"/>
              <a:gd name="connsiteX3974" fmla="*/ 2708252 w 12191368"/>
              <a:gd name="connsiteY3974" fmla="*/ 6299839 h 6738329"/>
              <a:gd name="connsiteX3975" fmla="*/ 2696677 w 12191368"/>
              <a:gd name="connsiteY3975" fmla="*/ 6300049 h 6738329"/>
              <a:gd name="connsiteX3976" fmla="*/ 2673526 w 12191368"/>
              <a:gd name="connsiteY3976" fmla="*/ 6300468 h 6738329"/>
              <a:gd name="connsiteX3977" fmla="*/ 2649977 w 12191368"/>
              <a:gd name="connsiteY3977" fmla="*/ 6300678 h 6738329"/>
              <a:gd name="connsiteX3978" fmla="*/ 2638800 w 12191368"/>
              <a:gd name="connsiteY3978" fmla="*/ 6300678 h 6738329"/>
              <a:gd name="connsiteX3979" fmla="*/ 2627225 w 12191368"/>
              <a:gd name="connsiteY3979" fmla="*/ 6300468 h 6738329"/>
              <a:gd name="connsiteX3980" fmla="*/ 2615650 w 12191368"/>
              <a:gd name="connsiteY3980" fmla="*/ 6299839 h 6738329"/>
              <a:gd name="connsiteX3981" fmla="*/ 2604474 w 12191368"/>
              <a:gd name="connsiteY3981" fmla="*/ 6299000 h 6738329"/>
              <a:gd name="connsiteX3982" fmla="*/ 2592898 w 12191368"/>
              <a:gd name="connsiteY3982" fmla="*/ 6297742 h 6738329"/>
              <a:gd name="connsiteX3983" fmla="*/ 2581722 w 12191368"/>
              <a:gd name="connsiteY3983" fmla="*/ 6295644 h 6738329"/>
              <a:gd name="connsiteX3984" fmla="*/ 2576133 w 12191368"/>
              <a:gd name="connsiteY3984" fmla="*/ 6294595 h 6738329"/>
              <a:gd name="connsiteX3985" fmla="*/ 2570546 w 12191368"/>
              <a:gd name="connsiteY3985" fmla="*/ 6293547 h 6738329"/>
              <a:gd name="connsiteX3986" fmla="*/ 2565356 w 12191368"/>
              <a:gd name="connsiteY3986" fmla="*/ 6292078 h 6738329"/>
              <a:gd name="connsiteX3987" fmla="*/ 2559370 w 12191368"/>
              <a:gd name="connsiteY3987" fmla="*/ 6290610 h 6738329"/>
              <a:gd name="connsiteX3988" fmla="*/ 2553382 w 12191368"/>
              <a:gd name="connsiteY3988" fmla="*/ 6289351 h 6738329"/>
              <a:gd name="connsiteX3989" fmla="*/ 2546995 w 12191368"/>
              <a:gd name="connsiteY3989" fmla="*/ 6287883 h 6738329"/>
              <a:gd name="connsiteX3990" fmla="*/ 2541407 w 12191368"/>
              <a:gd name="connsiteY3990" fmla="*/ 6286415 h 6738329"/>
              <a:gd name="connsiteX3991" fmla="*/ 2535420 w 12191368"/>
              <a:gd name="connsiteY3991" fmla="*/ 6284737 h 6738329"/>
              <a:gd name="connsiteX3992" fmla="*/ 2524244 w 12191368"/>
              <a:gd name="connsiteY3992" fmla="*/ 6281171 h 6738329"/>
              <a:gd name="connsiteX3993" fmla="*/ 2513466 w 12191368"/>
              <a:gd name="connsiteY3993" fmla="*/ 6277185 h 6738329"/>
              <a:gd name="connsiteX3994" fmla="*/ 2503488 w 12191368"/>
              <a:gd name="connsiteY3994" fmla="*/ 6272990 h 6738329"/>
              <a:gd name="connsiteX3995" fmla="*/ 2493509 w 12191368"/>
              <a:gd name="connsiteY3995" fmla="*/ 6268585 h 6738329"/>
              <a:gd name="connsiteX3996" fmla="*/ 2483930 w 12191368"/>
              <a:gd name="connsiteY3996" fmla="*/ 6263971 h 6738329"/>
              <a:gd name="connsiteX3997" fmla="*/ 2474749 w 12191368"/>
              <a:gd name="connsiteY3997" fmla="*/ 6259146 h 6738329"/>
              <a:gd name="connsiteX3998" fmla="*/ 2456388 w 12191368"/>
              <a:gd name="connsiteY3998" fmla="*/ 6249498 h 6738329"/>
              <a:gd name="connsiteX3999" fmla="*/ 2438426 w 12191368"/>
              <a:gd name="connsiteY3999" fmla="*/ 6239639 h 6738329"/>
              <a:gd name="connsiteX4000" fmla="*/ 2428448 w 12191368"/>
              <a:gd name="connsiteY4000" fmla="*/ 6234815 h 6738329"/>
              <a:gd name="connsiteX4001" fmla="*/ 2418868 w 12191368"/>
              <a:gd name="connsiteY4001" fmla="*/ 6230410 h 6738329"/>
              <a:gd name="connsiteX4002" fmla="*/ 2408890 w 12191368"/>
              <a:gd name="connsiteY4002" fmla="*/ 6225795 h 6738329"/>
              <a:gd name="connsiteX4003" fmla="*/ 2398112 w 12191368"/>
              <a:gd name="connsiteY4003" fmla="*/ 6221810 h 6738329"/>
              <a:gd name="connsiteX4004" fmla="*/ 2389730 w 12191368"/>
              <a:gd name="connsiteY4004" fmla="*/ 6218454 h 6738329"/>
              <a:gd name="connsiteX4005" fmla="*/ 2381746 w 12191368"/>
              <a:gd name="connsiteY4005" fmla="*/ 6214679 h 6738329"/>
              <a:gd name="connsiteX4006" fmla="*/ 2374962 w 12191368"/>
              <a:gd name="connsiteY4006" fmla="*/ 6210903 h 6738329"/>
              <a:gd name="connsiteX4007" fmla="*/ 2368974 w 12191368"/>
              <a:gd name="connsiteY4007" fmla="*/ 6206498 h 6738329"/>
              <a:gd name="connsiteX4008" fmla="*/ 2363386 w 12191368"/>
              <a:gd name="connsiteY4008" fmla="*/ 6202093 h 6738329"/>
              <a:gd name="connsiteX4009" fmla="*/ 2358596 w 12191368"/>
              <a:gd name="connsiteY4009" fmla="*/ 6197688 h 6738329"/>
              <a:gd name="connsiteX4010" fmla="*/ 2355003 w 12191368"/>
              <a:gd name="connsiteY4010" fmla="*/ 6192864 h 6738329"/>
              <a:gd name="connsiteX4011" fmla="*/ 2351810 w 12191368"/>
              <a:gd name="connsiteY4011" fmla="*/ 6188040 h 6738329"/>
              <a:gd name="connsiteX4012" fmla="*/ 2349416 w 12191368"/>
              <a:gd name="connsiteY4012" fmla="*/ 6183215 h 6738329"/>
              <a:gd name="connsiteX4013" fmla="*/ 2347819 w 12191368"/>
              <a:gd name="connsiteY4013" fmla="*/ 6177971 h 6738329"/>
              <a:gd name="connsiteX4014" fmla="*/ 2346622 w 12191368"/>
              <a:gd name="connsiteY4014" fmla="*/ 6172728 h 6738329"/>
              <a:gd name="connsiteX4015" fmla="*/ 2346222 w 12191368"/>
              <a:gd name="connsiteY4015" fmla="*/ 6167484 h 6738329"/>
              <a:gd name="connsiteX4016" fmla="*/ 2346222 w 12191368"/>
              <a:gd name="connsiteY4016" fmla="*/ 6162030 h 6738329"/>
              <a:gd name="connsiteX4017" fmla="*/ 2346622 w 12191368"/>
              <a:gd name="connsiteY4017" fmla="*/ 6156366 h 6738329"/>
              <a:gd name="connsiteX4018" fmla="*/ 2347420 w 12191368"/>
              <a:gd name="connsiteY4018" fmla="*/ 6150913 h 6738329"/>
              <a:gd name="connsiteX4019" fmla="*/ 2349017 w 12191368"/>
              <a:gd name="connsiteY4019" fmla="*/ 6145250 h 6738329"/>
              <a:gd name="connsiteX4020" fmla="*/ 2347021 w 12191368"/>
              <a:gd name="connsiteY4020" fmla="*/ 6117562 h 6738329"/>
              <a:gd name="connsiteX4021" fmla="*/ 2346622 w 12191368"/>
              <a:gd name="connsiteY4021" fmla="*/ 6108123 h 6738329"/>
              <a:gd name="connsiteX4022" fmla="*/ 2343428 w 12191368"/>
              <a:gd name="connsiteY4022" fmla="*/ 6093230 h 6738329"/>
              <a:gd name="connsiteX4023" fmla="*/ 2340634 w 12191368"/>
              <a:gd name="connsiteY4023" fmla="*/ 6078547 h 6738329"/>
              <a:gd name="connsiteX4024" fmla="*/ 2338240 w 12191368"/>
              <a:gd name="connsiteY4024" fmla="*/ 6063655 h 6738329"/>
              <a:gd name="connsiteX4025" fmla="*/ 2336642 w 12191368"/>
              <a:gd name="connsiteY4025" fmla="*/ 6048972 h 6738329"/>
              <a:gd name="connsiteX4026" fmla="*/ 2335046 w 12191368"/>
              <a:gd name="connsiteY4026" fmla="*/ 6034079 h 6738329"/>
              <a:gd name="connsiteX4027" fmla="*/ 2333849 w 12191368"/>
              <a:gd name="connsiteY4027" fmla="*/ 6019396 h 6738329"/>
              <a:gd name="connsiteX4028" fmla="*/ 2331853 w 12191368"/>
              <a:gd name="connsiteY4028" fmla="*/ 5990030 h 6738329"/>
              <a:gd name="connsiteX4029" fmla="*/ 2331853 w 12191368"/>
              <a:gd name="connsiteY4029" fmla="*/ 5988143 h 6738329"/>
              <a:gd name="connsiteX4030" fmla="*/ 2331853 w 12191368"/>
              <a:gd name="connsiteY4030" fmla="*/ 5986465 h 6738329"/>
              <a:gd name="connsiteX4031" fmla="*/ 2331055 w 12191368"/>
              <a:gd name="connsiteY4031" fmla="*/ 5959616 h 6738329"/>
              <a:gd name="connsiteX4032" fmla="*/ 2330656 w 12191368"/>
              <a:gd name="connsiteY4032" fmla="*/ 5932558 h 6738329"/>
              <a:gd name="connsiteX4033" fmla="*/ 2330257 w 12191368"/>
              <a:gd name="connsiteY4033" fmla="*/ 5905919 h 6738329"/>
              <a:gd name="connsiteX4034" fmla="*/ 2329458 w 12191368"/>
              <a:gd name="connsiteY4034" fmla="*/ 5878860 h 6738329"/>
              <a:gd name="connsiteX4035" fmla="*/ 2324269 w 12191368"/>
              <a:gd name="connsiteY4035" fmla="*/ 5687773 h 6738329"/>
              <a:gd name="connsiteX4036" fmla="*/ 2324269 w 12191368"/>
              <a:gd name="connsiteY4036" fmla="*/ 5668685 h 6738329"/>
              <a:gd name="connsiteX4037" fmla="*/ 2311097 w 12191368"/>
              <a:gd name="connsiteY4037" fmla="*/ 5574086 h 6738329"/>
              <a:gd name="connsiteX4038" fmla="*/ 2309101 w 12191368"/>
              <a:gd name="connsiteY4038" fmla="*/ 5571150 h 6738329"/>
              <a:gd name="connsiteX4039" fmla="*/ 2307505 w 12191368"/>
              <a:gd name="connsiteY4039" fmla="*/ 5568003 h 6738329"/>
              <a:gd name="connsiteX4040" fmla="*/ 2306307 w 12191368"/>
              <a:gd name="connsiteY4040" fmla="*/ 5565066 h 6738329"/>
              <a:gd name="connsiteX4041" fmla="*/ 2305509 w 12191368"/>
              <a:gd name="connsiteY4041" fmla="*/ 5562130 h 6738329"/>
              <a:gd name="connsiteX4042" fmla="*/ 2304711 w 12191368"/>
              <a:gd name="connsiteY4042" fmla="*/ 5559193 h 6738329"/>
              <a:gd name="connsiteX4043" fmla="*/ 2304312 w 12191368"/>
              <a:gd name="connsiteY4043" fmla="*/ 5556257 h 6738329"/>
              <a:gd name="connsiteX4044" fmla="*/ 2304312 w 12191368"/>
              <a:gd name="connsiteY4044" fmla="*/ 5550174 h 6738329"/>
              <a:gd name="connsiteX4045" fmla="*/ 2304711 w 12191368"/>
              <a:gd name="connsiteY4045" fmla="*/ 5544301 h 6738329"/>
              <a:gd name="connsiteX4046" fmla="*/ 2305509 w 12191368"/>
              <a:gd name="connsiteY4046" fmla="*/ 5538218 h 6738329"/>
              <a:gd name="connsiteX4047" fmla="*/ 2308303 w 12191368"/>
              <a:gd name="connsiteY4047" fmla="*/ 5526262 h 6738329"/>
              <a:gd name="connsiteX4048" fmla="*/ 2303513 w 12191368"/>
              <a:gd name="connsiteY4048" fmla="*/ 5530038 h 6738329"/>
              <a:gd name="connsiteX4049" fmla="*/ 2298723 w 12191368"/>
              <a:gd name="connsiteY4049" fmla="*/ 5534023 h 6738329"/>
              <a:gd name="connsiteX4050" fmla="*/ 2294732 w 12191368"/>
              <a:gd name="connsiteY4050" fmla="*/ 5538218 h 6738329"/>
              <a:gd name="connsiteX4051" fmla="*/ 2291538 w 12191368"/>
              <a:gd name="connsiteY4051" fmla="*/ 5542203 h 6738329"/>
              <a:gd name="connsiteX4052" fmla="*/ 2288345 w 12191368"/>
              <a:gd name="connsiteY4052" fmla="*/ 5546398 h 6738329"/>
              <a:gd name="connsiteX4053" fmla="*/ 2285552 w 12191368"/>
              <a:gd name="connsiteY4053" fmla="*/ 5550384 h 6738329"/>
              <a:gd name="connsiteX4054" fmla="*/ 2282757 w 12191368"/>
              <a:gd name="connsiteY4054" fmla="*/ 5554788 h 6738329"/>
              <a:gd name="connsiteX4055" fmla="*/ 2280761 w 12191368"/>
              <a:gd name="connsiteY4055" fmla="*/ 5558984 h 6738329"/>
              <a:gd name="connsiteX4056" fmla="*/ 2278766 w 12191368"/>
              <a:gd name="connsiteY4056" fmla="*/ 5563179 h 6738329"/>
              <a:gd name="connsiteX4057" fmla="*/ 2277169 w 12191368"/>
              <a:gd name="connsiteY4057" fmla="*/ 5567374 h 6738329"/>
              <a:gd name="connsiteX4058" fmla="*/ 2274774 w 12191368"/>
              <a:gd name="connsiteY4058" fmla="*/ 5575974 h 6738329"/>
              <a:gd name="connsiteX4059" fmla="*/ 2273177 w 12191368"/>
              <a:gd name="connsiteY4059" fmla="*/ 5584574 h 6738329"/>
              <a:gd name="connsiteX4060" fmla="*/ 2271980 w 12191368"/>
              <a:gd name="connsiteY4060" fmla="*/ 5593383 h 6738329"/>
              <a:gd name="connsiteX4061" fmla="*/ 2271182 w 12191368"/>
              <a:gd name="connsiteY4061" fmla="*/ 5602193 h 6738329"/>
              <a:gd name="connsiteX4062" fmla="*/ 2270783 w 12191368"/>
              <a:gd name="connsiteY4062" fmla="*/ 5611003 h 6738329"/>
              <a:gd name="connsiteX4063" fmla="*/ 2269985 w 12191368"/>
              <a:gd name="connsiteY4063" fmla="*/ 5628622 h 6738329"/>
              <a:gd name="connsiteX4064" fmla="*/ 2269585 w 12191368"/>
              <a:gd name="connsiteY4064" fmla="*/ 5637432 h 6738329"/>
              <a:gd name="connsiteX4065" fmla="*/ 2268388 w 12191368"/>
              <a:gd name="connsiteY4065" fmla="*/ 5646242 h 6738329"/>
              <a:gd name="connsiteX4066" fmla="*/ 2265993 w 12191368"/>
              <a:gd name="connsiteY4066" fmla="*/ 5654841 h 6738329"/>
              <a:gd name="connsiteX4067" fmla="*/ 2263598 w 12191368"/>
              <a:gd name="connsiteY4067" fmla="*/ 5663442 h 6738329"/>
              <a:gd name="connsiteX4068" fmla="*/ 2258409 w 12191368"/>
              <a:gd name="connsiteY4068" fmla="*/ 5678754 h 6738329"/>
              <a:gd name="connsiteX4069" fmla="*/ 2254417 w 12191368"/>
              <a:gd name="connsiteY4069" fmla="*/ 5693856 h 6738329"/>
              <a:gd name="connsiteX4070" fmla="*/ 2250426 w 12191368"/>
              <a:gd name="connsiteY4070" fmla="*/ 5709168 h 6738329"/>
              <a:gd name="connsiteX4071" fmla="*/ 2246833 w 12191368"/>
              <a:gd name="connsiteY4071" fmla="*/ 5724271 h 6738329"/>
              <a:gd name="connsiteX4072" fmla="*/ 2244040 w 12191368"/>
              <a:gd name="connsiteY4072" fmla="*/ 5739583 h 6738329"/>
              <a:gd name="connsiteX4073" fmla="*/ 2240847 w 12191368"/>
              <a:gd name="connsiteY4073" fmla="*/ 5754895 h 6738329"/>
              <a:gd name="connsiteX4074" fmla="*/ 2234859 w 12191368"/>
              <a:gd name="connsiteY4074" fmla="*/ 5785729 h 6738329"/>
              <a:gd name="connsiteX4075" fmla="*/ 2232065 w 12191368"/>
              <a:gd name="connsiteY4075" fmla="*/ 5801041 h 6738329"/>
              <a:gd name="connsiteX4076" fmla="*/ 2228872 w 12191368"/>
              <a:gd name="connsiteY4076" fmla="*/ 5816353 h 6738329"/>
              <a:gd name="connsiteX4077" fmla="*/ 2225679 w 12191368"/>
              <a:gd name="connsiteY4077" fmla="*/ 5831665 h 6738329"/>
              <a:gd name="connsiteX4078" fmla="*/ 2221687 w 12191368"/>
              <a:gd name="connsiteY4078" fmla="*/ 5846978 h 6738329"/>
              <a:gd name="connsiteX4079" fmla="*/ 2217297 w 12191368"/>
              <a:gd name="connsiteY4079" fmla="*/ 5862080 h 6738329"/>
              <a:gd name="connsiteX4080" fmla="*/ 2212107 w 12191368"/>
              <a:gd name="connsiteY4080" fmla="*/ 5877182 h 6738329"/>
              <a:gd name="connsiteX4081" fmla="*/ 2206520 w 12191368"/>
              <a:gd name="connsiteY4081" fmla="*/ 5892495 h 6738329"/>
              <a:gd name="connsiteX4082" fmla="*/ 2199335 w 12191368"/>
              <a:gd name="connsiteY4082" fmla="*/ 5907597 h 6738329"/>
              <a:gd name="connsiteX4083" fmla="*/ 2085976 w 12191368"/>
              <a:gd name="connsiteY4083" fmla="*/ 6316620 h 6738329"/>
              <a:gd name="connsiteX4084" fmla="*/ 2083581 w 12191368"/>
              <a:gd name="connsiteY4084" fmla="*/ 6325219 h 6738329"/>
              <a:gd name="connsiteX4085" fmla="*/ 2080787 w 12191368"/>
              <a:gd name="connsiteY4085" fmla="*/ 6334029 h 6738329"/>
              <a:gd name="connsiteX4086" fmla="*/ 2077194 w 12191368"/>
              <a:gd name="connsiteY4086" fmla="*/ 6342629 h 6738329"/>
              <a:gd name="connsiteX4087" fmla="*/ 2072804 w 12191368"/>
              <a:gd name="connsiteY4087" fmla="*/ 6351229 h 6738329"/>
              <a:gd name="connsiteX4088" fmla="*/ 2067615 w 12191368"/>
              <a:gd name="connsiteY4088" fmla="*/ 6359410 h 6738329"/>
              <a:gd name="connsiteX4089" fmla="*/ 2062825 w 12191368"/>
              <a:gd name="connsiteY4089" fmla="*/ 6367800 h 6738329"/>
              <a:gd name="connsiteX4090" fmla="*/ 2057237 w 12191368"/>
              <a:gd name="connsiteY4090" fmla="*/ 6375980 h 6738329"/>
              <a:gd name="connsiteX4091" fmla="*/ 2051649 w 12191368"/>
              <a:gd name="connsiteY4091" fmla="*/ 6384370 h 6738329"/>
              <a:gd name="connsiteX4092" fmla="*/ 2040073 w 12191368"/>
              <a:gd name="connsiteY4092" fmla="*/ 6400731 h 6738329"/>
              <a:gd name="connsiteX4093" fmla="*/ 2028099 w 12191368"/>
              <a:gd name="connsiteY4093" fmla="*/ 6417092 h 6738329"/>
              <a:gd name="connsiteX4094" fmla="*/ 2022910 w 12191368"/>
              <a:gd name="connsiteY4094" fmla="*/ 6425482 h 6738329"/>
              <a:gd name="connsiteX4095" fmla="*/ 2017721 w 12191368"/>
              <a:gd name="connsiteY4095" fmla="*/ 6433663 h 6738329"/>
              <a:gd name="connsiteX4096" fmla="*/ 2012931 w 12191368"/>
              <a:gd name="connsiteY4096" fmla="*/ 6442263 h 6738329"/>
              <a:gd name="connsiteX4097" fmla="*/ 2008540 w 12191368"/>
              <a:gd name="connsiteY4097" fmla="*/ 6450653 h 6738329"/>
              <a:gd name="connsiteX4098" fmla="*/ 2006145 w 12191368"/>
              <a:gd name="connsiteY4098" fmla="*/ 6454219 h 6738329"/>
              <a:gd name="connsiteX4099" fmla="*/ 2003751 w 12191368"/>
              <a:gd name="connsiteY4099" fmla="*/ 6457575 h 6738329"/>
              <a:gd name="connsiteX4100" fmla="*/ 2000158 w 12191368"/>
              <a:gd name="connsiteY4100" fmla="*/ 6460722 h 6738329"/>
              <a:gd name="connsiteX4101" fmla="*/ 1998162 w 12191368"/>
              <a:gd name="connsiteY4101" fmla="*/ 6462190 h 6738329"/>
              <a:gd name="connsiteX4102" fmla="*/ 1996167 w 12191368"/>
              <a:gd name="connsiteY4102" fmla="*/ 6463448 h 6738329"/>
              <a:gd name="connsiteX4103" fmla="*/ 1993772 w 12191368"/>
              <a:gd name="connsiteY4103" fmla="*/ 6464706 h 6738329"/>
              <a:gd name="connsiteX4104" fmla="*/ 1991377 w 12191368"/>
              <a:gd name="connsiteY4104" fmla="*/ 6465756 h 6738329"/>
              <a:gd name="connsiteX4105" fmla="*/ 1988583 w 12191368"/>
              <a:gd name="connsiteY4105" fmla="*/ 6466595 h 6738329"/>
              <a:gd name="connsiteX4106" fmla="*/ 1985789 w 12191368"/>
              <a:gd name="connsiteY4106" fmla="*/ 6467433 h 6738329"/>
              <a:gd name="connsiteX4107" fmla="*/ 1982595 w 12191368"/>
              <a:gd name="connsiteY4107" fmla="*/ 6468063 h 6738329"/>
              <a:gd name="connsiteX4108" fmla="*/ 1979402 w 12191368"/>
              <a:gd name="connsiteY4108" fmla="*/ 6468482 h 6738329"/>
              <a:gd name="connsiteX4109" fmla="*/ 1975810 w 12191368"/>
              <a:gd name="connsiteY4109" fmla="*/ 6468692 h 6738329"/>
              <a:gd name="connsiteX4110" fmla="*/ 1971419 w 12191368"/>
              <a:gd name="connsiteY4110" fmla="*/ 6468692 h 6738329"/>
              <a:gd name="connsiteX4111" fmla="*/ 1953457 w 12191368"/>
              <a:gd name="connsiteY4111" fmla="*/ 6468482 h 6738329"/>
              <a:gd name="connsiteX4112" fmla="*/ 1935096 w 12191368"/>
              <a:gd name="connsiteY4112" fmla="*/ 6468482 h 6738329"/>
              <a:gd name="connsiteX4113" fmla="*/ 1916736 w 12191368"/>
              <a:gd name="connsiteY4113" fmla="*/ 6468692 h 6738329"/>
              <a:gd name="connsiteX4114" fmla="*/ 1897976 w 12191368"/>
              <a:gd name="connsiteY4114" fmla="*/ 6469111 h 6738329"/>
              <a:gd name="connsiteX4115" fmla="*/ 1879615 w 12191368"/>
              <a:gd name="connsiteY4115" fmla="*/ 6469531 h 6738329"/>
              <a:gd name="connsiteX4116" fmla="*/ 1860855 w 12191368"/>
              <a:gd name="connsiteY4116" fmla="*/ 6469951 h 6738329"/>
              <a:gd name="connsiteX4117" fmla="*/ 1842494 w 12191368"/>
              <a:gd name="connsiteY4117" fmla="*/ 6469951 h 6738329"/>
              <a:gd name="connsiteX4118" fmla="*/ 1824133 w 12191368"/>
              <a:gd name="connsiteY4118" fmla="*/ 6469741 h 6738329"/>
              <a:gd name="connsiteX4119" fmla="*/ 1805771 w 12191368"/>
              <a:gd name="connsiteY4119" fmla="*/ 6469111 h 6738329"/>
              <a:gd name="connsiteX4120" fmla="*/ 1796990 w 12191368"/>
              <a:gd name="connsiteY4120" fmla="*/ 6468692 h 6738329"/>
              <a:gd name="connsiteX4121" fmla="*/ 1788208 w 12191368"/>
              <a:gd name="connsiteY4121" fmla="*/ 6468063 h 6738329"/>
              <a:gd name="connsiteX4122" fmla="*/ 1779427 w 12191368"/>
              <a:gd name="connsiteY4122" fmla="*/ 6467224 h 6738329"/>
              <a:gd name="connsiteX4123" fmla="*/ 1770247 w 12191368"/>
              <a:gd name="connsiteY4123" fmla="*/ 6466175 h 6738329"/>
              <a:gd name="connsiteX4124" fmla="*/ 1761465 w 12191368"/>
              <a:gd name="connsiteY4124" fmla="*/ 6465126 h 6738329"/>
              <a:gd name="connsiteX4125" fmla="*/ 1752684 w 12191368"/>
              <a:gd name="connsiteY4125" fmla="*/ 6463658 h 6738329"/>
              <a:gd name="connsiteX4126" fmla="*/ 1743903 w 12191368"/>
              <a:gd name="connsiteY4126" fmla="*/ 6462190 h 6738329"/>
              <a:gd name="connsiteX4127" fmla="*/ 1735121 w 12191368"/>
              <a:gd name="connsiteY4127" fmla="*/ 6460302 h 6738329"/>
              <a:gd name="connsiteX4128" fmla="*/ 1726740 w 12191368"/>
              <a:gd name="connsiteY4128" fmla="*/ 6458414 h 6738329"/>
              <a:gd name="connsiteX4129" fmla="*/ 1718358 w 12191368"/>
              <a:gd name="connsiteY4129" fmla="*/ 6456107 h 6738329"/>
              <a:gd name="connsiteX4130" fmla="*/ 1709576 w 12191368"/>
              <a:gd name="connsiteY4130" fmla="*/ 6453590 h 6738329"/>
              <a:gd name="connsiteX4131" fmla="*/ 1701593 w 12191368"/>
              <a:gd name="connsiteY4131" fmla="*/ 6450653 h 6738329"/>
              <a:gd name="connsiteX4132" fmla="*/ 1693610 w 12191368"/>
              <a:gd name="connsiteY4132" fmla="*/ 6447507 h 6738329"/>
              <a:gd name="connsiteX4133" fmla="*/ 1685627 w 12191368"/>
              <a:gd name="connsiteY4133" fmla="*/ 6444151 h 6738329"/>
              <a:gd name="connsiteX4134" fmla="*/ 1670459 w 12191368"/>
              <a:gd name="connsiteY4134" fmla="*/ 6436599 h 6738329"/>
              <a:gd name="connsiteX4135" fmla="*/ 1664072 w 12191368"/>
              <a:gd name="connsiteY4135" fmla="*/ 6433453 h 6738329"/>
              <a:gd name="connsiteX4136" fmla="*/ 1661279 w 12191368"/>
              <a:gd name="connsiteY4136" fmla="*/ 6432404 h 6738329"/>
              <a:gd name="connsiteX4137" fmla="*/ 1650502 w 12191368"/>
              <a:gd name="connsiteY4137" fmla="*/ 6437858 h 6738329"/>
              <a:gd name="connsiteX4138" fmla="*/ 1645312 w 12191368"/>
              <a:gd name="connsiteY4138" fmla="*/ 6439956 h 6738329"/>
              <a:gd name="connsiteX4139" fmla="*/ 1640523 w 12191368"/>
              <a:gd name="connsiteY4139" fmla="*/ 6441633 h 6738329"/>
              <a:gd name="connsiteX4140" fmla="*/ 1636531 w 12191368"/>
              <a:gd name="connsiteY4140" fmla="*/ 6443312 h 6738329"/>
              <a:gd name="connsiteX4141" fmla="*/ 1632540 w 12191368"/>
              <a:gd name="connsiteY4141" fmla="*/ 6444360 h 6738329"/>
              <a:gd name="connsiteX4142" fmla="*/ 1628948 w 12191368"/>
              <a:gd name="connsiteY4142" fmla="*/ 6445409 h 6738329"/>
              <a:gd name="connsiteX4143" fmla="*/ 1625355 w 12191368"/>
              <a:gd name="connsiteY4143" fmla="*/ 6446038 h 6738329"/>
              <a:gd name="connsiteX4144" fmla="*/ 1622561 w 12191368"/>
              <a:gd name="connsiteY4144" fmla="*/ 6446458 h 6738329"/>
              <a:gd name="connsiteX4145" fmla="*/ 1619767 w 12191368"/>
              <a:gd name="connsiteY4145" fmla="*/ 6446668 h 6738329"/>
              <a:gd name="connsiteX4146" fmla="*/ 1616973 w 12191368"/>
              <a:gd name="connsiteY4146" fmla="*/ 6446668 h 6738329"/>
              <a:gd name="connsiteX4147" fmla="*/ 1614977 w 12191368"/>
              <a:gd name="connsiteY4147" fmla="*/ 6446458 h 6738329"/>
              <a:gd name="connsiteX4148" fmla="*/ 1612583 w 12191368"/>
              <a:gd name="connsiteY4148" fmla="*/ 6445829 h 6738329"/>
              <a:gd name="connsiteX4149" fmla="*/ 1610586 w 12191368"/>
              <a:gd name="connsiteY4149" fmla="*/ 6445199 h 6738329"/>
              <a:gd name="connsiteX4150" fmla="*/ 1608990 w 12191368"/>
              <a:gd name="connsiteY4150" fmla="*/ 6444360 h 6738329"/>
              <a:gd name="connsiteX4151" fmla="*/ 1607393 w 12191368"/>
              <a:gd name="connsiteY4151" fmla="*/ 6443312 h 6738329"/>
              <a:gd name="connsiteX4152" fmla="*/ 1606196 w 12191368"/>
              <a:gd name="connsiteY4152" fmla="*/ 6442263 h 6738329"/>
              <a:gd name="connsiteX4153" fmla="*/ 1604999 w 12191368"/>
              <a:gd name="connsiteY4153" fmla="*/ 6440794 h 6738329"/>
              <a:gd name="connsiteX4154" fmla="*/ 1603402 w 12191368"/>
              <a:gd name="connsiteY4154" fmla="*/ 6437858 h 6738329"/>
              <a:gd name="connsiteX4155" fmla="*/ 1601805 w 12191368"/>
              <a:gd name="connsiteY4155" fmla="*/ 6434292 h 6738329"/>
              <a:gd name="connsiteX4156" fmla="*/ 1601007 w 12191368"/>
              <a:gd name="connsiteY4156" fmla="*/ 6430517 h 6738329"/>
              <a:gd name="connsiteX4157" fmla="*/ 1599809 w 12191368"/>
              <a:gd name="connsiteY4157" fmla="*/ 6422126 h 6738329"/>
              <a:gd name="connsiteX4158" fmla="*/ 1599011 w 12191368"/>
              <a:gd name="connsiteY4158" fmla="*/ 6413526 h 6738329"/>
              <a:gd name="connsiteX4159" fmla="*/ 1583045 w 12191368"/>
              <a:gd name="connsiteY4159" fmla="*/ 6407234 h 6738329"/>
              <a:gd name="connsiteX4160" fmla="*/ 1575062 w 12191368"/>
              <a:gd name="connsiteY4160" fmla="*/ 6404087 h 6738329"/>
              <a:gd name="connsiteX4161" fmla="*/ 1567479 w 12191368"/>
              <a:gd name="connsiteY4161" fmla="*/ 6400731 h 6738329"/>
              <a:gd name="connsiteX4162" fmla="*/ 1559895 w 12191368"/>
              <a:gd name="connsiteY4162" fmla="*/ 6397375 h 6738329"/>
              <a:gd name="connsiteX4163" fmla="*/ 1553109 w 12191368"/>
              <a:gd name="connsiteY4163" fmla="*/ 6393809 h 6738329"/>
              <a:gd name="connsiteX4164" fmla="*/ 1546323 w 12191368"/>
              <a:gd name="connsiteY4164" fmla="*/ 6390243 h 6738329"/>
              <a:gd name="connsiteX4165" fmla="*/ 1540735 w 12191368"/>
              <a:gd name="connsiteY4165" fmla="*/ 6386468 h 6738329"/>
              <a:gd name="connsiteX4166" fmla="*/ 1535945 w 12191368"/>
              <a:gd name="connsiteY4166" fmla="*/ 6382273 h 6738329"/>
              <a:gd name="connsiteX4167" fmla="*/ 1533551 w 12191368"/>
              <a:gd name="connsiteY4167" fmla="*/ 6380175 h 6738329"/>
              <a:gd name="connsiteX4168" fmla="*/ 1531555 w 12191368"/>
              <a:gd name="connsiteY4168" fmla="*/ 6378078 h 6738329"/>
              <a:gd name="connsiteX4169" fmla="*/ 1529958 w 12191368"/>
              <a:gd name="connsiteY4169" fmla="*/ 6375980 h 6738329"/>
              <a:gd name="connsiteX4170" fmla="*/ 1528361 w 12191368"/>
              <a:gd name="connsiteY4170" fmla="*/ 6373673 h 6738329"/>
              <a:gd name="connsiteX4171" fmla="*/ 1527164 w 12191368"/>
              <a:gd name="connsiteY4171" fmla="*/ 6371365 h 6738329"/>
              <a:gd name="connsiteX4172" fmla="*/ 1525967 w 12191368"/>
              <a:gd name="connsiteY4172" fmla="*/ 6368849 h 6738329"/>
              <a:gd name="connsiteX4173" fmla="*/ 1525567 w 12191368"/>
              <a:gd name="connsiteY4173" fmla="*/ 6366331 h 6738329"/>
              <a:gd name="connsiteX4174" fmla="*/ 1525168 w 12191368"/>
              <a:gd name="connsiteY4174" fmla="*/ 6363605 h 6738329"/>
              <a:gd name="connsiteX4175" fmla="*/ 1524769 w 12191368"/>
              <a:gd name="connsiteY4175" fmla="*/ 6360878 h 6738329"/>
              <a:gd name="connsiteX4176" fmla="*/ 1525168 w 12191368"/>
              <a:gd name="connsiteY4176" fmla="*/ 6358151 h 6738329"/>
              <a:gd name="connsiteX4177" fmla="*/ 1525567 w 12191368"/>
              <a:gd name="connsiteY4177" fmla="*/ 6355424 h 6738329"/>
              <a:gd name="connsiteX4178" fmla="*/ 1526366 w 12191368"/>
              <a:gd name="connsiteY4178" fmla="*/ 6352487 h 6738329"/>
              <a:gd name="connsiteX4179" fmla="*/ 1527563 w 12191368"/>
              <a:gd name="connsiteY4179" fmla="*/ 6349341 h 6738329"/>
              <a:gd name="connsiteX4180" fmla="*/ 1529159 w 12191368"/>
              <a:gd name="connsiteY4180" fmla="*/ 6345985 h 6738329"/>
              <a:gd name="connsiteX4181" fmla="*/ 1523971 w 12191368"/>
              <a:gd name="connsiteY4181" fmla="*/ 6311795 h 6738329"/>
              <a:gd name="connsiteX4182" fmla="*/ 1517983 w 12191368"/>
              <a:gd name="connsiteY4182" fmla="*/ 6285156 h 6738329"/>
              <a:gd name="connsiteX4183" fmla="*/ 1514791 w 12191368"/>
              <a:gd name="connsiteY4183" fmla="*/ 6271732 h 6738329"/>
              <a:gd name="connsiteX4184" fmla="*/ 1512395 w 12191368"/>
              <a:gd name="connsiteY4184" fmla="*/ 6258308 h 6738329"/>
              <a:gd name="connsiteX4185" fmla="*/ 1510000 w 12191368"/>
              <a:gd name="connsiteY4185" fmla="*/ 6245093 h 6738329"/>
              <a:gd name="connsiteX4186" fmla="*/ 1508404 w 12191368"/>
              <a:gd name="connsiteY4186" fmla="*/ 6231668 h 6738329"/>
              <a:gd name="connsiteX4187" fmla="*/ 1506807 w 12191368"/>
              <a:gd name="connsiteY4187" fmla="*/ 6218244 h 6738329"/>
              <a:gd name="connsiteX4188" fmla="*/ 1505610 w 12191368"/>
              <a:gd name="connsiteY4188" fmla="*/ 6204820 h 6738329"/>
              <a:gd name="connsiteX4189" fmla="*/ 1505211 w 12191368"/>
              <a:gd name="connsiteY4189" fmla="*/ 6191396 h 6738329"/>
              <a:gd name="connsiteX4190" fmla="*/ 1504812 w 12191368"/>
              <a:gd name="connsiteY4190" fmla="*/ 6178181 h 6738329"/>
              <a:gd name="connsiteX4191" fmla="*/ 1505211 w 12191368"/>
              <a:gd name="connsiteY4191" fmla="*/ 6164757 h 6738329"/>
              <a:gd name="connsiteX4192" fmla="*/ 1506408 w 12191368"/>
              <a:gd name="connsiteY4192" fmla="*/ 6151332 h 6738329"/>
              <a:gd name="connsiteX4193" fmla="*/ 1508005 w 12191368"/>
              <a:gd name="connsiteY4193" fmla="*/ 6137908 h 6738329"/>
              <a:gd name="connsiteX4194" fmla="*/ 1510399 w 12191368"/>
              <a:gd name="connsiteY4194" fmla="*/ 6124694 h 6738329"/>
              <a:gd name="connsiteX4195" fmla="*/ 1513592 w 12191368"/>
              <a:gd name="connsiteY4195" fmla="*/ 6111269 h 6738329"/>
              <a:gd name="connsiteX4196" fmla="*/ 1517983 w 12191368"/>
              <a:gd name="connsiteY4196" fmla="*/ 6097845 h 6738329"/>
              <a:gd name="connsiteX4197" fmla="*/ 1518383 w 12191368"/>
              <a:gd name="connsiteY4197" fmla="*/ 6096167 h 6738329"/>
              <a:gd name="connsiteX4198" fmla="*/ 1518383 w 12191368"/>
              <a:gd name="connsiteY4198" fmla="*/ 6094698 h 6738329"/>
              <a:gd name="connsiteX4199" fmla="*/ 1518383 w 12191368"/>
              <a:gd name="connsiteY4199" fmla="*/ 6093021 h 6738329"/>
              <a:gd name="connsiteX4200" fmla="*/ 1517983 w 12191368"/>
              <a:gd name="connsiteY4200" fmla="*/ 6091552 h 6738329"/>
              <a:gd name="connsiteX4201" fmla="*/ 1515988 w 12191368"/>
              <a:gd name="connsiteY4201" fmla="*/ 6088406 h 6738329"/>
              <a:gd name="connsiteX4202" fmla="*/ 1513992 w 12191368"/>
              <a:gd name="connsiteY4202" fmla="*/ 6085469 h 6738329"/>
              <a:gd name="connsiteX4203" fmla="*/ 1511597 w 12191368"/>
              <a:gd name="connsiteY4203" fmla="*/ 6082742 h 6738329"/>
              <a:gd name="connsiteX4204" fmla="*/ 1508803 w 12191368"/>
              <a:gd name="connsiteY4204" fmla="*/ 6080016 h 6738329"/>
              <a:gd name="connsiteX4205" fmla="*/ 1503215 w 12191368"/>
              <a:gd name="connsiteY4205" fmla="*/ 6074562 h 6738329"/>
              <a:gd name="connsiteX4206" fmla="*/ 1500820 w 12191368"/>
              <a:gd name="connsiteY4206" fmla="*/ 6071835 h 6738329"/>
              <a:gd name="connsiteX4207" fmla="*/ 1498824 w 12191368"/>
              <a:gd name="connsiteY4207" fmla="*/ 6068899 h 6738329"/>
              <a:gd name="connsiteX4208" fmla="*/ 1497228 w 12191368"/>
              <a:gd name="connsiteY4208" fmla="*/ 6066172 h 6738329"/>
              <a:gd name="connsiteX4209" fmla="*/ 1496829 w 12191368"/>
              <a:gd name="connsiteY4209" fmla="*/ 6063445 h 6738329"/>
              <a:gd name="connsiteX4210" fmla="*/ 1496829 w 12191368"/>
              <a:gd name="connsiteY4210" fmla="*/ 6061977 h 6738329"/>
              <a:gd name="connsiteX4211" fmla="*/ 1497228 w 12191368"/>
              <a:gd name="connsiteY4211" fmla="*/ 6060508 h 6738329"/>
              <a:gd name="connsiteX4212" fmla="*/ 1498026 w 12191368"/>
              <a:gd name="connsiteY4212" fmla="*/ 6059040 h 6738329"/>
              <a:gd name="connsiteX4213" fmla="*/ 1498824 w 12191368"/>
              <a:gd name="connsiteY4213" fmla="*/ 6057572 h 6738329"/>
              <a:gd name="connsiteX4214" fmla="*/ 1500022 w 12191368"/>
              <a:gd name="connsiteY4214" fmla="*/ 6056104 h 6738329"/>
              <a:gd name="connsiteX4215" fmla="*/ 1501618 w 12191368"/>
              <a:gd name="connsiteY4215" fmla="*/ 6054635 h 6738329"/>
              <a:gd name="connsiteX4216" fmla="*/ 1504013 w 12191368"/>
              <a:gd name="connsiteY4216" fmla="*/ 6052747 h 6738329"/>
              <a:gd name="connsiteX4217" fmla="*/ 1506408 w 12191368"/>
              <a:gd name="connsiteY4217" fmla="*/ 6051279 h 6738329"/>
              <a:gd name="connsiteX4218" fmla="*/ 1504812 w 12191368"/>
              <a:gd name="connsiteY4218" fmla="*/ 6049601 h 6738329"/>
              <a:gd name="connsiteX4219" fmla="*/ 1503614 w 12191368"/>
              <a:gd name="connsiteY4219" fmla="*/ 6047923 h 6738329"/>
              <a:gd name="connsiteX4220" fmla="*/ 1502815 w 12191368"/>
              <a:gd name="connsiteY4220" fmla="*/ 6046245 h 6738329"/>
              <a:gd name="connsiteX4221" fmla="*/ 1502416 w 12191368"/>
              <a:gd name="connsiteY4221" fmla="*/ 6044567 h 6738329"/>
              <a:gd name="connsiteX4222" fmla="*/ 1502017 w 12191368"/>
              <a:gd name="connsiteY4222" fmla="*/ 6041421 h 6738329"/>
              <a:gd name="connsiteX4223" fmla="*/ 1502416 w 12191368"/>
              <a:gd name="connsiteY4223" fmla="*/ 6038274 h 6738329"/>
              <a:gd name="connsiteX4224" fmla="*/ 1500022 w 12191368"/>
              <a:gd name="connsiteY4224" fmla="*/ 6029465 h 6738329"/>
              <a:gd name="connsiteX4225" fmla="*/ 1498425 w 12191368"/>
              <a:gd name="connsiteY4225" fmla="*/ 6020865 h 6738329"/>
              <a:gd name="connsiteX4226" fmla="*/ 1496829 w 12191368"/>
              <a:gd name="connsiteY4226" fmla="*/ 6012055 h 6738329"/>
              <a:gd name="connsiteX4227" fmla="*/ 1496031 w 12191368"/>
              <a:gd name="connsiteY4227" fmla="*/ 6003245 h 6738329"/>
              <a:gd name="connsiteX4228" fmla="*/ 1495231 w 12191368"/>
              <a:gd name="connsiteY4228" fmla="*/ 5994436 h 6738329"/>
              <a:gd name="connsiteX4229" fmla="*/ 1494832 w 12191368"/>
              <a:gd name="connsiteY4229" fmla="*/ 5985836 h 6738329"/>
              <a:gd name="connsiteX4230" fmla="*/ 1494832 w 12191368"/>
              <a:gd name="connsiteY4230" fmla="*/ 5968216 h 6738329"/>
              <a:gd name="connsiteX4231" fmla="*/ 1495231 w 12191368"/>
              <a:gd name="connsiteY4231" fmla="*/ 5932977 h 6738329"/>
              <a:gd name="connsiteX4232" fmla="*/ 1494832 w 12191368"/>
              <a:gd name="connsiteY4232" fmla="*/ 5915357 h 6738329"/>
              <a:gd name="connsiteX4233" fmla="*/ 1494433 w 12191368"/>
              <a:gd name="connsiteY4233" fmla="*/ 5906758 h 6738329"/>
              <a:gd name="connsiteX4234" fmla="*/ 1494034 w 12191368"/>
              <a:gd name="connsiteY4234" fmla="*/ 5897948 h 6738329"/>
              <a:gd name="connsiteX4235" fmla="*/ 1494034 w 12191368"/>
              <a:gd name="connsiteY4235" fmla="*/ 5888299 h 6738329"/>
              <a:gd name="connsiteX4236" fmla="*/ 1492837 w 12191368"/>
              <a:gd name="connsiteY4236" fmla="*/ 5845299 h 6738329"/>
              <a:gd name="connsiteX4237" fmla="*/ 1491639 w 12191368"/>
              <a:gd name="connsiteY4237" fmla="*/ 5823905 h 6738329"/>
              <a:gd name="connsiteX4238" fmla="*/ 1490841 w 12191368"/>
              <a:gd name="connsiteY4238" fmla="*/ 5813417 h 6738329"/>
              <a:gd name="connsiteX4239" fmla="*/ 1490043 w 12191368"/>
              <a:gd name="connsiteY4239" fmla="*/ 5802719 h 6738329"/>
              <a:gd name="connsiteX4240" fmla="*/ 1489644 w 12191368"/>
              <a:gd name="connsiteY4240" fmla="*/ 5798943 h 6738329"/>
              <a:gd name="connsiteX4241" fmla="*/ 1489644 w 12191368"/>
              <a:gd name="connsiteY4241" fmla="*/ 5795378 h 6738329"/>
              <a:gd name="connsiteX4242" fmla="*/ 1490043 w 12191368"/>
              <a:gd name="connsiteY4242" fmla="*/ 5791602 h 6738329"/>
              <a:gd name="connsiteX4243" fmla="*/ 1490841 w 12191368"/>
              <a:gd name="connsiteY4243" fmla="*/ 5788456 h 6738329"/>
              <a:gd name="connsiteX4244" fmla="*/ 1492039 w 12191368"/>
              <a:gd name="connsiteY4244" fmla="*/ 5785519 h 6738329"/>
              <a:gd name="connsiteX4245" fmla="*/ 1493635 w 12191368"/>
              <a:gd name="connsiteY4245" fmla="*/ 5782792 h 6738329"/>
              <a:gd name="connsiteX4246" fmla="*/ 1496031 w 12191368"/>
              <a:gd name="connsiteY4246" fmla="*/ 5780275 h 6738329"/>
              <a:gd name="connsiteX4247" fmla="*/ 1498425 w 12191368"/>
              <a:gd name="connsiteY4247" fmla="*/ 5778178 h 6738329"/>
              <a:gd name="connsiteX4248" fmla="*/ 1502017 w 12191368"/>
              <a:gd name="connsiteY4248" fmla="*/ 5775870 h 6738329"/>
              <a:gd name="connsiteX4249" fmla="*/ 1505610 w 12191368"/>
              <a:gd name="connsiteY4249" fmla="*/ 5774192 h 6738329"/>
              <a:gd name="connsiteX4250" fmla="*/ 1510000 w 12191368"/>
              <a:gd name="connsiteY4250" fmla="*/ 5772724 h 6738329"/>
              <a:gd name="connsiteX4251" fmla="*/ 1515190 w 12191368"/>
              <a:gd name="connsiteY4251" fmla="*/ 5771676 h 6738329"/>
              <a:gd name="connsiteX4252" fmla="*/ 1521176 w 12191368"/>
              <a:gd name="connsiteY4252" fmla="*/ 5770836 h 6738329"/>
              <a:gd name="connsiteX4253" fmla="*/ 1527962 w 12191368"/>
              <a:gd name="connsiteY4253" fmla="*/ 5770207 h 6738329"/>
              <a:gd name="connsiteX4254" fmla="*/ 1535147 w 12191368"/>
              <a:gd name="connsiteY4254" fmla="*/ 5769997 h 6738329"/>
              <a:gd name="connsiteX4255" fmla="*/ 1543130 w 12191368"/>
              <a:gd name="connsiteY4255" fmla="*/ 5770207 h 6738329"/>
              <a:gd name="connsiteX4256" fmla="*/ 1527164 w 12191368"/>
              <a:gd name="connsiteY4256" fmla="*/ 5764963 h 6738329"/>
              <a:gd name="connsiteX4257" fmla="*/ 1521575 w 12191368"/>
              <a:gd name="connsiteY4257" fmla="*/ 5764753 h 6738329"/>
              <a:gd name="connsiteX4258" fmla="*/ 1516387 w 12191368"/>
              <a:gd name="connsiteY4258" fmla="*/ 5764544 h 6738329"/>
              <a:gd name="connsiteX4259" fmla="*/ 1511996 w 12191368"/>
              <a:gd name="connsiteY4259" fmla="*/ 5764124 h 6738329"/>
              <a:gd name="connsiteX4260" fmla="*/ 1508005 w 12191368"/>
              <a:gd name="connsiteY4260" fmla="*/ 5763705 h 6738329"/>
              <a:gd name="connsiteX4261" fmla="*/ 1504412 w 12191368"/>
              <a:gd name="connsiteY4261" fmla="*/ 5763076 h 6738329"/>
              <a:gd name="connsiteX4262" fmla="*/ 1501219 w 12191368"/>
              <a:gd name="connsiteY4262" fmla="*/ 5762446 h 6738329"/>
              <a:gd name="connsiteX4263" fmla="*/ 1498824 w 12191368"/>
              <a:gd name="connsiteY4263" fmla="*/ 5761607 h 6738329"/>
              <a:gd name="connsiteX4264" fmla="*/ 1496430 w 12191368"/>
              <a:gd name="connsiteY4264" fmla="*/ 5760558 h 6738329"/>
              <a:gd name="connsiteX4265" fmla="*/ 1494832 w 12191368"/>
              <a:gd name="connsiteY4265" fmla="*/ 5759510 h 6738329"/>
              <a:gd name="connsiteX4266" fmla="*/ 1493236 w 12191368"/>
              <a:gd name="connsiteY4266" fmla="*/ 5758251 h 6738329"/>
              <a:gd name="connsiteX4267" fmla="*/ 1492039 w 12191368"/>
              <a:gd name="connsiteY4267" fmla="*/ 5757202 h 6738329"/>
              <a:gd name="connsiteX4268" fmla="*/ 1490841 w 12191368"/>
              <a:gd name="connsiteY4268" fmla="*/ 5755944 h 6738329"/>
              <a:gd name="connsiteX4269" fmla="*/ 1490442 w 12191368"/>
              <a:gd name="connsiteY4269" fmla="*/ 5754685 h 6738329"/>
              <a:gd name="connsiteX4270" fmla="*/ 1490043 w 12191368"/>
              <a:gd name="connsiteY4270" fmla="*/ 5753217 h 6738329"/>
              <a:gd name="connsiteX4271" fmla="*/ 1489644 w 12191368"/>
              <a:gd name="connsiteY4271" fmla="*/ 5750490 h 6738329"/>
              <a:gd name="connsiteX4272" fmla="*/ 1490043 w 12191368"/>
              <a:gd name="connsiteY4272" fmla="*/ 5747344 h 6738329"/>
              <a:gd name="connsiteX4273" fmla="*/ 1490841 w 12191368"/>
              <a:gd name="connsiteY4273" fmla="*/ 5744407 h 6738329"/>
              <a:gd name="connsiteX4274" fmla="*/ 1492837 w 12191368"/>
              <a:gd name="connsiteY4274" fmla="*/ 5737695 h 6738329"/>
              <a:gd name="connsiteX4275" fmla="*/ 1493635 w 12191368"/>
              <a:gd name="connsiteY4275" fmla="*/ 5734759 h 6738329"/>
              <a:gd name="connsiteX4276" fmla="*/ 1494034 w 12191368"/>
              <a:gd name="connsiteY4276" fmla="*/ 5731612 h 6738329"/>
              <a:gd name="connsiteX4277" fmla="*/ 1493635 w 12191368"/>
              <a:gd name="connsiteY4277" fmla="*/ 5728885 h 6738329"/>
              <a:gd name="connsiteX4278" fmla="*/ 1493236 w 12191368"/>
              <a:gd name="connsiteY4278" fmla="*/ 5727417 h 6738329"/>
              <a:gd name="connsiteX4279" fmla="*/ 1492837 w 12191368"/>
              <a:gd name="connsiteY4279" fmla="*/ 5726159 h 6738329"/>
              <a:gd name="connsiteX4280" fmla="*/ 1489644 w 12191368"/>
              <a:gd name="connsiteY4280" fmla="*/ 5707071 h 6738329"/>
              <a:gd name="connsiteX4281" fmla="*/ 1484854 w 12191368"/>
              <a:gd name="connsiteY4281" fmla="*/ 5710007 h 6738329"/>
              <a:gd name="connsiteX4282" fmla="*/ 1479665 w 12191368"/>
              <a:gd name="connsiteY4282" fmla="*/ 5712734 h 6738329"/>
              <a:gd name="connsiteX4283" fmla="*/ 1475673 w 12191368"/>
              <a:gd name="connsiteY4283" fmla="*/ 5715671 h 6738329"/>
              <a:gd name="connsiteX4284" fmla="*/ 1472081 w 12191368"/>
              <a:gd name="connsiteY4284" fmla="*/ 5718607 h 6738329"/>
              <a:gd name="connsiteX4285" fmla="*/ 1468488 w 12191368"/>
              <a:gd name="connsiteY4285" fmla="*/ 5721544 h 6738329"/>
              <a:gd name="connsiteX4286" fmla="*/ 1465295 w 12191368"/>
              <a:gd name="connsiteY4286" fmla="*/ 5724690 h 6738329"/>
              <a:gd name="connsiteX4287" fmla="*/ 1462502 w 12191368"/>
              <a:gd name="connsiteY4287" fmla="*/ 5728046 h 6738329"/>
              <a:gd name="connsiteX4288" fmla="*/ 1460106 w 12191368"/>
              <a:gd name="connsiteY4288" fmla="*/ 5731193 h 6738329"/>
              <a:gd name="connsiteX4289" fmla="*/ 1457711 w 12191368"/>
              <a:gd name="connsiteY4289" fmla="*/ 5734339 h 6738329"/>
              <a:gd name="connsiteX4290" fmla="*/ 1455716 w 12191368"/>
              <a:gd name="connsiteY4290" fmla="*/ 5737695 h 6738329"/>
              <a:gd name="connsiteX4291" fmla="*/ 1452124 w 12191368"/>
              <a:gd name="connsiteY4291" fmla="*/ 5744407 h 6738329"/>
              <a:gd name="connsiteX4292" fmla="*/ 1448930 w 12191368"/>
              <a:gd name="connsiteY4292" fmla="*/ 5751329 h 6738329"/>
              <a:gd name="connsiteX4293" fmla="*/ 1446136 w 12191368"/>
              <a:gd name="connsiteY4293" fmla="*/ 5758041 h 6738329"/>
              <a:gd name="connsiteX4294" fmla="*/ 1441745 w 12191368"/>
              <a:gd name="connsiteY4294" fmla="*/ 5772095 h 6738329"/>
              <a:gd name="connsiteX4295" fmla="*/ 1439351 w 12191368"/>
              <a:gd name="connsiteY4295" fmla="*/ 5779017 h 6738329"/>
              <a:gd name="connsiteX4296" fmla="*/ 1436557 w 12191368"/>
              <a:gd name="connsiteY4296" fmla="*/ 5785939 h 6738329"/>
              <a:gd name="connsiteX4297" fmla="*/ 1433363 w 12191368"/>
              <a:gd name="connsiteY4297" fmla="*/ 5792651 h 6738329"/>
              <a:gd name="connsiteX4298" fmla="*/ 1429372 w 12191368"/>
              <a:gd name="connsiteY4298" fmla="*/ 5799363 h 6738329"/>
              <a:gd name="connsiteX4299" fmla="*/ 1426977 w 12191368"/>
              <a:gd name="connsiteY4299" fmla="*/ 5802509 h 6738329"/>
              <a:gd name="connsiteX4300" fmla="*/ 1424183 w 12191368"/>
              <a:gd name="connsiteY4300" fmla="*/ 5805656 h 6738329"/>
              <a:gd name="connsiteX4301" fmla="*/ 1421389 w 12191368"/>
              <a:gd name="connsiteY4301" fmla="*/ 5808802 h 6738329"/>
              <a:gd name="connsiteX4302" fmla="*/ 1417797 w 12191368"/>
              <a:gd name="connsiteY4302" fmla="*/ 5812158 h 6738329"/>
              <a:gd name="connsiteX4303" fmla="*/ 1416599 w 12191368"/>
              <a:gd name="connsiteY4303" fmla="*/ 5816143 h 6738329"/>
              <a:gd name="connsiteX4304" fmla="*/ 1415002 w 12191368"/>
              <a:gd name="connsiteY4304" fmla="*/ 5820129 h 6738329"/>
              <a:gd name="connsiteX4305" fmla="*/ 1413007 w 12191368"/>
              <a:gd name="connsiteY4305" fmla="*/ 5824114 h 6738329"/>
              <a:gd name="connsiteX4306" fmla="*/ 1410612 w 12191368"/>
              <a:gd name="connsiteY4306" fmla="*/ 5827890 h 6738329"/>
              <a:gd name="connsiteX4307" fmla="*/ 1408217 w 12191368"/>
              <a:gd name="connsiteY4307" fmla="*/ 5831875 h 6738329"/>
              <a:gd name="connsiteX4308" fmla="*/ 1405423 w 12191368"/>
              <a:gd name="connsiteY4308" fmla="*/ 5835441 h 6738329"/>
              <a:gd name="connsiteX4309" fmla="*/ 1402230 w 12191368"/>
              <a:gd name="connsiteY4309" fmla="*/ 5839007 h 6738329"/>
              <a:gd name="connsiteX4310" fmla="*/ 1399037 w 12191368"/>
              <a:gd name="connsiteY4310" fmla="*/ 5842573 h 6738329"/>
              <a:gd name="connsiteX4311" fmla="*/ 1395444 w 12191368"/>
              <a:gd name="connsiteY4311" fmla="*/ 5846139 h 6738329"/>
              <a:gd name="connsiteX4312" fmla="*/ 1391852 w 12191368"/>
              <a:gd name="connsiteY4312" fmla="*/ 5849704 h 6738329"/>
              <a:gd name="connsiteX4313" fmla="*/ 1383071 w 12191368"/>
              <a:gd name="connsiteY4313" fmla="*/ 5856417 h 6738329"/>
              <a:gd name="connsiteX4314" fmla="*/ 1374289 w 12191368"/>
              <a:gd name="connsiteY4314" fmla="*/ 5862919 h 6738329"/>
              <a:gd name="connsiteX4315" fmla="*/ 1364710 w 12191368"/>
              <a:gd name="connsiteY4315" fmla="*/ 5869422 h 6738329"/>
              <a:gd name="connsiteX4316" fmla="*/ 1359520 w 12191368"/>
              <a:gd name="connsiteY4316" fmla="*/ 5870890 h 6738329"/>
              <a:gd name="connsiteX4317" fmla="*/ 1354731 w 12191368"/>
              <a:gd name="connsiteY4317" fmla="*/ 5872148 h 6738329"/>
              <a:gd name="connsiteX4318" fmla="*/ 1349143 w 12191368"/>
              <a:gd name="connsiteY4318" fmla="*/ 5873197 h 6738329"/>
              <a:gd name="connsiteX4319" fmla="*/ 1343953 w 12191368"/>
              <a:gd name="connsiteY4319" fmla="*/ 5874036 h 6738329"/>
              <a:gd name="connsiteX4320" fmla="*/ 1338765 w 12191368"/>
              <a:gd name="connsiteY4320" fmla="*/ 5874665 h 6738329"/>
              <a:gd name="connsiteX4321" fmla="*/ 1333975 w 12191368"/>
              <a:gd name="connsiteY4321" fmla="*/ 5875295 h 6738329"/>
              <a:gd name="connsiteX4322" fmla="*/ 1328786 w 12191368"/>
              <a:gd name="connsiteY4322" fmla="*/ 5875714 h 6738329"/>
              <a:gd name="connsiteX4323" fmla="*/ 1323597 w 12191368"/>
              <a:gd name="connsiteY4323" fmla="*/ 5875924 h 6738329"/>
              <a:gd name="connsiteX4324" fmla="*/ 1313219 w 12191368"/>
              <a:gd name="connsiteY4324" fmla="*/ 5876133 h 6738329"/>
              <a:gd name="connsiteX4325" fmla="*/ 1303240 w 12191368"/>
              <a:gd name="connsiteY4325" fmla="*/ 5875924 h 6738329"/>
              <a:gd name="connsiteX4326" fmla="*/ 1293262 w 12191368"/>
              <a:gd name="connsiteY4326" fmla="*/ 5875295 h 6738329"/>
              <a:gd name="connsiteX4327" fmla="*/ 1282883 w 12191368"/>
              <a:gd name="connsiteY4327" fmla="*/ 5874665 h 6738329"/>
              <a:gd name="connsiteX4328" fmla="*/ 1272904 w 12191368"/>
              <a:gd name="connsiteY4328" fmla="*/ 5873616 h 6738329"/>
              <a:gd name="connsiteX4329" fmla="*/ 1262527 w 12191368"/>
              <a:gd name="connsiteY4329" fmla="*/ 5872358 h 6738329"/>
              <a:gd name="connsiteX4330" fmla="*/ 1242170 w 12191368"/>
              <a:gd name="connsiteY4330" fmla="*/ 5870051 h 6738329"/>
              <a:gd name="connsiteX4331" fmla="*/ 1232191 w 12191368"/>
              <a:gd name="connsiteY4331" fmla="*/ 5869002 h 6738329"/>
              <a:gd name="connsiteX4332" fmla="*/ 1221814 w 12191368"/>
              <a:gd name="connsiteY4332" fmla="*/ 5868163 h 6738329"/>
              <a:gd name="connsiteX4333" fmla="*/ 1211834 w 12191368"/>
              <a:gd name="connsiteY4333" fmla="*/ 5867533 h 6738329"/>
              <a:gd name="connsiteX4334" fmla="*/ 1201456 w 12191368"/>
              <a:gd name="connsiteY4334" fmla="*/ 5867324 h 6738329"/>
              <a:gd name="connsiteX4335" fmla="*/ 1191078 w 12191368"/>
              <a:gd name="connsiteY4335" fmla="*/ 5867953 h 6738329"/>
              <a:gd name="connsiteX4336" fmla="*/ 1180302 w 12191368"/>
              <a:gd name="connsiteY4336" fmla="*/ 5868372 h 6738329"/>
              <a:gd name="connsiteX4337" fmla="*/ 1169525 w 12191368"/>
              <a:gd name="connsiteY4337" fmla="*/ 5868372 h 6738329"/>
              <a:gd name="connsiteX4338" fmla="*/ 1158747 w 12191368"/>
              <a:gd name="connsiteY4338" fmla="*/ 5868163 h 6738329"/>
              <a:gd name="connsiteX4339" fmla="*/ 1147172 w 12191368"/>
              <a:gd name="connsiteY4339" fmla="*/ 5867533 h 6738329"/>
              <a:gd name="connsiteX4340" fmla="*/ 1135996 w 12191368"/>
              <a:gd name="connsiteY4340" fmla="*/ 5866694 h 6738329"/>
              <a:gd name="connsiteX4341" fmla="*/ 1125219 w 12191368"/>
              <a:gd name="connsiteY4341" fmla="*/ 5865646 h 6738329"/>
              <a:gd name="connsiteX4342" fmla="*/ 1113643 w 12191368"/>
              <a:gd name="connsiteY4342" fmla="*/ 5864177 h 6738329"/>
              <a:gd name="connsiteX4343" fmla="*/ 1102467 w 12191368"/>
              <a:gd name="connsiteY4343" fmla="*/ 5862290 h 6738329"/>
              <a:gd name="connsiteX4344" fmla="*/ 1090892 w 12191368"/>
              <a:gd name="connsiteY4344" fmla="*/ 5860402 h 6738329"/>
              <a:gd name="connsiteX4345" fmla="*/ 1080115 w 12191368"/>
              <a:gd name="connsiteY4345" fmla="*/ 5858304 h 6738329"/>
              <a:gd name="connsiteX4346" fmla="*/ 1069337 w 12191368"/>
              <a:gd name="connsiteY4346" fmla="*/ 5855997 h 6738329"/>
              <a:gd name="connsiteX4347" fmla="*/ 1058161 w 12191368"/>
              <a:gd name="connsiteY4347" fmla="*/ 5853480 h 6738329"/>
              <a:gd name="connsiteX4348" fmla="*/ 1047384 w 12191368"/>
              <a:gd name="connsiteY4348" fmla="*/ 5850753 h 6738329"/>
              <a:gd name="connsiteX4349" fmla="*/ 1037006 w 12191368"/>
              <a:gd name="connsiteY4349" fmla="*/ 5847817 h 6738329"/>
              <a:gd name="connsiteX4350" fmla="*/ 1027028 w 12191368"/>
              <a:gd name="connsiteY4350" fmla="*/ 5844251 h 6738329"/>
              <a:gd name="connsiteX4351" fmla="*/ 1016649 w 12191368"/>
              <a:gd name="connsiteY4351" fmla="*/ 5840894 h 6738329"/>
              <a:gd name="connsiteX4352" fmla="*/ 1006670 w 12191368"/>
              <a:gd name="connsiteY4352" fmla="*/ 5837539 h 6738329"/>
              <a:gd name="connsiteX4353" fmla="*/ 997091 w 12191368"/>
              <a:gd name="connsiteY4353" fmla="*/ 5833763 h 6738329"/>
              <a:gd name="connsiteX4354" fmla="*/ 987910 w 12191368"/>
              <a:gd name="connsiteY4354" fmla="*/ 5829987 h 6738329"/>
              <a:gd name="connsiteX4355" fmla="*/ 978730 w 12191368"/>
              <a:gd name="connsiteY4355" fmla="*/ 5825792 h 6738329"/>
              <a:gd name="connsiteX4356" fmla="*/ 970348 w 12191368"/>
              <a:gd name="connsiteY4356" fmla="*/ 5821597 h 6738329"/>
              <a:gd name="connsiteX4357" fmla="*/ 962365 w 12191368"/>
              <a:gd name="connsiteY4357" fmla="*/ 5817402 h 6738329"/>
              <a:gd name="connsiteX4358" fmla="*/ 954382 w 12191368"/>
              <a:gd name="connsiteY4358" fmla="*/ 5812997 h 6738329"/>
              <a:gd name="connsiteX4359" fmla="*/ 947198 w 12191368"/>
              <a:gd name="connsiteY4359" fmla="*/ 5808173 h 6738329"/>
              <a:gd name="connsiteX4360" fmla="*/ 940412 w 12191368"/>
              <a:gd name="connsiteY4360" fmla="*/ 5803558 h 6738329"/>
              <a:gd name="connsiteX4361" fmla="*/ 934025 w 12191368"/>
              <a:gd name="connsiteY4361" fmla="*/ 5798943 h 6738329"/>
              <a:gd name="connsiteX4362" fmla="*/ 928038 w 12191368"/>
              <a:gd name="connsiteY4362" fmla="*/ 5793909 h 6738329"/>
              <a:gd name="connsiteX4363" fmla="*/ 922849 w 12191368"/>
              <a:gd name="connsiteY4363" fmla="*/ 5789085 h 6738329"/>
              <a:gd name="connsiteX4364" fmla="*/ 918458 w 12191368"/>
              <a:gd name="connsiteY4364" fmla="*/ 5784051 h 6738329"/>
              <a:gd name="connsiteX4365" fmla="*/ 914467 w 12191368"/>
              <a:gd name="connsiteY4365" fmla="*/ 5779017 h 6738329"/>
              <a:gd name="connsiteX4366" fmla="*/ 910874 w 12191368"/>
              <a:gd name="connsiteY4366" fmla="*/ 5773773 h 6738329"/>
              <a:gd name="connsiteX4367" fmla="*/ 908479 w 12191368"/>
              <a:gd name="connsiteY4367" fmla="*/ 5772095 h 6738329"/>
              <a:gd name="connsiteX4368" fmla="*/ 906883 w 12191368"/>
              <a:gd name="connsiteY4368" fmla="*/ 5770207 h 6738329"/>
              <a:gd name="connsiteX4369" fmla="*/ 906484 w 12191368"/>
              <a:gd name="connsiteY4369" fmla="*/ 5768319 h 6738329"/>
              <a:gd name="connsiteX4370" fmla="*/ 906883 w 12191368"/>
              <a:gd name="connsiteY4370" fmla="*/ 5766222 h 6738329"/>
              <a:gd name="connsiteX4371" fmla="*/ 903291 w 12191368"/>
              <a:gd name="connsiteY4371" fmla="*/ 5763495 h 6738329"/>
              <a:gd name="connsiteX4372" fmla="*/ 900097 w 12191368"/>
              <a:gd name="connsiteY4372" fmla="*/ 5760349 h 6738329"/>
              <a:gd name="connsiteX4373" fmla="*/ 897702 w 12191368"/>
              <a:gd name="connsiteY4373" fmla="*/ 5757202 h 6738329"/>
              <a:gd name="connsiteX4374" fmla="*/ 895707 w 12191368"/>
              <a:gd name="connsiteY4374" fmla="*/ 5753846 h 6738329"/>
              <a:gd name="connsiteX4375" fmla="*/ 894110 w 12191368"/>
              <a:gd name="connsiteY4375" fmla="*/ 5750490 h 6738329"/>
              <a:gd name="connsiteX4376" fmla="*/ 893311 w 12191368"/>
              <a:gd name="connsiteY4376" fmla="*/ 5747134 h 6738329"/>
              <a:gd name="connsiteX4377" fmla="*/ 891715 w 12191368"/>
              <a:gd name="connsiteY4377" fmla="*/ 5739583 h 6738329"/>
              <a:gd name="connsiteX4378" fmla="*/ 890118 w 12191368"/>
              <a:gd name="connsiteY4378" fmla="*/ 5732032 h 6738329"/>
              <a:gd name="connsiteX4379" fmla="*/ 889320 w 12191368"/>
              <a:gd name="connsiteY4379" fmla="*/ 5727836 h 6738329"/>
              <a:gd name="connsiteX4380" fmla="*/ 888123 w 12191368"/>
              <a:gd name="connsiteY4380" fmla="*/ 5723432 h 6738329"/>
              <a:gd name="connsiteX4381" fmla="*/ 886526 w 12191368"/>
              <a:gd name="connsiteY4381" fmla="*/ 5719236 h 6738329"/>
              <a:gd name="connsiteX4382" fmla="*/ 884531 w 12191368"/>
              <a:gd name="connsiteY4382" fmla="*/ 5714832 h 6738329"/>
              <a:gd name="connsiteX4383" fmla="*/ 881736 w 12191368"/>
              <a:gd name="connsiteY4383" fmla="*/ 5710427 h 6738329"/>
              <a:gd name="connsiteX4384" fmla="*/ 878543 w 12191368"/>
              <a:gd name="connsiteY4384" fmla="*/ 5705393 h 6738329"/>
              <a:gd name="connsiteX4385" fmla="*/ 873753 w 12191368"/>
              <a:gd name="connsiteY4385" fmla="*/ 5716300 h 6738329"/>
              <a:gd name="connsiteX4386" fmla="*/ 869363 w 12191368"/>
              <a:gd name="connsiteY4386" fmla="*/ 5726998 h 6738329"/>
              <a:gd name="connsiteX4387" fmla="*/ 860581 w 12191368"/>
              <a:gd name="connsiteY4387" fmla="*/ 5747763 h 6738329"/>
              <a:gd name="connsiteX4388" fmla="*/ 852598 w 12191368"/>
              <a:gd name="connsiteY4388" fmla="*/ 5767900 h 6738329"/>
              <a:gd name="connsiteX4389" fmla="*/ 845014 w 12191368"/>
              <a:gd name="connsiteY4389" fmla="*/ 5787407 h 6738329"/>
              <a:gd name="connsiteX4390" fmla="*/ 841023 w 12191368"/>
              <a:gd name="connsiteY4390" fmla="*/ 5797056 h 6738329"/>
              <a:gd name="connsiteX4391" fmla="*/ 836632 w 12191368"/>
              <a:gd name="connsiteY4391" fmla="*/ 5806495 h 6738329"/>
              <a:gd name="connsiteX4392" fmla="*/ 831843 w 12191368"/>
              <a:gd name="connsiteY4392" fmla="*/ 5815934 h 6738329"/>
              <a:gd name="connsiteX4393" fmla="*/ 826653 w 12191368"/>
              <a:gd name="connsiteY4393" fmla="*/ 5825163 h 6738329"/>
              <a:gd name="connsiteX4394" fmla="*/ 821464 w 12191368"/>
              <a:gd name="connsiteY4394" fmla="*/ 5834182 h 6738329"/>
              <a:gd name="connsiteX4395" fmla="*/ 815877 w 12191368"/>
              <a:gd name="connsiteY4395" fmla="*/ 5843202 h 6738329"/>
              <a:gd name="connsiteX4396" fmla="*/ 809490 w 12191368"/>
              <a:gd name="connsiteY4396" fmla="*/ 5852221 h 6738329"/>
              <a:gd name="connsiteX4397" fmla="*/ 802704 w 12191368"/>
              <a:gd name="connsiteY4397" fmla="*/ 5860821 h 6738329"/>
              <a:gd name="connsiteX4398" fmla="*/ 711698 w 12191368"/>
              <a:gd name="connsiteY4398" fmla="*/ 6051489 h 6738329"/>
              <a:gd name="connsiteX4399" fmla="*/ 712097 w 12191368"/>
              <a:gd name="connsiteY4399" fmla="*/ 6051489 h 6738329"/>
              <a:gd name="connsiteX4400" fmla="*/ 710501 w 12191368"/>
              <a:gd name="connsiteY4400" fmla="*/ 6058411 h 6738329"/>
              <a:gd name="connsiteX4401" fmla="*/ 708904 w 12191368"/>
              <a:gd name="connsiteY4401" fmla="*/ 6065333 h 6738329"/>
              <a:gd name="connsiteX4402" fmla="*/ 704513 w 12191368"/>
              <a:gd name="connsiteY4402" fmla="*/ 6078967 h 6738329"/>
              <a:gd name="connsiteX4403" fmla="*/ 699325 w 12191368"/>
              <a:gd name="connsiteY4403" fmla="*/ 6092601 h 6738329"/>
              <a:gd name="connsiteX4404" fmla="*/ 693337 w 12191368"/>
              <a:gd name="connsiteY4404" fmla="*/ 6105816 h 6738329"/>
              <a:gd name="connsiteX4405" fmla="*/ 686950 w 12191368"/>
              <a:gd name="connsiteY4405" fmla="*/ 6119030 h 6738329"/>
              <a:gd name="connsiteX4406" fmla="*/ 679765 w 12191368"/>
              <a:gd name="connsiteY4406" fmla="*/ 6132245 h 6738329"/>
              <a:gd name="connsiteX4407" fmla="*/ 671782 w 12191368"/>
              <a:gd name="connsiteY4407" fmla="*/ 6145250 h 6738329"/>
              <a:gd name="connsiteX4408" fmla="*/ 663002 w 12191368"/>
              <a:gd name="connsiteY4408" fmla="*/ 6158045 h 6738329"/>
              <a:gd name="connsiteX4409" fmla="*/ 654221 w 12191368"/>
              <a:gd name="connsiteY4409" fmla="*/ 6170839 h 6738329"/>
              <a:gd name="connsiteX4410" fmla="*/ 645039 w 12191368"/>
              <a:gd name="connsiteY4410" fmla="*/ 6183635 h 6738329"/>
              <a:gd name="connsiteX4411" fmla="*/ 635061 w 12191368"/>
              <a:gd name="connsiteY4411" fmla="*/ 6196430 h 6738329"/>
              <a:gd name="connsiteX4412" fmla="*/ 625082 w 12191368"/>
              <a:gd name="connsiteY4412" fmla="*/ 6209015 h 6738329"/>
              <a:gd name="connsiteX4413" fmla="*/ 604326 w 12191368"/>
              <a:gd name="connsiteY4413" fmla="*/ 6234395 h 6738329"/>
              <a:gd name="connsiteX4414" fmla="*/ 582772 w 12191368"/>
              <a:gd name="connsiteY4414" fmla="*/ 6259356 h 6738329"/>
              <a:gd name="connsiteX4415" fmla="*/ 580776 w 12191368"/>
              <a:gd name="connsiteY4415" fmla="*/ 6261664 h 6738329"/>
              <a:gd name="connsiteX4416" fmla="*/ 578381 w 12191368"/>
              <a:gd name="connsiteY4416" fmla="*/ 6263971 h 6738329"/>
              <a:gd name="connsiteX4417" fmla="*/ 575987 w 12191368"/>
              <a:gd name="connsiteY4417" fmla="*/ 6265439 h 6738329"/>
              <a:gd name="connsiteX4418" fmla="*/ 573990 w 12191368"/>
              <a:gd name="connsiteY4418" fmla="*/ 6266698 h 6738329"/>
              <a:gd name="connsiteX4419" fmla="*/ 571596 w 12191368"/>
              <a:gd name="connsiteY4419" fmla="*/ 6267746 h 6738329"/>
              <a:gd name="connsiteX4420" fmla="*/ 568403 w 12191368"/>
              <a:gd name="connsiteY4420" fmla="*/ 6268376 h 6738329"/>
              <a:gd name="connsiteX4421" fmla="*/ 566008 w 12191368"/>
              <a:gd name="connsiteY4421" fmla="*/ 6268795 h 6738329"/>
              <a:gd name="connsiteX4422" fmla="*/ 563613 w 12191368"/>
              <a:gd name="connsiteY4422" fmla="*/ 6269005 h 6738329"/>
              <a:gd name="connsiteX4423" fmla="*/ 561218 w 12191368"/>
              <a:gd name="connsiteY4423" fmla="*/ 6269215 h 6738329"/>
              <a:gd name="connsiteX4424" fmla="*/ 558424 w 12191368"/>
              <a:gd name="connsiteY4424" fmla="*/ 6269215 h 6738329"/>
              <a:gd name="connsiteX4425" fmla="*/ 553235 w 12191368"/>
              <a:gd name="connsiteY4425" fmla="*/ 6268795 h 6738329"/>
              <a:gd name="connsiteX4426" fmla="*/ 547247 w 12191368"/>
              <a:gd name="connsiteY4426" fmla="*/ 6268376 h 6738329"/>
              <a:gd name="connsiteX4427" fmla="*/ 541660 w 12191368"/>
              <a:gd name="connsiteY4427" fmla="*/ 6268166 h 6738329"/>
              <a:gd name="connsiteX4428" fmla="*/ 515316 w 12191368"/>
              <a:gd name="connsiteY4428" fmla="*/ 6268376 h 6738329"/>
              <a:gd name="connsiteX4429" fmla="*/ 489371 w 12191368"/>
              <a:gd name="connsiteY4429" fmla="*/ 6268795 h 6738329"/>
              <a:gd name="connsiteX4430" fmla="*/ 437481 w 12191368"/>
              <a:gd name="connsiteY4430" fmla="*/ 6269635 h 6738329"/>
              <a:gd name="connsiteX4431" fmla="*/ 414330 w 12191368"/>
              <a:gd name="connsiteY4431" fmla="*/ 6270683 h 6738329"/>
              <a:gd name="connsiteX4432" fmla="*/ 402356 w 12191368"/>
              <a:gd name="connsiteY4432" fmla="*/ 6271312 h 6738329"/>
              <a:gd name="connsiteX4433" fmla="*/ 390780 w 12191368"/>
              <a:gd name="connsiteY4433" fmla="*/ 6271942 h 6738329"/>
              <a:gd name="connsiteX4434" fmla="*/ 379204 w 12191368"/>
              <a:gd name="connsiteY4434" fmla="*/ 6272151 h 6738329"/>
              <a:gd name="connsiteX4435" fmla="*/ 367629 w 12191368"/>
              <a:gd name="connsiteY4435" fmla="*/ 6272151 h 6738329"/>
              <a:gd name="connsiteX4436" fmla="*/ 356852 w 12191368"/>
              <a:gd name="connsiteY4436" fmla="*/ 6271942 h 6738329"/>
              <a:gd name="connsiteX4437" fmla="*/ 346076 w 12191368"/>
              <a:gd name="connsiteY4437" fmla="*/ 6271103 h 6738329"/>
              <a:gd name="connsiteX4438" fmla="*/ 340487 w 12191368"/>
              <a:gd name="connsiteY4438" fmla="*/ 6270683 h 6738329"/>
              <a:gd name="connsiteX4439" fmla="*/ 335299 w 12191368"/>
              <a:gd name="connsiteY4439" fmla="*/ 6269844 h 6738329"/>
              <a:gd name="connsiteX4440" fmla="*/ 330109 w 12191368"/>
              <a:gd name="connsiteY4440" fmla="*/ 6269005 h 6738329"/>
              <a:gd name="connsiteX4441" fmla="*/ 325319 w 12191368"/>
              <a:gd name="connsiteY4441" fmla="*/ 6268166 h 6738329"/>
              <a:gd name="connsiteX4442" fmla="*/ 320131 w 12191368"/>
              <a:gd name="connsiteY4442" fmla="*/ 6266908 h 6738329"/>
              <a:gd name="connsiteX4443" fmla="*/ 315340 w 12191368"/>
              <a:gd name="connsiteY4443" fmla="*/ 6265649 h 6738329"/>
              <a:gd name="connsiteX4444" fmla="*/ 310950 w 12191368"/>
              <a:gd name="connsiteY4444" fmla="*/ 6264181 h 6738329"/>
              <a:gd name="connsiteX4445" fmla="*/ 306160 w 12191368"/>
              <a:gd name="connsiteY4445" fmla="*/ 6262503 h 6738329"/>
              <a:gd name="connsiteX4446" fmla="*/ 301770 w 12191368"/>
              <a:gd name="connsiteY4446" fmla="*/ 6260405 h 6738329"/>
              <a:gd name="connsiteX4447" fmla="*/ 297379 w 12191368"/>
              <a:gd name="connsiteY4447" fmla="*/ 6258308 h 6738329"/>
              <a:gd name="connsiteX4448" fmla="*/ 293388 w 12191368"/>
              <a:gd name="connsiteY4448" fmla="*/ 6256000 h 6738329"/>
              <a:gd name="connsiteX4449" fmla="*/ 289396 w 12191368"/>
              <a:gd name="connsiteY4449" fmla="*/ 6253483 h 6738329"/>
              <a:gd name="connsiteX4450" fmla="*/ 285404 w 12191368"/>
              <a:gd name="connsiteY4450" fmla="*/ 6250756 h 6738329"/>
              <a:gd name="connsiteX4451" fmla="*/ 281812 w 12191368"/>
              <a:gd name="connsiteY4451" fmla="*/ 6247610 h 6738329"/>
              <a:gd name="connsiteX4452" fmla="*/ 278220 w 12191368"/>
              <a:gd name="connsiteY4452" fmla="*/ 6244044 h 6738329"/>
              <a:gd name="connsiteX4453" fmla="*/ 274628 w 12191368"/>
              <a:gd name="connsiteY4453" fmla="*/ 6240688 h 6738329"/>
              <a:gd name="connsiteX4454" fmla="*/ 271434 w 12191368"/>
              <a:gd name="connsiteY4454" fmla="*/ 6240688 h 6738329"/>
              <a:gd name="connsiteX4455" fmla="*/ 267842 w 12191368"/>
              <a:gd name="connsiteY4455" fmla="*/ 6241107 h 6738329"/>
              <a:gd name="connsiteX4456" fmla="*/ 264649 w 12191368"/>
              <a:gd name="connsiteY4456" fmla="*/ 6241527 h 6738329"/>
              <a:gd name="connsiteX4457" fmla="*/ 261056 w 12191368"/>
              <a:gd name="connsiteY4457" fmla="*/ 6242157 h 6738329"/>
              <a:gd name="connsiteX4458" fmla="*/ 254669 w 12191368"/>
              <a:gd name="connsiteY4458" fmla="*/ 6243625 h 6738329"/>
              <a:gd name="connsiteX4459" fmla="*/ 248284 w 12191368"/>
              <a:gd name="connsiteY4459" fmla="*/ 6245512 h 6738329"/>
              <a:gd name="connsiteX4460" fmla="*/ 241498 w 12191368"/>
              <a:gd name="connsiteY4460" fmla="*/ 6247610 h 6738329"/>
              <a:gd name="connsiteX4461" fmla="*/ 235510 w 12191368"/>
              <a:gd name="connsiteY4461" fmla="*/ 6249707 h 6738329"/>
              <a:gd name="connsiteX4462" fmla="*/ 229124 w 12191368"/>
              <a:gd name="connsiteY4462" fmla="*/ 6251805 h 6738329"/>
              <a:gd name="connsiteX4463" fmla="*/ 222738 w 12191368"/>
              <a:gd name="connsiteY4463" fmla="*/ 6253693 h 6738329"/>
              <a:gd name="connsiteX4464" fmla="*/ 216351 w 12191368"/>
              <a:gd name="connsiteY4464" fmla="*/ 6255371 h 6738329"/>
              <a:gd name="connsiteX4465" fmla="*/ 209565 w 12191368"/>
              <a:gd name="connsiteY4465" fmla="*/ 6256839 h 6738329"/>
              <a:gd name="connsiteX4466" fmla="*/ 205973 w 12191368"/>
              <a:gd name="connsiteY4466" fmla="*/ 6257259 h 6738329"/>
              <a:gd name="connsiteX4467" fmla="*/ 202780 w 12191368"/>
              <a:gd name="connsiteY4467" fmla="*/ 6257678 h 6738329"/>
              <a:gd name="connsiteX4468" fmla="*/ 199188 w 12191368"/>
              <a:gd name="connsiteY4468" fmla="*/ 6257888 h 6738329"/>
              <a:gd name="connsiteX4469" fmla="*/ 195995 w 12191368"/>
              <a:gd name="connsiteY4469" fmla="*/ 6258098 h 6738329"/>
              <a:gd name="connsiteX4470" fmla="*/ 192402 w 12191368"/>
              <a:gd name="connsiteY4470" fmla="*/ 6257888 h 6738329"/>
              <a:gd name="connsiteX4471" fmla="*/ 188810 w 12191368"/>
              <a:gd name="connsiteY4471" fmla="*/ 6257678 h 6738329"/>
              <a:gd name="connsiteX4472" fmla="*/ 185218 w 12191368"/>
              <a:gd name="connsiteY4472" fmla="*/ 6257259 h 6738329"/>
              <a:gd name="connsiteX4473" fmla="*/ 181226 w 12191368"/>
              <a:gd name="connsiteY4473" fmla="*/ 6256630 h 6738329"/>
              <a:gd name="connsiteX4474" fmla="*/ 177235 w 12191368"/>
              <a:gd name="connsiteY4474" fmla="*/ 6255791 h 6738329"/>
              <a:gd name="connsiteX4475" fmla="*/ 173243 w 12191368"/>
              <a:gd name="connsiteY4475" fmla="*/ 6254532 h 6738329"/>
              <a:gd name="connsiteX4476" fmla="*/ 169251 w 12191368"/>
              <a:gd name="connsiteY4476" fmla="*/ 6253273 h 6738329"/>
              <a:gd name="connsiteX4477" fmla="*/ 165259 w 12191368"/>
              <a:gd name="connsiteY4477" fmla="*/ 6251596 h 6738329"/>
              <a:gd name="connsiteX4478" fmla="*/ 159672 w 12191368"/>
              <a:gd name="connsiteY4478" fmla="*/ 6253693 h 6738329"/>
              <a:gd name="connsiteX4479" fmla="*/ 153684 w 12191368"/>
              <a:gd name="connsiteY4479" fmla="*/ 6255791 h 6738329"/>
              <a:gd name="connsiteX4480" fmla="*/ 150891 w 12191368"/>
              <a:gd name="connsiteY4480" fmla="*/ 6256839 h 6738329"/>
              <a:gd name="connsiteX4481" fmla="*/ 148495 w 12191368"/>
              <a:gd name="connsiteY4481" fmla="*/ 6258098 h 6738329"/>
              <a:gd name="connsiteX4482" fmla="*/ 146499 w 12191368"/>
              <a:gd name="connsiteY4482" fmla="*/ 6259356 h 6738329"/>
              <a:gd name="connsiteX4483" fmla="*/ 145302 w 12191368"/>
              <a:gd name="connsiteY4483" fmla="*/ 6260615 h 6738329"/>
              <a:gd name="connsiteX4484" fmla="*/ 134126 w 12191368"/>
              <a:gd name="connsiteY4484" fmla="*/ 6274669 h 6738329"/>
              <a:gd name="connsiteX4485" fmla="*/ 124147 w 12191368"/>
              <a:gd name="connsiteY4485" fmla="*/ 6286834 h 6738329"/>
              <a:gd name="connsiteX4486" fmla="*/ 115366 w 12191368"/>
              <a:gd name="connsiteY4486" fmla="*/ 6297532 h 6738329"/>
              <a:gd name="connsiteX4487" fmla="*/ 106585 w 12191368"/>
              <a:gd name="connsiteY4487" fmla="*/ 6306341 h 6738329"/>
              <a:gd name="connsiteX4488" fmla="*/ 102593 w 12191368"/>
              <a:gd name="connsiteY4488" fmla="*/ 6310327 h 6738329"/>
              <a:gd name="connsiteX4489" fmla="*/ 98602 w 12191368"/>
              <a:gd name="connsiteY4489" fmla="*/ 6313893 h 6738329"/>
              <a:gd name="connsiteX4490" fmla="*/ 94610 w 12191368"/>
              <a:gd name="connsiteY4490" fmla="*/ 6317459 h 6738329"/>
              <a:gd name="connsiteX4491" fmla="*/ 90219 w 12191368"/>
              <a:gd name="connsiteY4491" fmla="*/ 6320395 h 6738329"/>
              <a:gd name="connsiteX4492" fmla="*/ 85828 w 12191368"/>
              <a:gd name="connsiteY4492" fmla="*/ 6323122 h 6738329"/>
              <a:gd name="connsiteX4493" fmla="*/ 81438 w 12191368"/>
              <a:gd name="connsiteY4493" fmla="*/ 6325429 h 6738329"/>
              <a:gd name="connsiteX4494" fmla="*/ 76249 w 12191368"/>
              <a:gd name="connsiteY4494" fmla="*/ 6327527 h 6738329"/>
              <a:gd name="connsiteX4495" fmla="*/ 71459 w 12191368"/>
              <a:gd name="connsiteY4495" fmla="*/ 6329414 h 6738329"/>
              <a:gd name="connsiteX4496" fmla="*/ 66270 w 12191368"/>
              <a:gd name="connsiteY4496" fmla="*/ 6331093 h 6738329"/>
              <a:gd name="connsiteX4497" fmla="*/ 61082 w 12191368"/>
              <a:gd name="connsiteY4497" fmla="*/ 6332771 h 6738329"/>
              <a:gd name="connsiteX4498" fmla="*/ 55094 w 12191368"/>
              <a:gd name="connsiteY4498" fmla="*/ 6334029 h 6738329"/>
              <a:gd name="connsiteX4499" fmla="*/ 49107 w 12191368"/>
              <a:gd name="connsiteY4499" fmla="*/ 6334868 h 6738329"/>
              <a:gd name="connsiteX4500" fmla="*/ 41922 w 12191368"/>
              <a:gd name="connsiteY4500" fmla="*/ 6335707 h 6738329"/>
              <a:gd name="connsiteX4501" fmla="*/ 34738 w 12191368"/>
              <a:gd name="connsiteY4501" fmla="*/ 6336337 h 6738329"/>
              <a:gd name="connsiteX4502" fmla="*/ 27154 w 12191368"/>
              <a:gd name="connsiteY4502" fmla="*/ 6336966 h 6738329"/>
              <a:gd name="connsiteX4503" fmla="*/ 19171 w 12191368"/>
              <a:gd name="connsiteY4503" fmla="*/ 6337175 h 6738329"/>
              <a:gd name="connsiteX4504" fmla="*/ 9990 w 12191368"/>
              <a:gd name="connsiteY4504" fmla="*/ 6337385 h 6738329"/>
              <a:gd name="connsiteX4505" fmla="*/ 810 w 12191368"/>
              <a:gd name="connsiteY4505" fmla="*/ 6337595 h 6738329"/>
              <a:gd name="connsiteX4506" fmla="*/ 0 w 12191368"/>
              <a:gd name="connsiteY4506" fmla="*/ 6337587 h 6738329"/>
              <a:gd name="connsiteX4507" fmla="*/ 0 w 12191368"/>
              <a:gd name="connsiteY4507" fmla="*/ 111564 h 6738329"/>
              <a:gd name="connsiteX4508" fmla="*/ 83 w 12191368"/>
              <a:gd name="connsiteY4508" fmla="*/ 111364 h 6738329"/>
              <a:gd name="connsiteX4509" fmla="*/ 6869 w 12191368"/>
              <a:gd name="connsiteY4509" fmla="*/ 96196 h 6738329"/>
              <a:gd name="connsiteX4510" fmla="*/ 12457 w 12191368"/>
              <a:gd name="connsiteY4510" fmla="*/ 80629 h 6738329"/>
              <a:gd name="connsiteX4511" fmla="*/ 17645 w 12191368"/>
              <a:gd name="connsiteY4511" fmla="*/ 65062 h 6738329"/>
              <a:gd name="connsiteX4512" fmla="*/ 20041 w 12191368"/>
              <a:gd name="connsiteY4512" fmla="*/ 57478 h 6738329"/>
              <a:gd name="connsiteX4513" fmla="*/ 22037 w 12191368"/>
              <a:gd name="connsiteY4513" fmla="*/ 49096 h 6738329"/>
              <a:gd name="connsiteX4514" fmla="*/ 23633 w 12191368"/>
              <a:gd name="connsiteY4514" fmla="*/ 41512 h 6738329"/>
              <a:gd name="connsiteX4515" fmla="*/ 24830 w 12191368"/>
              <a:gd name="connsiteY4515" fmla="*/ 33529 h 6738329"/>
              <a:gd name="connsiteX4516" fmla="*/ 26028 w 12191368"/>
              <a:gd name="connsiteY4516" fmla="*/ 25147 h 6738329"/>
              <a:gd name="connsiteX4517" fmla="*/ 26826 w 12191368"/>
              <a:gd name="connsiteY4517" fmla="*/ 17164 h 6738329"/>
              <a:gd name="connsiteX4518" fmla="*/ 26826 w 12191368"/>
              <a:gd name="connsiteY4518" fmla="*/ 15168 h 6738329"/>
              <a:gd name="connsiteX4519" fmla="*/ 27625 w 12191368"/>
              <a:gd name="connsiteY4519" fmla="*/ 13172 h 6738329"/>
              <a:gd name="connsiteX4520" fmla="*/ 28822 w 12191368"/>
              <a:gd name="connsiteY4520" fmla="*/ 11575 h 6738329"/>
              <a:gd name="connsiteX4521" fmla="*/ 30020 w 12191368"/>
              <a:gd name="connsiteY4521" fmla="*/ 9580 h 6738329"/>
              <a:gd name="connsiteX4522" fmla="*/ 33213 w 12191368"/>
              <a:gd name="connsiteY4522" fmla="*/ 6387 h 6738329"/>
              <a:gd name="connsiteX4523" fmla="*/ 36805 w 12191368"/>
              <a:gd name="connsiteY4523" fmla="*/ 3991 h 6738329"/>
              <a:gd name="connsiteX4524" fmla="*/ 39599 w 12191368"/>
              <a:gd name="connsiteY4524" fmla="*/ 2794 h 6738329"/>
              <a:gd name="connsiteX4525" fmla="*/ 43590 w 12191368"/>
              <a:gd name="connsiteY4525" fmla="*/ 1597 h 6738329"/>
              <a:gd name="connsiteX4526" fmla="*/ 48780 w 12191368"/>
              <a:gd name="connsiteY4526" fmla="*/ 798 h 6738329"/>
              <a:gd name="connsiteX4527" fmla="*/ 54368 w 12191368"/>
              <a:gd name="connsiteY4527" fmla="*/ 399 h 6738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</a:cxnLst>
            <a:rect l="l" t="t" r="r" b="b"/>
            <a:pathLst>
              <a:path w="12191368" h="6738329">
                <a:moveTo>
                  <a:pt x="69136" y="0"/>
                </a:moveTo>
                <a:lnTo>
                  <a:pt x="87098" y="399"/>
                </a:lnTo>
                <a:lnTo>
                  <a:pt x="107454" y="1198"/>
                </a:lnTo>
                <a:lnTo>
                  <a:pt x="129408" y="2794"/>
                </a:lnTo>
                <a:lnTo>
                  <a:pt x="152958" y="5190"/>
                </a:lnTo>
                <a:lnTo>
                  <a:pt x="176907" y="7584"/>
                </a:lnTo>
                <a:lnTo>
                  <a:pt x="200457" y="10777"/>
                </a:lnTo>
                <a:lnTo>
                  <a:pt x="223608" y="14370"/>
                </a:lnTo>
                <a:lnTo>
                  <a:pt x="245960" y="18361"/>
                </a:lnTo>
                <a:lnTo>
                  <a:pt x="265518" y="21953"/>
                </a:lnTo>
                <a:lnTo>
                  <a:pt x="283081" y="25945"/>
                </a:lnTo>
                <a:lnTo>
                  <a:pt x="290266" y="27941"/>
                </a:lnTo>
                <a:lnTo>
                  <a:pt x="297052" y="29936"/>
                </a:lnTo>
                <a:lnTo>
                  <a:pt x="303039" y="31933"/>
                </a:lnTo>
                <a:lnTo>
                  <a:pt x="307429" y="33928"/>
                </a:lnTo>
                <a:lnTo>
                  <a:pt x="311022" y="35924"/>
                </a:lnTo>
                <a:lnTo>
                  <a:pt x="313417" y="37520"/>
                </a:lnTo>
                <a:lnTo>
                  <a:pt x="316610" y="41911"/>
                </a:lnTo>
                <a:lnTo>
                  <a:pt x="319005" y="46302"/>
                </a:lnTo>
                <a:lnTo>
                  <a:pt x="321799" y="51491"/>
                </a:lnTo>
                <a:lnTo>
                  <a:pt x="323795" y="56679"/>
                </a:lnTo>
                <a:lnTo>
                  <a:pt x="327786" y="66659"/>
                </a:lnTo>
                <a:lnTo>
                  <a:pt x="332177" y="77037"/>
                </a:lnTo>
                <a:lnTo>
                  <a:pt x="335769" y="81427"/>
                </a:lnTo>
                <a:lnTo>
                  <a:pt x="338963" y="85818"/>
                </a:lnTo>
                <a:lnTo>
                  <a:pt x="342156" y="88612"/>
                </a:lnTo>
                <a:lnTo>
                  <a:pt x="344950" y="91406"/>
                </a:lnTo>
                <a:lnTo>
                  <a:pt x="347744" y="93002"/>
                </a:lnTo>
                <a:lnTo>
                  <a:pt x="350538" y="94599"/>
                </a:lnTo>
                <a:lnTo>
                  <a:pt x="352933" y="95398"/>
                </a:lnTo>
                <a:lnTo>
                  <a:pt x="355727" y="95797"/>
                </a:lnTo>
                <a:lnTo>
                  <a:pt x="358122" y="95398"/>
                </a:lnTo>
                <a:lnTo>
                  <a:pt x="360118" y="94999"/>
                </a:lnTo>
                <a:lnTo>
                  <a:pt x="362512" y="94200"/>
                </a:lnTo>
                <a:lnTo>
                  <a:pt x="364509" y="93002"/>
                </a:lnTo>
                <a:lnTo>
                  <a:pt x="369298" y="89809"/>
                </a:lnTo>
                <a:lnTo>
                  <a:pt x="373289" y="85818"/>
                </a:lnTo>
                <a:lnTo>
                  <a:pt x="381671" y="76238"/>
                </a:lnTo>
                <a:lnTo>
                  <a:pt x="386062" y="71847"/>
                </a:lnTo>
                <a:lnTo>
                  <a:pt x="390453" y="67856"/>
                </a:lnTo>
                <a:lnTo>
                  <a:pt x="392848" y="66259"/>
                </a:lnTo>
                <a:lnTo>
                  <a:pt x="395243" y="64662"/>
                </a:lnTo>
                <a:lnTo>
                  <a:pt x="397637" y="63465"/>
                </a:lnTo>
                <a:lnTo>
                  <a:pt x="400831" y="62667"/>
                </a:lnTo>
                <a:lnTo>
                  <a:pt x="403625" y="62268"/>
                </a:lnTo>
                <a:lnTo>
                  <a:pt x="406419" y="62268"/>
                </a:lnTo>
                <a:lnTo>
                  <a:pt x="409613" y="62667"/>
                </a:lnTo>
                <a:lnTo>
                  <a:pt x="412805" y="63465"/>
                </a:lnTo>
                <a:lnTo>
                  <a:pt x="409613" y="69852"/>
                </a:lnTo>
                <a:lnTo>
                  <a:pt x="407616" y="76238"/>
                </a:lnTo>
                <a:lnTo>
                  <a:pt x="406419" y="81826"/>
                </a:lnTo>
                <a:lnTo>
                  <a:pt x="406020" y="87415"/>
                </a:lnTo>
                <a:lnTo>
                  <a:pt x="406419" y="92204"/>
                </a:lnTo>
                <a:lnTo>
                  <a:pt x="407616" y="96994"/>
                </a:lnTo>
                <a:lnTo>
                  <a:pt x="409213" y="100985"/>
                </a:lnTo>
                <a:lnTo>
                  <a:pt x="411608" y="104977"/>
                </a:lnTo>
                <a:lnTo>
                  <a:pt x="414402" y="108968"/>
                </a:lnTo>
                <a:lnTo>
                  <a:pt x="417595" y="112561"/>
                </a:lnTo>
                <a:lnTo>
                  <a:pt x="421188" y="116153"/>
                </a:lnTo>
                <a:lnTo>
                  <a:pt x="425179" y="119346"/>
                </a:lnTo>
                <a:lnTo>
                  <a:pt x="433960" y="125334"/>
                </a:lnTo>
                <a:lnTo>
                  <a:pt x="443141" y="131321"/>
                </a:lnTo>
                <a:lnTo>
                  <a:pt x="452721" y="137308"/>
                </a:lnTo>
                <a:lnTo>
                  <a:pt x="461502" y="143295"/>
                </a:lnTo>
                <a:lnTo>
                  <a:pt x="465893" y="146489"/>
                </a:lnTo>
                <a:lnTo>
                  <a:pt x="469884" y="150480"/>
                </a:lnTo>
                <a:lnTo>
                  <a:pt x="473477" y="154072"/>
                </a:lnTo>
                <a:lnTo>
                  <a:pt x="476670" y="157665"/>
                </a:lnTo>
                <a:lnTo>
                  <a:pt x="479064" y="162055"/>
                </a:lnTo>
                <a:lnTo>
                  <a:pt x="481460" y="166447"/>
                </a:lnTo>
                <a:lnTo>
                  <a:pt x="483056" y="170837"/>
                </a:lnTo>
                <a:lnTo>
                  <a:pt x="483854" y="176026"/>
                </a:lnTo>
                <a:lnTo>
                  <a:pt x="484254" y="181614"/>
                </a:lnTo>
                <a:lnTo>
                  <a:pt x="483854" y="187601"/>
                </a:lnTo>
                <a:lnTo>
                  <a:pt x="482657" y="193988"/>
                </a:lnTo>
                <a:lnTo>
                  <a:pt x="480262" y="200375"/>
                </a:lnTo>
                <a:lnTo>
                  <a:pt x="485451" y="225520"/>
                </a:lnTo>
                <a:lnTo>
                  <a:pt x="489443" y="250268"/>
                </a:lnTo>
                <a:lnTo>
                  <a:pt x="493434" y="274616"/>
                </a:lnTo>
                <a:lnTo>
                  <a:pt x="496627" y="299763"/>
                </a:lnTo>
                <a:lnTo>
                  <a:pt x="499022" y="324510"/>
                </a:lnTo>
                <a:lnTo>
                  <a:pt x="499821" y="336884"/>
                </a:lnTo>
                <a:lnTo>
                  <a:pt x="500220" y="349656"/>
                </a:lnTo>
                <a:lnTo>
                  <a:pt x="500619" y="362031"/>
                </a:lnTo>
                <a:lnTo>
                  <a:pt x="500619" y="374803"/>
                </a:lnTo>
                <a:lnTo>
                  <a:pt x="500220" y="387575"/>
                </a:lnTo>
                <a:lnTo>
                  <a:pt x="499821" y="399950"/>
                </a:lnTo>
                <a:lnTo>
                  <a:pt x="503013" y="425895"/>
                </a:lnTo>
                <a:lnTo>
                  <a:pt x="505808" y="451840"/>
                </a:lnTo>
                <a:lnTo>
                  <a:pt x="508203" y="477385"/>
                </a:lnTo>
                <a:lnTo>
                  <a:pt x="509799" y="503330"/>
                </a:lnTo>
                <a:lnTo>
                  <a:pt x="511396" y="529274"/>
                </a:lnTo>
                <a:lnTo>
                  <a:pt x="512593" y="555219"/>
                </a:lnTo>
                <a:lnTo>
                  <a:pt x="512992" y="581164"/>
                </a:lnTo>
                <a:lnTo>
                  <a:pt x="513790" y="606710"/>
                </a:lnTo>
                <a:lnTo>
                  <a:pt x="514589" y="658600"/>
                </a:lnTo>
                <a:lnTo>
                  <a:pt x="514989" y="710888"/>
                </a:lnTo>
                <a:lnTo>
                  <a:pt x="515787" y="762379"/>
                </a:lnTo>
                <a:lnTo>
                  <a:pt x="516585" y="788324"/>
                </a:lnTo>
                <a:lnTo>
                  <a:pt x="517782" y="814668"/>
                </a:lnTo>
                <a:lnTo>
                  <a:pt x="534547" y="1345538"/>
                </a:lnTo>
                <a:lnTo>
                  <a:pt x="552509" y="1345937"/>
                </a:lnTo>
                <a:lnTo>
                  <a:pt x="560492" y="1310813"/>
                </a:lnTo>
                <a:lnTo>
                  <a:pt x="568475" y="1275289"/>
                </a:lnTo>
                <a:lnTo>
                  <a:pt x="575659" y="1240162"/>
                </a:lnTo>
                <a:lnTo>
                  <a:pt x="582844" y="1204639"/>
                </a:lnTo>
                <a:lnTo>
                  <a:pt x="611183" y="1062940"/>
                </a:lnTo>
                <a:lnTo>
                  <a:pt x="618368" y="1027416"/>
                </a:lnTo>
                <a:lnTo>
                  <a:pt x="625553" y="992290"/>
                </a:lnTo>
                <a:lnTo>
                  <a:pt x="633935" y="956766"/>
                </a:lnTo>
                <a:lnTo>
                  <a:pt x="641919" y="921641"/>
                </a:lnTo>
                <a:lnTo>
                  <a:pt x="650301" y="886914"/>
                </a:lnTo>
                <a:lnTo>
                  <a:pt x="659880" y="851789"/>
                </a:lnTo>
                <a:lnTo>
                  <a:pt x="669859" y="817063"/>
                </a:lnTo>
                <a:lnTo>
                  <a:pt x="680237" y="782337"/>
                </a:lnTo>
                <a:lnTo>
                  <a:pt x="679039" y="767568"/>
                </a:lnTo>
                <a:lnTo>
                  <a:pt x="678640" y="753598"/>
                </a:lnTo>
                <a:lnTo>
                  <a:pt x="679039" y="738829"/>
                </a:lnTo>
                <a:lnTo>
                  <a:pt x="680636" y="724859"/>
                </a:lnTo>
                <a:lnTo>
                  <a:pt x="682631" y="710888"/>
                </a:lnTo>
                <a:lnTo>
                  <a:pt x="685426" y="696519"/>
                </a:lnTo>
                <a:lnTo>
                  <a:pt x="689417" y="682549"/>
                </a:lnTo>
                <a:lnTo>
                  <a:pt x="695006" y="668578"/>
                </a:lnTo>
                <a:lnTo>
                  <a:pt x="694606" y="663390"/>
                </a:lnTo>
                <a:lnTo>
                  <a:pt x="694606" y="658200"/>
                </a:lnTo>
                <a:lnTo>
                  <a:pt x="695006" y="653410"/>
                </a:lnTo>
                <a:lnTo>
                  <a:pt x="695405" y="648222"/>
                </a:lnTo>
                <a:lnTo>
                  <a:pt x="696602" y="643432"/>
                </a:lnTo>
                <a:lnTo>
                  <a:pt x="697799" y="638642"/>
                </a:lnTo>
                <a:lnTo>
                  <a:pt x="699396" y="633852"/>
                </a:lnTo>
                <a:lnTo>
                  <a:pt x="700993" y="629462"/>
                </a:lnTo>
                <a:lnTo>
                  <a:pt x="704984" y="620680"/>
                </a:lnTo>
                <a:lnTo>
                  <a:pt x="709774" y="612298"/>
                </a:lnTo>
                <a:lnTo>
                  <a:pt x="714963" y="603517"/>
                </a:lnTo>
                <a:lnTo>
                  <a:pt x="720152" y="595135"/>
                </a:lnTo>
                <a:lnTo>
                  <a:pt x="726139" y="586752"/>
                </a:lnTo>
                <a:lnTo>
                  <a:pt x="731328" y="577971"/>
                </a:lnTo>
                <a:lnTo>
                  <a:pt x="736118" y="569190"/>
                </a:lnTo>
                <a:lnTo>
                  <a:pt x="740509" y="560009"/>
                </a:lnTo>
                <a:lnTo>
                  <a:pt x="743702" y="550829"/>
                </a:lnTo>
                <a:lnTo>
                  <a:pt x="745299" y="546039"/>
                </a:lnTo>
                <a:lnTo>
                  <a:pt x="746496" y="540850"/>
                </a:lnTo>
                <a:lnTo>
                  <a:pt x="747295" y="535661"/>
                </a:lnTo>
                <a:lnTo>
                  <a:pt x="748093" y="530872"/>
                </a:lnTo>
                <a:lnTo>
                  <a:pt x="748093" y="525283"/>
                </a:lnTo>
                <a:lnTo>
                  <a:pt x="748093" y="520094"/>
                </a:lnTo>
                <a:lnTo>
                  <a:pt x="748093" y="515304"/>
                </a:lnTo>
                <a:lnTo>
                  <a:pt x="748891" y="511312"/>
                </a:lnTo>
                <a:lnTo>
                  <a:pt x="750487" y="507720"/>
                </a:lnTo>
                <a:lnTo>
                  <a:pt x="752483" y="505326"/>
                </a:lnTo>
                <a:lnTo>
                  <a:pt x="755278" y="503330"/>
                </a:lnTo>
                <a:lnTo>
                  <a:pt x="758470" y="502531"/>
                </a:lnTo>
                <a:lnTo>
                  <a:pt x="761663" y="501733"/>
                </a:lnTo>
                <a:lnTo>
                  <a:pt x="765655" y="501334"/>
                </a:lnTo>
                <a:lnTo>
                  <a:pt x="769647" y="501733"/>
                </a:lnTo>
                <a:lnTo>
                  <a:pt x="773639" y="501733"/>
                </a:lnTo>
                <a:lnTo>
                  <a:pt x="782021" y="502931"/>
                </a:lnTo>
                <a:lnTo>
                  <a:pt x="790802" y="504128"/>
                </a:lnTo>
                <a:lnTo>
                  <a:pt x="798385" y="504927"/>
                </a:lnTo>
                <a:lnTo>
                  <a:pt x="849078" y="505326"/>
                </a:lnTo>
                <a:lnTo>
                  <a:pt x="900169" y="505725"/>
                </a:lnTo>
                <a:lnTo>
                  <a:pt x="1002352" y="506124"/>
                </a:lnTo>
                <a:lnTo>
                  <a:pt x="999957" y="494948"/>
                </a:lnTo>
                <a:lnTo>
                  <a:pt x="999558" y="490158"/>
                </a:lnTo>
                <a:lnTo>
                  <a:pt x="999159" y="485768"/>
                </a:lnTo>
                <a:lnTo>
                  <a:pt x="999159" y="482175"/>
                </a:lnTo>
                <a:lnTo>
                  <a:pt x="999159" y="478583"/>
                </a:lnTo>
                <a:lnTo>
                  <a:pt x="999957" y="475389"/>
                </a:lnTo>
                <a:lnTo>
                  <a:pt x="1000755" y="472595"/>
                </a:lnTo>
                <a:lnTo>
                  <a:pt x="1001553" y="470600"/>
                </a:lnTo>
                <a:lnTo>
                  <a:pt x="1003151" y="468604"/>
                </a:lnTo>
                <a:lnTo>
                  <a:pt x="1004348" y="467007"/>
                </a:lnTo>
                <a:lnTo>
                  <a:pt x="1005944" y="465809"/>
                </a:lnTo>
                <a:lnTo>
                  <a:pt x="1007940" y="465011"/>
                </a:lnTo>
                <a:lnTo>
                  <a:pt x="1009936" y="464213"/>
                </a:lnTo>
                <a:lnTo>
                  <a:pt x="1011932" y="463814"/>
                </a:lnTo>
                <a:lnTo>
                  <a:pt x="1014327" y="463415"/>
                </a:lnTo>
                <a:lnTo>
                  <a:pt x="1019515" y="463415"/>
                </a:lnTo>
                <a:lnTo>
                  <a:pt x="1025103" y="464213"/>
                </a:lnTo>
                <a:lnTo>
                  <a:pt x="1030692" y="465410"/>
                </a:lnTo>
                <a:lnTo>
                  <a:pt x="1036280" y="466608"/>
                </a:lnTo>
                <a:lnTo>
                  <a:pt x="1047855" y="469003"/>
                </a:lnTo>
                <a:lnTo>
                  <a:pt x="1053443" y="469801"/>
                </a:lnTo>
                <a:lnTo>
                  <a:pt x="1058632" y="470200"/>
                </a:lnTo>
                <a:lnTo>
                  <a:pt x="1072603" y="469402"/>
                </a:lnTo>
                <a:lnTo>
                  <a:pt x="1086972" y="467806"/>
                </a:lnTo>
                <a:lnTo>
                  <a:pt x="1101342" y="465410"/>
                </a:lnTo>
                <a:lnTo>
                  <a:pt x="1115312" y="462616"/>
                </a:lnTo>
                <a:lnTo>
                  <a:pt x="1144050" y="457427"/>
                </a:lnTo>
                <a:lnTo>
                  <a:pt x="1158420" y="455432"/>
                </a:lnTo>
                <a:lnTo>
                  <a:pt x="1172790" y="453835"/>
                </a:lnTo>
                <a:lnTo>
                  <a:pt x="1179575" y="453436"/>
                </a:lnTo>
                <a:lnTo>
                  <a:pt x="1187159" y="453037"/>
                </a:lnTo>
                <a:lnTo>
                  <a:pt x="1193944" y="453037"/>
                </a:lnTo>
                <a:lnTo>
                  <a:pt x="1200730" y="453436"/>
                </a:lnTo>
                <a:lnTo>
                  <a:pt x="1207915" y="454234"/>
                </a:lnTo>
                <a:lnTo>
                  <a:pt x="1215100" y="455032"/>
                </a:lnTo>
                <a:lnTo>
                  <a:pt x="1221885" y="456629"/>
                </a:lnTo>
                <a:lnTo>
                  <a:pt x="1228671" y="458225"/>
                </a:lnTo>
                <a:lnTo>
                  <a:pt x="1235456" y="460621"/>
                </a:lnTo>
                <a:lnTo>
                  <a:pt x="1242242" y="463016"/>
                </a:lnTo>
                <a:lnTo>
                  <a:pt x="1249027" y="466208"/>
                </a:lnTo>
                <a:lnTo>
                  <a:pt x="1255813" y="469801"/>
                </a:lnTo>
                <a:lnTo>
                  <a:pt x="1262599" y="474192"/>
                </a:lnTo>
                <a:lnTo>
                  <a:pt x="1268985" y="479381"/>
                </a:lnTo>
                <a:lnTo>
                  <a:pt x="1275371" y="484569"/>
                </a:lnTo>
                <a:lnTo>
                  <a:pt x="1282157" y="490557"/>
                </a:lnTo>
                <a:lnTo>
                  <a:pt x="1310896" y="513708"/>
                </a:lnTo>
                <a:lnTo>
                  <a:pt x="1318879" y="510115"/>
                </a:lnTo>
                <a:lnTo>
                  <a:pt x="1326862" y="507321"/>
                </a:lnTo>
                <a:lnTo>
                  <a:pt x="1334047" y="505326"/>
                </a:lnTo>
                <a:lnTo>
                  <a:pt x="1341631" y="503729"/>
                </a:lnTo>
                <a:lnTo>
                  <a:pt x="1349215" y="502931"/>
                </a:lnTo>
                <a:lnTo>
                  <a:pt x="1355999" y="502132"/>
                </a:lnTo>
                <a:lnTo>
                  <a:pt x="1362785" y="502132"/>
                </a:lnTo>
                <a:lnTo>
                  <a:pt x="1369571" y="502531"/>
                </a:lnTo>
                <a:lnTo>
                  <a:pt x="1375958" y="503330"/>
                </a:lnTo>
                <a:lnTo>
                  <a:pt x="1382743" y="504528"/>
                </a:lnTo>
                <a:lnTo>
                  <a:pt x="1388730" y="506124"/>
                </a:lnTo>
                <a:lnTo>
                  <a:pt x="1394718" y="508519"/>
                </a:lnTo>
                <a:lnTo>
                  <a:pt x="1400305" y="511712"/>
                </a:lnTo>
                <a:lnTo>
                  <a:pt x="1405495" y="514905"/>
                </a:lnTo>
                <a:lnTo>
                  <a:pt x="1411083" y="518098"/>
                </a:lnTo>
                <a:lnTo>
                  <a:pt x="1416272" y="522090"/>
                </a:lnTo>
                <a:lnTo>
                  <a:pt x="1420663" y="526480"/>
                </a:lnTo>
                <a:lnTo>
                  <a:pt x="1425053" y="531271"/>
                </a:lnTo>
                <a:lnTo>
                  <a:pt x="1429444" y="536459"/>
                </a:lnTo>
                <a:lnTo>
                  <a:pt x="1433036" y="542447"/>
                </a:lnTo>
                <a:lnTo>
                  <a:pt x="1436629" y="548833"/>
                </a:lnTo>
                <a:lnTo>
                  <a:pt x="1440221" y="555219"/>
                </a:lnTo>
                <a:lnTo>
                  <a:pt x="1443414" y="562005"/>
                </a:lnTo>
                <a:lnTo>
                  <a:pt x="1446209" y="569190"/>
                </a:lnTo>
                <a:lnTo>
                  <a:pt x="1448603" y="577173"/>
                </a:lnTo>
                <a:lnTo>
                  <a:pt x="1450599" y="585156"/>
                </a:lnTo>
                <a:lnTo>
                  <a:pt x="1452594" y="593139"/>
                </a:lnTo>
                <a:lnTo>
                  <a:pt x="1454191" y="601920"/>
                </a:lnTo>
                <a:lnTo>
                  <a:pt x="1454990" y="611101"/>
                </a:lnTo>
                <a:lnTo>
                  <a:pt x="1455788" y="620680"/>
                </a:lnTo>
                <a:lnTo>
                  <a:pt x="1456187" y="630260"/>
                </a:lnTo>
                <a:lnTo>
                  <a:pt x="1456187" y="640239"/>
                </a:lnTo>
                <a:lnTo>
                  <a:pt x="1458582" y="649020"/>
                </a:lnTo>
                <a:lnTo>
                  <a:pt x="1460977" y="657402"/>
                </a:lnTo>
                <a:lnTo>
                  <a:pt x="1462573" y="666184"/>
                </a:lnTo>
                <a:lnTo>
                  <a:pt x="1463771" y="674566"/>
                </a:lnTo>
                <a:lnTo>
                  <a:pt x="1464170" y="683746"/>
                </a:lnTo>
                <a:lnTo>
                  <a:pt x="1463771" y="692128"/>
                </a:lnTo>
                <a:lnTo>
                  <a:pt x="1463372" y="696519"/>
                </a:lnTo>
                <a:lnTo>
                  <a:pt x="1462573" y="700910"/>
                </a:lnTo>
                <a:lnTo>
                  <a:pt x="1461376" y="705300"/>
                </a:lnTo>
                <a:lnTo>
                  <a:pt x="1460178" y="710090"/>
                </a:lnTo>
                <a:lnTo>
                  <a:pt x="1463372" y="718872"/>
                </a:lnTo>
                <a:lnTo>
                  <a:pt x="1466166" y="727653"/>
                </a:lnTo>
                <a:lnTo>
                  <a:pt x="1467762" y="736833"/>
                </a:lnTo>
                <a:lnTo>
                  <a:pt x="1468561" y="741224"/>
                </a:lnTo>
                <a:lnTo>
                  <a:pt x="1468960" y="746014"/>
                </a:lnTo>
                <a:lnTo>
                  <a:pt x="1469359" y="750404"/>
                </a:lnTo>
                <a:lnTo>
                  <a:pt x="1468960" y="755194"/>
                </a:lnTo>
                <a:lnTo>
                  <a:pt x="1468561" y="759585"/>
                </a:lnTo>
                <a:lnTo>
                  <a:pt x="1468161" y="763976"/>
                </a:lnTo>
                <a:lnTo>
                  <a:pt x="1466964" y="768366"/>
                </a:lnTo>
                <a:lnTo>
                  <a:pt x="1465368" y="773156"/>
                </a:lnTo>
                <a:lnTo>
                  <a:pt x="1463372" y="777946"/>
                </a:lnTo>
                <a:lnTo>
                  <a:pt x="1460977" y="782337"/>
                </a:lnTo>
                <a:lnTo>
                  <a:pt x="1479737" y="890905"/>
                </a:lnTo>
                <a:lnTo>
                  <a:pt x="1488518" y="890905"/>
                </a:lnTo>
                <a:lnTo>
                  <a:pt x="1497699" y="891704"/>
                </a:lnTo>
                <a:lnTo>
                  <a:pt x="1569945" y="600723"/>
                </a:lnTo>
                <a:lnTo>
                  <a:pt x="1576730" y="577173"/>
                </a:lnTo>
                <a:lnTo>
                  <a:pt x="1582718" y="552824"/>
                </a:lnTo>
                <a:lnTo>
                  <a:pt x="1594293" y="504528"/>
                </a:lnTo>
                <a:lnTo>
                  <a:pt x="1605470" y="456629"/>
                </a:lnTo>
                <a:lnTo>
                  <a:pt x="1617843" y="408332"/>
                </a:lnTo>
                <a:lnTo>
                  <a:pt x="1623831" y="384782"/>
                </a:lnTo>
                <a:lnTo>
                  <a:pt x="1630616" y="360832"/>
                </a:lnTo>
                <a:lnTo>
                  <a:pt x="1637800" y="336884"/>
                </a:lnTo>
                <a:lnTo>
                  <a:pt x="1645784" y="313733"/>
                </a:lnTo>
                <a:lnTo>
                  <a:pt x="1653767" y="290183"/>
                </a:lnTo>
                <a:lnTo>
                  <a:pt x="1662947" y="267032"/>
                </a:lnTo>
                <a:lnTo>
                  <a:pt x="1672926" y="243882"/>
                </a:lnTo>
                <a:lnTo>
                  <a:pt x="1683305" y="221529"/>
                </a:lnTo>
                <a:lnTo>
                  <a:pt x="1685699" y="210353"/>
                </a:lnTo>
                <a:lnTo>
                  <a:pt x="1688493" y="199975"/>
                </a:lnTo>
                <a:lnTo>
                  <a:pt x="1691686" y="190395"/>
                </a:lnTo>
                <a:lnTo>
                  <a:pt x="1695279" y="180815"/>
                </a:lnTo>
                <a:lnTo>
                  <a:pt x="1699270" y="172833"/>
                </a:lnTo>
                <a:lnTo>
                  <a:pt x="1703661" y="165249"/>
                </a:lnTo>
                <a:lnTo>
                  <a:pt x="1706854" y="162055"/>
                </a:lnTo>
                <a:lnTo>
                  <a:pt x="1709649" y="158863"/>
                </a:lnTo>
                <a:lnTo>
                  <a:pt x="1712442" y="155670"/>
                </a:lnTo>
                <a:lnTo>
                  <a:pt x="1715236" y="152875"/>
                </a:lnTo>
                <a:lnTo>
                  <a:pt x="1718429" y="150480"/>
                </a:lnTo>
                <a:lnTo>
                  <a:pt x="1722022" y="148086"/>
                </a:lnTo>
                <a:lnTo>
                  <a:pt x="1725215" y="146089"/>
                </a:lnTo>
                <a:lnTo>
                  <a:pt x="1729207" y="144094"/>
                </a:lnTo>
                <a:lnTo>
                  <a:pt x="1733198" y="142896"/>
                </a:lnTo>
                <a:lnTo>
                  <a:pt x="1737588" y="141699"/>
                </a:lnTo>
                <a:lnTo>
                  <a:pt x="1741979" y="140502"/>
                </a:lnTo>
                <a:lnTo>
                  <a:pt x="1746369" y="140103"/>
                </a:lnTo>
                <a:lnTo>
                  <a:pt x="1751160" y="139703"/>
                </a:lnTo>
                <a:lnTo>
                  <a:pt x="1756349" y="139703"/>
                </a:lnTo>
                <a:lnTo>
                  <a:pt x="1761537" y="140103"/>
                </a:lnTo>
                <a:lnTo>
                  <a:pt x="1767126" y="140502"/>
                </a:lnTo>
                <a:lnTo>
                  <a:pt x="1773113" y="141699"/>
                </a:lnTo>
                <a:lnTo>
                  <a:pt x="1779100" y="142896"/>
                </a:lnTo>
                <a:lnTo>
                  <a:pt x="1785487" y="144493"/>
                </a:lnTo>
                <a:lnTo>
                  <a:pt x="1791874" y="146489"/>
                </a:lnTo>
                <a:lnTo>
                  <a:pt x="1797062" y="147687"/>
                </a:lnTo>
                <a:lnTo>
                  <a:pt x="1801852" y="149283"/>
                </a:lnTo>
                <a:lnTo>
                  <a:pt x="1807440" y="150081"/>
                </a:lnTo>
                <a:lnTo>
                  <a:pt x="1812629" y="150480"/>
                </a:lnTo>
                <a:lnTo>
                  <a:pt x="1823406" y="150879"/>
                </a:lnTo>
                <a:lnTo>
                  <a:pt x="1834184" y="150879"/>
                </a:lnTo>
                <a:lnTo>
                  <a:pt x="1856536" y="149283"/>
                </a:lnTo>
                <a:lnTo>
                  <a:pt x="1868111" y="148884"/>
                </a:lnTo>
                <a:lnTo>
                  <a:pt x="1878489" y="148086"/>
                </a:lnTo>
                <a:lnTo>
                  <a:pt x="1891661" y="145690"/>
                </a:lnTo>
                <a:lnTo>
                  <a:pt x="1904833" y="144094"/>
                </a:lnTo>
                <a:lnTo>
                  <a:pt x="1917207" y="143695"/>
                </a:lnTo>
                <a:lnTo>
                  <a:pt x="1929181" y="144094"/>
                </a:lnTo>
                <a:lnTo>
                  <a:pt x="1941555" y="145291"/>
                </a:lnTo>
                <a:lnTo>
                  <a:pt x="1952731" y="147287"/>
                </a:lnTo>
                <a:lnTo>
                  <a:pt x="1963508" y="150879"/>
                </a:lnTo>
                <a:lnTo>
                  <a:pt x="1974684" y="154871"/>
                </a:lnTo>
                <a:lnTo>
                  <a:pt x="1984664" y="159661"/>
                </a:lnTo>
                <a:lnTo>
                  <a:pt x="1994642" y="165249"/>
                </a:lnTo>
                <a:lnTo>
                  <a:pt x="2004222" y="171635"/>
                </a:lnTo>
                <a:lnTo>
                  <a:pt x="2013402" y="178820"/>
                </a:lnTo>
                <a:lnTo>
                  <a:pt x="2022184" y="187601"/>
                </a:lnTo>
                <a:lnTo>
                  <a:pt x="2030566" y="196383"/>
                </a:lnTo>
                <a:lnTo>
                  <a:pt x="2039347" y="206361"/>
                </a:lnTo>
                <a:lnTo>
                  <a:pt x="2046931" y="217538"/>
                </a:lnTo>
                <a:lnTo>
                  <a:pt x="2052519" y="209555"/>
                </a:lnTo>
                <a:lnTo>
                  <a:pt x="2058905" y="201572"/>
                </a:lnTo>
                <a:lnTo>
                  <a:pt x="2066090" y="193988"/>
                </a:lnTo>
                <a:lnTo>
                  <a:pt x="2069283" y="190795"/>
                </a:lnTo>
                <a:lnTo>
                  <a:pt x="2072875" y="188000"/>
                </a:lnTo>
                <a:lnTo>
                  <a:pt x="2076468" y="185207"/>
                </a:lnTo>
                <a:lnTo>
                  <a:pt x="2080060" y="183610"/>
                </a:lnTo>
                <a:lnTo>
                  <a:pt x="2083653" y="182413"/>
                </a:lnTo>
                <a:lnTo>
                  <a:pt x="2087245" y="182413"/>
                </a:lnTo>
                <a:lnTo>
                  <a:pt x="2089241" y="182413"/>
                </a:lnTo>
                <a:lnTo>
                  <a:pt x="2090837" y="182812"/>
                </a:lnTo>
                <a:lnTo>
                  <a:pt x="2092434" y="183610"/>
                </a:lnTo>
                <a:lnTo>
                  <a:pt x="2094430" y="184807"/>
                </a:lnTo>
                <a:lnTo>
                  <a:pt x="2096426" y="186005"/>
                </a:lnTo>
                <a:lnTo>
                  <a:pt x="2098022" y="187601"/>
                </a:lnTo>
                <a:lnTo>
                  <a:pt x="2101216" y="191593"/>
                </a:lnTo>
                <a:lnTo>
                  <a:pt x="2104409" y="195584"/>
                </a:lnTo>
                <a:lnTo>
                  <a:pt x="2107602" y="199975"/>
                </a:lnTo>
                <a:lnTo>
                  <a:pt x="2114786" y="207958"/>
                </a:lnTo>
                <a:lnTo>
                  <a:pt x="2122770" y="215941"/>
                </a:lnTo>
                <a:lnTo>
                  <a:pt x="2131551" y="223525"/>
                </a:lnTo>
                <a:lnTo>
                  <a:pt x="2148315" y="239092"/>
                </a:lnTo>
                <a:lnTo>
                  <a:pt x="2156698" y="247474"/>
                </a:lnTo>
                <a:lnTo>
                  <a:pt x="2164282" y="255457"/>
                </a:lnTo>
                <a:lnTo>
                  <a:pt x="2167873" y="259847"/>
                </a:lnTo>
                <a:lnTo>
                  <a:pt x="2171066" y="264239"/>
                </a:lnTo>
                <a:lnTo>
                  <a:pt x="2173861" y="268629"/>
                </a:lnTo>
                <a:lnTo>
                  <a:pt x="2176256" y="273419"/>
                </a:lnTo>
                <a:lnTo>
                  <a:pt x="2178650" y="278208"/>
                </a:lnTo>
                <a:lnTo>
                  <a:pt x="2180247" y="283398"/>
                </a:lnTo>
                <a:lnTo>
                  <a:pt x="2181844" y="288587"/>
                </a:lnTo>
                <a:lnTo>
                  <a:pt x="2183042" y="293775"/>
                </a:lnTo>
                <a:lnTo>
                  <a:pt x="2183440" y="299364"/>
                </a:lnTo>
                <a:lnTo>
                  <a:pt x="2183440" y="304951"/>
                </a:lnTo>
                <a:lnTo>
                  <a:pt x="2183042" y="310939"/>
                </a:lnTo>
                <a:lnTo>
                  <a:pt x="2181844" y="317725"/>
                </a:lnTo>
                <a:lnTo>
                  <a:pt x="2180247" y="324111"/>
                </a:lnTo>
                <a:lnTo>
                  <a:pt x="2177852" y="330896"/>
                </a:lnTo>
                <a:lnTo>
                  <a:pt x="2175058" y="337682"/>
                </a:lnTo>
                <a:lnTo>
                  <a:pt x="2171466" y="344867"/>
                </a:lnTo>
                <a:lnTo>
                  <a:pt x="2174659" y="352051"/>
                </a:lnTo>
                <a:lnTo>
                  <a:pt x="2177453" y="358438"/>
                </a:lnTo>
                <a:lnTo>
                  <a:pt x="2180247" y="364824"/>
                </a:lnTo>
                <a:lnTo>
                  <a:pt x="2182642" y="371211"/>
                </a:lnTo>
                <a:lnTo>
                  <a:pt x="2186634" y="385181"/>
                </a:lnTo>
                <a:lnTo>
                  <a:pt x="2190226" y="398353"/>
                </a:lnTo>
                <a:lnTo>
                  <a:pt x="2192621" y="412323"/>
                </a:lnTo>
                <a:lnTo>
                  <a:pt x="2195415" y="425895"/>
                </a:lnTo>
                <a:lnTo>
                  <a:pt x="2196613" y="439465"/>
                </a:lnTo>
                <a:lnTo>
                  <a:pt x="2197810" y="453436"/>
                </a:lnTo>
                <a:lnTo>
                  <a:pt x="2199407" y="481376"/>
                </a:lnTo>
                <a:lnTo>
                  <a:pt x="2201003" y="508519"/>
                </a:lnTo>
                <a:lnTo>
                  <a:pt x="2201801" y="522888"/>
                </a:lnTo>
                <a:lnTo>
                  <a:pt x="2202600" y="536459"/>
                </a:lnTo>
                <a:lnTo>
                  <a:pt x="2203797" y="550430"/>
                </a:lnTo>
                <a:lnTo>
                  <a:pt x="2205793" y="564000"/>
                </a:lnTo>
                <a:lnTo>
                  <a:pt x="2227347" y="567194"/>
                </a:lnTo>
                <a:lnTo>
                  <a:pt x="2242514" y="564000"/>
                </a:lnTo>
                <a:lnTo>
                  <a:pt x="2257682" y="560808"/>
                </a:lnTo>
                <a:lnTo>
                  <a:pt x="2273250" y="558413"/>
                </a:lnTo>
                <a:lnTo>
                  <a:pt x="2288418" y="556816"/>
                </a:lnTo>
                <a:lnTo>
                  <a:pt x="2296401" y="556018"/>
                </a:lnTo>
                <a:lnTo>
                  <a:pt x="2303984" y="556018"/>
                </a:lnTo>
                <a:lnTo>
                  <a:pt x="2311568" y="556018"/>
                </a:lnTo>
                <a:lnTo>
                  <a:pt x="2319152" y="556816"/>
                </a:lnTo>
                <a:lnTo>
                  <a:pt x="2327135" y="557615"/>
                </a:lnTo>
                <a:lnTo>
                  <a:pt x="2334719" y="558812"/>
                </a:lnTo>
                <a:lnTo>
                  <a:pt x="2342303" y="560808"/>
                </a:lnTo>
                <a:lnTo>
                  <a:pt x="2350286" y="563202"/>
                </a:lnTo>
                <a:lnTo>
                  <a:pt x="2354676" y="560808"/>
                </a:lnTo>
                <a:lnTo>
                  <a:pt x="2359866" y="558812"/>
                </a:lnTo>
                <a:lnTo>
                  <a:pt x="2364256" y="557615"/>
                </a:lnTo>
                <a:lnTo>
                  <a:pt x="2368647" y="556417"/>
                </a:lnTo>
                <a:lnTo>
                  <a:pt x="2373436" y="556018"/>
                </a:lnTo>
                <a:lnTo>
                  <a:pt x="2377827" y="555618"/>
                </a:lnTo>
                <a:lnTo>
                  <a:pt x="2382218" y="555618"/>
                </a:lnTo>
                <a:lnTo>
                  <a:pt x="2387008" y="556018"/>
                </a:lnTo>
                <a:lnTo>
                  <a:pt x="2396188" y="557615"/>
                </a:lnTo>
                <a:lnTo>
                  <a:pt x="2405369" y="559610"/>
                </a:lnTo>
                <a:lnTo>
                  <a:pt x="2423729" y="564400"/>
                </a:lnTo>
                <a:lnTo>
                  <a:pt x="2441292" y="566396"/>
                </a:lnTo>
                <a:lnTo>
                  <a:pt x="2458855" y="569190"/>
                </a:lnTo>
                <a:lnTo>
                  <a:pt x="2467636" y="571185"/>
                </a:lnTo>
                <a:lnTo>
                  <a:pt x="2476019" y="573181"/>
                </a:lnTo>
                <a:lnTo>
                  <a:pt x="2484002" y="575576"/>
                </a:lnTo>
                <a:lnTo>
                  <a:pt x="2492783" y="578769"/>
                </a:lnTo>
                <a:lnTo>
                  <a:pt x="2500367" y="581563"/>
                </a:lnTo>
                <a:lnTo>
                  <a:pt x="2508349" y="585156"/>
                </a:lnTo>
                <a:lnTo>
                  <a:pt x="2515535" y="589546"/>
                </a:lnTo>
                <a:lnTo>
                  <a:pt x="2523517" y="594336"/>
                </a:lnTo>
                <a:lnTo>
                  <a:pt x="2530303" y="599525"/>
                </a:lnTo>
                <a:lnTo>
                  <a:pt x="2537089" y="605512"/>
                </a:lnTo>
                <a:lnTo>
                  <a:pt x="2543075" y="612697"/>
                </a:lnTo>
                <a:lnTo>
                  <a:pt x="2549063" y="619882"/>
                </a:lnTo>
                <a:lnTo>
                  <a:pt x="2550260" y="619483"/>
                </a:lnTo>
                <a:lnTo>
                  <a:pt x="2551459" y="619084"/>
                </a:lnTo>
                <a:lnTo>
                  <a:pt x="2552655" y="619084"/>
                </a:lnTo>
                <a:lnTo>
                  <a:pt x="2554252" y="619084"/>
                </a:lnTo>
                <a:lnTo>
                  <a:pt x="2556248" y="620281"/>
                </a:lnTo>
                <a:lnTo>
                  <a:pt x="2558643" y="621878"/>
                </a:lnTo>
                <a:lnTo>
                  <a:pt x="2560639" y="623873"/>
                </a:lnTo>
                <a:lnTo>
                  <a:pt x="2562635" y="626268"/>
                </a:lnTo>
                <a:lnTo>
                  <a:pt x="2566626" y="631058"/>
                </a:lnTo>
                <a:lnTo>
                  <a:pt x="2568621" y="633453"/>
                </a:lnTo>
                <a:lnTo>
                  <a:pt x="2571017" y="635049"/>
                </a:lnTo>
                <a:lnTo>
                  <a:pt x="2573012" y="635848"/>
                </a:lnTo>
                <a:lnTo>
                  <a:pt x="2574210" y="635848"/>
                </a:lnTo>
                <a:lnTo>
                  <a:pt x="2575008" y="635848"/>
                </a:lnTo>
                <a:lnTo>
                  <a:pt x="2576205" y="635448"/>
                </a:lnTo>
                <a:lnTo>
                  <a:pt x="2577403" y="635049"/>
                </a:lnTo>
                <a:lnTo>
                  <a:pt x="2579798" y="632655"/>
                </a:lnTo>
                <a:lnTo>
                  <a:pt x="2582193" y="629063"/>
                </a:lnTo>
                <a:lnTo>
                  <a:pt x="2584587" y="623474"/>
                </a:lnTo>
                <a:lnTo>
                  <a:pt x="2587381" y="619084"/>
                </a:lnTo>
                <a:lnTo>
                  <a:pt x="2589777" y="615092"/>
                </a:lnTo>
                <a:lnTo>
                  <a:pt x="2592970" y="611500"/>
                </a:lnTo>
                <a:lnTo>
                  <a:pt x="2596163" y="607907"/>
                </a:lnTo>
                <a:lnTo>
                  <a:pt x="2599356" y="605113"/>
                </a:lnTo>
                <a:lnTo>
                  <a:pt x="2602948" y="602719"/>
                </a:lnTo>
                <a:lnTo>
                  <a:pt x="2606541" y="601122"/>
                </a:lnTo>
                <a:lnTo>
                  <a:pt x="2610133" y="599924"/>
                </a:lnTo>
                <a:lnTo>
                  <a:pt x="2613327" y="599126"/>
                </a:lnTo>
                <a:lnTo>
                  <a:pt x="2616919" y="599126"/>
                </a:lnTo>
                <a:lnTo>
                  <a:pt x="2620112" y="599525"/>
                </a:lnTo>
                <a:lnTo>
                  <a:pt x="2622906" y="600324"/>
                </a:lnTo>
                <a:lnTo>
                  <a:pt x="2625301" y="601521"/>
                </a:lnTo>
                <a:lnTo>
                  <a:pt x="2627297" y="603517"/>
                </a:lnTo>
                <a:lnTo>
                  <a:pt x="2628494" y="606311"/>
                </a:lnTo>
                <a:lnTo>
                  <a:pt x="2629292" y="609504"/>
                </a:lnTo>
                <a:lnTo>
                  <a:pt x="2630091" y="614294"/>
                </a:lnTo>
                <a:lnTo>
                  <a:pt x="2630889" y="618685"/>
                </a:lnTo>
                <a:lnTo>
                  <a:pt x="2632486" y="623075"/>
                </a:lnTo>
                <a:lnTo>
                  <a:pt x="2633683" y="627466"/>
                </a:lnTo>
                <a:lnTo>
                  <a:pt x="2637275" y="635049"/>
                </a:lnTo>
                <a:lnTo>
                  <a:pt x="2641667" y="643032"/>
                </a:lnTo>
                <a:lnTo>
                  <a:pt x="2646456" y="650217"/>
                </a:lnTo>
                <a:lnTo>
                  <a:pt x="2652444" y="657003"/>
                </a:lnTo>
                <a:lnTo>
                  <a:pt x="2663619" y="670175"/>
                </a:lnTo>
                <a:lnTo>
                  <a:pt x="2668809" y="676960"/>
                </a:lnTo>
                <a:lnTo>
                  <a:pt x="2674396" y="683746"/>
                </a:lnTo>
                <a:lnTo>
                  <a:pt x="2679186" y="690532"/>
                </a:lnTo>
                <a:lnTo>
                  <a:pt x="2683577" y="697716"/>
                </a:lnTo>
                <a:lnTo>
                  <a:pt x="2687569" y="705300"/>
                </a:lnTo>
                <a:lnTo>
                  <a:pt x="2689165" y="709292"/>
                </a:lnTo>
                <a:lnTo>
                  <a:pt x="2690363" y="713283"/>
                </a:lnTo>
                <a:lnTo>
                  <a:pt x="2691161" y="717674"/>
                </a:lnTo>
                <a:lnTo>
                  <a:pt x="2691959" y="721665"/>
                </a:lnTo>
                <a:lnTo>
                  <a:pt x="2692358" y="726456"/>
                </a:lnTo>
                <a:lnTo>
                  <a:pt x="2692758" y="730846"/>
                </a:lnTo>
                <a:lnTo>
                  <a:pt x="2695951" y="763976"/>
                </a:lnTo>
                <a:lnTo>
                  <a:pt x="2697947" y="836222"/>
                </a:lnTo>
                <a:lnTo>
                  <a:pt x="2714312" y="927627"/>
                </a:lnTo>
                <a:lnTo>
                  <a:pt x="2729480" y="928825"/>
                </a:lnTo>
                <a:lnTo>
                  <a:pt x="2744647" y="929624"/>
                </a:lnTo>
                <a:lnTo>
                  <a:pt x="2760613" y="930023"/>
                </a:lnTo>
                <a:lnTo>
                  <a:pt x="2775781" y="929624"/>
                </a:lnTo>
                <a:lnTo>
                  <a:pt x="2806915" y="929225"/>
                </a:lnTo>
                <a:lnTo>
                  <a:pt x="2822881" y="929624"/>
                </a:lnTo>
                <a:lnTo>
                  <a:pt x="2838049" y="930023"/>
                </a:lnTo>
                <a:lnTo>
                  <a:pt x="2853216" y="931619"/>
                </a:lnTo>
                <a:lnTo>
                  <a:pt x="2860800" y="932817"/>
                </a:lnTo>
                <a:lnTo>
                  <a:pt x="2867985" y="934413"/>
                </a:lnTo>
                <a:lnTo>
                  <a:pt x="2875170" y="936009"/>
                </a:lnTo>
                <a:lnTo>
                  <a:pt x="2882754" y="938006"/>
                </a:lnTo>
                <a:lnTo>
                  <a:pt x="2889939" y="940800"/>
                </a:lnTo>
                <a:lnTo>
                  <a:pt x="2897124" y="943593"/>
                </a:lnTo>
                <a:lnTo>
                  <a:pt x="2903908" y="946787"/>
                </a:lnTo>
                <a:lnTo>
                  <a:pt x="2910694" y="950379"/>
                </a:lnTo>
                <a:lnTo>
                  <a:pt x="2917879" y="954370"/>
                </a:lnTo>
                <a:lnTo>
                  <a:pt x="2924266" y="959160"/>
                </a:lnTo>
                <a:lnTo>
                  <a:pt x="2930652" y="964350"/>
                </a:lnTo>
                <a:lnTo>
                  <a:pt x="2937038" y="969937"/>
                </a:lnTo>
                <a:lnTo>
                  <a:pt x="2943425" y="976723"/>
                </a:lnTo>
                <a:lnTo>
                  <a:pt x="2949812" y="983509"/>
                </a:lnTo>
                <a:lnTo>
                  <a:pt x="2958593" y="981513"/>
                </a:lnTo>
                <a:lnTo>
                  <a:pt x="2966575" y="979916"/>
                </a:lnTo>
                <a:lnTo>
                  <a:pt x="2974558" y="978719"/>
                </a:lnTo>
                <a:lnTo>
                  <a:pt x="2982142" y="978320"/>
                </a:lnTo>
                <a:lnTo>
                  <a:pt x="2989327" y="978320"/>
                </a:lnTo>
                <a:lnTo>
                  <a:pt x="2996113" y="979118"/>
                </a:lnTo>
                <a:lnTo>
                  <a:pt x="3002100" y="979916"/>
                </a:lnTo>
                <a:lnTo>
                  <a:pt x="3008087" y="981513"/>
                </a:lnTo>
                <a:lnTo>
                  <a:pt x="3014075" y="983509"/>
                </a:lnTo>
                <a:lnTo>
                  <a:pt x="3019263" y="985904"/>
                </a:lnTo>
                <a:lnTo>
                  <a:pt x="3024453" y="988697"/>
                </a:lnTo>
                <a:lnTo>
                  <a:pt x="3028843" y="991492"/>
                </a:lnTo>
                <a:lnTo>
                  <a:pt x="3033234" y="995084"/>
                </a:lnTo>
                <a:lnTo>
                  <a:pt x="3037624" y="998676"/>
                </a:lnTo>
                <a:lnTo>
                  <a:pt x="3041616" y="1002668"/>
                </a:lnTo>
                <a:lnTo>
                  <a:pt x="3045607" y="1007457"/>
                </a:lnTo>
                <a:lnTo>
                  <a:pt x="3049200" y="1011849"/>
                </a:lnTo>
                <a:lnTo>
                  <a:pt x="3052792" y="1016638"/>
                </a:lnTo>
                <a:lnTo>
                  <a:pt x="3058779" y="1026617"/>
                </a:lnTo>
                <a:lnTo>
                  <a:pt x="3064766" y="1037394"/>
                </a:lnTo>
                <a:lnTo>
                  <a:pt x="3070355" y="1048969"/>
                </a:lnTo>
                <a:lnTo>
                  <a:pt x="3081131" y="1072120"/>
                </a:lnTo>
                <a:lnTo>
                  <a:pt x="3086321" y="1083696"/>
                </a:lnTo>
                <a:lnTo>
                  <a:pt x="3091909" y="1094472"/>
                </a:lnTo>
                <a:lnTo>
                  <a:pt x="3116257" y="1214218"/>
                </a:lnTo>
                <a:lnTo>
                  <a:pt x="3150185" y="1199849"/>
                </a:lnTo>
                <a:lnTo>
                  <a:pt x="3152181" y="1191865"/>
                </a:lnTo>
                <a:lnTo>
                  <a:pt x="3153378" y="1183483"/>
                </a:lnTo>
                <a:lnTo>
                  <a:pt x="3152979" y="1165921"/>
                </a:lnTo>
                <a:lnTo>
                  <a:pt x="3153777" y="1149156"/>
                </a:lnTo>
                <a:lnTo>
                  <a:pt x="3154975" y="1131993"/>
                </a:lnTo>
                <a:lnTo>
                  <a:pt x="3156971" y="1115627"/>
                </a:lnTo>
                <a:lnTo>
                  <a:pt x="3159365" y="1098864"/>
                </a:lnTo>
                <a:lnTo>
                  <a:pt x="3162558" y="1082897"/>
                </a:lnTo>
                <a:lnTo>
                  <a:pt x="3166550" y="1066532"/>
                </a:lnTo>
                <a:lnTo>
                  <a:pt x="3170941" y="1050566"/>
                </a:lnTo>
                <a:lnTo>
                  <a:pt x="3176130" y="1034601"/>
                </a:lnTo>
                <a:lnTo>
                  <a:pt x="3181319" y="1019033"/>
                </a:lnTo>
                <a:lnTo>
                  <a:pt x="3187306" y="1003466"/>
                </a:lnTo>
                <a:lnTo>
                  <a:pt x="3193293" y="987899"/>
                </a:lnTo>
                <a:lnTo>
                  <a:pt x="3200079" y="972732"/>
                </a:lnTo>
                <a:lnTo>
                  <a:pt x="3207263" y="957165"/>
                </a:lnTo>
                <a:lnTo>
                  <a:pt x="3214448" y="942396"/>
                </a:lnTo>
                <a:lnTo>
                  <a:pt x="3222032" y="926829"/>
                </a:lnTo>
                <a:lnTo>
                  <a:pt x="3222032" y="926430"/>
                </a:lnTo>
                <a:lnTo>
                  <a:pt x="3225225" y="913657"/>
                </a:lnTo>
                <a:lnTo>
                  <a:pt x="3228818" y="901683"/>
                </a:lnTo>
                <a:lnTo>
                  <a:pt x="3233208" y="890905"/>
                </a:lnTo>
                <a:lnTo>
                  <a:pt x="3235604" y="885717"/>
                </a:lnTo>
                <a:lnTo>
                  <a:pt x="3237998" y="880927"/>
                </a:lnTo>
                <a:lnTo>
                  <a:pt x="3241191" y="876137"/>
                </a:lnTo>
                <a:lnTo>
                  <a:pt x="3243986" y="871746"/>
                </a:lnTo>
                <a:lnTo>
                  <a:pt x="3246779" y="867356"/>
                </a:lnTo>
                <a:lnTo>
                  <a:pt x="3249973" y="863364"/>
                </a:lnTo>
                <a:lnTo>
                  <a:pt x="3253565" y="859772"/>
                </a:lnTo>
                <a:lnTo>
                  <a:pt x="3257157" y="856578"/>
                </a:lnTo>
                <a:lnTo>
                  <a:pt x="3260749" y="853385"/>
                </a:lnTo>
                <a:lnTo>
                  <a:pt x="3264741" y="850193"/>
                </a:lnTo>
                <a:lnTo>
                  <a:pt x="3268733" y="847398"/>
                </a:lnTo>
                <a:lnTo>
                  <a:pt x="3273124" y="845003"/>
                </a:lnTo>
                <a:lnTo>
                  <a:pt x="3277514" y="842609"/>
                </a:lnTo>
                <a:lnTo>
                  <a:pt x="3282304" y="840214"/>
                </a:lnTo>
                <a:lnTo>
                  <a:pt x="3287093" y="838617"/>
                </a:lnTo>
                <a:lnTo>
                  <a:pt x="3291884" y="837020"/>
                </a:lnTo>
                <a:lnTo>
                  <a:pt x="3297073" y="835424"/>
                </a:lnTo>
                <a:lnTo>
                  <a:pt x="3302261" y="834226"/>
                </a:lnTo>
                <a:lnTo>
                  <a:pt x="3308249" y="833428"/>
                </a:lnTo>
                <a:lnTo>
                  <a:pt x="3313837" y="832630"/>
                </a:lnTo>
                <a:lnTo>
                  <a:pt x="3325812" y="832231"/>
                </a:lnTo>
                <a:lnTo>
                  <a:pt x="3338983" y="832231"/>
                </a:lnTo>
                <a:lnTo>
                  <a:pt x="3352156" y="833428"/>
                </a:lnTo>
                <a:lnTo>
                  <a:pt x="3363731" y="834226"/>
                </a:lnTo>
                <a:lnTo>
                  <a:pt x="3375306" y="835025"/>
                </a:lnTo>
                <a:lnTo>
                  <a:pt x="3386483" y="835025"/>
                </a:lnTo>
                <a:lnTo>
                  <a:pt x="3398058" y="834625"/>
                </a:lnTo>
                <a:lnTo>
                  <a:pt x="3421209" y="833827"/>
                </a:lnTo>
                <a:lnTo>
                  <a:pt x="3444758" y="833428"/>
                </a:lnTo>
                <a:lnTo>
                  <a:pt x="3455935" y="833428"/>
                </a:lnTo>
                <a:lnTo>
                  <a:pt x="3467510" y="833827"/>
                </a:lnTo>
                <a:lnTo>
                  <a:pt x="3479086" y="835025"/>
                </a:lnTo>
                <a:lnTo>
                  <a:pt x="3490262" y="836621"/>
                </a:lnTo>
                <a:lnTo>
                  <a:pt x="3501838" y="839016"/>
                </a:lnTo>
                <a:lnTo>
                  <a:pt x="3513014" y="843008"/>
                </a:lnTo>
                <a:lnTo>
                  <a:pt x="3518602" y="845003"/>
                </a:lnTo>
                <a:lnTo>
                  <a:pt x="3524190" y="846999"/>
                </a:lnTo>
                <a:lnTo>
                  <a:pt x="3529379" y="849793"/>
                </a:lnTo>
                <a:lnTo>
                  <a:pt x="3535365" y="852587"/>
                </a:lnTo>
                <a:lnTo>
                  <a:pt x="3541353" y="854982"/>
                </a:lnTo>
                <a:lnTo>
                  <a:pt x="3547740" y="857777"/>
                </a:lnTo>
                <a:lnTo>
                  <a:pt x="3553328" y="860570"/>
                </a:lnTo>
                <a:lnTo>
                  <a:pt x="3559315" y="863763"/>
                </a:lnTo>
                <a:lnTo>
                  <a:pt x="3570491" y="870549"/>
                </a:lnTo>
                <a:lnTo>
                  <a:pt x="3581269" y="878133"/>
                </a:lnTo>
                <a:lnTo>
                  <a:pt x="3591247" y="886116"/>
                </a:lnTo>
                <a:lnTo>
                  <a:pt x="3601226" y="894498"/>
                </a:lnTo>
                <a:lnTo>
                  <a:pt x="3610806" y="903280"/>
                </a:lnTo>
                <a:lnTo>
                  <a:pt x="3619986" y="912460"/>
                </a:lnTo>
                <a:lnTo>
                  <a:pt x="3638347" y="930821"/>
                </a:lnTo>
                <a:lnTo>
                  <a:pt x="3656309" y="949581"/>
                </a:lnTo>
                <a:lnTo>
                  <a:pt x="3666287" y="958761"/>
                </a:lnTo>
                <a:lnTo>
                  <a:pt x="3675867" y="967144"/>
                </a:lnTo>
                <a:lnTo>
                  <a:pt x="3685846" y="975925"/>
                </a:lnTo>
                <a:lnTo>
                  <a:pt x="3696623" y="983509"/>
                </a:lnTo>
                <a:lnTo>
                  <a:pt x="3705006" y="989895"/>
                </a:lnTo>
                <a:lnTo>
                  <a:pt x="3712989" y="997080"/>
                </a:lnTo>
                <a:lnTo>
                  <a:pt x="3719774" y="1004265"/>
                </a:lnTo>
                <a:lnTo>
                  <a:pt x="3725761" y="1012647"/>
                </a:lnTo>
                <a:lnTo>
                  <a:pt x="3731350" y="1021029"/>
                </a:lnTo>
                <a:lnTo>
                  <a:pt x="3736139" y="1029411"/>
                </a:lnTo>
                <a:lnTo>
                  <a:pt x="3739733" y="1038592"/>
                </a:lnTo>
                <a:lnTo>
                  <a:pt x="3742925" y="1047772"/>
                </a:lnTo>
                <a:lnTo>
                  <a:pt x="3745319" y="1056953"/>
                </a:lnTo>
                <a:lnTo>
                  <a:pt x="3746917" y="1066931"/>
                </a:lnTo>
                <a:lnTo>
                  <a:pt x="3748113" y="1076910"/>
                </a:lnTo>
                <a:lnTo>
                  <a:pt x="3748513" y="1086888"/>
                </a:lnTo>
                <a:lnTo>
                  <a:pt x="3748513" y="1097267"/>
                </a:lnTo>
                <a:lnTo>
                  <a:pt x="3748113" y="1108044"/>
                </a:lnTo>
                <a:lnTo>
                  <a:pt x="3747316" y="1118421"/>
                </a:lnTo>
                <a:lnTo>
                  <a:pt x="3745719" y="1129199"/>
                </a:lnTo>
                <a:lnTo>
                  <a:pt x="3747714" y="1181887"/>
                </a:lnTo>
                <a:lnTo>
                  <a:pt x="3748113" y="1199849"/>
                </a:lnTo>
                <a:lnTo>
                  <a:pt x="3751307" y="1228188"/>
                </a:lnTo>
                <a:lnTo>
                  <a:pt x="3754101" y="1256129"/>
                </a:lnTo>
                <a:lnTo>
                  <a:pt x="3756495" y="1284469"/>
                </a:lnTo>
                <a:lnTo>
                  <a:pt x="3758093" y="1312409"/>
                </a:lnTo>
                <a:lnTo>
                  <a:pt x="3759690" y="1340749"/>
                </a:lnTo>
                <a:lnTo>
                  <a:pt x="3760887" y="1368689"/>
                </a:lnTo>
                <a:lnTo>
                  <a:pt x="3762882" y="1424571"/>
                </a:lnTo>
                <a:lnTo>
                  <a:pt x="3762882" y="1428162"/>
                </a:lnTo>
                <a:lnTo>
                  <a:pt x="3762882" y="1431356"/>
                </a:lnTo>
                <a:lnTo>
                  <a:pt x="3763680" y="1482448"/>
                </a:lnTo>
                <a:lnTo>
                  <a:pt x="3764080" y="1533938"/>
                </a:lnTo>
                <a:lnTo>
                  <a:pt x="3764479" y="1584631"/>
                </a:lnTo>
                <a:lnTo>
                  <a:pt x="3765277" y="1636121"/>
                </a:lnTo>
                <a:lnTo>
                  <a:pt x="3770466" y="1999747"/>
                </a:lnTo>
                <a:lnTo>
                  <a:pt x="3770466" y="2036071"/>
                </a:lnTo>
                <a:lnTo>
                  <a:pt x="3783638" y="2216088"/>
                </a:lnTo>
                <a:lnTo>
                  <a:pt x="3785634" y="2221676"/>
                </a:lnTo>
                <a:lnTo>
                  <a:pt x="3787231" y="2227663"/>
                </a:lnTo>
                <a:lnTo>
                  <a:pt x="3788428" y="2233251"/>
                </a:lnTo>
                <a:lnTo>
                  <a:pt x="3789226" y="2238839"/>
                </a:lnTo>
                <a:lnTo>
                  <a:pt x="3790024" y="2244427"/>
                </a:lnTo>
                <a:lnTo>
                  <a:pt x="3790423" y="2250016"/>
                </a:lnTo>
                <a:lnTo>
                  <a:pt x="3790423" y="2261591"/>
                </a:lnTo>
                <a:lnTo>
                  <a:pt x="3790024" y="2272767"/>
                </a:lnTo>
                <a:lnTo>
                  <a:pt x="3789226" y="2284343"/>
                </a:lnTo>
                <a:lnTo>
                  <a:pt x="3786432" y="2307094"/>
                </a:lnTo>
                <a:lnTo>
                  <a:pt x="3791222" y="2299909"/>
                </a:lnTo>
                <a:lnTo>
                  <a:pt x="3796012" y="2292325"/>
                </a:lnTo>
                <a:lnTo>
                  <a:pt x="3800003" y="2284343"/>
                </a:lnTo>
                <a:lnTo>
                  <a:pt x="3803197" y="2276759"/>
                </a:lnTo>
                <a:lnTo>
                  <a:pt x="3806389" y="2268776"/>
                </a:lnTo>
                <a:lnTo>
                  <a:pt x="3809183" y="2261192"/>
                </a:lnTo>
                <a:lnTo>
                  <a:pt x="3811978" y="2252810"/>
                </a:lnTo>
                <a:lnTo>
                  <a:pt x="3813974" y="2244826"/>
                </a:lnTo>
                <a:lnTo>
                  <a:pt x="3815969" y="2236843"/>
                </a:lnTo>
                <a:lnTo>
                  <a:pt x="3817566" y="2228860"/>
                </a:lnTo>
                <a:lnTo>
                  <a:pt x="3819961" y="2212495"/>
                </a:lnTo>
                <a:lnTo>
                  <a:pt x="3821558" y="2196130"/>
                </a:lnTo>
                <a:lnTo>
                  <a:pt x="3822755" y="2179366"/>
                </a:lnTo>
                <a:lnTo>
                  <a:pt x="3823553" y="2162601"/>
                </a:lnTo>
                <a:lnTo>
                  <a:pt x="3823952" y="2145837"/>
                </a:lnTo>
                <a:lnTo>
                  <a:pt x="3824750" y="2112308"/>
                </a:lnTo>
                <a:lnTo>
                  <a:pt x="3825150" y="2095544"/>
                </a:lnTo>
                <a:lnTo>
                  <a:pt x="3826347" y="2078779"/>
                </a:lnTo>
                <a:lnTo>
                  <a:pt x="3828743" y="2062415"/>
                </a:lnTo>
                <a:lnTo>
                  <a:pt x="3831137" y="2046049"/>
                </a:lnTo>
                <a:lnTo>
                  <a:pt x="3836326" y="2016911"/>
                </a:lnTo>
                <a:lnTo>
                  <a:pt x="3840319" y="1988172"/>
                </a:lnTo>
                <a:lnTo>
                  <a:pt x="3844309" y="1959035"/>
                </a:lnTo>
                <a:lnTo>
                  <a:pt x="3847903" y="1930296"/>
                </a:lnTo>
                <a:lnTo>
                  <a:pt x="3850695" y="1901157"/>
                </a:lnTo>
                <a:lnTo>
                  <a:pt x="3853888" y="1872019"/>
                </a:lnTo>
                <a:lnTo>
                  <a:pt x="3859877" y="1813344"/>
                </a:lnTo>
                <a:lnTo>
                  <a:pt x="3862671" y="1784206"/>
                </a:lnTo>
                <a:lnTo>
                  <a:pt x="3865863" y="1755068"/>
                </a:lnTo>
                <a:lnTo>
                  <a:pt x="3869056" y="1725930"/>
                </a:lnTo>
                <a:lnTo>
                  <a:pt x="3873048" y="1696792"/>
                </a:lnTo>
                <a:lnTo>
                  <a:pt x="3877439" y="1668053"/>
                </a:lnTo>
                <a:lnTo>
                  <a:pt x="3882628" y="1639314"/>
                </a:lnTo>
                <a:lnTo>
                  <a:pt x="3888215" y="1610176"/>
                </a:lnTo>
                <a:lnTo>
                  <a:pt x="3895400" y="1581437"/>
                </a:lnTo>
                <a:lnTo>
                  <a:pt x="4008759" y="803092"/>
                </a:lnTo>
                <a:lnTo>
                  <a:pt x="4011154" y="786728"/>
                </a:lnTo>
                <a:lnTo>
                  <a:pt x="4013948" y="769963"/>
                </a:lnTo>
                <a:lnTo>
                  <a:pt x="4017541" y="753598"/>
                </a:lnTo>
                <a:lnTo>
                  <a:pt x="4021932" y="737232"/>
                </a:lnTo>
                <a:lnTo>
                  <a:pt x="4027120" y="721665"/>
                </a:lnTo>
                <a:lnTo>
                  <a:pt x="4031911" y="705699"/>
                </a:lnTo>
                <a:lnTo>
                  <a:pt x="4037498" y="690133"/>
                </a:lnTo>
                <a:lnTo>
                  <a:pt x="4043087" y="674167"/>
                </a:lnTo>
                <a:lnTo>
                  <a:pt x="4054662" y="643032"/>
                </a:lnTo>
                <a:lnTo>
                  <a:pt x="4066636" y="611899"/>
                </a:lnTo>
                <a:lnTo>
                  <a:pt x="4071825" y="595933"/>
                </a:lnTo>
                <a:lnTo>
                  <a:pt x="4077015" y="580366"/>
                </a:lnTo>
                <a:lnTo>
                  <a:pt x="4081804" y="564000"/>
                </a:lnTo>
                <a:lnTo>
                  <a:pt x="4086195" y="548035"/>
                </a:lnTo>
                <a:lnTo>
                  <a:pt x="4088590" y="541249"/>
                </a:lnTo>
                <a:lnTo>
                  <a:pt x="4090984" y="534863"/>
                </a:lnTo>
                <a:lnTo>
                  <a:pt x="4094577" y="528875"/>
                </a:lnTo>
                <a:lnTo>
                  <a:pt x="4096573" y="526081"/>
                </a:lnTo>
                <a:lnTo>
                  <a:pt x="4098568" y="523687"/>
                </a:lnTo>
                <a:lnTo>
                  <a:pt x="4100963" y="521292"/>
                </a:lnTo>
                <a:lnTo>
                  <a:pt x="4103359" y="519296"/>
                </a:lnTo>
                <a:lnTo>
                  <a:pt x="4106152" y="517699"/>
                </a:lnTo>
                <a:lnTo>
                  <a:pt x="4108946" y="516103"/>
                </a:lnTo>
                <a:lnTo>
                  <a:pt x="4112141" y="514905"/>
                </a:lnTo>
                <a:lnTo>
                  <a:pt x="4115333" y="514107"/>
                </a:lnTo>
                <a:lnTo>
                  <a:pt x="4118925" y="513708"/>
                </a:lnTo>
                <a:lnTo>
                  <a:pt x="4123316" y="513708"/>
                </a:lnTo>
                <a:lnTo>
                  <a:pt x="4141278" y="514107"/>
                </a:lnTo>
                <a:lnTo>
                  <a:pt x="4159639" y="514107"/>
                </a:lnTo>
                <a:lnTo>
                  <a:pt x="4177999" y="513708"/>
                </a:lnTo>
                <a:lnTo>
                  <a:pt x="4196759" y="512910"/>
                </a:lnTo>
                <a:lnTo>
                  <a:pt x="4215121" y="512112"/>
                </a:lnTo>
                <a:lnTo>
                  <a:pt x="4233880" y="511312"/>
                </a:lnTo>
                <a:lnTo>
                  <a:pt x="4252242" y="511312"/>
                </a:lnTo>
                <a:lnTo>
                  <a:pt x="4270602" y="511712"/>
                </a:lnTo>
                <a:lnTo>
                  <a:pt x="4288965" y="512910"/>
                </a:lnTo>
                <a:lnTo>
                  <a:pt x="4297745" y="513708"/>
                </a:lnTo>
                <a:lnTo>
                  <a:pt x="4306526" y="514905"/>
                </a:lnTo>
                <a:lnTo>
                  <a:pt x="4315309" y="516502"/>
                </a:lnTo>
                <a:lnTo>
                  <a:pt x="4324488" y="518497"/>
                </a:lnTo>
                <a:lnTo>
                  <a:pt x="4333269" y="520493"/>
                </a:lnTo>
                <a:lnTo>
                  <a:pt x="4342051" y="523288"/>
                </a:lnTo>
                <a:lnTo>
                  <a:pt x="4350833" y="526081"/>
                </a:lnTo>
                <a:lnTo>
                  <a:pt x="4359614" y="529674"/>
                </a:lnTo>
                <a:lnTo>
                  <a:pt x="4367996" y="533266"/>
                </a:lnTo>
                <a:lnTo>
                  <a:pt x="4376378" y="537656"/>
                </a:lnTo>
                <a:lnTo>
                  <a:pt x="4385159" y="542447"/>
                </a:lnTo>
                <a:lnTo>
                  <a:pt x="4393141" y="548035"/>
                </a:lnTo>
                <a:lnTo>
                  <a:pt x="4401125" y="554022"/>
                </a:lnTo>
                <a:lnTo>
                  <a:pt x="4409109" y="560408"/>
                </a:lnTo>
                <a:lnTo>
                  <a:pt x="4424276" y="574778"/>
                </a:lnTo>
                <a:lnTo>
                  <a:pt x="4430663" y="580765"/>
                </a:lnTo>
                <a:lnTo>
                  <a:pt x="4433457" y="582761"/>
                </a:lnTo>
                <a:lnTo>
                  <a:pt x="4444233" y="572383"/>
                </a:lnTo>
                <a:lnTo>
                  <a:pt x="4449422" y="568392"/>
                </a:lnTo>
                <a:lnTo>
                  <a:pt x="4454212" y="565199"/>
                </a:lnTo>
                <a:lnTo>
                  <a:pt x="4458204" y="562005"/>
                </a:lnTo>
                <a:lnTo>
                  <a:pt x="4462195" y="560009"/>
                </a:lnTo>
                <a:lnTo>
                  <a:pt x="4465787" y="558014"/>
                </a:lnTo>
                <a:lnTo>
                  <a:pt x="4469380" y="556816"/>
                </a:lnTo>
                <a:lnTo>
                  <a:pt x="4472174" y="556018"/>
                </a:lnTo>
                <a:lnTo>
                  <a:pt x="4474969" y="555618"/>
                </a:lnTo>
                <a:lnTo>
                  <a:pt x="4477762" y="555618"/>
                </a:lnTo>
                <a:lnTo>
                  <a:pt x="4479758" y="556018"/>
                </a:lnTo>
                <a:lnTo>
                  <a:pt x="4482153" y="557216"/>
                </a:lnTo>
                <a:lnTo>
                  <a:pt x="4484149" y="558413"/>
                </a:lnTo>
                <a:lnTo>
                  <a:pt x="4485745" y="560009"/>
                </a:lnTo>
                <a:lnTo>
                  <a:pt x="4487342" y="562005"/>
                </a:lnTo>
                <a:lnTo>
                  <a:pt x="4488539" y="564000"/>
                </a:lnTo>
                <a:lnTo>
                  <a:pt x="4489737" y="566795"/>
                </a:lnTo>
                <a:lnTo>
                  <a:pt x="4491333" y="572383"/>
                </a:lnTo>
                <a:lnTo>
                  <a:pt x="4492930" y="579168"/>
                </a:lnTo>
                <a:lnTo>
                  <a:pt x="4493729" y="586353"/>
                </a:lnTo>
                <a:lnTo>
                  <a:pt x="4494925" y="602320"/>
                </a:lnTo>
                <a:lnTo>
                  <a:pt x="4495724" y="618685"/>
                </a:lnTo>
                <a:lnTo>
                  <a:pt x="4511692" y="630659"/>
                </a:lnTo>
                <a:lnTo>
                  <a:pt x="4519674" y="636647"/>
                </a:lnTo>
                <a:lnTo>
                  <a:pt x="4527256" y="643032"/>
                </a:lnTo>
                <a:lnTo>
                  <a:pt x="4534840" y="649419"/>
                </a:lnTo>
                <a:lnTo>
                  <a:pt x="4541626" y="656205"/>
                </a:lnTo>
                <a:lnTo>
                  <a:pt x="4548413" y="662991"/>
                </a:lnTo>
                <a:lnTo>
                  <a:pt x="4553999" y="670175"/>
                </a:lnTo>
                <a:lnTo>
                  <a:pt x="4558789" y="678158"/>
                </a:lnTo>
                <a:lnTo>
                  <a:pt x="4561185" y="682150"/>
                </a:lnTo>
                <a:lnTo>
                  <a:pt x="4563181" y="686141"/>
                </a:lnTo>
                <a:lnTo>
                  <a:pt x="4564778" y="690133"/>
                </a:lnTo>
                <a:lnTo>
                  <a:pt x="4566373" y="694523"/>
                </a:lnTo>
                <a:lnTo>
                  <a:pt x="4567571" y="698914"/>
                </a:lnTo>
                <a:lnTo>
                  <a:pt x="4568768" y="703704"/>
                </a:lnTo>
                <a:lnTo>
                  <a:pt x="4569167" y="708494"/>
                </a:lnTo>
                <a:lnTo>
                  <a:pt x="4569566" y="713682"/>
                </a:lnTo>
                <a:lnTo>
                  <a:pt x="4569966" y="718872"/>
                </a:lnTo>
                <a:lnTo>
                  <a:pt x="4569566" y="724060"/>
                </a:lnTo>
                <a:lnTo>
                  <a:pt x="4569167" y="729249"/>
                </a:lnTo>
                <a:lnTo>
                  <a:pt x="4568370" y="734838"/>
                </a:lnTo>
                <a:lnTo>
                  <a:pt x="4567172" y="740825"/>
                </a:lnTo>
                <a:lnTo>
                  <a:pt x="4565576" y="747211"/>
                </a:lnTo>
                <a:lnTo>
                  <a:pt x="4570765" y="812273"/>
                </a:lnTo>
                <a:lnTo>
                  <a:pt x="4576751" y="862965"/>
                </a:lnTo>
                <a:lnTo>
                  <a:pt x="4579945" y="888511"/>
                </a:lnTo>
                <a:lnTo>
                  <a:pt x="4582340" y="914057"/>
                </a:lnTo>
                <a:lnTo>
                  <a:pt x="4584734" y="939203"/>
                </a:lnTo>
                <a:lnTo>
                  <a:pt x="4586331" y="964749"/>
                </a:lnTo>
                <a:lnTo>
                  <a:pt x="4587928" y="990295"/>
                </a:lnTo>
                <a:lnTo>
                  <a:pt x="4589125" y="1015839"/>
                </a:lnTo>
                <a:lnTo>
                  <a:pt x="4589524" y="1041385"/>
                </a:lnTo>
                <a:lnTo>
                  <a:pt x="4589923" y="1066532"/>
                </a:lnTo>
                <a:lnTo>
                  <a:pt x="4589524" y="1092078"/>
                </a:lnTo>
                <a:lnTo>
                  <a:pt x="4588326" y="1117623"/>
                </a:lnTo>
                <a:lnTo>
                  <a:pt x="4586730" y="1143169"/>
                </a:lnTo>
                <a:lnTo>
                  <a:pt x="4584335" y="1168315"/>
                </a:lnTo>
                <a:lnTo>
                  <a:pt x="4581142" y="1193861"/>
                </a:lnTo>
                <a:lnTo>
                  <a:pt x="4576751" y="1219407"/>
                </a:lnTo>
                <a:lnTo>
                  <a:pt x="4576352" y="1222600"/>
                </a:lnTo>
                <a:lnTo>
                  <a:pt x="4576352" y="1225394"/>
                </a:lnTo>
                <a:lnTo>
                  <a:pt x="4576352" y="1228587"/>
                </a:lnTo>
                <a:lnTo>
                  <a:pt x="4576751" y="1231382"/>
                </a:lnTo>
                <a:lnTo>
                  <a:pt x="4578747" y="1237369"/>
                </a:lnTo>
                <a:lnTo>
                  <a:pt x="4580743" y="1242957"/>
                </a:lnTo>
                <a:lnTo>
                  <a:pt x="4583138" y="1248146"/>
                </a:lnTo>
                <a:lnTo>
                  <a:pt x="4585932" y="1253335"/>
                </a:lnTo>
                <a:lnTo>
                  <a:pt x="4591520" y="1263713"/>
                </a:lnTo>
                <a:lnTo>
                  <a:pt x="4593916" y="1268902"/>
                </a:lnTo>
                <a:lnTo>
                  <a:pt x="4595911" y="1274489"/>
                </a:lnTo>
                <a:lnTo>
                  <a:pt x="4597508" y="1279679"/>
                </a:lnTo>
                <a:lnTo>
                  <a:pt x="4597907" y="1284867"/>
                </a:lnTo>
                <a:lnTo>
                  <a:pt x="4597907" y="1287662"/>
                </a:lnTo>
                <a:lnTo>
                  <a:pt x="4597508" y="1290455"/>
                </a:lnTo>
                <a:lnTo>
                  <a:pt x="4596709" y="1293250"/>
                </a:lnTo>
                <a:lnTo>
                  <a:pt x="4595911" y="1296044"/>
                </a:lnTo>
                <a:lnTo>
                  <a:pt x="4594713" y="1298838"/>
                </a:lnTo>
                <a:lnTo>
                  <a:pt x="4593117" y="1301633"/>
                </a:lnTo>
                <a:lnTo>
                  <a:pt x="4590722" y="1305225"/>
                </a:lnTo>
                <a:lnTo>
                  <a:pt x="4588326" y="1308018"/>
                </a:lnTo>
                <a:lnTo>
                  <a:pt x="4589923" y="1311211"/>
                </a:lnTo>
                <a:lnTo>
                  <a:pt x="4591121" y="1314405"/>
                </a:lnTo>
                <a:lnTo>
                  <a:pt x="4591920" y="1317598"/>
                </a:lnTo>
                <a:lnTo>
                  <a:pt x="4592319" y="1320791"/>
                </a:lnTo>
                <a:lnTo>
                  <a:pt x="4592718" y="1326778"/>
                </a:lnTo>
                <a:lnTo>
                  <a:pt x="4592319" y="1332766"/>
                </a:lnTo>
                <a:lnTo>
                  <a:pt x="4594713" y="1349530"/>
                </a:lnTo>
                <a:lnTo>
                  <a:pt x="4596310" y="1365895"/>
                </a:lnTo>
                <a:lnTo>
                  <a:pt x="4597907" y="1382660"/>
                </a:lnTo>
                <a:lnTo>
                  <a:pt x="4598704" y="1399425"/>
                </a:lnTo>
                <a:lnTo>
                  <a:pt x="4599504" y="1416188"/>
                </a:lnTo>
                <a:lnTo>
                  <a:pt x="4599903" y="1432553"/>
                </a:lnTo>
                <a:lnTo>
                  <a:pt x="4599903" y="1466082"/>
                </a:lnTo>
                <a:lnTo>
                  <a:pt x="4599504" y="1533140"/>
                </a:lnTo>
                <a:lnTo>
                  <a:pt x="4599903" y="1566669"/>
                </a:lnTo>
                <a:lnTo>
                  <a:pt x="4600302" y="1583034"/>
                </a:lnTo>
                <a:lnTo>
                  <a:pt x="4600701" y="1599798"/>
                </a:lnTo>
                <a:lnTo>
                  <a:pt x="4600701" y="1618159"/>
                </a:lnTo>
                <a:lnTo>
                  <a:pt x="4601898" y="1699986"/>
                </a:lnTo>
                <a:lnTo>
                  <a:pt x="4603095" y="1740698"/>
                </a:lnTo>
                <a:lnTo>
                  <a:pt x="4603895" y="1760656"/>
                </a:lnTo>
                <a:lnTo>
                  <a:pt x="4604693" y="1781013"/>
                </a:lnTo>
                <a:lnTo>
                  <a:pt x="4605092" y="1788198"/>
                </a:lnTo>
                <a:lnTo>
                  <a:pt x="4605092" y="1794983"/>
                </a:lnTo>
                <a:lnTo>
                  <a:pt x="4604693" y="1802168"/>
                </a:lnTo>
                <a:lnTo>
                  <a:pt x="4603895" y="1808155"/>
                </a:lnTo>
                <a:lnTo>
                  <a:pt x="4602697" y="1813743"/>
                </a:lnTo>
                <a:lnTo>
                  <a:pt x="4601100" y="1818932"/>
                </a:lnTo>
                <a:lnTo>
                  <a:pt x="4598704" y="1823723"/>
                </a:lnTo>
                <a:lnTo>
                  <a:pt x="4596310" y="1827713"/>
                </a:lnTo>
                <a:lnTo>
                  <a:pt x="4592718" y="1832105"/>
                </a:lnTo>
                <a:lnTo>
                  <a:pt x="4589125" y="1835298"/>
                </a:lnTo>
                <a:lnTo>
                  <a:pt x="4584734" y="1838091"/>
                </a:lnTo>
                <a:lnTo>
                  <a:pt x="4579545" y="1840087"/>
                </a:lnTo>
                <a:lnTo>
                  <a:pt x="4573559" y="1841684"/>
                </a:lnTo>
                <a:lnTo>
                  <a:pt x="4566773" y="1842882"/>
                </a:lnTo>
                <a:lnTo>
                  <a:pt x="4559588" y="1843281"/>
                </a:lnTo>
                <a:lnTo>
                  <a:pt x="4551605" y="1842882"/>
                </a:lnTo>
                <a:lnTo>
                  <a:pt x="4567571" y="1852860"/>
                </a:lnTo>
                <a:lnTo>
                  <a:pt x="4573160" y="1853259"/>
                </a:lnTo>
                <a:lnTo>
                  <a:pt x="4578348" y="1853659"/>
                </a:lnTo>
                <a:lnTo>
                  <a:pt x="4582740" y="1854457"/>
                </a:lnTo>
                <a:lnTo>
                  <a:pt x="4586730" y="1855255"/>
                </a:lnTo>
                <a:lnTo>
                  <a:pt x="4590325" y="1856452"/>
                </a:lnTo>
                <a:lnTo>
                  <a:pt x="4593516" y="1857650"/>
                </a:lnTo>
                <a:lnTo>
                  <a:pt x="4595911" y="1859247"/>
                </a:lnTo>
                <a:lnTo>
                  <a:pt x="4598305" y="1861243"/>
                </a:lnTo>
                <a:lnTo>
                  <a:pt x="4599903" y="1863238"/>
                </a:lnTo>
                <a:lnTo>
                  <a:pt x="4601499" y="1865633"/>
                </a:lnTo>
                <a:lnTo>
                  <a:pt x="4602697" y="1867629"/>
                </a:lnTo>
                <a:lnTo>
                  <a:pt x="4603895" y="1870024"/>
                </a:lnTo>
                <a:lnTo>
                  <a:pt x="4604293" y="1872419"/>
                </a:lnTo>
                <a:lnTo>
                  <a:pt x="4604693" y="1875212"/>
                </a:lnTo>
                <a:lnTo>
                  <a:pt x="4605092" y="1880402"/>
                </a:lnTo>
                <a:lnTo>
                  <a:pt x="4604693" y="1886389"/>
                </a:lnTo>
                <a:lnTo>
                  <a:pt x="4603895" y="1891977"/>
                </a:lnTo>
                <a:lnTo>
                  <a:pt x="4601898" y="1904750"/>
                </a:lnTo>
                <a:lnTo>
                  <a:pt x="4601100" y="1910338"/>
                </a:lnTo>
                <a:lnTo>
                  <a:pt x="4600701" y="1916325"/>
                </a:lnTo>
                <a:lnTo>
                  <a:pt x="4601100" y="1921515"/>
                </a:lnTo>
                <a:lnTo>
                  <a:pt x="4601499" y="1924308"/>
                </a:lnTo>
                <a:lnTo>
                  <a:pt x="4601898" y="1926703"/>
                </a:lnTo>
                <a:lnTo>
                  <a:pt x="4605092" y="1963026"/>
                </a:lnTo>
                <a:lnTo>
                  <a:pt x="4609882" y="1957438"/>
                </a:lnTo>
                <a:lnTo>
                  <a:pt x="4615071" y="1952249"/>
                </a:lnTo>
                <a:lnTo>
                  <a:pt x="4619062" y="1946660"/>
                </a:lnTo>
                <a:lnTo>
                  <a:pt x="4622654" y="1941073"/>
                </a:lnTo>
                <a:lnTo>
                  <a:pt x="4626246" y="1935484"/>
                </a:lnTo>
                <a:lnTo>
                  <a:pt x="4629440" y="1929498"/>
                </a:lnTo>
                <a:lnTo>
                  <a:pt x="4632234" y="1923111"/>
                </a:lnTo>
                <a:lnTo>
                  <a:pt x="4634629" y="1917123"/>
                </a:lnTo>
                <a:lnTo>
                  <a:pt x="4637024" y="1911136"/>
                </a:lnTo>
                <a:lnTo>
                  <a:pt x="4639020" y="1904750"/>
                </a:lnTo>
                <a:lnTo>
                  <a:pt x="4642611" y="1891977"/>
                </a:lnTo>
                <a:lnTo>
                  <a:pt x="4645805" y="1878805"/>
                </a:lnTo>
                <a:lnTo>
                  <a:pt x="4648599" y="1866032"/>
                </a:lnTo>
                <a:lnTo>
                  <a:pt x="4652990" y="1839289"/>
                </a:lnTo>
                <a:lnTo>
                  <a:pt x="4655384" y="1826117"/>
                </a:lnTo>
                <a:lnTo>
                  <a:pt x="4658178" y="1812945"/>
                </a:lnTo>
                <a:lnTo>
                  <a:pt x="4661373" y="1800172"/>
                </a:lnTo>
                <a:lnTo>
                  <a:pt x="4665363" y="1787399"/>
                </a:lnTo>
                <a:lnTo>
                  <a:pt x="4667758" y="1781412"/>
                </a:lnTo>
                <a:lnTo>
                  <a:pt x="4670552" y="1775425"/>
                </a:lnTo>
                <a:lnTo>
                  <a:pt x="4673347" y="1769437"/>
                </a:lnTo>
                <a:lnTo>
                  <a:pt x="4676938" y="1763051"/>
                </a:lnTo>
                <a:lnTo>
                  <a:pt x="4678135" y="1755467"/>
                </a:lnTo>
                <a:lnTo>
                  <a:pt x="4679733" y="1747883"/>
                </a:lnTo>
                <a:lnTo>
                  <a:pt x="4681729" y="1740299"/>
                </a:lnTo>
                <a:lnTo>
                  <a:pt x="4684123" y="1733114"/>
                </a:lnTo>
                <a:lnTo>
                  <a:pt x="4686518" y="1725530"/>
                </a:lnTo>
                <a:lnTo>
                  <a:pt x="4689312" y="1718746"/>
                </a:lnTo>
                <a:lnTo>
                  <a:pt x="4692505" y="1711960"/>
                </a:lnTo>
                <a:lnTo>
                  <a:pt x="4695699" y="1705174"/>
                </a:lnTo>
                <a:lnTo>
                  <a:pt x="4699291" y="1698388"/>
                </a:lnTo>
                <a:lnTo>
                  <a:pt x="4702884" y="1691603"/>
                </a:lnTo>
                <a:lnTo>
                  <a:pt x="4711664" y="1678830"/>
                </a:lnTo>
                <a:lnTo>
                  <a:pt x="4720447" y="1666457"/>
                </a:lnTo>
                <a:lnTo>
                  <a:pt x="4730026" y="1654082"/>
                </a:lnTo>
                <a:lnTo>
                  <a:pt x="4735214" y="1651288"/>
                </a:lnTo>
                <a:lnTo>
                  <a:pt x="4740005" y="1648894"/>
                </a:lnTo>
                <a:lnTo>
                  <a:pt x="4745592" y="1646898"/>
                </a:lnTo>
                <a:lnTo>
                  <a:pt x="4750782" y="1645301"/>
                </a:lnTo>
                <a:lnTo>
                  <a:pt x="4755970" y="1644104"/>
                </a:lnTo>
                <a:lnTo>
                  <a:pt x="4760760" y="1642906"/>
                </a:lnTo>
                <a:lnTo>
                  <a:pt x="4765949" y="1642108"/>
                </a:lnTo>
                <a:lnTo>
                  <a:pt x="4771138" y="1641709"/>
                </a:lnTo>
                <a:lnTo>
                  <a:pt x="4781517" y="1641310"/>
                </a:lnTo>
                <a:lnTo>
                  <a:pt x="4791495" y="1641709"/>
                </a:lnTo>
                <a:lnTo>
                  <a:pt x="4801473" y="1642906"/>
                </a:lnTo>
                <a:lnTo>
                  <a:pt x="4811852" y="1644104"/>
                </a:lnTo>
                <a:lnTo>
                  <a:pt x="4821830" y="1646100"/>
                </a:lnTo>
                <a:lnTo>
                  <a:pt x="4832208" y="1648495"/>
                </a:lnTo>
                <a:lnTo>
                  <a:pt x="4852566" y="1652885"/>
                </a:lnTo>
                <a:lnTo>
                  <a:pt x="4862544" y="1654881"/>
                </a:lnTo>
                <a:lnTo>
                  <a:pt x="4872922" y="1656478"/>
                </a:lnTo>
                <a:lnTo>
                  <a:pt x="4882901" y="1657675"/>
                </a:lnTo>
                <a:lnTo>
                  <a:pt x="4893279" y="1658074"/>
                </a:lnTo>
                <a:lnTo>
                  <a:pt x="4903657" y="1656877"/>
                </a:lnTo>
                <a:lnTo>
                  <a:pt x="4914433" y="1656079"/>
                </a:lnTo>
                <a:lnTo>
                  <a:pt x="4925210" y="1656079"/>
                </a:lnTo>
                <a:lnTo>
                  <a:pt x="4935989" y="1656478"/>
                </a:lnTo>
                <a:lnTo>
                  <a:pt x="4947563" y="1657675"/>
                </a:lnTo>
                <a:lnTo>
                  <a:pt x="4958739" y="1659272"/>
                </a:lnTo>
                <a:lnTo>
                  <a:pt x="4969516" y="1661267"/>
                </a:lnTo>
                <a:lnTo>
                  <a:pt x="4981092" y="1664062"/>
                </a:lnTo>
                <a:lnTo>
                  <a:pt x="4992269" y="1667654"/>
                </a:lnTo>
                <a:lnTo>
                  <a:pt x="5003843" y="1671246"/>
                </a:lnTo>
                <a:lnTo>
                  <a:pt x="5014622" y="1675238"/>
                </a:lnTo>
                <a:lnTo>
                  <a:pt x="5025398" y="1679628"/>
                </a:lnTo>
                <a:lnTo>
                  <a:pt x="5036574" y="1684418"/>
                </a:lnTo>
                <a:lnTo>
                  <a:pt x="5047351" y="1689607"/>
                </a:lnTo>
                <a:lnTo>
                  <a:pt x="5057729" y="1695195"/>
                </a:lnTo>
                <a:lnTo>
                  <a:pt x="5067708" y="1701981"/>
                </a:lnTo>
                <a:lnTo>
                  <a:pt x="5078088" y="1708368"/>
                </a:lnTo>
                <a:lnTo>
                  <a:pt x="5088064" y="1714754"/>
                </a:lnTo>
                <a:lnTo>
                  <a:pt x="5097645" y="1721938"/>
                </a:lnTo>
                <a:lnTo>
                  <a:pt x="5106824" y="1729123"/>
                </a:lnTo>
                <a:lnTo>
                  <a:pt x="5116005" y="1737106"/>
                </a:lnTo>
                <a:lnTo>
                  <a:pt x="5124389" y="1745090"/>
                </a:lnTo>
                <a:lnTo>
                  <a:pt x="5132370" y="1753073"/>
                </a:lnTo>
                <a:lnTo>
                  <a:pt x="5140353" y="1761455"/>
                </a:lnTo>
                <a:lnTo>
                  <a:pt x="5147537" y="1770635"/>
                </a:lnTo>
                <a:lnTo>
                  <a:pt x="5154323" y="1779417"/>
                </a:lnTo>
                <a:lnTo>
                  <a:pt x="5160710" y="1788198"/>
                </a:lnTo>
                <a:lnTo>
                  <a:pt x="5166697" y="1797778"/>
                </a:lnTo>
                <a:lnTo>
                  <a:pt x="5171886" y="1806958"/>
                </a:lnTo>
                <a:lnTo>
                  <a:pt x="5176277" y="1816538"/>
                </a:lnTo>
                <a:lnTo>
                  <a:pt x="5180268" y="1826117"/>
                </a:lnTo>
                <a:lnTo>
                  <a:pt x="5183861" y="1836096"/>
                </a:lnTo>
                <a:lnTo>
                  <a:pt x="5186255" y="1839289"/>
                </a:lnTo>
                <a:lnTo>
                  <a:pt x="5187853" y="1842882"/>
                </a:lnTo>
                <a:lnTo>
                  <a:pt x="5188252" y="1846474"/>
                </a:lnTo>
                <a:lnTo>
                  <a:pt x="5187853" y="1850466"/>
                </a:lnTo>
                <a:lnTo>
                  <a:pt x="5191444" y="1855654"/>
                </a:lnTo>
                <a:lnTo>
                  <a:pt x="5194638" y="1861642"/>
                </a:lnTo>
                <a:lnTo>
                  <a:pt x="5197032" y="1867629"/>
                </a:lnTo>
                <a:lnTo>
                  <a:pt x="5199028" y="1874015"/>
                </a:lnTo>
                <a:lnTo>
                  <a:pt x="5200625" y="1880402"/>
                </a:lnTo>
                <a:lnTo>
                  <a:pt x="5201423" y="1886788"/>
                </a:lnTo>
                <a:lnTo>
                  <a:pt x="5203022" y="1901157"/>
                </a:lnTo>
                <a:lnTo>
                  <a:pt x="5204617" y="1915527"/>
                </a:lnTo>
                <a:lnTo>
                  <a:pt x="5205415" y="1923510"/>
                </a:lnTo>
                <a:lnTo>
                  <a:pt x="5206612" y="1931892"/>
                </a:lnTo>
                <a:lnTo>
                  <a:pt x="5208208" y="1939875"/>
                </a:lnTo>
                <a:lnTo>
                  <a:pt x="5210205" y="1948258"/>
                </a:lnTo>
                <a:lnTo>
                  <a:pt x="5212999" y="1956640"/>
                </a:lnTo>
                <a:lnTo>
                  <a:pt x="5216191" y="1966219"/>
                </a:lnTo>
                <a:lnTo>
                  <a:pt x="5220982" y="1945463"/>
                </a:lnTo>
                <a:lnTo>
                  <a:pt x="5225373" y="1925107"/>
                </a:lnTo>
                <a:lnTo>
                  <a:pt x="5234153" y="1885591"/>
                </a:lnTo>
                <a:lnTo>
                  <a:pt x="5242137" y="1847272"/>
                </a:lnTo>
                <a:lnTo>
                  <a:pt x="5249721" y="1810151"/>
                </a:lnTo>
                <a:lnTo>
                  <a:pt x="5253712" y="1791790"/>
                </a:lnTo>
                <a:lnTo>
                  <a:pt x="5258103" y="1773828"/>
                </a:lnTo>
                <a:lnTo>
                  <a:pt x="5262893" y="1755866"/>
                </a:lnTo>
                <a:lnTo>
                  <a:pt x="5268081" y="1738304"/>
                </a:lnTo>
                <a:lnTo>
                  <a:pt x="5273271" y="1721140"/>
                </a:lnTo>
                <a:lnTo>
                  <a:pt x="5278859" y="1703977"/>
                </a:lnTo>
                <a:lnTo>
                  <a:pt x="5285246" y="1686813"/>
                </a:lnTo>
                <a:lnTo>
                  <a:pt x="5292031" y="1670448"/>
                </a:lnTo>
                <a:lnTo>
                  <a:pt x="5383037" y="1307619"/>
                </a:lnTo>
                <a:lnTo>
                  <a:pt x="5382639" y="1307619"/>
                </a:lnTo>
                <a:lnTo>
                  <a:pt x="5384236" y="1294447"/>
                </a:lnTo>
                <a:lnTo>
                  <a:pt x="5385831" y="1281275"/>
                </a:lnTo>
                <a:lnTo>
                  <a:pt x="5390222" y="1255330"/>
                </a:lnTo>
                <a:lnTo>
                  <a:pt x="5395410" y="1229385"/>
                </a:lnTo>
                <a:lnTo>
                  <a:pt x="5401399" y="1204239"/>
                </a:lnTo>
                <a:lnTo>
                  <a:pt x="5407784" y="1179092"/>
                </a:lnTo>
                <a:lnTo>
                  <a:pt x="5414969" y="1153945"/>
                </a:lnTo>
                <a:lnTo>
                  <a:pt x="5422952" y="1129199"/>
                </a:lnTo>
                <a:lnTo>
                  <a:pt x="5431733" y="1104850"/>
                </a:lnTo>
                <a:lnTo>
                  <a:pt x="5440515" y="1080503"/>
                </a:lnTo>
                <a:lnTo>
                  <a:pt x="5449696" y="1056154"/>
                </a:lnTo>
                <a:lnTo>
                  <a:pt x="5459675" y="1031806"/>
                </a:lnTo>
                <a:lnTo>
                  <a:pt x="5469654" y="1007857"/>
                </a:lnTo>
                <a:lnTo>
                  <a:pt x="5490408" y="959560"/>
                </a:lnTo>
                <a:lnTo>
                  <a:pt x="5511963" y="912061"/>
                </a:lnTo>
                <a:lnTo>
                  <a:pt x="5513960" y="907670"/>
                </a:lnTo>
                <a:lnTo>
                  <a:pt x="5516354" y="903280"/>
                </a:lnTo>
                <a:lnTo>
                  <a:pt x="5518748" y="900485"/>
                </a:lnTo>
                <a:lnTo>
                  <a:pt x="5520744" y="898090"/>
                </a:lnTo>
                <a:lnTo>
                  <a:pt x="5523140" y="896095"/>
                </a:lnTo>
                <a:lnTo>
                  <a:pt x="5526333" y="894897"/>
                </a:lnTo>
                <a:lnTo>
                  <a:pt x="5528728" y="894099"/>
                </a:lnTo>
                <a:lnTo>
                  <a:pt x="5531123" y="893700"/>
                </a:lnTo>
                <a:lnTo>
                  <a:pt x="5533518" y="893301"/>
                </a:lnTo>
                <a:lnTo>
                  <a:pt x="5536312" y="893301"/>
                </a:lnTo>
                <a:lnTo>
                  <a:pt x="5541500" y="894099"/>
                </a:lnTo>
                <a:lnTo>
                  <a:pt x="5547488" y="894897"/>
                </a:lnTo>
                <a:lnTo>
                  <a:pt x="5553076" y="895297"/>
                </a:lnTo>
                <a:lnTo>
                  <a:pt x="5579421" y="894897"/>
                </a:lnTo>
                <a:lnTo>
                  <a:pt x="5605365" y="894099"/>
                </a:lnTo>
                <a:lnTo>
                  <a:pt x="5657254" y="892502"/>
                </a:lnTo>
                <a:lnTo>
                  <a:pt x="5680407" y="890506"/>
                </a:lnTo>
                <a:lnTo>
                  <a:pt x="5692380" y="889309"/>
                </a:lnTo>
                <a:lnTo>
                  <a:pt x="5703954" y="888112"/>
                </a:lnTo>
                <a:lnTo>
                  <a:pt x="5715530" y="887713"/>
                </a:lnTo>
                <a:lnTo>
                  <a:pt x="5727106" y="887713"/>
                </a:lnTo>
                <a:lnTo>
                  <a:pt x="5737882" y="888112"/>
                </a:lnTo>
                <a:lnTo>
                  <a:pt x="5748660" y="889708"/>
                </a:lnTo>
                <a:lnTo>
                  <a:pt x="5754249" y="890506"/>
                </a:lnTo>
                <a:lnTo>
                  <a:pt x="5759437" y="892103"/>
                </a:lnTo>
                <a:lnTo>
                  <a:pt x="5764625" y="893700"/>
                </a:lnTo>
                <a:lnTo>
                  <a:pt x="5769416" y="895297"/>
                </a:lnTo>
                <a:lnTo>
                  <a:pt x="5774604" y="897691"/>
                </a:lnTo>
                <a:lnTo>
                  <a:pt x="5779395" y="900086"/>
                </a:lnTo>
                <a:lnTo>
                  <a:pt x="5783786" y="902881"/>
                </a:lnTo>
                <a:lnTo>
                  <a:pt x="5788576" y="906073"/>
                </a:lnTo>
                <a:lnTo>
                  <a:pt x="5792965" y="910065"/>
                </a:lnTo>
                <a:lnTo>
                  <a:pt x="5797356" y="914057"/>
                </a:lnTo>
                <a:lnTo>
                  <a:pt x="5801347" y="918447"/>
                </a:lnTo>
                <a:lnTo>
                  <a:pt x="5805341" y="923237"/>
                </a:lnTo>
                <a:lnTo>
                  <a:pt x="5809330" y="928426"/>
                </a:lnTo>
                <a:lnTo>
                  <a:pt x="5812924" y="934413"/>
                </a:lnTo>
                <a:lnTo>
                  <a:pt x="5816515" y="941198"/>
                </a:lnTo>
                <a:lnTo>
                  <a:pt x="5820107" y="947585"/>
                </a:lnTo>
                <a:lnTo>
                  <a:pt x="5823301" y="947585"/>
                </a:lnTo>
                <a:lnTo>
                  <a:pt x="5826893" y="946787"/>
                </a:lnTo>
                <a:lnTo>
                  <a:pt x="5830087" y="945989"/>
                </a:lnTo>
                <a:lnTo>
                  <a:pt x="5833679" y="944790"/>
                </a:lnTo>
                <a:lnTo>
                  <a:pt x="5840066" y="941997"/>
                </a:lnTo>
                <a:lnTo>
                  <a:pt x="5846452" y="938405"/>
                </a:lnTo>
                <a:lnTo>
                  <a:pt x="5853239" y="934413"/>
                </a:lnTo>
                <a:lnTo>
                  <a:pt x="5859225" y="930421"/>
                </a:lnTo>
                <a:lnTo>
                  <a:pt x="5865610" y="926430"/>
                </a:lnTo>
                <a:lnTo>
                  <a:pt x="5871999" y="922838"/>
                </a:lnTo>
                <a:lnTo>
                  <a:pt x="5878384" y="919645"/>
                </a:lnTo>
                <a:lnTo>
                  <a:pt x="5885169" y="916850"/>
                </a:lnTo>
                <a:lnTo>
                  <a:pt x="5888762" y="916052"/>
                </a:lnTo>
                <a:lnTo>
                  <a:pt x="5891955" y="915254"/>
                </a:lnTo>
                <a:lnTo>
                  <a:pt x="5895547" y="914855"/>
                </a:lnTo>
                <a:lnTo>
                  <a:pt x="5898741" y="914456"/>
                </a:lnTo>
                <a:lnTo>
                  <a:pt x="5902333" y="914855"/>
                </a:lnTo>
                <a:lnTo>
                  <a:pt x="5905926" y="915254"/>
                </a:lnTo>
                <a:lnTo>
                  <a:pt x="5909519" y="916052"/>
                </a:lnTo>
                <a:lnTo>
                  <a:pt x="5913510" y="917249"/>
                </a:lnTo>
                <a:lnTo>
                  <a:pt x="5917500" y="918846"/>
                </a:lnTo>
                <a:lnTo>
                  <a:pt x="5921492" y="921241"/>
                </a:lnTo>
                <a:lnTo>
                  <a:pt x="5925483" y="923636"/>
                </a:lnTo>
                <a:lnTo>
                  <a:pt x="5929475" y="926829"/>
                </a:lnTo>
                <a:lnTo>
                  <a:pt x="5935064" y="922838"/>
                </a:lnTo>
                <a:lnTo>
                  <a:pt x="5941050" y="918846"/>
                </a:lnTo>
                <a:lnTo>
                  <a:pt x="5943845" y="916850"/>
                </a:lnTo>
                <a:lnTo>
                  <a:pt x="5946240" y="914456"/>
                </a:lnTo>
                <a:lnTo>
                  <a:pt x="5948235" y="912061"/>
                </a:lnTo>
                <a:lnTo>
                  <a:pt x="5949433" y="909665"/>
                </a:lnTo>
                <a:lnTo>
                  <a:pt x="5960609" y="882922"/>
                </a:lnTo>
                <a:lnTo>
                  <a:pt x="5970587" y="859772"/>
                </a:lnTo>
                <a:lnTo>
                  <a:pt x="5979369" y="839415"/>
                </a:lnTo>
                <a:lnTo>
                  <a:pt x="5988150" y="822651"/>
                </a:lnTo>
                <a:lnTo>
                  <a:pt x="5992143" y="815067"/>
                </a:lnTo>
                <a:lnTo>
                  <a:pt x="5996133" y="808281"/>
                </a:lnTo>
                <a:lnTo>
                  <a:pt x="6000125" y="801496"/>
                </a:lnTo>
                <a:lnTo>
                  <a:pt x="6004516" y="795908"/>
                </a:lnTo>
                <a:lnTo>
                  <a:pt x="6008908" y="790719"/>
                </a:lnTo>
                <a:lnTo>
                  <a:pt x="6013297" y="786328"/>
                </a:lnTo>
                <a:lnTo>
                  <a:pt x="6018486" y="782337"/>
                </a:lnTo>
                <a:lnTo>
                  <a:pt x="6023275" y="778745"/>
                </a:lnTo>
                <a:lnTo>
                  <a:pt x="6028466" y="775551"/>
                </a:lnTo>
                <a:lnTo>
                  <a:pt x="6033654" y="772358"/>
                </a:lnTo>
                <a:lnTo>
                  <a:pt x="6039641" y="769963"/>
                </a:lnTo>
                <a:lnTo>
                  <a:pt x="6045629" y="768366"/>
                </a:lnTo>
                <a:lnTo>
                  <a:pt x="6052813" y="766769"/>
                </a:lnTo>
                <a:lnTo>
                  <a:pt x="6059998" y="765572"/>
                </a:lnTo>
                <a:lnTo>
                  <a:pt x="6067581" y="764375"/>
                </a:lnTo>
                <a:lnTo>
                  <a:pt x="6075566" y="763976"/>
                </a:lnTo>
                <a:lnTo>
                  <a:pt x="6084745" y="763577"/>
                </a:lnTo>
                <a:lnTo>
                  <a:pt x="6093925" y="763177"/>
                </a:lnTo>
                <a:lnTo>
                  <a:pt x="6095368" y="763204"/>
                </a:lnTo>
                <a:lnTo>
                  <a:pt x="6095368" y="113086"/>
                </a:lnTo>
                <a:lnTo>
                  <a:pt x="6096083" y="111364"/>
                </a:lnTo>
                <a:lnTo>
                  <a:pt x="6102869" y="96196"/>
                </a:lnTo>
                <a:lnTo>
                  <a:pt x="6108458" y="80629"/>
                </a:lnTo>
                <a:lnTo>
                  <a:pt x="6113646" y="65062"/>
                </a:lnTo>
                <a:lnTo>
                  <a:pt x="6116042" y="57478"/>
                </a:lnTo>
                <a:lnTo>
                  <a:pt x="6118037" y="49096"/>
                </a:lnTo>
                <a:lnTo>
                  <a:pt x="6119634" y="41512"/>
                </a:lnTo>
                <a:lnTo>
                  <a:pt x="6120831" y="33529"/>
                </a:lnTo>
                <a:lnTo>
                  <a:pt x="6122028" y="25147"/>
                </a:lnTo>
                <a:lnTo>
                  <a:pt x="6122826" y="17164"/>
                </a:lnTo>
                <a:lnTo>
                  <a:pt x="6122826" y="15168"/>
                </a:lnTo>
                <a:lnTo>
                  <a:pt x="6123626" y="13172"/>
                </a:lnTo>
                <a:lnTo>
                  <a:pt x="6124823" y="11575"/>
                </a:lnTo>
                <a:lnTo>
                  <a:pt x="6126020" y="9580"/>
                </a:lnTo>
                <a:lnTo>
                  <a:pt x="6129213" y="6387"/>
                </a:lnTo>
                <a:lnTo>
                  <a:pt x="6132805" y="3991"/>
                </a:lnTo>
                <a:lnTo>
                  <a:pt x="6135600" y="2794"/>
                </a:lnTo>
                <a:lnTo>
                  <a:pt x="6139591" y="1597"/>
                </a:lnTo>
                <a:lnTo>
                  <a:pt x="6144780" y="798"/>
                </a:lnTo>
                <a:lnTo>
                  <a:pt x="6150369" y="399"/>
                </a:lnTo>
                <a:lnTo>
                  <a:pt x="6165137" y="0"/>
                </a:lnTo>
                <a:lnTo>
                  <a:pt x="6183098" y="399"/>
                </a:lnTo>
                <a:lnTo>
                  <a:pt x="6203455" y="1198"/>
                </a:lnTo>
                <a:lnTo>
                  <a:pt x="6225409" y="2794"/>
                </a:lnTo>
                <a:lnTo>
                  <a:pt x="6248959" y="5190"/>
                </a:lnTo>
                <a:lnTo>
                  <a:pt x="6272907" y="7584"/>
                </a:lnTo>
                <a:lnTo>
                  <a:pt x="6296458" y="10777"/>
                </a:lnTo>
                <a:lnTo>
                  <a:pt x="6319609" y="14370"/>
                </a:lnTo>
                <a:lnTo>
                  <a:pt x="6341961" y="18361"/>
                </a:lnTo>
                <a:lnTo>
                  <a:pt x="6361519" y="21953"/>
                </a:lnTo>
                <a:lnTo>
                  <a:pt x="6379082" y="25945"/>
                </a:lnTo>
                <a:lnTo>
                  <a:pt x="6386267" y="27941"/>
                </a:lnTo>
                <a:lnTo>
                  <a:pt x="6393052" y="29936"/>
                </a:lnTo>
                <a:lnTo>
                  <a:pt x="6399040" y="31933"/>
                </a:lnTo>
                <a:lnTo>
                  <a:pt x="6403430" y="33928"/>
                </a:lnTo>
                <a:lnTo>
                  <a:pt x="6407022" y="35924"/>
                </a:lnTo>
                <a:lnTo>
                  <a:pt x="6409418" y="37520"/>
                </a:lnTo>
                <a:lnTo>
                  <a:pt x="6412611" y="41911"/>
                </a:lnTo>
                <a:lnTo>
                  <a:pt x="6415005" y="46302"/>
                </a:lnTo>
                <a:lnTo>
                  <a:pt x="6417800" y="51491"/>
                </a:lnTo>
                <a:lnTo>
                  <a:pt x="6419795" y="56679"/>
                </a:lnTo>
                <a:lnTo>
                  <a:pt x="6423787" y="66659"/>
                </a:lnTo>
                <a:lnTo>
                  <a:pt x="6428178" y="77037"/>
                </a:lnTo>
                <a:lnTo>
                  <a:pt x="6431770" y="81427"/>
                </a:lnTo>
                <a:lnTo>
                  <a:pt x="6434963" y="85818"/>
                </a:lnTo>
                <a:lnTo>
                  <a:pt x="6438156" y="88612"/>
                </a:lnTo>
                <a:lnTo>
                  <a:pt x="6440950" y="91406"/>
                </a:lnTo>
                <a:lnTo>
                  <a:pt x="6443745" y="93002"/>
                </a:lnTo>
                <a:lnTo>
                  <a:pt x="6446539" y="94599"/>
                </a:lnTo>
                <a:lnTo>
                  <a:pt x="6448933" y="95398"/>
                </a:lnTo>
                <a:lnTo>
                  <a:pt x="6451728" y="95797"/>
                </a:lnTo>
                <a:lnTo>
                  <a:pt x="6454123" y="95398"/>
                </a:lnTo>
                <a:lnTo>
                  <a:pt x="6456118" y="94999"/>
                </a:lnTo>
                <a:lnTo>
                  <a:pt x="6458513" y="94200"/>
                </a:lnTo>
                <a:lnTo>
                  <a:pt x="6460509" y="93002"/>
                </a:lnTo>
                <a:lnTo>
                  <a:pt x="6465299" y="89809"/>
                </a:lnTo>
                <a:lnTo>
                  <a:pt x="6469290" y="85818"/>
                </a:lnTo>
                <a:lnTo>
                  <a:pt x="6477672" y="76238"/>
                </a:lnTo>
                <a:lnTo>
                  <a:pt x="6482063" y="71847"/>
                </a:lnTo>
                <a:lnTo>
                  <a:pt x="6486453" y="67856"/>
                </a:lnTo>
                <a:lnTo>
                  <a:pt x="6488849" y="66259"/>
                </a:lnTo>
                <a:lnTo>
                  <a:pt x="6491243" y="64662"/>
                </a:lnTo>
                <a:lnTo>
                  <a:pt x="6493638" y="63465"/>
                </a:lnTo>
                <a:lnTo>
                  <a:pt x="6496832" y="62667"/>
                </a:lnTo>
                <a:lnTo>
                  <a:pt x="6499626" y="62268"/>
                </a:lnTo>
                <a:lnTo>
                  <a:pt x="6502419" y="62268"/>
                </a:lnTo>
                <a:lnTo>
                  <a:pt x="6505613" y="62667"/>
                </a:lnTo>
                <a:lnTo>
                  <a:pt x="6508806" y="63465"/>
                </a:lnTo>
                <a:lnTo>
                  <a:pt x="6505613" y="69852"/>
                </a:lnTo>
                <a:lnTo>
                  <a:pt x="6503617" y="76238"/>
                </a:lnTo>
                <a:lnTo>
                  <a:pt x="6502419" y="81826"/>
                </a:lnTo>
                <a:lnTo>
                  <a:pt x="6502020" y="87415"/>
                </a:lnTo>
                <a:lnTo>
                  <a:pt x="6502419" y="92204"/>
                </a:lnTo>
                <a:lnTo>
                  <a:pt x="6503617" y="96994"/>
                </a:lnTo>
                <a:lnTo>
                  <a:pt x="6505213" y="100985"/>
                </a:lnTo>
                <a:lnTo>
                  <a:pt x="6507609" y="104977"/>
                </a:lnTo>
                <a:lnTo>
                  <a:pt x="6510403" y="108968"/>
                </a:lnTo>
                <a:lnTo>
                  <a:pt x="6513595" y="112561"/>
                </a:lnTo>
                <a:lnTo>
                  <a:pt x="6517188" y="116153"/>
                </a:lnTo>
                <a:lnTo>
                  <a:pt x="6521179" y="119346"/>
                </a:lnTo>
                <a:lnTo>
                  <a:pt x="6529961" y="125334"/>
                </a:lnTo>
                <a:lnTo>
                  <a:pt x="6539141" y="131321"/>
                </a:lnTo>
                <a:lnTo>
                  <a:pt x="6548722" y="137308"/>
                </a:lnTo>
                <a:lnTo>
                  <a:pt x="6557503" y="143295"/>
                </a:lnTo>
                <a:lnTo>
                  <a:pt x="6561893" y="146489"/>
                </a:lnTo>
                <a:lnTo>
                  <a:pt x="6565884" y="150480"/>
                </a:lnTo>
                <a:lnTo>
                  <a:pt x="6569477" y="154072"/>
                </a:lnTo>
                <a:lnTo>
                  <a:pt x="6572670" y="157665"/>
                </a:lnTo>
                <a:lnTo>
                  <a:pt x="6575065" y="162055"/>
                </a:lnTo>
                <a:lnTo>
                  <a:pt x="6577460" y="166447"/>
                </a:lnTo>
                <a:lnTo>
                  <a:pt x="6579057" y="170837"/>
                </a:lnTo>
                <a:lnTo>
                  <a:pt x="6579855" y="176026"/>
                </a:lnTo>
                <a:lnTo>
                  <a:pt x="6580254" y="181614"/>
                </a:lnTo>
                <a:lnTo>
                  <a:pt x="6579855" y="187601"/>
                </a:lnTo>
                <a:lnTo>
                  <a:pt x="6578658" y="193988"/>
                </a:lnTo>
                <a:lnTo>
                  <a:pt x="6576263" y="200375"/>
                </a:lnTo>
                <a:lnTo>
                  <a:pt x="6581451" y="225520"/>
                </a:lnTo>
                <a:lnTo>
                  <a:pt x="6585443" y="250268"/>
                </a:lnTo>
                <a:lnTo>
                  <a:pt x="6589435" y="274616"/>
                </a:lnTo>
                <a:lnTo>
                  <a:pt x="6592627" y="299763"/>
                </a:lnTo>
                <a:lnTo>
                  <a:pt x="6595023" y="324510"/>
                </a:lnTo>
                <a:lnTo>
                  <a:pt x="6595821" y="336884"/>
                </a:lnTo>
                <a:lnTo>
                  <a:pt x="6596220" y="349656"/>
                </a:lnTo>
                <a:lnTo>
                  <a:pt x="6596619" y="362031"/>
                </a:lnTo>
                <a:lnTo>
                  <a:pt x="6596619" y="374803"/>
                </a:lnTo>
                <a:lnTo>
                  <a:pt x="6596220" y="387575"/>
                </a:lnTo>
                <a:lnTo>
                  <a:pt x="6595821" y="399950"/>
                </a:lnTo>
                <a:lnTo>
                  <a:pt x="6599014" y="425895"/>
                </a:lnTo>
                <a:lnTo>
                  <a:pt x="6601809" y="451840"/>
                </a:lnTo>
                <a:lnTo>
                  <a:pt x="6604203" y="477385"/>
                </a:lnTo>
                <a:lnTo>
                  <a:pt x="6605800" y="503330"/>
                </a:lnTo>
                <a:lnTo>
                  <a:pt x="6607396" y="529274"/>
                </a:lnTo>
                <a:lnTo>
                  <a:pt x="6608594" y="555219"/>
                </a:lnTo>
                <a:lnTo>
                  <a:pt x="6608993" y="581164"/>
                </a:lnTo>
                <a:lnTo>
                  <a:pt x="6609791" y="606710"/>
                </a:lnTo>
                <a:lnTo>
                  <a:pt x="6610589" y="658600"/>
                </a:lnTo>
                <a:lnTo>
                  <a:pt x="6610989" y="710888"/>
                </a:lnTo>
                <a:lnTo>
                  <a:pt x="6611787" y="762379"/>
                </a:lnTo>
                <a:lnTo>
                  <a:pt x="6612586" y="788324"/>
                </a:lnTo>
                <a:lnTo>
                  <a:pt x="6613783" y="814668"/>
                </a:lnTo>
                <a:lnTo>
                  <a:pt x="6630547" y="1345538"/>
                </a:lnTo>
                <a:lnTo>
                  <a:pt x="6648509" y="1345937"/>
                </a:lnTo>
                <a:lnTo>
                  <a:pt x="6656492" y="1310813"/>
                </a:lnTo>
                <a:lnTo>
                  <a:pt x="6664475" y="1275289"/>
                </a:lnTo>
                <a:lnTo>
                  <a:pt x="6671659" y="1240162"/>
                </a:lnTo>
                <a:lnTo>
                  <a:pt x="6678844" y="1204639"/>
                </a:lnTo>
                <a:lnTo>
                  <a:pt x="6707184" y="1062940"/>
                </a:lnTo>
                <a:lnTo>
                  <a:pt x="6714369" y="1027416"/>
                </a:lnTo>
                <a:lnTo>
                  <a:pt x="6721554" y="992290"/>
                </a:lnTo>
                <a:lnTo>
                  <a:pt x="6729936" y="956766"/>
                </a:lnTo>
                <a:lnTo>
                  <a:pt x="6737919" y="921641"/>
                </a:lnTo>
                <a:lnTo>
                  <a:pt x="6746301" y="886914"/>
                </a:lnTo>
                <a:lnTo>
                  <a:pt x="6755881" y="851789"/>
                </a:lnTo>
                <a:lnTo>
                  <a:pt x="6765860" y="817063"/>
                </a:lnTo>
                <a:lnTo>
                  <a:pt x="6776237" y="782337"/>
                </a:lnTo>
                <a:lnTo>
                  <a:pt x="6775040" y="767568"/>
                </a:lnTo>
                <a:lnTo>
                  <a:pt x="6774641" y="753598"/>
                </a:lnTo>
                <a:lnTo>
                  <a:pt x="6775040" y="738829"/>
                </a:lnTo>
                <a:lnTo>
                  <a:pt x="6776636" y="724859"/>
                </a:lnTo>
                <a:lnTo>
                  <a:pt x="6778632" y="710888"/>
                </a:lnTo>
                <a:lnTo>
                  <a:pt x="6781427" y="696519"/>
                </a:lnTo>
                <a:lnTo>
                  <a:pt x="6785418" y="682549"/>
                </a:lnTo>
                <a:lnTo>
                  <a:pt x="6791006" y="668578"/>
                </a:lnTo>
                <a:lnTo>
                  <a:pt x="6790607" y="663390"/>
                </a:lnTo>
                <a:lnTo>
                  <a:pt x="6790607" y="658200"/>
                </a:lnTo>
                <a:lnTo>
                  <a:pt x="6791006" y="653410"/>
                </a:lnTo>
                <a:lnTo>
                  <a:pt x="6791405" y="648222"/>
                </a:lnTo>
                <a:lnTo>
                  <a:pt x="6792603" y="643432"/>
                </a:lnTo>
                <a:lnTo>
                  <a:pt x="6793800" y="638642"/>
                </a:lnTo>
                <a:lnTo>
                  <a:pt x="6795396" y="633852"/>
                </a:lnTo>
                <a:lnTo>
                  <a:pt x="6796994" y="629462"/>
                </a:lnTo>
                <a:lnTo>
                  <a:pt x="6800985" y="620680"/>
                </a:lnTo>
                <a:lnTo>
                  <a:pt x="6805774" y="612298"/>
                </a:lnTo>
                <a:lnTo>
                  <a:pt x="6810964" y="603517"/>
                </a:lnTo>
                <a:lnTo>
                  <a:pt x="6816153" y="595135"/>
                </a:lnTo>
                <a:lnTo>
                  <a:pt x="6822140" y="586752"/>
                </a:lnTo>
                <a:lnTo>
                  <a:pt x="6827329" y="577971"/>
                </a:lnTo>
                <a:lnTo>
                  <a:pt x="6832118" y="569190"/>
                </a:lnTo>
                <a:lnTo>
                  <a:pt x="6836509" y="560009"/>
                </a:lnTo>
                <a:lnTo>
                  <a:pt x="6839702" y="550829"/>
                </a:lnTo>
                <a:lnTo>
                  <a:pt x="6841300" y="546039"/>
                </a:lnTo>
                <a:lnTo>
                  <a:pt x="6842497" y="540850"/>
                </a:lnTo>
                <a:lnTo>
                  <a:pt x="6843295" y="535661"/>
                </a:lnTo>
                <a:lnTo>
                  <a:pt x="6844093" y="530872"/>
                </a:lnTo>
                <a:lnTo>
                  <a:pt x="6844093" y="525283"/>
                </a:lnTo>
                <a:lnTo>
                  <a:pt x="6844093" y="520094"/>
                </a:lnTo>
                <a:lnTo>
                  <a:pt x="6844093" y="515304"/>
                </a:lnTo>
                <a:lnTo>
                  <a:pt x="6844892" y="511312"/>
                </a:lnTo>
                <a:lnTo>
                  <a:pt x="6846488" y="507720"/>
                </a:lnTo>
                <a:lnTo>
                  <a:pt x="6848484" y="505326"/>
                </a:lnTo>
                <a:lnTo>
                  <a:pt x="6851278" y="503330"/>
                </a:lnTo>
                <a:lnTo>
                  <a:pt x="6854471" y="502531"/>
                </a:lnTo>
                <a:lnTo>
                  <a:pt x="6857664" y="501733"/>
                </a:lnTo>
                <a:lnTo>
                  <a:pt x="6861656" y="501334"/>
                </a:lnTo>
                <a:lnTo>
                  <a:pt x="6865647" y="501733"/>
                </a:lnTo>
                <a:lnTo>
                  <a:pt x="6869639" y="501733"/>
                </a:lnTo>
                <a:lnTo>
                  <a:pt x="6878021" y="502931"/>
                </a:lnTo>
                <a:lnTo>
                  <a:pt x="6886803" y="504128"/>
                </a:lnTo>
                <a:lnTo>
                  <a:pt x="6894386" y="504927"/>
                </a:lnTo>
                <a:lnTo>
                  <a:pt x="6945078" y="505326"/>
                </a:lnTo>
                <a:lnTo>
                  <a:pt x="6996170" y="505725"/>
                </a:lnTo>
                <a:lnTo>
                  <a:pt x="7098353" y="506124"/>
                </a:lnTo>
                <a:lnTo>
                  <a:pt x="7095957" y="494948"/>
                </a:lnTo>
                <a:lnTo>
                  <a:pt x="7095558" y="490158"/>
                </a:lnTo>
                <a:lnTo>
                  <a:pt x="7095159" y="485768"/>
                </a:lnTo>
                <a:lnTo>
                  <a:pt x="7095159" y="482175"/>
                </a:lnTo>
                <a:lnTo>
                  <a:pt x="7095159" y="478583"/>
                </a:lnTo>
                <a:lnTo>
                  <a:pt x="7095957" y="475389"/>
                </a:lnTo>
                <a:lnTo>
                  <a:pt x="7096756" y="472595"/>
                </a:lnTo>
                <a:lnTo>
                  <a:pt x="7097554" y="470600"/>
                </a:lnTo>
                <a:lnTo>
                  <a:pt x="7099151" y="468604"/>
                </a:lnTo>
                <a:lnTo>
                  <a:pt x="7100349" y="467007"/>
                </a:lnTo>
                <a:lnTo>
                  <a:pt x="7101945" y="465809"/>
                </a:lnTo>
                <a:lnTo>
                  <a:pt x="7103941" y="465011"/>
                </a:lnTo>
                <a:lnTo>
                  <a:pt x="7105936" y="464213"/>
                </a:lnTo>
                <a:lnTo>
                  <a:pt x="7107933" y="463814"/>
                </a:lnTo>
                <a:lnTo>
                  <a:pt x="7110327" y="463415"/>
                </a:lnTo>
                <a:lnTo>
                  <a:pt x="7115516" y="463415"/>
                </a:lnTo>
                <a:lnTo>
                  <a:pt x="7121104" y="464213"/>
                </a:lnTo>
                <a:lnTo>
                  <a:pt x="7126693" y="465410"/>
                </a:lnTo>
                <a:lnTo>
                  <a:pt x="7132280" y="466608"/>
                </a:lnTo>
                <a:lnTo>
                  <a:pt x="7143856" y="469003"/>
                </a:lnTo>
                <a:lnTo>
                  <a:pt x="7149444" y="469801"/>
                </a:lnTo>
                <a:lnTo>
                  <a:pt x="7154633" y="470200"/>
                </a:lnTo>
                <a:lnTo>
                  <a:pt x="7168604" y="469402"/>
                </a:lnTo>
                <a:lnTo>
                  <a:pt x="7182973" y="467806"/>
                </a:lnTo>
                <a:lnTo>
                  <a:pt x="7197342" y="465410"/>
                </a:lnTo>
                <a:lnTo>
                  <a:pt x="7211312" y="462616"/>
                </a:lnTo>
                <a:lnTo>
                  <a:pt x="7240051" y="457427"/>
                </a:lnTo>
                <a:lnTo>
                  <a:pt x="7254421" y="455432"/>
                </a:lnTo>
                <a:lnTo>
                  <a:pt x="7268790" y="453835"/>
                </a:lnTo>
                <a:lnTo>
                  <a:pt x="7275575" y="453436"/>
                </a:lnTo>
                <a:lnTo>
                  <a:pt x="7283159" y="453037"/>
                </a:lnTo>
                <a:lnTo>
                  <a:pt x="7289945" y="453037"/>
                </a:lnTo>
                <a:lnTo>
                  <a:pt x="7296731" y="453436"/>
                </a:lnTo>
                <a:lnTo>
                  <a:pt x="7303916" y="454234"/>
                </a:lnTo>
                <a:lnTo>
                  <a:pt x="7311101" y="455032"/>
                </a:lnTo>
                <a:lnTo>
                  <a:pt x="7317885" y="456629"/>
                </a:lnTo>
                <a:lnTo>
                  <a:pt x="7324671" y="458225"/>
                </a:lnTo>
                <a:lnTo>
                  <a:pt x="7331457" y="460621"/>
                </a:lnTo>
                <a:lnTo>
                  <a:pt x="7338243" y="463016"/>
                </a:lnTo>
                <a:lnTo>
                  <a:pt x="7345028" y="466208"/>
                </a:lnTo>
                <a:lnTo>
                  <a:pt x="7351813" y="469801"/>
                </a:lnTo>
                <a:lnTo>
                  <a:pt x="7358599" y="474192"/>
                </a:lnTo>
                <a:lnTo>
                  <a:pt x="7364986" y="479381"/>
                </a:lnTo>
                <a:lnTo>
                  <a:pt x="7371372" y="484569"/>
                </a:lnTo>
                <a:lnTo>
                  <a:pt x="7378157" y="490557"/>
                </a:lnTo>
                <a:lnTo>
                  <a:pt x="7406896" y="513708"/>
                </a:lnTo>
                <a:lnTo>
                  <a:pt x="7414879" y="510115"/>
                </a:lnTo>
                <a:lnTo>
                  <a:pt x="7422862" y="507321"/>
                </a:lnTo>
                <a:lnTo>
                  <a:pt x="7430047" y="505326"/>
                </a:lnTo>
                <a:lnTo>
                  <a:pt x="7437631" y="503729"/>
                </a:lnTo>
                <a:lnTo>
                  <a:pt x="7445215" y="502931"/>
                </a:lnTo>
                <a:lnTo>
                  <a:pt x="7452000" y="502132"/>
                </a:lnTo>
                <a:lnTo>
                  <a:pt x="7458786" y="502132"/>
                </a:lnTo>
                <a:lnTo>
                  <a:pt x="7465572" y="502531"/>
                </a:lnTo>
                <a:lnTo>
                  <a:pt x="7471958" y="503330"/>
                </a:lnTo>
                <a:lnTo>
                  <a:pt x="7478744" y="504528"/>
                </a:lnTo>
                <a:lnTo>
                  <a:pt x="7484731" y="506124"/>
                </a:lnTo>
                <a:lnTo>
                  <a:pt x="7490718" y="508519"/>
                </a:lnTo>
                <a:lnTo>
                  <a:pt x="7496306" y="511712"/>
                </a:lnTo>
                <a:lnTo>
                  <a:pt x="7501495" y="514905"/>
                </a:lnTo>
                <a:lnTo>
                  <a:pt x="7507084" y="518098"/>
                </a:lnTo>
                <a:lnTo>
                  <a:pt x="7512272" y="522090"/>
                </a:lnTo>
                <a:lnTo>
                  <a:pt x="7516663" y="526480"/>
                </a:lnTo>
                <a:lnTo>
                  <a:pt x="7521054" y="531271"/>
                </a:lnTo>
                <a:lnTo>
                  <a:pt x="7525445" y="536459"/>
                </a:lnTo>
                <a:lnTo>
                  <a:pt x="7529037" y="542447"/>
                </a:lnTo>
                <a:lnTo>
                  <a:pt x="7532630" y="548833"/>
                </a:lnTo>
                <a:lnTo>
                  <a:pt x="7536222" y="555219"/>
                </a:lnTo>
                <a:lnTo>
                  <a:pt x="7539414" y="562005"/>
                </a:lnTo>
                <a:lnTo>
                  <a:pt x="7542209" y="569190"/>
                </a:lnTo>
                <a:lnTo>
                  <a:pt x="7544604" y="577173"/>
                </a:lnTo>
                <a:lnTo>
                  <a:pt x="7546599" y="585156"/>
                </a:lnTo>
                <a:lnTo>
                  <a:pt x="7548595" y="593139"/>
                </a:lnTo>
                <a:lnTo>
                  <a:pt x="7550191" y="601920"/>
                </a:lnTo>
                <a:lnTo>
                  <a:pt x="7550990" y="611101"/>
                </a:lnTo>
                <a:lnTo>
                  <a:pt x="7551789" y="620680"/>
                </a:lnTo>
                <a:lnTo>
                  <a:pt x="7552188" y="630260"/>
                </a:lnTo>
                <a:lnTo>
                  <a:pt x="7552188" y="640239"/>
                </a:lnTo>
                <a:lnTo>
                  <a:pt x="7554582" y="649020"/>
                </a:lnTo>
                <a:lnTo>
                  <a:pt x="7556977" y="657402"/>
                </a:lnTo>
                <a:lnTo>
                  <a:pt x="7558574" y="666184"/>
                </a:lnTo>
                <a:lnTo>
                  <a:pt x="7559772" y="674566"/>
                </a:lnTo>
                <a:lnTo>
                  <a:pt x="7560171" y="683746"/>
                </a:lnTo>
                <a:lnTo>
                  <a:pt x="7559772" y="692128"/>
                </a:lnTo>
                <a:lnTo>
                  <a:pt x="7559373" y="696519"/>
                </a:lnTo>
                <a:lnTo>
                  <a:pt x="7558574" y="700910"/>
                </a:lnTo>
                <a:lnTo>
                  <a:pt x="7557376" y="705300"/>
                </a:lnTo>
                <a:lnTo>
                  <a:pt x="7556179" y="710090"/>
                </a:lnTo>
                <a:lnTo>
                  <a:pt x="7559373" y="718872"/>
                </a:lnTo>
                <a:lnTo>
                  <a:pt x="7562166" y="727653"/>
                </a:lnTo>
                <a:lnTo>
                  <a:pt x="7563763" y="736833"/>
                </a:lnTo>
                <a:lnTo>
                  <a:pt x="7564561" y="741224"/>
                </a:lnTo>
                <a:lnTo>
                  <a:pt x="7564960" y="746014"/>
                </a:lnTo>
                <a:lnTo>
                  <a:pt x="7565359" y="750404"/>
                </a:lnTo>
                <a:lnTo>
                  <a:pt x="7564960" y="755194"/>
                </a:lnTo>
                <a:lnTo>
                  <a:pt x="7564561" y="759585"/>
                </a:lnTo>
                <a:lnTo>
                  <a:pt x="7564162" y="763976"/>
                </a:lnTo>
                <a:lnTo>
                  <a:pt x="7562965" y="768366"/>
                </a:lnTo>
                <a:lnTo>
                  <a:pt x="7561368" y="773156"/>
                </a:lnTo>
                <a:lnTo>
                  <a:pt x="7559373" y="777946"/>
                </a:lnTo>
                <a:lnTo>
                  <a:pt x="7556977" y="782337"/>
                </a:lnTo>
                <a:lnTo>
                  <a:pt x="7575738" y="890905"/>
                </a:lnTo>
                <a:lnTo>
                  <a:pt x="7584518" y="890905"/>
                </a:lnTo>
                <a:lnTo>
                  <a:pt x="7593700" y="891704"/>
                </a:lnTo>
                <a:lnTo>
                  <a:pt x="7665946" y="600723"/>
                </a:lnTo>
                <a:lnTo>
                  <a:pt x="7672731" y="577173"/>
                </a:lnTo>
                <a:lnTo>
                  <a:pt x="7678718" y="552824"/>
                </a:lnTo>
                <a:lnTo>
                  <a:pt x="7690294" y="504528"/>
                </a:lnTo>
                <a:lnTo>
                  <a:pt x="7701470" y="456629"/>
                </a:lnTo>
                <a:lnTo>
                  <a:pt x="7713844" y="408332"/>
                </a:lnTo>
                <a:lnTo>
                  <a:pt x="7719831" y="384782"/>
                </a:lnTo>
                <a:lnTo>
                  <a:pt x="7726617" y="360832"/>
                </a:lnTo>
                <a:lnTo>
                  <a:pt x="7733801" y="336884"/>
                </a:lnTo>
                <a:lnTo>
                  <a:pt x="7741784" y="313733"/>
                </a:lnTo>
                <a:lnTo>
                  <a:pt x="7749767" y="290183"/>
                </a:lnTo>
                <a:lnTo>
                  <a:pt x="7758948" y="267032"/>
                </a:lnTo>
                <a:lnTo>
                  <a:pt x="7768926" y="243882"/>
                </a:lnTo>
                <a:lnTo>
                  <a:pt x="7779305" y="221529"/>
                </a:lnTo>
                <a:lnTo>
                  <a:pt x="7781700" y="210353"/>
                </a:lnTo>
                <a:lnTo>
                  <a:pt x="7784494" y="199975"/>
                </a:lnTo>
                <a:lnTo>
                  <a:pt x="7787686" y="190395"/>
                </a:lnTo>
                <a:lnTo>
                  <a:pt x="7791279" y="180815"/>
                </a:lnTo>
                <a:lnTo>
                  <a:pt x="7795270" y="172833"/>
                </a:lnTo>
                <a:lnTo>
                  <a:pt x="7799662" y="165249"/>
                </a:lnTo>
                <a:lnTo>
                  <a:pt x="7802855" y="162055"/>
                </a:lnTo>
                <a:lnTo>
                  <a:pt x="7805649" y="158863"/>
                </a:lnTo>
                <a:lnTo>
                  <a:pt x="7808443" y="155670"/>
                </a:lnTo>
                <a:lnTo>
                  <a:pt x="7811237" y="152875"/>
                </a:lnTo>
                <a:lnTo>
                  <a:pt x="7814430" y="150480"/>
                </a:lnTo>
                <a:lnTo>
                  <a:pt x="7818023" y="148086"/>
                </a:lnTo>
                <a:lnTo>
                  <a:pt x="7821215" y="146089"/>
                </a:lnTo>
                <a:lnTo>
                  <a:pt x="7825207" y="144094"/>
                </a:lnTo>
                <a:lnTo>
                  <a:pt x="7829199" y="142896"/>
                </a:lnTo>
                <a:lnTo>
                  <a:pt x="7833589" y="141699"/>
                </a:lnTo>
                <a:lnTo>
                  <a:pt x="7837980" y="140502"/>
                </a:lnTo>
                <a:lnTo>
                  <a:pt x="7842370" y="140103"/>
                </a:lnTo>
                <a:lnTo>
                  <a:pt x="7847160" y="139703"/>
                </a:lnTo>
                <a:lnTo>
                  <a:pt x="7852350" y="139703"/>
                </a:lnTo>
                <a:lnTo>
                  <a:pt x="7857538" y="140103"/>
                </a:lnTo>
                <a:lnTo>
                  <a:pt x="7863127" y="140502"/>
                </a:lnTo>
                <a:lnTo>
                  <a:pt x="7869113" y="141699"/>
                </a:lnTo>
                <a:lnTo>
                  <a:pt x="7875101" y="142896"/>
                </a:lnTo>
                <a:lnTo>
                  <a:pt x="7881487" y="144493"/>
                </a:lnTo>
                <a:lnTo>
                  <a:pt x="7887874" y="146489"/>
                </a:lnTo>
                <a:lnTo>
                  <a:pt x="7893063" y="147687"/>
                </a:lnTo>
                <a:lnTo>
                  <a:pt x="7897853" y="149283"/>
                </a:lnTo>
                <a:lnTo>
                  <a:pt x="7903440" y="150081"/>
                </a:lnTo>
                <a:lnTo>
                  <a:pt x="7908630" y="150480"/>
                </a:lnTo>
                <a:lnTo>
                  <a:pt x="7919407" y="150879"/>
                </a:lnTo>
                <a:lnTo>
                  <a:pt x="7930184" y="150879"/>
                </a:lnTo>
                <a:lnTo>
                  <a:pt x="7952536" y="149283"/>
                </a:lnTo>
                <a:lnTo>
                  <a:pt x="7964111" y="148884"/>
                </a:lnTo>
                <a:lnTo>
                  <a:pt x="7974490" y="148086"/>
                </a:lnTo>
                <a:lnTo>
                  <a:pt x="7987662" y="145690"/>
                </a:lnTo>
                <a:lnTo>
                  <a:pt x="8000834" y="144094"/>
                </a:lnTo>
                <a:lnTo>
                  <a:pt x="8013207" y="143695"/>
                </a:lnTo>
                <a:lnTo>
                  <a:pt x="8025182" y="144094"/>
                </a:lnTo>
                <a:lnTo>
                  <a:pt x="8037556" y="145291"/>
                </a:lnTo>
                <a:lnTo>
                  <a:pt x="8048732" y="147287"/>
                </a:lnTo>
                <a:lnTo>
                  <a:pt x="8059509" y="150879"/>
                </a:lnTo>
                <a:lnTo>
                  <a:pt x="8070685" y="154871"/>
                </a:lnTo>
                <a:lnTo>
                  <a:pt x="8080664" y="159661"/>
                </a:lnTo>
                <a:lnTo>
                  <a:pt x="8090642" y="165249"/>
                </a:lnTo>
                <a:lnTo>
                  <a:pt x="8100223" y="171635"/>
                </a:lnTo>
                <a:lnTo>
                  <a:pt x="8109403" y="178820"/>
                </a:lnTo>
                <a:lnTo>
                  <a:pt x="8118184" y="187601"/>
                </a:lnTo>
                <a:lnTo>
                  <a:pt x="8126567" y="196383"/>
                </a:lnTo>
                <a:lnTo>
                  <a:pt x="8135348" y="206361"/>
                </a:lnTo>
                <a:lnTo>
                  <a:pt x="8142932" y="217538"/>
                </a:lnTo>
                <a:lnTo>
                  <a:pt x="8148519" y="209555"/>
                </a:lnTo>
                <a:lnTo>
                  <a:pt x="8154906" y="201572"/>
                </a:lnTo>
                <a:lnTo>
                  <a:pt x="8162091" y="193988"/>
                </a:lnTo>
                <a:lnTo>
                  <a:pt x="8165284" y="190795"/>
                </a:lnTo>
                <a:lnTo>
                  <a:pt x="8168876" y="188000"/>
                </a:lnTo>
                <a:lnTo>
                  <a:pt x="8172469" y="185207"/>
                </a:lnTo>
                <a:lnTo>
                  <a:pt x="8176061" y="183610"/>
                </a:lnTo>
                <a:lnTo>
                  <a:pt x="8179654" y="182413"/>
                </a:lnTo>
                <a:lnTo>
                  <a:pt x="8183246" y="182413"/>
                </a:lnTo>
                <a:lnTo>
                  <a:pt x="8185241" y="182413"/>
                </a:lnTo>
                <a:lnTo>
                  <a:pt x="8186838" y="182812"/>
                </a:lnTo>
                <a:lnTo>
                  <a:pt x="8188435" y="183610"/>
                </a:lnTo>
                <a:lnTo>
                  <a:pt x="8190431" y="184807"/>
                </a:lnTo>
                <a:lnTo>
                  <a:pt x="8192426" y="186005"/>
                </a:lnTo>
                <a:lnTo>
                  <a:pt x="8194023" y="187601"/>
                </a:lnTo>
                <a:lnTo>
                  <a:pt x="8197216" y="191593"/>
                </a:lnTo>
                <a:lnTo>
                  <a:pt x="8200409" y="195584"/>
                </a:lnTo>
                <a:lnTo>
                  <a:pt x="8203602" y="199975"/>
                </a:lnTo>
                <a:lnTo>
                  <a:pt x="8210787" y="207958"/>
                </a:lnTo>
                <a:lnTo>
                  <a:pt x="8218770" y="215941"/>
                </a:lnTo>
                <a:lnTo>
                  <a:pt x="8227552" y="223525"/>
                </a:lnTo>
                <a:lnTo>
                  <a:pt x="8244316" y="239092"/>
                </a:lnTo>
                <a:lnTo>
                  <a:pt x="8252698" y="247474"/>
                </a:lnTo>
                <a:lnTo>
                  <a:pt x="8260282" y="255457"/>
                </a:lnTo>
                <a:lnTo>
                  <a:pt x="8263874" y="259847"/>
                </a:lnTo>
                <a:lnTo>
                  <a:pt x="8267067" y="264239"/>
                </a:lnTo>
                <a:lnTo>
                  <a:pt x="8269862" y="268629"/>
                </a:lnTo>
                <a:lnTo>
                  <a:pt x="8272256" y="273419"/>
                </a:lnTo>
                <a:lnTo>
                  <a:pt x="8274651" y="278208"/>
                </a:lnTo>
                <a:lnTo>
                  <a:pt x="8276248" y="283398"/>
                </a:lnTo>
                <a:lnTo>
                  <a:pt x="8277845" y="288587"/>
                </a:lnTo>
                <a:lnTo>
                  <a:pt x="8279042" y="293775"/>
                </a:lnTo>
                <a:lnTo>
                  <a:pt x="8279441" y="299364"/>
                </a:lnTo>
                <a:lnTo>
                  <a:pt x="8279441" y="304951"/>
                </a:lnTo>
                <a:lnTo>
                  <a:pt x="8279042" y="310939"/>
                </a:lnTo>
                <a:lnTo>
                  <a:pt x="8277845" y="317725"/>
                </a:lnTo>
                <a:lnTo>
                  <a:pt x="8276248" y="324111"/>
                </a:lnTo>
                <a:lnTo>
                  <a:pt x="8273853" y="330896"/>
                </a:lnTo>
                <a:lnTo>
                  <a:pt x="8271059" y="337682"/>
                </a:lnTo>
                <a:lnTo>
                  <a:pt x="8267467" y="344867"/>
                </a:lnTo>
                <a:lnTo>
                  <a:pt x="8270660" y="352051"/>
                </a:lnTo>
                <a:lnTo>
                  <a:pt x="8273454" y="358438"/>
                </a:lnTo>
                <a:lnTo>
                  <a:pt x="8276248" y="364824"/>
                </a:lnTo>
                <a:lnTo>
                  <a:pt x="8278643" y="371211"/>
                </a:lnTo>
                <a:lnTo>
                  <a:pt x="8282634" y="385181"/>
                </a:lnTo>
                <a:lnTo>
                  <a:pt x="8286227" y="398353"/>
                </a:lnTo>
                <a:lnTo>
                  <a:pt x="8288622" y="412323"/>
                </a:lnTo>
                <a:lnTo>
                  <a:pt x="8291416" y="425895"/>
                </a:lnTo>
                <a:lnTo>
                  <a:pt x="8292614" y="439465"/>
                </a:lnTo>
                <a:lnTo>
                  <a:pt x="8293811" y="453436"/>
                </a:lnTo>
                <a:lnTo>
                  <a:pt x="8295408" y="481376"/>
                </a:lnTo>
                <a:lnTo>
                  <a:pt x="8297004" y="508519"/>
                </a:lnTo>
                <a:lnTo>
                  <a:pt x="8297802" y="522888"/>
                </a:lnTo>
                <a:lnTo>
                  <a:pt x="8298600" y="536459"/>
                </a:lnTo>
                <a:lnTo>
                  <a:pt x="8299798" y="550430"/>
                </a:lnTo>
                <a:lnTo>
                  <a:pt x="8301793" y="564000"/>
                </a:lnTo>
                <a:lnTo>
                  <a:pt x="8323348" y="567194"/>
                </a:lnTo>
                <a:lnTo>
                  <a:pt x="8338515" y="564000"/>
                </a:lnTo>
                <a:lnTo>
                  <a:pt x="8353683" y="560808"/>
                </a:lnTo>
                <a:lnTo>
                  <a:pt x="8369250" y="558413"/>
                </a:lnTo>
                <a:lnTo>
                  <a:pt x="8384418" y="556816"/>
                </a:lnTo>
                <a:lnTo>
                  <a:pt x="8392402" y="556018"/>
                </a:lnTo>
                <a:lnTo>
                  <a:pt x="8399985" y="556018"/>
                </a:lnTo>
                <a:lnTo>
                  <a:pt x="8407569" y="556018"/>
                </a:lnTo>
                <a:lnTo>
                  <a:pt x="8415153" y="556816"/>
                </a:lnTo>
                <a:lnTo>
                  <a:pt x="8423136" y="557615"/>
                </a:lnTo>
                <a:lnTo>
                  <a:pt x="8430720" y="558812"/>
                </a:lnTo>
                <a:lnTo>
                  <a:pt x="8438304" y="560808"/>
                </a:lnTo>
                <a:lnTo>
                  <a:pt x="8446287" y="563202"/>
                </a:lnTo>
                <a:lnTo>
                  <a:pt x="8450677" y="560808"/>
                </a:lnTo>
                <a:lnTo>
                  <a:pt x="8455867" y="558812"/>
                </a:lnTo>
                <a:lnTo>
                  <a:pt x="8460257" y="557615"/>
                </a:lnTo>
                <a:lnTo>
                  <a:pt x="8464648" y="556417"/>
                </a:lnTo>
                <a:lnTo>
                  <a:pt x="8469437" y="556018"/>
                </a:lnTo>
                <a:lnTo>
                  <a:pt x="8473828" y="555618"/>
                </a:lnTo>
                <a:lnTo>
                  <a:pt x="8478219" y="555618"/>
                </a:lnTo>
                <a:lnTo>
                  <a:pt x="8483009" y="556018"/>
                </a:lnTo>
                <a:lnTo>
                  <a:pt x="8492188" y="557615"/>
                </a:lnTo>
                <a:lnTo>
                  <a:pt x="8501370" y="559610"/>
                </a:lnTo>
                <a:lnTo>
                  <a:pt x="8519730" y="564400"/>
                </a:lnTo>
                <a:lnTo>
                  <a:pt x="8537292" y="566396"/>
                </a:lnTo>
                <a:lnTo>
                  <a:pt x="8554856" y="569190"/>
                </a:lnTo>
                <a:lnTo>
                  <a:pt x="8563636" y="571185"/>
                </a:lnTo>
                <a:lnTo>
                  <a:pt x="8572018" y="573181"/>
                </a:lnTo>
                <a:lnTo>
                  <a:pt x="8580002" y="575576"/>
                </a:lnTo>
                <a:lnTo>
                  <a:pt x="8588784" y="578769"/>
                </a:lnTo>
                <a:lnTo>
                  <a:pt x="8596368" y="581563"/>
                </a:lnTo>
                <a:lnTo>
                  <a:pt x="8604350" y="585156"/>
                </a:lnTo>
                <a:lnTo>
                  <a:pt x="8611536" y="589546"/>
                </a:lnTo>
                <a:lnTo>
                  <a:pt x="8619518" y="594336"/>
                </a:lnTo>
                <a:lnTo>
                  <a:pt x="8626304" y="599525"/>
                </a:lnTo>
                <a:lnTo>
                  <a:pt x="8633090" y="605512"/>
                </a:lnTo>
                <a:lnTo>
                  <a:pt x="8639076" y="612697"/>
                </a:lnTo>
                <a:lnTo>
                  <a:pt x="8645064" y="619882"/>
                </a:lnTo>
                <a:lnTo>
                  <a:pt x="8646260" y="619483"/>
                </a:lnTo>
                <a:lnTo>
                  <a:pt x="8647458" y="619084"/>
                </a:lnTo>
                <a:lnTo>
                  <a:pt x="8648656" y="619084"/>
                </a:lnTo>
                <a:lnTo>
                  <a:pt x="8650252" y="619084"/>
                </a:lnTo>
                <a:lnTo>
                  <a:pt x="8652248" y="620281"/>
                </a:lnTo>
                <a:lnTo>
                  <a:pt x="8654642" y="621878"/>
                </a:lnTo>
                <a:lnTo>
                  <a:pt x="8656640" y="623873"/>
                </a:lnTo>
                <a:lnTo>
                  <a:pt x="8658634" y="626268"/>
                </a:lnTo>
                <a:lnTo>
                  <a:pt x="8662626" y="631058"/>
                </a:lnTo>
                <a:lnTo>
                  <a:pt x="8664622" y="633453"/>
                </a:lnTo>
                <a:lnTo>
                  <a:pt x="8667018" y="635049"/>
                </a:lnTo>
                <a:lnTo>
                  <a:pt x="8669012" y="635848"/>
                </a:lnTo>
                <a:lnTo>
                  <a:pt x="8670210" y="635848"/>
                </a:lnTo>
                <a:lnTo>
                  <a:pt x="8671008" y="635848"/>
                </a:lnTo>
                <a:lnTo>
                  <a:pt x="8672206" y="635448"/>
                </a:lnTo>
                <a:lnTo>
                  <a:pt x="8673402" y="635049"/>
                </a:lnTo>
                <a:lnTo>
                  <a:pt x="8675798" y="632655"/>
                </a:lnTo>
                <a:lnTo>
                  <a:pt x="8678194" y="629063"/>
                </a:lnTo>
                <a:lnTo>
                  <a:pt x="8680588" y="623474"/>
                </a:lnTo>
                <a:lnTo>
                  <a:pt x="8683382" y="619084"/>
                </a:lnTo>
                <a:lnTo>
                  <a:pt x="8685778" y="615092"/>
                </a:lnTo>
                <a:lnTo>
                  <a:pt x="8688970" y="611500"/>
                </a:lnTo>
                <a:lnTo>
                  <a:pt x="8692162" y="607907"/>
                </a:lnTo>
                <a:lnTo>
                  <a:pt x="8695356" y="605113"/>
                </a:lnTo>
                <a:lnTo>
                  <a:pt x="8698948" y="602719"/>
                </a:lnTo>
                <a:lnTo>
                  <a:pt x="8702542" y="601122"/>
                </a:lnTo>
                <a:lnTo>
                  <a:pt x="8706134" y="599924"/>
                </a:lnTo>
                <a:lnTo>
                  <a:pt x="8709328" y="599126"/>
                </a:lnTo>
                <a:lnTo>
                  <a:pt x="8712920" y="599126"/>
                </a:lnTo>
                <a:lnTo>
                  <a:pt x="8716112" y="599525"/>
                </a:lnTo>
                <a:lnTo>
                  <a:pt x="8718906" y="600324"/>
                </a:lnTo>
                <a:lnTo>
                  <a:pt x="8721302" y="601521"/>
                </a:lnTo>
                <a:lnTo>
                  <a:pt x="8723298" y="603517"/>
                </a:lnTo>
                <a:lnTo>
                  <a:pt x="8724494" y="606311"/>
                </a:lnTo>
                <a:lnTo>
                  <a:pt x="8725292" y="609504"/>
                </a:lnTo>
                <a:lnTo>
                  <a:pt x="8726090" y="614294"/>
                </a:lnTo>
                <a:lnTo>
                  <a:pt x="8726890" y="618685"/>
                </a:lnTo>
                <a:lnTo>
                  <a:pt x="8728486" y="623075"/>
                </a:lnTo>
                <a:lnTo>
                  <a:pt x="8729684" y="627466"/>
                </a:lnTo>
                <a:lnTo>
                  <a:pt x="8733276" y="635049"/>
                </a:lnTo>
                <a:lnTo>
                  <a:pt x="8737666" y="643032"/>
                </a:lnTo>
                <a:lnTo>
                  <a:pt x="8742456" y="650217"/>
                </a:lnTo>
                <a:lnTo>
                  <a:pt x="8748444" y="657003"/>
                </a:lnTo>
                <a:lnTo>
                  <a:pt x="8759620" y="670175"/>
                </a:lnTo>
                <a:lnTo>
                  <a:pt x="8764810" y="676960"/>
                </a:lnTo>
                <a:lnTo>
                  <a:pt x="8770396" y="683746"/>
                </a:lnTo>
                <a:lnTo>
                  <a:pt x="8775186" y="690532"/>
                </a:lnTo>
                <a:lnTo>
                  <a:pt x="8779578" y="697716"/>
                </a:lnTo>
                <a:lnTo>
                  <a:pt x="8783570" y="705300"/>
                </a:lnTo>
                <a:lnTo>
                  <a:pt x="8785166" y="709292"/>
                </a:lnTo>
                <a:lnTo>
                  <a:pt x="8786364" y="713283"/>
                </a:lnTo>
                <a:lnTo>
                  <a:pt x="8787162" y="717674"/>
                </a:lnTo>
                <a:lnTo>
                  <a:pt x="8787960" y="721665"/>
                </a:lnTo>
                <a:lnTo>
                  <a:pt x="8788358" y="726456"/>
                </a:lnTo>
                <a:lnTo>
                  <a:pt x="8788758" y="730846"/>
                </a:lnTo>
                <a:lnTo>
                  <a:pt x="8791952" y="763976"/>
                </a:lnTo>
                <a:lnTo>
                  <a:pt x="8793948" y="836222"/>
                </a:lnTo>
                <a:lnTo>
                  <a:pt x="8810312" y="927627"/>
                </a:lnTo>
                <a:lnTo>
                  <a:pt x="8825480" y="928825"/>
                </a:lnTo>
                <a:lnTo>
                  <a:pt x="8840648" y="929624"/>
                </a:lnTo>
                <a:lnTo>
                  <a:pt x="8856614" y="930023"/>
                </a:lnTo>
                <a:lnTo>
                  <a:pt x="8871782" y="929624"/>
                </a:lnTo>
                <a:lnTo>
                  <a:pt x="8902916" y="929225"/>
                </a:lnTo>
                <a:lnTo>
                  <a:pt x="8918882" y="929624"/>
                </a:lnTo>
                <a:lnTo>
                  <a:pt x="8934050" y="930023"/>
                </a:lnTo>
                <a:lnTo>
                  <a:pt x="8949216" y="931619"/>
                </a:lnTo>
                <a:lnTo>
                  <a:pt x="8956800" y="932817"/>
                </a:lnTo>
                <a:lnTo>
                  <a:pt x="8963986" y="934413"/>
                </a:lnTo>
                <a:lnTo>
                  <a:pt x="8971170" y="936009"/>
                </a:lnTo>
                <a:lnTo>
                  <a:pt x="8978754" y="938006"/>
                </a:lnTo>
                <a:lnTo>
                  <a:pt x="8985940" y="940800"/>
                </a:lnTo>
                <a:lnTo>
                  <a:pt x="8993124" y="943593"/>
                </a:lnTo>
                <a:lnTo>
                  <a:pt x="8999908" y="946787"/>
                </a:lnTo>
                <a:lnTo>
                  <a:pt x="9006694" y="950379"/>
                </a:lnTo>
                <a:lnTo>
                  <a:pt x="9013880" y="954370"/>
                </a:lnTo>
                <a:lnTo>
                  <a:pt x="9020266" y="959160"/>
                </a:lnTo>
                <a:lnTo>
                  <a:pt x="9026652" y="964350"/>
                </a:lnTo>
                <a:lnTo>
                  <a:pt x="9033038" y="969937"/>
                </a:lnTo>
                <a:lnTo>
                  <a:pt x="9039426" y="976723"/>
                </a:lnTo>
                <a:lnTo>
                  <a:pt x="9045812" y="983509"/>
                </a:lnTo>
                <a:lnTo>
                  <a:pt x="9054594" y="981513"/>
                </a:lnTo>
                <a:lnTo>
                  <a:pt x="9062576" y="979916"/>
                </a:lnTo>
                <a:lnTo>
                  <a:pt x="9070558" y="978719"/>
                </a:lnTo>
                <a:lnTo>
                  <a:pt x="9078142" y="978320"/>
                </a:lnTo>
                <a:lnTo>
                  <a:pt x="9085328" y="978320"/>
                </a:lnTo>
                <a:lnTo>
                  <a:pt x="9092114" y="979118"/>
                </a:lnTo>
                <a:lnTo>
                  <a:pt x="9098100" y="979916"/>
                </a:lnTo>
                <a:lnTo>
                  <a:pt x="9104088" y="981513"/>
                </a:lnTo>
                <a:lnTo>
                  <a:pt x="9110076" y="983509"/>
                </a:lnTo>
                <a:lnTo>
                  <a:pt x="9115264" y="985904"/>
                </a:lnTo>
                <a:lnTo>
                  <a:pt x="9120452" y="988697"/>
                </a:lnTo>
                <a:lnTo>
                  <a:pt x="9124844" y="991492"/>
                </a:lnTo>
                <a:lnTo>
                  <a:pt x="9129234" y="995084"/>
                </a:lnTo>
                <a:lnTo>
                  <a:pt x="9133624" y="998676"/>
                </a:lnTo>
                <a:lnTo>
                  <a:pt x="9137616" y="1002668"/>
                </a:lnTo>
                <a:lnTo>
                  <a:pt x="9141608" y="1007457"/>
                </a:lnTo>
                <a:lnTo>
                  <a:pt x="9145200" y="1011849"/>
                </a:lnTo>
                <a:lnTo>
                  <a:pt x="9148792" y="1016638"/>
                </a:lnTo>
                <a:lnTo>
                  <a:pt x="9154780" y="1026617"/>
                </a:lnTo>
                <a:lnTo>
                  <a:pt x="9160766" y="1037394"/>
                </a:lnTo>
                <a:lnTo>
                  <a:pt x="9166356" y="1048969"/>
                </a:lnTo>
                <a:lnTo>
                  <a:pt x="9177132" y="1072120"/>
                </a:lnTo>
                <a:lnTo>
                  <a:pt x="9182322" y="1083696"/>
                </a:lnTo>
                <a:lnTo>
                  <a:pt x="9187908" y="1094472"/>
                </a:lnTo>
                <a:lnTo>
                  <a:pt x="9212258" y="1214218"/>
                </a:lnTo>
                <a:lnTo>
                  <a:pt x="9246186" y="1199849"/>
                </a:lnTo>
                <a:lnTo>
                  <a:pt x="9248180" y="1191865"/>
                </a:lnTo>
                <a:lnTo>
                  <a:pt x="9249378" y="1183483"/>
                </a:lnTo>
                <a:lnTo>
                  <a:pt x="9248980" y="1165921"/>
                </a:lnTo>
                <a:lnTo>
                  <a:pt x="9249778" y="1149156"/>
                </a:lnTo>
                <a:lnTo>
                  <a:pt x="9250976" y="1131993"/>
                </a:lnTo>
                <a:lnTo>
                  <a:pt x="9252972" y="1115627"/>
                </a:lnTo>
                <a:lnTo>
                  <a:pt x="9255366" y="1098864"/>
                </a:lnTo>
                <a:lnTo>
                  <a:pt x="9258558" y="1082897"/>
                </a:lnTo>
                <a:lnTo>
                  <a:pt x="9262550" y="1066532"/>
                </a:lnTo>
                <a:lnTo>
                  <a:pt x="9266940" y="1050566"/>
                </a:lnTo>
                <a:lnTo>
                  <a:pt x="9272130" y="1034601"/>
                </a:lnTo>
                <a:lnTo>
                  <a:pt x="9277320" y="1019033"/>
                </a:lnTo>
                <a:lnTo>
                  <a:pt x="9283306" y="1003466"/>
                </a:lnTo>
                <a:lnTo>
                  <a:pt x="9289294" y="987899"/>
                </a:lnTo>
                <a:lnTo>
                  <a:pt x="9296080" y="972732"/>
                </a:lnTo>
                <a:lnTo>
                  <a:pt x="9303264" y="957165"/>
                </a:lnTo>
                <a:lnTo>
                  <a:pt x="9310448" y="942396"/>
                </a:lnTo>
                <a:lnTo>
                  <a:pt x="9318032" y="926829"/>
                </a:lnTo>
                <a:lnTo>
                  <a:pt x="9318032" y="926430"/>
                </a:lnTo>
                <a:lnTo>
                  <a:pt x="9321226" y="913657"/>
                </a:lnTo>
                <a:lnTo>
                  <a:pt x="9324818" y="901683"/>
                </a:lnTo>
                <a:lnTo>
                  <a:pt x="9329208" y="890905"/>
                </a:lnTo>
                <a:lnTo>
                  <a:pt x="9331604" y="885717"/>
                </a:lnTo>
                <a:lnTo>
                  <a:pt x="9333998" y="880927"/>
                </a:lnTo>
                <a:lnTo>
                  <a:pt x="9337192" y="876137"/>
                </a:lnTo>
                <a:lnTo>
                  <a:pt x="9339986" y="871746"/>
                </a:lnTo>
                <a:lnTo>
                  <a:pt x="9342780" y="867356"/>
                </a:lnTo>
                <a:lnTo>
                  <a:pt x="9345972" y="863364"/>
                </a:lnTo>
                <a:lnTo>
                  <a:pt x="9349566" y="859772"/>
                </a:lnTo>
                <a:lnTo>
                  <a:pt x="9353158" y="856578"/>
                </a:lnTo>
                <a:lnTo>
                  <a:pt x="9356750" y="853385"/>
                </a:lnTo>
                <a:lnTo>
                  <a:pt x="9360742" y="850193"/>
                </a:lnTo>
                <a:lnTo>
                  <a:pt x="9364732" y="847398"/>
                </a:lnTo>
                <a:lnTo>
                  <a:pt x="9369124" y="845003"/>
                </a:lnTo>
                <a:lnTo>
                  <a:pt x="9373514" y="842609"/>
                </a:lnTo>
                <a:lnTo>
                  <a:pt x="9378304" y="840214"/>
                </a:lnTo>
                <a:lnTo>
                  <a:pt x="9383094" y="838617"/>
                </a:lnTo>
                <a:lnTo>
                  <a:pt x="9387884" y="837020"/>
                </a:lnTo>
                <a:lnTo>
                  <a:pt x="9393074" y="835424"/>
                </a:lnTo>
                <a:lnTo>
                  <a:pt x="9398262" y="834226"/>
                </a:lnTo>
                <a:lnTo>
                  <a:pt x="9404250" y="833428"/>
                </a:lnTo>
                <a:lnTo>
                  <a:pt x="9409836" y="832630"/>
                </a:lnTo>
                <a:lnTo>
                  <a:pt x="9421812" y="832231"/>
                </a:lnTo>
                <a:lnTo>
                  <a:pt x="9434984" y="832231"/>
                </a:lnTo>
                <a:lnTo>
                  <a:pt x="9448156" y="833428"/>
                </a:lnTo>
                <a:lnTo>
                  <a:pt x="9459732" y="834226"/>
                </a:lnTo>
                <a:lnTo>
                  <a:pt x="9471306" y="835025"/>
                </a:lnTo>
                <a:lnTo>
                  <a:pt x="9482484" y="835025"/>
                </a:lnTo>
                <a:lnTo>
                  <a:pt x="9494058" y="834625"/>
                </a:lnTo>
                <a:lnTo>
                  <a:pt x="9517210" y="833827"/>
                </a:lnTo>
                <a:lnTo>
                  <a:pt x="9540758" y="833428"/>
                </a:lnTo>
                <a:lnTo>
                  <a:pt x="9551936" y="833428"/>
                </a:lnTo>
                <a:lnTo>
                  <a:pt x="9563510" y="833827"/>
                </a:lnTo>
                <a:lnTo>
                  <a:pt x="9575086" y="835025"/>
                </a:lnTo>
                <a:lnTo>
                  <a:pt x="9586262" y="836621"/>
                </a:lnTo>
                <a:lnTo>
                  <a:pt x="9597838" y="839016"/>
                </a:lnTo>
                <a:lnTo>
                  <a:pt x="9609014" y="843008"/>
                </a:lnTo>
                <a:lnTo>
                  <a:pt x="9614602" y="845003"/>
                </a:lnTo>
                <a:lnTo>
                  <a:pt x="9620190" y="846999"/>
                </a:lnTo>
                <a:lnTo>
                  <a:pt x="9625380" y="849793"/>
                </a:lnTo>
                <a:lnTo>
                  <a:pt x="9631366" y="852587"/>
                </a:lnTo>
                <a:lnTo>
                  <a:pt x="9637354" y="854982"/>
                </a:lnTo>
                <a:lnTo>
                  <a:pt x="9643740" y="857777"/>
                </a:lnTo>
                <a:lnTo>
                  <a:pt x="9649328" y="860570"/>
                </a:lnTo>
                <a:lnTo>
                  <a:pt x="9655316" y="863763"/>
                </a:lnTo>
                <a:lnTo>
                  <a:pt x="9666492" y="870549"/>
                </a:lnTo>
                <a:lnTo>
                  <a:pt x="9677270" y="878133"/>
                </a:lnTo>
                <a:lnTo>
                  <a:pt x="9687248" y="886116"/>
                </a:lnTo>
                <a:lnTo>
                  <a:pt x="9697226" y="894498"/>
                </a:lnTo>
                <a:lnTo>
                  <a:pt x="9706806" y="903280"/>
                </a:lnTo>
                <a:lnTo>
                  <a:pt x="9715986" y="912460"/>
                </a:lnTo>
                <a:lnTo>
                  <a:pt x="9734348" y="930821"/>
                </a:lnTo>
                <a:lnTo>
                  <a:pt x="9752310" y="949581"/>
                </a:lnTo>
                <a:lnTo>
                  <a:pt x="9762288" y="958761"/>
                </a:lnTo>
                <a:lnTo>
                  <a:pt x="9771868" y="967144"/>
                </a:lnTo>
                <a:lnTo>
                  <a:pt x="9781846" y="975925"/>
                </a:lnTo>
                <a:lnTo>
                  <a:pt x="9792624" y="983509"/>
                </a:lnTo>
                <a:lnTo>
                  <a:pt x="9801006" y="989895"/>
                </a:lnTo>
                <a:lnTo>
                  <a:pt x="9808990" y="997080"/>
                </a:lnTo>
                <a:lnTo>
                  <a:pt x="9815774" y="1004265"/>
                </a:lnTo>
                <a:lnTo>
                  <a:pt x="9821762" y="1012647"/>
                </a:lnTo>
                <a:lnTo>
                  <a:pt x="9827350" y="1021029"/>
                </a:lnTo>
                <a:lnTo>
                  <a:pt x="9832140" y="1029411"/>
                </a:lnTo>
                <a:lnTo>
                  <a:pt x="9835732" y="1038592"/>
                </a:lnTo>
                <a:lnTo>
                  <a:pt x="9838926" y="1047772"/>
                </a:lnTo>
                <a:lnTo>
                  <a:pt x="9841320" y="1056953"/>
                </a:lnTo>
                <a:lnTo>
                  <a:pt x="9842916" y="1066931"/>
                </a:lnTo>
                <a:lnTo>
                  <a:pt x="9844114" y="1076910"/>
                </a:lnTo>
                <a:lnTo>
                  <a:pt x="9844514" y="1086888"/>
                </a:lnTo>
                <a:lnTo>
                  <a:pt x="9844514" y="1097267"/>
                </a:lnTo>
                <a:lnTo>
                  <a:pt x="9844114" y="1108044"/>
                </a:lnTo>
                <a:lnTo>
                  <a:pt x="9843316" y="1118421"/>
                </a:lnTo>
                <a:lnTo>
                  <a:pt x="9841718" y="1129199"/>
                </a:lnTo>
                <a:lnTo>
                  <a:pt x="9843714" y="1181887"/>
                </a:lnTo>
                <a:lnTo>
                  <a:pt x="9844114" y="1199849"/>
                </a:lnTo>
                <a:lnTo>
                  <a:pt x="9847308" y="1228188"/>
                </a:lnTo>
                <a:lnTo>
                  <a:pt x="9850102" y="1256129"/>
                </a:lnTo>
                <a:lnTo>
                  <a:pt x="9852496" y="1284469"/>
                </a:lnTo>
                <a:lnTo>
                  <a:pt x="9854094" y="1312409"/>
                </a:lnTo>
                <a:lnTo>
                  <a:pt x="9855690" y="1340749"/>
                </a:lnTo>
                <a:lnTo>
                  <a:pt x="9856886" y="1368689"/>
                </a:lnTo>
                <a:lnTo>
                  <a:pt x="9858882" y="1424571"/>
                </a:lnTo>
                <a:lnTo>
                  <a:pt x="9858882" y="1428162"/>
                </a:lnTo>
                <a:lnTo>
                  <a:pt x="9858882" y="1431356"/>
                </a:lnTo>
                <a:lnTo>
                  <a:pt x="9859680" y="1482448"/>
                </a:lnTo>
                <a:lnTo>
                  <a:pt x="9860080" y="1533938"/>
                </a:lnTo>
                <a:lnTo>
                  <a:pt x="9860478" y="1584631"/>
                </a:lnTo>
                <a:lnTo>
                  <a:pt x="9861278" y="1636121"/>
                </a:lnTo>
                <a:lnTo>
                  <a:pt x="9866466" y="1999747"/>
                </a:lnTo>
                <a:lnTo>
                  <a:pt x="9866466" y="2036071"/>
                </a:lnTo>
                <a:lnTo>
                  <a:pt x="9879638" y="2216088"/>
                </a:lnTo>
                <a:lnTo>
                  <a:pt x="9881634" y="2221676"/>
                </a:lnTo>
                <a:lnTo>
                  <a:pt x="9883230" y="2227663"/>
                </a:lnTo>
                <a:lnTo>
                  <a:pt x="9884428" y="2233251"/>
                </a:lnTo>
                <a:lnTo>
                  <a:pt x="9885226" y="2238839"/>
                </a:lnTo>
                <a:lnTo>
                  <a:pt x="9886024" y="2244427"/>
                </a:lnTo>
                <a:lnTo>
                  <a:pt x="9886424" y="2250016"/>
                </a:lnTo>
                <a:lnTo>
                  <a:pt x="9886424" y="2261591"/>
                </a:lnTo>
                <a:lnTo>
                  <a:pt x="9886024" y="2272767"/>
                </a:lnTo>
                <a:lnTo>
                  <a:pt x="9885226" y="2284343"/>
                </a:lnTo>
                <a:lnTo>
                  <a:pt x="9882432" y="2307094"/>
                </a:lnTo>
                <a:lnTo>
                  <a:pt x="9887222" y="2299909"/>
                </a:lnTo>
                <a:lnTo>
                  <a:pt x="9892012" y="2292325"/>
                </a:lnTo>
                <a:lnTo>
                  <a:pt x="9896004" y="2284343"/>
                </a:lnTo>
                <a:lnTo>
                  <a:pt x="9899198" y="2276759"/>
                </a:lnTo>
                <a:lnTo>
                  <a:pt x="9902390" y="2268776"/>
                </a:lnTo>
                <a:lnTo>
                  <a:pt x="9905184" y="2261192"/>
                </a:lnTo>
                <a:lnTo>
                  <a:pt x="9907978" y="2252810"/>
                </a:lnTo>
                <a:lnTo>
                  <a:pt x="9909974" y="2244826"/>
                </a:lnTo>
                <a:lnTo>
                  <a:pt x="9911970" y="2236843"/>
                </a:lnTo>
                <a:lnTo>
                  <a:pt x="9913566" y="2228860"/>
                </a:lnTo>
                <a:lnTo>
                  <a:pt x="9915962" y="2212495"/>
                </a:lnTo>
                <a:lnTo>
                  <a:pt x="9917558" y="2196130"/>
                </a:lnTo>
                <a:lnTo>
                  <a:pt x="9918756" y="2179366"/>
                </a:lnTo>
                <a:lnTo>
                  <a:pt x="9919554" y="2162601"/>
                </a:lnTo>
                <a:lnTo>
                  <a:pt x="9919952" y="2145837"/>
                </a:lnTo>
                <a:lnTo>
                  <a:pt x="9920750" y="2112308"/>
                </a:lnTo>
                <a:lnTo>
                  <a:pt x="9921150" y="2095544"/>
                </a:lnTo>
                <a:lnTo>
                  <a:pt x="9922348" y="2078779"/>
                </a:lnTo>
                <a:lnTo>
                  <a:pt x="9924742" y="2062415"/>
                </a:lnTo>
                <a:lnTo>
                  <a:pt x="9927138" y="2046049"/>
                </a:lnTo>
                <a:lnTo>
                  <a:pt x="9932326" y="2016911"/>
                </a:lnTo>
                <a:lnTo>
                  <a:pt x="9936318" y="1988172"/>
                </a:lnTo>
                <a:lnTo>
                  <a:pt x="9940310" y="1959035"/>
                </a:lnTo>
                <a:lnTo>
                  <a:pt x="9943902" y="1930296"/>
                </a:lnTo>
                <a:lnTo>
                  <a:pt x="9946696" y="1901157"/>
                </a:lnTo>
                <a:lnTo>
                  <a:pt x="9949888" y="1872019"/>
                </a:lnTo>
                <a:lnTo>
                  <a:pt x="9955876" y="1813344"/>
                </a:lnTo>
                <a:lnTo>
                  <a:pt x="9958670" y="1784206"/>
                </a:lnTo>
                <a:lnTo>
                  <a:pt x="9961864" y="1755068"/>
                </a:lnTo>
                <a:lnTo>
                  <a:pt x="9965056" y="1725930"/>
                </a:lnTo>
                <a:lnTo>
                  <a:pt x="9969048" y="1696792"/>
                </a:lnTo>
                <a:lnTo>
                  <a:pt x="9973438" y="1668053"/>
                </a:lnTo>
                <a:lnTo>
                  <a:pt x="9978628" y="1639314"/>
                </a:lnTo>
                <a:lnTo>
                  <a:pt x="9984216" y="1610176"/>
                </a:lnTo>
                <a:lnTo>
                  <a:pt x="9991400" y="1581437"/>
                </a:lnTo>
                <a:lnTo>
                  <a:pt x="10104760" y="803092"/>
                </a:lnTo>
                <a:lnTo>
                  <a:pt x="10107154" y="786728"/>
                </a:lnTo>
                <a:lnTo>
                  <a:pt x="10109948" y="769963"/>
                </a:lnTo>
                <a:lnTo>
                  <a:pt x="10113542" y="753598"/>
                </a:lnTo>
                <a:lnTo>
                  <a:pt x="10117932" y="737232"/>
                </a:lnTo>
                <a:lnTo>
                  <a:pt x="10123120" y="721665"/>
                </a:lnTo>
                <a:lnTo>
                  <a:pt x="10127910" y="705699"/>
                </a:lnTo>
                <a:lnTo>
                  <a:pt x="10133498" y="690133"/>
                </a:lnTo>
                <a:lnTo>
                  <a:pt x="10139086" y="674167"/>
                </a:lnTo>
                <a:lnTo>
                  <a:pt x="10150662" y="643032"/>
                </a:lnTo>
                <a:lnTo>
                  <a:pt x="10162636" y="611899"/>
                </a:lnTo>
                <a:lnTo>
                  <a:pt x="10167826" y="595933"/>
                </a:lnTo>
                <a:lnTo>
                  <a:pt x="10173014" y="580366"/>
                </a:lnTo>
                <a:lnTo>
                  <a:pt x="10177804" y="564000"/>
                </a:lnTo>
                <a:lnTo>
                  <a:pt x="10182196" y="548035"/>
                </a:lnTo>
                <a:lnTo>
                  <a:pt x="10184590" y="541249"/>
                </a:lnTo>
                <a:lnTo>
                  <a:pt x="10186984" y="534863"/>
                </a:lnTo>
                <a:lnTo>
                  <a:pt x="10190578" y="528875"/>
                </a:lnTo>
                <a:lnTo>
                  <a:pt x="10192574" y="526081"/>
                </a:lnTo>
                <a:lnTo>
                  <a:pt x="10194568" y="523687"/>
                </a:lnTo>
                <a:lnTo>
                  <a:pt x="10196964" y="521292"/>
                </a:lnTo>
                <a:lnTo>
                  <a:pt x="10199358" y="519296"/>
                </a:lnTo>
                <a:lnTo>
                  <a:pt x="10202152" y="517699"/>
                </a:lnTo>
                <a:lnTo>
                  <a:pt x="10204946" y="516103"/>
                </a:lnTo>
                <a:lnTo>
                  <a:pt x="10208140" y="514905"/>
                </a:lnTo>
                <a:lnTo>
                  <a:pt x="10211334" y="514107"/>
                </a:lnTo>
                <a:lnTo>
                  <a:pt x="10214926" y="513708"/>
                </a:lnTo>
                <a:lnTo>
                  <a:pt x="10219316" y="513708"/>
                </a:lnTo>
                <a:lnTo>
                  <a:pt x="10237278" y="514107"/>
                </a:lnTo>
                <a:lnTo>
                  <a:pt x="10255640" y="514107"/>
                </a:lnTo>
                <a:lnTo>
                  <a:pt x="10274000" y="513708"/>
                </a:lnTo>
                <a:lnTo>
                  <a:pt x="10292760" y="512910"/>
                </a:lnTo>
                <a:lnTo>
                  <a:pt x="10311120" y="512112"/>
                </a:lnTo>
                <a:lnTo>
                  <a:pt x="10329880" y="511312"/>
                </a:lnTo>
                <a:lnTo>
                  <a:pt x="10348242" y="511312"/>
                </a:lnTo>
                <a:lnTo>
                  <a:pt x="10366602" y="511712"/>
                </a:lnTo>
                <a:lnTo>
                  <a:pt x="10384964" y="512910"/>
                </a:lnTo>
                <a:lnTo>
                  <a:pt x="10393746" y="513708"/>
                </a:lnTo>
                <a:lnTo>
                  <a:pt x="10402528" y="514905"/>
                </a:lnTo>
                <a:lnTo>
                  <a:pt x="10411308" y="516502"/>
                </a:lnTo>
                <a:lnTo>
                  <a:pt x="10420488" y="518497"/>
                </a:lnTo>
                <a:lnTo>
                  <a:pt x="10429270" y="520493"/>
                </a:lnTo>
                <a:lnTo>
                  <a:pt x="10438052" y="523288"/>
                </a:lnTo>
                <a:lnTo>
                  <a:pt x="10446832" y="526081"/>
                </a:lnTo>
                <a:lnTo>
                  <a:pt x="10455614" y="529674"/>
                </a:lnTo>
                <a:lnTo>
                  <a:pt x="10463996" y="533266"/>
                </a:lnTo>
                <a:lnTo>
                  <a:pt x="10472378" y="537656"/>
                </a:lnTo>
                <a:lnTo>
                  <a:pt x="10481160" y="542447"/>
                </a:lnTo>
                <a:lnTo>
                  <a:pt x="10489142" y="548035"/>
                </a:lnTo>
                <a:lnTo>
                  <a:pt x="10497126" y="554022"/>
                </a:lnTo>
                <a:lnTo>
                  <a:pt x="10505108" y="560408"/>
                </a:lnTo>
                <a:lnTo>
                  <a:pt x="10520276" y="574778"/>
                </a:lnTo>
                <a:lnTo>
                  <a:pt x="10526664" y="580765"/>
                </a:lnTo>
                <a:lnTo>
                  <a:pt x="10529456" y="582761"/>
                </a:lnTo>
                <a:lnTo>
                  <a:pt x="10540234" y="572383"/>
                </a:lnTo>
                <a:lnTo>
                  <a:pt x="10545424" y="568392"/>
                </a:lnTo>
                <a:lnTo>
                  <a:pt x="10550212" y="565199"/>
                </a:lnTo>
                <a:lnTo>
                  <a:pt x="10554204" y="562005"/>
                </a:lnTo>
                <a:lnTo>
                  <a:pt x="10558196" y="560009"/>
                </a:lnTo>
                <a:lnTo>
                  <a:pt x="10561788" y="558014"/>
                </a:lnTo>
                <a:lnTo>
                  <a:pt x="10565380" y="556816"/>
                </a:lnTo>
                <a:lnTo>
                  <a:pt x="10568174" y="556018"/>
                </a:lnTo>
                <a:lnTo>
                  <a:pt x="10570968" y="555618"/>
                </a:lnTo>
                <a:lnTo>
                  <a:pt x="10573762" y="555618"/>
                </a:lnTo>
                <a:lnTo>
                  <a:pt x="10575758" y="556018"/>
                </a:lnTo>
                <a:lnTo>
                  <a:pt x="10578152" y="557216"/>
                </a:lnTo>
                <a:lnTo>
                  <a:pt x="10580150" y="558413"/>
                </a:lnTo>
                <a:lnTo>
                  <a:pt x="10581746" y="560009"/>
                </a:lnTo>
                <a:lnTo>
                  <a:pt x="10583342" y="562005"/>
                </a:lnTo>
                <a:lnTo>
                  <a:pt x="10584540" y="564000"/>
                </a:lnTo>
                <a:lnTo>
                  <a:pt x="10585736" y="566795"/>
                </a:lnTo>
                <a:lnTo>
                  <a:pt x="10587334" y="572383"/>
                </a:lnTo>
                <a:lnTo>
                  <a:pt x="10588930" y="579168"/>
                </a:lnTo>
                <a:lnTo>
                  <a:pt x="10589728" y="586353"/>
                </a:lnTo>
                <a:lnTo>
                  <a:pt x="10590926" y="602320"/>
                </a:lnTo>
                <a:lnTo>
                  <a:pt x="10591724" y="618685"/>
                </a:lnTo>
                <a:lnTo>
                  <a:pt x="10607690" y="630659"/>
                </a:lnTo>
                <a:lnTo>
                  <a:pt x="10615674" y="636647"/>
                </a:lnTo>
                <a:lnTo>
                  <a:pt x="10623256" y="643032"/>
                </a:lnTo>
                <a:lnTo>
                  <a:pt x="10630840" y="649419"/>
                </a:lnTo>
                <a:lnTo>
                  <a:pt x="10637626" y="656205"/>
                </a:lnTo>
                <a:lnTo>
                  <a:pt x="10644412" y="662991"/>
                </a:lnTo>
                <a:lnTo>
                  <a:pt x="10650000" y="670175"/>
                </a:lnTo>
                <a:lnTo>
                  <a:pt x="10654790" y="678158"/>
                </a:lnTo>
                <a:lnTo>
                  <a:pt x="10657184" y="682150"/>
                </a:lnTo>
                <a:lnTo>
                  <a:pt x="10659180" y="686141"/>
                </a:lnTo>
                <a:lnTo>
                  <a:pt x="10660778" y="690133"/>
                </a:lnTo>
                <a:lnTo>
                  <a:pt x="10662374" y="694523"/>
                </a:lnTo>
                <a:lnTo>
                  <a:pt x="10663572" y="698914"/>
                </a:lnTo>
                <a:lnTo>
                  <a:pt x="10664768" y="703704"/>
                </a:lnTo>
                <a:lnTo>
                  <a:pt x="10665168" y="708494"/>
                </a:lnTo>
                <a:lnTo>
                  <a:pt x="10665568" y="713682"/>
                </a:lnTo>
                <a:lnTo>
                  <a:pt x="10665966" y="718872"/>
                </a:lnTo>
                <a:lnTo>
                  <a:pt x="10665568" y="724060"/>
                </a:lnTo>
                <a:lnTo>
                  <a:pt x="10665168" y="729249"/>
                </a:lnTo>
                <a:lnTo>
                  <a:pt x="10664370" y="734838"/>
                </a:lnTo>
                <a:lnTo>
                  <a:pt x="10663172" y="740825"/>
                </a:lnTo>
                <a:lnTo>
                  <a:pt x="10661576" y="747211"/>
                </a:lnTo>
                <a:lnTo>
                  <a:pt x="10666764" y="812273"/>
                </a:lnTo>
                <a:lnTo>
                  <a:pt x="10672752" y="862965"/>
                </a:lnTo>
                <a:lnTo>
                  <a:pt x="10675944" y="888511"/>
                </a:lnTo>
                <a:lnTo>
                  <a:pt x="10678340" y="914057"/>
                </a:lnTo>
                <a:lnTo>
                  <a:pt x="10680736" y="939203"/>
                </a:lnTo>
                <a:lnTo>
                  <a:pt x="10682332" y="964749"/>
                </a:lnTo>
                <a:lnTo>
                  <a:pt x="10683928" y="990295"/>
                </a:lnTo>
                <a:lnTo>
                  <a:pt x="10685126" y="1015839"/>
                </a:lnTo>
                <a:lnTo>
                  <a:pt x="10685524" y="1041385"/>
                </a:lnTo>
                <a:lnTo>
                  <a:pt x="10685924" y="1066532"/>
                </a:lnTo>
                <a:lnTo>
                  <a:pt x="10685524" y="1092078"/>
                </a:lnTo>
                <a:lnTo>
                  <a:pt x="10684328" y="1117623"/>
                </a:lnTo>
                <a:lnTo>
                  <a:pt x="10682730" y="1143169"/>
                </a:lnTo>
                <a:lnTo>
                  <a:pt x="10680336" y="1168315"/>
                </a:lnTo>
                <a:lnTo>
                  <a:pt x="10677144" y="1193861"/>
                </a:lnTo>
                <a:lnTo>
                  <a:pt x="10672752" y="1219407"/>
                </a:lnTo>
                <a:lnTo>
                  <a:pt x="10672352" y="1222600"/>
                </a:lnTo>
                <a:lnTo>
                  <a:pt x="10672352" y="1225394"/>
                </a:lnTo>
                <a:lnTo>
                  <a:pt x="10672352" y="1228587"/>
                </a:lnTo>
                <a:lnTo>
                  <a:pt x="10672752" y="1231382"/>
                </a:lnTo>
                <a:lnTo>
                  <a:pt x="10674748" y="1237369"/>
                </a:lnTo>
                <a:lnTo>
                  <a:pt x="10676744" y="1242957"/>
                </a:lnTo>
                <a:lnTo>
                  <a:pt x="10679138" y="1248146"/>
                </a:lnTo>
                <a:lnTo>
                  <a:pt x="10681932" y="1253335"/>
                </a:lnTo>
                <a:lnTo>
                  <a:pt x="10687520" y="1263713"/>
                </a:lnTo>
                <a:lnTo>
                  <a:pt x="10689916" y="1268902"/>
                </a:lnTo>
                <a:lnTo>
                  <a:pt x="10691912" y="1274489"/>
                </a:lnTo>
                <a:lnTo>
                  <a:pt x="10693508" y="1279679"/>
                </a:lnTo>
                <a:lnTo>
                  <a:pt x="10693906" y="1284867"/>
                </a:lnTo>
                <a:lnTo>
                  <a:pt x="10693906" y="1287662"/>
                </a:lnTo>
                <a:lnTo>
                  <a:pt x="10693508" y="1290455"/>
                </a:lnTo>
                <a:lnTo>
                  <a:pt x="10692710" y="1293250"/>
                </a:lnTo>
                <a:lnTo>
                  <a:pt x="10691912" y="1296044"/>
                </a:lnTo>
                <a:lnTo>
                  <a:pt x="10690714" y="1298838"/>
                </a:lnTo>
                <a:lnTo>
                  <a:pt x="10689118" y="1301633"/>
                </a:lnTo>
                <a:lnTo>
                  <a:pt x="10686722" y="1305225"/>
                </a:lnTo>
                <a:lnTo>
                  <a:pt x="10684328" y="1308018"/>
                </a:lnTo>
                <a:lnTo>
                  <a:pt x="10685924" y="1311211"/>
                </a:lnTo>
                <a:lnTo>
                  <a:pt x="10687122" y="1314405"/>
                </a:lnTo>
                <a:lnTo>
                  <a:pt x="10687920" y="1317598"/>
                </a:lnTo>
                <a:lnTo>
                  <a:pt x="10688320" y="1320791"/>
                </a:lnTo>
                <a:lnTo>
                  <a:pt x="10688718" y="1326778"/>
                </a:lnTo>
                <a:lnTo>
                  <a:pt x="10688320" y="1332766"/>
                </a:lnTo>
                <a:lnTo>
                  <a:pt x="10690714" y="1349530"/>
                </a:lnTo>
                <a:lnTo>
                  <a:pt x="10692310" y="1365895"/>
                </a:lnTo>
                <a:lnTo>
                  <a:pt x="10693906" y="1382660"/>
                </a:lnTo>
                <a:lnTo>
                  <a:pt x="10694704" y="1399425"/>
                </a:lnTo>
                <a:lnTo>
                  <a:pt x="10695504" y="1416188"/>
                </a:lnTo>
                <a:lnTo>
                  <a:pt x="10695904" y="1432553"/>
                </a:lnTo>
                <a:lnTo>
                  <a:pt x="10695904" y="1466082"/>
                </a:lnTo>
                <a:lnTo>
                  <a:pt x="10695504" y="1533140"/>
                </a:lnTo>
                <a:lnTo>
                  <a:pt x="10695904" y="1566669"/>
                </a:lnTo>
                <a:lnTo>
                  <a:pt x="10696302" y="1583034"/>
                </a:lnTo>
                <a:lnTo>
                  <a:pt x="10696702" y="1599798"/>
                </a:lnTo>
                <a:lnTo>
                  <a:pt x="10696702" y="1618159"/>
                </a:lnTo>
                <a:lnTo>
                  <a:pt x="10697898" y="1699986"/>
                </a:lnTo>
                <a:lnTo>
                  <a:pt x="10699096" y="1740698"/>
                </a:lnTo>
                <a:lnTo>
                  <a:pt x="10699894" y="1760656"/>
                </a:lnTo>
                <a:lnTo>
                  <a:pt x="10700692" y="1781013"/>
                </a:lnTo>
                <a:lnTo>
                  <a:pt x="10701092" y="1788198"/>
                </a:lnTo>
                <a:lnTo>
                  <a:pt x="10701092" y="1794983"/>
                </a:lnTo>
                <a:lnTo>
                  <a:pt x="10700692" y="1802168"/>
                </a:lnTo>
                <a:lnTo>
                  <a:pt x="10699894" y="1808155"/>
                </a:lnTo>
                <a:lnTo>
                  <a:pt x="10698696" y="1813743"/>
                </a:lnTo>
                <a:lnTo>
                  <a:pt x="10697100" y="1818932"/>
                </a:lnTo>
                <a:lnTo>
                  <a:pt x="10694704" y="1823723"/>
                </a:lnTo>
                <a:lnTo>
                  <a:pt x="10692310" y="1827713"/>
                </a:lnTo>
                <a:lnTo>
                  <a:pt x="10688718" y="1832105"/>
                </a:lnTo>
                <a:lnTo>
                  <a:pt x="10685126" y="1835298"/>
                </a:lnTo>
                <a:lnTo>
                  <a:pt x="10680736" y="1838091"/>
                </a:lnTo>
                <a:lnTo>
                  <a:pt x="10675546" y="1840087"/>
                </a:lnTo>
                <a:lnTo>
                  <a:pt x="10669560" y="1841684"/>
                </a:lnTo>
                <a:lnTo>
                  <a:pt x="10662774" y="1842882"/>
                </a:lnTo>
                <a:lnTo>
                  <a:pt x="10655588" y="1843281"/>
                </a:lnTo>
                <a:lnTo>
                  <a:pt x="10647606" y="1842882"/>
                </a:lnTo>
                <a:lnTo>
                  <a:pt x="10663572" y="1852860"/>
                </a:lnTo>
                <a:lnTo>
                  <a:pt x="10669160" y="1853259"/>
                </a:lnTo>
                <a:lnTo>
                  <a:pt x="10674348" y="1853659"/>
                </a:lnTo>
                <a:lnTo>
                  <a:pt x="10678740" y="1854457"/>
                </a:lnTo>
                <a:lnTo>
                  <a:pt x="10682730" y="1855255"/>
                </a:lnTo>
                <a:lnTo>
                  <a:pt x="10686324" y="1856452"/>
                </a:lnTo>
                <a:lnTo>
                  <a:pt x="10689516" y="1857650"/>
                </a:lnTo>
                <a:lnTo>
                  <a:pt x="10691912" y="1859247"/>
                </a:lnTo>
                <a:lnTo>
                  <a:pt x="10694306" y="1861243"/>
                </a:lnTo>
                <a:lnTo>
                  <a:pt x="10695904" y="1863238"/>
                </a:lnTo>
                <a:lnTo>
                  <a:pt x="10697500" y="1865633"/>
                </a:lnTo>
                <a:lnTo>
                  <a:pt x="10698696" y="1867629"/>
                </a:lnTo>
                <a:lnTo>
                  <a:pt x="10699894" y="1870024"/>
                </a:lnTo>
                <a:lnTo>
                  <a:pt x="10700294" y="1872419"/>
                </a:lnTo>
                <a:lnTo>
                  <a:pt x="10700692" y="1875212"/>
                </a:lnTo>
                <a:lnTo>
                  <a:pt x="10701092" y="1880402"/>
                </a:lnTo>
                <a:lnTo>
                  <a:pt x="10700692" y="1886389"/>
                </a:lnTo>
                <a:lnTo>
                  <a:pt x="10699894" y="1891977"/>
                </a:lnTo>
                <a:lnTo>
                  <a:pt x="10697898" y="1904750"/>
                </a:lnTo>
                <a:lnTo>
                  <a:pt x="10697100" y="1910338"/>
                </a:lnTo>
                <a:lnTo>
                  <a:pt x="10696702" y="1916325"/>
                </a:lnTo>
                <a:lnTo>
                  <a:pt x="10697100" y="1921515"/>
                </a:lnTo>
                <a:lnTo>
                  <a:pt x="10697500" y="1924308"/>
                </a:lnTo>
                <a:lnTo>
                  <a:pt x="10697898" y="1926703"/>
                </a:lnTo>
                <a:lnTo>
                  <a:pt x="10701092" y="1963026"/>
                </a:lnTo>
                <a:lnTo>
                  <a:pt x="10705882" y="1957438"/>
                </a:lnTo>
                <a:lnTo>
                  <a:pt x="10711070" y="1952249"/>
                </a:lnTo>
                <a:lnTo>
                  <a:pt x="10715062" y="1946660"/>
                </a:lnTo>
                <a:lnTo>
                  <a:pt x="10718654" y="1941073"/>
                </a:lnTo>
                <a:lnTo>
                  <a:pt x="10722248" y="1935484"/>
                </a:lnTo>
                <a:lnTo>
                  <a:pt x="10725440" y="1929498"/>
                </a:lnTo>
                <a:lnTo>
                  <a:pt x="10728234" y="1923111"/>
                </a:lnTo>
                <a:lnTo>
                  <a:pt x="10730630" y="1917123"/>
                </a:lnTo>
                <a:lnTo>
                  <a:pt x="10733024" y="1911136"/>
                </a:lnTo>
                <a:lnTo>
                  <a:pt x="10735020" y="1904750"/>
                </a:lnTo>
                <a:lnTo>
                  <a:pt x="10738612" y="1891977"/>
                </a:lnTo>
                <a:lnTo>
                  <a:pt x="10741806" y="1878805"/>
                </a:lnTo>
                <a:lnTo>
                  <a:pt x="10744600" y="1866032"/>
                </a:lnTo>
                <a:lnTo>
                  <a:pt x="10748990" y="1839289"/>
                </a:lnTo>
                <a:lnTo>
                  <a:pt x="10751384" y="1826117"/>
                </a:lnTo>
                <a:lnTo>
                  <a:pt x="10754178" y="1812945"/>
                </a:lnTo>
                <a:lnTo>
                  <a:pt x="10757372" y="1800172"/>
                </a:lnTo>
                <a:lnTo>
                  <a:pt x="10761364" y="1787399"/>
                </a:lnTo>
                <a:lnTo>
                  <a:pt x="10763758" y="1781412"/>
                </a:lnTo>
                <a:lnTo>
                  <a:pt x="10766552" y="1775425"/>
                </a:lnTo>
                <a:lnTo>
                  <a:pt x="10769346" y="1769437"/>
                </a:lnTo>
                <a:lnTo>
                  <a:pt x="10772938" y="1763051"/>
                </a:lnTo>
                <a:lnTo>
                  <a:pt x="10774136" y="1755467"/>
                </a:lnTo>
                <a:lnTo>
                  <a:pt x="10775734" y="1747883"/>
                </a:lnTo>
                <a:lnTo>
                  <a:pt x="10777728" y="1740299"/>
                </a:lnTo>
                <a:lnTo>
                  <a:pt x="10780124" y="1733114"/>
                </a:lnTo>
                <a:lnTo>
                  <a:pt x="10782518" y="1725530"/>
                </a:lnTo>
                <a:lnTo>
                  <a:pt x="10785312" y="1718746"/>
                </a:lnTo>
                <a:lnTo>
                  <a:pt x="10788506" y="1711960"/>
                </a:lnTo>
                <a:lnTo>
                  <a:pt x="10791698" y="1705174"/>
                </a:lnTo>
                <a:lnTo>
                  <a:pt x="10795292" y="1698388"/>
                </a:lnTo>
                <a:lnTo>
                  <a:pt x="10798884" y="1691603"/>
                </a:lnTo>
                <a:lnTo>
                  <a:pt x="10807664" y="1678830"/>
                </a:lnTo>
                <a:lnTo>
                  <a:pt x="10816446" y="1666457"/>
                </a:lnTo>
                <a:lnTo>
                  <a:pt x="10826026" y="1654082"/>
                </a:lnTo>
                <a:lnTo>
                  <a:pt x="10831216" y="1651288"/>
                </a:lnTo>
                <a:lnTo>
                  <a:pt x="10836004" y="1648894"/>
                </a:lnTo>
                <a:lnTo>
                  <a:pt x="10841592" y="1646898"/>
                </a:lnTo>
                <a:lnTo>
                  <a:pt x="10846782" y="1645301"/>
                </a:lnTo>
                <a:lnTo>
                  <a:pt x="10851970" y="1644104"/>
                </a:lnTo>
                <a:lnTo>
                  <a:pt x="10856760" y="1642906"/>
                </a:lnTo>
                <a:lnTo>
                  <a:pt x="10861950" y="1642108"/>
                </a:lnTo>
                <a:lnTo>
                  <a:pt x="10867138" y="1641709"/>
                </a:lnTo>
                <a:lnTo>
                  <a:pt x="10877516" y="1641310"/>
                </a:lnTo>
                <a:lnTo>
                  <a:pt x="10887496" y="1641709"/>
                </a:lnTo>
                <a:lnTo>
                  <a:pt x="10897474" y="1642906"/>
                </a:lnTo>
                <a:lnTo>
                  <a:pt x="10907852" y="1644104"/>
                </a:lnTo>
                <a:lnTo>
                  <a:pt x="10917832" y="1646100"/>
                </a:lnTo>
                <a:lnTo>
                  <a:pt x="10928208" y="1648495"/>
                </a:lnTo>
                <a:lnTo>
                  <a:pt x="10948566" y="1652885"/>
                </a:lnTo>
                <a:lnTo>
                  <a:pt x="10958544" y="1654881"/>
                </a:lnTo>
                <a:lnTo>
                  <a:pt x="10968922" y="1656478"/>
                </a:lnTo>
                <a:lnTo>
                  <a:pt x="10978902" y="1657675"/>
                </a:lnTo>
                <a:lnTo>
                  <a:pt x="10989280" y="1658074"/>
                </a:lnTo>
                <a:lnTo>
                  <a:pt x="10999658" y="1656877"/>
                </a:lnTo>
                <a:lnTo>
                  <a:pt x="11010434" y="1656079"/>
                </a:lnTo>
                <a:lnTo>
                  <a:pt x="11021210" y="1656079"/>
                </a:lnTo>
                <a:lnTo>
                  <a:pt x="11031988" y="1656478"/>
                </a:lnTo>
                <a:lnTo>
                  <a:pt x="11043564" y="1657675"/>
                </a:lnTo>
                <a:lnTo>
                  <a:pt x="11054740" y="1659272"/>
                </a:lnTo>
                <a:lnTo>
                  <a:pt x="11065516" y="1661267"/>
                </a:lnTo>
                <a:lnTo>
                  <a:pt x="11077092" y="1664062"/>
                </a:lnTo>
                <a:lnTo>
                  <a:pt x="11088268" y="1667654"/>
                </a:lnTo>
                <a:lnTo>
                  <a:pt x="11099844" y="1671246"/>
                </a:lnTo>
                <a:lnTo>
                  <a:pt x="11110620" y="1675238"/>
                </a:lnTo>
                <a:lnTo>
                  <a:pt x="11121398" y="1679628"/>
                </a:lnTo>
                <a:lnTo>
                  <a:pt x="11132574" y="1684418"/>
                </a:lnTo>
                <a:lnTo>
                  <a:pt x="11143352" y="1689607"/>
                </a:lnTo>
                <a:lnTo>
                  <a:pt x="11153730" y="1695195"/>
                </a:lnTo>
                <a:lnTo>
                  <a:pt x="11163708" y="1701981"/>
                </a:lnTo>
                <a:lnTo>
                  <a:pt x="11174086" y="1708368"/>
                </a:lnTo>
                <a:lnTo>
                  <a:pt x="11184066" y="1714754"/>
                </a:lnTo>
                <a:lnTo>
                  <a:pt x="11193644" y="1721938"/>
                </a:lnTo>
                <a:lnTo>
                  <a:pt x="11202826" y="1729123"/>
                </a:lnTo>
                <a:lnTo>
                  <a:pt x="11212006" y="1737106"/>
                </a:lnTo>
                <a:lnTo>
                  <a:pt x="11220388" y="1745090"/>
                </a:lnTo>
                <a:lnTo>
                  <a:pt x="11228370" y="1753073"/>
                </a:lnTo>
                <a:lnTo>
                  <a:pt x="11236354" y="1761455"/>
                </a:lnTo>
                <a:lnTo>
                  <a:pt x="11243538" y="1770635"/>
                </a:lnTo>
                <a:lnTo>
                  <a:pt x="11250324" y="1779417"/>
                </a:lnTo>
                <a:lnTo>
                  <a:pt x="11256710" y="1788198"/>
                </a:lnTo>
                <a:lnTo>
                  <a:pt x="11262698" y="1797778"/>
                </a:lnTo>
                <a:lnTo>
                  <a:pt x="11267886" y="1806958"/>
                </a:lnTo>
                <a:lnTo>
                  <a:pt x="11272278" y="1816538"/>
                </a:lnTo>
                <a:lnTo>
                  <a:pt x="11276268" y="1826117"/>
                </a:lnTo>
                <a:lnTo>
                  <a:pt x="11279862" y="1836096"/>
                </a:lnTo>
                <a:lnTo>
                  <a:pt x="11282256" y="1839289"/>
                </a:lnTo>
                <a:lnTo>
                  <a:pt x="11283852" y="1842882"/>
                </a:lnTo>
                <a:lnTo>
                  <a:pt x="11284252" y="1846474"/>
                </a:lnTo>
                <a:lnTo>
                  <a:pt x="11283852" y="1850466"/>
                </a:lnTo>
                <a:lnTo>
                  <a:pt x="11287444" y="1855654"/>
                </a:lnTo>
                <a:lnTo>
                  <a:pt x="11290638" y="1861642"/>
                </a:lnTo>
                <a:lnTo>
                  <a:pt x="11293034" y="1867629"/>
                </a:lnTo>
                <a:lnTo>
                  <a:pt x="11295028" y="1874015"/>
                </a:lnTo>
                <a:lnTo>
                  <a:pt x="11296626" y="1880402"/>
                </a:lnTo>
                <a:lnTo>
                  <a:pt x="11297424" y="1886788"/>
                </a:lnTo>
                <a:lnTo>
                  <a:pt x="11299020" y="1901157"/>
                </a:lnTo>
                <a:lnTo>
                  <a:pt x="11300618" y="1915527"/>
                </a:lnTo>
                <a:lnTo>
                  <a:pt x="11301416" y="1923510"/>
                </a:lnTo>
                <a:lnTo>
                  <a:pt x="11302612" y="1931892"/>
                </a:lnTo>
                <a:lnTo>
                  <a:pt x="11304210" y="1939875"/>
                </a:lnTo>
                <a:lnTo>
                  <a:pt x="11306204" y="1948258"/>
                </a:lnTo>
                <a:lnTo>
                  <a:pt x="11309000" y="1956640"/>
                </a:lnTo>
                <a:lnTo>
                  <a:pt x="11312192" y="1966219"/>
                </a:lnTo>
                <a:lnTo>
                  <a:pt x="11316982" y="1945463"/>
                </a:lnTo>
                <a:lnTo>
                  <a:pt x="11321372" y="1925107"/>
                </a:lnTo>
                <a:lnTo>
                  <a:pt x="11330154" y="1885591"/>
                </a:lnTo>
                <a:lnTo>
                  <a:pt x="11338138" y="1847272"/>
                </a:lnTo>
                <a:lnTo>
                  <a:pt x="11345722" y="1810151"/>
                </a:lnTo>
                <a:lnTo>
                  <a:pt x="11349712" y="1791790"/>
                </a:lnTo>
                <a:lnTo>
                  <a:pt x="11354104" y="1773828"/>
                </a:lnTo>
                <a:lnTo>
                  <a:pt x="11358892" y="1755866"/>
                </a:lnTo>
                <a:lnTo>
                  <a:pt x="11364082" y="1738304"/>
                </a:lnTo>
                <a:lnTo>
                  <a:pt x="11369272" y="1721140"/>
                </a:lnTo>
                <a:lnTo>
                  <a:pt x="11374858" y="1703977"/>
                </a:lnTo>
                <a:lnTo>
                  <a:pt x="11381246" y="1686813"/>
                </a:lnTo>
                <a:lnTo>
                  <a:pt x="11388032" y="1670448"/>
                </a:lnTo>
                <a:lnTo>
                  <a:pt x="11479038" y="1307619"/>
                </a:lnTo>
                <a:lnTo>
                  <a:pt x="11478638" y="1307619"/>
                </a:lnTo>
                <a:lnTo>
                  <a:pt x="11480234" y="1294447"/>
                </a:lnTo>
                <a:lnTo>
                  <a:pt x="11481832" y="1281275"/>
                </a:lnTo>
                <a:lnTo>
                  <a:pt x="11486222" y="1255330"/>
                </a:lnTo>
                <a:lnTo>
                  <a:pt x="11491410" y="1229385"/>
                </a:lnTo>
                <a:lnTo>
                  <a:pt x="11497398" y="1204239"/>
                </a:lnTo>
                <a:lnTo>
                  <a:pt x="11503786" y="1179092"/>
                </a:lnTo>
                <a:lnTo>
                  <a:pt x="11510970" y="1153945"/>
                </a:lnTo>
                <a:lnTo>
                  <a:pt x="11518954" y="1129199"/>
                </a:lnTo>
                <a:lnTo>
                  <a:pt x="11527734" y="1104850"/>
                </a:lnTo>
                <a:lnTo>
                  <a:pt x="11536514" y="1080503"/>
                </a:lnTo>
                <a:lnTo>
                  <a:pt x="11545696" y="1056154"/>
                </a:lnTo>
                <a:lnTo>
                  <a:pt x="11555674" y="1031806"/>
                </a:lnTo>
                <a:lnTo>
                  <a:pt x="11565654" y="1007857"/>
                </a:lnTo>
                <a:lnTo>
                  <a:pt x="11586410" y="959560"/>
                </a:lnTo>
                <a:lnTo>
                  <a:pt x="11607964" y="912061"/>
                </a:lnTo>
                <a:lnTo>
                  <a:pt x="11609960" y="907670"/>
                </a:lnTo>
                <a:lnTo>
                  <a:pt x="11612354" y="903280"/>
                </a:lnTo>
                <a:lnTo>
                  <a:pt x="11614748" y="900485"/>
                </a:lnTo>
                <a:lnTo>
                  <a:pt x="11616746" y="898090"/>
                </a:lnTo>
                <a:lnTo>
                  <a:pt x="11619140" y="896095"/>
                </a:lnTo>
                <a:lnTo>
                  <a:pt x="11622332" y="894897"/>
                </a:lnTo>
                <a:lnTo>
                  <a:pt x="11624728" y="894099"/>
                </a:lnTo>
                <a:lnTo>
                  <a:pt x="11627122" y="893700"/>
                </a:lnTo>
                <a:lnTo>
                  <a:pt x="11629518" y="893301"/>
                </a:lnTo>
                <a:lnTo>
                  <a:pt x="11632312" y="893301"/>
                </a:lnTo>
                <a:lnTo>
                  <a:pt x="11637500" y="894099"/>
                </a:lnTo>
                <a:lnTo>
                  <a:pt x="11643488" y="894897"/>
                </a:lnTo>
                <a:lnTo>
                  <a:pt x="11649076" y="895297"/>
                </a:lnTo>
                <a:lnTo>
                  <a:pt x="11675420" y="894897"/>
                </a:lnTo>
                <a:lnTo>
                  <a:pt x="11701364" y="894099"/>
                </a:lnTo>
                <a:lnTo>
                  <a:pt x="11753254" y="892502"/>
                </a:lnTo>
                <a:lnTo>
                  <a:pt x="11776406" y="890506"/>
                </a:lnTo>
                <a:lnTo>
                  <a:pt x="11788380" y="889309"/>
                </a:lnTo>
                <a:lnTo>
                  <a:pt x="11799956" y="888112"/>
                </a:lnTo>
                <a:lnTo>
                  <a:pt x="11811532" y="887713"/>
                </a:lnTo>
                <a:lnTo>
                  <a:pt x="11823106" y="887713"/>
                </a:lnTo>
                <a:lnTo>
                  <a:pt x="11833884" y="888112"/>
                </a:lnTo>
                <a:lnTo>
                  <a:pt x="11844660" y="889708"/>
                </a:lnTo>
                <a:lnTo>
                  <a:pt x="11850248" y="890506"/>
                </a:lnTo>
                <a:lnTo>
                  <a:pt x="11855436" y="892103"/>
                </a:lnTo>
                <a:lnTo>
                  <a:pt x="11860626" y="893700"/>
                </a:lnTo>
                <a:lnTo>
                  <a:pt x="11865416" y="895297"/>
                </a:lnTo>
                <a:lnTo>
                  <a:pt x="11870604" y="897691"/>
                </a:lnTo>
                <a:lnTo>
                  <a:pt x="11875396" y="900086"/>
                </a:lnTo>
                <a:lnTo>
                  <a:pt x="11879786" y="902881"/>
                </a:lnTo>
                <a:lnTo>
                  <a:pt x="11884576" y="906073"/>
                </a:lnTo>
                <a:lnTo>
                  <a:pt x="11888966" y="910065"/>
                </a:lnTo>
                <a:lnTo>
                  <a:pt x="11893356" y="914057"/>
                </a:lnTo>
                <a:lnTo>
                  <a:pt x="11897348" y="918447"/>
                </a:lnTo>
                <a:lnTo>
                  <a:pt x="11901340" y="923237"/>
                </a:lnTo>
                <a:lnTo>
                  <a:pt x="11905332" y="928426"/>
                </a:lnTo>
                <a:lnTo>
                  <a:pt x="11908924" y="934413"/>
                </a:lnTo>
                <a:lnTo>
                  <a:pt x="11912516" y="941198"/>
                </a:lnTo>
                <a:lnTo>
                  <a:pt x="11916108" y="947585"/>
                </a:lnTo>
                <a:lnTo>
                  <a:pt x="11919302" y="947585"/>
                </a:lnTo>
                <a:lnTo>
                  <a:pt x="11922894" y="946787"/>
                </a:lnTo>
                <a:lnTo>
                  <a:pt x="11926086" y="945989"/>
                </a:lnTo>
                <a:lnTo>
                  <a:pt x="11929680" y="944790"/>
                </a:lnTo>
                <a:lnTo>
                  <a:pt x="11936066" y="941997"/>
                </a:lnTo>
                <a:lnTo>
                  <a:pt x="11942452" y="938405"/>
                </a:lnTo>
                <a:lnTo>
                  <a:pt x="11949238" y="934413"/>
                </a:lnTo>
                <a:lnTo>
                  <a:pt x="11955226" y="930421"/>
                </a:lnTo>
                <a:lnTo>
                  <a:pt x="11961612" y="926430"/>
                </a:lnTo>
                <a:lnTo>
                  <a:pt x="11967998" y="922838"/>
                </a:lnTo>
                <a:lnTo>
                  <a:pt x="11974384" y="919645"/>
                </a:lnTo>
                <a:lnTo>
                  <a:pt x="11981170" y="916850"/>
                </a:lnTo>
                <a:lnTo>
                  <a:pt x="11984762" y="916052"/>
                </a:lnTo>
                <a:lnTo>
                  <a:pt x="11987956" y="915254"/>
                </a:lnTo>
                <a:lnTo>
                  <a:pt x="11991548" y="914855"/>
                </a:lnTo>
                <a:lnTo>
                  <a:pt x="11994740" y="914456"/>
                </a:lnTo>
                <a:lnTo>
                  <a:pt x="11998334" y="914855"/>
                </a:lnTo>
                <a:lnTo>
                  <a:pt x="12001926" y="915254"/>
                </a:lnTo>
                <a:lnTo>
                  <a:pt x="12005518" y="916052"/>
                </a:lnTo>
                <a:lnTo>
                  <a:pt x="12009510" y="917249"/>
                </a:lnTo>
                <a:lnTo>
                  <a:pt x="12013500" y="918846"/>
                </a:lnTo>
                <a:lnTo>
                  <a:pt x="12017492" y="921241"/>
                </a:lnTo>
                <a:lnTo>
                  <a:pt x="12021484" y="923636"/>
                </a:lnTo>
                <a:lnTo>
                  <a:pt x="12025476" y="926829"/>
                </a:lnTo>
                <a:lnTo>
                  <a:pt x="12031064" y="922838"/>
                </a:lnTo>
                <a:lnTo>
                  <a:pt x="12037052" y="918846"/>
                </a:lnTo>
                <a:lnTo>
                  <a:pt x="12039844" y="916850"/>
                </a:lnTo>
                <a:lnTo>
                  <a:pt x="12042240" y="914456"/>
                </a:lnTo>
                <a:lnTo>
                  <a:pt x="12044236" y="912061"/>
                </a:lnTo>
                <a:lnTo>
                  <a:pt x="12045434" y="909665"/>
                </a:lnTo>
                <a:lnTo>
                  <a:pt x="12056610" y="882922"/>
                </a:lnTo>
                <a:lnTo>
                  <a:pt x="12066588" y="859772"/>
                </a:lnTo>
                <a:lnTo>
                  <a:pt x="12075370" y="839415"/>
                </a:lnTo>
                <a:lnTo>
                  <a:pt x="12084150" y="822651"/>
                </a:lnTo>
                <a:lnTo>
                  <a:pt x="12088142" y="815067"/>
                </a:lnTo>
                <a:lnTo>
                  <a:pt x="12092134" y="808281"/>
                </a:lnTo>
                <a:lnTo>
                  <a:pt x="12096126" y="801496"/>
                </a:lnTo>
                <a:lnTo>
                  <a:pt x="12100516" y="795908"/>
                </a:lnTo>
                <a:lnTo>
                  <a:pt x="12104908" y="790719"/>
                </a:lnTo>
                <a:lnTo>
                  <a:pt x="12109298" y="786328"/>
                </a:lnTo>
                <a:lnTo>
                  <a:pt x="12114486" y="782337"/>
                </a:lnTo>
                <a:lnTo>
                  <a:pt x="12119276" y="778745"/>
                </a:lnTo>
                <a:lnTo>
                  <a:pt x="12124466" y="775551"/>
                </a:lnTo>
                <a:lnTo>
                  <a:pt x="12129654" y="772358"/>
                </a:lnTo>
                <a:lnTo>
                  <a:pt x="12135642" y="769963"/>
                </a:lnTo>
                <a:lnTo>
                  <a:pt x="12141628" y="768366"/>
                </a:lnTo>
                <a:lnTo>
                  <a:pt x="12148814" y="766769"/>
                </a:lnTo>
                <a:lnTo>
                  <a:pt x="12155998" y="765572"/>
                </a:lnTo>
                <a:lnTo>
                  <a:pt x="12163582" y="764375"/>
                </a:lnTo>
                <a:lnTo>
                  <a:pt x="12171564" y="763976"/>
                </a:lnTo>
                <a:lnTo>
                  <a:pt x="12180746" y="763577"/>
                </a:lnTo>
                <a:lnTo>
                  <a:pt x="12189926" y="763177"/>
                </a:lnTo>
                <a:lnTo>
                  <a:pt x="12191368" y="763204"/>
                </a:lnTo>
                <a:lnTo>
                  <a:pt x="12191368" y="3976397"/>
                </a:lnTo>
                <a:lnTo>
                  <a:pt x="12191368" y="5256392"/>
                </a:lnTo>
                <a:lnTo>
                  <a:pt x="12191368" y="6679220"/>
                </a:lnTo>
                <a:lnTo>
                  <a:pt x="12190652" y="6680125"/>
                </a:lnTo>
                <a:lnTo>
                  <a:pt x="12183868" y="6688096"/>
                </a:lnTo>
                <a:lnTo>
                  <a:pt x="12178278" y="6696277"/>
                </a:lnTo>
                <a:lnTo>
                  <a:pt x="12173090" y="6704457"/>
                </a:lnTo>
                <a:lnTo>
                  <a:pt x="12170694" y="6708443"/>
                </a:lnTo>
                <a:lnTo>
                  <a:pt x="12168700" y="6712847"/>
                </a:lnTo>
                <a:lnTo>
                  <a:pt x="12167102" y="6716832"/>
                </a:lnTo>
                <a:lnTo>
                  <a:pt x="12165906" y="6721028"/>
                </a:lnTo>
                <a:lnTo>
                  <a:pt x="12164708" y="6725432"/>
                </a:lnTo>
                <a:lnTo>
                  <a:pt x="12163910" y="6729628"/>
                </a:lnTo>
                <a:lnTo>
                  <a:pt x="12163910" y="6730676"/>
                </a:lnTo>
                <a:lnTo>
                  <a:pt x="12163110" y="6731725"/>
                </a:lnTo>
                <a:lnTo>
                  <a:pt x="12161914" y="6732564"/>
                </a:lnTo>
                <a:lnTo>
                  <a:pt x="12160716" y="6733613"/>
                </a:lnTo>
                <a:lnTo>
                  <a:pt x="12157524" y="6735291"/>
                </a:lnTo>
                <a:lnTo>
                  <a:pt x="12153932" y="6736550"/>
                </a:lnTo>
                <a:lnTo>
                  <a:pt x="12151136" y="6737179"/>
                </a:lnTo>
                <a:lnTo>
                  <a:pt x="12147146" y="6737808"/>
                </a:lnTo>
                <a:lnTo>
                  <a:pt x="12141956" y="6738228"/>
                </a:lnTo>
                <a:lnTo>
                  <a:pt x="12139255" y="6738329"/>
                </a:lnTo>
                <a:lnTo>
                  <a:pt x="12098392" y="6738329"/>
                </a:lnTo>
                <a:lnTo>
                  <a:pt x="12083282" y="6738018"/>
                </a:lnTo>
                <a:lnTo>
                  <a:pt x="12061328" y="6737179"/>
                </a:lnTo>
                <a:lnTo>
                  <a:pt x="12037778" y="6735920"/>
                </a:lnTo>
                <a:lnTo>
                  <a:pt x="12013828" y="6734662"/>
                </a:lnTo>
                <a:lnTo>
                  <a:pt x="11990278" y="6732984"/>
                </a:lnTo>
                <a:lnTo>
                  <a:pt x="11967128" y="6731096"/>
                </a:lnTo>
                <a:lnTo>
                  <a:pt x="11944776" y="6728998"/>
                </a:lnTo>
                <a:lnTo>
                  <a:pt x="11925218" y="6727111"/>
                </a:lnTo>
                <a:lnTo>
                  <a:pt x="11907654" y="6725013"/>
                </a:lnTo>
                <a:lnTo>
                  <a:pt x="11900470" y="6723964"/>
                </a:lnTo>
                <a:lnTo>
                  <a:pt x="11893684" y="6722916"/>
                </a:lnTo>
                <a:lnTo>
                  <a:pt x="11887696" y="6721867"/>
                </a:lnTo>
                <a:lnTo>
                  <a:pt x="11883306" y="6720818"/>
                </a:lnTo>
                <a:lnTo>
                  <a:pt x="11879714" y="6719769"/>
                </a:lnTo>
                <a:lnTo>
                  <a:pt x="11877318" y="6718930"/>
                </a:lnTo>
                <a:lnTo>
                  <a:pt x="11874126" y="6716623"/>
                </a:lnTo>
                <a:lnTo>
                  <a:pt x="11871732" y="6714316"/>
                </a:lnTo>
                <a:lnTo>
                  <a:pt x="11868936" y="6711589"/>
                </a:lnTo>
                <a:lnTo>
                  <a:pt x="11866940" y="6708862"/>
                </a:lnTo>
                <a:lnTo>
                  <a:pt x="11862950" y="6703618"/>
                </a:lnTo>
                <a:lnTo>
                  <a:pt x="11858558" y="6698164"/>
                </a:lnTo>
                <a:lnTo>
                  <a:pt x="11854966" y="6695857"/>
                </a:lnTo>
                <a:lnTo>
                  <a:pt x="11851772" y="6693550"/>
                </a:lnTo>
                <a:lnTo>
                  <a:pt x="11848580" y="6692081"/>
                </a:lnTo>
                <a:lnTo>
                  <a:pt x="11845786" y="6690613"/>
                </a:lnTo>
                <a:lnTo>
                  <a:pt x="11842992" y="6689774"/>
                </a:lnTo>
                <a:lnTo>
                  <a:pt x="11840198" y="6688935"/>
                </a:lnTo>
                <a:lnTo>
                  <a:pt x="11837804" y="6688516"/>
                </a:lnTo>
                <a:lnTo>
                  <a:pt x="11835008" y="6688306"/>
                </a:lnTo>
                <a:lnTo>
                  <a:pt x="11832614" y="6688516"/>
                </a:lnTo>
                <a:lnTo>
                  <a:pt x="11830618" y="6688725"/>
                </a:lnTo>
                <a:lnTo>
                  <a:pt x="11828224" y="6689145"/>
                </a:lnTo>
                <a:lnTo>
                  <a:pt x="11826228" y="6689774"/>
                </a:lnTo>
                <a:lnTo>
                  <a:pt x="11821438" y="6691452"/>
                </a:lnTo>
                <a:lnTo>
                  <a:pt x="11817446" y="6693550"/>
                </a:lnTo>
                <a:lnTo>
                  <a:pt x="11809064" y="6698584"/>
                </a:lnTo>
                <a:lnTo>
                  <a:pt x="11804674" y="6700891"/>
                </a:lnTo>
                <a:lnTo>
                  <a:pt x="11800284" y="6702989"/>
                </a:lnTo>
                <a:lnTo>
                  <a:pt x="11797888" y="6703828"/>
                </a:lnTo>
                <a:lnTo>
                  <a:pt x="11795492" y="6704667"/>
                </a:lnTo>
                <a:lnTo>
                  <a:pt x="11793098" y="6705296"/>
                </a:lnTo>
                <a:lnTo>
                  <a:pt x="11789904" y="6705716"/>
                </a:lnTo>
                <a:lnTo>
                  <a:pt x="11787110" y="6705925"/>
                </a:lnTo>
                <a:lnTo>
                  <a:pt x="11784316" y="6705925"/>
                </a:lnTo>
                <a:lnTo>
                  <a:pt x="11781124" y="6705716"/>
                </a:lnTo>
                <a:lnTo>
                  <a:pt x="11777930" y="6705296"/>
                </a:lnTo>
                <a:lnTo>
                  <a:pt x="11781124" y="6701940"/>
                </a:lnTo>
                <a:lnTo>
                  <a:pt x="11783120" y="6698584"/>
                </a:lnTo>
                <a:lnTo>
                  <a:pt x="11784316" y="6695647"/>
                </a:lnTo>
                <a:lnTo>
                  <a:pt x="11784716" y="6692711"/>
                </a:lnTo>
                <a:lnTo>
                  <a:pt x="11784316" y="6690194"/>
                </a:lnTo>
                <a:lnTo>
                  <a:pt x="11783120" y="6687677"/>
                </a:lnTo>
                <a:lnTo>
                  <a:pt x="11781524" y="6685579"/>
                </a:lnTo>
                <a:lnTo>
                  <a:pt x="11779128" y="6683481"/>
                </a:lnTo>
                <a:lnTo>
                  <a:pt x="11776334" y="6681384"/>
                </a:lnTo>
                <a:lnTo>
                  <a:pt x="11773140" y="6679496"/>
                </a:lnTo>
                <a:lnTo>
                  <a:pt x="11769548" y="6677608"/>
                </a:lnTo>
                <a:lnTo>
                  <a:pt x="11765556" y="6675931"/>
                </a:lnTo>
                <a:lnTo>
                  <a:pt x="11756776" y="6672784"/>
                </a:lnTo>
                <a:lnTo>
                  <a:pt x="11747596" y="6669638"/>
                </a:lnTo>
                <a:lnTo>
                  <a:pt x="11738014" y="6666492"/>
                </a:lnTo>
                <a:lnTo>
                  <a:pt x="11729234" y="6663345"/>
                </a:lnTo>
                <a:lnTo>
                  <a:pt x="11724844" y="6661667"/>
                </a:lnTo>
                <a:lnTo>
                  <a:pt x="11720852" y="6659569"/>
                </a:lnTo>
                <a:lnTo>
                  <a:pt x="11717260" y="6657682"/>
                </a:lnTo>
                <a:lnTo>
                  <a:pt x="11714066" y="6655794"/>
                </a:lnTo>
                <a:lnTo>
                  <a:pt x="11711672" y="6653487"/>
                </a:lnTo>
                <a:lnTo>
                  <a:pt x="11709276" y="6651179"/>
                </a:lnTo>
                <a:lnTo>
                  <a:pt x="11707680" y="6648872"/>
                </a:lnTo>
                <a:lnTo>
                  <a:pt x="11706882" y="6646145"/>
                </a:lnTo>
                <a:lnTo>
                  <a:pt x="11706482" y="6643209"/>
                </a:lnTo>
                <a:lnTo>
                  <a:pt x="11706882" y="6640062"/>
                </a:lnTo>
                <a:lnTo>
                  <a:pt x="11708078" y="6636706"/>
                </a:lnTo>
                <a:lnTo>
                  <a:pt x="11710474" y="6633350"/>
                </a:lnTo>
                <a:lnTo>
                  <a:pt x="11705284" y="6620136"/>
                </a:lnTo>
                <a:lnTo>
                  <a:pt x="11701292" y="6607131"/>
                </a:lnTo>
                <a:lnTo>
                  <a:pt x="11697302" y="6594336"/>
                </a:lnTo>
                <a:lnTo>
                  <a:pt x="11694108" y="6581121"/>
                </a:lnTo>
                <a:lnTo>
                  <a:pt x="11691714" y="6568116"/>
                </a:lnTo>
                <a:lnTo>
                  <a:pt x="11690914" y="6561614"/>
                </a:lnTo>
                <a:lnTo>
                  <a:pt x="11690516" y="6554902"/>
                </a:lnTo>
                <a:lnTo>
                  <a:pt x="11690116" y="6548399"/>
                </a:lnTo>
                <a:lnTo>
                  <a:pt x="11690116" y="6541687"/>
                </a:lnTo>
                <a:lnTo>
                  <a:pt x="11690516" y="6534975"/>
                </a:lnTo>
                <a:lnTo>
                  <a:pt x="11690914" y="6528472"/>
                </a:lnTo>
                <a:lnTo>
                  <a:pt x="11687722" y="6514838"/>
                </a:lnTo>
                <a:lnTo>
                  <a:pt x="11684928" y="6501204"/>
                </a:lnTo>
                <a:lnTo>
                  <a:pt x="11682532" y="6487780"/>
                </a:lnTo>
                <a:lnTo>
                  <a:pt x="11680936" y="6474146"/>
                </a:lnTo>
                <a:lnTo>
                  <a:pt x="11679340" y="6460512"/>
                </a:lnTo>
                <a:lnTo>
                  <a:pt x="11678142" y="6446878"/>
                </a:lnTo>
                <a:lnTo>
                  <a:pt x="11677744" y="6433244"/>
                </a:lnTo>
                <a:lnTo>
                  <a:pt x="11676946" y="6419819"/>
                </a:lnTo>
                <a:lnTo>
                  <a:pt x="11676146" y="6392551"/>
                </a:lnTo>
                <a:lnTo>
                  <a:pt x="11675746" y="6365073"/>
                </a:lnTo>
                <a:lnTo>
                  <a:pt x="11674948" y="6338015"/>
                </a:lnTo>
                <a:lnTo>
                  <a:pt x="11674150" y="6324381"/>
                </a:lnTo>
                <a:lnTo>
                  <a:pt x="11672954" y="6310537"/>
                </a:lnTo>
                <a:lnTo>
                  <a:pt x="11656188" y="6031563"/>
                </a:lnTo>
                <a:lnTo>
                  <a:pt x="11638226" y="6031353"/>
                </a:lnTo>
                <a:lnTo>
                  <a:pt x="11630244" y="6049811"/>
                </a:lnTo>
                <a:lnTo>
                  <a:pt x="11622260" y="6068479"/>
                </a:lnTo>
                <a:lnTo>
                  <a:pt x="11615076" y="6086938"/>
                </a:lnTo>
                <a:lnTo>
                  <a:pt x="11607892" y="6105606"/>
                </a:lnTo>
                <a:lnTo>
                  <a:pt x="11579552" y="6180069"/>
                </a:lnTo>
                <a:lnTo>
                  <a:pt x="11572368" y="6198737"/>
                </a:lnTo>
                <a:lnTo>
                  <a:pt x="11565182" y="6217196"/>
                </a:lnTo>
                <a:lnTo>
                  <a:pt x="11556800" y="6235864"/>
                </a:lnTo>
                <a:lnTo>
                  <a:pt x="11548818" y="6254322"/>
                </a:lnTo>
                <a:lnTo>
                  <a:pt x="11540434" y="6272571"/>
                </a:lnTo>
                <a:lnTo>
                  <a:pt x="11530856" y="6291030"/>
                </a:lnTo>
                <a:lnTo>
                  <a:pt x="11520876" y="6309278"/>
                </a:lnTo>
                <a:lnTo>
                  <a:pt x="11510498" y="6327527"/>
                </a:lnTo>
                <a:lnTo>
                  <a:pt x="11511696" y="6335288"/>
                </a:lnTo>
                <a:lnTo>
                  <a:pt x="11512096" y="6342629"/>
                </a:lnTo>
                <a:lnTo>
                  <a:pt x="11511696" y="6350390"/>
                </a:lnTo>
                <a:lnTo>
                  <a:pt x="11510100" y="6357732"/>
                </a:lnTo>
                <a:lnTo>
                  <a:pt x="11508104" y="6365073"/>
                </a:lnTo>
                <a:lnTo>
                  <a:pt x="11505310" y="6372625"/>
                </a:lnTo>
                <a:lnTo>
                  <a:pt x="11501318" y="6379966"/>
                </a:lnTo>
                <a:lnTo>
                  <a:pt x="11495730" y="6387307"/>
                </a:lnTo>
                <a:lnTo>
                  <a:pt x="11496130" y="6390034"/>
                </a:lnTo>
                <a:lnTo>
                  <a:pt x="11496130" y="6392761"/>
                </a:lnTo>
                <a:lnTo>
                  <a:pt x="11495730" y="6395278"/>
                </a:lnTo>
                <a:lnTo>
                  <a:pt x="11495330" y="6398005"/>
                </a:lnTo>
                <a:lnTo>
                  <a:pt x="11494134" y="6400522"/>
                </a:lnTo>
                <a:lnTo>
                  <a:pt x="11492936" y="6403039"/>
                </a:lnTo>
                <a:lnTo>
                  <a:pt x="11491340" y="6405556"/>
                </a:lnTo>
                <a:lnTo>
                  <a:pt x="11489742" y="6407863"/>
                </a:lnTo>
                <a:lnTo>
                  <a:pt x="11485752" y="6412478"/>
                </a:lnTo>
                <a:lnTo>
                  <a:pt x="11480962" y="6416883"/>
                </a:lnTo>
                <a:lnTo>
                  <a:pt x="11475772" y="6421497"/>
                </a:lnTo>
                <a:lnTo>
                  <a:pt x="11470584" y="6425902"/>
                </a:lnTo>
                <a:lnTo>
                  <a:pt x="11464596" y="6430307"/>
                </a:lnTo>
                <a:lnTo>
                  <a:pt x="11459408" y="6434922"/>
                </a:lnTo>
                <a:lnTo>
                  <a:pt x="11454618" y="6439536"/>
                </a:lnTo>
                <a:lnTo>
                  <a:pt x="11450226" y="6444361"/>
                </a:lnTo>
                <a:lnTo>
                  <a:pt x="11447034" y="6449185"/>
                </a:lnTo>
                <a:lnTo>
                  <a:pt x="11445436" y="6451702"/>
                </a:lnTo>
                <a:lnTo>
                  <a:pt x="11444240" y="6454429"/>
                </a:lnTo>
                <a:lnTo>
                  <a:pt x="11443442" y="6457156"/>
                </a:lnTo>
                <a:lnTo>
                  <a:pt x="11442642" y="6459673"/>
                </a:lnTo>
                <a:lnTo>
                  <a:pt x="11442642" y="6462609"/>
                </a:lnTo>
                <a:lnTo>
                  <a:pt x="11442642" y="6465336"/>
                </a:lnTo>
                <a:lnTo>
                  <a:pt x="11442642" y="6467853"/>
                </a:lnTo>
                <a:lnTo>
                  <a:pt x="11441844" y="6469951"/>
                </a:lnTo>
                <a:lnTo>
                  <a:pt x="11440248" y="6471839"/>
                </a:lnTo>
                <a:lnTo>
                  <a:pt x="11438252" y="6473097"/>
                </a:lnTo>
                <a:lnTo>
                  <a:pt x="11435458" y="6474146"/>
                </a:lnTo>
                <a:lnTo>
                  <a:pt x="11432266" y="6474566"/>
                </a:lnTo>
                <a:lnTo>
                  <a:pt x="11429072" y="6474985"/>
                </a:lnTo>
                <a:lnTo>
                  <a:pt x="11425080" y="6475195"/>
                </a:lnTo>
                <a:lnTo>
                  <a:pt x="11421090" y="6474985"/>
                </a:lnTo>
                <a:lnTo>
                  <a:pt x="11417098" y="6474985"/>
                </a:lnTo>
                <a:lnTo>
                  <a:pt x="11408714" y="6474355"/>
                </a:lnTo>
                <a:lnTo>
                  <a:pt x="11399934" y="6473726"/>
                </a:lnTo>
                <a:lnTo>
                  <a:pt x="11392350" y="6473307"/>
                </a:lnTo>
                <a:lnTo>
                  <a:pt x="11341658" y="6473097"/>
                </a:lnTo>
                <a:lnTo>
                  <a:pt x="11290566" y="6472887"/>
                </a:lnTo>
                <a:lnTo>
                  <a:pt x="11188384" y="6472678"/>
                </a:lnTo>
                <a:lnTo>
                  <a:pt x="11190778" y="6478551"/>
                </a:lnTo>
                <a:lnTo>
                  <a:pt x="11191178" y="6481068"/>
                </a:lnTo>
                <a:lnTo>
                  <a:pt x="11191578" y="6483375"/>
                </a:lnTo>
                <a:lnTo>
                  <a:pt x="11191578" y="6485263"/>
                </a:lnTo>
                <a:lnTo>
                  <a:pt x="11191578" y="6487151"/>
                </a:lnTo>
                <a:lnTo>
                  <a:pt x="11190778" y="6488829"/>
                </a:lnTo>
                <a:lnTo>
                  <a:pt x="11189980" y="6490297"/>
                </a:lnTo>
                <a:lnTo>
                  <a:pt x="11189182" y="6491346"/>
                </a:lnTo>
                <a:lnTo>
                  <a:pt x="11187586" y="6492394"/>
                </a:lnTo>
                <a:lnTo>
                  <a:pt x="11186388" y="6493234"/>
                </a:lnTo>
                <a:lnTo>
                  <a:pt x="11184792" y="6493863"/>
                </a:lnTo>
                <a:lnTo>
                  <a:pt x="11182796" y="6494283"/>
                </a:lnTo>
                <a:lnTo>
                  <a:pt x="11180800" y="6494702"/>
                </a:lnTo>
                <a:lnTo>
                  <a:pt x="11178804" y="6494912"/>
                </a:lnTo>
                <a:lnTo>
                  <a:pt x="11176410" y="6495121"/>
                </a:lnTo>
                <a:lnTo>
                  <a:pt x="11171220" y="6495121"/>
                </a:lnTo>
                <a:lnTo>
                  <a:pt x="11165632" y="6494702"/>
                </a:lnTo>
                <a:lnTo>
                  <a:pt x="11160044" y="6494073"/>
                </a:lnTo>
                <a:lnTo>
                  <a:pt x="11154456" y="6493444"/>
                </a:lnTo>
                <a:lnTo>
                  <a:pt x="11142880" y="6492185"/>
                </a:lnTo>
                <a:lnTo>
                  <a:pt x="11137292" y="6491765"/>
                </a:lnTo>
                <a:lnTo>
                  <a:pt x="11132104" y="6491556"/>
                </a:lnTo>
                <a:lnTo>
                  <a:pt x="11118132" y="6491975"/>
                </a:lnTo>
                <a:lnTo>
                  <a:pt x="11103764" y="6492814"/>
                </a:lnTo>
                <a:lnTo>
                  <a:pt x="11089394" y="6494073"/>
                </a:lnTo>
                <a:lnTo>
                  <a:pt x="11075424" y="6495541"/>
                </a:lnTo>
                <a:lnTo>
                  <a:pt x="11046686" y="6498268"/>
                </a:lnTo>
                <a:lnTo>
                  <a:pt x="11032316" y="6499317"/>
                </a:lnTo>
                <a:lnTo>
                  <a:pt x="11017946" y="6500156"/>
                </a:lnTo>
                <a:lnTo>
                  <a:pt x="11011160" y="6500365"/>
                </a:lnTo>
                <a:lnTo>
                  <a:pt x="11003576" y="6500575"/>
                </a:lnTo>
                <a:lnTo>
                  <a:pt x="10996792" y="6500575"/>
                </a:lnTo>
                <a:lnTo>
                  <a:pt x="10990006" y="6500365"/>
                </a:lnTo>
                <a:lnTo>
                  <a:pt x="10982820" y="6499946"/>
                </a:lnTo>
                <a:lnTo>
                  <a:pt x="10975636" y="6499526"/>
                </a:lnTo>
                <a:lnTo>
                  <a:pt x="10968850" y="6498687"/>
                </a:lnTo>
                <a:lnTo>
                  <a:pt x="10962064" y="6497848"/>
                </a:lnTo>
                <a:lnTo>
                  <a:pt x="10955280" y="6496590"/>
                </a:lnTo>
                <a:lnTo>
                  <a:pt x="10948494" y="6495331"/>
                </a:lnTo>
                <a:lnTo>
                  <a:pt x="10941708" y="6493653"/>
                </a:lnTo>
                <a:lnTo>
                  <a:pt x="10934922" y="6491765"/>
                </a:lnTo>
                <a:lnTo>
                  <a:pt x="10928136" y="6489458"/>
                </a:lnTo>
                <a:lnTo>
                  <a:pt x="10921750" y="6486731"/>
                </a:lnTo>
                <a:lnTo>
                  <a:pt x="10915364" y="6484005"/>
                </a:lnTo>
                <a:lnTo>
                  <a:pt x="10908578" y="6480858"/>
                </a:lnTo>
                <a:lnTo>
                  <a:pt x="10879840" y="6468692"/>
                </a:lnTo>
                <a:lnTo>
                  <a:pt x="10871856" y="6470580"/>
                </a:lnTo>
                <a:lnTo>
                  <a:pt x="10863874" y="6472048"/>
                </a:lnTo>
                <a:lnTo>
                  <a:pt x="10856688" y="6473097"/>
                </a:lnTo>
                <a:lnTo>
                  <a:pt x="10849104" y="6473936"/>
                </a:lnTo>
                <a:lnTo>
                  <a:pt x="10841520" y="6474355"/>
                </a:lnTo>
                <a:lnTo>
                  <a:pt x="10834736" y="6474775"/>
                </a:lnTo>
                <a:lnTo>
                  <a:pt x="10827950" y="6474775"/>
                </a:lnTo>
                <a:lnTo>
                  <a:pt x="10821164" y="6474566"/>
                </a:lnTo>
                <a:lnTo>
                  <a:pt x="10814778" y="6474146"/>
                </a:lnTo>
                <a:lnTo>
                  <a:pt x="10807992" y="6473517"/>
                </a:lnTo>
                <a:lnTo>
                  <a:pt x="10802006" y="6472678"/>
                </a:lnTo>
                <a:lnTo>
                  <a:pt x="10796018" y="6471419"/>
                </a:lnTo>
                <a:lnTo>
                  <a:pt x="10790430" y="6469741"/>
                </a:lnTo>
                <a:lnTo>
                  <a:pt x="10785240" y="6468063"/>
                </a:lnTo>
                <a:lnTo>
                  <a:pt x="10779652" y="6466385"/>
                </a:lnTo>
                <a:lnTo>
                  <a:pt x="10774464" y="6464287"/>
                </a:lnTo>
                <a:lnTo>
                  <a:pt x="10770072" y="6461980"/>
                </a:lnTo>
                <a:lnTo>
                  <a:pt x="10765682" y="6459463"/>
                </a:lnTo>
                <a:lnTo>
                  <a:pt x="10761292" y="6456736"/>
                </a:lnTo>
                <a:lnTo>
                  <a:pt x="10757700" y="6453590"/>
                </a:lnTo>
                <a:lnTo>
                  <a:pt x="10754106" y="6450234"/>
                </a:lnTo>
                <a:lnTo>
                  <a:pt x="10750514" y="6446878"/>
                </a:lnTo>
                <a:lnTo>
                  <a:pt x="10747322" y="6443312"/>
                </a:lnTo>
                <a:lnTo>
                  <a:pt x="10744528" y="6439536"/>
                </a:lnTo>
                <a:lnTo>
                  <a:pt x="10742132" y="6435341"/>
                </a:lnTo>
                <a:lnTo>
                  <a:pt x="10740136" y="6431146"/>
                </a:lnTo>
                <a:lnTo>
                  <a:pt x="10738142" y="6426951"/>
                </a:lnTo>
                <a:lnTo>
                  <a:pt x="10736544" y="6422336"/>
                </a:lnTo>
                <a:lnTo>
                  <a:pt x="10735746" y="6417512"/>
                </a:lnTo>
                <a:lnTo>
                  <a:pt x="10734948" y="6412478"/>
                </a:lnTo>
                <a:lnTo>
                  <a:pt x="10734548" y="6407444"/>
                </a:lnTo>
                <a:lnTo>
                  <a:pt x="10734548" y="6402200"/>
                </a:lnTo>
                <a:lnTo>
                  <a:pt x="10732154" y="6397585"/>
                </a:lnTo>
                <a:lnTo>
                  <a:pt x="10729760" y="6393180"/>
                </a:lnTo>
                <a:lnTo>
                  <a:pt x="10728162" y="6388566"/>
                </a:lnTo>
                <a:lnTo>
                  <a:pt x="10726964" y="6384161"/>
                </a:lnTo>
                <a:lnTo>
                  <a:pt x="10726566" y="6379337"/>
                </a:lnTo>
                <a:lnTo>
                  <a:pt x="10726964" y="6374932"/>
                </a:lnTo>
                <a:lnTo>
                  <a:pt x="10727364" y="6372625"/>
                </a:lnTo>
                <a:lnTo>
                  <a:pt x="10728162" y="6370317"/>
                </a:lnTo>
                <a:lnTo>
                  <a:pt x="10729360" y="6368010"/>
                </a:lnTo>
                <a:lnTo>
                  <a:pt x="10730558" y="6365493"/>
                </a:lnTo>
                <a:lnTo>
                  <a:pt x="10727364" y="6360878"/>
                </a:lnTo>
                <a:lnTo>
                  <a:pt x="10724570" y="6356263"/>
                </a:lnTo>
                <a:lnTo>
                  <a:pt x="10722974" y="6351439"/>
                </a:lnTo>
                <a:lnTo>
                  <a:pt x="10722176" y="6349132"/>
                </a:lnTo>
                <a:lnTo>
                  <a:pt x="10721776" y="6346615"/>
                </a:lnTo>
                <a:lnTo>
                  <a:pt x="10721376" y="6344308"/>
                </a:lnTo>
                <a:lnTo>
                  <a:pt x="10721776" y="6341790"/>
                </a:lnTo>
                <a:lnTo>
                  <a:pt x="10722176" y="6339483"/>
                </a:lnTo>
                <a:lnTo>
                  <a:pt x="10722574" y="6337176"/>
                </a:lnTo>
                <a:lnTo>
                  <a:pt x="10723772" y="6334869"/>
                </a:lnTo>
                <a:lnTo>
                  <a:pt x="10725368" y="6332351"/>
                </a:lnTo>
                <a:lnTo>
                  <a:pt x="10727364" y="6329834"/>
                </a:lnTo>
                <a:lnTo>
                  <a:pt x="10729760" y="6327527"/>
                </a:lnTo>
                <a:lnTo>
                  <a:pt x="10710998" y="6270474"/>
                </a:lnTo>
                <a:lnTo>
                  <a:pt x="10702218" y="6270474"/>
                </a:lnTo>
                <a:lnTo>
                  <a:pt x="10693036" y="6270054"/>
                </a:lnTo>
                <a:lnTo>
                  <a:pt x="10620790" y="6422965"/>
                </a:lnTo>
                <a:lnTo>
                  <a:pt x="10614006" y="6435341"/>
                </a:lnTo>
                <a:lnTo>
                  <a:pt x="10608018" y="6448136"/>
                </a:lnTo>
                <a:lnTo>
                  <a:pt x="10596442" y="6473517"/>
                </a:lnTo>
                <a:lnTo>
                  <a:pt x="10585266" y="6498687"/>
                </a:lnTo>
                <a:lnTo>
                  <a:pt x="10572892" y="6524068"/>
                </a:lnTo>
                <a:lnTo>
                  <a:pt x="10566904" y="6536443"/>
                </a:lnTo>
                <a:lnTo>
                  <a:pt x="10560120" y="6549029"/>
                </a:lnTo>
                <a:lnTo>
                  <a:pt x="10552936" y="6561614"/>
                </a:lnTo>
                <a:lnTo>
                  <a:pt x="10544952" y="6573780"/>
                </a:lnTo>
                <a:lnTo>
                  <a:pt x="10536968" y="6586155"/>
                </a:lnTo>
                <a:lnTo>
                  <a:pt x="10527788" y="6598321"/>
                </a:lnTo>
                <a:lnTo>
                  <a:pt x="10517810" y="6610486"/>
                </a:lnTo>
                <a:lnTo>
                  <a:pt x="10507432" y="6622233"/>
                </a:lnTo>
                <a:lnTo>
                  <a:pt x="10505036" y="6628106"/>
                </a:lnTo>
                <a:lnTo>
                  <a:pt x="10502242" y="6633560"/>
                </a:lnTo>
                <a:lnTo>
                  <a:pt x="10499050" y="6638594"/>
                </a:lnTo>
                <a:lnTo>
                  <a:pt x="10495456" y="6643628"/>
                </a:lnTo>
                <a:lnTo>
                  <a:pt x="10491466" y="6647823"/>
                </a:lnTo>
                <a:lnTo>
                  <a:pt x="10487074" y="6651808"/>
                </a:lnTo>
                <a:lnTo>
                  <a:pt x="10483882" y="6653487"/>
                </a:lnTo>
                <a:lnTo>
                  <a:pt x="10481088" y="6655165"/>
                </a:lnTo>
                <a:lnTo>
                  <a:pt x="10478294" y="6656842"/>
                </a:lnTo>
                <a:lnTo>
                  <a:pt x="10475500" y="6658311"/>
                </a:lnTo>
                <a:lnTo>
                  <a:pt x="10472306" y="6659569"/>
                </a:lnTo>
                <a:lnTo>
                  <a:pt x="10468714" y="6660828"/>
                </a:lnTo>
                <a:lnTo>
                  <a:pt x="10465520" y="6661877"/>
                </a:lnTo>
                <a:lnTo>
                  <a:pt x="10461528" y="6662926"/>
                </a:lnTo>
                <a:lnTo>
                  <a:pt x="10457538" y="6663555"/>
                </a:lnTo>
                <a:lnTo>
                  <a:pt x="10453148" y="6664184"/>
                </a:lnTo>
                <a:lnTo>
                  <a:pt x="10448756" y="6664813"/>
                </a:lnTo>
                <a:lnTo>
                  <a:pt x="10444366" y="6665023"/>
                </a:lnTo>
                <a:lnTo>
                  <a:pt x="10439576" y="6665233"/>
                </a:lnTo>
                <a:lnTo>
                  <a:pt x="10434386" y="6665233"/>
                </a:lnTo>
                <a:lnTo>
                  <a:pt x="10429198" y="6665023"/>
                </a:lnTo>
                <a:lnTo>
                  <a:pt x="10423610" y="6664813"/>
                </a:lnTo>
                <a:lnTo>
                  <a:pt x="10417622" y="6664184"/>
                </a:lnTo>
                <a:lnTo>
                  <a:pt x="10411636" y="6663555"/>
                </a:lnTo>
                <a:lnTo>
                  <a:pt x="10405248" y="6662716"/>
                </a:lnTo>
                <a:lnTo>
                  <a:pt x="10398862" y="6661667"/>
                </a:lnTo>
                <a:lnTo>
                  <a:pt x="10393674" y="6661038"/>
                </a:lnTo>
                <a:lnTo>
                  <a:pt x="10388884" y="6660199"/>
                </a:lnTo>
                <a:lnTo>
                  <a:pt x="10383296" y="6659779"/>
                </a:lnTo>
                <a:lnTo>
                  <a:pt x="10378106" y="6659569"/>
                </a:lnTo>
                <a:lnTo>
                  <a:pt x="10367330" y="6659360"/>
                </a:lnTo>
                <a:lnTo>
                  <a:pt x="10356552" y="6659360"/>
                </a:lnTo>
                <a:lnTo>
                  <a:pt x="10334200" y="6660199"/>
                </a:lnTo>
                <a:lnTo>
                  <a:pt x="10322624" y="6660408"/>
                </a:lnTo>
                <a:lnTo>
                  <a:pt x="10312246" y="6660828"/>
                </a:lnTo>
                <a:lnTo>
                  <a:pt x="10299074" y="6662087"/>
                </a:lnTo>
                <a:lnTo>
                  <a:pt x="10285902" y="6662926"/>
                </a:lnTo>
                <a:lnTo>
                  <a:pt x="10273528" y="6663135"/>
                </a:lnTo>
                <a:lnTo>
                  <a:pt x="10261554" y="6662926"/>
                </a:lnTo>
                <a:lnTo>
                  <a:pt x="10249180" y="6662296"/>
                </a:lnTo>
                <a:lnTo>
                  <a:pt x="10238004" y="6661247"/>
                </a:lnTo>
                <a:lnTo>
                  <a:pt x="10227228" y="6659360"/>
                </a:lnTo>
                <a:lnTo>
                  <a:pt x="10216052" y="6657262"/>
                </a:lnTo>
                <a:lnTo>
                  <a:pt x="10206072" y="6654745"/>
                </a:lnTo>
                <a:lnTo>
                  <a:pt x="10196094" y="6651808"/>
                </a:lnTo>
                <a:lnTo>
                  <a:pt x="10186514" y="6648453"/>
                </a:lnTo>
                <a:lnTo>
                  <a:pt x="10177334" y="6644677"/>
                </a:lnTo>
                <a:lnTo>
                  <a:pt x="10168552" y="6640062"/>
                </a:lnTo>
                <a:lnTo>
                  <a:pt x="10160170" y="6635448"/>
                </a:lnTo>
                <a:lnTo>
                  <a:pt x="10151388" y="6630204"/>
                </a:lnTo>
                <a:lnTo>
                  <a:pt x="10143804" y="6624330"/>
                </a:lnTo>
                <a:lnTo>
                  <a:pt x="10138216" y="6628525"/>
                </a:lnTo>
                <a:lnTo>
                  <a:pt x="10131830" y="6632721"/>
                </a:lnTo>
                <a:lnTo>
                  <a:pt x="10124646" y="6636706"/>
                </a:lnTo>
                <a:lnTo>
                  <a:pt x="10121452" y="6638384"/>
                </a:lnTo>
                <a:lnTo>
                  <a:pt x="10117860" y="6639853"/>
                </a:lnTo>
                <a:lnTo>
                  <a:pt x="10114268" y="6641321"/>
                </a:lnTo>
                <a:lnTo>
                  <a:pt x="10110676" y="6642160"/>
                </a:lnTo>
                <a:lnTo>
                  <a:pt x="10107082" y="6642789"/>
                </a:lnTo>
                <a:lnTo>
                  <a:pt x="10103490" y="6642789"/>
                </a:lnTo>
                <a:lnTo>
                  <a:pt x="10101494" y="6642789"/>
                </a:lnTo>
                <a:lnTo>
                  <a:pt x="10099898" y="6642579"/>
                </a:lnTo>
                <a:lnTo>
                  <a:pt x="10098302" y="6642160"/>
                </a:lnTo>
                <a:lnTo>
                  <a:pt x="10096306" y="6641530"/>
                </a:lnTo>
                <a:lnTo>
                  <a:pt x="10094310" y="6640901"/>
                </a:lnTo>
                <a:lnTo>
                  <a:pt x="10092714" y="6640062"/>
                </a:lnTo>
                <a:lnTo>
                  <a:pt x="10089520" y="6637964"/>
                </a:lnTo>
                <a:lnTo>
                  <a:pt x="10086326" y="6635867"/>
                </a:lnTo>
                <a:lnTo>
                  <a:pt x="10083134" y="6633560"/>
                </a:lnTo>
                <a:lnTo>
                  <a:pt x="10075950" y="6629365"/>
                </a:lnTo>
                <a:lnTo>
                  <a:pt x="10067966" y="6625170"/>
                </a:lnTo>
                <a:lnTo>
                  <a:pt x="10059184" y="6621184"/>
                </a:lnTo>
                <a:lnTo>
                  <a:pt x="10042420" y="6613004"/>
                </a:lnTo>
                <a:lnTo>
                  <a:pt x="10034038" y="6608599"/>
                </a:lnTo>
                <a:lnTo>
                  <a:pt x="10026454" y="6604404"/>
                </a:lnTo>
                <a:lnTo>
                  <a:pt x="10022862" y="6602097"/>
                </a:lnTo>
                <a:lnTo>
                  <a:pt x="10019670" y="6599789"/>
                </a:lnTo>
                <a:lnTo>
                  <a:pt x="10016874" y="6597482"/>
                </a:lnTo>
                <a:lnTo>
                  <a:pt x="10014480" y="6594965"/>
                </a:lnTo>
                <a:lnTo>
                  <a:pt x="10012086" y="6592448"/>
                </a:lnTo>
                <a:lnTo>
                  <a:pt x="10010488" y="6589721"/>
                </a:lnTo>
                <a:lnTo>
                  <a:pt x="10008892" y="6586994"/>
                </a:lnTo>
                <a:lnTo>
                  <a:pt x="10007694" y="6584267"/>
                </a:lnTo>
                <a:lnTo>
                  <a:pt x="10007294" y="6581331"/>
                </a:lnTo>
                <a:lnTo>
                  <a:pt x="10007294" y="6578394"/>
                </a:lnTo>
                <a:lnTo>
                  <a:pt x="10007694" y="6575248"/>
                </a:lnTo>
                <a:lnTo>
                  <a:pt x="10008892" y="6571682"/>
                </a:lnTo>
                <a:lnTo>
                  <a:pt x="10010488" y="6568326"/>
                </a:lnTo>
                <a:lnTo>
                  <a:pt x="10012884" y="6564760"/>
                </a:lnTo>
                <a:lnTo>
                  <a:pt x="10015678" y="6561194"/>
                </a:lnTo>
                <a:lnTo>
                  <a:pt x="10019270" y="6557419"/>
                </a:lnTo>
                <a:lnTo>
                  <a:pt x="10016076" y="6553643"/>
                </a:lnTo>
                <a:lnTo>
                  <a:pt x="10013282" y="6550287"/>
                </a:lnTo>
                <a:lnTo>
                  <a:pt x="10010488" y="6546931"/>
                </a:lnTo>
                <a:lnTo>
                  <a:pt x="10008094" y="6543575"/>
                </a:lnTo>
                <a:lnTo>
                  <a:pt x="10004102" y="6536234"/>
                </a:lnTo>
                <a:lnTo>
                  <a:pt x="10000510" y="6529311"/>
                </a:lnTo>
                <a:lnTo>
                  <a:pt x="9998114" y="6521970"/>
                </a:lnTo>
                <a:lnTo>
                  <a:pt x="9995320" y="6514838"/>
                </a:lnTo>
                <a:lnTo>
                  <a:pt x="9994122" y="6507707"/>
                </a:lnTo>
                <a:lnTo>
                  <a:pt x="9992926" y="6500365"/>
                </a:lnTo>
                <a:lnTo>
                  <a:pt x="9991328" y="6485682"/>
                </a:lnTo>
                <a:lnTo>
                  <a:pt x="9989732" y="6471419"/>
                </a:lnTo>
                <a:lnTo>
                  <a:pt x="9988934" y="6463868"/>
                </a:lnTo>
                <a:lnTo>
                  <a:pt x="9988136" y="6456736"/>
                </a:lnTo>
                <a:lnTo>
                  <a:pt x="9986938" y="6449395"/>
                </a:lnTo>
                <a:lnTo>
                  <a:pt x="9984942" y="6442263"/>
                </a:lnTo>
                <a:lnTo>
                  <a:pt x="9963388" y="6440585"/>
                </a:lnTo>
                <a:lnTo>
                  <a:pt x="9948222" y="6442263"/>
                </a:lnTo>
                <a:lnTo>
                  <a:pt x="9933054" y="6443941"/>
                </a:lnTo>
                <a:lnTo>
                  <a:pt x="9917486" y="6445200"/>
                </a:lnTo>
                <a:lnTo>
                  <a:pt x="9902318" y="6446039"/>
                </a:lnTo>
                <a:lnTo>
                  <a:pt x="9894334" y="6446458"/>
                </a:lnTo>
                <a:lnTo>
                  <a:pt x="9886752" y="6446458"/>
                </a:lnTo>
                <a:lnTo>
                  <a:pt x="9879168" y="6446458"/>
                </a:lnTo>
                <a:lnTo>
                  <a:pt x="9871584" y="6446039"/>
                </a:lnTo>
                <a:lnTo>
                  <a:pt x="9863600" y="6445619"/>
                </a:lnTo>
                <a:lnTo>
                  <a:pt x="9856016" y="6444990"/>
                </a:lnTo>
                <a:lnTo>
                  <a:pt x="9848432" y="6443941"/>
                </a:lnTo>
                <a:lnTo>
                  <a:pt x="9840450" y="6442683"/>
                </a:lnTo>
                <a:lnTo>
                  <a:pt x="9836060" y="6443941"/>
                </a:lnTo>
                <a:lnTo>
                  <a:pt x="9830870" y="6444990"/>
                </a:lnTo>
                <a:lnTo>
                  <a:pt x="9826480" y="6445619"/>
                </a:lnTo>
                <a:lnTo>
                  <a:pt x="9822088" y="6446248"/>
                </a:lnTo>
                <a:lnTo>
                  <a:pt x="9817300" y="6446458"/>
                </a:lnTo>
                <a:lnTo>
                  <a:pt x="9812908" y="6446668"/>
                </a:lnTo>
                <a:lnTo>
                  <a:pt x="9808518" y="6446668"/>
                </a:lnTo>
                <a:lnTo>
                  <a:pt x="9803728" y="6446458"/>
                </a:lnTo>
                <a:lnTo>
                  <a:pt x="9794548" y="6445619"/>
                </a:lnTo>
                <a:lnTo>
                  <a:pt x="9785366" y="6444570"/>
                </a:lnTo>
                <a:lnTo>
                  <a:pt x="9767006" y="6442054"/>
                </a:lnTo>
                <a:lnTo>
                  <a:pt x="9749444" y="6441004"/>
                </a:lnTo>
                <a:lnTo>
                  <a:pt x="9731880" y="6439536"/>
                </a:lnTo>
                <a:lnTo>
                  <a:pt x="9723100" y="6438488"/>
                </a:lnTo>
                <a:lnTo>
                  <a:pt x="9714716" y="6437439"/>
                </a:lnTo>
                <a:lnTo>
                  <a:pt x="9706734" y="6436180"/>
                </a:lnTo>
                <a:lnTo>
                  <a:pt x="9697952" y="6434502"/>
                </a:lnTo>
                <a:lnTo>
                  <a:pt x="9690368" y="6433034"/>
                </a:lnTo>
                <a:lnTo>
                  <a:pt x="9682386" y="6431146"/>
                </a:lnTo>
                <a:lnTo>
                  <a:pt x="9675200" y="6428839"/>
                </a:lnTo>
                <a:lnTo>
                  <a:pt x="9667218" y="6426322"/>
                </a:lnTo>
                <a:lnTo>
                  <a:pt x="9660432" y="6423595"/>
                </a:lnTo>
                <a:lnTo>
                  <a:pt x="9653646" y="6420449"/>
                </a:lnTo>
                <a:lnTo>
                  <a:pt x="9647660" y="6416673"/>
                </a:lnTo>
                <a:lnTo>
                  <a:pt x="9641672" y="6412897"/>
                </a:lnTo>
                <a:lnTo>
                  <a:pt x="9640476" y="6413107"/>
                </a:lnTo>
                <a:lnTo>
                  <a:pt x="9639276" y="6413317"/>
                </a:lnTo>
                <a:lnTo>
                  <a:pt x="9638080" y="6413317"/>
                </a:lnTo>
                <a:lnTo>
                  <a:pt x="9636484" y="6413317"/>
                </a:lnTo>
                <a:lnTo>
                  <a:pt x="9634488" y="6412688"/>
                </a:lnTo>
                <a:lnTo>
                  <a:pt x="9632092" y="6411849"/>
                </a:lnTo>
                <a:lnTo>
                  <a:pt x="9630096" y="6410800"/>
                </a:lnTo>
                <a:lnTo>
                  <a:pt x="9628100" y="6409542"/>
                </a:lnTo>
                <a:lnTo>
                  <a:pt x="9624110" y="6407024"/>
                </a:lnTo>
                <a:lnTo>
                  <a:pt x="9622114" y="6405766"/>
                </a:lnTo>
                <a:lnTo>
                  <a:pt x="9619718" y="6404927"/>
                </a:lnTo>
                <a:lnTo>
                  <a:pt x="9617724" y="6404507"/>
                </a:lnTo>
                <a:lnTo>
                  <a:pt x="9616526" y="6404507"/>
                </a:lnTo>
                <a:lnTo>
                  <a:pt x="9615728" y="6404507"/>
                </a:lnTo>
                <a:lnTo>
                  <a:pt x="9614530" y="6404717"/>
                </a:lnTo>
                <a:lnTo>
                  <a:pt x="9613332" y="6404927"/>
                </a:lnTo>
                <a:lnTo>
                  <a:pt x="9610938" y="6406185"/>
                </a:lnTo>
                <a:lnTo>
                  <a:pt x="9608542" y="6408073"/>
                </a:lnTo>
                <a:lnTo>
                  <a:pt x="9606148" y="6411010"/>
                </a:lnTo>
                <a:lnTo>
                  <a:pt x="9603354" y="6413317"/>
                </a:lnTo>
                <a:lnTo>
                  <a:pt x="9600958" y="6415415"/>
                </a:lnTo>
                <a:lnTo>
                  <a:pt x="9597766" y="6417302"/>
                </a:lnTo>
                <a:lnTo>
                  <a:pt x="9594572" y="6419190"/>
                </a:lnTo>
                <a:lnTo>
                  <a:pt x="9591380" y="6420658"/>
                </a:lnTo>
                <a:lnTo>
                  <a:pt x="9587788" y="6421917"/>
                </a:lnTo>
                <a:lnTo>
                  <a:pt x="9584194" y="6422756"/>
                </a:lnTo>
                <a:lnTo>
                  <a:pt x="9580602" y="6423385"/>
                </a:lnTo>
                <a:lnTo>
                  <a:pt x="9577408" y="6423805"/>
                </a:lnTo>
                <a:lnTo>
                  <a:pt x="9573816" y="6423805"/>
                </a:lnTo>
                <a:lnTo>
                  <a:pt x="9570624" y="6423595"/>
                </a:lnTo>
                <a:lnTo>
                  <a:pt x="9567828" y="6423175"/>
                </a:lnTo>
                <a:lnTo>
                  <a:pt x="9565434" y="6422546"/>
                </a:lnTo>
                <a:lnTo>
                  <a:pt x="9563438" y="6421497"/>
                </a:lnTo>
                <a:lnTo>
                  <a:pt x="9562242" y="6420029"/>
                </a:lnTo>
                <a:lnTo>
                  <a:pt x="9561444" y="6418351"/>
                </a:lnTo>
                <a:lnTo>
                  <a:pt x="9560644" y="6415834"/>
                </a:lnTo>
                <a:lnTo>
                  <a:pt x="9559846" y="6413526"/>
                </a:lnTo>
                <a:lnTo>
                  <a:pt x="9558250" y="6411219"/>
                </a:lnTo>
                <a:lnTo>
                  <a:pt x="9557052" y="6408912"/>
                </a:lnTo>
                <a:lnTo>
                  <a:pt x="9553460" y="6404927"/>
                </a:lnTo>
                <a:lnTo>
                  <a:pt x="9549068" y="6400732"/>
                </a:lnTo>
                <a:lnTo>
                  <a:pt x="9544280" y="6396956"/>
                </a:lnTo>
                <a:lnTo>
                  <a:pt x="9538292" y="6393390"/>
                </a:lnTo>
                <a:lnTo>
                  <a:pt x="9527116" y="6386468"/>
                </a:lnTo>
                <a:lnTo>
                  <a:pt x="9521926" y="6382902"/>
                </a:lnTo>
                <a:lnTo>
                  <a:pt x="9516340" y="6379337"/>
                </a:lnTo>
                <a:lnTo>
                  <a:pt x="9511548" y="6375771"/>
                </a:lnTo>
                <a:lnTo>
                  <a:pt x="9507158" y="6371995"/>
                </a:lnTo>
                <a:lnTo>
                  <a:pt x="9503166" y="6368010"/>
                </a:lnTo>
                <a:lnTo>
                  <a:pt x="9501570" y="6365912"/>
                </a:lnTo>
                <a:lnTo>
                  <a:pt x="9500372" y="6363815"/>
                </a:lnTo>
                <a:lnTo>
                  <a:pt x="9499574" y="6361507"/>
                </a:lnTo>
                <a:lnTo>
                  <a:pt x="9498776" y="6359410"/>
                </a:lnTo>
                <a:lnTo>
                  <a:pt x="9498378" y="6356893"/>
                </a:lnTo>
                <a:lnTo>
                  <a:pt x="9497978" y="6354586"/>
                </a:lnTo>
                <a:lnTo>
                  <a:pt x="9494784" y="6337176"/>
                </a:lnTo>
                <a:lnTo>
                  <a:pt x="9492788" y="6299210"/>
                </a:lnTo>
                <a:lnTo>
                  <a:pt x="9476424" y="6251176"/>
                </a:lnTo>
                <a:lnTo>
                  <a:pt x="9461256" y="6250547"/>
                </a:lnTo>
                <a:lnTo>
                  <a:pt x="9446088" y="6250127"/>
                </a:lnTo>
                <a:lnTo>
                  <a:pt x="9430122" y="6249917"/>
                </a:lnTo>
                <a:lnTo>
                  <a:pt x="9414954" y="6250127"/>
                </a:lnTo>
                <a:lnTo>
                  <a:pt x="9383820" y="6250337"/>
                </a:lnTo>
                <a:lnTo>
                  <a:pt x="9367854" y="6250127"/>
                </a:lnTo>
                <a:lnTo>
                  <a:pt x="9352686" y="6249917"/>
                </a:lnTo>
                <a:lnTo>
                  <a:pt x="9337520" y="6249079"/>
                </a:lnTo>
                <a:lnTo>
                  <a:pt x="9329936" y="6248449"/>
                </a:lnTo>
                <a:lnTo>
                  <a:pt x="9322750" y="6247610"/>
                </a:lnTo>
                <a:lnTo>
                  <a:pt x="9315566" y="6246771"/>
                </a:lnTo>
                <a:lnTo>
                  <a:pt x="9307982" y="6245722"/>
                </a:lnTo>
                <a:lnTo>
                  <a:pt x="9300796" y="6244254"/>
                </a:lnTo>
                <a:lnTo>
                  <a:pt x="9293612" y="6242786"/>
                </a:lnTo>
                <a:lnTo>
                  <a:pt x="9286828" y="6241108"/>
                </a:lnTo>
                <a:lnTo>
                  <a:pt x="9280042" y="6239220"/>
                </a:lnTo>
                <a:lnTo>
                  <a:pt x="9272856" y="6237123"/>
                </a:lnTo>
                <a:lnTo>
                  <a:pt x="9266470" y="6234605"/>
                </a:lnTo>
                <a:lnTo>
                  <a:pt x="9260084" y="6231878"/>
                </a:lnTo>
                <a:lnTo>
                  <a:pt x="9253698" y="6228942"/>
                </a:lnTo>
                <a:lnTo>
                  <a:pt x="9247310" y="6225376"/>
                </a:lnTo>
                <a:lnTo>
                  <a:pt x="9240924" y="6221810"/>
                </a:lnTo>
                <a:lnTo>
                  <a:pt x="9232142" y="6222859"/>
                </a:lnTo>
                <a:lnTo>
                  <a:pt x="9224160" y="6223698"/>
                </a:lnTo>
                <a:lnTo>
                  <a:pt x="9216178" y="6224328"/>
                </a:lnTo>
                <a:lnTo>
                  <a:pt x="9208594" y="6224537"/>
                </a:lnTo>
                <a:lnTo>
                  <a:pt x="9201408" y="6224537"/>
                </a:lnTo>
                <a:lnTo>
                  <a:pt x="9194622" y="6224118"/>
                </a:lnTo>
                <a:lnTo>
                  <a:pt x="9188636" y="6223698"/>
                </a:lnTo>
                <a:lnTo>
                  <a:pt x="9182648" y="6222859"/>
                </a:lnTo>
                <a:lnTo>
                  <a:pt x="9176660" y="6221810"/>
                </a:lnTo>
                <a:lnTo>
                  <a:pt x="9171472" y="6220552"/>
                </a:lnTo>
                <a:lnTo>
                  <a:pt x="9166282" y="6219084"/>
                </a:lnTo>
                <a:lnTo>
                  <a:pt x="9161892" y="6217615"/>
                </a:lnTo>
                <a:lnTo>
                  <a:pt x="9157502" y="6215728"/>
                </a:lnTo>
                <a:lnTo>
                  <a:pt x="9153112" y="6213840"/>
                </a:lnTo>
                <a:lnTo>
                  <a:pt x="9149120" y="6211742"/>
                </a:lnTo>
                <a:lnTo>
                  <a:pt x="9145128" y="6209225"/>
                </a:lnTo>
                <a:lnTo>
                  <a:pt x="9141536" y="6206918"/>
                </a:lnTo>
                <a:lnTo>
                  <a:pt x="9137944" y="6204401"/>
                </a:lnTo>
                <a:lnTo>
                  <a:pt x="9131956" y="6199157"/>
                </a:lnTo>
                <a:lnTo>
                  <a:pt x="9125970" y="6193493"/>
                </a:lnTo>
                <a:lnTo>
                  <a:pt x="9120380" y="6187411"/>
                </a:lnTo>
                <a:lnTo>
                  <a:pt x="9109604" y="6175245"/>
                </a:lnTo>
                <a:lnTo>
                  <a:pt x="9104414" y="6169162"/>
                </a:lnTo>
                <a:lnTo>
                  <a:pt x="9098826" y="6163499"/>
                </a:lnTo>
                <a:lnTo>
                  <a:pt x="9074478" y="6100572"/>
                </a:lnTo>
                <a:lnTo>
                  <a:pt x="9040550" y="6108123"/>
                </a:lnTo>
                <a:lnTo>
                  <a:pt x="9038554" y="6112318"/>
                </a:lnTo>
                <a:lnTo>
                  <a:pt x="9037358" y="6116723"/>
                </a:lnTo>
                <a:lnTo>
                  <a:pt x="9037756" y="6125952"/>
                </a:lnTo>
                <a:lnTo>
                  <a:pt x="9036958" y="6134762"/>
                </a:lnTo>
                <a:lnTo>
                  <a:pt x="9035760" y="6143781"/>
                </a:lnTo>
                <a:lnTo>
                  <a:pt x="9033764" y="6152382"/>
                </a:lnTo>
                <a:lnTo>
                  <a:pt x="9031370" y="6161191"/>
                </a:lnTo>
                <a:lnTo>
                  <a:pt x="9028178" y="6169581"/>
                </a:lnTo>
                <a:lnTo>
                  <a:pt x="9024186" y="6178181"/>
                </a:lnTo>
                <a:lnTo>
                  <a:pt x="9019794" y="6186572"/>
                </a:lnTo>
                <a:lnTo>
                  <a:pt x="9014606" y="6194961"/>
                </a:lnTo>
                <a:lnTo>
                  <a:pt x="9009416" y="6203142"/>
                </a:lnTo>
                <a:lnTo>
                  <a:pt x="9003430" y="6211323"/>
                </a:lnTo>
                <a:lnTo>
                  <a:pt x="8997442" y="6219503"/>
                </a:lnTo>
                <a:lnTo>
                  <a:pt x="8990656" y="6227474"/>
                </a:lnTo>
                <a:lnTo>
                  <a:pt x="8983472" y="6235654"/>
                </a:lnTo>
                <a:lnTo>
                  <a:pt x="8976288" y="6243415"/>
                </a:lnTo>
                <a:lnTo>
                  <a:pt x="8968704" y="6251596"/>
                </a:lnTo>
                <a:lnTo>
                  <a:pt x="8968704" y="6251806"/>
                </a:lnTo>
                <a:lnTo>
                  <a:pt x="8965510" y="6258517"/>
                </a:lnTo>
                <a:lnTo>
                  <a:pt x="8961918" y="6264810"/>
                </a:lnTo>
                <a:lnTo>
                  <a:pt x="8957528" y="6270474"/>
                </a:lnTo>
                <a:lnTo>
                  <a:pt x="8955132" y="6273200"/>
                </a:lnTo>
                <a:lnTo>
                  <a:pt x="8952738" y="6275718"/>
                </a:lnTo>
                <a:lnTo>
                  <a:pt x="8949544" y="6278234"/>
                </a:lnTo>
                <a:lnTo>
                  <a:pt x="8946750" y="6280542"/>
                </a:lnTo>
                <a:lnTo>
                  <a:pt x="8943956" y="6282849"/>
                </a:lnTo>
                <a:lnTo>
                  <a:pt x="8940762" y="6284947"/>
                </a:lnTo>
                <a:lnTo>
                  <a:pt x="8937170" y="6286834"/>
                </a:lnTo>
                <a:lnTo>
                  <a:pt x="8933578" y="6288513"/>
                </a:lnTo>
                <a:lnTo>
                  <a:pt x="8929986" y="6290191"/>
                </a:lnTo>
                <a:lnTo>
                  <a:pt x="8925994" y="6291868"/>
                </a:lnTo>
                <a:lnTo>
                  <a:pt x="8922002" y="6293337"/>
                </a:lnTo>
                <a:lnTo>
                  <a:pt x="8917612" y="6294596"/>
                </a:lnTo>
                <a:lnTo>
                  <a:pt x="8913222" y="6295854"/>
                </a:lnTo>
                <a:lnTo>
                  <a:pt x="8908432" y="6297112"/>
                </a:lnTo>
                <a:lnTo>
                  <a:pt x="8903642" y="6297952"/>
                </a:lnTo>
                <a:lnTo>
                  <a:pt x="8898852" y="6298791"/>
                </a:lnTo>
                <a:lnTo>
                  <a:pt x="8893662" y="6299630"/>
                </a:lnTo>
                <a:lnTo>
                  <a:pt x="8888474" y="6300259"/>
                </a:lnTo>
                <a:lnTo>
                  <a:pt x="8882486" y="6300678"/>
                </a:lnTo>
                <a:lnTo>
                  <a:pt x="8876898" y="6301098"/>
                </a:lnTo>
                <a:lnTo>
                  <a:pt x="8864924" y="6301307"/>
                </a:lnTo>
                <a:lnTo>
                  <a:pt x="8851752" y="6301307"/>
                </a:lnTo>
                <a:lnTo>
                  <a:pt x="8838580" y="6300678"/>
                </a:lnTo>
                <a:lnTo>
                  <a:pt x="8827004" y="6300259"/>
                </a:lnTo>
                <a:lnTo>
                  <a:pt x="8815430" y="6299839"/>
                </a:lnTo>
                <a:lnTo>
                  <a:pt x="8804252" y="6299839"/>
                </a:lnTo>
                <a:lnTo>
                  <a:pt x="8792678" y="6300049"/>
                </a:lnTo>
                <a:lnTo>
                  <a:pt x="8769526" y="6300469"/>
                </a:lnTo>
                <a:lnTo>
                  <a:pt x="8745978" y="6300678"/>
                </a:lnTo>
                <a:lnTo>
                  <a:pt x="8734800" y="6300678"/>
                </a:lnTo>
                <a:lnTo>
                  <a:pt x="8723226" y="6300469"/>
                </a:lnTo>
                <a:lnTo>
                  <a:pt x="8711650" y="6299839"/>
                </a:lnTo>
                <a:lnTo>
                  <a:pt x="8700474" y="6299000"/>
                </a:lnTo>
                <a:lnTo>
                  <a:pt x="8688898" y="6297742"/>
                </a:lnTo>
                <a:lnTo>
                  <a:pt x="8677722" y="6295644"/>
                </a:lnTo>
                <a:lnTo>
                  <a:pt x="8672134" y="6294596"/>
                </a:lnTo>
                <a:lnTo>
                  <a:pt x="8666546" y="6293547"/>
                </a:lnTo>
                <a:lnTo>
                  <a:pt x="8661356" y="6292078"/>
                </a:lnTo>
                <a:lnTo>
                  <a:pt x="8655370" y="6290610"/>
                </a:lnTo>
                <a:lnTo>
                  <a:pt x="8649382" y="6289352"/>
                </a:lnTo>
                <a:lnTo>
                  <a:pt x="8642996" y="6287883"/>
                </a:lnTo>
                <a:lnTo>
                  <a:pt x="8637408" y="6286415"/>
                </a:lnTo>
                <a:lnTo>
                  <a:pt x="8631420" y="6284737"/>
                </a:lnTo>
                <a:lnTo>
                  <a:pt x="8620244" y="6281171"/>
                </a:lnTo>
                <a:lnTo>
                  <a:pt x="8609466" y="6277186"/>
                </a:lnTo>
                <a:lnTo>
                  <a:pt x="8599488" y="6272991"/>
                </a:lnTo>
                <a:lnTo>
                  <a:pt x="8589510" y="6268586"/>
                </a:lnTo>
                <a:lnTo>
                  <a:pt x="8579930" y="6263971"/>
                </a:lnTo>
                <a:lnTo>
                  <a:pt x="8570750" y="6259147"/>
                </a:lnTo>
                <a:lnTo>
                  <a:pt x="8552388" y="6249498"/>
                </a:lnTo>
                <a:lnTo>
                  <a:pt x="8534426" y="6239640"/>
                </a:lnTo>
                <a:lnTo>
                  <a:pt x="8524448" y="6234815"/>
                </a:lnTo>
                <a:lnTo>
                  <a:pt x="8514868" y="6230410"/>
                </a:lnTo>
                <a:lnTo>
                  <a:pt x="8504890" y="6225796"/>
                </a:lnTo>
                <a:lnTo>
                  <a:pt x="8494112" y="6221810"/>
                </a:lnTo>
                <a:lnTo>
                  <a:pt x="8485731" y="6218455"/>
                </a:lnTo>
                <a:lnTo>
                  <a:pt x="8477747" y="6214679"/>
                </a:lnTo>
                <a:lnTo>
                  <a:pt x="8470963" y="6210903"/>
                </a:lnTo>
                <a:lnTo>
                  <a:pt x="8464975" y="6206498"/>
                </a:lnTo>
                <a:lnTo>
                  <a:pt x="8459387" y="6202093"/>
                </a:lnTo>
                <a:lnTo>
                  <a:pt x="8454597" y="6197689"/>
                </a:lnTo>
                <a:lnTo>
                  <a:pt x="8451003" y="6192864"/>
                </a:lnTo>
                <a:lnTo>
                  <a:pt x="8447811" y="6188040"/>
                </a:lnTo>
                <a:lnTo>
                  <a:pt x="8445417" y="6183215"/>
                </a:lnTo>
                <a:lnTo>
                  <a:pt x="8443819" y="6177972"/>
                </a:lnTo>
                <a:lnTo>
                  <a:pt x="8442623" y="6172728"/>
                </a:lnTo>
                <a:lnTo>
                  <a:pt x="8442223" y="6167484"/>
                </a:lnTo>
                <a:lnTo>
                  <a:pt x="8442223" y="6162030"/>
                </a:lnTo>
                <a:lnTo>
                  <a:pt x="8442623" y="6156367"/>
                </a:lnTo>
                <a:lnTo>
                  <a:pt x="8443420" y="6150914"/>
                </a:lnTo>
                <a:lnTo>
                  <a:pt x="8445017" y="6145250"/>
                </a:lnTo>
                <a:lnTo>
                  <a:pt x="8443022" y="6117562"/>
                </a:lnTo>
                <a:lnTo>
                  <a:pt x="8442623" y="6108123"/>
                </a:lnTo>
                <a:lnTo>
                  <a:pt x="8439429" y="6093231"/>
                </a:lnTo>
                <a:lnTo>
                  <a:pt x="8436635" y="6078547"/>
                </a:lnTo>
                <a:lnTo>
                  <a:pt x="8434241" y="6063655"/>
                </a:lnTo>
                <a:lnTo>
                  <a:pt x="8432643" y="6048972"/>
                </a:lnTo>
                <a:lnTo>
                  <a:pt x="8431046" y="6034080"/>
                </a:lnTo>
                <a:lnTo>
                  <a:pt x="8429849" y="6019397"/>
                </a:lnTo>
                <a:lnTo>
                  <a:pt x="8427854" y="5990031"/>
                </a:lnTo>
                <a:lnTo>
                  <a:pt x="8427854" y="5988144"/>
                </a:lnTo>
                <a:lnTo>
                  <a:pt x="8427854" y="5986465"/>
                </a:lnTo>
                <a:lnTo>
                  <a:pt x="8427056" y="5959616"/>
                </a:lnTo>
                <a:lnTo>
                  <a:pt x="8426656" y="5932558"/>
                </a:lnTo>
                <a:lnTo>
                  <a:pt x="8426257" y="5905919"/>
                </a:lnTo>
                <a:lnTo>
                  <a:pt x="8425459" y="5878861"/>
                </a:lnTo>
                <a:lnTo>
                  <a:pt x="8420270" y="5687774"/>
                </a:lnTo>
                <a:lnTo>
                  <a:pt x="8420270" y="5668686"/>
                </a:lnTo>
                <a:lnTo>
                  <a:pt x="8407099" y="5574086"/>
                </a:lnTo>
                <a:lnTo>
                  <a:pt x="8405102" y="5571150"/>
                </a:lnTo>
                <a:lnTo>
                  <a:pt x="8403505" y="5568004"/>
                </a:lnTo>
                <a:lnTo>
                  <a:pt x="8402308" y="5565067"/>
                </a:lnTo>
                <a:lnTo>
                  <a:pt x="8401510" y="5562130"/>
                </a:lnTo>
                <a:lnTo>
                  <a:pt x="8400712" y="5559194"/>
                </a:lnTo>
                <a:lnTo>
                  <a:pt x="8400313" y="5556257"/>
                </a:lnTo>
                <a:lnTo>
                  <a:pt x="8400313" y="5550174"/>
                </a:lnTo>
                <a:lnTo>
                  <a:pt x="8400712" y="5544301"/>
                </a:lnTo>
                <a:lnTo>
                  <a:pt x="8401510" y="5538218"/>
                </a:lnTo>
                <a:lnTo>
                  <a:pt x="8404304" y="5526262"/>
                </a:lnTo>
                <a:lnTo>
                  <a:pt x="8399515" y="5530038"/>
                </a:lnTo>
                <a:lnTo>
                  <a:pt x="8394724" y="5534023"/>
                </a:lnTo>
                <a:lnTo>
                  <a:pt x="8390733" y="5538218"/>
                </a:lnTo>
                <a:lnTo>
                  <a:pt x="8387539" y="5542203"/>
                </a:lnTo>
                <a:lnTo>
                  <a:pt x="8384346" y="5546399"/>
                </a:lnTo>
                <a:lnTo>
                  <a:pt x="8381553" y="5550384"/>
                </a:lnTo>
                <a:lnTo>
                  <a:pt x="8378758" y="5554789"/>
                </a:lnTo>
                <a:lnTo>
                  <a:pt x="8376762" y="5558984"/>
                </a:lnTo>
                <a:lnTo>
                  <a:pt x="8374767" y="5563179"/>
                </a:lnTo>
                <a:lnTo>
                  <a:pt x="8373170" y="5567374"/>
                </a:lnTo>
                <a:lnTo>
                  <a:pt x="8370775" y="5575974"/>
                </a:lnTo>
                <a:lnTo>
                  <a:pt x="8369178" y="5584574"/>
                </a:lnTo>
                <a:lnTo>
                  <a:pt x="8367981" y="5593384"/>
                </a:lnTo>
                <a:lnTo>
                  <a:pt x="8367183" y="5602193"/>
                </a:lnTo>
                <a:lnTo>
                  <a:pt x="8366784" y="5611003"/>
                </a:lnTo>
                <a:lnTo>
                  <a:pt x="8365985" y="5628623"/>
                </a:lnTo>
                <a:lnTo>
                  <a:pt x="8365586" y="5637433"/>
                </a:lnTo>
                <a:lnTo>
                  <a:pt x="8364389" y="5646242"/>
                </a:lnTo>
                <a:lnTo>
                  <a:pt x="8361993" y="5654842"/>
                </a:lnTo>
                <a:lnTo>
                  <a:pt x="8359599" y="5663442"/>
                </a:lnTo>
                <a:lnTo>
                  <a:pt x="8354410" y="5678754"/>
                </a:lnTo>
                <a:lnTo>
                  <a:pt x="8350417" y="5693857"/>
                </a:lnTo>
                <a:lnTo>
                  <a:pt x="8346427" y="5709169"/>
                </a:lnTo>
                <a:lnTo>
                  <a:pt x="8342833" y="5724271"/>
                </a:lnTo>
                <a:lnTo>
                  <a:pt x="8340041" y="5739583"/>
                </a:lnTo>
                <a:lnTo>
                  <a:pt x="8336848" y="5754895"/>
                </a:lnTo>
                <a:lnTo>
                  <a:pt x="8330859" y="5785730"/>
                </a:lnTo>
                <a:lnTo>
                  <a:pt x="8328065" y="5801042"/>
                </a:lnTo>
                <a:lnTo>
                  <a:pt x="8324873" y="5816354"/>
                </a:lnTo>
                <a:lnTo>
                  <a:pt x="8321680" y="5831666"/>
                </a:lnTo>
                <a:lnTo>
                  <a:pt x="8317688" y="5846978"/>
                </a:lnTo>
                <a:lnTo>
                  <a:pt x="8313297" y="5862080"/>
                </a:lnTo>
                <a:lnTo>
                  <a:pt x="8308108" y="5877183"/>
                </a:lnTo>
                <a:lnTo>
                  <a:pt x="8302521" y="5892495"/>
                </a:lnTo>
                <a:lnTo>
                  <a:pt x="8295336" y="5907597"/>
                </a:lnTo>
                <a:lnTo>
                  <a:pt x="8181977" y="6316620"/>
                </a:lnTo>
                <a:lnTo>
                  <a:pt x="8179582" y="6325219"/>
                </a:lnTo>
                <a:lnTo>
                  <a:pt x="8176788" y="6334029"/>
                </a:lnTo>
                <a:lnTo>
                  <a:pt x="8173195" y="6342629"/>
                </a:lnTo>
                <a:lnTo>
                  <a:pt x="8168804" y="6351229"/>
                </a:lnTo>
                <a:lnTo>
                  <a:pt x="8163616" y="6359410"/>
                </a:lnTo>
                <a:lnTo>
                  <a:pt x="8158825" y="6367800"/>
                </a:lnTo>
                <a:lnTo>
                  <a:pt x="8153238" y="6375980"/>
                </a:lnTo>
                <a:lnTo>
                  <a:pt x="8147649" y="6384371"/>
                </a:lnTo>
                <a:lnTo>
                  <a:pt x="8136074" y="6400732"/>
                </a:lnTo>
                <a:lnTo>
                  <a:pt x="8124100" y="6417092"/>
                </a:lnTo>
                <a:lnTo>
                  <a:pt x="8118911" y="6425483"/>
                </a:lnTo>
                <a:lnTo>
                  <a:pt x="8113721" y="6433663"/>
                </a:lnTo>
                <a:lnTo>
                  <a:pt x="8108932" y="6442263"/>
                </a:lnTo>
                <a:lnTo>
                  <a:pt x="8104541" y="6450653"/>
                </a:lnTo>
                <a:lnTo>
                  <a:pt x="8102146" y="6454219"/>
                </a:lnTo>
                <a:lnTo>
                  <a:pt x="8099752" y="6457575"/>
                </a:lnTo>
                <a:lnTo>
                  <a:pt x="8096159" y="6460722"/>
                </a:lnTo>
                <a:lnTo>
                  <a:pt x="8094163" y="6462190"/>
                </a:lnTo>
                <a:lnTo>
                  <a:pt x="8092168" y="6463448"/>
                </a:lnTo>
                <a:lnTo>
                  <a:pt x="8089773" y="6464707"/>
                </a:lnTo>
                <a:lnTo>
                  <a:pt x="8087377" y="6465756"/>
                </a:lnTo>
                <a:lnTo>
                  <a:pt x="8084584" y="6466595"/>
                </a:lnTo>
                <a:lnTo>
                  <a:pt x="8081790" y="6467434"/>
                </a:lnTo>
                <a:lnTo>
                  <a:pt x="8078595" y="6468063"/>
                </a:lnTo>
                <a:lnTo>
                  <a:pt x="8075403" y="6468482"/>
                </a:lnTo>
                <a:lnTo>
                  <a:pt x="8071811" y="6468692"/>
                </a:lnTo>
                <a:lnTo>
                  <a:pt x="8067420" y="6468692"/>
                </a:lnTo>
                <a:lnTo>
                  <a:pt x="8049458" y="6468482"/>
                </a:lnTo>
                <a:lnTo>
                  <a:pt x="8031097" y="6468482"/>
                </a:lnTo>
                <a:lnTo>
                  <a:pt x="8012736" y="6468692"/>
                </a:lnTo>
                <a:lnTo>
                  <a:pt x="7993976" y="6469112"/>
                </a:lnTo>
                <a:lnTo>
                  <a:pt x="7975615" y="6469531"/>
                </a:lnTo>
                <a:lnTo>
                  <a:pt x="7956855" y="6469951"/>
                </a:lnTo>
                <a:lnTo>
                  <a:pt x="7938494" y="6469951"/>
                </a:lnTo>
                <a:lnTo>
                  <a:pt x="7920134" y="6469741"/>
                </a:lnTo>
                <a:lnTo>
                  <a:pt x="7901771" y="6469112"/>
                </a:lnTo>
                <a:lnTo>
                  <a:pt x="7892991" y="6468692"/>
                </a:lnTo>
                <a:lnTo>
                  <a:pt x="7884209" y="6468063"/>
                </a:lnTo>
                <a:lnTo>
                  <a:pt x="7875427" y="6467224"/>
                </a:lnTo>
                <a:lnTo>
                  <a:pt x="7866247" y="6466175"/>
                </a:lnTo>
                <a:lnTo>
                  <a:pt x="7857466" y="6465127"/>
                </a:lnTo>
                <a:lnTo>
                  <a:pt x="7848685" y="6463658"/>
                </a:lnTo>
                <a:lnTo>
                  <a:pt x="7839903" y="6462190"/>
                </a:lnTo>
                <a:lnTo>
                  <a:pt x="7831121" y="6460302"/>
                </a:lnTo>
                <a:lnTo>
                  <a:pt x="7822741" y="6458414"/>
                </a:lnTo>
                <a:lnTo>
                  <a:pt x="7814359" y="6456107"/>
                </a:lnTo>
                <a:lnTo>
                  <a:pt x="7805577" y="6453590"/>
                </a:lnTo>
                <a:lnTo>
                  <a:pt x="7797594" y="6450653"/>
                </a:lnTo>
                <a:lnTo>
                  <a:pt x="7789611" y="6447507"/>
                </a:lnTo>
                <a:lnTo>
                  <a:pt x="7781627" y="6444151"/>
                </a:lnTo>
                <a:lnTo>
                  <a:pt x="7766460" y="6436600"/>
                </a:lnTo>
                <a:lnTo>
                  <a:pt x="7760072" y="6433454"/>
                </a:lnTo>
                <a:lnTo>
                  <a:pt x="7757278" y="6432404"/>
                </a:lnTo>
                <a:lnTo>
                  <a:pt x="7746502" y="6437858"/>
                </a:lnTo>
                <a:lnTo>
                  <a:pt x="7741313" y="6439956"/>
                </a:lnTo>
                <a:lnTo>
                  <a:pt x="7736524" y="6441634"/>
                </a:lnTo>
                <a:lnTo>
                  <a:pt x="7732532" y="6443312"/>
                </a:lnTo>
                <a:lnTo>
                  <a:pt x="7728541" y="6444361"/>
                </a:lnTo>
                <a:lnTo>
                  <a:pt x="7724949" y="6445409"/>
                </a:lnTo>
                <a:lnTo>
                  <a:pt x="7721356" y="6446039"/>
                </a:lnTo>
                <a:lnTo>
                  <a:pt x="7718562" y="6446458"/>
                </a:lnTo>
                <a:lnTo>
                  <a:pt x="7715766" y="6446668"/>
                </a:lnTo>
                <a:lnTo>
                  <a:pt x="7712974" y="6446668"/>
                </a:lnTo>
                <a:lnTo>
                  <a:pt x="7710977" y="6446458"/>
                </a:lnTo>
                <a:lnTo>
                  <a:pt x="7708582" y="6445829"/>
                </a:lnTo>
                <a:lnTo>
                  <a:pt x="7706587" y="6445200"/>
                </a:lnTo>
                <a:lnTo>
                  <a:pt x="7704990" y="6444361"/>
                </a:lnTo>
                <a:lnTo>
                  <a:pt x="7703393" y="6443312"/>
                </a:lnTo>
                <a:lnTo>
                  <a:pt x="7702197" y="6442263"/>
                </a:lnTo>
                <a:lnTo>
                  <a:pt x="7700998" y="6440795"/>
                </a:lnTo>
                <a:lnTo>
                  <a:pt x="7699403" y="6437858"/>
                </a:lnTo>
                <a:lnTo>
                  <a:pt x="7697806" y="6434292"/>
                </a:lnTo>
                <a:lnTo>
                  <a:pt x="7697007" y="6430517"/>
                </a:lnTo>
                <a:lnTo>
                  <a:pt x="7695810" y="6422126"/>
                </a:lnTo>
                <a:lnTo>
                  <a:pt x="7695012" y="6413526"/>
                </a:lnTo>
                <a:lnTo>
                  <a:pt x="7679045" y="6407234"/>
                </a:lnTo>
                <a:lnTo>
                  <a:pt x="7671062" y="6404087"/>
                </a:lnTo>
                <a:lnTo>
                  <a:pt x="7663479" y="6400732"/>
                </a:lnTo>
                <a:lnTo>
                  <a:pt x="7655895" y="6397376"/>
                </a:lnTo>
                <a:lnTo>
                  <a:pt x="7649110" y="6393810"/>
                </a:lnTo>
                <a:lnTo>
                  <a:pt x="7642323" y="6390244"/>
                </a:lnTo>
                <a:lnTo>
                  <a:pt x="7636736" y="6386468"/>
                </a:lnTo>
                <a:lnTo>
                  <a:pt x="7631946" y="6382273"/>
                </a:lnTo>
                <a:lnTo>
                  <a:pt x="7629550" y="6380175"/>
                </a:lnTo>
                <a:lnTo>
                  <a:pt x="7627555" y="6378078"/>
                </a:lnTo>
                <a:lnTo>
                  <a:pt x="7625958" y="6375980"/>
                </a:lnTo>
                <a:lnTo>
                  <a:pt x="7624362" y="6373673"/>
                </a:lnTo>
                <a:lnTo>
                  <a:pt x="7623165" y="6371366"/>
                </a:lnTo>
                <a:lnTo>
                  <a:pt x="7621967" y="6368849"/>
                </a:lnTo>
                <a:lnTo>
                  <a:pt x="7621568" y="6366332"/>
                </a:lnTo>
                <a:lnTo>
                  <a:pt x="7621169" y="6363605"/>
                </a:lnTo>
                <a:lnTo>
                  <a:pt x="7620770" y="6360878"/>
                </a:lnTo>
                <a:lnTo>
                  <a:pt x="7621169" y="6358151"/>
                </a:lnTo>
                <a:lnTo>
                  <a:pt x="7621568" y="6355424"/>
                </a:lnTo>
                <a:lnTo>
                  <a:pt x="7622366" y="6352488"/>
                </a:lnTo>
                <a:lnTo>
                  <a:pt x="7623564" y="6349342"/>
                </a:lnTo>
                <a:lnTo>
                  <a:pt x="7625159" y="6345986"/>
                </a:lnTo>
                <a:lnTo>
                  <a:pt x="7619971" y="6311796"/>
                </a:lnTo>
                <a:lnTo>
                  <a:pt x="7613984" y="6285157"/>
                </a:lnTo>
                <a:lnTo>
                  <a:pt x="7610791" y="6271732"/>
                </a:lnTo>
                <a:lnTo>
                  <a:pt x="7608396" y="6258308"/>
                </a:lnTo>
                <a:lnTo>
                  <a:pt x="7606001" y="6245093"/>
                </a:lnTo>
                <a:lnTo>
                  <a:pt x="7604405" y="6231669"/>
                </a:lnTo>
                <a:lnTo>
                  <a:pt x="7602807" y="6218244"/>
                </a:lnTo>
                <a:lnTo>
                  <a:pt x="7601611" y="6204820"/>
                </a:lnTo>
                <a:lnTo>
                  <a:pt x="7601212" y="6191396"/>
                </a:lnTo>
                <a:lnTo>
                  <a:pt x="7600813" y="6178181"/>
                </a:lnTo>
                <a:lnTo>
                  <a:pt x="7601212" y="6164757"/>
                </a:lnTo>
                <a:lnTo>
                  <a:pt x="7602409" y="6151332"/>
                </a:lnTo>
                <a:lnTo>
                  <a:pt x="7604006" y="6137908"/>
                </a:lnTo>
                <a:lnTo>
                  <a:pt x="7606400" y="6124694"/>
                </a:lnTo>
                <a:lnTo>
                  <a:pt x="7609593" y="6111270"/>
                </a:lnTo>
                <a:lnTo>
                  <a:pt x="7613984" y="6097845"/>
                </a:lnTo>
                <a:lnTo>
                  <a:pt x="7614383" y="6096167"/>
                </a:lnTo>
                <a:lnTo>
                  <a:pt x="7614383" y="6094699"/>
                </a:lnTo>
                <a:lnTo>
                  <a:pt x="7614383" y="6093021"/>
                </a:lnTo>
                <a:lnTo>
                  <a:pt x="7613984" y="6091552"/>
                </a:lnTo>
                <a:lnTo>
                  <a:pt x="7611989" y="6088406"/>
                </a:lnTo>
                <a:lnTo>
                  <a:pt x="7609992" y="6085470"/>
                </a:lnTo>
                <a:lnTo>
                  <a:pt x="7607598" y="6082742"/>
                </a:lnTo>
                <a:lnTo>
                  <a:pt x="7604804" y="6080016"/>
                </a:lnTo>
                <a:lnTo>
                  <a:pt x="7599215" y="6074562"/>
                </a:lnTo>
                <a:lnTo>
                  <a:pt x="7596821" y="6071835"/>
                </a:lnTo>
                <a:lnTo>
                  <a:pt x="7594825" y="6068899"/>
                </a:lnTo>
                <a:lnTo>
                  <a:pt x="7593228" y="6066172"/>
                </a:lnTo>
                <a:lnTo>
                  <a:pt x="7592829" y="6063445"/>
                </a:lnTo>
                <a:lnTo>
                  <a:pt x="7592829" y="6061977"/>
                </a:lnTo>
                <a:lnTo>
                  <a:pt x="7593228" y="6060508"/>
                </a:lnTo>
                <a:lnTo>
                  <a:pt x="7594027" y="6059040"/>
                </a:lnTo>
                <a:lnTo>
                  <a:pt x="7594825" y="6057572"/>
                </a:lnTo>
                <a:lnTo>
                  <a:pt x="7596022" y="6056104"/>
                </a:lnTo>
                <a:lnTo>
                  <a:pt x="7597619" y="6054635"/>
                </a:lnTo>
                <a:lnTo>
                  <a:pt x="7600014" y="6052747"/>
                </a:lnTo>
                <a:lnTo>
                  <a:pt x="7602409" y="6051279"/>
                </a:lnTo>
                <a:lnTo>
                  <a:pt x="7600813" y="6049601"/>
                </a:lnTo>
                <a:lnTo>
                  <a:pt x="7599614" y="6047923"/>
                </a:lnTo>
                <a:lnTo>
                  <a:pt x="7598816" y="6046245"/>
                </a:lnTo>
                <a:lnTo>
                  <a:pt x="7598416" y="6044567"/>
                </a:lnTo>
                <a:lnTo>
                  <a:pt x="7598017" y="6041421"/>
                </a:lnTo>
                <a:lnTo>
                  <a:pt x="7598416" y="6038274"/>
                </a:lnTo>
                <a:lnTo>
                  <a:pt x="7596022" y="6029465"/>
                </a:lnTo>
                <a:lnTo>
                  <a:pt x="7594426" y="6020865"/>
                </a:lnTo>
                <a:lnTo>
                  <a:pt x="7592829" y="6012055"/>
                </a:lnTo>
                <a:lnTo>
                  <a:pt x="7592031" y="6003245"/>
                </a:lnTo>
                <a:lnTo>
                  <a:pt x="7591232" y="5994436"/>
                </a:lnTo>
                <a:lnTo>
                  <a:pt x="7590832" y="5985836"/>
                </a:lnTo>
                <a:lnTo>
                  <a:pt x="7590832" y="5968216"/>
                </a:lnTo>
                <a:lnTo>
                  <a:pt x="7591232" y="5932977"/>
                </a:lnTo>
                <a:lnTo>
                  <a:pt x="7590832" y="5915357"/>
                </a:lnTo>
                <a:lnTo>
                  <a:pt x="7590434" y="5906758"/>
                </a:lnTo>
                <a:lnTo>
                  <a:pt x="7590035" y="5897948"/>
                </a:lnTo>
                <a:lnTo>
                  <a:pt x="7590035" y="5888299"/>
                </a:lnTo>
                <a:lnTo>
                  <a:pt x="7588838" y="5845299"/>
                </a:lnTo>
                <a:lnTo>
                  <a:pt x="7587640" y="5823905"/>
                </a:lnTo>
                <a:lnTo>
                  <a:pt x="7586842" y="5813417"/>
                </a:lnTo>
                <a:lnTo>
                  <a:pt x="7586043" y="5802719"/>
                </a:lnTo>
                <a:lnTo>
                  <a:pt x="7585644" y="5798943"/>
                </a:lnTo>
                <a:lnTo>
                  <a:pt x="7585644" y="5795378"/>
                </a:lnTo>
                <a:lnTo>
                  <a:pt x="7586043" y="5791602"/>
                </a:lnTo>
                <a:lnTo>
                  <a:pt x="7586842" y="5788456"/>
                </a:lnTo>
                <a:lnTo>
                  <a:pt x="7588038" y="5785519"/>
                </a:lnTo>
                <a:lnTo>
                  <a:pt x="7589636" y="5782792"/>
                </a:lnTo>
                <a:lnTo>
                  <a:pt x="7592031" y="5780275"/>
                </a:lnTo>
                <a:lnTo>
                  <a:pt x="7594426" y="5778178"/>
                </a:lnTo>
                <a:lnTo>
                  <a:pt x="7598017" y="5775870"/>
                </a:lnTo>
                <a:lnTo>
                  <a:pt x="7601611" y="5774192"/>
                </a:lnTo>
                <a:lnTo>
                  <a:pt x="7606001" y="5772725"/>
                </a:lnTo>
                <a:lnTo>
                  <a:pt x="7611190" y="5771676"/>
                </a:lnTo>
                <a:lnTo>
                  <a:pt x="7617177" y="5770837"/>
                </a:lnTo>
                <a:lnTo>
                  <a:pt x="7623963" y="5770207"/>
                </a:lnTo>
                <a:lnTo>
                  <a:pt x="7631148" y="5769998"/>
                </a:lnTo>
                <a:lnTo>
                  <a:pt x="7639131" y="5770207"/>
                </a:lnTo>
                <a:lnTo>
                  <a:pt x="7623165" y="5764964"/>
                </a:lnTo>
                <a:lnTo>
                  <a:pt x="7617575" y="5764754"/>
                </a:lnTo>
                <a:lnTo>
                  <a:pt x="7612388" y="5764544"/>
                </a:lnTo>
                <a:lnTo>
                  <a:pt x="7607996" y="5764125"/>
                </a:lnTo>
                <a:lnTo>
                  <a:pt x="7604006" y="5763705"/>
                </a:lnTo>
                <a:lnTo>
                  <a:pt x="7600412" y="5763076"/>
                </a:lnTo>
                <a:lnTo>
                  <a:pt x="7597220" y="5762446"/>
                </a:lnTo>
                <a:lnTo>
                  <a:pt x="7594825" y="5761607"/>
                </a:lnTo>
                <a:lnTo>
                  <a:pt x="7592430" y="5760558"/>
                </a:lnTo>
                <a:lnTo>
                  <a:pt x="7590832" y="5759510"/>
                </a:lnTo>
                <a:lnTo>
                  <a:pt x="7589237" y="5758251"/>
                </a:lnTo>
                <a:lnTo>
                  <a:pt x="7588038" y="5757202"/>
                </a:lnTo>
                <a:lnTo>
                  <a:pt x="7586842" y="5755944"/>
                </a:lnTo>
                <a:lnTo>
                  <a:pt x="7586443" y="5754685"/>
                </a:lnTo>
                <a:lnTo>
                  <a:pt x="7586043" y="5753217"/>
                </a:lnTo>
                <a:lnTo>
                  <a:pt x="7585644" y="5750490"/>
                </a:lnTo>
                <a:lnTo>
                  <a:pt x="7586043" y="5747344"/>
                </a:lnTo>
                <a:lnTo>
                  <a:pt x="7586842" y="5744407"/>
                </a:lnTo>
                <a:lnTo>
                  <a:pt x="7588838" y="5737695"/>
                </a:lnTo>
                <a:lnTo>
                  <a:pt x="7589636" y="5734759"/>
                </a:lnTo>
                <a:lnTo>
                  <a:pt x="7590035" y="5731612"/>
                </a:lnTo>
                <a:lnTo>
                  <a:pt x="7589636" y="5728885"/>
                </a:lnTo>
                <a:lnTo>
                  <a:pt x="7589237" y="5727417"/>
                </a:lnTo>
                <a:lnTo>
                  <a:pt x="7588838" y="5726159"/>
                </a:lnTo>
                <a:lnTo>
                  <a:pt x="7585644" y="5707071"/>
                </a:lnTo>
                <a:lnTo>
                  <a:pt x="7580854" y="5710007"/>
                </a:lnTo>
                <a:lnTo>
                  <a:pt x="7575665" y="5712734"/>
                </a:lnTo>
                <a:lnTo>
                  <a:pt x="7571674" y="5715671"/>
                </a:lnTo>
                <a:lnTo>
                  <a:pt x="7568082" y="5718607"/>
                </a:lnTo>
                <a:lnTo>
                  <a:pt x="7564489" y="5721544"/>
                </a:lnTo>
                <a:lnTo>
                  <a:pt x="7561295" y="5724690"/>
                </a:lnTo>
                <a:lnTo>
                  <a:pt x="7558502" y="5728046"/>
                </a:lnTo>
                <a:lnTo>
                  <a:pt x="7556107" y="5731193"/>
                </a:lnTo>
                <a:lnTo>
                  <a:pt x="7553711" y="5734339"/>
                </a:lnTo>
                <a:lnTo>
                  <a:pt x="7551716" y="5737695"/>
                </a:lnTo>
                <a:lnTo>
                  <a:pt x="7548125" y="5744407"/>
                </a:lnTo>
                <a:lnTo>
                  <a:pt x="7544931" y="5751329"/>
                </a:lnTo>
                <a:lnTo>
                  <a:pt x="7542137" y="5758041"/>
                </a:lnTo>
                <a:lnTo>
                  <a:pt x="7537746" y="5772095"/>
                </a:lnTo>
                <a:lnTo>
                  <a:pt x="7535351" y="5779017"/>
                </a:lnTo>
                <a:lnTo>
                  <a:pt x="7532558" y="5785939"/>
                </a:lnTo>
                <a:lnTo>
                  <a:pt x="7529363" y="5792651"/>
                </a:lnTo>
                <a:lnTo>
                  <a:pt x="7525373" y="5799363"/>
                </a:lnTo>
                <a:lnTo>
                  <a:pt x="7522978" y="5802509"/>
                </a:lnTo>
                <a:lnTo>
                  <a:pt x="7520183" y="5805656"/>
                </a:lnTo>
                <a:lnTo>
                  <a:pt x="7517389" y="5808802"/>
                </a:lnTo>
                <a:lnTo>
                  <a:pt x="7513798" y="5812158"/>
                </a:lnTo>
                <a:lnTo>
                  <a:pt x="7512600" y="5816143"/>
                </a:lnTo>
                <a:lnTo>
                  <a:pt x="7511003" y="5820129"/>
                </a:lnTo>
                <a:lnTo>
                  <a:pt x="7509007" y="5824114"/>
                </a:lnTo>
                <a:lnTo>
                  <a:pt x="7506613" y="5827890"/>
                </a:lnTo>
                <a:lnTo>
                  <a:pt x="7504218" y="5831875"/>
                </a:lnTo>
                <a:lnTo>
                  <a:pt x="7501423" y="5835441"/>
                </a:lnTo>
                <a:lnTo>
                  <a:pt x="7498230" y="5839007"/>
                </a:lnTo>
                <a:lnTo>
                  <a:pt x="7495037" y="5842573"/>
                </a:lnTo>
                <a:lnTo>
                  <a:pt x="7491445" y="5846139"/>
                </a:lnTo>
                <a:lnTo>
                  <a:pt x="7487852" y="5849704"/>
                </a:lnTo>
                <a:lnTo>
                  <a:pt x="7479071" y="5856417"/>
                </a:lnTo>
                <a:lnTo>
                  <a:pt x="7470289" y="5862919"/>
                </a:lnTo>
                <a:lnTo>
                  <a:pt x="7460710" y="5869422"/>
                </a:lnTo>
                <a:lnTo>
                  <a:pt x="7455521" y="5870890"/>
                </a:lnTo>
                <a:lnTo>
                  <a:pt x="7450731" y="5872148"/>
                </a:lnTo>
                <a:lnTo>
                  <a:pt x="7445143" y="5873197"/>
                </a:lnTo>
                <a:lnTo>
                  <a:pt x="7439954" y="5874036"/>
                </a:lnTo>
                <a:lnTo>
                  <a:pt x="7434765" y="5874665"/>
                </a:lnTo>
                <a:lnTo>
                  <a:pt x="7429975" y="5875295"/>
                </a:lnTo>
                <a:lnTo>
                  <a:pt x="7424787" y="5875714"/>
                </a:lnTo>
                <a:lnTo>
                  <a:pt x="7419597" y="5875924"/>
                </a:lnTo>
                <a:lnTo>
                  <a:pt x="7409219" y="5876133"/>
                </a:lnTo>
                <a:lnTo>
                  <a:pt x="7399240" y="5875924"/>
                </a:lnTo>
                <a:lnTo>
                  <a:pt x="7389262" y="5875295"/>
                </a:lnTo>
                <a:lnTo>
                  <a:pt x="7378884" y="5874665"/>
                </a:lnTo>
                <a:lnTo>
                  <a:pt x="7368905" y="5873616"/>
                </a:lnTo>
                <a:lnTo>
                  <a:pt x="7358527" y="5872358"/>
                </a:lnTo>
                <a:lnTo>
                  <a:pt x="7338170" y="5870051"/>
                </a:lnTo>
                <a:lnTo>
                  <a:pt x="7328191" y="5869002"/>
                </a:lnTo>
                <a:lnTo>
                  <a:pt x="7317814" y="5868163"/>
                </a:lnTo>
                <a:lnTo>
                  <a:pt x="7307835" y="5867533"/>
                </a:lnTo>
                <a:lnTo>
                  <a:pt x="7297457" y="5867324"/>
                </a:lnTo>
                <a:lnTo>
                  <a:pt x="7287078" y="5867953"/>
                </a:lnTo>
                <a:lnTo>
                  <a:pt x="7276302" y="5868372"/>
                </a:lnTo>
                <a:lnTo>
                  <a:pt x="7265525" y="5868372"/>
                </a:lnTo>
                <a:lnTo>
                  <a:pt x="7254748" y="5868163"/>
                </a:lnTo>
                <a:lnTo>
                  <a:pt x="7243173" y="5867533"/>
                </a:lnTo>
                <a:lnTo>
                  <a:pt x="7231997" y="5866694"/>
                </a:lnTo>
                <a:lnTo>
                  <a:pt x="7221220" y="5865646"/>
                </a:lnTo>
                <a:lnTo>
                  <a:pt x="7209644" y="5864177"/>
                </a:lnTo>
                <a:lnTo>
                  <a:pt x="7198467" y="5862290"/>
                </a:lnTo>
                <a:lnTo>
                  <a:pt x="7186893" y="5860402"/>
                </a:lnTo>
                <a:lnTo>
                  <a:pt x="7176115" y="5858304"/>
                </a:lnTo>
                <a:lnTo>
                  <a:pt x="7165338" y="5855997"/>
                </a:lnTo>
                <a:lnTo>
                  <a:pt x="7154162" y="5853480"/>
                </a:lnTo>
                <a:lnTo>
                  <a:pt x="7143385" y="5850753"/>
                </a:lnTo>
                <a:lnTo>
                  <a:pt x="7133007" y="5847817"/>
                </a:lnTo>
                <a:lnTo>
                  <a:pt x="7123029" y="5844251"/>
                </a:lnTo>
                <a:lnTo>
                  <a:pt x="7112649" y="5840894"/>
                </a:lnTo>
                <a:lnTo>
                  <a:pt x="7102671" y="5837539"/>
                </a:lnTo>
                <a:lnTo>
                  <a:pt x="7093091" y="5833763"/>
                </a:lnTo>
                <a:lnTo>
                  <a:pt x="7083911" y="5829987"/>
                </a:lnTo>
                <a:lnTo>
                  <a:pt x="7074731" y="5825792"/>
                </a:lnTo>
                <a:lnTo>
                  <a:pt x="7066348" y="5821597"/>
                </a:lnTo>
                <a:lnTo>
                  <a:pt x="7058365" y="5817402"/>
                </a:lnTo>
                <a:lnTo>
                  <a:pt x="7050382" y="5812997"/>
                </a:lnTo>
                <a:lnTo>
                  <a:pt x="7043198" y="5808173"/>
                </a:lnTo>
                <a:lnTo>
                  <a:pt x="7036412" y="5803558"/>
                </a:lnTo>
                <a:lnTo>
                  <a:pt x="7030026" y="5798943"/>
                </a:lnTo>
                <a:lnTo>
                  <a:pt x="7024038" y="5793909"/>
                </a:lnTo>
                <a:lnTo>
                  <a:pt x="7018850" y="5789085"/>
                </a:lnTo>
                <a:lnTo>
                  <a:pt x="7014459" y="5784051"/>
                </a:lnTo>
                <a:lnTo>
                  <a:pt x="7010468" y="5779017"/>
                </a:lnTo>
                <a:lnTo>
                  <a:pt x="7006875" y="5773773"/>
                </a:lnTo>
                <a:lnTo>
                  <a:pt x="7004480" y="5772095"/>
                </a:lnTo>
                <a:lnTo>
                  <a:pt x="7002883" y="5770207"/>
                </a:lnTo>
                <a:lnTo>
                  <a:pt x="7002484" y="5768319"/>
                </a:lnTo>
                <a:lnTo>
                  <a:pt x="7002883" y="5766222"/>
                </a:lnTo>
                <a:lnTo>
                  <a:pt x="6999292" y="5763495"/>
                </a:lnTo>
                <a:lnTo>
                  <a:pt x="6996098" y="5760349"/>
                </a:lnTo>
                <a:lnTo>
                  <a:pt x="6993703" y="5757202"/>
                </a:lnTo>
                <a:lnTo>
                  <a:pt x="6991708" y="5753846"/>
                </a:lnTo>
                <a:lnTo>
                  <a:pt x="6990110" y="5750490"/>
                </a:lnTo>
                <a:lnTo>
                  <a:pt x="6989312" y="5747134"/>
                </a:lnTo>
                <a:lnTo>
                  <a:pt x="6987715" y="5739583"/>
                </a:lnTo>
                <a:lnTo>
                  <a:pt x="6986119" y="5732032"/>
                </a:lnTo>
                <a:lnTo>
                  <a:pt x="6985320" y="5727836"/>
                </a:lnTo>
                <a:lnTo>
                  <a:pt x="6984124" y="5723432"/>
                </a:lnTo>
                <a:lnTo>
                  <a:pt x="6982527" y="5719236"/>
                </a:lnTo>
                <a:lnTo>
                  <a:pt x="6980531" y="5714832"/>
                </a:lnTo>
                <a:lnTo>
                  <a:pt x="6977737" y="5710427"/>
                </a:lnTo>
                <a:lnTo>
                  <a:pt x="6974544" y="5705393"/>
                </a:lnTo>
                <a:lnTo>
                  <a:pt x="6969754" y="5716300"/>
                </a:lnTo>
                <a:lnTo>
                  <a:pt x="6965364" y="5726998"/>
                </a:lnTo>
                <a:lnTo>
                  <a:pt x="6956582" y="5747763"/>
                </a:lnTo>
                <a:lnTo>
                  <a:pt x="6948598" y="5767900"/>
                </a:lnTo>
                <a:lnTo>
                  <a:pt x="6941014" y="5787407"/>
                </a:lnTo>
                <a:lnTo>
                  <a:pt x="6937024" y="5797056"/>
                </a:lnTo>
                <a:lnTo>
                  <a:pt x="6932633" y="5806495"/>
                </a:lnTo>
                <a:lnTo>
                  <a:pt x="6927844" y="5815934"/>
                </a:lnTo>
                <a:lnTo>
                  <a:pt x="6922654" y="5825163"/>
                </a:lnTo>
                <a:lnTo>
                  <a:pt x="6917465" y="5834182"/>
                </a:lnTo>
                <a:lnTo>
                  <a:pt x="6911876" y="5843202"/>
                </a:lnTo>
                <a:lnTo>
                  <a:pt x="6905491" y="5852221"/>
                </a:lnTo>
                <a:lnTo>
                  <a:pt x="6898705" y="5860821"/>
                </a:lnTo>
                <a:lnTo>
                  <a:pt x="6807699" y="6051489"/>
                </a:lnTo>
                <a:lnTo>
                  <a:pt x="6808098" y="6051489"/>
                </a:lnTo>
                <a:lnTo>
                  <a:pt x="6806500" y="6058411"/>
                </a:lnTo>
                <a:lnTo>
                  <a:pt x="6804905" y="6065333"/>
                </a:lnTo>
                <a:lnTo>
                  <a:pt x="6800514" y="6078967"/>
                </a:lnTo>
                <a:lnTo>
                  <a:pt x="6795325" y="6092601"/>
                </a:lnTo>
                <a:lnTo>
                  <a:pt x="6789337" y="6105816"/>
                </a:lnTo>
                <a:lnTo>
                  <a:pt x="6782951" y="6119030"/>
                </a:lnTo>
                <a:lnTo>
                  <a:pt x="6775766" y="6132245"/>
                </a:lnTo>
                <a:lnTo>
                  <a:pt x="6767783" y="6145250"/>
                </a:lnTo>
                <a:lnTo>
                  <a:pt x="6759003" y="6158045"/>
                </a:lnTo>
                <a:lnTo>
                  <a:pt x="6750220" y="6170839"/>
                </a:lnTo>
                <a:lnTo>
                  <a:pt x="6741040" y="6183635"/>
                </a:lnTo>
                <a:lnTo>
                  <a:pt x="6731061" y="6196430"/>
                </a:lnTo>
                <a:lnTo>
                  <a:pt x="6721082" y="6209015"/>
                </a:lnTo>
                <a:lnTo>
                  <a:pt x="6700327" y="6234395"/>
                </a:lnTo>
                <a:lnTo>
                  <a:pt x="6678772" y="6259356"/>
                </a:lnTo>
                <a:lnTo>
                  <a:pt x="6676776" y="6261664"/>
                </a:lnTo>
                <a:lnTo>
                  <a:pt x="6674381" y="6263971"/>
                </a:lnTo>
                <a:lnTo>
                  <a:pt x="6671987" y="6265439"/>
                </a:lnTo>
                <a:lnTo>
                  <a:pt x="6669991" y="6266698"/>
                </a:lnTo>
                <a:lnTo>
                  <a:pt x="6667596" y="6267746"/>
                </a:lnTo>
                <a:lnTo>
                  <a:pt x="6664403" y="6268376"/>
                </a:lnTo>
                <a:lnTo>
                  <a:pt x="6662008" y="6268795"/>
                </a:lnTo>
                <a:lnTo>
                  <a:pt x="6659612" y="6269005"/>
                </a:lnTo>
                <a:lnTo>
                  <a:pt x="6657218" y="6269215"/>
                </a:lnTo>
                <a:lnTo>
                  <a:pt x="6654424" y="6269215"/>
                </a:lnTo>
                <a:lnTo>
                  <a:pt x="6649235" y="6268795"/>
                </a:lnTo>
                <a:lnTo>
                  <a:pt x="6643248" y="6268376"/>
                </a:lnTo>
                <a:lnTo>
                  <a:pt x="6637659" y="6268166"/>
                </a:lnTo>
                <a:lnTo>
                  <a:pt x="6611316" y="6268376"/>
                </a:lnTo>
                <a:lnTo>
                  <a:pt x="6585371" y="6268795"/>
                </a:lnTo>
                <a:lnTo>
                  <a:pt x="6533482" y="6269635"/>
                </a:lnTo>
                <a:lnTo>
                  <a:pt x="6510330" y="6270683"/>
                </a:lnTo>
                <a:lnTo>
                  <a:pt x="6498356" y="6271312"/>
                </a:lnTo>
                <a:lnTo>
                  <a:pt x="6486781" y="6271942"/>
                </a:lnTo>
                <a:lnTo>
                  <a:pt x="6475205" y="6272151"/>
                </a:lnTo>
                <a:lnTo>
                  <a:pt x="6463629" y="6272151"/>
                </a:lnTo>
                <a:lnTo>
                  <a:pt x="6452853" y="6271942"/>
                </a:lnTo>
                <a:lnTo>
                  <a:pt x="6442076" y="6271103"/>
                </a:lnTo>
                <a:lnTo>
                  <a:pt x="6436487" y="6270683"/>
                </a:lnTo>
                <a:lnTo>
                  <a:pt x="6431299" y="6269844"/>
                </a:lnTo>
                <a:lnTo>
                  <a:pt x="6426110" y="6269005"/>
                </a:lnTo>
                <a:lnTo>
                  <a:pt x="6421320" y="6268166"/>
                </a:lnTo>
                <a:lnTo>
                  <a:pt x="6416131" y="6266908"/>
                </a:lnTo>
                <a:lnTo>
                  <a:pt x="6411341" y="6265649"/>
                </a:lnTo>
                <a:lnTo>
                  <a:pt x="6406950" y="6264181"/>
                </a:lnTo>
                <a:lnTo>
                  <a:pt x="6402160" y="6262503"/>
                </a:lnTo>
                <a:lnTo>
                  <a:pt x="6397771" y="6260405"/>
                </a:lnTo>
                <a:lnTo>
                  <a:pt x="6393379" y="6258308"/>
                </a:lnTo>
                <a:lnTo>
                  <a:pt x="6389388" y="6256000"/>
                </a:lnTo>
                <a:lnTo>
                  <a:pt x="6385395" y="6253483"/>
                </a:lnTo>
                <a:lnTo>
                  <a:pt x="6381405" y="6250756"/>
                </a:lnTo>
                <a:lnTo>
                  <a:pt x="6377811" y="6247610"/>
                </a:lnTo>
                <a:lnTo>
                  <a:pt x="6374220" y="6244044"/>
                </a:lnTo>
                <a:lnTo>
                  <a:pt x="6370628" y="6240688"/>
                </a:lnTo>
                <a:lnTo>
                  <a:pt x="6367435" y="6240688"/>
                </a:lnTo>
                <a:lnTo>
                  <a:pt x="6363842" y="6241107"/>
                </a:lnTo>
                <a:lnTo>
                  <a:pt x="6360649" y="6241527"/>
                </a:lnTo>
                <a:lnTo>
                  <a:pt x="6357057" y="6242157"/>
                </a:lnTo>
                <a:lnTo>
                  <a:pt x="6350669" y="6243625"/>
                </a:lnTo>
                <a:lnTo>
                  <a:pt x="6344284" y="6245512"/>
                </a:lnTo>
                <a:lnTo>
                  <a:pt x="6337498" y="6247610"/>
                </a:lnTo>
                <a:lnTo>
                  <a:pt x="6331511" y="6249707"/>
                </a:lnTo>
                <a:lnTo>
                  <a:pt x="6325125" y="6251805"/>
                </a:lnTo>
                <a:lnTo>
                  <a:pt x="6318738" y="6253693"/>
                </a:lnTo>
                <a:lnTo>
                  <a:pt x="6312352" y="6255371"/>
                </a:lnTo>
                <a:lnTo>
                  <a:pt x="6305566" y="6256839"/>
                </a:lnTo>
                <a:lnTo>
                  <a:pt x="6301973" y="6257259"/>
                </a:lnTo>
                <a:lnTo>
                  <a:pt x="6298780" y="6257678"/>
                </a:lnTo>
                <a:lnTo>
                  <a:pt x="6295188" y="6257888"/>
                </a:lnTo>
                <a:lnTo>
                  <a:pt x="6291994" y="6258098"/>
                </a:lnTo>
                <a:lnTo>
                  <a:pt x="6288402" y="6257888"/>
                </a:lnTo>
                <a:lnTo>
                  <a:pt x="6284810" y="6257678"/>
                </a:lnTo>
                <a:lnTo>
                  <a:pt x="6281218" y="6257259"/>
                </a:lnTo>
                <a:lnTo>
                  <a:pt x="6277226" y="6256630"/>
                </a:lnTo>
                <a:lnTo>
                  <a:pt x="6273235" y="6255791"/>
                </a:lnTo>
                <a:lnTo>
                  <a:pt x="6269243" y="6254532"/>
                </a:lnTo>
                <a:lnTo>
                  <a:pt x="6265252" y="6253273"/>
                </a:lnTo>
                <a:lnTo>
                  <a:pt x="6261260" y="6251596"/>
                </a:lnTo>
                <a:lnTo>
                  <a:pt x="6255673" y="6253693"/>
                </a:lnTo>
                <a:lnTo>
                  <a:pt x="6249685" y="6255791"/>
                </a:lnTo>
                <a:lnTo>
                  <a:pt x="6246891" y="6256839"/>
                </a:lnTo>
                <a:lnTo>
                  <a:pt x="6244496" y="6258098"/>
                </a:lnTo>
                <a:lnTo>
                  <a:pt x="6242500" y="6259356"/>
                </a:lnTo>
                <a:lnTo>
                  <a:pt x="6241303" y="6260615"/>
                </a:lnTo>
                <a:lnTo>
                  <a:pt x="6230127" y="6274669"/>
                </a:lnTo>
                <a:lnTo>
                  <a:pt x="6220148" y="6286834"/>
                </a:lnTo>
                <a:lnTo>
                  <a:pt x="6211367" y="6297532"/>
                </a:lnTo>
                <a:lnTo>
                  <a:pt x="6202586" y="6306341"/>
                </a:lnTo>
                <a:lnTo>
                  <a:pt x="6198593" y="6310327"/>
                </a:lnTo>
                <a:lnTo>
                  <a:pt x="6194602" y="6313893"/>
                </a:lnTo>
                <a:lnTo>
                  <a:pt x="6190610" y="6317459"/>
                </a:lnTo>
                <a:lnTo>
                  <a:pt x="6186219" y="6320395"/>
                </a:lnTo>
                <a:lnTo>
                  <a:pt x="6181828" y="6323122"/>
                </a:lnTo>
                <a:lnTo>
                  <a:pt x="6177439" y="6325429"/>
                </a:lnTo>
                <a:lnTo>
                  <a:pt x="6172250" y="6327527"/>
                </a:lnTo>
                <a:lnTo>
                  <a:pt x="6167460" y="6329414"/>
                </a:lnTo>
                <a:lnTo>
                  <a:pt x="6162270" y="6331093"/>
                </a:lnTo>
                <a:lnTo>
                  <a:pt x="6157082" y="6332771"/>
                </a:lnTo>
                <a:lnTo>
                  <a:pt x="6151095" y="6334029"/>
                </a:lnTo>
                <a:lnTo>
                  <a:pt x="6145106" y="6334868"/>
                </a:lnTo>
                <a:lnTo>
                  <a:pt x="6137922" y="6335707"/>
                </a:lnTo>
                <a:lnTo>
                  <a:pt x="6130738" y="6336337"/>
                </a:lnTo>
                <a:lnTo>
                  <a:pt x="6123154" y="6336966"/>
                </a:lnTo>
                <a:lnTo>
                  <a:pt x="6115170" y="6337175"/>
                </a:lnTo>
                <a:lnTo>
                  <a:pt x="6105991" y="6337385"/>
                </a:lnTo>
                <a:lnTo>
                  <a:pt x="6096810" y="6337595"/>
                </a:lnTo>
                <a:lnTo>
                  <a:pt x="6095368" y="6337581"/>
                </a:lnTo>
                <a:lnTo>
                  <a:pt x="6095368" y="6679220"/>
                </a:lnTo>
                <a:lnTo>
                  <a:pt x="6094652" y="6680125"/>
                </a:lnTo>
                <a:lnTo>
                  <a:pt x="6087866" y="6688096"/>
                </a:lnTo>
                <a:lnTo>
                  <a:pt x="6082278" y="6696276"/>
                </a:lnTo>
                <a:lnTo>
                  <a:pt x="6077090" y="6704457"/>
                </a:lnTo>
                <a:lnTo>
                  <a:pt x="6074695" y="6708442"/>
                </a:lnTo>
                <a:lnTo>
                  <a:pt x="6072698" y="6712847"/>
                </a:lnTo>
                <a:lnTo>
                  <a:pt x="6071102" y="6716832"/>
                </a:lnTo>
                <a:lnTo>
                  <a:pt x="6069905" y="6721027"/>
                </a:lnTo>
                <a:lnTo>
                  <a:pt x="6068707" y="6725432"/>
                </a:lnTo>
                <a:lnTo>
                  <a:pt x="6067910" y="6729627"/>
                </a:lnTo>
                <a:lnTo>
                  <a:pt x="6067910" y="6730676"/>
                </a:lnTo>
                <a:lnTo>
                  <a:pt x="6067110" y="6731725"/>
                </a:lnTo>
                <a:lnTo>
                  <a:pt x="6065913" y="6732564"/>
                </a:lnTo>
                <a:lnTo>
                  <a:pt x="6064716" y="6733613"/>
                </a:lnTo>
                <a:lnTo>
                  <a:pt x="6061522" y="6735291"/>
                </a:lnTo>
                <a:lnTo>
                  <a:pt x="6057930" y="6736550"/>
                </a:lnTo>
                <a:lnTo>
                  <a:pt x="6055136" y="6737179"/>
                </a:lnTo>
                <a:lnTo>
                  <a:pt x="6051145" y="6737808"/>
                </a:lnTo>
                <a:lnTo>
                  <a:pt x="6045955" y="6738227"/>
                </a:lnTo>
                <a:lnTo>
                  <a:pt x="6043241" y="6738329"/>
                </a:lnTo>
                <a:lnTo>
                  <a:pt x="6002392" y="6738329"/>
                </a:lnTo>
                <a:lnTo>
                  <a:pt x="5987281" y="6738018"/>
                </a:lnTo>
                <a:lnTo>
                  <a:pt x="5965327" y="6737179"/>
                </a:lnTo>
                <a:lnTo>
                  <a:pt x="5941777" y="6735920"/>
                </a:lnTo>
                <a:lnTo>
                  <a:pt x="5917828" y="6734661"/>
                </a:lnTo>
                <a:lnTo>
                  <a:pt x="5894278" y="6732984"/>
                </a:lnTo>
                <a:lnTo>
                  <a:pt x="5871128" y="6731096"/>
                </a:lnTo>
                <a:lnTo>
                  <a:pt x="5848775" y="6728998"/>
                </a:lnTo>
                <a:lnTo>
                  <a:pt x="5829217" y="6727111"/>
                </a:lnTo>
                <a:lnTo>
                  <a:pt x="5811654" y="6725013"/>
                </a:lnTo>
                <a:lnTo>
                  <a:pt x="5804470" y="6723964"/>
                </a:lnTo>
                <a:lnTo>
                  <a:pt x="5797683" y="6722915"/>
                </a:lnTo>
                <a:lnTo>
                  <a:pt x="5791696" y="6721866"/>
                </a:lnTo>
                <a:lnTo>
                  <a:pt x="5787305" y="6720818"/>
                </a:lnTo>
                <a:lnTo>
                  <a:pt x="5783714" y="6719769"/>
                </a:lnTo>
                <a:lnTo>
                  <a:pt x="5781318" y="6718930"/>
                </a:lnTo>
                <a:lnTo>
                  <a:pt x="5778125" y="6716622"/>
                </a:lnTo>
                <a:lnTo>
                  <a:pt x="5775730" y="6714315"/>
                </a:lnTo>
                <a:lnTo>
                  <a:pt x="5772936" y="6711588"/>
                </a:lnTo>
                <a:lnTo>
                  <a:pt x="5770940" y="6708862"/>
                </a:lnTo>
                <a:lnTo>
                  <a:pt x="5766950" y="6703618"/>
                </a:lnTo>
                <a:lnTo>
                  <a:pt x="5762558" y="6698164"/>
                </a:lnTo>
                <a:lnTo>
                  <a:pt x="5758966" y="6695857"/>
                </a:lnTo>
                <a:lnTo>
                  <a:pt x="5755773" y="6693549"/>
                </a:lnTo>
                <a:lnTo>
                  <a:pt x="5752579" y="6692081"/>
                </a:lnTo>
                <a:lnTo>
                  <a:pt x="5749785" y="6690613"/>
                </a:lnTo>
                <a:lnTo>
                  <a:pt x="5746991" y="6689774"/>
                </a:lnTo>
                <a:lnTo>
                  <a:pt x="5744197" y="6688935"/>
                </a:lnTo>
                <a:lnTo>
                  <a:pt x="5741802" y="6688515"/>
                </a:lnTo>
                <a:lnTo>
                  <a:pt x="5739008" y="6688306"/>
                </a:lnTo>
                <a:lnTo>
                  <a:pt x="5736613" y="6688515"/>
                </a:lnTo>
                <a:lnTo>
                  <a:pt x="5734617" y="6688725"/>
                </a:lnTo>
                <a:lnTo>
                  <a:pt x="5732223" y="6689144"/>
                </a:lnTo>
                <a:lnTo>
                  <a:pt x="5730226" y="6689774"/>
                </a:lnTo>
                <a:lnTo>
                  <a:pt x="5725437" y="6691452"/>
                </a:lnTo>
                <a:lnTo>
                  <a:pt x="5721446" y="6693549"/>
                </a:lnTo>
                <a:lnTo>
                  <a:pt x="5713064" y="6698583"/>
                </a:lnTo>
                <a:lnTo>
                  <a:pt x="5708674" y="6700891"/>
                </a:lnTo>
                <a:lnTo>
                  <a:pt x="5704282" y="6702988"/>
                </a:lnTo>
                <a:lnTo>
                  <a:pt x="5701887" y="6703828"/>
                </a:lnTo>
                <a:lnTo>
                  <a:pt x="5699493" y="6704667"/>
                </a:lnTo>
                <a:lnTo>
                  <a:pt x="5697097" y="6705296"/>
                </a:lnTo>
                <a:lnTo>
                  <a:pt x="5693904" y="6705715"/>
                </a:lnTo>
                <a:lnTo>
                  <a:pt x="5691110" y="6705925"/>
                </a:lnTo>
                <a:lnTo>
                  <a:pt x="5688316" y="6705925"/>
                </a:lnTo>
                <a:lnTo>
                  <a:pt x="5685122" y="6705715"/>
                </a:lnTo>
                <a:lnTo>
                  <a:pt x="5681929" y="6705296"/>
                </a:lnTo>
                <a:lnTo>
                  <a:pt x="5685122" y="6701940"/>
                </a:lnTo>
                <a:lnTo>
                  <a:pt x="5687119" y="6698583"/>
                </a:lnTo>
                <a:lnTo>
                  <a:pt x="5688316" y="6695647"/>
                </a:lnTo>
                <a:lnTo>
                  <a:pt x="5688715" y="6692710"/>
                </a:lnTo>
                <a:lnTo>
                  <a:pt x="5688316" y="6690194"/>
                </a:lnTo>
                <a:lnTo>
                  <a:pt x="5687119" y="6687676"/>
                </a:lnTo>
                <a:lnTo>
                  <a:pt x="5685522" y="6685579"/>
                </a:lnTo>
                <a:lnTo>
                  <a:pt x="5683127" y="6683481"/>
                </a:lnTo>
                <a:lnTo>
                  <a:pt x="5680333" y="6681384"/>
                </a:lnTo>
                <a:lnTo>
                  <a:pt x="5677140" y="6679496"/>
                </a:lnTo>
                <a:lnTo>
                  <a:pt x="5673547" y="6677608"/>
                </a:lnTo>
                <a:lnTo>
                  <a:pt x="5669556" y="6675930"/>
                </a:lnTo>
                <a:lnTo>
                  <a:pt x="5660776" y="6672784"/>
                </a:lnTo>
                <a:lnTo>
                  <a:pt x="5651594" y="6669637"/>
                </a:lnTo>
                <a:lnTo>
                  <a:pt x="5642014" y="6666491"/>
                </a:lnTo>
                <a:lnTo>
                  <a:pt x="5633233" y="6663345"/>
                </a:lnTo>
                <a:lnTo>
                  <a:pt x="5628842" y="6661666"/>
                </a:lnTo>
                <a:lnTo>
                  <a:pt x="5624853" y="6659569"/>
                </a:lnTo>
                <a:lnTo>
                  <a:pt x="5621258" y="6657682"/>
                </a:lnTo>
                <a:lnTo>
                  <a:pt x="5618066" y="6655793"/>
                </a:lnTo>
                <a:lnTo>
                  <a:pt x="5615671" y="6653486"/>
                </a:lnTo>
                <a:lnTo>
                  <a:pt x="5613275" y="6651179"/>
                </a:lnTo>
                <a:lnTo>
                  <a:pt x="5611679" y="6648872"/>
                </a:lnTo>
                <a:lnTo>
                  <a:pt x="5610880" y="6646145"/>
                </a:lnTo>
                <a:lnTo>
                  <a:pt x="5610481" y="6643208"/>
                </a:lnTo>
                <a:lnTo>
                  <a:pt x="5610880" y="6640062"/>
                </a:lnTo>
                <a:lnTo>
                  <a:pt x="5612078" y="6636706"/>
                </a:lnTo>
                <a:lnTo>
                  <a:pt x="5614473" y="6633350"/>
                </a:lnTo>
                <a:lnTo>
                  <a:pt x="5609285" y="6620135"/>
                </a:lnTo>
                <a:lnTo>
                  <a:pt x="5605292" y="6607130"/>
                </a:lnTo>
                <a:lnTo>
                  <a:pt x="5601301" y="6594335"/>
                </a:lnTo>
                <a:lnTo>
                  <a:pt x="5598108" y="6581121"/>
                </a:lnTo>
                <a:lnTo>
                  <a:pt x="5595713" y="6568116"/>
                </a:lnTo>
                <a:lnTo>
                  <a:pt x="5594914" y="6561613"/>
                </a:lnTo>
                <a:lnTo>
                  <a:pt x="5594515" y="6554902"/>
                </a:lnTo>
                <a:lnTo>
                  <a:pt x="5594116" y="6548399"/>
                </a:lnTo>
                <a:lnTo>
                  <a:pt x="5594116" y="6541687"/>
                </a:lnTo>
                <a:lnTo>
                  <a:pt x="5594515" y="6534975"/>
                </a:lnTo>
                <a:lnTo>
                  <a:pt x="5594914" y="6528472"/>
                </a:lnTo>
                <a:lnTo>
                  <a:pt x="5591721" y="6514838"/>
                </a:lnTo>
                <a:lnTo>
                  <a:pt x="5588928" y="6501204"/>
                </a:lnTo>
                <a:lnTo>
                  <a:pt x="5586532" y="6487780"/>
                </a:lnTo>
                <a:lnTo>
                  <a:pt x="5584936" y="6474145"/>
                </a:lnTo>
                <a:lnTo>
                  <a:pt x="5583340" y="6460512"/>
                </a:lnTo>
                <a:lnTo>
                  <a:pt x="5582143" y="6446878"/>
                </a:lnTo>
                <a:lnTo>
                  <a:pt x="5581743" y="6433244"/>
                </a:lnTo>
                <a:lnTo>
                  <a:pt x="5580944" y="6419819"/>
                </a:lnTo>
                <a:lnTo>
                  <a:pt x="5580147" y="6392551"/>
                </a:lnTo>
                <a:lnTo>
                  <a:pt x="5579747" y="6365073"/>
                </a:lnTo>
                <a:lnTo>
                  <a:pt x="5578948" y="6338014"/>
                </a:lnTo>
                <a:lnTo>
                  <a:pt x="5578150" y="6324380"/>
                </a:lnTo>
                <a:lnTo>
                  <a:pt x="5576953" y="6310536"/>
                </a:lnTo>
                <a:lnTo>
                  <a:pt x="5560188" y="6031562"/>
                </a:lnTo>
                <a:lnTo>
                  <a:pt x="5542226" y="6031353"/>
                </a:lnTo>
                <a:lnTo>
                  <a:pt x="5534243" y="6049811"/>
                </a:lnTo>
                <a:lnTo>
                  <a:pt x="5526260" y="6068479"/>
                </a:lnTo>
                <a:lnTo>
                  <a:pt x="5519076" y="6086938"/>
                </a:lnTo>
                <a:lnTo>
                  <a:pt x="5511892" y="6105606"/>
                </a:lnTo>
                <a:lnTo>
                  <a:pt x="5483552" y="6180069"/>
                </a:lnTo>
                <a:lnTo>
                  <a:pt x="5476367" y="6198737"/>
                </a:lnTo>
                <a:lnTo>
                  <a:pt x="5469182" y="6217195"/>
                </a:lnTo>
                <a:lnTo>
                  <a:pt x="5460800" y="6235864"/>
                </a:lnTo>
                <a:lnTo>
                  <a:pt x="5452816" y="6254322"/>
                </a:lnTo>
                <a:lnTo>
                  <a:pt x="5444434" y="6272571"/>
                </a:lnTo>
                <a:lnTo>
                  <a:pt x="5434856" y="6291029"/>
                </a:lnTo>
                <a:lnTo>
                  <a:pt x="5424876" y="6309278"/>
                </a:lnTo>
                <a:lnTo>
                  <a:pt x="5414499" y="6327527"/>
                </a:lnTo>
                <a:lnTo>
                  <a:pt x="5415696" y="6335288"/>
                </a:lnTo>
                <a:lnTo>
                  <a:pt x="5416096" y="6342629"/>
                </a:lnTo>
                <a:lnTo>
                  <a:pt x="5415696" y="6350390"/>
                </a:lnTo>
                <a:lnTo>
                  <a:pt x="5414099" y="6357731"/>
                </a:lnTo>
                <a:lnTo>
                  <a:pt x="5412104" y="6365073"/>
                </a:lnTo>
                <a:lnTo>
                  <a:pt x="5409309" y="6372624"/>
                </a:lnTo>
                <a:lnTo>
                  <a:pt x="5405318" y="6379965"/>
                </a:lnTo>
                <a:lnTo>
                  <a:pt x="5399730" y="6387307"/>
                </a:lnTo>
                <a:lnTo>
                  <a:pt x="5400128" y="6390034"/>
                </a:lnTo>
                <a:lnTo>
                  <a:pt x="5400128" y="6392761"/>
                </a:lnTo>
                <a:lnTo>
                  <a:pt x="5399730" y="6395278"/>
                </a:lnTo>
                <a:lnTo>
                  <a:pt x="5399330" y="6398004"/>
                </a:lnTo>
                <a:lnTo>
                  <a:pt x="5398133" y="6400522"/>
                </a:lnTo>
                <a:lnTo>
                  <a:pt x="5396936" y="6403039"/>
                </a:lnTo>
                <a:lnTo>
                  <a:pt x="5395340" y="6405556"/>
                </a:lnTo>
                <a:lnTo>
                  <a:pt x="5393743" y="6407863"/>
                </a:lnTo>
                <a:lnTo>
                  <a:pt x="5389751" y="6412478"/>
                </a:lnTo>
                <a:lnTo>
                  <a:pt x="5384962" y="6416882"/>
                </a:lnTo>
                <a:lnTo>
                  <a:pt x="5379772" y="6421497"/>
                </a:lnTo>
                <a:lnTo>
                  <a:pt x="5374583" y="6425902"/>
                </a:lnTo>
                <a:lnTo>
                  <a:pt x="5368596" y="6430307"/>
                </a:lnTo>
                <a:lnTo>
                  <a:pt x="5363407" y="6434921"/>
                </a:lnTo>
                <a:lnTo>
                  <a:pt x="5358617" y="6439536"/>
                </a:lnTo>
                <a:lnTo>
                  <a:pt x="5354227" y="6444360"/>
                </a:lnTo>
                <a:lnTo>
                  <a:pt x="5351035" y="6449185"/>
                </a:lnTo>
                <a:lnTo>
                  <a:pt x="5349436" y="6451702"/>
                </a:lnTo>
                <a:lnTo>
                  <a:pt x="5348239" y="6454429"/>
                </a:lnTo>
                <a:lnTo>
                  <a:pt x="5347440" y="6457156"/>
                </a:lnTo>
                <a:lnTo>
                  <a:pt x="5346642" y="6459672"/>
                </a:lnTo>
                <a:lnTo>
                  <a:pt x="5346642" y="6462609"/>
                </a:lnTo>
                <a:lnTo>
                  <a:pt x="5346642" y="6465336"/>
                </a:lnTo>
                <a:lnTo>
                  <a:pt x="5346642" y="6467853"/>
                </a:lnTo>
                <a:lnTo>
                  <a:pt x="5345845" y="6469951"/>
                </a:lnTo>
                <a:lnTo>
                  <a:pt x="5344248" y="6471838"/>
                </a:lnTo>
                <a:lnTo>
                  <a:pt x="5342252" y="6473097"/>
                </a:lnTo>
                <a:lnTo>
                  <a:pt x="5339457" y="6474145"/>
                </a:lnTo>
                <a:lnTo>
                  <a:pt x="5336264" y="6474565"/>
                </a:lnTo>
                <a:lnTo>
                  <a:pt x="5333072" y="6474985"/>
                </a:lnTo>
                <a:lnTo>
                  <a:pt x="5329080" y="6475195"/>
                </a:lnTo>
                <a:lnTo>
                  <a:pt x="5325089" y="6474985"/>
                </a:lnTo>
                <a:lnTo>
                  <a:pt x="5321096" y="6474985"/>
                </a:lnTo>
                <a:lnTo>
                  <a:pt x="5312714" y="6474355"/>
                </a:lnTo>
                <a:lnTo>
                  <a:pt x="5303933" y="6473726"/>
                </a:lnTo>
                <a:lnTo>
                  <a:pt x="5296350" y="6473307"/>
                </a:lnTo>
                <a:lnTo>
                  <a:pt x="5245657" y="6473097"/>
                </a:lnTo>
                <a:lnTo>
                  <a:pt x="5194566" y="6472887"/>
                </a:lnTo>
                <a:lnTo>
                  <a:pt x="5092383" y="6472677"/>
                </a:lnTo>
                <a:lnTo>
                  <a:pt x="5094778" y="6478550"/>
                </a:lnTo>
                <a:lnTo>
                  <a:pt x="5095177" y="6481068"/>
                </a:lnTo>
                <a:lnTo>
                  <a:pt x="5095577" y="6483375"/>
                </a:lnTo>
                <a:lnTo>
                  <a:pt x="5095577" y="6485263"/>
                </a:lnTo>
                <a:lnTo>
                  <a:pt x="5095577" y="6487150"/>
                </a:lnTo>
                <a:lnTo>
                  <a:pt x="5094778" y="6488829"/>
                </a:lnTo>
                <a:lnTo>
                  <a:pt x="5093980" y="6490297"/>
                </a:lnTo>
                <a:lnTo>
                  <a:pt x="5093182" y="6491346"/>
                </a:lnTo>
                <a:lnTo>
                  <a:pt x="5091584" y="6492394"/>
                </a:lnTo>
                <a:lnTo>
                  <a:pt x="5090387" y="6493234"/>
                </a:lnTo>
                <a:lnTo>
                  <a:pt x="5088791" y="6493863"/>
                </a:lnTo>
                <a:lnTo>
                  <a:pt x="5086795" y="6494282"/>
                </a:lnTo>
                <a:lnTo>
                  <a:pt x="5084799" y="6494702"/>
                </a:lnTo>
                <a:lnTo>
                  <a:pt x="5082803" y="6494911"/>
                </a:lnTo>
                <a:lnTo>
                  <a:pt x="5080408" y="6495121"/>
                </a:lnTo>
                <a:lnTo>
                  <a:pt x="5075220" y="6495121"/>
                </a:lnTo>
                <a:lnTo>
                  <a:pt x="5069631" y="6494702"/>
                </a:lnTo>
                <a:lnTo>
                  <a:pt x="5064043" y="6494073"/>
                </a:lnTo>
                <a:lnTo>
                  <a:pt x="5058455" y="6493443"/>
                </a:lnTo>
                <a:lnTo>
                  <a:pt x="5046879" y="6492184"/>
                </a:lnTo>
                <a:lnTo>
                  <a:pt x="5041292" y="6491765"/>
                </a:lnTo>
                <a:lnTo>
                  <a:pt x="5036104" y="6491555"/>
                </a:lnTo>
                <a:lnTo>
                  <a:pt x="5022132" y="6491975"/>
                </a:lnTo>
                <a:lnTo>
                  <a:pt x="5007763" y="6492814"/>
                </a:lnTo>
                <a:lnTo>
                  <a:pt x="4993394" y="6494073"/>
                </a:lnTo>
                <a:lnTo>
                  <a:pt x="4979424" y="6495541"/>
                </a:lnTo>
                <a:lnTo>
                  <a:pt x="4950686" y="6498268"/>
                </a:lnTo>
                <a:lnTo>
                  <a:pt x="4936315" y="6499316"/>
                </a:lnTo>
                <a:lnTo>
                  <a:pt x="4921945" y="6500155"/>
                </a:lnTo>
                <a:lnTo>
                  <a:pt x="4915160" y="6500365"/>
                </a:lnTo>
                <a:lnTo>
                  <a:pt x="4907577" y="6500575"/>
                </a:lnTo>
                <a:lnTo>
                  <a:pt x="4900790" y="6500575"/>
                </a:lnTo>
                <a:lnTo>
                  <a:pt x="4894005" y="6500365"/>
                </a:lnTo>
                <a:lnTo>
                  <a:pt x="4886820" y="6499946"/>
                </a:lnTo>
                <a:lnTo>
                  <a:pt x="4879635" y="6499526"/>
                </a:lnTo>
                <a:lnTo>
                  <a:pt x="4872850" y="6498687"/>
                </a:lnTo>
                <a:lnTo>
                  <a:pt x="4866064" y="6497848"/>
                </a:lnTo>
                <a:lnTo>
                  <a:pt x="4859278" y="6496589"/>
                </a:lnTo>
                <a:lnTo>
                  <a:pt x="4852493" y="6495331"/>
                </a:lnTo>
                <a:lnTo>
                  <a:pt x="4845708" y="6493653"/>
                </a:lnTo>
                <a:lnTo>
                  <a:pt x="4838922" y="6491765"/>
                </a:lnTo>
                <a:lnTo>
                  <a:pt x="4832137" y="6489458"/>
                </a:lnTo>
                <a:lnTo>
                  <a:pt x="4825750" y="6486731"/>
                </a:lnTo>
                <a:lnTo>
                  <a:pt x="4819364" y="6484004"/>
                </a:lnTo>
                <a:lnTo>
                  <a:pt x="4812578" y="6480858"/>
                </a:lnTo>
                <a:lnTo>
                  <a:pt x="4783839" y="6468692"/>
                </a:lnTo>
                <a:lnTo>
                  <a:pt x="4775857" y="6470580"/>
                </a:lnTo>
                <a:lnTo>
                  <a:pt x="4767873" y="6472048"/>
                </a:lnTo>
                <a:lnTo>
                  <a:pt x="4760689" y="6473097"/>
                </a:lnTo>
                <a:lnTo>
                  <a:pt x="4753104" y="6473936"/>
                </a:lnTo>
                <a:lnTo>
                  <a:pt x="4745520" y="6474355"/>
                </a:lnTo>
                <a:lnTo>
                  <a:pt x="4738735" y="6474775"/>
                </a:lnTo>
                <a:lnTo>
                  <a:pt x="4731950" y="6474775"/>
                </a:lnTo>
                <a:lnTo>
                  <a:pt x="4725164" y="6474565"/>
                </a:lnTo>
                <a:lnTo>
                  <a:pt x="4718777" y="6474145"/>
                </a:lnTo>
                <a:lnTo>
                  <a:pt x="4711991" y="6473516"/>
                </a:lnTo>
                <a:lnTo>
                  <a:pt x="4706006" y="6472677"/>
                </a:lnTo>
                <a:lnTo>
                  <a:pt x="4700017" y="6471419"/>
                </a:lnTo>
                <a:lnTo>
                  <a:pt x="4694430" y="6469741"/>
                </a:lnTo>
                <a:lnTo>
                  <a:pt x="4689240" y="6468063"/>
                </a:lnTo>
                <a:lnTo>
                  <a:pt x="4683653" y="6466385"/>
                </a:lnTo>
                <a:lnTo>
                  <a:pt x="4678463" y="6464287"/>
                </a:lnTo>
                <a:lnTo>
                  <a:pt x="4674072" y="6461980"/>
                </a:lnTo>
                <a:lnTo>
                  <a:pt x="4669682" y="6459463"/>
                </a:lnTo>
                <a:lnTo>
                  <a:pt x="4665291" y="6456736"/>
                </a:lnTo>
                <a:lnTo>
                  <a:pt x="4661699" y="6453590"/>
                </a:lnTo>
                <a:lnTo>
                  <a:pt x="4658106" y="6450233"/>
                </a:lnTo>
                <a:lnTo>
                  <a:pt x="4654515" y="6446878"/>
                </a:lnTo>
                <a:lnTo>
                  <a:pt x="4651321" y="6443312"/>
                </a:lnTo>
                <a:lnTo>
                  <a:pt x="4648527" y="6439536"/>
                </a:lnTo>
                <a:lnTo>
                  <a:pt x="4646133" y="6435341"/>
                </a:lnTo>
                <a:lnTo>
                  <a:pt x="4644137" y="6431146"/>
                </a:lnTo>
                <a:lnTo>
                  <a:pt x="4642141" y="6426951"/>
                </a:lnTo>
                <a:lnTo>
                  <a:pt x="4640544" y="6422336"/>
                </a:lnTo>
                <a:lnTo>
                  <a:pt x="4639745" y="6417512"/>
                </a:lnTo>
                <a:lnTo>
                  <a:pt x="4638947" y="6412478"/>
                </a:lnTo>
                <a:lnTo>
                  <a:pt x="4638548" y="6407443"/>
                </a:lnTo>
                <a:lnTo>
                  <a:pt x="4638548" y="6402200"/>
                </a:lnTo>
                <a:lnTo>
                  <a:pt x="4636153" y="6397585"/>
                </a:lnTo>
                <a:lnTo>
                  <a:pt x="4633759" y="6393180"/>
                </a:lnTo>
                <a:lnTo>
                  <a:pt x="4632162" y="6388566"/>
                </a:lnTo>
                <a:lnTo>
                  <a:pt x="4630964" y="6384161"/>
                </a:lnTo>
                <a:lnTo>
                  <a:pt x="4630565" y="6379336"/>
                </a:lnTo>
                <a:lnTo>
                  <a:pt x="4630964" y="6374931"/>
                </a:lnTo>
                <a:lnTo>
                  <a:pt x="4631363" y="6372624"/>
                </a:lnTo>
                <a:lnTo>
                  <a:pt x="4632162" y="6370317"/>
                </a:lnTo>
                <a:lnTo>
                  <a:pt x="4633359" y="6368010"/>
                </a:lnTo>
                <a:lnTo>
                  <a:pt x="4634557" y="6365492"/>
                </a:lnTo>
                <a:lnTo>
                  <a:pt x="4631363" y="6360878"/>
                </a:lnTo>
                <a:lnTo>
                  <a:pt x="4628570" y="6356263"/>
                </a:lnTo>
                <a:lnTo>
                  <a:pt x="4626973" y="6351439"/>
                </a:lnTo>
                <a:lnTo>
                  <a:pt x="4626174" y="6349132"/>
                </a:lnTo>
                <a:lnTo>
                  <a:pt x="4625775" y="6346614"/>
                </a:lnTo>
                <a:lnTo>
                  <a:pt x="4625377" y="6344307"/>
                </a:lnTo>
                <a:lnTo>
                  <a:pt x="4625775" y="6341790"/>
                </a:lnTo>
                <a:lnTo>
                  <a:pt x="4626174" y="6339483"/>
                </a:lnTo>
                <a:lnTo>
                  <a:pt x="4626574" y="6337175"/>
                </a:lnTo>
                <a:lnTo>
                  <a:pt x="4627771" y="6334868"/>
                </a:lnTo>
                <a:lnTo>
                  <a:pt x="4629367" y="6332351"/>
                </a:lnTo>
                <a:lnTo>
                  <a:pt x="4631363" y="6329834"/>
                </a:lnTo>
                <a:lnTo>
                  <a:pt x="4633759" y="6327527"/>
                </a:lnTo>
                <a:lnTo>
                  <a:pt x="4614998" y="6270473"/>
                </a:lnTo>
                <a:lnTo>
                  <a:pt x="4606217" y="6270473"/>
                </a:lnTo>
                <a:lnTo>
                  <a:pt x="4597036" y="6270054"/>
                </a:lnTo>
                <a:lnTo>
                  <a:pt x="4524790" y="6422965"/>
                </a:lnTo>
                <a:lnTo>
                  <a:pt x="4518005" y="6435341"/>
                </a:lnTo>
                <a:lnTo>
                  <a:pt x="4512017" y="6448136"/>
                </a:lnTo>
                <a:lnTo>
                  <a:pt x="4500443" y="6473516"/>
                </a:lnTo>
                <a:lnTo>
                  <a:pt x="4489265" y="6498687"/>
                </a:lnTo>
                <a:lnTo>
                  <a:pt x="4476892" y="6524067"/>
                </a:lnTo>
                <a:lnTo>
                  <a:pt x="4470905" y="6536443"/>
                </a:lnTo>
                <a:lnTo>
                  <a:pt x="4464118" y="6549028"/>
                </a:lnTo>
                <a:lnTo>
                  <a:pt x="4456934" y="6561613"/>
                </a:lnTo>
                <a:lnTo>
                  <a:pt x="4448951" y="6573779"/>
                </a:lnTo>
                <a:lnTo>
                  <a:pt x="4440968" y="6586155"/>
                </a:lnTo>
                <a:lnTo>
                  <a:pt x="4431788" y="6598321"/>
                </a:lnTo>
                <a:lnTo>
                  <a:pt x="4421810" y="6610486"/>
                </a:lnTo>
                <a:lnTo>
                  <a:pt x="4411430" y="6622233"/>
                </a:lnTo>
                <a:lnTo>
                  <a:pt x="4409036" y="6628106"/>
                </a:lnTo>
                <a:lnTo>
                  <a:pt x="4406242" y="6633559"/>
                </a:lnTo>
                <a:lnTo>
                  <a:pt x="4403050" y="6638594"/>
                </a:lnTo>
                <a:lnTo>
                  <a:pt x="4399456" y="6643628"/>
                </a:lnTo>
                <a:lnTo>
                  <a:pt x="4395465" y="6647823"/>
                </a:lnTo>
                <a:lnTo>
                  <a:pt x="4391075" y="6651808"/>
                </a:lnTo>
                <a:lnTo>
                  <a:pt x="4387881" y="6653486"/>
                </a:lnTo>
                <a:lnTo>
                  <a:pt x="4385087" y="6655164"/>
                </a:lnTo>
                <a:lnTo>
                  <a:pt x="4382293" y="6656842"/>
                </a:lnTo>
                <a:lnTo>
                  <a:pt x="4379499" y="6658311"/>
                </a:lnTo>
                <a:lnTo>
                  <a:pt x="4376306" y="6659569"/>
                </a:lnTo>
                <a:lnTo>
                  <a:pt x="4372713" y="6660828"/>
                </a:lnTo>
                <a:lnTo>
                  <a:pt x="4369520" y="6661877"/>
                </a:lnTo>
                <a:lnTo>
                  <a:pt x="4365528" y="6662925"/>
                </a:lnTo>
                <a:lnTo>
                  <a:pt x="4361537" y="6663555"/>
                </a:lnTo>
                <a:lnTo>
                  <a:pt x="4357147" y="6664184"/>
                </a:lnTo>
                <a:lnTo>
                  <a:pt x="4352756" y="6664813"/>
                </a:lnTo>
                <a:lnTo>
                  <a:pt x="4348365" y="6665023"/>
                </a:lnTo>
                <a:lnTo>
                  <a:pt x="4343575" y="6665232"/>
                </a:lnTo>
                <a:lnTo>
                  <a:pt x="4338386" y="6665232"/>
                </a:lnTo>
                <a:lnTo>
                  <a:pt x="4333197" y="6665023"/>
                </a:lnTo>
                <a:lnTo>
                  <a:pt x="4327609" y="6664813"/>
                </a:lnTo>
                <a:lnTo>
                  <a:pt x="4321622" y="6664184"/>
                </a:lnTo>
                <a:lnTo>
                  <a:pt x="4315636" y="6663555"/>
                </a:lnTo>
                <a:lnTo>
                  <a:pt x="4309248" y="6662716"/>
                </a:lnTo>
                <a:lnTo>
                  <a:pt x="4302861" y="6661666"/>
                </a:lnTo>
                <a:lnTo>
                  <a:pt x="4297673" y="6661037"/>
                </a:lnTo>
                <a:lnTo>
                  <a:pt x="4292883" y="6660198"/>
                </a:lnTo>
                <a:lnTo>
                  <a:pt x="4287295" y="6659779"/>
                </a:lnTo>
                <a:lnTo>
                  <a:pt x="4282106" y="6659569"/>
                </a:lnTo>
                <a:lnTo>
                  <a:pt x="4271329" y="6659359"/>
                </a:lnTo>
                <a:lnTo>
                  <a:pt x="4260551" y="6659359"/>
                </a:lnTo>
                <a:lnTo>
                  <a:pt x="4238199" y="6660198"/>
                </a:lnTo>
                <a:lnTo>
                  <a:pt x="4226624" y="6660408"/>
                </a:lnTo>
                <a:lnTo>
                  <a:pt x="4216245" y="6660828"/>
                </a:lnTo>
                <a:lnTo>
                  <a:pt x="4203074" y="6662086"/>
                </a:lnTo>
                <a:lnTo>
                  <a:pt x="4189902" y="6662925"/>
                </a:lnTo>
                <a:lnTo>
                  <a:pt x="4177529" y="6663135"/>
                </a:lnTo>
                <a:lnTo>
                  <a:pt x="4165554" y="6662925"/>
                </a:lnTo>
                <a:lnTo>
                  <a:pt x="4153180" y="6662296"/>
                </a:lnTo>
                <a:lnTo>
                  <a:pt x="4142004" y="6661247"/>
                </a:lnTo>
                <a:lnTo>
                  <a:pt x="4131227" y="6659359"/>
                </a:lnTo>
                <a:lnTo>
                  <a:pt x="4120051" y="6657262"/>
                </a:lnTo>
                <a:lnTo>
                  <a:pt x="4110072" y="6654745"/>
                </a:lnTo>
                <a:lnTo>
                  <a:pt x="4100094" y="6651808"/>
                </a:lnTo>
                <a:lnTo>
                  <a:pt x="4090513" y="6648452"/>
                </a:lnTo>
                <a:lnTo>
                  <a:pt x="4081333" y="6644677"/>
                </a:lnTo>
                <a:lnTo>
                  <a:pt x="4072552" y="6640062"/>
                </a:lnTo>
                <a:lnTo>
                  <a:pt x="4064169" y="6635447"/>
                </a:lnTo>
                <a:lnTo>
                  <a:pt x="4055388" y="6630204"/>
                </a:lnTo>
                <a:lnTo>
                  <a:pt x="4047804" y="6624330"/>
                </a:lnTo>
                <a:lnTo>
                  <a:pt x="4042217" y="6628525"/>
                </a:lnTo>
                <a:lnTo>
                  <a:pt x="4035830" y="6632720"/>
                </a:lnTo>
                <a:lnTo>
                  <a:pt x="4028644" y="6636706"/>
                </a:lnTo>
                <a:lnTo>
                  <a:pt x="4025452" y="6638384"/>
                </a:lnTo>
                <a:lnTo>
                  <a:pt x="4021860" y="6639852"/>
                </a:lnTo>
                <a:lnTo>
                  <a:pt x="4018267" y="6641320"/>
                </a:lnTo>
                <a:lnTo>
                  <a:pt x="4014675" y="6642159"/>
                </a:lnTo>
                <a:lnTo>
                  <a:pt x="4011082" y="6642789"/>
                </a:lnTo>
                <a:lnTo>
                  <a:pt x="4007490" y="6642789"/>
                </a:lnTo>
                <a:lnTo>
                  <a:pt x="4005495" y="6642789"/>
                </a:lnTo>
                <a:lnTo>
                  <a:pt x="4003898" y="6642579"/>
                </a:lnTo>
                <a:lnTo>
                  <a:pt x="4002301" y="6642159"/>
                </a:lnTo>
                <a:lnTo>
                  <a:pt x="4000305" y="6641530"/>
                </a:lnTo>
                <a:lnTo>
                  <a:pt x="3998309" y="6640901"/>
                </a:lnTo>
                <a:lnTo>
                  <a:pt x="3996713" y="6640062"/>
                </a:lnTo>
                <a:lnTo>
                  <a:pt x="3993520" y="6637964"/>
                </a:lnTo>
                <a:lnTo>
                  <a:pt x="3990327" y="6635867"/>
                </a:lnTo>
                <a:lnTo>
                  <a:pt x="3987134" y="6633559"/>
                </a:lnTo>
                <a:lnTo>
                  <a:pt x="3979949" y="6629365"/>
                </a:lnTo>
                <a:lnTo>
                  <a:pt x="3971966" y="6625169"/>
                </a:lnTo>
                <a:lnTo>
                  <a:pt x="3963184" y="6621184"/>
                </a:lnTo>
                <a:lnTo>
                  <a:pt x="3946420" y="6613003"/>
                </a:lnTo>
                <a:lnTo>
                  <a:pt x="3938038" y="6608599"/>
                </a:lnTo>
                <a:lnTo>
                  <a:pt x="3930454" y="6604403"/>
                </a:lnTo>
                <a:lnTo>
                  <a:pt x="3926862" y="6602096"/>
                </a:lnTo>
                <a:lnTo>
                  <a:pt x="3923668" y="6599789"/>
                </a:lnTo>
                <a:lnTo>
                  <a:pt x="3920874" y="6597482"/>
                </a:lnTo>
                <a:lnTo>
                  <a:pt x="3918479" y="6594964"/>
                </a:lnTo>
                <a:lnTo>
                  <a:pt x="3916084" y="6592448"/>
                </a:lnTo>
                <a:lnTo>
                  <a:pt x="3914488" y="6589721"/>
                </a:lnTo>
                <a:lnTo>
                  <a:pt x="3912891" y="6586994"/>
                </a:lnTo>
                <a:lnTo>
                  <a:pt x="3911694" y="6584267"/>
                </a:lnTo>
                <a:lnTo>
                  <a:pt x="3911295" y="6581330"/>
                </a:lnTo>
                <a:lnTo>
                  <a:pt x="3911295" y="6578394"/>
                </a:lnTo>
                <a:lnTo>
                  <a:pt x="3911694" y="6575248"/>
                </a:lnTo>
                <a:lnTo>
                  <a:pt x="3912891" y="6571682"/>
                </a:lnTo>
                <a:lnTo>
                  <a:pt x="3914488" y="6568326"/>
                </a:lnTo>
                <a:lnTo>
                  <a:pt x="3916883" y="6564760"/>
                </a:lnTo>
                <a:lnTo>
                  <a:pt x="3919677" y="6561194"/>
                </a:lnTo>
                <a:lnTo>
                  <a:pt x="3923269" y="6557418"/>
                </a:lnTo>
                <a:lnTo>
                  <a:pt x="3920076" y="6553643"/>
                </a:lnTo>
                <a:lnTo>
                  <a:pt x="3917282" y="6550287"/>
                </a:lnTo>
                <a:lnTo>
                  <a:pt x="3914488" y="6546931"/>
                </a:lnTo>
                <a:lnTo>
                  <a:pt x="3912093" y="6543574"/>
                </a:lnTo>
                <a:lnTo>
                  <a:pt x="3908101" y="6536233"/>
                </a:lnTo>
                <a:lnTo>
                  <a:pt x="3904509" y="6529311"/>
                </a:lnTo>
                <a:lnTo>
                  <a:pt x="3902114" y="6521970"/>
                </a:lnTo>
                <a:lnTo>
                  <a:pt x="3899320" y="6514838"/>
                </a:lnTo>
                <a:lnTo>
                  <a:pt x="3898122" y="6507707"/>
                </a:lnTo>
                <a:lnTo>
                  <a:pt x="3896924" y="6500365"/>
                </a:lnTo>
                <a:lnTo>
                  <a:pt x="3895328" y="6485682"/>
                </a:lnTo>
                <a:lnTo>
                  <a:pt x="3893732" y="6471419"/>
                </a:lnTo>
                <a:lnTo>
                  <a:pt x="3892934" y="6463868"/>
                </a:lnTo>
                <a:lnTo>
                  <a:pt x="3892136" y="6456736"/>
                </a:lnTo>
                <a:lnTo>
                  <a:pt x="3890938" y="6449394"/>
                </a:lnTo>
                <a:lnTo>
                  <a:pt x="3888943" y="6442263"/>
                </a:lnTo>
                <a:lnTo>
                  <a:pt x="3867388" y="6440585"/>
                </a:lnTo>
                <a:lnTo>
                  <a:pt x="3852221" y="6442263"/>
                </a:lnTo>
                <a:lnTo>
                  <a:pt x="3837053" y="6443941"/>
                </a:lnTo>
                <a:lnTo>
                  <a:pt x="3821486" y="6445199"/>
                </a:lnTo>
                <a:lnTo>
                  <a:pt x="3806318" y="6446038"/>
                </a:lnTo>
                <a:lnTo>
                  <a:pt x="3798334" y="6446458"/>
                </a:lnTo>
                <a:lnTo>
                  <a:pt x="3790751" y="6446458"/>
                </a:lnTo>
                <a:lnTo>
                  <a:pt x="3783167" y="6446458"/>
                </a:lnTo>
                <a:lnTo>
                  <a:pt x="3775583" y="6446038"/>
                </a:lnTo>
                <a:lnTo>
                  <a:pt x="3767600" y="6445619"/>
                </a:lnTo>
                <a:lnTo>
                  <a:pt x="3760016" y="6444990"/>
                </a:lnTo>
                <a:lnTo>
                  <a:pt x="3752432" y="6443941"/>
                </a:lnTo>
                <a:lnTo>
                  <a:pt x="3744449" y="6442683"/>
                </a:lnTo>
                <a:lnTo>
                  <a:pt x="3740059" y="6443941"/>
                </a:lnTo>
                <a:lnTo>
                  <a:pt x="3734869" y="6444990"/>
                </a:lnTo>
                <a:lnTo>
                  <a:pt x="3730479" y="6445619"/>
                </a:lnTo>
                <a:lnTo>
                  <a:pt x="3726088" y="6446248"/>
                </a:lnTo>
                <a:lnTo>
                  <a:pt x="3721299" y="6446458"/>
                </a:lnTo>
                <a:lnTo>
                  <a:pt x="3716908" y="6446668"/>
                </a:lnTo>
                <a:lnTo>
                  <a:pt x="3712517" y="6446668"/>
                </a:lnTo>
                <a:lnTo>
                  <a:pt x="3707727" y="6446458"/>
                </a:lnTo>
                <a:lnTo>
                  <a:pt x="3698547" y="6445619"/>
                </a:lnTo>
                <a:lnTo>
                  <a:pt x="3689366" y="6444570"/>
                </a:lnTo>
                <a:lnTo>
                  <a:pt x="3671005" y="6442053"/>
                </a:lnTo>
                <a:lnTo>
                  <a:pt x="3653443" y="6441004"/>
                </a:lnTo>
                <a:lnTo>
                  <a:pt x="3635880" y="6439536"/>
                </a:lnTo>
                <a:lnTo>
                  <a:pt x="3627099" y="6438487"/>
                </a:lnTo>
                <a:lnTo>
                  <a:pt x="3618717" y="6437439"/>
                </a:lnTo>
                <a:lnTo>
                  <a:pt x="3610733" y="6436180"/>
                </a:lnTo>
                <a:lnTo>
                  <a:pt x="3601952" y="6434502"/>
                </a:lnTo>
                <a:lnTo>
                  <a:pt x="3594368" y="6433034"/>
                </a:lnTo>
                <a:lnTo>
                  <a:pt x="3586386" y="6431146"/>
                </a:lnTo>
                <a:lnTo>
                  <a:pt x="3579200" y="6428839"/>
                </a:lnTo>
                <a:lnTo>
                  <a:pt x="3571218" y="6426321"/>
                </a:lnTo>
                <a:lnTo>
                  <a:pt x="3564432" y="6423595"/>
                </a:lnTo>
                <a:lnTo>
                  <a:pt x="3557646" y="6420448"/>
                </a:lnTo>
                <a:lnTo>
                  <a:pt x="3551660" y="6416673"/>
                </a:lnTo>
                <a:lnTo>
                  <a:pt x="3545672" y="6412897"/>
                </a:lnTo>
                <a:lnTo>
                  <a:pt x="3544475" y="6413107"/>
                </a:lnTo>
                <a:lnTo>
                  <a:pt x="3543277" y="6413316"/>
                </a:lnTo>
                <a:lnTo>
                  <a:pt x="3542080" y="6413316"/>
                </a:lnTo>
                <a:lnTo>
                  <a:pt x="3540483" y="6413316"/>
                </a:lnTo>
                <a:lnTo>
                  <a:pt x="3538487" y="6412687"/>
                </a:lnTo>
                <a:lnTo>
                  <a:pt x="3536093" y="6411848"/>
                </a:lnTo>
                <a:lnTo>
                  <a:pt x="3534096" y="6410800"/>
                </a:lnTo>
                <a:lnTo>
                  <a:pt x="3532101" y="6409541"/>
                </a:lnTo>
                <a:lnTo>
                  <a:pt x="3528109" y="6407024"/>
                </a:lnTo>
                <a:lnTo>
                  <a:pt x="3526114" y="6405766"/>
                </a:lnTo>
                <a:lnTo>
                  <a:pt x="3523718" y="6404927"/>
                </a:lnTo>
                <a:lnTo>
                  <a:pt x="3521723" y="6404507"/>
                </a:lnTo>
                <a:lnTo>
                  <a:pt x="3520525" y="6404507"/>
                </a:lnTo>
                <a:lnTo>
                  <a:pt x="3519727" y="6404507"/>
                </a:lnTo>
                <a:lnTo>
                  <a:pt x="3518530" y="6404717"/>
                </a:lnTo>
                <a:lnTo>
                  <a:pt x="3517333" y="6404927"/>
                </a:lnTo>
                <a:lnTo>
                  <a:pt x="3514937" y="6406185"/>
                </a:lnTo>
                <a:lnTo>
                  <a:pt x="3512542" y="6408073"/>
                </a:lnTo>
                <a:lnTo>
                  <a:pt x="3510148" y="6411009"/>
                </a:lnTo>
                <a:lnTo>
                  <a:pt x="3507354" y="6413316"/>
                </a:lnTo>
                <a:lnTo>
                  <a:pt x="3504958" y="6415414"/>
                </a:lnTo>
                <a:lnTo>
                  <a:pt x="3501765" y="6417302"/>
                </a:lnTo>
                <a:lnTo>
                  <a:pt x="3498573" y="6419190"/>
                </a:lnTo>
                <a:lnTo>
                  <a:pt x="3495379" y="6420658"/>
                </a:lnTo>
                <a:lnTo>
                  <a:pt x="3491787" y="6421917"/>
                </a:lnTo>
                <a:lnTo>
                  <a:pt x="3488194" y="6422755"/>
                </a:lnTo>
                <a:lnTo>
                  <a:pt x="3484602" y="6423385"/>
                </a:lnTo>
                <a:lnTo>
                  <a:pt x="3481408" y="6423805"/>
                </a:lnTo>
                <a:lnTo>
                  <a:pt x="3477816" y="6423805"/>
                </a:lnTo>
                <a:lnTo>
                  <a:pt x="3474623" y="6423595"/>
                </a:lnTo>
                <a:lnTo>
                  <a:pt x="3471829" y="6423175"/>
                </a:lnTo>
                <a:lnTo>
                  <a:pt x="3469434" y="6422546"/>
                </a:lnTo>
                <a:lnTo>
                  <a:pt x="3467438" y="6421497"/>
                </a:lnTo>
                <a:lnTo>
                  <a:pt x="3466241" y="6420029"/>
                </a:lnTo>
                <a:lnTo>
                  <a:pt x="3465443" y="6418351"/>
                </a:lnTo>
                <a:lnTo>
                  <a:pt x="3464645" y="6415834"/>
                </a:lnTo>
                <a:lnTo>
                  <a:pt x="3463846" y="6413526"/>
                </a:lnTo>
                <a:lnTo>
                  <a:pt x="3462249" y="6411219"/>
                </a:lnTo>
                <a:lnTo>
                  <a:pt x="3461052" y="6408912"/>
                </a:lnTo>
                <a:lnTo>
                  <a:pt x="3457460" y="6404927"/>
                </a:lnTo>
                <a:lnTo>
                  <a:pt x="3453069" y="6400731"/>
                </a:lnTo>
                <a:lnTo>
                  <a:pt x="3448279" y="6396956"/>
                </a:lnTo>
                <a:lnTo>
                  <a:pt x="3442292" y="6393390"/>
                </a:lnTo>
                <a:lnTo>
                  <a:pt x="3431116" y="6386468"/>
                </a:lnTo>
                <a:lnTo>
                  <a:pt x="3425926" y="6382902"/>
                </a:lnTo>
                <a:lnTo>
                  <a:pt x="3420339" y="6379336"/>
                </a:lnTo>
                <a:lnTo>
                  <a:pt x="3415549" y="6375770"/>
                </a:lnTo>
                <a:lnTo>
                  <a:pt x="3411158" y="6371995"/>
                </a:lnTo>
                <a:lnTo>
                  <a:pt x="3407166" y="6368010"/>
                </a:lnTo>
                <a:lnTo>
                  <a:pt x="3405570" y="6365912"/>
                </a:lnTo>
                <a:lnTo>
                  <a:pt x="3404372" y="6363815"/>
                </a:lnTo>
                <a:lnTo>
                  <a:pt x="3403574" y="6361507"/>
                </a:lnTo>
                <a:lnTo>
                  <a:pt x="3402776" y="6359410"/>
                </a:lnTo>
                <a:lnTo>
                  <a:pt x="3402377" y="6356892"/>
                </a:lnTo>
                <a:lnTo>
                  <a:pt x="3401977" y="6354585"/>
                </a:lnTo>
                <a:lnTo>
                  <a:pt x="3398784" y="6337175"/>
                </a:lnTo>
                <a:lnTo>
                  <a:pt x="3396788" y="6299210"/>
                </a:lnTo>
                <a:lnTo>
                  <a:pt x="3380423" y="6251176"/>
                </a:lnTo>
                <a:lnTo>
                  <a:pt x="3365255" y="6250546"/>
                </a:lnTo>
                <a:lnTo>
                  <a:pt x="3350088" y="6250127"/>
                </a:lnTo>
                <a:lnTo>
                  <a:pt x="3334122" y="6249917"/>
                </a:lnTo>
                <a:lnTo>
                  <a:pt x="3318954" y="6250127"/>
                </a:lnTo>
                <a:lnTo>
                  <a:pt x="3287820" y="6250337"/>
                </a:lnTo>
                <a:lnTo>
                  <a:pt x="3271854" y="6250127"/>
                </a:lnTo>
                <a:lnTo>
                  <a:pt x="3256686" y="6249917"/>
                </a:lnTo>
                <a:lnTo>
                  <a:pt x="3241519" y="6249078"/>
                </a:lnTo>
                <a:lnTo>
                  <a:pt x="3233935" y="6248449"/>
                </a:lnTo>
                <a:lnTo>
                  <a:pt x="3226750" y="6247610"/>
                </a:lnTo>
                <a:lnTo>
                  <a:pt x="3219565" y="6246771"/>
                </a:lnTo>
                <a:lnTo>
                  <a:pt x="3211981" y="6245722"/>
                </a:lnTo>
                <a:lnTo>
                  <a:pt x="3204796" y="6244254"/>
                </a:lnTo>
                <a:lnTo>
                  <a:pt x="3197612" y="6242786"/>
                </a:lnTo>
                <a:lnTo>
                  <a:pt x="3190827" y="6241107"/>
                </a:lnTo>
                <a:lnTo>
                  <a:pt x="3184041" y="6239220"/>
                </a:lnTo>
                <a:lnTo>
                  <a:pt x="3176856" y="6237122"/>
                </a:lnTo>
                <a:lnTo>
                  <a:pt x="3170469" y="6234605"/>
                </a:lnTo>
                <a:lnTo>
                  <a:pt x="3164084" y="6231878"/>
                </a:lnTo>
                <a:lnTo>
                  <a:pt x="3157697" y="6228942"/>
                </a:lnTo>
                <a:lnTo>
                  <a:pt x="3151310" y="6225376"/>
                </a:lnTo>
                <a:lnTo>
                  <a:pt x="3144924" y="6221810"/>
                </a:lnTo>
                <a:lnTo>
                  <a:pt x="3136142" y="6222859"/>
                </a:lnTo>
                <a:lnTo>
                  <a:pt x="3128160" y="6223698"/>
                </a:lnTo>
                <a:lnTo>
                  <a:pt x="3120177" y="6224327"/>
                </a:lnTo>
                <a:lnTo>
                  <a:pt x="3112593" y="6224537"/>
                </a:lnTo>
                <a:lnTo>
                  <a:pt x="3105408" y="6224537"/>
                </a:lnTo>
                <a:lnTo>
                  <a:pt x="3098622" y="6224118"/>
                </a:lnTo>
                <a:lnTo>
                  <a:pt x="3092636" y="6223698"/>
                </a:lnTo>
                <a:lnTo>
                  <a:pt x="3086648" y="6222859"/>
                </a:lnTo>
                <a:lnTo>
                  <a:pt x="3080660" y="6221810"/>
                </a:lnTo>
                <a:lnTo>
                  <a:pt x="3075472" y="6220552"/>
                </a:lnTo>
                <a:lnTo>
                  <a:pt x="3070283" y="6219083"/>
                </a:lnTo>
                <a:lnTo>
                  <a:pt x="3065892" y="6217615"/>
                </a:lnTo>
                <a:lnTo>
                  <a:pt x="3061501" y="6215727"/>
                </a:lnTo>
                <a:lnTo>
                  <a:pt x="3057111" y="6213840"/>
                </a:lnTo>
                <a:lnTo>
                  <a:pt x="3053119" y="6211742"/>
                </a:lnTo>
                <a:lnTo>
                  <a:pt x="3049128" y="6209225"/>
                </a:lnTo>
                <a:lnTo>
                  <a:pt x="3045535" y="6206917"/>
                </a:lnTo>
                <a:lnTo>
                  <a:pt x="3041943" y="6204401"/>
                </a:lnTo>
                <a:lnTo>
                  <a:pt x="3035955" y="6199156"/>
                </a:lnTo>
                <a:lnTo>
                  <a:pt x="3029969" y="6193493"/>
                </a:lnTo>
                <a:lnTo>
                  <a:pt x="3024380" y="6187410"/>
                </a:lnTo>
                <a:lnTo>
                  <a:pt x="3013603" y="6175244"/>
                </a:lnTo>
                <a:lnTo>
                  <a:pt x="3008414" y="6169162"/>
                </a:lnTo>
                <a:lnTo>
                  <a:pt x="3002827" y="6163498"/>
                </a:lnTo>
                <a:lnTo>
                  <a:pt x="2978478" y="6100572"/>
                </a:lnTo>
                <a:lnTo>
                  <a:pt x="2944550" y="6108123"/>
                </a:lnTo>
                <a:lnTo>
                  <a:pt x="2942555" y="6112318"/>
                </a:lnTo>
                <a:lnTo>
                  <a:pt x="2941357" y="6116723"/>
                </a:lnTo>
                <a:lnTo>
                  <a:pt x="2941756" y="6125952"/>
                </a:lnTo>
                <a:lnTo>
                  <a:pt x="2940958" y="6134762"/>
                </a:lnTo>
                <a:lnTo>
                  <a:pt x="2939760" y="6143781"/>
                </a:lnTo>
                <a:lnTo>
                  <a:pt x="2937764" y="6152381"/>
                </a:lnTo>
                <a:lnTo>
                  <a:pt x="2935370" y="6161191"/>
                </a:lnTo>
                <a:lnTo>
                  <a:pt x="2932177" y="6169581"/>
                </a:lnTo>
                <a:lnTo>
                  <a:pt x="2928185" y="6178181"/>
                </a:lnTo>
                <a:lnTo>
                  <a:pt x="2923795" y="6186571"/>
                </a:lnTo>
                <a:lnTo>
                  <a:pt x="2918605" y="6194961"/>
                </a:lnTo>
                <a:lnTo>
                  <a:pt x="2913416" y="6203142"/>
                </a:lnTo>
                <a:lnTo>
                  <a:pt x="2907429" y="6211322"/>
                </a:lnTo>
                <a:lnTo>
                  <a:pt x="2901442" y="6219503"/>
                </a:lnTo>
                <a:lnTo>
                  <a:pt x="2894656" y="6227473"/>
                </a:lnTo>
                <a:lnTo>
                  <a:pt x="2887472" y="6235654"/>
                </a:lnTo>
                <a:lnTo>
                  <a:pt x="2880287" y="6243415"/>
                </a:lnTo>
                <a:lnTo>
                  <a:pt x="2872703" y="6251596"/>
                </a:lnTo>
                <a:lnTo>
                  <a:pt x="2872703" y="6251805"/>
                </a:lnTo>
                <a:lnTo>
                  <a:pt x="2869510" y="6258517"/>
                </a:lnTo>
                <a:lnTo>
                  <a:pt x="2865917" y="6264810"/>
                </a:lnTo>
                <a:lnTo>
                  <a:pt x="2861527" y="6270473"/>
                </a:lnTo>
                <a:lnTo>
                  <a:pt x="2859131" y="6273200"/>
                </a:lnTo>
                <a:lnTo>
                  <a:pt x="2856737" y="6275717"/>
                </a:lnTo>
                <a:lnTo>
                  <a:pt x="2853544" y="6278234"/>
                </a:lnTo>
                <a:lnTo>
                  <a:pt x="2850749" y="6280542"/>
                </a:lnTo>
                <a:lnTo>
                  <a:pt x="2847955" y="6282849"/>
                </a:lnTo>
                <a:lnTo>
                  <a:pt x="2844763" y="6284947"/>
                </a:lnTo>
                <a:lnTo>
                  <a:pt x="2841170" y="6286834"/>
                </a:lnTo>
                <a:lnTo>
                  <a:pt x="2837578" y="6288512"/>
                </a:lnTo>
                <a:lnTo>
                  <a:pt x="2833986" y="6290190"/>
                </a:lnTo>
                <a:lnTo>
                  <a:pt x="2829994" y="6291868"/>
                </a:lnTo>
                <a:lnTo>
                  <a:pt x="2826003" y="6293337"/>
                </a:lnTo>
                <a:lnTo>
                  <a:pt x="2821611" y="6294595"/>
                </a:lnTo>
                <a:lnTo>
                  <a:pt x="2817221" y="6295854"/>
                </a:lnTo>
                <a:lnTo>
                  <a:pt x="2812431" y="6297112"/>
                </a:lnTo>
                <a:lnTo>
                  <a:pt x="2807642" y="6297951"/>
                </a:lnTo>
                <a:lnTo>
                  <a:pt x="2802851" y="6298790"/>
                </a:lnTo>
                <a:lnTo>
                  <a:pt x="2797662" y="6299629"/>
                </a:lnTo>
                <a:lnTo>
                  <a:pt x="2792474" y="6300259"/>
                </a:lnTo>
                <a:lnTo>
                  <a:pt x="2786486" y="6300678"/>
                </a:lnTo>
                <a:lnTo>
                  <a:pt x="2780899" y="6301097"/>
                </a:lnTo>
                <a:lnTo>
                  <a:pt x="2768923" y="6301307"/>
                </a:lnTo>
                <a:lnTo>
                  <a:pt x="2755752" y="6301307"/>
                </a:lnTo>
                <a:lnTo>
                  <a:pt x="2742579" y="6300678"/>
                </a:lnTo>
                <a:lnTo>
                  <a:pt x="2731004" y="6300259"/>
                </a:lnTo>
                <a:lnTo>
                  <a:pt x="2719429" y="6299839"/>
                </a:lnTo>
                <a:lnTo>
                  <a:pt x="2708252" y="6299839"/>
                </a:lnTo>
                <a:lnTo>
                  <a:pt x="2696677" y="6300049"/>
                </a:lnTo>
                <a:lnTo>
                  <a:pt x="2673526" y="6300468"/>
                </a:lnTo>
                <a:lnTo>
                  <a:pt x="2649977" y="6300678"/>
                </a:lnTo>
                <a:lnTo>
                  <a:pt x="2638800" y="6300678"/>
                </a:lnTo>
                <a:lnTo>
                  <a:pt x="2627225" y="6300468"/>
                </a:lnTo>
                <a:lnTo>
                  <a:pt x="2615650" y="6299839"/>
                </a:lnTo>
                <a:lnTo>
                  <a:pt x="2604474" y="6299000"/>
                </a:lnTo>
                <a:lnTo>
                  <a:pt x="2592898" y="6297742"/>
                </a:lnTo>
                <a:lnTo>
                  <a:pt x="2581722" y="6295644"/>
                </a:lnTo>
                <a:lnTo>
                  <a:pt x="2576133" y="6294595"/>
                </a:lnTo>
                <a:lnTo>
                  <a:pt x="2570546" y="6293547"/>
                </a:lnTo>
                <a:lnTo>
                  <a:pt x="2565356" y="6292078"/>
                </a:lnTo>
                <a:lnTo>
                  <a:pt x="2559370" y="6290610"/>
                </a:lnTo>
                <a:lnTo>
                  <a:pt x="2553382" y="6289351"/>
                </a:lnTo>
                <a:lnTo>
                  <a:pt x="2546995" y="6287883"/>
                </a:lnTo>
                <a:lnTo>
                  <a:pt x="2541407" y="6286415"/>
                </a:lnTo>
                <a:lnTo>
                  <a:pt x="2535420" y="6284737"/>
                </a:lnTo>
                <a:lnTo>
                  <a:pt x="2524244" y="6281171"/>
                </a:lnTo>
                <a:lnTo>
                  <a:pt x="2513466" y="6277185"/>
                </a:lnTo>
                <a:lnTo>
                  <a:pt x="2503488" y="6272990"/>
                </a:lnTo>
                <a:lnTo>
                  <a:pt x="2493509" y="6268585"/>
                </a:lnTo>
                <a:lnTo>
                  <a:pt x="2483930" y="6263971"/>
                </a:lnTo>
                <a:lnTo>
                  <a:pt x="2474749" y="6259146"/>
                </a:lnTo>
                <a:lnTo>
                  <a:pt x="2456388" y="6249498"/>
                </a:lnTo>
                <a:lnTo>
                  <a:pt x="2438426" y="6239639"/>
                </a:lnTo>
                <a:lnTo>
                  <a:pt x="2428448" y="6234815"/>
                </a:lnTo>
                <a:lnTo>
                  <a:pt x="2418868" y="6230410"/>
                </a:lnTo>
                <a:lnTo>
                  <a:pt x="2408890" y="6225795"/>
                </a:lnTo>
                <a:lnTo>
                  <a:pt x="2398112" y="6221810"/>
                </a:lnTo>
                <a:lnTo>
                  <a:pt x="2389730" y="6218454"/>
                </a:lnTo>
                <a:lnTo>
                  <a:pt x="2381746" y="6214679"/>
                </a:lnTo>
                <a:lnTo>
                  <a:pt x="2374962" y="6210903"/>
                </a:lnTo>
                <a:lnTo>
                  <a:pt x="2368974" y="6206498"/>
                </a:lnTo>
                <a:lnTo>
                  <a:pt x="2363386" y="6202093"/>
                </a:lnTo>
                <a:lnTo>
                  <a:pt x="2358596" y="6197688"/>
                </a:lnTo>
                <a:lnTo>
                  <a:pt x="2355003" y="6192864"/>
                </a:lnTo>
                <a:lnTo>
                  <a:pt x="2351810" y="6188040"/>
                </a:lnTo>
                <a:lnTo>
                  <a:pt x="2349416" y="6183215"/>
                </a:lnTo>
                <a:lnTo>
                  <a:pt x="2347819" y="6177971"/>
                </a:lnTo>
                <a:lnTo>
                  <a:pt x="2346622" y="6172728"/>
                </a:lnTo>
                <a:lnTo>
                  <a:pt x="2346222" y="6167484"/>
                </a:lnTo>
                <a:lnTo>
                  <a:pt x="2346222" y="6162030"/>
                </a:lnTo>
                <a:lnTo>
                  <a:pt x="2346622" y="6156366"/>
                </a:lnTo>
                <a:lnTo>
                  <a:pt x="2347420" y="6150913"/>
                </a:lnTo>
                <a:lnTo>
                  <a:pt x="2349017" y="6145250"/>
                </a:lnTo>
                <a:lnTo>
                  <a:pt x="2347021" y="6117562"/>
                </a:lnTo>
                <a:lnTo>
                  <a:pt x="2346622" y="6108123"/>
                </a:lnTo>
                <a:lnTo>
                  <a:pt x="2343428" y="6093230"/>
                </a:lnTo>
                <a:lnTo>
                  <a:pt x="2340634" y="6078547"/>
                </a:lnTo>
                <a:lnTo>
                  <a:pt x="2338240" y="6063655"/>
                </a:lnTo>
                <a:lnTo>
                  <a:pt x="2336642" y="6048972"/>
                </a:lnTo>
                <a:lnTo>
                  <a:pt x="2335046" y="6034079"/>
                </a:lnTo>
                <a:lnTo>
                  <a:pt x="2333849" y="6019396"/>
                </a:lnTo>
                <a:lnTo>
                  <a:pt x="2331853" y="5990030"/>
                </a:lnTo>
                <a:lnTo>
                  <a:pt x="2331853" y="5988143"/>
                </a:lnTo>
                <a:lnTo>
                  <a:pt x="2331853" y="5986465"/>
                </a:lnTo>
                <a:lnTo>
                  <a:pt x="2331055" y="5959616"/>
                </a:lnTo>
                <a:lnTo>
                  <a:pt x="2330656" y="5932558"/>
                </a:lnTo>
                <a:lnTo>
                  <a:pt x="2330257" y="5905919"/>
                </a:lnTo>
                <a:lnTo>
                  <a:pt x="2329458" y="5878860"/>
                </a:lnTo>
                <a:lnTo>
                  <a:pt x="2324269" y="5687773"/>
                </a:lnTo>
                <a:lnTo>
                  <a:pt x="2324269" y="5668685"/>
                </a:lnTo>
                <a:lnTo>
                  <a:pt x="2311097" y="5574086"/>
                </a:lnTo>
                <a:lnTo>
                  <a:pt x="2309101" y="5571150"/>
                </a:lnTo>
                <a:lnTo>
                  <a:pt x="2307505" y="5568003"/>
                </a:lnTo>
                <a:lnTo>
                  <a:pt x="2306307" y="5565066"/>
                </a:lnTo>
                <a:lnTo>
                  <a:pt x="2305509" y="5562130"/>
                </a:lnTo>
                <a:lnTo>
                  <a:pt x="2304711" y="5559193"/>
                </a:lnTo>
                <a:lnTo>
                  <a:pt x="2304312" y="5556257"/>
                </a:lnTo>
                <a:lnTo>
                  <a:pt x="2304312" y="5550174"/>
                </a:lnTo>
                <a:lnTo>
                  <a:pt x="2304711" y="5544301"/>
                </a:lnTo>
                <a:lnTo>
                  <a:pt x="2305509" y="5538218"/>
                </a:lnTo>
                <a:lnTo>
                  <a:pt x="2308303" y="5526262"/>
                </a:lnTo>
                <a:lnTo>
                  <a:pt x="2303513" y="5530038"/>
                </a:lnTo>
                <a:lnTo>
                  <a:pt x="2298723" y="5534023"/>
                </a:lnTo>
                <a:lnTo>
                  <a:pt x="2294732" y="5538218"/>
                </a:lnTo>
                <a:lnTo>
                  <a:pt x="2291538" y="5542203"/>
                </a:lnTo>
                <a:lnTo>
                  <a:pt x="2288345" y="5546398"/>
                </a:lnTo>
                <a:lnTo>
                  <a:pt x="2285552" y="5550384"/>
                </a:lnTo>
                <a:lnTo>
                  <a:pt x="2282757" y="5554788"/>
                </a:lnTo>
                <a:lnTo>
                  <a:pt x="2280761" y="5558984"/>
                </a:lnTo>
                <a:lnTo>
                  <a:pt x="2278766" y="5563179"/>
                </a:lnTo>
                <a:lnTo>
                  <a:pt x="2277169" y="5567374"/>
                </a:lnTo>
                <a:lnTo>
                  <a:pt x="2274774" y="5575974"/>
                </a:lnTo>
                <a:lnTo>
                  <a:pt x="2273177" y="5584574"/>
                </a:lnTo>
                <a:lnTo>
                  <a:pt x="2271980" y="5593383"/>
                </a:lnTo>
                <a:lnTo>
                  <a:pt x="2271182" y="5602193"/>
                </a:lnTo>
                <a:lnTo>
                  <a:pt x="2270783" y="5611003"/>
                </a:lnTo>
                <a:lnTo>
                  <a:pt x="2269985" y="5628622"/>
                </a:lnTo>
                <a:lnTo>
                  <a:pt x="2269585" y="5637432"/>
                </a:lnTo>
                <a:lnTo>
                  <a:pt x="2268388" y="5646242"/>
                </a:lnTo>
                <a:lnTo>
                  <a:pt x="2265993" y="5654841"/>
                </a:lnTo>
                <a:lnTo>
                  <a:pt x="2263598" y="5663442"/>
                </a:lnTo>
                <a:lnTo>
                  <a:pt x="2258409" y="5678754"/>
                </a:lnTo>
                <a:lnTo>
                  <a:pt x="2254417" y="5693856"/>
                </a:lnTo>
                <a:lnTo>
                  <a:pt x="2250426" y="5709168"/>
                </a:lnTo>
                <a:lnTo>
                  <a:pt x="2246833" y="5724271"/>
                </a:lnTo>
                <a:lnTo>
                  <a:pt x="2244040" y="5739583"/>
                </a:lnTo>
                <a:lnTo>
                  <a:pt x="2240847" y="5754895"/>
                </a:lnTo>
                <a:lnTo>
                  <a:pt x="2234859" y="5785729"/>
                </a:lnTo>
                <a:lnTo>
                  <a:pt x="2232065" y="5801041"/>
                </a:lnTo>
                <a:lnTo>
                  <a:pt x="2228872" y="5816353"/>
                </a:lnTo>
                <a:lnTo>
                  <a:pt x="2225679" y="5831665"/>
                </a:lnTo>
                <a:lnTo>
                  <a:pt x="2221687" y="5846978"/>
                </a:lnTo>
                <a:lnTo>
                  <a:pt x="2217297" y="5862080"/>
                </a:lnTo>
                <a:lnTo>
                  <a:pt x="2212107" y="5877182"/>
                </a:lnTo>
                <a:lnTo>
                  <a:pt x="2206520" y="5892495"/>
                </a:lnTo>
                <a:lnTo>
                  <a:pt x="2199335" y="5907597"/>
                </a:lnTo>
                <a:lnTo>
                  <a:pt x="2085976" y="6316620"/>
                </a:lnTo>
                <a:lnTo>
                  <a:pt x="2083581" y="6325219"/>
                </a:lnTo>
                <a:lnTo>
                  <a:pt x="2080787" y="6334029"/>
                </a:lnTo>
                <a:lnTo>
                  <a:pt x="2077194" y="6342629"/>
                </a:lnTo>
                <a:lnTo>
                  <a:pt x="2072804" y="6351229"/>
                </a:lnTo>
                <a:lnTo>
                  <a:pt x="2067615" y="6359410"/>
                </a:lnTo>
                <a:lnTo>
                  <a:pt x="2062825" y="6367800"/>
                </a:lnTo>
                <a:lnTo>
                  <a:pt x="2057237" y="6375980"/>
                </a:lnTo>
                <a:lnTo>
                  <a:pt x="2051649" y="6384370"/>
                </a:lnTo>
                <a:lnTo>
                  <a:pt x="2040073" y="6400731"/>
                </a:lnTo>
                <a:lnTo>
                  <a:pt x="2028099" y="6417092"/>
                </a:lnTo>
                <a:lnTo>
                  <a:pt x="2022910" y="6425482"/>
                </a:lnTo>
                <a:lnTo>
                  <a:pt x="2017721" y="6433663"/>
                </a:lnTo>
                <a:lnTo>
                  <a:pt x="2012931" y="6442263"/>
                </a:lnTo>
                <a:lnTo>
                  <a:pt x="2008540" y="6450653"/>
                </a:lnTo>
                <a:lnTo>
                  <a:pt x="2006145" y="6454219"/>
                </a:lnTo>
                <a:lnTo>
                  <a:pt x="2003751" y="6457575"/>
                </a:lnTo>
                <a:lnTo>
                  <a:pt x="2000158" y="6460722"/>
                </a:lnTo>
                <a:lnTo>
                  <a:pt x="1998162" y="6462190"/>
                </a:lnTo>
                <a:lnTo>
                  <a:pt x="1996167" y="6463448"/>
                </a:lnTo>
                <a:lnTo>
                  <a:pt x="1993772" y="6464706"/>
                </a:lnTo>
                <a:lnTo>
                  <a:pt x="1991377" y="6465756"/>
                </a:lnTo>
                <a:lnTo>
                  <a:pt x="1988583" y="6466595"/>
                </a:lnTo>
                <a:lnTo>
                  <a:pt x="1985789" y="6467433"/>
                </a:lnTo>
                <a:lnTo>
                  <a:pt x="1982595" y="6468063"/>
                </a:lnTo>
                <a:lnTo>
                  <a:pt x="1979402" y="6468482"/>
                </a:lnTo>
                <a:lnTo>
                  <a:pt x="1975810" y="6468692"/>
                </a:lnTo>
                <a:lnTo>
                  <a:pt x="1971419" y="6468692"/>
                </a:lnTo>
                <a:lnTo>
                  <a:pt x="1953457" y="6468482"/>
                </a:lnTo>
                <a:lnTo>
                  <a:pt x="1935096" y="6468482"/>
                </a:lnTo>
                <a:lnTo>
                  <a:pt x="1916736" y="6468692"/>
                </a:lnTo>
                <a:lnTo>
                  <a:pt x="1897976" y="6469111"/>
                </a:lnTo>
                <a:lnTo>
                  <a:pt x="1879615" y="6469531"/>
                </a:lnTo>
                <a:lnTo>
                  <a:pt x="1860855" y="6469951"/>
                </a:lnTo>
                <a:lnTo>
                  <a:pt x="1842494" y="6469951"/>
                </a:lnTo>
                <a:lnTo>
                  <a:pt x="1824133" y="6469741"/>
                </a:lnTo>
                <a:lnTo>
                  <a:pt x="1805771" y="6469111"/>
                </a:lnTo>
                <a:lnTo>
                  <a:pt x="1796990" y="6468692"/>
                </a:lnTo>
                <a:lnTo>
                  <a:pt x="1788208" y="6468063"/>
                </a:lnTo>
                <a:lnTo>
                  <a:pt x="1779427" y="6467224"/>
                </a:lnTo>
                <a:lnTo>
                  <a:pt x="1770247" y="6466175"/>
                </a:lnTo>
                <a:lnTo>
                  <a:pt x="1761465" y="6465126"/>
                </a:lnTo>
                <a:lnTo>
                  <a:pt x="1752684" y="6463658"/>
                </a:lnTo>
                <a:lnTo>
                  <a:pt x="1743903" y="6462190"/>
                </a:lnTo>
                <a:lnTo>
                  <a:pt x="1735121" y="6460302"/>
                </a:lnTo>
                <a:lnTo>
                  <a:pt x="1726740" y="6458414"/>
                </a:lnTo>
                <a:lnTo>
                  <a:pt x="1718358" y="6456107"/>
                </a:lnTo>
                <a:lnTo>
                  <a:pt x="1709576" y="6453590"/>
                </a:lnTo>
                <a:lnTo>
                  <a:pt x="1701593" y="6450653"/>
                </a:lnTo>
                <a:lnTo>
                  <a:pt x="1693610" y="6447507"/>
                </a:lnTo>
                <a:lnTo>
                  <a:pt x="1685627" y="6444151"/>
                </a:lnTo>
                <a:lnTo>
                  <a:pt x="1670459" y="6436599"/>
                </a:lnTo>
                <a:lnTo>
                  <a:pt x="1664072" y="6433453"/>
                </a:lnTo>
                <a:lnTo>
                  <a:pt x="1661279" y="6432404"/>
                </a:lnTo>
                <a:lnTo>
                  <a:pt x="1650502" y="6437858"/>
                </a:lnTo>
                <a:lnTo>
                  <a:pt x="1645312" y="6439956"/>
                </a:lnTo>
                <a:lnTo>
                  <a:pt x="1640523" y="6441633"/>
                </a:lnTo>
                <a:lnTo>
                  <a:pt x="1636531" y="6443312"/>
                </a:lnTo>
                <a:lnTo>
                  <a:pt x="1632540" y="6444360"/>
                </a:lnTo>
                <a:lnTo>
                  <a:pt x="1628948" y="6445409"/>
                </a:lnTo>
                <a:lnTo>
                  <a:pt x="1625355" y="6446038"/>
                </a:lnTo>
                <a:lnTo>
                  <a:pt x="1622561" y="6446458"/>
                </a:lnTo>
                <a:lnTo>
                  <a:pt x="1619767" y="6446668"/>
                </a:lnTo>
                <a:lnTo>
                  <a:pt x="1616973" y="6446668"/>
                </a:lnTo>
                <a:lnTo>
                  <a:pt x="1614977" y="6446458"/>
                </a:lnTo>
                <a:lnTo>
                  <a:pt x="1612583" y="6445829"/>
                </a:lnTo>
                <a:lnTo>
                  <a:pt x="1610586" y="6445199"/>
                </a:lnTo>
                <a:lnTo>
                  <a:pt x="1608990" y="6444360"/>
                </a:lnTo>
                <a:lnTo>
                  <a:pt x="1607393" y="6443312"/>
                </a:lnTo>
                <a:lnTo>
                  <a:pt x="1606196" y="6442263"/>
                </a:lnTo>
                <a:lnTo>
                  <a:pt x="1604999" y="6440794"/>
                </a:lnTo>
                <a:lnTo>
                  <a:pt x="1603402" y="6437858"/>
                </a:lnTo>
                <a:lnTo>
                  <a:pt x="1601805" y="6434292"/>
                </a:lnTo>
                <a:lnTo>
                  <a:pt x="1601007" y="6430517"/>
                </a:lnTo>
                <a:lnTo>
                  <a:pt x="1599809" y="6422126"/>
                </a:lnTo>
                <a:lnTo>
                  <a:pt x="1599011" y="6413526"/>
                </a:lnTo>
                <a:lnTo>
                  <a:pt x="1583045" y="6407234"/>
                </a:lnTo>
                <a:lnTo>
                  <a:pt x="1575062" y="6404087"/>
                </a:lnTo>
                <a:lnTo>
                  <a:pt x="1567479" y="6400731"/>
                </a:lnTo>
                <a:lnTo>
                  <a:pt x="1559895" y="6397375"/>
                </a:lnTo>
                <a:lnTo>
                  <a:pt x="1553109" y="6393809"/>
                </a:lnTo>
                <a:lnTo>
                  <a:pt x="1546323" y="6390243"/>
                </a:lnTo>
                <a:lnTo>
                  <a:pt x="1540735" y="6386468"/>
                </a:lnTo>
                <a:lnTo>
                  <a:pt x="1535945" y="6382273"/>
                </a:lnTo>
                <a:lnTo>
                  <a:pt x="1533551" y="6380175"/>
                </a:lnTo>
                <a:lnTo>
                  <a:pt x="1531555" y="6378078"/>
                </a:lnTo>
                <a:lnTo>
                  <a:pt x="1529958" y="6375980"/>
                </a:lnTo>
                <a:lnTo>
                  <a:pt x="1528361" y="6373673"/>
                </a:lnTo>
                <a:lnTo>
                  <a:pt x="1527164" y="6371365"/>
                </a:lnTo>
                <a:lnTo>
                  <a:pt x="1525967" y="6368849"/>
                </a:lnTo>
                <a:lnTo>
                  <a:pt x="1525567" y="6366331"/>
                </a:lnTo>
                <a:lnTo>
                  <a:pt x="1525168" y="6363605"/>
                </a:lnTo>
                <a:lnTo>
                  <a:pt x="1524769" y="6360878"/>
                </a:lnTo>
                <a:lnTo>
                  <a:pt x="1525168" y="6358151"/>
                </a:lnTo>
                <a:lnTo>
                  <a:pt x="1525567" y="6355424"/>
                </a:lnTo>
                <a:lnTo>
                  <a:pt x="1526366" y="6352487"/>
                </a:lnTo>
                <a:lnTo>
                  <a:pt x="1527563" y="6349341"/>
                </a:lnTo>
                <a:lnTo>
                  <a:pt x="1529159" y="6345985"/>
                </a:lnTo>
                <a:lnTo>
                  <a:pt x="1523971" y="6311795"/>
                </a:lnTo>
                <a:lnTo>
                  <a:pt x="1517983" y="6285156"/>
                </a:lnTo>
                <a:lnTo>
                  <a:pt x="1514791" y="6271732"/>
                </a:lnTo>
                <a:lnTo>
                  <a:pt x="1512395" y="6258308"/>
                </a:lnTo>
                <a:lnTo>
                  <a:pt x="1510000" y="6245093"/>
                </a:lnTo>
                <a:lnTo>
                  <a:pt x="1508404" y="6231668"/>
                </a:lnTo>
                <a:lnTo>
                  <a:pt x="1506807" y="6218244"/>
                </a:lnTo>
                <a:lnTo>
                  <a:pt x="1505610" y="6204820"/>
                </a:lnTo>
                <a:lnTo>
                  <a:pt x="1505211" y="6191396"/>
                </a:lnTo>
                <a:lnTo>
                  <a:pt x="1504812" y="6178181"/>
                </a:lnTo>
                <a:lnTo>
                  <a:pt x="1505211" y="6164757"/>
                </a:lnTo>
                <a:lnTo>
                  <a:pt x="1506408" y="6151332"/>
                </a:lnTo>
                <a:lnTo>
                  <a:pt x="1508005" y="6137908"/>
                </a:lnTo>
                <a:lnTo>
                  <a:pt x="1510399" y="6124694"/>
                </a:lnTo>
                <a:lnTo>
                  <a:pt x="1513592" y="6111269"/>
                </a:lnTo>
                <a:lnTo>
                  <a:pt x="1517983" y="6097845"/>
                </a:lnTo>
                <a:lnTo>
                  <a:pt x="1518383" y="6096167"/>
                </a:lnTo>
                <a:lnTo>
                  <a:pt x="1518383" y="6094698"/>
                </a:lnTo>
                <a:lnTo>
                  <a:pt x="1518383" y="6093021"/>
                </a:lnTo>
                <a:lnTo>
                  <a:pt x="1517983" y="6091552"/>
                </a:lnTo>
                <a:lnTo>
                  <a:pt x="1515988" y="6088406"/>
                </a:lnTo>
                <a:lnTo>
                  <a:pt x="1513992" y="6085469"/>
                </a:lnTo>
                <a:lnTo>
                  <a:pt x="1511597" y="6082742"/>
                </a:lnTo>
                <a:lnTo>
                  <a:pt x="1508803" y="6080016"/>
                </a:lnTo>
                <a:lnTo>
                  <a:pt x="1503215" y="6074562"/>
                </a:lnTo>
                <a:lnTo>
                  <a:pt x="1500820" y="6071835"/>
                </a:lnTo>
                <a:lnTo>
                  <a:pt x="1498824" y="6068899"/>
                </a:lnTo>
                <a:lnTo>
                  <a:pt x="1497228" y="6066172"/>
                </a:lnTo>
                <a:lnTo>
                  <a:pt x="1496829" y="6063445"/>
                </a:lnTo>
                <a:lnTo>
                  <a:pt x="1496829" y="6061977"/>
                </a:lnTo>
                <a:lnTo>
                  <a:pt x="1497228" y="6060508"/>
                </a:lnTo>
                <a:lnTo>
                  <a:pt x="1498026" y="6059040"/>
                </a:lnTo>
                <a:lnTo>
                  <a:pt x="1498824" y="6057572"/>
                </a:lnTo>
                <a:lnTo>
                  <a:pt x="1500022" y="6056104"/>
                </a:lnTo>
                <a:lnTo>
                  <a:pt x="1501618" y="6054635"/>
                </a:lnTo>
                <a:lnTo>
                  <a:pt x="1504013" y="6052747"/>
                </a:lnTo>
                <a:lnTo>
                  <a:pt x="1506408" y="6051279"/>
                </a:lnTo>
                <a:lnTo>
                  <a:pt x="1504812" y="6049601"/>
                </a:lnTo>
                <a:lnTo>
                  <a:pt x="1503614" y="6047923"/>
                </a:lnTo>
                <a:lnTo>
                  <a:pt x="1502815" y="6046245"/>
                </a:lnTo>
                <a:lnTo>
                  <a:pt x="1502416" y="6044567"/>
                </a:lnTo>
                <a:lnTo>
                  <a:pt x="1502017" y="6041421"/>
                </a:lnTo>
                <a:lnTo>
                  <a:pt x="1502416" y="6038274"/>
                </a:lnTo>
                <a:lnTo>
                  <a:pt x="1500022" y="6029465"/>
                </a:lnTo>
                <a:lnTo>
                  <a:pt x="1498425" y="6020865"/>
                </a:lnTo>
                <a:lnTo>
                  <a:pt x="1496829" y="6012055"/>
                </a:lnTo>
                <a:lnTo>
                  <a:pt x="1496031" y="6003245"/>
                </a:lnTo>
                <a:lnTo>
                  <a:pt x="1495231" y="5994436"/>
                </a:lnTo>
                <a:lnTo>
                  <a:pt x="1494832" y="5985836"/>
                </a:lnTo>
                <a:lnTo>
                  <a:pt x="1494832" y="5968216"/>
                </a:lnTo>
                <a:lnTo>
                  <a:pt x="1495231" y="5932977"/>
                </a:lnTo>
                <a:lnTo>
                  <a:pt x="1494832" y="5915357"/>
                </a:lnTo>
                <a:lnTo>
                  <a:pt x="1494433" y="5906758"/>
                </a:lnTo>
                <a:lnTo>
                  <a:pt x="1494034" y="5897948"/>
                </a:lnTo>
                <a:lnTo>
                  <a:pt x="1494034" y="5888299"/>
                </a:lnTo>
                <a:lnTo>
                  <a:pt x="1492837" y="5845299"/>
                </a:lnTo>
                <a:lnTo>
                  <a:pt x="1491639" y="5823905"/>
                </a:lnTo>
                <a:lnTo>
                  <a:pt x="1490841" y="5813417"/>
                </a:lnTo>
                <a:lnTo>
                  <a:pt x="1490043" y="5802719"/>
                </a:lnTo>
                <a:lnTo>
                  <a:pt x="1489644" y="5798943"/>
                </a:lnTo>
                <a:lnTo>
                  <a:pt x="1489644" y="5795378"/>
                </a:lnTo>
                <a:lnTo>
                  <a:pt x="1490043" y="5791602"/>
                </a:lnTo>
                <a:lnTo>
                  <a:pt x="1490841" y="5788456"/>
                </a:lnTo>
                <a:lnTo>
                  <a:pt x="1492039" y="5785519"/>
                </a:lnTo>
                <a:lnTo>
                  <a:pt x="1493635" y="5782792"/>
                </a:lnTo>
                <a:lnTo>
                  <a:pt x="1496031" y="5780275"/>
                </a:lnTo>
                <a:lnTo>
                  <a:pt x="1498425" y="5778178"/>
                </a:lnTo>
                <a:lnTo>
                  <a:pt x="1502017" y="5775870"/>
                </a:lnTo>
                <a:lnTo>
                  <a:pt x="1505610" y="5774192"/>
                </a:lnTo>
                <a:lnTo>
                  <a:pt x="1510000" y="5772724"/>
                </a:lnTo>
                <a:lnTo>
                  <a:pt x="1515190" y="5771676"/>
                </a:lnTo>
                <a:lnTo>
                  <a:pt x="1521176" y="5770836"/>
                </a:lnTo>
                <a:lnTo>
                  <a:pt x="1527962" y="5770207"/>
                </a:lnTo>
                <a:lnTo>
                  <a:pt x="1535147" y="5769997"/>
                </a:lnTo>
                <a:lnTo>
                  <a:pt x="1543130" y="5770207"/>
                </a:lnTo>
                <a:lnTo>
                  <a:pt x="1527164" y="5764963"/>
                </a:lnTo>
                <a:lnTo>
                  <a:pt x="1521575" y="5764753"/>
                </a:lnTo>
                <a:lnTo>
                  <a:pt x="1516387" y="5764544"/>
                </a:lnTo>
                <a:lnTo>
                  <a:pt x="1511996" y="5764124"/>
                </a:lnTo>
                <a:lnTo>
                  <a:pt x="1508005" y="5763705"/>
                </a:lnTo>
                <a:lnTo>
                  <a:pt x="1504412" y="5763076"/>
                </a:lnTo>
                <a:lnTo>
                  <a:pt x="1501219" y="5762446"/>
                </a:lnTo>
                <a:lnTo>
                  <a:pt x="1498824" y="5761607"/>
                </a:lnTo>
                <a:lnTo>
                  <a:pt x="1496430" y="5760558"/>
                </a:lnTo>
                <a:lnTo>
                  <a:pt x="1494832" y="5759510"/>
                </a:lnTo>
                <a:lnTo>
                  <a:pt x="1493236" y="5758251"/>
                </a:lnTo>
                <a:lnTo>
                  <a:pt x="1492039" y="5757202"/>
                </a:lnTo>
                <a:lnTo>
                  <a:pt x="1490841" y="5755944"/>
                </a:lnTo>
                <a:lnTo>
                  <a:pt x="1490442" y="5754685"/>
                </a:lnTo>
                <a:lnTo>
                  <a:pt x="1490043" y="5753217"/>
                </a:lnTo>
                <a:lnTo>
                  <a:pt x="1489644" y="5750490"/>
                </a:lnTo>
                <a:lnTo>
                  <a:pt x="1490043" y="5747344"/>
                </a:lnTo>
                <a:lnTo>
                  <a:pt x="1490841" y="5744407"/>
                </a:lnTo>
                <a:lnTo>
                  <a:pt x="1492837" y="5737695"/>
                </a:lnTo>
                <a:lnTo>
                  <a:pt x="1493635" y="5734759"/>
                </a:lnTo>
                <a:lnTo>
                  <a:pt x="1494034" y="5731612"/>
                </a:lnTo>
                <a:lnTo>
                  <a:pt x="1493635" y="5728885"/>
                </a:lnTo>
                <a:lnTo>
                  <a:pt x="1493236" y="5727417"/>
                </a:lnTo>
                <a:lnTo>
                  <a:pt x="1492837" y="5726159"/>
                </a:lnTo>
                <a:lnTo>
                  <a:pt x="1489644" y="5707071"/>
                </a:lnTo>
                <a:lnTo>
                  <a:pt x="1484854" y="5710007"/>
                </a:lnTo>
                <a:lnTo>
                  <a:pt x="1479665" y="5712734"/>
                </a:lnTo>
                <a:lnTo>
                  <a:pt x="1475673" y="5715671"/>
                </a:lnTo>
                <a:lnTo>
                  <a:pt x="1472081" y="5718607"/>
                </a:lnTo>
                <a:lnTo>
                  <a:pt x="1468488" y="5721544"/>
                </a:lnTo>
                <a:lnTo>
                  <a:pt x="1465295" y="5724690"/>
                </a:lnTo>
                <a:lnTo>
                  <a:pt x="1462502" y="5728046"/>
                </a:lnTo>
                <a:lnTo>
                  <a:pt x="1460106" y="5731193"/>
                </a:lnTo>
                <a:lnTo>
                  <a:pt x="1457711" y="5734339"/>
                </a:lnTo>
                <a:lnTo>
                  <a:pt x="1455716" y="5737695"/>
                </a:lnTo>
                <a:lnTo>
                  <a:pt x="1452124" y="5744407"/>
                </a:lnTo>
                <a:lnTo>
                  <a:pt x="1448930" y="5751329"/>
                </a:lnTo>
                <a:lnTo>
                  <a:pt x="1446136" y="5758041"/>
                </a:lnTo>
                <a:lnTo>
                  <a:pt x="1441745" y="5772095"/>
                </a:lnTo>
                <a:lnTo>
                  <a:pt x="1439351" y="5779017"/>
                </a:lnTo>
                <a:lnTo>
                  <a:pt x="1436557" y="5785939"/>
                </a:lnTo>
                <a:lnTo>
                  <a:pt x="1433363" y="5792651"/>
                </a:lnTo>
                <a:lnTo>
                  <a:pt x="1429372" y="5799363"/>
                </a:lnTo>
                <a:lnTo>
                  <a:pt x="1426977" y="5802509"/>
                </a:lnTo>
                <a:lnTo>
                  <a:pt x="1424183" y="5805656"/>
                </a:lnTo>
                <a:lnTo>
                  <a:pt x="1421389" y="5808802"/>
                </a:lnTo>
                <a:lnTo>
                  <a:pt x="1417797" y="5812158"/>
                </a:lnTo>
                <a:lnTo>
                  <a:pt x="1416599" y="5816143"/>
                </a:lnTo>
                <a:lnTo>
                  <a:pt x="1415002" y="5820129"/>
                </a:lnTo>
                <a:lnTo>
                  <a:pt x="1413007" y="5824114"/>
                </a:lnTo>
                <a:lnTo>
                  <a:pt x="1410612" y="5827890"/>
                </a:lnTo>
                <a:lnTo>
                  <a:pt x="1408217" y="5831875"/>
                </a:lnTo>
                <a:lnTo>
                  <a:pt x="1405423" y="5835441"/>
                </a:lnTo>
                <a:lnTo>
                  <a:pt x="1402230" y="5839007"/>
                </a:lnTo>
                <a:lnTo>
                  <a:pt x="1399037" y="5842573"/>
                </a:lnTo>
                <a:lnTo>
                  <a:pt x="1395444" y="5846139"/>
                </a:lnTo>
                <a:lnTo>
                  <a:pt x="1391852" y="5849704"/>
                </a:lnTo>
                <a:lnTo>
                  <a:pt x="1383071" y="5856417"/>
                </a:lnTo>
                <a:lnTo>
                  <a:pt x="1374289" y="5862919"/>
                </a:lnTo>
                <a:lnTo>
                  <a:pt x="1364710" y="5869422"/>
                </a:lnTo>
                <a:lnTo>
                  <a:pt x="1359520" y="5870890"/>
                </a:lnTo>
                <a:lnTo>
                  <a:pt x="1354731" y="5872148"/>
                </a:lnTo>
                <a:lnTo>
                  <a:pt x="1349143" y="5873197"/>
                </a:lnTo>
                <a:lnTo>
                  <a:pt x="1343953" y="5874036"/>
                </a:lnTo>
                <a:lnTo>
                  <a:pt x="1338765" y="5874665"/>
                </a:lnTo>
                <a:lnTo>
                  <a:pt x="1333975" y="5875295"/>
                </a:lnTo>
                <a:lnTo>
                  <a:pt x="1328786" y="5875714"/>
                </a:lnTo>
                <a:lnTo>
                  <a:pt x="1323597" y="5875924"/>
                </a:lnTo>
                <a:lnTo>
                  <a:pt x="1313219" y="5876133"/>
                </a:lnTo>
                <a:lnTo>
                  <a:pt x="1303240" y="5875924"/>
                </a:lnTo>
                <a:lnTo>
                  <a:pt x="1293262" y="5875295"/>
                </a:lnTo>
                <a:lnTo>
                  <a:pt x="1282883" y="5874665"/>
                </a:lnTo>
                <a:lnTo>
                  <a:pt x="1272904" y="5873616"/>
                </a:lnTo>
                <a:lnTo>
                  <a:pt x="1262527" y="5872358"/>
                </a:lnTo>
                <a:lnTo>
                  <a:pt x="1242170" y="5870051"/>
                </a:lnTo>
                <a:lnTo>
                  <a:pt x="1232191" y="5869002"/>
                </a:lnTo>
                <a:lnTo>
                  <a:pt x="1221814" y="5868163"/>
                </a:lnTo>
                <a:lnTo>
                  <a:pt x="1211834" y="5867533"/>
                </a:lnTo>
                <a:lnTo>
                  <a:pt x="1201456" y="5867324"/>
                </a:lnTo>
                <a:lnTo>
                  <a:pt x="1191078" y="5867953"/>
                </a:lnTo>
                <a:lnTo>
                  <a:pt x="1180302" y="5868372"/>
                </a:lnTo>
                <a:lnTo>
                  <a:pt x="1169525" y="5868372"/>
                </a:lnTo>
                <a:lnTo>
                  <a:pt x="1158747" y="5868163"/>
                </a:lnTo>
                <a:lnTo>
                  <a:pt x="1147172" y="5867533"/>
                </a:lnTo>
                <a:lnTo>
                  <a:pt x="1135996" y="5866694"/>
                </a:lnTo>
                <a:lnTo>
                  <a:pt x="1125219" y="5865646"/>
                </a:lnTo>
                <a:lnTo>
                  <a:pt x="1113643" y="5864177"/>
                </a:lnTo>
                <a:lnTo>
                  <a:pt x="1102467" y="5862290"/>
                </a:lnTo>
                <a:lnTo>
                  <a:pt x="1090892" y="5860402"/>
                </a:lnTo>
                <a:lnTo>
                  <a:pt x="1080115" y="5858304"/>
                </a:lnTo>
                <a:lnTo>
                  <a:pt x="1069337" y="5855997"/>
                </a:lnTo>
                <a:lnTo>
                  <a:pt x="1058161" y="5853480"/>
                </a:lnTo>
                <a:lnTo>
                  <a:pt x="1047384" y="5850753"/>
                </a:lnTo>
                <a:lnTo>
                  <a:pt x="1037006" y="5847817"/>
                </a:lnTo>
                <a:lnTo>
                  <a:pt x="1027028" y="5844251"/>
                </a:lnTo>
                <a:lnTo>
                  <a:pt x="1016649" y="5840894"/>
                </a:lnTo>
                <a:lnTo>
                  <a:pt x="1006670" y="5837539"/>
                </a:lnTo>
                <a:lnTo>
                  <a:pt x="997091" y="5833763"/>
                </a:lnTo>
                <a:lnTo>
                  <a:pt x="987910" y="5829987"/>
                </a:lnTo>
                <a:lnTo>
                  <a:pt x="978730" y="5825792"/>
                </a:lnTo>
                <a:lnTo>
                  <a:pt x="970348" y="5821597"/>
                </a:lnTo>
                <a:lnTo>
                  <a:pt x="962365" y="5817402"/>
                </a:lnTo>
                <a:lnTo>
                  <a:pt x="954382" y="5812997"/>
                </a:lnTo>
                <a:lnTo>
                  <a:pt x="947198" y="5808173"/>
                </a:lnTo>
                <a:lnTo>
                  <a:pt x="940412" y="5803558"/>
                </a:lnTo>
                <a:lnTo>
                  <a:pt x="934025" y="5798943"/>
                </a:lnTo>
                <a:lnTo>
                  <a:pt x="928038" y="5793909"/>
                </a:lnTo>
                <a:lnTo>
                  <a:pt x="922849" y="5789085"/>
                </a:lnTo>
                <a:lnTo>
                  <a:pt x="918458" y="5784051"/>
                </a:lnTo>
                <a:lnTo>
                  <a:pt x="914467" y="5779017"/>
                </a:lnTo>
                <a:lnTo>
                  <a:pt x="910874" y="5773773"/>
                </a:lnTo>
                <a:lnTo>
                  <a:pt x="908479" y="5772095"/>
                </a:lnTo>
                <a:lnTo>
                  <a:pt x="906883" y="5770207"/>
                </a:lnTo>
                <a:lnTo>
                  <a:pt x="906484" y="5768319"/>
                </a:lnTo>
                <a:lnTo>
                  <a:pt x="906883" y="5766222"/>
                </a:lnTo>
                <a:lnTo>
                  <a:pt x="903291" y="5763495"/>
                </a:lnTo>
                <a:lnTo>
                  <a:pt x="900097" y="5760349"/>
                </a:lnTo>
                <a:lnTo>
                  <a:pt x="897702" y="5757202"/>
                </a:lnTo>
                <a:lnTo>
                  <a:pt x="895707" y="5753846"/>
                </a:lnTo>
                <a:lnTo>
                  <a:pt x="894110" y="5750490"/>
                </a:lnTo>
                <a:lnTo>
                  <a:pt x="893311" y="5747134"/>
                </a:lnTo>
                <a:lnTo>
                  <a:pt x="891715" y="5739583"/>
                </a:lnTo>
                <a:lnTo>
                  <a:pt x="890118" y="5732032"/>
                </a:lnTo>
                <a:lnTo>
                  <a:pt x="889320" y="5727836"/>
                </a:lnTo>
                <a:lnTo>
                  <a:pt x="888123" y="5723432"/>
                </a:lnTo>
                <a:lnTo>
                  <a:pt x="886526" y="5719236"/>
                </a:lnTo>
                <a:lnTo>
                  <a:pt x="884531" y="5714832"/>
                </a:lnTo>
                <a:lnTo>
                  <a:pt x="881736" y="5710427"/>
                </a:lnTo>
                <a:lnTo>
                  <a:pt x="878543" y="5705393"/>
                </a:lnTo>
                <a:lnTo>
                  <a:pt x="873753" y="5716300"/>
                </a:lnTo>
                <a:lnTo>
                  <a:pt x="869363" y="5726998"/>
                </a:lnTo>
                <a:lnTo>
                  <a:pt x="860581" y="5747763"/>
                </a:lnTo>
                <a:lnTo>
                  <a:pt x="852598" y="5767900"/>
                </a:lnTo>
                <a:lnTo>
                  <a:pt x="845014" y="5787407"/>
                </a:lnTo>
                <a:lnTo>
                  <a:pt x="841023" y="5797056"/>
                </a:lnTo>
                <a:lnTo>
                  <a:pt x="836632" y="5806495"/>
                </a:lnTo>
                <a:lnTo>
                  <a:pt x="831843" y="5815934"/>
                </a:lnTo>
                <a:lnTo>
                  <a:pt x="826653" y="5825163"/>
                </a:lnTo>
                <a:lnTo>
                  <a:pt x="821464" y="5834182"/>
                </a:lnTo>
                <a:lnTo>
                  <a:pt x="815877" y="5843202"/>
                </a:lnTo>
                <a:lnTo>
                  <a:pt x="809490" y="5852221"/>
                </a:lnTo>
                <a:lnTo>
                  <a:pt x="802704" y="5860821"/>
                </a:lnTo>
                <a:lnTo>
                  <a:pt x="711698" y="6051489"/>
                </a:lnTo>
                <a:lnTo>
                  <a:pt x="712097" y="6051489"/>
                </a:lnTo>
                <a:lnTo>
                  <a:pt x="710501" y="6058411"/>
                </a:lnTo>
                <a:lnTo>
                  <a:pt x="708904" y="6065333"/>
                </a:lnTo>
                <a:lnTo>
                  <a:pt x="704513" y="6078967"/>
                </a:lnTo>
                <a:lnTo>
                  <a:pt x="699325" y="6092601"/>
                </a:lnTo>
                <a:lnTo>
                  <a:pt x="693337" y="6105816"/>
                </a:lnTo>
                <a:lnTo>
                  <a:pt x="686950" y="6119030"/>
                </a:lnTo>
                <a:lnTo>
                  <a:pt x="679765" y="6132245"/>
                </a:lnTo>
                <a:lnTo>
                  <a:pt x="671782" y="6145250"/>
                </a:lnTo>
                <a:lnTo>
                  <a:pt x="663002" y="6158045"/>
                </a:lnTo>
                <a:lnTo>
                  <a:pt x="654221" y="6170839"/>
                </a:lnTo>
                <a:lnTo>
                  <a:pt x="645039" y="6183635"/>
                </a:lnTo>
                <a:lnTo>
                  <a:pt x="635061" y="6196430"/>
                </a:lnTo>
                <a:lnTo>
                  <a:pt x="625082" y="6209015"/>
                </a:lnTo>
                <a:lnTo>
                  <a:pt x="604326" y="6234395"/>
                </a:lnTo>
                <a:lnTo>
                  <a:pt x="582772" y="6259356"/>
                </a:lnTo>
                <a:lnTo>
                  <a:pt x="580776" y="6261664"/>
                </a:lnTo>
                <a:lnTo>
                  <a:pt x="578381" y="6263971"/>
                </a:lnTo>
                <a:lnTo>
                  <a:pt x="575987" y="6265439"/>
                </a:lnTo>
                <a:lnTo>
                  <a:pt x="573990" y="6266698"/>
                </a:lnTo>
                <a:lnTo>
                  <a:pt x="571596" y="6267746"/>
                </a:lnTo>
                <a:lnTo>
                  <a:pt x="568403" y="6268376"/>
                </a:lnTo>
                <a:lnTo>
                  <a:pt x="566008" y="6268795"/>
                </a:lnTo>
                <a:lnTo>
                  <a:pt x="563613" y="6269005"/>
                </a:lnTo>
                <a:lnTo>
                  <a:pt x="561218" y="6269215"/>
                </a:lnTo>
                <a:lnTo>
                  <a:pt x="558424" y="6269215"/>
                </a:lnTo>
                <a:lnTo>
                  <a:pt x="553235" y="6268795"/>
                </a:lnTo>
                <a:lnTo>
                  <a:pt x="547247" y="6268376"/>
                </a:lnTo>
                <a:lnTo>
                  <a:pt x="541660" y="6268166"/>
                </a:lnTo>
                <a:lnTo>
                  <a:pt x="515316" y="6268376"/>
                </a:lnTo>
                <a:lnTo>
                  <a:pt x="489371" y="6268795"/>
                </a:lnTo>
                <a:lnTo>
                  <a:pt x="437481" y="6269635"/>
                </a:lnTo>
                <a:lnTo>
                  <a:pt x="414330" y="6270683"/>
                </a:lnTo>
                <a:lnTo>
                  <a:pt x="402356" y="6271312"/>
                </a:lnTo>
                <a:lnTo>
                  <a:pt x="390780" y="6271942"/>
                </a:lnTo>
                <a:lnTo>
                  <a:pt x="379204" y="6272151"/>
                </a:lnTo>
                <a:lnTo>
                  <a:pt x="367629" y="6272151"/>
                </a:lnTo>
                <a:lnTo>
                  <a:pt x="356852" y="6271942"/>
                </a:lnTo>
                <a:lnTo>
                  <a:pt x="346076" y="6271103"/>
                </a:lnTo>
                <a:lnTo>
                  <a:pt x="340487" y="6270683"/>
                </a:lnTo>
                <a:lnTo>
                  <a:pt x="335299" y="6269844"/>
                </a:lnTo>
                <a:lnTo>
                  <a:pt x="330109" y="6269005"/>
                </a:lnTo>
                <a:lnTo>
                  <a:pt x="325319" y="6268166"/>
                </a:lnTo>
                <a:lnTo>
                  <a:pt x="320131" y="6266908"/>
                </a:lnTo>
                <a:lnTo>
                  <a:pt x="315340" y="6265649"/>
                </a:lnTo>
                <a:lnTo>
                  <a:pt x="310950" y="6264181"/>
                </a:lnTo>
                <a:lnTo>
                  <a:pt x="306160" y="6262503"/>
                </a:lnTo>
                <a:lnTo>
                  <a:pt x="301770" y="6260405"/>
                </a:lnTo>
                <a:lnTo>
                  <a:pt x="297379" y="6258308"/>
                </a:lnTo>
                <a:lnTo>
                  <a:pt x="293388" y="6256000"/>
                </a:lnTo>
                <a:lnTo>
                  <a:pt x="289396" y="6253483"/>
                </a:lnTo>
                <a:lnTo>
                  <a:pt x="285404" y="6250756"/>
                </a:lnTo>
                <a:lnTo>
                  <a:pt x="281812" y="6247610"/>
                </a:lnTo>
                <a:lnTo>
                  <a:pt x="278220" y="6244044"/>
                </a:lnTo>
                <a:lnTo>
                  <a:pt x="274628" y="6240688"/>
                </a:lnTo>
                <a:lnTo>
                  <a:pt x="271434" y="6240688"/>
                </a:lnTo>
                <a:lnTo>
                  <a:pt x="267842" y="6241107"/>
                </a:lnTo>
                <a:lnTo>
                  <a:pt x="264649" y="6241527"/>
                </a:lnTo>
                <a:lnTo>
                  <a:pt x="261056" y="6242157"/>
                </a:lnTo>
                <a:lnTo>
                  <a:pt x="254669" y="6243625"/>
                </a:lnTo>
                <a:lnTo>
                  <a:pt x="248284" y="6245512"/>
                </a:lnTo>
                <a:lnTo>
                  <a:pt x="241498" y="6247610"/>
                </a:lnTo>
                <a:lnTo>
                  <a:pt x="235510" y="6249707"/>
                </a:lnTo>
                <a:lnTo>
                  <a:pt x="229124" y="6251805"/>
                </a:lnTo>
                <a:lnTo>
                  <a:pt x="222738" y="6253693"/>
                </a:lnTo>
                <a:lnTo>
                  <a:pt x="216351" y="6255371"/>
                </a:lnTo>
                <a:lnTo>
                  <a:pt x="209565" y="6256839"/>
                </a:lnTo>
                <a:lnTo>
                  <a:pt x="205973" y="6257259"/>
                </a:lnTo>
                <a:lnTo>
                  <a:pt x="202780" y="6257678"/>
                </a:lnTo>
                <a:lnTo>
                  <a:pt x="199188" y="6257888"/>
                </a:lnTo>
                <a:lnTo>
                  <a:pt x="195995" y="6258098"/>
                </a:lnTo>
                <a:lnTo>
                  <a:pt x="192402" y="6257888"/>
                </a:lnTo>
                <a:lnTo>
                  <a:pt x="188810" y="6257678"/>
                </a:lnTo>
                <a:lnTo>
                  <a:pt x="185218" y="6257259"/>
                </a:lnTo>
                <a:lnTo>
                  <a:pt x="181226" y="6256630"/>
                </a:lnTo>
                <a:lnTo>
                  <a:pt x="177235" y="6255791"/>
                </a:lnTo>
                <a:lnTo>
                  <a:pt x="173243" y="6254532"/>
                </a:lnTo>
                <a:lnTo>
                  <a:pt x="169251" y="6253273"/>
                </a:lnTo>
                <a:lnTo>
                  <a:pt x="165259" y="6251596"/>
                </a:lnTo>
                <a:lnTo>
                  <a:pt x="159672" y="6253693"/>
                </a:lnTo>
                <a:lnTo>
                  <a:pt x="153684" y="6255791"/>
                </a:lnTo>
                <a:lnTo>
                  <a:pt x="150891" y="6256839"/>
                </a:lnTo>
                <a:lnTo>
                  <a:pt x="148495" y="6258098"/>
                </a:lnTo>
                <a:lnTo>
                  <a:pt x="146499" y="6259356"/>
                </a:lnTo>
                <a:lnTo>
                  <a:pt x="145302" y="6260615"/>
                </a:lnTo>
                <a:lnTo>
                  <a:pt x="134126" y="6274669"/>
                </a:lnTo>
                <a:lnTo>
                  <a:pt x="124147" y="6286834"/>
                </a:lnTo>
                <a:lnTo>
                  <a:pt x="115366" y="6297532"/>
                </a:lnTo>
                <a:lnTo>
                  <a:pt x="106585" y="6306341"/>
                </a:lnTo>
                <a:lnTo>
                  <a:pt x="102593" y="6310327"/>
                </a:lnTo>
                <a:lnTo>
                  <a:pt x="98602" y="6313893"/>
                </a:lnTo>
                <a:lnTo>
                  <a:pt x="94610" y="6317459"/>
                </a:lnTo>
                <a:lnTo>
                  <a:pt x="90219" y="6320395"/>
                </a:lnTo>
                <a:lnTo>
                  <a:pt x="85828" y="6323122"/>
                </a:lnTo>
                <a:lnTo>
                  <a:pt x="81438" y="6325429"/>
                </a:lnTo>
                <a:lnTo>
                  <a:pt x="76249" y="6327527"/>
                </a:lnTo>
                <a:lnTo>
                  <a:pt x="71459" y="6329414"/>
                </a:lnTo>
                <a:lnTo>
                  <a:pt x="66270" y="6331093"/>
                </a:lnTo>
                <a:lnTo>
                  <a:pt x="61082" y="6332771"/>
                </a:lnTo>
                <a:lnTo>
                  <a:pt x="55094" y="6334029"/>
                </a:lnTo>
                <a:lnTo>
                  <a:pt x="49107" y="6334868"/>
                </a:lnTo>
                <a:lnTo>
                  <a:pt x="41922" y="6335707"/>
                </a:lnTo>
                <a:lnTo>
                  <a:pt x="34738" y="6336337"/>
                </a:lnTo>
                <a:lnTo>
                  <a:pt x="27154" y="6336966"/>
                </a:lnTo>
                <a:lnTo>
                  <a:pt x="19171" y="6337175"/>
                </a:lnTo>
                <a:lnTo>
                  <a:pt x="9990" y="6337385"/>
                </a:lnTo>
                <a:lnTo>
                  <a:pt x="810" y="6337595"/>
                </a:lnTo>
                <a:lnTo>
                  <a:pt x="0" y="6337587"/>
                </a:lnTo>
                <a:lnTo>
                  <a:pt x="0" y="111564"/>
                </a:lnTo>
                <a:lnTo>
                  <a:pt x="83" y="111364"/>
                </a:lnTo>
                <a:lnTo>
                  <a:pt x="6869" y="96196"/>
                </a:lnTo>
                <a:lnTo>
                  <a:pt x="12457" y="80629"/>
                </a:lnTo>
                <a:lnTo>
                  <a:pt x="17645" y="65062"/>
                </a:lnTo>
                <a:lnTo>
                  <a:pt x="20041" y="57478"/>
                </a:lnTo>
                <a:lnTo>
                  <a:pt x="22037" y="49096"/>
                </a:lnTo>
                <a:lnTo>
                  <a:pt x="23633" y="41512"/>
                </a:lnTo>
                <a:lnTo>
                  <a:pt x="24830" y="33529"/>
                </a:lnTo>
                <a:lnTo>
                  <a:pt x="26028" y="25147"/>
                </a:lnTo>
                <a:lnTo>
                  <a:pt x="26826" y="17164"/>
                </a:lnTo>
                <a:lnTo>
                  <a:pt x="26826" y="15168"/>
                </a:lnTo>
                <a:lnTo>
                  <a:pt x="27625" y="13172"/>
                </a:lnTo>
                <a:lnTo>
                  <a:pt x="28822" y="11575"/>
                </a:lnTo>
                <a:lnTo>
                  <a:pt x="30020" y="9580"/>
                </a:lnTo>
                <a:lnTo>
                  <a:pt x="33213" y="6387"/>
                </a:lnTo>
                <a:lnTo>
                  <a:pt x="36805" y="3991"/>
                </a:lnTo>
                <a:lnTo>
                  <a:pt x="39599" y="2794"/>
                </a:lnTo>
                <a:lnTo>
                  <a:pt x="43590" y="1597"/>
                </a:lnTo>
                <a:lnTo>
                  <a:pt x="48780" y="798"/>
                </a:lnTo>
                <a:lnTo>
                  <a:pt x="54368" y="3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lIns="1005840" rtlCol="0" anchor="ctr">
            <a:noAutofit/>
          </a:bodyPr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ru-RU" noProof="0" dirty="0"/>
              <a:t>Добавить изображение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D407EF3-FF81-4A6B-BAD7-C162A3B126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2647012"/>
            <a:ext cx="4950937" cy="1872028"/>
          </a:xfrm>
          <a:prstGeom prst="rect">
            <a:avLst/>
          </a:prstGeom>
        </p:spPr>
        <p:txBody>
          <a:bodyPr rtlCol="0"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ru-RU" noProof="0" dirty="0"/>
              <a:t>НАЗВАНИЕ ПРЕЗЕНТАЦИИ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4546028"/>
            <a:ext cx="4950937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8" name="Прямая соединительная линия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44481" y="4519040"/>
            <a:ext cx="470931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199F2F76-158B-4940-BFEC-11EF1BD90E4A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45C00377-489B-40EC-B059-26BDDD2E89B9}" type="slidenum">
              <a:rPr lang="ru-RU" noProof="0" smtClean="0"/>
              <a:pPr/>
              <a:t>‹#›</a:t>
            </a:fld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42034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ru-RU"/>
            </a:defPPr>
          </a:lstStyle>
          <a:p>
            <a:pPr lvl="0" rtl="0">
              <a:lnSpc>
                <a:spcPct val="100000"/>
              </a:lnSpc>
            </a:pPr>
            <a:r>
              <a:rPr lang="ru-RU" dirty="0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>
            <a:defPPr>
              <a:defRPr lang="ru-RU"/>
            </a:defPPr>
          </a:lstStyle>
          <a:p>
            <a:pPr lvl="0" rtl="0"/>
            <a:r>
              <a:rPr lang="ru-RU" dirty="0"/>
              <a:t>Щелкните, чтобы изменить стили текста образца слайда</a:t>
            </a:r>
          </a:p>
          <a:p>
            <a:pPr lvl="1" rtl="0"/>
            <a:r>
              <a:rPr lang="ru-RU" dirty="0"/>
              <a:t>Второй уровень</a:t>
            </a:r>
          </a:p>
          <a:p>
            <a:pPr lvl="2" rtl="0"/>
            <a:r>
              <a:rPr lang="ru-RU" dirty="0"/>
              <a:t>Третий уровень</a:t>
            </a:r>
          </a:p>
          <a:p>
            <a:pPr lvl="3" rtl="0"/>
            <a:r>
              <a:rPr lang="ru-RU" dirty="0"/>
              <a:t>Четвертый уровень</a:t>
            </a:r>
          </a:p>
          <a:p>
            <a:pPr lvl="4" rtl="0"/>
            <a:r>
              <a:rPr lang="ru-RU" dirty="0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lang="ru-RU" sz="100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ru-RU"/>
              <a:t>20ГГ</a:t>
            </a:r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lang="ru-RU" sz="100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lang="ru-RU" sz="100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DBA1B0FB-D917-4C8C-928F-313BD683BF39}" type="slidenum">
              <a:rPr lang="ru-RU" smtClean="0"/>
              <a:pPr/>
              <a:t>‹#›</a:t>
            </a:fld>
            <a:endParaRPr lang="ru-RU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7" r:id="rId3"/>
    <p:sldLayoutId id="2147483703" r:id="rId4"/>
    <p:sldLayoutId id="2147483704" r:id="rId5"/>
    <p:sldLayoutId id="2147483699" r:id="rId6"/>
    <p:sldLayoutId id="2147483688" r:id="rId7"/>
    <p:sldLayoutId id="2147483686" r:id="rId8"/>
    <p:sldLayoutId id="2147483685" r:id="rId9"/>
    <p:sldLayoutId id="2147483705" r:id="rId1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ru-RU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lang="ru-RU" sz="2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lang="ru-RU" sz="16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lang="ru-RU" sz="16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lang="ru-RU" sz="16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lang="ru-RU" sz="16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techsoc.2020.101423" TargetMode="External"/><Relationship Id="rId3" Type="http://schemas.openxmlformats.org/officeDocument/2006/relationships/hyperlink" Target="https://hospitalitytech.com/chatbot-increases-hotels-room-service-sales-10-50-and-gets-wooed-guests" TargetMode="External"/><Relationship Id="rId7" Type="http://schemas.openxmlformats.org/officeDocument/2006/relationships/hyperlink" Target="https://www.youtube.com/watch?v=ghbS-aTYw14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forbes.com/councils/forbesbusinesscouncil/2024/04/02/enhancing-customer-service-with-ai-a-human-centric-approach/" TargetMode="External"/><Relationship Id="rId5" Type="http://schemas.openxmlformats.org/officeDocument/2006/relationships/hyperlink" Target="https://www.youtube.com/watch?v=NUeBwGbLT1I" TargetMode="External"/><Relationship Id="rId4" Type="http://schemas.openxmlformats.org/officeDocument/2006/relationships/hyperlink" Target="https://www.researchgate.net/profile/Chandigarh-Philosophers/publication/379411864_Technology_and_Guest_Experience_Innovations_Reshaping_Hotel_Management/links/6607af8a390c214cfd28f484/Technology-and-Guest-Experience-Innovations-Reshaping-Hotel-Management.pd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Подзаголовок 31">
            <a:extLst>
              <a:ext uri="{FF2B5EF4-FFF2-40B4-BE49-F238E27FC236}">
                <a16:creationId xmlns:a16="http://schemas.microsoft.com/office/drawing/2014/main" id="{4AD590E0-5D9F-098A-2DCD-AC1E3FB6B8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6577" y="4944595"/>
            <a:ext cx="5815264" cy="1845397"/>
          </a:xfrm>
        </p:spPr>
        <p:txBody>
          <a:bodyPr rtlCol="0">
            <a:normAutofit/>
          </a:bodyPr>
          <a:lstStyle/>
          <a:p>
            <a:pPr rtl="0"/>
            <a:r>
              <a:rPr lang="en-US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US" sz="18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VICTORIA CHILIANU </a:t>
            </a:r>
          </a:p>
          <a:p>
            <a:pPr rtl="0"/>
            <a:r>
              <a:rPr lang="en-US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Number: 2208500</a:t>
            </a:r>
          </a:p>
          <a:p>
            <a:pPr rtl="0"/>
            <a:r>
              <a:rPr lang="en-US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Module Title: Contemporary Themes in the Hotel and Hospitality Sector (BMIH6001)</a:t>
            </a:r>
          </a:p>
          <a:p>
            <a:pPr rtl="0"/>
            <a:r>
              <a:rPr lang="en-US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</a:t>
            </a:r>
            <a:r>
              <a:rPr lang="en-US" sz="18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Dr. ERNEST BALUTIE WAVEI</a:t>
            </a:r>
            <a:endParaRPr lang="ru-RU" sz="18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3" name="Прямая соединительная линия 11">
            <a:extLst>
              <a:ext uri="{FF2B5EF4-FFF2-40B4-BE49-F238E27FC236}">
                <a16:creationId xmlns:a16="http://schemas.microsoft.com/office/drawing/2014/main" id="{34A437FA-C6F8-9FCB-605F-22CCD3837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305784" y="4186797"/>
            <a:ext cx="3318888" cy="0"/>
          </a:xfrm>
          <a:prstGeom prst="line">
            <a:avLst/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C773D23B-1CE1-CB9B-DE7E-A34230C36E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284209" cy="6858000"/>
          </a:xfrm>
          <a:prstGeom prst="rect">
            <a:avLst/>
          </a:prstGeom>
        </p:spPr>
      </p:pic>
      <p:sp>
        <p:nvSpPr>
          <p:cNvPr id="11" name="Заголовок 22">
            <a:extLst>
              <a:ext uri="{FF2B5EF4-FFF2-40B4-BE49-F238E27FC236}">
                <a16:creationId xmlns:a16="http://schemas.microsoft.com/office/drawing/2014/main" id="{FC0A9EB7-81CF-EE78-E337-FB247CA7FBC0}"/>
              </a:ext>
            </a:extLst>
          </p:cNvPr>
          <p:cNvSpPr txBox="1">
            <a:spLocks/>
          </p:cNvSpPr>
          <p:nvPr/>
        </p:nvSpPr>
        <p:spPr>
          <a:xfrm>
            <a:off x="6522120" y="2291985"/>
            <a:ext cx="4886216" cy="1277857"/>
          </a:xfrm>
          <a:prstGeom prst="rect">
            <a:avLst/>
          </a:prstGeom>
        </p:spPr>
        <p:txBody>
          <a:bodyPr vert="horz" wrap="square" lIns="91440" tIns="0" rIns="0" bIns="0" rtlCol="0" anchor="b" anchorCtr="0">
            <a:no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in Hospitality: Balancing Smart Automation with Human-</a:t>
            </a:r>
            <a:r>
              <a:rPr lang="en-US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Guest Experiences</a:t>
            </a:r>
          </a:p>
        </p:txBody>
      </p:sp>
    </p:spTree>
    <p:extLst>
      <p:ext uri="{BB962C8B-B14F-4D97-AF65-F5344CB8AC3E}">
        <p14:creationId xmlns:p14="http://schemas.microsoft.com/office/powerpoint/2010/main" val="1388592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877BE9-E934-C0DD-4784-2BB313A2AA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8096" y="1665649"/>
            <a:ext cx="5763904" cy="3526702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8" name="Заголовок 6">
            <a:extLst>
              <a:ext uri="{FF2B5EF4-FFF2-40B4-BE49-F238E27FC236}">
                <a16:creationId xmlns:a16="http://schemas.microsoft.com/office/drawing/2014/main" id="{E6C5319D-3804-3161-367A-707EB9DE4897}"/>
              </a:ext>
            </a:extLst>
          </p:cNvPr>
          <p:cNvSpPr txBox="1">
            <a:spLocks/>
          </p:cNvSpPr>
          <p:nvPr/>
        </p:nvSpPr>
        <p:spPr>
          <a:xfrm>
            <a:off x="192505" y="96253"/>
            <a:ext cx="5193632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A6D1461-F0F2-7A09-8441-910E1869F9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505" y="1794674"/>
            <a:ext cx="11915274" cy="3268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 is transforming hospitality – big time!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Chatbots </a:t>
            </a:r>
            <a:r>
              <a:rPr kumimoji="0" lang="en-GB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face scanners = faster service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Boosts efficiency, cuts cost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But… 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 still lacks empathy (and a warm smile)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= still irreplaceable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Human + </a:t>
            </a: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= the dream team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GB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This study asks: Can technology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people truly work together?</a:t>
            </a:r>
          </a:p>
        </p:txBody>
      </p:sp>
    </p:spTree>
    <p:extLst>
      <p:ext uri="{BB962C8B-B14F-4D97-AF65-F5344CB8AC3E}">
        <p14:creationId xmlns:p14="http://schemas.microsoft.com/office/powerpoint/2010/main" val="2665045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6">
            <a:extLst>
              <a:ext uri="{FF2B5EF4-FFF2-40B4-BE49-F238E27FC236}">
                <a16:creationId xmlns:a16="http://schemas.microsoft.com/office/drawing/2014/main" id="{0F923493-F4A2-1009-E799-253ECA5A3D38}"/>
              </a:ext>
            </a:extLst>
          </p:cNvPr>
          <p:cNvSpPr txBox="1">
            <a:spLocks/>
          </p:cNvSpPr>
          <p:nvPr/>
        </p:nvSpPr>
        <p:spPr>
          <a:xfrm>
            <a:off x="192505" y="96253"/>
            <a:ext cx="5654842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Relevance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F095A2C-806E-0D0E-5461-1F965FE6F5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0484" y="2012203"/>
            <a:ext cx="4849505" cy="4845797"/>
          </a:xfrm>
          <a:prstGeom prst="rect">
            <a:avLst/>
          </a:prstGeom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1499BA-BEAC-9DBE-EBB5-B0A000D16149}"/>
              </a:ext>
            </a:extLst>
          </p:cNvPr>
          <p:cNvSpPr txBox="1"/>
          <p:nvPr/>
        </p:nvSpPr>
        <p:spPr>
          <a:xfrm>
            <a:off x="-457382" y="859322"/>
            <a:ext cx="9841832" cy="5576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2000" b="1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Why it Matters:</a:t>
            </a:r>
            <a:endParaRPr lang="ru-RU" sz="2000" i="1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Boosts </a:t>
            </a:r>
            <a:r>
              <a:rPr lang="en-US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efficiency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0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customisation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24/7 availability (</a:t>
            </a:r>
            <a:r>
              <a:rPr lang="en-US" sz="20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Thaichon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al., 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2024)</a:t>
            </a:r>
            <a:endParaRPr lang="en-GB" sz="20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Reduces costs and streamlines check-ins, concierge and room service (Das, 2023)</a:t>
            </a:r>
            <a:endParaRPr lang="en-GB" sz="20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Just: </a:t>
            </a:r>
            <a:r>
              <a:rPr lang="en-US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 empathy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is still essential for guest satisfaction (Garner, 2024)</a:t>
            </a:r>
          </a:p>
          <a:p>
            <a:pPr marL="457200" algn="just">
              <a:lnSpc>
                <a:spcPct val="150000"/>
              </a:lnSpc>
              <a:spcAft>
                <a:spcPts val="800"/>
              </a:spcAft>
              <a:buNone/>
            </a:pPr>
            <a:endParaRPr lang="ru-RU" sz="2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2000" b="1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Industry Background:</a:t>
            </a:r>
            <a:endParaRPr lang="ru-RU" sz="2000" i="1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Hotels now use </a:t>
            </a:r>
            <a:r>
              <a:rPr lang="en-US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AI-powered tools</a:t>
            </a:r>
            <a:endParaRPr lang="en-GB" sz="2000" b="1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Shift from </a:t>
            </a:r>
            <a:r>
              <a:rPr lang="en-US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people-centric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to </a:t>
            </a:r>
            <a:r>
              <a:rPr lang="en-US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tech-enhanced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service delivery</a:t>
            </a:r>
            <a:endParaRPr lang="en-GB" sz="20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Challenge: Maintaining </a:t>
            </a:r>
            <a:r>
              <a:rPr lang="en-US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emotional intelligence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 guest interaction</a:t>
            </a:r>
            <a:endParaRPr lang="ru-RU" sz="2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50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u-RU" sz="2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667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Заголовок 6">
            <a:extLst>
              <a:ext uri="{FF2B5EF4-FFF2-40B4-BE49-F238E27FC236}">
                <a16:creationId xmlns:a16="http://schemas.microsoft.com/office/drawing/2014/main" id="{113F13D4-FB87-92B8-CFDB-90212AADDA83}"/>
              </a:ext>
            </a:extLst>
          </p:cNvPr>
          <p:cNvSpPr txBox="1">
            <a:spLocks/>
          </p:cNvSpPr>
          <p:nvPr/>
        </p:nvSpPr>
        <p:spPr>
          <a:xfrm>
            <a:off x="192505" y="96253"/>
            <a:ext cx="5654842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A26D698F-5598-F644-2142-6E4832151D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5698158"/>
              </p:ext>
            </p:extLst>
          </p:nvPr>
        </p:nvGraphicFramePr>
        <p:xfrm>
          <a:off x="0" y="313900"/>
          <a:ext cx="12192000" cy="6905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018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Графический объект 8" descr="Открытая книга">
            <a:extLst>
              <a:ext uri="{FF2B5EF4-FFF2-40B4-BE49-F238E27FC236}">
                <a16:creationId xmlns:a16="http://schemas.microsoft.com/office/drawing/2014/main" id="{93E427C7-0218-4592-82DA-2431E4BF87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64180" y="1558598"/>
            <a:ext cx="1883659" cy="1883659"/>
          </a:xfrm>
          <a:prstGeom prst="rect">
            <a:avLst/>
          </a:prstGeom>
        </p:spPr>
      </p:pic>
      <p:pic>
        <p:nvPicPr>
          <p:cNvPr id="5" name="Графический объект 4" descr="Чат">
            <a:extLst>
              <a:ext uri="{FF2B5EF4-FFF2-40B4-BE49-F238E27FC236}">
                <a16:creationId xmlns:a16="http://schemas.microsoft.com/office/drawing/2014/main" id="{EB71843F-0A0B-4317-B205-4B0A0B97C0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768219" y="96253"/>
            <a:ext cx="2135322" cy="2135322"/>
          </a:xfrm>
          <a:prstGeom prst="rect">
            <a:avLst/>
          </a:prstGeom>
        </p:spPr>
      </p:pic>
      <p:pic>
        <p:nvPicPr>
          <p:cNvPr id="7" name="Графический объект 6" descr="Классная доска">
            <a:extLst>
              <a:ext uri="{FF2B5EF4-FFF2-40B4-BE49-F238E27FC236}">
                <a16:creationId xmlns:a16="http://schemas.microsoft.com/office/drawing/2014/main" id="{2696A1A4-8E43-47F6-A6DC-A9ADAB053D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781105" y="4581301"/>
            <a:ext cx="2090568" cy="2090568"/>
          </a:xfrm>
          <a:prstGeom prst="rect">
            <a:avLst/>
          </a:prstGeom>
        </p:spPr>
      </p:pic>
      <p:pic>
        <p:nvPicPr>
          <p:cNvPr id="11" name="Графический объект 10" descr="Книги на полке">
            <a:extLst>
              <a:ext uri="{FF2B5EF4-FFF2-40B4-BE49-F238E27FC236}">
                <a16:creationId xmlns:a16="http://schemas.microsoft.com/office/drawing/2014/main" id="{18A239E6-97C0-4A74-8E7A-C9FD39A8C92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768219" y="2940195"/>
            <a:ext cx="2260711" cy="2260711"/>
          </a:xfrm>
          <a:prstGeom prst="rect">
            <a:avLst/>
          </a:prstGeom>
        </p:spPr>
      </p:pic>
      <p:sp>
        <p:nvSpPr>
          <p:cNvPr id="8" name="Заголовок 6">
            <a:extLst>
              <a:ext uri="{FF2B5EF4-FFF2-40B4-BE49-F238E27FC236}">
                <a16:creationId xmlns:a16="http://schemas.microsoft.com/office/drawing/2014/main" id="{2EF8A45F-5561-7CD1-C285-0A80CE1DC31C}"/>
              </a:ext>
            </a:extLst>
          </p:cNvPr>
          <p:cNvSpPr txBox="1">
            <a:spLocks/>
          </p:cNvSpPr>
          <p:nvPr/>
        </p:nvSpPr>
        <p:spPr>
          <a:xfrm>
            <a:off x="192505" y="96253"/>
            <a:ext cx="5654842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B0C4F79-C6EB-BBE6-A83B-14BBF463CE32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92505" y="1998366"/>
            <a:ext cx="9085265" cy="1883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Qualitative research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using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secondary data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Sources: Peer-reviewed journals, books, Statista, Google Scholar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Focus period: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2019–2025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for up-to-date insights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Main technique: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Content analysis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of themes (automation, empathy, hybrid models)</a:t>
            </a:r>
          </a:p>
        </p:txBody>
      </p:sp>
    </p:spTree>
    <p:extLst>
      <p:ext uri="{BB962C8B-B14F-4D97-AF65-F5344CB8AC3E}">
        <p14:creationId xmlns:p14="http://schemas.microsoft.com/office/powerpoint/2010/main" val="322398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D2ACFC-E220-C860-2776-C6AFA5391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6">
            <a:extLst>
              <a:ext uri="{FF2B5EF4-FFF2-40B4-BE49-F238E27FC236}">
                <a16:creationId xmlns:a16="http://schemas.microsoft.com/office/drawing/2014/main" id="{CA49CEF1-5D1E-09FD-5A0A-051D30101EA2}"/>
              </a:ext>
            </a:extLst>
          </p:cNvPr>
          <p:cNvSpPr txBox="1">
            <a:spLocks/>
          </p:cNvSpPr>
          <p:nvPr/>
        </p:nvSpPr>
        <p:spPr>
          <a:xfrm>
            <a:off x="192504" y="96253"/>
            <a:ext cx="9228221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 Analysis – AI in Hospitality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E9D3099-2F27-07A9-FAA8-1D1E2D430C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1488455"/>
              </p:ext>
            </p:extLst>
          </p:nvPr>
        </p:nvGraphicFramePr>
        <p:xfrm>
          <a:off x="553953" y="1481716"/>
          <a:ext cx="11084093" cy="4546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46C493F-ED7F-2C93-0AD7-91C0A5F1F6F3}"/>
              </a:ext>
            </a:extLst>
          </p:cNvPr>
          <p:cNvSpPr txBox="1"/>
          <p:nvPr/>
        </p:nvSpPr>
        <p:spPr>
          <a:xfrm>
            <a:off x="5483894" y="5658668"/>
            <a:ext cx="61541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Developed by Author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9248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64A4AD-4C17-E192-06AE-B5CAA43538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6">
            <a:extLst>
              <a:ext uri="{FF2B5EF4-FFF2-40B4-BE49-F238E27FC236}">
                <a16:creationId xmlns:a16="http://schemas.microsoft.com/office/drawing/2014/main" id="{C73A2DFE-9D45-BD83-88E6-9D9A01D24EC3}"/>
              </a:ext>
            </a:extLst>
          </p:cNvPr>
          <p:cNvSpPr txBox="1">
            <a:spLocks/>
          </p:cNvSpPr>
          <p:nvPr/>
        </p:nvSpPr>
        <p:spPr>
          <a:xfrm>
            <a:off x="192504" y="96253"/>
            <a:ext cx="9228221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Industry Examples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C2518C50-6F30-475E-D5C4-FDCB561533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28816"/>
            <a:ext cx="5864513" cy="280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Robot Concierge “Connie” at Hilton Hotels</a:t>
            </a:r>
            <a:endParaRPr lang="en-US" sz="20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Provides instant information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Continuously learns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24/7 availability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Multilingual capabilities 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Enhances guest experience </a:t>
            </a:r>
          </a:p>
        </p:txBody>
      </p:sp>
      <p:pic>
        <p:nvPicPr>
          <p:cNvPr id="5" name="ScreenRecording_05-30-2025 01-27-25_1">
            <a:hlinkClick r:id="" action="ppaction://media"/>
            <a:extLst>
              <a:ext uri="{FF2B5EF4-FFF2-40B4-BE49-F238E27FC236}">
                <a16:creationId xmlns:a16="http://schemas.microsoft.com/office/drawing/2014/main" id="{DBAFC845-BDE6-08BF-B617-EEF261ECC6C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3699567"/>
            <a:ext cx="5864513" cy="271271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94730AB-5BDC-904C-3C3E-7226AB9B4111}"/>
              </a:ext>
            </a:extLst>
          </p:cNvPr>
          <p:cNvSpPr txBox="1"/>
          <p:nvPr/>
        </p:nvSpPr>
        <p:spPr>
          <a:xfrm>
            <a:off x="1097167" y="6412286"/>
            <a:ext cx="49117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(IDG.tv., 2016) </a:t>
            </a:r>
            <a:endParaRPr lang="ru-RU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29B31C-1BBA-67BF-AEFF-C5897916ACB1}"/>
              </a:ext>
            </a:extLst>
          </p:cNvPr>
          <p:cNvSpPr txBox="1"/>
          <p:nvPr/>
        </p:nvSpPr>
        <p:spPr>
          <a:xfrm>
            <a:off x="6327489" y="873592"/>
            <a:ext cx="5851359" cy="2806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Chatbot </a:t>
            </a:r>
            <a:r>
              <a:rPr lang="en-GB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Edward</a:t>
            </a:r>
            <a:r>
              <a:rPr lang="en-GB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 </a:t>
            </a:r>
            <a:r>
              <a:rPr lang="en-GB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Edwardian Hotels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Handles 69% of requests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focus on high-emotion service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Room service sales up 50% 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(Creamer, 2019)</a:t>
            </a:r>
            <a:endParaRPr lang="en-US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FA3CB7-0D6E-C2A5-EB17-19B2E50FF91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516" t="7981" r="40609" b="10833"/>
          <a:stretch/>
        </p:blipFill>
        <p:spPr bwMode="auto">
          <a:xfrm>
            <a:off x="9260713" y="3337737"/>
            <a:ext cx="2931287" cy="2484615"/>
          </a:xfrm>
          <a:prstGeom prst="rect">
            <a:avLst/>
          </a:prstGeom>
          <a:ln>
            <a:noFill/>
          </a:ln>
          <a:effectLst>
            <a:reflection blurRad="6350" stA="52000" endA="300" endPos="35000" dir="5400000" sy="-100000" algn="bl" rotWithShape="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4DA1678-D437-DB39-4E14-9BD34136535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490" t="6158" r="46124" b="31129"/>
          <a:stretch/>
        </p:blipFill>
        <p:spPr bwMode="auto">
          <a:xfrm>
            <a:off x="6340641" y="4109033"/>
            <a:ext cx="3176757" cy="2269112"/>
          </a:xfrm>
          <a:prstGeom prst="rect">
            <a:avLst/>
          </a:prstGeom>
          <a:ln>
            <a:noFill/>
          </a:ln>
          <a:effectLst>
            <a:reflection blurRad="6350" stA="52000" endA="300" endPos="35000" dir="5400000" sy="-100000" algn="bl" rotWithShape="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33D9A7E-4688-142F-1B29-D47931498ACB}"/>
              </a:ext>
            </a:extLst>
          </p:cNvPr>
          <p:cNvSpPr txBox="1"/>
          <p:nvPr/>
        </p:nvSpPr>
        <p:spPr>
          <a:xfrm>
            <a:off x="8158226" y="6392415"/>
            <a:ext cx="40301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(Edwardian Hotels London, 2018)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517427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8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 mute="1">
                <p:cTn id="26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9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6">
            <a:extLst>
              <a:ext uri="{FF2B5EF4-FFF2-40B4-BE49-F238E27FC236}">
                <a16:creationId xmlns:a16="http://schemas.microsoft.com/office/drawing/2014/main" id="{864B3F2B-B437-04B6-DD02-91B688BB3E2B}"/>
              </a:ext>
            </a:extLst>
          </p:cNvPr>
          <p:cNvSpPr txBox="1">
            <a:spLocks/>
          </p:cNvSpPr>
          <p:nvPr/>
        </p:nvSpPr>
        <p:spPr>
          <a:xfrm>
            <a:off x="180473" y="-144379"/>
            <a:ext cx="9228221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Industry Examples 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(Cont’d)</a:t>
            </a:r>
            <a:endParaRPr lang="ru-RU" sz="2400" b="1" cap="none" dirty="0"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73B3E1B5-F0BD-8AFB-A21B-7C990E8A59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5956" y="2025506"/>
            <a:ext cx="5542548" cy="280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Henn-</a:t>
            </a:r>
            <a:r>
              <a:rPr lang="en-US" sz="2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Hotel, Japan – Fully Robot-Staffed Hotel</a:t>
            </a:r>
            <a:endParaRPr lang="en-GB" sz="20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Removed due to malfunctions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Struggled with tasks and communication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Caused frustration, not efficiency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Proved robots can't fully replace staff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Emphasised the need for tech-human balance</a:t>
            </a:r>
            <a:endParaRPr lang="ru-RU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E16A5EB3-3373-7624-8B7B-AE740C1D3D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5159" y="3676609"/>
            <a:ext cx="3252537" cy="265609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1F852D3-C60F-2520-5F26-F31026B2AD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5159" y="356477"/>
            <a:ext cx="6236368" cy="320024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B60299B8-1247-A7B1-FE33-D528AA9C7C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1007" y="3676609"/>
            <a:ext cx="2810520" cy="2656095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D8D280EA-802E-FCB2-3333-AFE9B632CBBF}"/>
              </a:ext>
            </a:extLst>
          </p:cNvPr>
          <p:cNvSpPr txBox="1"/>
          <p:nvPr/>
        </p:nvSpPr>
        <p:spPr>
          <a:xfrm>
            <a:off x="5203657" y="6291980"/>
            <a:ext cx="6815888" cy="4580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(Reis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al.,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2020) </a:t>
            </a:r>
            <a:endParaRPr kumimoji="0" lang="ru-RU" altLang="ru-RU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2841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02A32F91-4020-D428-E8CE-DEA9E280C4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3284" y="1744056"/>
            <a:ext cx="6456945" cy="3369888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BCEAED-2151-42B3-A722-2CCAFCACCEF1}"/>
              </a:ext>
            </a:extLst>
          </p:cNvPr>
          <p:cNvSpPr txBox="1"/>
          <p:nvPr/>
        </p:nvSpPr>
        <p:spPr>
          <a:xfrm>
            <a:off x="206542" y="5998678"/>
            <a:ext cx="117789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key message: Empathy + Innovation = A successful future in hospitality</a:t>
            </a:r>
          </a:p>
        </p:txBody>
      </p:sp>
      <p:sp>
        <p:nvSpPr>
          <p:cNvPr id="7" name="Заголовок 6">
            <a:extLst>
              <a:ext uri="{FF2B5EF4-FFF2-40B4-BE49-F238E27FC236}">
                <a16:creationId xmlns:a16="http://schemas.microsoft.com/office/drawing/2014/main" id="{C8A02918-F366-3CDF-E6D7-C3450A5C3528}"/>
              </a:ext>
            </a:extLst>
          </p:cNvPr>
          <p:cNvSpPr txBox="1">
            <a:spLocks/>
          </p:cNvSpPr>
          <p:nvPr/>
        </p:nvSpPr>
        <p:spPr>
          <a:xfrm>
            <a:off x="192504" y="96253"/>
            <a:ext cx="9228221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6BEF2F98-FFF0-8A30-311F-FDD67F25FD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504" y="1794674"/>
            <a:ext cx="7994481" cy="3268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 brings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strategic benefits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but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complex challenges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Regulations ensure ethics but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reduce agility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Cost savings </a:t>
            </a:r>
            <a:r>
              <a:rPr kumimoji="0" lang="en-GB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often offset by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 investment </a:t>
            </a:r>
            <a:r>
              <a:rPr kumimoji="0" lang="en-GB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workforce impact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Hybrid models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suit social demands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Tech grows, but lacks empathy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 =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not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substitute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Success stories: </a:t>
            </a:r>
            <a:r>
              <a:rPr kumimoji="0" lang="en-GB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Hilton</a:t>
            </a:r>
            <a:r>
              <a:rPr lang="en-GB" alt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Edwardian Hotel</a:t>
            </a:r>
            <a:r>
              <a:rPr kumimoji="0" lang="en-GB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balance works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7705C86-ADDD-E348-7E18-1845544800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1275" y="150131"/>
            <a:ext cx="790072" cy="790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630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21106B59-80B8-CEED-0BCA-BC3F80A85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803321" y="682622"/>
            <a:ext cx="734257" cy="760506"/>
            <a:chOff x="5243759" y="1363788"/>
            <a:chExt cx="734257" cy="760506"/>
          </a:xfrm>
        </p:grpSpPr>
        <p:sp>
          <p:nvSpPr>
            <p:cNvPr id="6" name="Полилиния 5">
              <a:extLst>
                <a:ext uri="{FF2B5EF4-FFF2-40B4-BE49-F238E27FC236}">
                  <a16:creationId xmlns:a16="http://schemas.microsoft.com/office/drawing/2014/main" id="{73C2F317-81E4-3678-2FF2-495B3A95470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7" name="Полилиния 6">
              <a:extLst>
                <a:ext uri="{FF2B5EF4-FFF2-40B4-BE49-F238E27FC236}">
                  <a16:creationId xmlns:a16="http://schemas.microsoft.com/office/drawing/2014/main" id="{A7C6D33A-37B7-D2C4-2C1C-6D5253D0D480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8" name="Полилиния 8">
              <a:extLst>
                <a:ext uri="{FF2B5EF4-FFF2-40B4-BE49-F238E27FC236}">
                  <a16:creationId xmlns:a16="http://schemas.microsoft.com/office/drawing/2014/main" id="{18145A95-72C3-9BFC-32D2-908F235E389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pic>
        <p:nvPicPr>
          <p:cNvPr id="20" name="Рисунок 19" descr="График крупным планом">
            <a:extLst>
              <a:ext uri="{FF2B5EF4-FFF2-40B4-BE49-F238E27FC236}">
                <a16:creationId xmlns:a16="http://schemas.microsoft.com/office/drawing/2014/main" id="{A7019768-5E2A-F9D1-62D6-EC7C5F0BBEC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/>
        </p:blipFill>
        <p:spPr>
          <a:xfrm>
            <a:off x="5674378" y="0"/>
            <a:ext cx="6517207" cy="6858000"/>
          </a:xfrm>
        </p:spPr>
      </p:pic>
      <p:sp>
        <p:nvSpPr>
          <p:cNvPr id="9" name="Овал 8">
            <a:extLst>
              <a:ext uri="{FF2B5EF4-FFF2-40B4-BE49-F238E27FC236}">
                <a16:creationId xmlns:a16="http://schemas.microsoft.com/office/drawing/2014/main" id="{5C4A7DC2-42C3-FDDF-02BF-9598D75A6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189378" y="523262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13" name="Заголовок 6">
            <a:extLst>
              <a:ext uri="{FF2B5EF4-FFF2-40B4-BE49-F238E27FC236}">
                <a16:creationId xmlns:a16="http://schemas.microsoft.com/office/drawing/2014/main" id="{3A8922B0-3BEA-EFDB-539A-0B8D9A5B30B8}"/>
              </a:ext>
            </a:extLst>
          </p:cNvPr>
          <p:cNvSpPr txBox="1">
            <a:spLocks/>
          </p:cNvSpPr>
          <p:nvPr/>
        </p:nvSpPr>
        <p:spPr>
          <a:xfrm>
            <a:off x="192504" y="96253"/>
            <a:ext cx="9228221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sp>
        <p:nvSpPr>
          <p:cNvPr id="16" name="Rectangle 1">
            <a:extLst>
              <a:ext uri="{FF2B5EF4-FFF2-40B4-BE49-F238E27FC236}">
                <a16:creationId xmlns:a16="http://schemas.microsoft.com/office/drawing/2014/main" id="{85EC9DAA-F586-C268-AFDA-AB06F08C11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88" y="2256339"/>
            <a:ext cx="11770895" cy="2345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Adopt a hybrid AI-human service model</a:t>
            </a:r>
            <a:endParaRPr kumimoji="0" lang="en-GB" altLang="ru-RU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Invest in staff training and digital skills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Implement AI gradually and strategically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Offer AI as an option, not a replacement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Create a cross-functional AI task force</a:t>
            </a:r>
          </a:p>
        </p:txBody>
      </p:sp>
    </p:spTree>
    <p:extLst>
      <p:ext uri="{BB962C8B-B14F-4D97-AF65-F5344CB8AC3E}">
        <p14:creationId xmlns:p14="http://schemas.microsoft.com/office/powerpoint/2010/main" val="414523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Заголовок 6">
            <a:extLst>
              <a:ext uri="{FF2B5EF4-FFF2-40B4-BE49-F238E27FC236}">
                <a16:creationId xmlns:a16="http://schemas.microsoft.com/office/drawing/2014/main" id="{428C4727-BA1A-F3C9-AAFE-85476C3CBAE2}"/>
              </a:ext>
            </a:extLst>
          </p:cNvPr>
          <p:cNvSpPr txBox="1">
            <a:spLocks/>
          </p:cNvSpPr>
          <p:nvPr/>
        </p:nvSpPr>
        <p:spPr>
          <a:xfrm>
            <a:off x="96252" y="-127102"/>
            <a:ext cx="9228221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0E7CC1-8B1F-7FBB-B33A-32FE3B397F16}"/>
              </a:ext>
            </a:extLst>
          </p:cNvPr>
          <p:cNvSpPr txBox="1"/>
          <p:nvPr/>
        </p:nvSpPr>
        <p:spPr>
          <a:xfrm>
            <a:off x="0" y="799740"/>
            <a:ext cx="12192000" cy="55990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12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Creamer, D. (2019) ‘Chatbot Increases Hotels’ Room Service Sales 10–50% and Gets Wooed By Guests’, Hospitality Technology, 13 December. Available at:</a:t>
            </a:r>
          </a:p>
          <a:p>
            <a:pPr lvl="0">
              <a:lnSpc>
                <a:spcPct val="150000"/>
              </a:lnSpc>
            </a:pPr>
            <a:r>
              <a:rPr lang="en-US" sz="12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https://hospitalitytech.com/chatbot-increases-hotels-room-service-sales-10-50-and-gets-wooed-guests</a:t>
            </a:r>
            <a:r>
              <a:rPr lang="en-US" sz="12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7</a:t>
            </a:r>
            <a:r>
              <a:rPr lang="en-GB" sz="1200" kern="100" baseline="30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US" sz="12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 2025).</a:t>
            </a:r>
          </a:p>
          <a:p>
            <a:pPr lvl="0">
              <a:lnSpc>
                <a:spcPct val="150000"/>
              </a:lnSpc>
            </a:pPr>
            <a:endParaRPr lang="en-US" sz="12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Das, M.P. (2023) ‘Technology and Guest experience: innovations reshaping hotel management’,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for Multidimensional Research Perspectives, 1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pp.76-95.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https://www.researchgate.net/profile/Chandigarh-Philosophers/publication/379411864_Technology_and_Guest_Experience_Innovations_Reshaping_Hotel_Management/links/6607af8a390c214cfd28f484/Technology-and-Guest-Experience-Innovations-Reshaping-Hotel-Management.pdf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 2025).</a:t>
            </a:r>
          </a:p>
          <a:p>
            <a:pPr lvl="0">
              <a:lnSpc>
                <a:spcPct val="150000"/>
              </a:lnSpc>
            </a:pPr>
            <a:endParaRPr lang="ru-RU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Edwardian Hotels London (2018)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Edwardian Hotels London welcomes Edward, our virtual host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[Video Screenshots].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https://www.youtube.com/watch?v=NUeBwGbLT1I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 2025).</a:t>
            </a:r>
          </a:p>
          <a:p>
            <a:pPr lvl="0">
              <a:lnSpc>
                <a:spcPct val="150000"/>
              </a:lnSpc>
            </a:pPr>
            <a:endParaRPr lang="ru-RU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Garner, M. (2024) ‘Enhancing customer service with AI: A human-centric approach’,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Forbes Business Council,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 April.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https://www.forbes.com/councils/forbesbusinesscouncil/2024/04/02/enhancing-customer-service-with-ai-a-human-centric-approach/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 2025).</a:t>
            </a:r>
          </a:p>
          <a:p>
            <a:pPr lvl="0">
              <a:lnSpc>
                <a:spcPct val="150000"/>
              </a:lnSpc>
            </a:pPr>
            <a:endParaRPr lang="ru-RU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IDG.tv. (2016)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Meet Connie, the Hilton robot concierge 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[Video]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9 March.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https://www.youtube.com/watch?v=ghbS-aTYw14</a:t>
            </a:r>
            <a:r>
              <a:rPr lang="ru-RU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26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 2025).</a:t>
            </a:r>
          </a:p>
          <a:p>
            <a:pPr lvl="0">
              <a:lnSpc>
                <a:spcPct val="150000"/>
              </a:lnSpc>
            </a:pPr>
            <a:endParaRPr lang="ru-RU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Reis, J.,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Melão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Salvadorinho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Soares, B. and Rosete, A. (2020) ‘Service robots in the hospitality industry: The case of Henn-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hotel, Japan’,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Technology in Society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63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p.101423. 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https://doi.org/10.1016/j.techsoc.2020.101423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 2025).</a:t>
            </a:r>
          </a:p>
          <a:p>
            <a:pPr lvl="0">
              <a:lnSpc>
                <a:spcPct val="150000"/>
              </a:lnSpc>
            </a:pPr>
            <a:endParaRPr lang="ru-RU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Thaichon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P., Dutta, P.K., Chelliah, P.R. and Gupta, S. (2024)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Technology and Luxury Hospitality: AI, Blockchain and the Metaverse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1st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Londra: Routledge.</a:t>
            </a:r>
            <a:endParaRPr lang="ru-RU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34607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631F1E-BBFC-D41B-0A0F-4251DEBD71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Placeholder 31">
            <a:extLst>
              <a:ext uri="{FF2B5EF4-FFF2-40B4-BE49-F238E27FC236}">
                <a16:creationId xmlns:a16="http://schemas.microsoft.com/office/drawing/2014/main" id="{BA04909A-C5B5-CBCF-F5E9-54E37FB55A6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4" b="10072"/>
          <a:stretch>
            <a:fillRect/>
          </a:stretch>
        </p:blipFill>
        <p:spPr>
          <a:xfrm>
            <a:off x="0" y="0"/>
            <a:ext cx="12192000" cy="6673755"/>
          </a:xfrm>
        </p:spPr>
      </p:pic>
    </p:spTree>
    <p:extLst>
      <p:ext uri="{BB962C8B-B14F-4D97-AF65-F5344CB8AC3E}">
        <p14:creationId xmlns:p14="http://schemas.microsoft.com/office/powerpoint/2010/main" val="2534256337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Calibr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72976257_TF33713516_Win32" id="{06EABBEA-3AAF-44A0-915C-8FB22919E62B}" vid="{153AF236-5B2D-4019-8D59-27DF83388284}"/>
    </a:ext>
  </a:extLst>
</a:theme>
</file>

<file path=ppt/theme/theme2.xml><?xml version="1.0" encoding="utf-8"?>
<a:theme xmlns:a="http://schemas.openxmlformats.org/drawingml/2006/main" name="Тема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F49CD38-5B57-4682-9FCE-B9174068D0A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F342EE1-43E5-4AFB-895D-B61B9656DC14}">
  <ds:schemaRefs>
    <ds:schemaRef ds:uri="http://schemas.microsoft.com/office/2006/documentManagement/types"/>
    <ds:schemaRef ds:uri="http://schemas.microsoft.com/sharepoint/v3"/>
    <ds:schemaRef ds:uri="http://purl.org/dc/dcmitype/"/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230e9df3-be65-4c73-a93b-d1236ebd677e"/>
    <ds:schemaRef ds:uri="16c05727-aa75-4e4a-9b5f-8a80a1165891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797783A8-901D-4F73-81D7-AA6841BEB3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Дизайн трехмерной модели</Template>
  <TotalTime>2414</TotalTime>
  <Words>953</Words>
  <Application>Microsoft Office PowerPoint</Application>
  <PresentationFormat>Widescreen</PresentationFormat>
  <Paragraphs>113</Paragraphs>
  <Slides>12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Times New Roman</vt:lpstr>
      <vt:lpstr>Walbaum Display</vt:lpstr>
      <vt:lpstr>Wingdings</vt:lpstr>
      <vt:lpstr>3DFloatVTI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Victoria Chilianu</dc:creator>
  <cp:lastModifiedBy>Victoria Chilianu</cp:lastModifiedBy>
  <cp:revision>129</cp:revision>
  <dcterms:created xsi:type="dcterms:W3CDTF">2025-05-15T21:17:54Z</dcterms:created>
  <dcterms:modified xsi:type="dcterms:W3CDTF">2025-06-09T11:20:31Z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