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tags/tag6.xml" ContentType="application/vnd.openxmlformats-officedocument.presentationml.tags+xml"/>
  <Override PartName="/ppt/tags/tag8.xml" ContentType="application/vnd.openxmlformats-officedocument.presentationml.tag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ags/tag4.xml" ContentType="application/vnd.openxmlformats-officedocument.presentationml.tags+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tags/tag2.xml" ContentType="application/vnd.openxmlformats-officedocument.presentationml.tags+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9.xml" ContentType="application/vnd.openxmlformats-officedocument.presentationml.tag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tags/tag7.xml" ContentType="application/vnd.openxmlformats-officedocument.presentationml.tags+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tags/tag5.xml" ContentType="application/vnd.openxmlformats-officedocument.presentationml.tags+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tags/tag3.xml" ContentType="application/vnd.openxmlformats-officedocument.presentationml.tag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387" r:id="rId2"/>
    <p:sldId id="388" r:id="rId3"/>
    <p:sldId id="265" r:id="rId4"/>
    <p:sldId id="373" r:id="rId5"/>
    <p:sldId id="380" r:id="rId6"/>
    <p:sldId id="372" r:id="rId7"/>
    <p:sldId id="382" r:id="rId8"/>
    <p:sldId id="383" r:id="rId9"/>
    <p:sldId id="384" r:id="rId10"/>
    <p:sldId id="385" r:id="rId11"/>
    <p:sldId id="386" r:id="rId12"/>
    <p:sldId id="389" r:id="rId13"/>
    <p:sldId id="390" r:id="rId14"/>
  </p:sldIdLst>
  <p:sldSz cx="12192000" cy="6858000"/>
  <p:notesSz cx="6858000" cy="9144000"/>
  <p:custDataLst>
    <p:tags r:id="rId1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1C3C54"/>
    <a:srgbClr val="0E1F32"/>
    <a:srgbClr val="2B8F94"/>
    <a:srgbClr val="CAB684"/>
    <a:srgbClr val="F6D88F"/>
    <a:srgbClr val="90316F"/>
    <a:srgbClr val="E5BE8B"/>
    <a:srgbClr val="AB442C"/>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933" autoAdjust="0"/>
    <p:restoredTop sz="96314" autoAdjust="0"/>
  </p:normalViewPr>
  <p:slideViewPr>
    <p:cSldViewPr snapToGrid="0">
      <p:cViewPr varScale="1">
        <p:scale>
          <a:sx n="47" d="100"/>
          <a:sy n="47" d="100"/>
        </p:scale>
        <p:origin x="-86" y="-874"/>
      </p:cViewPr>
      <p:guideLst>
        <p:guide orient="horz" pos="2160"/>
        <p:guide pos="3817"/>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BB99F9-110D-44CD-A0D5-755B5CC837E5}" type="datetimeFigureOut">
              <a:rPr lang="zh-CN" altLang="en-US" smtClean="0"/>
              <a:pPr/>
              <a:t>2021/6/21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237FDA-BEE9-452D-89F1-0B6E0B908AD8}" type="slidenum">
              <a:rPr lang="zh-CN" altLang="en-US" smtClean="0"/>
              <a:pPr/>
              <a:t>‹#›</a:t>
            </a:fld>
            <a:endParaRPr lang="zh-CN" altLang="en-US"/>
          </a:p>
        </p:txBody>
      </p:sp>
    </p:spTree>
    <p:extLst>
      <p:ext uri="{BB962C8B-B14F-4D97-AF65-F5344CB8AC3E}">
        <p14:creationId xmlns:p14="http://schemas.microsoft.com/office/powerpoint/2010/main" xmlns="" val="2885852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1</a:t>
            </a:fld>
            <a:endParaRPr lang="zh-CN" altLang="en-US"/>
          </a:p>
        </p:txBody>
      </p:sp>
    </p:spTree>
    <p:extLst>
      <p:ext uri="{BB962C8B-B14F-4D97-AF65-F5344CB8AC3E}">
        <p14:creationId xmlns="" xmlns:p14="http://schemas.microsoft.com/office/powerpoint/2010/main" val="3980409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2</a:t>
            </a:fld>
            <a:endParaRPr lang="zh-CN" altLang="en-US"/>
          </a:p>
        </p:txBody>
      </p:sp>
    </p:spTree>
    <p:extLst>
      <p:ext uri="{BB962C8B-B14F-4D97-AF65-F5344CB8AC3E}">
        <p14:creationId xmlns="" xmlns:p14="http://schemas.microsoft.com/office/powerpoint/2010/main" val="2415510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3</a:t>
            </a:fld>
            <a:endParaRPr lang="zh-CN" altLang="en-US"/>
          </a:p>
        </p:txBody>
      </p:sp>
    </p:spTree>
    <p:extLst>
      <p:ext uri="{BB962C8B-B14F-4D97-AF65-F5344CB8AC3E}">
        <p14:creationId xmlns:p14="http://schemas.microsoft.com/office/powerpoint/2010/main" xmlns="" val="2415510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4</a:t>
            </a:fld>
            <a:endParaRPr lang="zh-CN" altLang="en-US"/>
          </a:p>
        </p:txBody>
      </p:sp>
    </p:spTree>
    <p:extLst>
      <p:ext uri="{BB962C8B-B14F-4D97-AF65-F5344CB8AC3E}">
        <p14:creationId xmlns:p14="http://schemas.microsoft.com/office/powerpoint/2010/main" xmlns="" val="2818430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5</a:t>
            </a:fld>
            <a:endParaRPr lang="zh-CN" altLang="en-US"/>
          </a:p>
        </p:txBody>
      </p:sp>
    </p:spTree>
    <p:extLst>
      <p:ext uri="{BB962C8B-B14F-4D97-AF65-F5344CB8AC3E}">
        <p14:creationId xmlns:p14="http://schemas.microsoft.com/office/powerpoint/2010/main" xmlns="" val="708957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0027EFA-29CC-A246-980C-45E8B3219095}" type="slidenum">
              <a:rPr lang="en-US" smtClean="0"/>
              <a:pPr/>
              <a:t>6</a:t>
            </a:fld>
            <a:endParaRPr lang="en-US"/>
          </a:p>
        </p:txBody>
      </p:sp>
    </p:spTree>
    <p:extLst>
      <p:ext uri="{BB962C8B-B14F-4D97-AF65-F5344CB8AC3E}">
        <p14:creationId xmlns:p14="http://schemas.microsoft.com/office/powerpoint/2010/main" xmlns="" val="219147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7</a:t>
            </a:fld>
            <a:endParaRPr lang="zh-CN" altLang="en-US"/>
          </a:p>
        </p:txBody>
      </p:sp>
    </p:spTree>
    <p:extLst>
      <p:ext uri="{BB962C8B-B14F-4D97-AF65-F5344CB8AC3E}">
        <p14:creationId xmlns:p14="http://schemas.microsoft.com/office/powerpoint/2010/main" xmlns="" val="4183206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0027EFA-29CC-A246-980C-45E8B3219095}" type="slidenum">
              <a:rPr lang="en-US" smtClean="0"/>
              <a:pPr/>
              <a:t>8</a:t>
            </a:fld>
            <a:endParaRPr lang="en-US"/>
          </a:p>
        </p:txBody>
      </p:sp>
    </p:spTree>
    <p:extLst>
      <p:ext uri="{BB962C8B-B14F-4D97-AF65-F5344CB8AC3E}">
        <p14:creationId xmlns:p14="http://schemas.microsoft.com/office/powerpoint/2010/main" xmlns="" val="1259406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12</a:t>
            </a:fld>
            <a:endParaRPr lang="zh-CN" altLang="en-US"/>
          </a:p>
        </p:txBody>
      </p:sp>
    </p:spTree>
    <p:extLst>
      <p:ext uri="{BB962C8B-B14F-4D97-AF65-F5344CB8AC3E}">
        <p14:creationId xmlns="" xmlns:p14="http://schemas.microsoft.com/office/powerpoint/2010/main" val="4183206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237FDA-BEE9-452D-89F1-0B6E0B908AD8}" type="slidenum">
              <a:rPr lang="zh-CN" altLang="en-US" smtClean="0"/>
              <a:pPr/>
              <a:t>13</a:t>
            </a:fld>
            <a:endParaRPr lang="zh-CN" altLang="en-US"/>
          </a:p>
        </p:txBody>
      </p:sp>
    </p:spTree>
    <p:extLst>
      <p:ext uri="{BB962C8B-B14F-4D97-AF65-F5344CB8AC3E}">
        <p14:creationId xmlns="" xmlns:p14="http://schemas.microsoft.com/office/powerpoint/2010/main" val="3696021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58C4C0A4-776A-47D5-B2BF-A0EE5DF46602}"/>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xmlns="" id="{611F529A-7E84-4774-BA97-91148B32F7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E8BC95FE-C578-4C46-8584-64402A160E89}"/>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5" name="页脚占位符 4">
            <a:extLst>
              <a:ext uri="{FF2B5EF4-FFF2-40B4-BE49-F238E27FC236}">
                <a16:creationId xmlns:a16="http://schemas.microsoft.com/office/drawing/2014/main" xmlns="" id="{37C6E9A8-DCF4-4B4D-A636-BD057929980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D7F234BC-8099-4A33-89FF-CB458824D323}"/>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323997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F87E0EC1-1548-48B6-8B71-286BC1DC33C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xmlns="" id="{4A8575F0-A12B-410D-BD70-5AEE71EA82F9}"/>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xmlns="" id="{DB245FB6-FF1D-4D99-B358-A95ACED8CF89}"/>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5" name="页脚占位符 4">
            <a:extLst>
              <a:ext uri="{FF2B5EF4-FFF2-40B4-BE49-F238E27FC236}">
                <a16:creationId xmlns:a16="http://schemas.microsoft.com/office/drawing/2014/main" xmlns="" id="{63E68066-5C62-4543-8756-2B8090471B4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7BF1FE86-E7E9-4E60-BC48-56E995F06C29}"/>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2476334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D85CAB4B-D578-48A7-8F96-520F33B99A01}"/>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xmlns="" id="{975D48AD-864A-4C44-9C45-F896379F49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xmlns="" id="{AE34E6D9-01CA-4592-BDB8-F82DA32F3956}"/>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5" name="页脚占位符 4">
            <a:extLst>
              <a:ext uri="{FF2B5EF4-FFF2-40B4-BE49-F238E27FC236}">
                <a16:creationId xmlns:a16="http://schemas.microsoft.com/office/drawing/2014/main" xmlns="" id="{3602AC32-781B-4F9B-8AE3-33A43FB5059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EEEAA0C0-5683-4319-B81A-E675CDBFD857}"/>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2394615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9BE679AC-F05F-4DAE-A2CD-C63A4781EC1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xmlns="" id="{C0282F97-BF55-429E-B75F-73C152174659}"/>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xmlns="" id="{228DF233-49EB-473E-914C-96524161ABDC}"/>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xmlns="" id="{E5072060-C1F3-4089-9663-A968DC54E0D4}"/>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6" name="页脚占位符 5">
            <a:extLst>
              <a:ext uri="{FF2B5EF4-FFF2-40B4-BE49-F238E27FC236}">
                <a16:creationId xmlns:a16="http://schemas.microsoft.com/office/drawing/2014/main" xmlns="" id="{2F212427-2DD5-4452-A768-AAD7D8DD124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xmlns="" id="{2397C73C-9E89-426A-917D-F16D1A929254}"/>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3826771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5BE96E66-EE16-4CF3-B42D-A4A853FE0669}"/>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xmlns="" id="{DD848DB8-836E-49EC-8EB2-E93DD4B713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xmlns="" id="{44E0BD7A-9479-4906-9054-3982823DD879}"/>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xmlns="" id="{D79693A1-A5F0-4AD2-844C-E3D3404F24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xmlns="" id="{D1728559-0580-4025-BB63-2C7B7051A521}"/>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xmlns="" id="{BEA4D9CE-7024-4F52-A256-5DDEC9BE1D93}"/>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8" name="页脚占位符 7">
            <a:extLst>
              <a:ext uri="{FF2B5EF4-FFF2-40B4-BE49-F238E27FC236}">
                <a16:creationId xmlns:a16="http://schemas.microsoft.com/office/drawing/2014/main" xmlns="" id="{D2C07140-6D47-41B5-8F4F-2BCD52439EF5}"/>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xmlns="" id="{242C74D2-C9E8-4E8C-9EC5-514F6A35708A}"/>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412806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3CE5E266-D737-4BA9-BD3A-7F469C143FAE}"/>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xmlns="" id="{BB5BC272-A722-4143-A1FE-184E8AC829CD}"/>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4" name="页脚占位符 3">
            <a:extLst>
              <a:ext uri="{FF2B5EF4-FFF2-40B4-BE49-F238E27FC236}">
                <a16:creationId xmlns:a16="http://schemas.microsoft.com/office/drawing/2014/main" xmlns="" id="{AE7E7332-5549-4D7D-9CC3-0F7D70ADBFB6}"/>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xmlns="" id="{9098BB06-C7E1-4106-BC63-3A27A6768BAA}"/>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3385864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xmlns="" id="{AF363A42-BAB1-4719-BFC1-FB6335032AC8}"/>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3" name="页脚占位符 2">
            <a:extLst>
              <a:ext uri="{FF2B5EF4-FFF2-40B4-BE49-F238E27FC236}">
                <a16:creationId xmlns:a16="http://schemas.microsoft.com/office/drawing/2014/main" xmlns="" id="{66593DB1-D66B-4D13-95F4-143750F84AF3}"/>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xmlns="" id="{4B94118B-B6D6-4A0B-9D78-85473AD1D7DD}"/>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1243222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内容与标题">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941114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图片与标题">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2102334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E150A80E-0D21-4C2B-A4F5-127B6B205E31}"/>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xmlns="" id="{29D16A3C-DB48-4CF5-975B-51687987091D}"/>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xmlns="" id="{3D24884F-4C47-42C5-B771-C6C88826F14D}"/>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5" name="页脚占位符 4">
            <a:extLst>
              <a:ext uri="{FF2B5EF4-FFF2-40B4-BE49-F238E27FC236}">
                <a16:creationId xmlns:a16="http://schemas.microsoft.com/office/drawing/2014/main" xmlns="" id="{479B31EE-DFFE-456C-8A6D-E06CFFAB408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B9BF9CD5-22C0-4B2C-BBC3-FB16E8EE87E6}"/>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4141926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xmlns="" id="{80F37312-916F-4FEE-91C9-6C3E585A2A53}"/>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xmlns="" id="{7C33E8A1-DC84-4E18-9315-1BA185A61D28}"/>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xmlns="" id="{3FB827DE-C602-4351-B402-276FB1203071}"/>
              </a:ext>
            </a:extLst>
          </p:cNvPr>
          <p:cNvSpPr>
            <a:spLocks noGrp="1"/>
          </p:cNvSpPr>
          <p:nvPr>
            <p:ph type="dt" sz="half" idx="10"/>
          </p:nvPr>
        </p:nvSpPr>
        <p:spPr/>
        <p:txBody>
          <a:bodyPr/>
          <a:lstStyle/>
          <a:p>
            <a:fld id="{12F230F5-2F11-4DA9-8815-BCBF736918D6}" type="datetimeFigureOut">
              <a:rPr lang="zh-CN" altLang="en-US" smtClean="0"/>
              <a:pPr/>
              <a:t>2021/6/21</a:t>
            </a:fld>
            <a:endParaRPr lang="zh-CN" altLang="en-US"/>
          </a:p>
        </p:txBody>
      </p:sp>
      <p:sp>
        <p:nvSpPr>
          <p:cNvPr id="5" name="页脚占位符 4">
            <a:extLst>
              <a:ext uri="{FF2B5EF4-FFF2-40B4-BE49-F238E27FC236}">
                <a16:creationId xmlns:a16="http://schemas.microsoft.com/office/drawing/2014/main" xmlns="" id="{7D68AD07-1F57-443A-A521-0F919608D75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D92F3499-FB92-44B7-8C37-18269A8832C5}"/>
              </a:ext>
            </a:extLst>
          </p:cNvPr>
          <p:cNvSpPr>
            <a:spLocks noGrp="1"/>
          </p:cNvSpPr>
          <p:nvPr>
            <p:ph type="sldNum" sz="quarter" idx="12"/>
          </p:nvPr>
        </p:nvSpPr>
        <p:spPr/>
        <p:txBody>
          <a:body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4288438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5_Title Slide">
    <p:spTree>
      <p:nvGrpSpPr>
        <p:cNvPr id="1" name=""/>
        <p:cNvGrpSpPr/>
        <p:nvPr/>
      </p:nvGrpSpPr>
      <p:grpSpPr>
        <a:xfrm>
          <a:off x="0" y="0"/>
          <a:ext cx="0" cy="0"/>
          <a:chOff x="0" y="0"/>
          <a:chExt cx="0" cy="0"/>
        </a:xfrm>
      </p:grpSpPr>
      <p:sp>
        <p:nvSpPr>
          <p:cNvPr id="12" name="Picture Placeholder 2"/>
          <p:cNvSpPr>
            <a:spLocks noGrp="1"/>
          </p:cNvSpPr>
          <p:nvPr>
            <p:ph type="pic" sz="quarter" idx="10" hasCustomPrompt="1"/>
          </p:nvPr>
        </p:nvSpPr>
        <p:spPr>
          <a:xfrm>
            <a:off x="2428478" y="1394220"/>
            <a:ext cx="1191756" cy="1191756"/>
          </a:xfrm>
          <a:prstGeom prst="ellipse">
            <a:avLst/>
          </a:prstGeom>
          <a:pattFill prst="pct5">
            <a:fgClr>
              <a:schemeClr val="tx1"/>
            </a:fgClr>
            <a:bgClr>
              <a:schemeClr val="bg1">
                <a:lumMod val="85000"/>
              </a:schemeClr>
            </a:bgClr>
          </a:pattFill>
          <a:effectLst>
            <a:outerShdw blurRad="228600" dist="342900" dir="5400000" sx="89000" sy="89000" algn="t" rotWithShape="0">
              <a:prstClr val="black">
                <a:alpha val="14000"/>
              </a:prstClr>
            </a:outerShdw>
          </a:effectLst>
        </p:spPr>
        <p:txBody>
          <a:bodyPr anchor="ctr"/>
          <a:lstStyle>
            <a:lvl1pPr marL="0" indent="0" algn="ctr">
              <a:buNone/>
              <a:defRPr sz="1600" b="0" i="0">
                <a:latin typeface="Source Sans Pro" charset="0"/>
                <a:ea typeface="Source Sans Pro" charset="0"/>
                <a:cs typeface="Source Sans Pro" charset="0"/>
              </a:defRPr>
            </a:lvl1pPr>
          </a:lstStyle>
          <a:p>
            <a:r>
              <a:rPr lang="en-US"/>
              <a:t>Drag &amp; Drop Image</a:t>
            </a:r>
          </a:p>
        </p:txBody>
      </p:sp>
    </p:spTree>
    <p:extLst>
      <p:ext uri="{BB962C8B-B14F-4D97-AF65-F5344CB8AC3E}">
        <p14:creationId xmlns:p14="http://schemas.microsoft.com/office/powerpoint/2010/main" xmlns="" val="4233490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9_Title Slide">
    <p:spTree>
      <p:nvGrpSpPr>
        <p:cNvPr id="1" name=""/>
        <p:cNvGrpSpPr/>
        <p:nvPr/>
      </p:nvGrpSpPr>
      <p:grpSpPr>
        <a:xfrm>
          <a:off x="0" y="0"/>
          <a:ext cx="0" cy="0"/>
          <a:chOff x="0" y="0"/>
          <a:chExt cx="0" cy="0"/>
        </a:xfrm>
      </p:grpSpPr>
      <p:sp>
        <p:nvSpPr>
          <p:cNvPr id="11" name="Picture Placeholder 10"/>
          <p:cNvSpPr>
            <a:spLocks noGrp="1"/>
          </p:cNvSpPr>
          <p:nvPr>
            <p:ph type="pic" sz="quarter" idx="13" hasCustomPrompt="1"/>
          </p:nvPr>
        </p:nvSpPr>
        <p:spPr>
          <a:xfrm>
            <a:off x="6151950" y="3418811"/>
            <a:ext cx="5036440" cy="2573111"/>
          </a:xfrm>
          <a:custGeom>
            <a:avLst/>
            <a:gdLst>
              <a:gd name="connsiteX0" fmla="*/ 0 w 5036440"/>
              <a:gd name="connsiteY0" fmla="*/ 0 h 2573111"/>
              <a:gd name="connsiteX1" fmla="*/ 5036440 w 5036440"/>
              <a:gd name="connsiteY1" fmla="*/ 0 h 2573111"/>
              <a:gd name="connsiteX2" fmla="*/ 5036440 w 5036440"/>
              <a:gd name="connsiteY2" fmla="*/ 2539969 h 2573111"/>
              <a:gd name="connsiteX3" fmla="*/ 5003298 w 5036440"/>
              <a:gd name="connsiteY3" fmla="*/ 2573111 h 2573111"/>
              <a:gd name="connsiteX4" fmla="*/ 0 w 5036440"/>
              <a:gd name="connsiteY4" fmla="*/ 2573111 h 2573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36440" h="2573111">
                <a:moveTo>
                  <a:pt x="0" y="0"/>
                </a:moveTo>
                <a:lnTo>
                  <a:pt x="5036440" y="0"/>
                </a:lnTo>
                <a:lnTo>
                  <a:pt x="5036440" y="2539969"/>
                </a:lnTo>
                <a:cubicBezTo>
                  <a:pt x="5036440" y="2558273"/>
                  <a:pt x="5021602" y="2573111"/>
                  <a:pt x="5003298" y="2573111"/>
                </a:cubicBezTo>
                <a:lnTo>
                  <a:pt x="0" y="2573111"/>
                </a:lnTo>
                <a:close/>
              </a:path>
            </a:pathLst>
          </a:custGeom>
          <a:pattFill prst="pct5">
            <a:fgClr>
              <a:schemeClr val="tx1"/>
            </a:fgClr>
            <a:bgClr>
              <a:schemeClr val="bg1">
                <a:lumMod val="85000"/>
              </a:schemeClr>
            </a:bgClr>
          </a:pattFill>
        </p:spPr>
        <p:txBody>
          <a:bodyPr wrap="square" anchor="ctr">
            <a:noAutofit/>
          </a:bodyPr>
          <a:lstStyle>
            <a:lvl1pPr marL="0" indent="0" algn="ctr">
              <a:buNone/>
              <a:defRPr sz="1600" b="0" i="0">
                <a:latin typeface="Source Sans Pro" charset="0"/>
                <a:ea typeface="Source Sans Pro" charset="0"/>
                <a:cs typeface="Source Sans Pro" charset="0"/>
              </a:defRPr>
            </a:lvl1pPr>
          </a:lstStyle>
          <a:p>
            <a:r>
              <a:rPr lang="en-US"/>
              <a:t>Drag &amp; Drop Image</a:t>
            </a:r>
          </a:p>
        </p:txBody>
      </p:sp>
      <p:sp>
        <p:nvSpPr>
          <p:cNvPr id="9" name="Picture Placeholder 8"/>
          <p:cNvSpPr>
            <a:spLocks noGrp="1"/>
          </p:cNvSpPr>
          <p:nvPr>
            <p:ph type="pic" sz="quarter" idx="12" hasCustomPrompt="1"/>
          </p:nvPr>
        </p:nvSpPr>
        <p:spPr>
          <a:xfrm>
            <a:off x="1115509" y="819656"/>
            <a:ext cx="5036440" cy="2599152"/>
          </a:xfrm>
          <a:custGeom>
            <a:avLst/>
            <a:gdLst>
              <a:gd name="connsiteX0" fmla="*/ 33477 w 5036440"/>
              <a:gd name="connsiteY0" fmla="*/ 0 h 2599152"/>
              <a:gd name="connsiteX1" fmla="*/ 5036440 w 5036440"/>
              <a:gd name="connsiteY1" fmla="*/ 0 h 2599152"/>
              <a:gd name="connsiteX2" fmla="*/ 5036440 w 5036440"/>
              <a:gd name="connsiteY2" fmla="*/ 2599152 h 2599152"/>
              <a:gd name="connsiteX3" fmla="*/ 0 w 5036440"/>
              <a:gd name="connsiteY3" fmla="*/ 2599152 h 2599152"/>
              <a:gd name="connsiteX4" fmla="*/ 0 w 5036440"/>
              <a:gd name="connsiteY4" fmla="*/ 33477 h 2599152"/>
              <a:gd name="connsiteX5" fmla="*/ 33477 w 5036440"/>
              <a:gd name="connsiteY5" fmla="*/ 0 h 2599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36440" h="2599152">
                <a:moveTo>
                  <a:pt x="33477" y="0"/>
                </a:moveTo>
                <a:lnTo>
                  <a:pt x="5036440" y="0"/>
                </a:lnTo>
                <a:lnTo>
                  <a:pt x="5036440" y="2599152"/>
                </a:lnTo>
                <a:lnTo>
                  <a:pt x="0" y="2599152"/>
                </a:lnTo>
                <a:lnTo>
                  <a:pt x="0" y="33477"/>
                </a:lnTo>
                <a:cubicBezTo>
                  <a:pt x="0" y="14988"/>
                  <a:pt x="14988" y="0"/>
                  <a:pt x="33477" y="0"/>
                </a:cubicBezTo>
                <a:close/>
              </a:path>
            </a:pathLst>
          </a:custGeom>
          <a:pattFill prst="pct5">
            <a:fgClr>
              <a:schemeClr val="tx1"/>
            </a:fgClr>
            <a:bgClr>
              <a:schemeClr val="bg1">
                <a:lumMod val="85000"/>
              </a:schemeClr>
            </a:bgClr>
          </a:pattFill>
        </p:spPr>
        <p:txBody>
          <a:bodyPr wrap="square" anchor="ctr">
            <a:noAutofit/>
          </a:bodyPr>
          <a:lstStyle>
            <a:lvl1pPr marL="0" indent="0" algn="ctr">
              <a:buNone/>
              <a:defRPr sz="1600" b="0" i="0">
                <a:latin typeface="Source Sans Pro" charset="0"/>
                <a:ea typeface="Source Sans Pro" charset="0"/>
                <a:cs typeface="Source Sans Pro" charset="0"/>
              </a:defRPr>
            </a:lvl1pPr>
          </a:lstStyle>
          <a:p>
            <a:r>
              <a:rPr lang="en-US"/>
              <a:t>Drag &amp; Drop Image</a:t>
            </a:r>
          </a:p>
        </p:txBody>
      </p:sp>
    </p:spTree>
    <p:extLst>
      <p:ext uri="{BB962C8B-B14F-4D97-AF65-F5344CB8AC3E}">
        <p14:creationId xmlns:p14="http://schemas.microsoft.com/office/powerpoint/2010/main" xmlns="" val="23438775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9" name="Title 8"/>
          <p:cNvSpPr>
            <a:spLocks noGrp="1"/>
          </p:cNvSpPr>
          <p:nvPr>
            <p:ph type="title"/>
          </p:nvPr>
        </p:nvSpPr>
        <p:spPr>
          <a:xfrm>
            <a:off x="1246049" y="815516"/>
            <a:ext cx="9699902" cy="528838"/>
          </a:xfrm>
          <a:prstGeom prst="rect">
            <a:avLst/>
          </a:prstGeom>
        </p:spPr>
        <p:txBody>
          <a:bodyPr/>
          <a:lstStyle>
            <a:lvl1pPr algn="ctr">
              <a:lnSpc>
                <a:spcPct val="70000"/>
              </a:lnSpc>
              <a:defRPr sz="3600" b="1" i="0">
                <a:latin typeface="Roboto Thin" charset="0"/>
                <a:ea typeface="Roboto Thin" charset="0"/>
                <a:cs typeface="Roboto Thin" charset="0"/>
              </a:defRPr>
            </a:lvl1pPr>
          </a:lstStyle>
          <a:p>
            <a:r>
              <a:rPr lang="en-US" dirty="0"/>
              <a:t>Click to edit Master title style</a:t>
            </a:r>
          </a:p>
        </p:txBody>
      </p:sp>
      <p:sp>
        <p:nvSpPr>
          <p:cNvPr id="4" name="Content Placeholder 3"/>
          <p:cNvSpPr>
            <a:spLocks noGrp="1"/>
          </p:cNvSpPr>
          <p:nvPr>
            <p:ph sz="quarter" idx="10"/>
          </p:nvPr>
        </p:nvSpPr>
        <p:spPr>
          <a:xfrm>
            <a:off x="1246049" y="1277850"/>
            <a:ext cx="9699901" cy="310169"/>
          </a:xfrm>
          <a:prstGeom prst="rect">
            <a:avLst/>
          </a:prstGeom>
        </p:spPr>
        <p:txBody>
          <a:bodyPr/>
          <a:lstStyle>
            <a:lvl1pPr marL="0" indent="0" algn="ctr">
              <a:buNone/>
              <a:defRPr sz="1100" b="0" i="0" spc="300">
                <a:solidFill>
                  <a:schemeClr val="tx1">
                    <a:alpha val="50000"/>
                  </a:schemeClr>
                </a:solidFill>
                <a:latin typeface="Roboto Medium" charset="0"/>
                <a:ea typeface="Roboto Medium" charset="0"/>
                <a:cs typeface="Roboto Medium" charset="0"/>
              </a:defRPr>
            </a:lvl1pPr>
          </a:lstStyle>
          <a:p>
            <a:pPr lvl="0"/>
            <a:r>
              <a:rPr lang="en-US" dirty="0"/>
              <a:t>Click to edit Master </a:t>
            </a:r>
            <a:r>
              <a:rPr lang="en-US"/>
              <a:t>text styles</a:t>
            </a:r>
            <a:endParaRPr lang="en-US" dirty="0"/>
          </a:p>
        </p:txBody>
      </p:sp>
    </p:spTree>
    <p:extLst>
      <p:ext uri="{BB962C8B-B14F-4D97-AF65-F5344CB8AC3E}">
        <p14:creationId xmlns:p14="http://schemas.microsoft.com/office/powerpoint/2010/main" xmlns="" val="4282239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71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tx1">
              <a:alpha val="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2"/>
          <p:cNvSpPr>
            <a:spLocks noGrp="1"/>
          </p:cNvSpPr>
          <p:nvPr>
            <p:ph type="pic" sz="quarter" idx="11" hasCustomPrompt="1"/>
          </p:nvPr>
        </p:nvSpPr>
        <p:spPr>
          <a:xfrm>
            <a:off x="4184904" y="1517904"/>
            <a:ext cx="3822192" cy="3822192"/>
          </a:xfrm>
          <a:prstGeom prst="donut">
            <a:avLst/>
          </a:prstGeom>
          <a:pattFill prst="pct5">
            <a:fgClr>
              <a:schemeClr val="tx1"/>
            </a:fgClr>
            <a:bgClr>
              <a:schemeClr val="bg1">
                <a:lumMod val="85000"/>
              </a:schemeClr>
            </a:bgClr>
          </a:pattFill>
          <a:effectLst>
            <a:outerShdw blurRad="50800" dist="25400" dir="5400000" algn="t" rotWithShape="0">
              <a:prstClr val="black">
                <a:alpha val="15000"/>
              </a:prstClr>
            </a:outerShdw>
          </a:effectLst>
        </p:spPr>
        <p:txBody>
          <a:bodyPr anchor="ctr"/>
          <a:lstStyle>
            <a:lvl1pPr marL="0" indent="0" algn="ctr">
              <a:buNone/>
              <a:defRPr sz="1600" b="0" i="0">
                <a:latin typeface="Source Sans Pro" charset="0"/>
                <a:ea typeface="Source Sans Pro" charset="0"/>
                <a:cs typeface="Source Sans Pro" charset="0"/>
              </a:defRPr>
            </a:lvl1pPr>
          </a:lstStyle>
          <a:p>
            <a:r>
              <a:rPr lang="en-US"/>
              <a:t>Drag &amp; Drop Image</a:t>
            </a:r>
          </a:p>
        </p:txBody>
      </p:sp>
    </p:spTree>
    <p:extLst>
      <p:ext uri="{BB962C8B-B14F-4D97-AF65-F5344CB8AC3E}">
        <p14:creationId xmlns:p14="http://schemas.microsoft.com/office/powerpoint/2010/main" xmlns="" val="992867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73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tx1">
              <a:alpha val="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icture Placeholder 2"/>
          <p:cNvSpPr>
            <a:spLocks noGrp="1"/>
          </p:cNvSpPr>
          <p:nvPr>
            <p:ph type="pic" sz="quarter" idx="11" hasCustomPrompt="1"/>
          </p:nvPr>
        </p:nvSpPr>
        <p:spPr>
          <a:xfrm>
            <a:off x="0" y="0"/>
            <a:ext cx="3117274" cy="6858000"/>
          </a:xfrm>
          <a:prstGeom prst="rect">
            <a:avLst/>
          </a:prstGeom>
          <a:pattFill prst="pct5">
            <a:fgClr>
              <a:schemeClr val="tx1"/>
            </a:fgClr>
            <a:bgClr>
              <a:schemeClr val="bg1">
                <a:lumMod val="85000"/>
              </a:schemeClr>
            </a:bgClr>
          </a:pattFill>
        </p:spPr>
        <p:txBody>
          <a:bodyPr anchor="ctr"/>
          <a:lstStyle>
            <a:lvl1pPr marL="0" indent="0" algn="ctr">
              <a:buNone/>
              <a:defRPr sz="1600" b="0" i="0">
                <a:latin typeface="Source Sans Pro" charset="0"/>
                <a:ea typeface="Source Sans Pro" charset="0"/>
                <a:cs typeface="Source Sans Pro" charset="0"/>
              </a:defRPr>
            </a:lvl1pPr>
          </a:lstStyle>
          <a:p>
            <a:r>
              <a:rPr lang="en-US"/>
              <a:t>Drag &amp; Drop Image</a:t>
            </a:r>
          </a:p>
        </p:txBody>
      </p:sp>
      <p:sp>
        <p:nvSpPr>
          <p:cNvPr id="11" name="Slide Number Placeholder 5"/>
          <p:cNvSpPr txBox="1">
            <a:spLocks/>
          </p:cNvSpPr>
          <p:nvPr userDrawn="1"/>
        </p:nvSpPr>
        <p:spPr>
          <a:xfrm>
            <a:off x="3117274" y="464072"/>
            <a:ext cx="2607101" cy="1364728"/>
          </a:xfrm>
          <a:prstGeom prst="rect">
            <a:avLst/>
          </a:prstGeom>
        </p:spPr>
        <p:txBody>
          <a:bodyPr vert="horz" wrap="none" lIns="121920" tIns="60960" rIns="121920" bIns="60960" rtlCol="0" anchor="ctr">
            <a:no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fld id="{1A290D8D-6BA0-418D-AFED-C65293F70DA0}" type="slidenum">
              <a:rPr lang="en-US" sz="13800" b="0" i="0" smtClean="0">
                <a:solidFill>
                  <a:schemeClr val="bg1"/>
                </a:solidFill>
                <a:latin typeface="Roboto Medium" charset="0"/>
                <a:ea typeface="Roboto Medium" charset="0"/>
                <a:cs typeface="Roboto Medium" charset="0"/>
              </a:rPr>
              <a:pPr algn="l"/>
              <a:t>‹#›</a:t>
            </a:fld>
            <a:endParaRPr lang="en-US" sz="13800" b="0" i="0" dirty="0">
              <a:solidFill>
                <a:schemeClr val="bg1"/>
              </a:solidFill>
              <a:latin typeface="Roboto Medium" charset="0"/>
              <a:ea typeface="Roboto Medium" charset="0"/>
              <a:cs typeface="Roboto Medium" charset="0"/>
            </a:endParaRPr>
          </a:p>
        </p:txBody>
      </p:sp>
      <p:sp>
        <p:nvSpPr>
          <p:cNvPr id="9" name="Title 8"/>
          <p:cNvSpPr>
            <a:spLocks noGrp="1"/>
          </p:cNvSpPr>
          <p:nvPr>
            <p:ph type="title"/>
          </p:nvPr>
        </p:nvSpPr>
        <p:spPr>
          <a:xfrm>
            <a:off x="3869048" y="1033955"/>
            <a:ext cx="3287752" cy="1325563"/>
          </a:xfrm>
          <a:prstGeom prst="rect">
            <a:avLst/>
          </a:prstGeom>
        </p:spPr>
        <p:txBody>
          <a:bodyPr/>
          <a:lstStyle>
            <a:lvl1pPr>
              <a:lnSpc>
                <a:spcPct val="70000"/>
              </a:lnSpc>
              <a:defRPr sz="3600" b="1" i="0">
                <a:latin typeface="Roboto Thin" charset="0"/>
                <a:ea typeface="Roboto Thin" charset="0"/>
                <a:cs typeface="Roboto Thin" charset="0"/>
              </a:defRPr>
            </a:lvl1pPr>
          </a:lstStyle>
          <a:p>
            <a:r>
              <a:rPr lang="en-US" dirty="0"/>
              <a:t>Click to edit Master title style</a:t>
            </a:r>
          </a:p>
        </p:txBody>
      </p:sp>
    </p:spTree>
    <p:extLst>
      <p:ext uri="{BB962C8B-B14F-4D97-AF65-F5344CB8AC3E}">
        <p14:creationId xmlns:p14="http://schemas.microsoft.com/office/powerpoint/2010/main" xmlns="" val="1049000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1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tx1">
              <a:alpha val="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12"/>
          <p:cNvSpPr>
            <a:spLocks noGrp="1"/>
          </p:cNvSpPr>
          <p:nvPr>
            <p:ph type="pic" sz="quarter" idx="11" hasCustomPrompt="1"/>
          </p:nvPr>
        </p:nvSpPr>
        <p:spPr>
          <a:xfrm>
            <a:off x="384204" y="801112"/>
            <a:ext cx="6444258" cy="5417344"/>
          </a:xfrm>
          <a:custGeom>
            <a:avLst/>
            <a:gdLst/>
            <a:ahLst/>
            <a:cxnLst/>
            <a:rect l="l" t="t" r="r" b="b"/>
            <a:pathLst>
              <a:path w="6444258" h="5417344">
                <a:moveTo>
                  <a:pt x="0" y="0"/>
                </a:moveTo>
                <a:lnTo>
                  <a:pt x="1298526" y="0"/>
                </a:lnTo>
                <a:lnTo>
                  <a:pt x="1919883" y="3397002"/>
                </a:lnTo>
                <a:lnTo>
                  <a:pt x="2664024" y="0"/>
                </a:lnTo>
                <a:lnTo>
                  <a:pt x="3772793" y="0"/>
                </a:lnTo>
                <a:lnTo>
                  <a:pt x="4528096" y="3397002"/>
                </a:lnTo>
                <a:lnTo>
                  <a:pt x="5149453" y="0"/>
                </a:lnTo>
                <a:lnTo>
                  <a:pt x="6444258" y="0"/>
                </a:lnTo>
                <a:lnTo>
                  <a:pt x="5294560" y="5417344"/>
                </a:lnTo>
                <a:lnTo>
                  <a:pt x="3940225" y="5417344"/>
                </a:lnTo>
                <a:lnTo>
                  <a:pt x="3214688" y="2329161"/>
                </a:lnTo>
                <a:lnTo>
                  <a:pt x="2504033" y="5417344"/>
                </a:lnTo>
                <a:lnTo>
                  <a:pt x="1153418" y="5417344"/>
                </a:lnTo>
                <a:close/>
              </a:path>
            </a:pathLst>
          </a:custGeom>
          <a:pattFill prst="pct5">
            <a:fgClr>
              <a:schemeClr val="tx1"/>
            </a:fgClr>
            <a:bgClr>
              <a:schemeClr val="bg1">
                <a:lumMod val="85000"/>
              </a:schemeClr>
            </a:bgClr>
          </a:pattFill>
          <a:effectLst>
            <a:outerShdw blurRad="228600" dist="342900" dir="5400000" sx="89000" sy="89000" algn="t" rotWithShape="0">
              <a:prstClr val="black">
                <a:alpha val="14000"/>
              </a:prstClr>
            </a:outerShdw>
          </a:effectLst>
        </p:spPr>
        <p:txBody>
          <a:bodyPr wrap="square" anchor="ctr">
            <a:noAutofit/>
          </a:bodyPr>
          <a:lstStyle>
            <a:lvl1pPr marL="0" indent="0" algn="ctr">
              <a:buNone/>
              <a:defRPr sz="1600" b="0" i="0">
                <a:latin typeface="Source Sans Pro" charset="0"/>
                <a:ea typeface="Source Sans Pro" charset="0"/>
                <a:cs typeface="Source Sans Pro" charset="0"/>
              </a:defRPr>
            </a:lvl1pPr>
          </a:lstStyle>
          <a:p>
            <a:r>
              <a:rPr lang="en-US"/>
              <a:t>Drag &amp; Drop Image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xmlns="" id="{0728AFE5-E88A-402B-B585-873BE8BA92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xmlns="" id="{9C491871-9523-4036-9DDA-4BF546AB1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xmlns="" id="{3C7B14A4-4B16-4AFF-9B26-1154E3B04F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F230F5-2F11-4DA9-8815-BCBF736918D6}" type="datetimeFigureOut">
              <a:rPr lang="zh-CN" altLang="en-US" smtClean="0"/>
              <a:pPr/>
              <a:t>2021/6/21</a:t>
            </a:fld>
            <a:endParaRPr lang="zh-CN" altLang="en-US"/>
          </a:p>
        </p:txBody>
      </p:sp>
      <p:sp>
        <p:nvSpPr>
          <p:cNvPr id="5" name="页脚占位符 4">
            <a:extLst>
              <a:ext uri="{FF2B5EF4-FFF2-40B4-BE49-F238E27FC236}">
                <a16:creationId xmlns:a16="http://schemas.microsoft.com/office/drawing/2014/main" xmlns="" id="{571E80D5-4423-40F4-BE11-CDD175CD93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xmlns="" id="{6413CFE3-D537-4211-B867-635598858B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E05498-94DF-41A6-AF6E-64BE0DC8D674}" type="slidenum">
              <a:rPr lang="zh-CN" altLang="en-US" smtClean="0"/>
              <a:pPr/>
              <a:t>‹#›</a:t>
            </a:fld>
            <a:endParaRPr lang="zh-CN" altLang="en-US"/>
          </a:p>
        </p:txBody>
      </p:sp>
    </p:spTree>
    <p:extLst>
      <p:ext uri="{BB962C8B-B14F-4D97-AF65-F5344CB8AC3E}">
        <p14:creationId xmlns:p14="http://schemas.microsoft.com/office/powerpoint/2010/main" xmlns="" val="86379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3.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notesSlide" Target="../notesSlides/notesSlide1.xml"/><Relationship Id="rId5" Type="http://schemas.openxmlformats.org/officeDocument/2006/relationships/slideLayout" Target="../slideLayouts/slideLayout7.xml"/><Relationship Id="rId4" Type="http://schemas.openxmlformats.org/officeDocument/2006/relationships/tags" Target="../tags/tag5.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tags" Target="../tags/tag8.xml"/><Relationship Id="rId7" Type="http://schemas.openxmlformats.org/officeDocument/2006/relationships/image" Target="../media/image3.pn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notesSlide" Target="../notesSlides/notesSlide13.xml"/><Relationship Id="rId5" Type="http://schemas.openxmlformats.org/officeDocument/2006/relationships/slideLayout" Target="../slideLayouts/slideLayout7.xml"/><Relationship Id="rId4" Type="http://schemas.openxmlformats.org/officeDocument/2006/relationships/tags" Target="../tags/tag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 xmlns:a16="http://schemas.microsoft.com/office/drawing/2014/main" id="{EA28BD82-5977-413D-9DCE-17B3B7CF4291}"/>
              </a:ext>
            </a:extLst>
          </p:cNvPr>
          <p:cNvPicPr>
            <a:picLocks noChangeAspect="1"/>
          </p:cNvPicPr>
          <p:nvPr/>
        </p:nvPicPr>
        <p:blipFill>
          <a:blip r:embed="rId7"/>
          <a:stretch>
            <a:fillRect/>
          </a:stretch>
        </p:blipFill>
        <p:spPr>
          <a:xfrm>
            <a:off x="0" y="0"/>
            <a:ext cx="12192000" cy="6858000"/>
          </a:xfrm>
          <a:prstGeom prst="rect">
            <a:avLst/>
          </a:prstGeom>
        </p:spPr>
      </p:pic>
      <p:sp>
        <p:nvSpPr>
          <p:cNvPr id="6" name="PA_库_矩形 5">
            <a:extLst>
              <a:ext uri="{FF2B5EF4-FFF2-40B4-BE49-F238E27FC236}">
                <a16:creationId xmlns="" xmlns:a16="http://schemas.microsoft.com/office/drawing/2014/main" id="{4044ABB0-A946-4F03-8C8B-6350D40BEF17}"/>
              </a:ext>
            </a:extLst>
          </p:cNvPr>
          <p:cNvSpPr/>
          <p:nvPr>
            <p:custDataLst>
              <p:tags r:id="rId1"/>
            </p:custDataLst>
          </p:nvPr>
        </p:nvSpPr>
        <p:spPr>
          <a:xfrm>
            <a:off x="1882079" y="942189"/>
            <a:ext cx="8666710" cy="4262388"/>
          </a:xfrm>
          <a:prstGeom prst="rect">
            <a:avLst/>
          </a:prstGeom>
          <a:noFill/>
          <a:ln>
            <a:gradFill flip="none" rotWithShape="1">
              <a:gsLst>
                <a:gs pos="0">
                  <a:srgbClr val="AB442C"/>
                </a:gs>
                <a:gs pos="39000">
                  <a:srgbClr val="E5BE8B"/>
                </a:gs>
                <a:gs pos="69000">
                  <a:srgbClr val="90316F"/>
                </a:gs>
                <a:gs pos="100000">
                  <a:srgbClr val="2B8F94"/>
                </a:gs>
              </a:gsLst>
              <a:lin ang="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PA_库_等腰三角形 10">
            <a:extLst>
              <a:ext uri="{FF2B5EF4-FFF2-40B4-BE49-F238E27FC236}">
                <a16:creationId xmlns="" xmlns:a16="http://schemas.microsoft.com/office/drawing/2014/main" id="{5376D18F-7D90-4C77-864A-DAA7C76F29A2}"/>
              </a:ext>
            </a:extLst>
          </p:cNvPr>
          <p:cNvSpPr/>
          <p:nvPr>
            <p:custDataLst>
              <p:tags r:id="rId2"/>
            </p:custDataLst>
          </p:nvPr>
        </p:nvSpPr>
        <p:spPr>
          <a:xfrm rot="10800000">
            <a:off x="9573429" y="1653423"/>
            <a:ext cx="351809" cy="303283"/>
          </a:xfrm>
          <a:prstGeom prst="triangle">
            <a:avLst/>
          </a:prstGeom>
          <a:solidFill>
            <a:srgbClr val="CAB6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PA_库_文本框 14">
            <a:extLst>
              <a:ext uri="{FF2B5EF4-FFF2-40B4-BE49-F238E27FC236}">
                <a16:creationId xmlns="" xmlns:a16="http://schemas.microsoft.com/office/drawing/2014/main" id="{29C4878C-5D5A-4412-8A6C-D671702352BD}"/>
              </a:ext>
            </a:extLst>
          </p:cNvPr>
          <p:cNvSpPr txBox="1"/>
          <p:nvPr>
            <p:custDataLst>
              <p:tags r:id="rId3"/>
            </p:custDataLst>
          </p:nvPr>
        </p:nvSpPr>
        <p:spPr>
          <a:xfrm>
            <a:off x="3076113" y="2146277"/>
            <a:ext cx="6278642" cy="1708160"/>
          </a:xfrm>
          <a:prstGeom prst="rect">
            <a:avLst/>
          </a:prstGeom>
          <a:noFill/>
        </p:spPr>
        <p:txBody>
          <a:bodyPr wrap="none" rtlCol="0">
            <a:spAutoFit/>
          </a:bodyPr>
          <a:lstStyle/>
          <a:p>
            <a:r>
              <a:rPr lang="en-US" altLang="zh-CN" sz="10500" dirty="0">
                <a:solidFill>
                  <a:srgbClr val="F6D88F"/>
                </a:solidFill>
                <a:latin typeface="张海山锐线体简" panose="02000000000000000000" pitchFamily="2" charset="-122"/>
                <a:ea typeface="张海山锐线体简" panose="02000000000000000000" pitchFamily="2" charset="-122"/>
              </a:rPr>
              <a:t>GOTRAYS</a:t>
            </a:r>
            <a:endParaRPr lang="zh-CN" altLang="en-US" sz="10500" dirty="0">
              <a:solidFill>
                <a:srgbClr val="F6D88F"/>
              </a:solidFill>
              <a:latin typeface="张海山锐线体简" panose="02000000000000000000" pitchFamily="2" charset="-122"/>
              <a:ea typeface="张海山锐线体简" panose="02000000000000000000" pitchFamily="2" charset="-122"/>
            </a:endParaRPr>
          </a:p>
        </p:txBody>
      </p:sp>
      <p:sp>
        <p:nvSpPr>
          <p:cNvPr id="16" name="PA_库_文本框 15">
            <a:extLst>
              <a:ext uri="{FF2B5EF4-FFF2-40B4-BE49-F238E27FC236}">
                <a16:creationId xmlns="" xmlns:a16="http://schemas.microsoft.com/office/drawing/2014/main" id="{10AC5567-5EB8-41B4-8AA7-5A64201E8EC2}"/>
              </a:ext>
            </a:extLst>
          </p:cNvPr>
          <p:cNvSpPr txBox="1"/>
          <p:nvPr>
            <p:custDataLst>
              <p:tags r:id="rId4"/>
            </p:custDataLst>
          </p:nvPr>
        </p:nvSpPr>
        <p:spPr>
          <a:xfrm>
            <a:off x="6371354" y="4331636"/>
            <a:ext cx="3938567" cy="400110"/>
          </a:xfrm>
          <a:prstGeom prst="rect">
            <a:avLst/>
          </a:prstGeom>
          <a:noFill/>
        </p:spPr>
        <p:txBody>
          <a:bodyPr wrap="square" rtlCol="0">
            <a:spAutoFit/>
          </a:bodyPr>
          <a:lstStyle/>
          <a:p>
            <a:pPr algn="dist"/>
            <a:r>
              <a:rPr lang="en-US" altLang="zh-CN" sz="2000" dirty="0">
                <a:solidFill>
                  <a:srgbClr val="F6D88F"/>
                </a:solidFill>
                <a:latin typeface="张海山锐线体简" panose="02000000000000000000" pitchFamily="2" charset="-122"/>
                <a:ea typeface="张海山锐线体简" panose="02000000000000000000" pitchFamily="2" charset="-122"/>
              </a:rPr>
              <a:t>report</a:t>
            </a:r>
            <a:endParaRPr lang="zh-CN" altLang="en-US" sz="2000" dirty="0">
              <a:solidFill>
                <a:srgbClr val="F6D88F"/>
              </a:solidFill>
              <a:latin typeface="张海山锐线体简" panose="02000000000000000000" pitchFamily="2" charset="-122"/>
              <a:ea typeface="张海山锐线体简" panose="02000000000000000000" pitchFamily="2" charset="-122"/>
            </a:endParaRPr>
          </a:p>
        </p:txBody>
      </p:sp>
    </p:spTree>
    <p:extLst>
      <p:ext uri="{BB962C8B-B14F-4D97-AF65-F5344CB8AC3E}">
        <p14:creationId xmlns="" xmlns:p14="http://schemas.microsoft.com/office/powerpoint/2010/main" val="3151650196"/>
      </p:ext>
    </p:extLst>
  </p:cSld>
  <p:clrMapOvr>
    <a:masterClrMapping/>
  </p:clrMapOvr>
  <mc:AlternateContent xmlns:mc="http://schemas.openxmlformats.org/markup-compatibility/2006">
    <mc:Choice xmlns=""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1500" fill="hold"/>
                                        <p:tgtEl>
                                          <p:spTgt spid="15"/>
                                        </p:tgtEl>
                                        <p:attrNameLst>
                                          <p:attrName>ppt_x</p:attrName>
                                        </p:attrNameLst>
                                      </p:cBhvr>
                                      <p:tavLst>
                                        <p:tav tm="0">
                                          <p:val>
                                            <p:strVal val="1+#ppt_w/2"/>
                                          </p:val>
                                        </p:tav>
                                        <p:tav tm="100000">
                                          <p:val>
                                            <p:strVal val="#ppt_x"/>
                                          </p:val>
                                        </p:tav>
                                      </p:tavLst>
                                    </p:anim>
                                    <p:anim calcmode="lin" valueType="num">
                                      <p:cBhvr additive="base">
                                        <p:cTn id="8" dur="1500" fill="hold"/>
                                        <p:tgtEl>
                                          <p:spTgt spid="15"/>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25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1500" fill="hold"/>
                                        <p:tgtEl>
                                          <p:spTgt spid="16"/>
                                        </p:tgtEl>
                                        <p:attrNameLst>
                                          <p:attrName>ppt_x</p:attrName>
                                        </p:attrNameLst>
                                      </p:cBhvr>
                                      <p:tavLst>
                                        <p:tav tm="0">
                                          <p:val>
                                            <p:strVal val="0-#ppt_w/2"/>
                                          </p:val>
                                        </p:tav>
                                        <p:tav tm="100000">
                                          <p:val>
                                            <p:strVal val="#ppt_x"/>
                                          </p:val>
                                        </p:tav>
                                      </p:tavLst>
                                    </p:anim>
                                    <p:anim calcmode="lin" valueType="num">
                                      <p:cBhvr additive="base">
                                        <p:cTn id="12" dur="1500" fill="hold"/>
                                        <p:tgtEl>
                                          <p:spTgt spid="16"/>
                                        </p:tgtEl>
                                        <p:attrNameLst>
                                          <p:attrName>ppt_y</p:attrName>
                                        </p:attrNameLst>
                                      </p:cBhvr>
                                      <p:tavLst>
                                        <p:tav tm="0">
                                          <p:val>
                                            <p:strVal val="#ppt_y"/>
                                          </p:val>
                                        </p:tav>
                                        <p:tav tm="100000">
                                          <p:val>
                                            <p:strVal val="#ppt_y"/>
                                          </p:val>
                                        </p:tav>
                                      </p:tavLst>
                                    </p:anim>
                                    <p:set>
                                      <p:cBhvr>
                                        <p:cTn id="13" dur="1" fill="hold">
                                          <p:stCondLst>
                                            <p:cond delay="0"/>
                                          </p:stCondLst>
                                        </p:cTn>
                                        <p:tgtEl>
                                          <p:spTgt spid="16"/>
                                        </p:tgtEl>
                                        <p:attrNameLst>
                                          <p:attrName>style.visibility</p:attrName>
                                        </p:attrNameLst>
                                      </p:cBhvr>
                                      <p:to>
                                        <p:strVal val="visible"/>
                                      </p:to>
                                    </p:set>
                                    <p:anim to="" calcmode="lin" valueType="num">
                                      <p:cBhvr>
                                        <p:cTn id="14" dur="1500" fill="hold">
                                          <p:stCondLst>
                                            <p:cond delay="0"/>
                                          </p:stCondLst>
                                        </p:cTn>
                                        <p:tgtEl>
                                          <p:spTgt spid="16"/>
                                        </p:tgtEl>
                                        <p:attrNameLst>
                                          <p:attrName>ppt_w</p:attrName>
                                        </p:attrNameLst>
                                      </p:cBhvr>
                                      <p:tavLst>
                                        <p:tav tm="0">
                                          <p:val>
                                            <p:strVal val="0"/>
                                          </p:val>
                                        </p:tav>
                                        <p:tav tm="100000">
                                          <p:val>
                                            <p:strVal val="#ppt_w"/>
                                          </p:val>
                                        </p:tav>
                                      </p:tavLst>
                                    </p:anim>
                                    <p:anim to="" calcmode="lin" valueType="num">
                                      <p:cBhvr>
                                        <p:cTn id="15" dur="1500" fill="hold">
                                          <p:stCondLst>
                                            <p:cond delay="0"/>
                                          </p:stCondLst>
                                        </p:cTn>
                                        <p:tgtEl>
                                          <p:spTgt spid="16"/>
                                        </p:tgtEl>
                                        <p:attrNameLst>
                                          <p:attrName>ppt_h</p:attrName>
                                        </p:attrNameLst>
                                      </p:cBhvr>
                                      <p:tavLst>
                                        <p:tav tm="0">
                                          <p:val>
                                            <p:strVal val="0"/>
                                          </p:val>
                                        </p:tav>
                                        <p:tav tm="100000">
                                          <p:val>
                                            <p:strVal val="#ppt_h"/>
                                          </p:val>
                                        </p:tav>
                                      </p:tavLst>
                                    </p:anim>
                                    <p:animEffect filter="fade">
                                      <p:cBhvr>
                                        <p:cTn id="16" dur="1500">
                                          <p:stCondLst>
                                            <p:cond delay="0"/>
                                          </p:stCondLst>
                                        </p:cTn>
                                        <p:tgtEl>
                                          <p:spTgt spid="16"/>
                                        </p:tgtEl>
                                      </p:cBhvr>
                                    </p:animEffect>
                                  </p:childTnLst>
                                </p:cTn>
                              </p:par>
                              <p:par>
                                <p:cTn id="17" presetID="23" presetClass="entr" presetSubtype="288" fill="hold" grpId="0" nodeType="withEffect">
                                  <p:stCondLst>
                                    <p:cond delay="250"/>
                                  </p:stCondLst>
                                  <p:childTnLst>
                                    <p:set>
                                      <p:cBhvr>
                                        <p:cTn id="18" dur="1" fill="hold">
                                          <p:stCondLst>
                                            <p:cond delay="0"/>
                                          </p:stCondLst>
                                        </p:cTn>
                                        <p:tgtEl>
                                          <p:spTgt spid="11"/>
                                        </p:tgtEl>
                                        <p:attrNameLst>
                                          <p:attrName>style.visibility</p:attrName>
                                        </p:attrNameLst>
                                      </p:cBhvr>
                                      <p:to>
                                        <p:strVal val="visible"/>
                                      </p:to>
                                    </p:set>
                                    <p:anim calcmode="lin" valueType="num">
                                      <p:cBhvr>
                                        <p:cTn id="19" dur="500" fill="hold"/>
                                        <p:tgtEl>
                                          <p:spTgt spid="11"/>
                                        </p:tgtEl>
                                        <p:attrNameLst>
                                          <p:attrName>ppt_w</p:attrName>
                                        </p:attrNameLst>
                                      </p:cBhvr>
                                      <p:tavLst>
                                        <p:tav tm="0">
                                          <p:val>
                                            <p:strVal val="4/3*#ppt_w"/>
                                          </p:val>
                                        </p:tav>
                                        <p:tav tm="100000">
                                          <p:val>
                                            <p:strVal val="#ppt_w"/>
                                          </p:val>
                                        </p:tav>
                                      </p:tavLst>
                                    </p:anim>
                                    <p:anim calcmode="lin" valueType="num">
                                      <p:cBhvr>
                                        <p:cTn id="20" dur="500" fill="hold"/>
                                        <p:tgtEl>
                                          <p:spTgt spid="11"/>
                                        </p:tgtEl>
                                        <p:attrNameLst>
                                          <p:attrName>ppt_h</p:attrName>
                                        </p:attrNameLst>
                                      </p:cBhvr>
                                      <p:tavLst>
                                        <p:tav tm="0">
                                          <p:val>
                                            <p:strVal val="4/3*#ppt_h"/>
                                          </p:val>
                                        </p:tav>
                                        <p:tav tm="100000">
                                          <p:val>
                                            <p:strVal val="#ppt_h"/>
                                          </p:val>
                                        </p:tav>
                                      </p:tavLst>
                                    </p:anim>
                                  </p:childTnLst>
                                </p:cTn>
                              </p:par>
                              <p:par>
                                <p:cTn id="21" presetID="23" presetClass="entr" presetSubtype="288" fill="hold" grpId="0" nodeType="withEffect">
                                  <p:stCondLst>
                                    <p:cond delay="25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ppt_w</p:attrName>
                                        </p:attrNameLst>
                                      </p:cBhvr>
                                      <p:tavLst>
                                        <p:tav tm="0">
                                          <p:val>
                                            <p:strVal val="4/3*#ppt_w"/>
                                          </p:val>
                                        </p:tav>
                                        <p:tav tm="100000">
                                          <p:val>
                                            <p:strVal val="#ppt_w"/>
                                          </p:val>
                                        </p:tav>
                                      </p:tavLst>
                                    </p:anim>
                                    <p:anim calcmode="lin" valueType="num">
                                      <p:cBhvr>
                                        <p:cTn id="24" dur="500" fill="hold"/>
                                        <p:tgtEl>
                                          <p:spTgt spid="6"/>
                                        </p:tgtEl>
                                        <p:attrNameLst>
                                          <p:attrName>ppt_h</p:attrName>
                                        </p:attrNameLst>
                                      </p:cBhvr>
                                      <p:tavLst>
                                        <p:tav tm="0">
                                          <p:val>
                                            <p:strVal val="4/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15" grpId="0" autoUpdateAnimBg="0"/>
      <p:bldP spid="16" grpId="0"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descr="图片2.jpg"/>
          <p:cNvPicPr>
            <a:picLocks noChangeAspect="1"/>
          </p:cNvPicPr>
          <p:nvPr/>
        </p:nvPicPr>
        <p:blipFill>
          <a:blip r:embed="rId3"/>
          <a:stretch>
            <a:fillRect/>
          </a:stretch>
        </p:blipFill>
        <p:spPr>
          <a:xfrm>
            <a:off x="-228599" y="0"/>
            <a:ext cx="12420600" cy="6858000"/>
          </a:xfrm>
          <a:prstGeom prst="rect">
            <a:avLst/>
          </a:prstGeom>
        </p:spPr>
      </p:pic>
      <p:grpSp>
        <p:nvGrpSpPr>
          <p:cNvPr id="6" name="Group 16"/>
          <p:cNvGrpSpPr/>
          <p:nvPr/>
        </p:nvGrpSpPr>
        <p:grpSpPr>
          <a:xfrm>
            <a:off x="1561543" y="246279"/>
            <a:ext cx="9250680" cy="6245961"/>
            <a:chOff x="1382283" y="1927242"/>
            <a:chExt cx="9075420" cy="2899983"/>
          </a:xfrm>
        </p:grpSpPr>
        <p:sp>
          <p:nvSpPr>
            <p:cNvPr id="12" name="Rounded Rectangle 11"/>
            <p:cNvSpPr/>
            <p:nvPr/>
          </p:nvSpPr>
          <p:spPr>
            <a:xfrm>
              <a:off x="1382283" y="1927242"/>
              <a:ext cx="9075420" cy="2899983"/>
            </a:xfrm>
            <a:prstGeom prst="roundRect">
              <a:avLst>
                <a:gd name="adj" fmla="val 1231"/>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2" name="Title 3"/>
            <p:cNvSpPr txBox="1">
              <a:spLocks/>
            </p:cNvSpPr>
            <p:nvPr/>
          </p:nvSpPr>
          <p:spPr>
            <a:xfrm>
              <a:off x="1671122" y="2723803"/>
              <a:ext cx="2803695" cy="417392"/>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sz="3200" b="0" dirty="0">
                  <a:solidFill>
                    <a:srgbClr val="2B8F94"/>
                  </a:solidFill>
                  <a:latin typeface="张海山锐线体简" panose="02000000000000000000" pitchFamily="2" charset="-122"/>
                  <a:ea typeface="张海山锐线体简" panose="02000000000000000000" pitchFamily="2" charset="-122"/>
                  <a:cs typeface="Roboto Light" charset="0"/>
                </a:rPr>
                <a:t>GOTRAYS</a:t>
              </a:r>
            </a:p>
          </p:txBody>
        </p:sp>
        <p:sp>
          <p:nvSpPr>
            <p:cNvPr id="3" name="Title 3"/>
            <p:cNvSpPr txBox="1">
              <a:spLocks/>
            </p:cNvSpPr>
            <p:nvPr/>
          </p:nvSpPr>
          <p:spPr>
            <a:xfrm>
              <a:off x="2251290" y="3817618"/>
              <a:ext cx="3058628" cy="264042"/>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endParaRPr lang="en-US" sz="400" b="0" dirty="0">
                <a:solidFill>
                  <a:schemeClr val="tx2"/>
                </a:solidFill>
                <a:latin typeface="张海山锐线体简" panose="02000000000000000000" pitchFamily="2" charset="-122"/>
                <a:ea typeface="张海山锐线体简" panose="02000000000000000000" pitchFamily="2" charset="-122"/>
                <a:cs typeface="Roboto Light" charset="0"/>
              </a:endParaRPr>
            </a:p>
          </p:txBody>
        </p:sp>
        <p:sp>
          <p:nvSpPr>
            <p:cNvPr id="4" name="Title 3"/>
            <p:cNvSpPr txBox="1">
              <a:spLocks/>
            </p:cNvSpPr>
            <p:nvPr/>
          </p:nvSpPr>
          <p:spPr>
            <a:xfrm>
              <a:off x="4937760" y="2781045"/>
              <a:ext cx="5341620" cy="1603034"/>
            </a:xfrm>
            <a:prstGeom prst="rect">
              <a:avLst/>
            </a:prstGeom>
          </p:spPr>
          <p:txBody>
            <a:bodyPr>
              <a:noAutofit/>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140000"/>
                </a:lnSpc>
                <a:spcBef>
                  <a:spcPts val="1200"/>
                </a:spcBef>
                <a:buClr>
                  <a:schemeClr val="accent2"/>
                </a:buClr>
                <a:buSzPct val="150000"/>
              </a:pPr>
              <a:endParaRPr lang="en-US" sz="1600" b="0" dirty="0">
                <a:solidFill>
                  <a:schemeClr val="tx2"/>
                </a:solidFill>
                <a:latin typeface="张海山锐线体简" panose="02000000000000000000" pitchFamily="2" charset="-122"/>
                <a:ea typeface="张海山锐线体简" panose="02000000000000000000" pitchFamily="2" charset="-122"/>
                <a:cs typeface="Roboto Medium" charset="0"/>
              </a:endParaRPr>
            </a:p>
          </p:txBody>
        </p:sp>
      </p:grpSp>
      <p:cxnSp>
        <p:nvCxnSpPr>
          <p:cNvPr id="5" name="Straight Connector 4"/>
          <p:cNvCxnSpPr/>
          <p:nvPr/>
        </p:nvCxnSpPr>
        <p:spPr>
          <a:xfrm>
            <a:off x="3576270" y="1645335"/>
            <a:ext cx="0" cy="1061507"/>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文本框 9">
            <a:extLst>
              <a:ext uri="{FF2B5EF4-FFF2-40B4-BE49-F238E27FC236}">
                <a16:creationId xmlns="" xmlns:a16="http://schemas.microsoft.com/office/drawing/2014/main" id="{492051DA-51FA-426F-BBB0-1316A8651FFF}"/>
              </a:ext>
            </a:extLst>
          </p:cNvPr>
          <p:cNvSpPr txBox="1"/>
          <p:nvPr/>
        </p:nvSpPr>
        <p:spPr>
          <a:xfrm>
            <a:off x="3688320" y="743326"/>
            <a:ext cx="6696003" cy="5262979"/>
          </a:xfrm>
          <a:prstGeom prst="rect">
            <a:avLst/>
          </a:prstGeom>
          <a:noFill/>
        </p:spPr>
        <p:txBody>
          <a:bodyPr wrap="square">
            <a:spAutoFit/>
          </a:bodyPr>
          <a:lstStyle/>
          <a:p>
            <a:r>
              <a:rPr lang="en-US" altLang="zh-CN" sz="2400" dirty="0">
                <a:solidFill>
                  <a:schemeClr val="accent1">
                    <a:lumMod val="75000"/>
                  </a:schemeClr>
                </a:solidFill>
              </a:rPr>
              <a:t>Team leader: </a:t>
            </a:r>
            <a:r>
              <a:rPr lang="en-US" altLang="zh-CN" sz="2400" dirty="0" err="1">
                <a:solidFill>
                  <a:schemeClr val="accent1">
                    <a:lumMod val="75000"/>
                  </a:schemeClr>
                </a:solidFill>
              </a:rPr>
              <a:t>Zhenying</a:t>
            </a:r>
            <a:r>
              <a:rPr lang="en-US" altLang="zh-CN" sz="2400" dirty="0">
                <a:solidFill>
                  <a:schemeClr val="accent1">
                    <a:lumMod val="75000"/>
                  </a:schemeClr>
                </a:solidFill>
              </a:rPr>
              <a:t> </a:t>
            </a:r>
            <a:r>
              <a:rPr lang="en-US" altLang="zh-CN" sz="2400" dirty="0" err="1">
                <a:solidFill>
                  <a:schemeClr val="accent1">
                    <a:lumMod val="75000"/>
                  </a:schemeClr>
                </a:solidFill>
              </a:rPr>
              <a:t>Su</a:t>
            </a:r>
            <a:r>
              <a:rPr lang="en-US" altLang="zh-CN" sz="2400" dirty="0">
                <a:solidFill>
                  <a:schemeClr val="accent1">
                    <a:lumMod val="75000"/>
                  </a:schemeClr>
                </a:solidFill>
              </a:rPr>
              <a:t>  </a:t>
            </a:r>
          </a:p>
          <a:p>
            <a:endParaRPr lang="en-US" altLang="zh-CN" sz="2400" dirty="0">
              <a:solidFill>
                <a:schemeClr val="accent1">
                  <a:lumMod val="75000"/>
                </a:schemeClr>
              </a:solidFill>
            </a:endParaRPr>
          </a:p>
          <a:p>
            <a:r>
              <a:rPr lang="en-US" altLang="zh-CN" sz="2400" dirty="0" err="1">
                <a:solidFill>
                  <a:schemeClr val="accent1">
                    <a:lumMod val="75000"/>
                  </a:schemeClr>
                </a:solidFill>
              </a:rPr>
              <a:t>Repoters</a:t>
            </a:r>
            <a:r>
              <a:rPr lang="en-US" altLang="zh-CN" sz="2400" dirty="0">
                <a:solidFill>
                  <a:schemeClr val="accent1">
                    <a:lumMod val="75000"/>
                  </a:schemeClr>
                </a:solidFill>
              </a:rPr>
              <a:t>: </a:t>
            </a:r>
            <a:r>
              <a:rPr lang="en-US" altLang="zh-CN" sz="2400" dirty="0" err="1">
                <a:solidFill>
                  <a:schemeClr val="accent1">
                    <a:lumMod val="75000"/>
                  </a:schemeClr>
                </a:solidFill>
              </a:rPr>
              <a:t>Yanyin</a:t>
            </a:r>
            <a:r>
              <a:rPr lang="en-US" altLang="zh-CN" sz="2400" dirty="0">
                <a:solidFill>
                  <a:schemeClr val="accent1">
                    <a:lumMod val="75000"/>
                  </a:schemeClr>
                </a:solidFill>
              </a:rPr>
              <a:t> </a:t>
            </a:r>
            <a:r>
              <a:rPr lang="en-US" altLang="zh-CN" sz="2400" dirty="0" err="1" smtClean="0">
                <a:solidFill>
                  <a:schemeClr val="accent1">
                    <a:lumMod val="75000"/>
                  </a:schemeClr>
                </a:solidFill>
              </a:rPr>
              <a:t>Gao</a:t>
            </a:r>
            <a:r>
              <a:rPr lang="en-US" altLang="zh-CN" sz="2400" dirty="0" smtClean="0">
                <a:solidFill>
                  <a:schemeClr val="accent1">
                    <a:lumMod val="75000"/>
                  </a:schemeClr>
                </a:solidFill>
              </a:rPr>
              <a:t>       </a:t>
            </a:r>
          </a:p>
          <a:p>
            <a:endParaRPr lang="en-US" altLang="zh-CN" sz="2400" dirty="0" smtClean="0">
              <a:solidFill>
                <a:schemeClr val="accent1">
                  <a:lumMod val="75000"/>
                </a:schemeClr>
              </a:solidFill>
            </a:endParaRPr>
          </a:p>
          <a:p>
            <a:r>
              <a:rPr lang="en-US" altLang="zh-CN" sz="2400" dirty="0" err="1" smtClean="0">
                <a:solidFill>
                  <a:schemeClr val="accent1">
                    <a:lumMod val="75000"/>
                  </a:schemeClr>
                </a:solidFill>
              </a:rPr>
              <a:t>Timekeeper:Wenyue</a:t>
            </a:r>
            <a:r>
              <a:rPr lang="en-US" altLang="zh-CN" sz="2400" dirty="0" smtClean="0">
                <a:solidFill>
                  <a:schemeClr val="accent1">
                    <a:lumMod val="75000"/>
                  </a:schemeClr>
                </a:solidFill>
              </a:rPr>
              <a:t> </a:t>
            </a:r>
            <a:r>
              <a:rPr lang="en-US" altLang="zh-CN" sz="2400" dirty="0" err="1" smtClean="0">
                <a:solidFill>
                  <a:schemeClr val="accent1">
                    <a:lumMod val="75000"/>
                  </a:schemeClr>
                </a:solidFill>
              </a:rPr>
              <a:t>Zeng</a:t>
            </a:r>
            <a:r>
              <a:rPr lang="en-US" altLang="zh-CN" sz="2400" dirty="0" smtClean="0">
                <a:solidFill>
                  <a:schemeClr val="accent1">
                    <a:lumMod val="75000"/>
                  </a:schemeClr>
                </a:solidFill>
              </a:rPr>
              <a:t> </a:t>
            </a:r>
            <a:endParaRPr lang="en-US" altLang="zh-CN" sz="2400" dirty="0">
              <a:solidFill>
                <a:schemeClr val="accent1">
                  <a:lumMod val="75000"/>
                </a:schemeClr>
              </a:solidFill>
            </a:endParaRPr>
          </a:p>
          <a:p>
            <a:endParaRPr lang="en-US" altLang="zh-CN" sz="2400" dirty="0">
              <a:solidFill>
                <a:schemeClr val="accent1">
                  <a:lumMod val="75000"/>
                </a:schemeClr>
              </a:solidFill>
            </a:endParaRPr>
          </a:p>
          <a:p>
            <a:r>
              <a:rPr lang="en-US" altLang="zh-CN" sz="2400" dirty="0">
                <a:solidFill>
                  <a:schemeClr val="accent1">
                    <a:lumMod val="75000"/>
                  </a:schemeClr>
                </a:solidFill>
              </a:rPr>
              <a:t>Teammates: </a:t>
            </a:r>
            <a:r>
              <a:rPr lang="en-US" altLang="zh-CN" sz="2400" dirty="0" err="1">
                <a:solidFill>
                  <a:schemeClr val="accent1">
                    <a:lumMod val="75000"/>
                  </a:schemeClr>
                </a:solidFill>
              </a:rPr>
              <a:t>Qiaoyan</a:t>
            </a:r>
            <a:r>
              <a:rPr lang="en-US" altLang="zh-CN" sz="2400" dirty="0">
                <a:solidFill>
                  <a:schemeClr val="accent1">
                    <a:lumMod val="75000"/>
                  </a:schemeClr>
                </a:solidFill>
              </a:rPr>
              <a:t> </a:t>
            </a:r>
            <a:r>
              <a:rPr lang="en-US" altLang="zh-CN" sz="2400" dirty="0" err="1">
                <a:solidFill>
                  <a:schemeClr val="accent1">
                    <a:lumMod val="75000"/>
                  </a:schemeClr>
                </a:solidFill>
              </a:rPr>
              <a:t>zheng</a:t>
            </a:r>
            <a:r>
              <a:rPr lang="en-US" altLang="zh-CN" sz="2400" dirty="0">
                <a:solidFill>
                  <a:schemeClr val="accent1">
                    <a:lumMod val="75000"/>
                  </a:schemeClr>
                </a:solidFill>
              </a:rPr>
              <a:t>, </a:t>
            </a:r>
            <a:r>
              <a:rPr lang="en-US" altLang="zh-CN" sz="2400" dirty="0" err="1">
                <a:solidFill>
                  <a:schemeClr val="accent1">
                    <a:lumMod val="75000"/>
                  </a:schemeClr>
                </a:solidFill>
              </a:rPr>
              <a:t>Yuyue</a:t>
            </a:r>
            <a:r>
              <a:rPr lang="en-US" altLang="zh-CN" sz="2400" dirty="0">
                <a:solidFill>
                  <a:schemeClr val="accent1">
                    <a:lumMod val="75000"/>
                  </a:schemeClr>
                </a:solidFill>
              </a:rPr>
              <a:t> </a:t>
            </a:r>
            <a:r>
              <a:rPr lang="en-US" altLang="zh-CN" sz="2400" dirty="0" smtClean="0">
                <a:solidFill>
                  <a:schemeClr val="accent1">
                    <a:lumMod val="75000"/>
                  </a:schemeClr>
                </a:solidFill>
              </a:rPr>
              <a:t>Zhu</a:t>
            </a:r>
            <a:endParaRPr lang="en-US" altLang="zh-CN" sz="2400" dirty="0">
              <a:solidFill>
                <a:schemeClr val="accent1">
                  <a:lumMod val="75000"/>
                </a:schemeClr>
              </a:solidFill>
            </a:endParaRPr>
          </a:p>
          <a:p>
            <a:endParaRPr lang="en-US" altLang="zh-CN" sz="2400" dirty="0">
              <a:solidFill>
                <a:schemeClr val="accent1">
                  <a:lumMod val="75000"/>
                </a:schemeClr>
              </a:solidFill>
            </a:endParaRPr>
          </a:p>
          <a:p>
            <a:r>
              <a:rPr lang="en-US" altLang="zh-CN" sz="2400" dirty="0" smtClean="0">
                <a:solidFill>
                  <a:schemeClr val="accent1">
                    <a:lumMod val="75000"/>
                  </a:schemeClr>
                </a:solidFill>
              </a:rPr>
              <a:t>"</a:t>
            </a:r>
            <a:r>
              <a:rPr lang="en-US" altLang="zh-CN" sz="2400" dirty="0">
                <a:solidFill>
                  <a:schemeClr val="accent1">
                    <a:lumMod val="75000"/>
                  </a:schemeClr>
                </a:solidFill>
              </a:rPr>
              <a:t>Got" means to get something, and sometimes it means to do it, so it's used in the name of the team, and it means to do whatever the company wants to do; “</a:t>
            </a:r>
            <a:r>
              <a:rPr lang="en-US" altLang="zh-CN" sz="2400" dirty="0" err="1">
                <a:solidFill>
                  <a:schemeClr val="accent1">
                    <a:lumMod val="75000"/>
                  </a:schemeClr>
                </a:solidFill>
              </a:rPr>
              <a:t>Rays”are</a:t>
            </a:r>
            <a:r>
              <a:rPr lang="en-US" altLang="zh-CN" sz="2400" dirty="0">
                <a:solidFill>
                  <a:schemeClr val="accent1">
                    <a:lumMod val="75000"/>
                  </a:schemeClr>
                </a:solidFill>
              </a:rPr>
              <a:t> Rays of light. They mean to be bright and bright. “Rays” mean that a team can shine and become the best.</a:t>
            </a:r>
          </a:p>
        </p:txBody>
      </p:sp>
    </p:spTree>
    <p:extLst>
      <p:ext uri="{BB962C8B-B14F-4D97-AF65-F5344CB8AC3E}">
        <p14:creationId xmlns="" xmlns:p14="http://schemas.microsoft.com/office/powerpoint/2010/main" val="269026234"/>
      </p:ext>
    </p:extLst>
  </p:cSld>
  <p:clrMapOvr>
    <a:masterClrMapping/>
  </p:clrMapOvr>
  <mc:AlternateContent xmlns:mc="http://schemas.openxmlformats.org/markup-compatibility/2006">
    <mc:Choice xmlns=""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500" fill="hold"/>
                                        <p:tgtEl>
                                          <p:spTgt spid="6"/>
                                        </p:tgtEl>
                                        <p:attrNameLst>
                                          <p:attrName>ppt_x</p:attrName>
                                        </p:attrNameLst>
                                      </p:cBhvr>
                                      <p:tavLst>
                                        <p:tav tm="0">
                                          <p:val>
                                            <p:strVal val="#ppt_x"/>
                                          </p:val>
                                        </p:tav>
                                        <p:tav tm="100000">
                                          <p:val>
                                            <p:strVal val="#ppt_x"/>
                                          </p:val>
                                        </p:tav>
                                      </p:tavLst>
                                    </p:anim>
                                    <p:anim calcmode="lin" valueType="num">
                                      <p:cBhvr additive="base">
                                        <p:cTn id="8" dur="1500" fill="hold"/>
                                        <p:tgtEl>
                                          <p:spTgt spid="6"/>
                                        </p:tgtEl>
                                        <p:attrNameLst>
                                          <p:attrName>ppt_y</p:attrName>
                                        </p:attrNameLst>
                                      </p:cBhvr>
                                      <p:tavLst>
                                        <p:tav tm="0">
                                          <p:val>
                                            <p:strVal val="1+#ppt_h/2"/>
                                          </p:val>
                                        </p:tav>
                                        <p:tav tm="100000">
                                          <p:val>
                                            <p:strVal val="#ppt_y"/>
                                          </p:val>
                                        </p:tav>
                                      </p:tavLst>
                                    </p:anim>
                                  </p:childTnLst>
                                </p:cTn>
                              </p:par>
                              <p:par>
                                <p:cTn id="9" presetID="22" presetClass="entr" presetSubtype="1" fill="hold" nodeType="withEffect">
                                  <p:stCondLst>
                                    <p:cond delay="200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grpSp>
        <p:nvGrpSpPr>
          <p:cNvPr id="17" name="Group 16"/>
          <p:cNvGrpSpPr/>
          <p:nvPr/>
        </p:nvGrpSpPr>
        <p:grpSpPr>
          <a:xfrm>
            <a:off x="1558290" y="2122371"/>
            <a:ext cx="9075420" cy="2899983"/>
            <a:chOff x="1558290" y="2122371"/>
            <a:chExt cx="9075420" cy="2899983"/>
          </a:xfrm>
        </p:grpSpPr>
        <p:sp>
          <p:nvSpPr>
            <p:cNvPr id="12" name="Rounded Rectangle 11"/>
            <p:cNvSpPr/>
            <p:nvPr/>
          </p:nvSpPr>
          <p:spPr>
            <a:xfrm>
              <a:off x="1558290" y="2122371"/>
              <a:ext cx="9075420" cy="2899983"/>
            </a:xfrm>
            <a:prstGeom prst="roundRect">
              <a:avLst>
                <a:gd name="adj" fmla="val 1231"/>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2" name="Title 3"/>
            <p:cNvSpPr txBox="1">
              <a:spLocks/>
            </p:cNvSpPr>
            <p:nvPr/>
          </p:nvSpPr>
          <p:spPr>
            <a:xfrm>
              <a:off x="2289926" y="3124919"/>
              <a:ext cx="2108209" cy="1259160"/>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100000"/>
                </a:lnSpc>
              </a:pPr>
              <a:r>
                <a:rPr lang="en-US" altLang="zh-CN" sz="2800" b="0" i="0" dirty="0">
                  <a:solidFill>
                    <a:schemeClr val="accent3">
                      <a:lumMod val="50000"/>
                    </a:schemeClr>
                  </a:solidFill>
                  <a:effectLst/>
                  <a:latin typeface="Dubai" panose="020B0503030403030204" pitchFamily="34" charset="-78"/>
                  <a:cs typeface="Dubai" panose="020B0503030403030204" pitchFamily="34" charset="-78"/>
                </a:rPr>
                <a:t>Effective working relationship</a:t>
              </a:r>
              <a:endParaRPr lang="en-US" sz="2800" b="0" dirty="0">
                <a:solidFill>
                  <a:schemeClr val="accent3">
                    <a:lumMod val="50000"/>
                  </a:schemeClr>
                </a:solidFill>
                <a:latin typeface="Dubai" panose="020B0503030403030204" pitchFamily="34" charset="-78"/>
                <a:ea typeface="张海山锐线体简" panose="02000000000000000000" pitchFamily="2" charset="-122"/>
                <a:cs typeface="Dubai" panose="020B0503030403030204" pitchFamily="34" charset="-78"/>
              </a:endParaRPr>
            </a:p>
          </p:txBody>
        </p:sp>
        <p:sp>
          <p:nvSpPr>
            <p:cNvPr id="4" name="Title 3"/>
            <p:cNvSpPr txBox="1">
              <a:spLocks/>
            </p:cNvSpPr>
            <p:nvPr/>
          </p:nvSpPr>
          <p:spPr>
            <a:xfrm>
              <a:off x="4937760" y="2781045"/>
              <a:ext cx="5341620" cy="1603034"/>
            </a:xfrm>
            <a:prstGeom prst="rect">
              <a:avLst/>
            </a:prstGeom>
          </p:spPr>
          <p:txBody>
            <a:bodyPr>
              <a:noAutofit/>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140000"/>
                </a:lnSpc>
                <a:spcBef>
                  <a:spcPts val="1200"/>
                </a:spcBef>
                <a:buClr>
                  <a:schemeClr val="accent2"/>
                </a:buClr>
                <a:buSzPct val="150000"/>
              </a:pPr>
              <a:r>
                <a:rPr lang="en-US" altLang="zh-CN" sz="2400" b="0" i="0" dirty="0">
                  <a:solidFill>
                    <a:srgbClr val="333333"/>
                  </a:solidFill>
                  <a:effectLst/>
                  <a:latin typeface="Dubai" panose="020B0503030403030204" pitchFamily="34" charset="-78"/>
                  <a:cs typeface="Dubai" panose="020B0503030403030204" pitchFamily="34" charset="-78"/>
                </a:rPr>
                <a:t>Drucker believed that an effective working relationship must be one of contribution</a:t>
              </a:r>
              <a:r>
                <a:rPr lang="en-US" altLang="zh-CN" sz="2400" b="0" i="0" dirty="0">
                  <a:solidFill>
                    <a:schemeClr val="tx2"/>
                  </a:solidFill>
                  <a:effectLst/>
                  <a:latin typeface="Dubai" panose="020B0503030403030204" pitchFamily="34" charset="-78"/>
                  <a:ea typeface="张海山锐线体简" panose="02000000000000000000" pitchFamily="2" charset="-122"/>
                  <a:cs typeface="Dubai" panose="020B0503030403030204" pitchFamily="34" charset="-78"/>
                </a:rPr>
                <a:t>.</a:t>
              </a:r>
              <a:endParaRPr lang="en-US" altLang="zh-CN" sz="2400" b="0" dirty="0">
                <a:solidFill>
                  <a:srgbClr val="333333"/>
                </a:solidFill>
                <a:latin typeface="Dubai" panose="020B0503030403030204" pitchFamily="34" charset="-78"/>
                <a:cs typeface="Dubai" panose="020B0503030403030204" pitchFamily="34" charset="-78"/>
              </a:endParaRPr>
            </a:p>
          </p:txBody>
        </p:sp>
      </p:grpSp>
      <p:cxnSp>
        <p:nvCxnSpPr>
          <p:cNvPr id="5" name="Straight Connector 4"/>
          <p:cNvCxnSpPr/>
          <p:nvPr/>
        </p:nvCxnSpPr>
        <p:spPr>
          <a:xfrm>
            <a:off x="3024356" y="2132571"/>
            <a:ext cx="0" cy="1061507"/>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图片占位符 7">
            <a:extLst>
              <a:ext uri="{FF2B5EF4-FFF2-40B4-BE49-F238E27FC236}">
                <a16:creationId xmlns:a16="http://schemas.microsoft.com/office/drawing/2014/main" xmlns="" id="{33F5864D-6B7B-4D92-8859-490E9C45E599}"/>
              </a:ext>
            </a:extLst>
          </p:cNvPr>
          <p:cNvPicPr>
            <a:picLocks noGrp="1" noChangeAspect="1"/>
          </p:cNvPicPr>
          <p:nvPr>
            <p:ph type="pic" sz="quarter" idx="10"/>
          </p:nvPr>
        </p:nvPicPr>
        <p:blipFill>
          <a:blip r:embed="rId4">
            <a:extLst>
              <a:ext uri="{28A0092B-C50C-407E-A947-70E740481C1C}">
                <a14:useLocalDpi xmlns:a14="http://schemas.microsoft.com/office/drawing/2010/main" xmlns="" val="0"/>
              </a:ext>
            </a:extLst>
          </a:blip>
          <a:srcRect l="17500" r="17500"/>
          <a:stretch/>
        </p:blipFill>
        <p:spPr>
          <a:xfrm>
            <a:off x="2428478" y="1394220"/>
            <a:ext cx="1191756" cy="1191756"/>
          </a:xfrm>
        </p:spPr>
      </p:pic>
    </p:spTree>
    <p:extLst>
      <p:ext uri="{BB962C8B-B14F-4D97-AF65-F5344CB8AC3E}">
        <p14:creationId xmlns:p14="http://schemas.microsoft.com/office/powerpoint/2010/main" xmlns="" val="269026234"/>
      </p:ext>
    </p:extLst>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1500" fill="hold"/>
                                        <p:tgtEl>
                                          <p:spTgt spid="17"/>
                                        </p:tgtEl>
                                        <p:attrNameLst>
                                          <p:attrName>ppt_x</p:attrName>
                                        </p:attrNameLst>
                                      </p:cBhvr>
                                      <p:tavLst>
                                        <p:tav tm="0">
                                          <p:val>
                                            <p:strVal val="#ppt_x"/>
                                          </p:val>
                                        </p:tav>
                                        <p:tav tm="100000">
                                          <p:val>
                                            <p:strVal val="#ppt_x"/>
                                          </p:val>
                                        </p:tav>
                                      </p:tavLst>
                                    </p:anim>
                                    <p:anim calcmode="lin" valueType="num">
                                      <p:cBhvr additive="base">
                                        <p:cTn id="8" dur="1500" fill="hold"/>
                                        <p:tgtEl>
                                          <p:spTgt spid="17"/>
                                        </p:tgtEl>
                                        <p:attrNameLst>
                                          <p:attrName>ppt_y</p:attrName>
                                        </p:attrNameLst>
                                      </p:cBhvr>
                                      <p:tavLst>
                                        <p:tav tm="0">
                                          <p:val>
                                            <p:strVal val="1+#ppt_h/2"/>
                                          </p:val>
                                        </p:tav>
                                        <p:tav tm="100000">
                                          <p:val>
                                            <p:strVal val="#ppt_y"/>
                                          </p:val>
                                        </p:tav>
                                      </p:tavLst>
                                    </p:anim>
                                  </p:childTnLst>
                                </p:cTn>
                              </p:par>
                              <p:par>
                                <p:cTn id="9" presetID="22" presetClass="entr" presetSubtype="1" fill="hold" nodeType="withEffect">
                                  <p:stCondLst>
                                    <p:cond delay="200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
        <p:nvSpPr>
          <p:cNvPr id="3" name="Title 3"/>
          <p:cNvSpPr txBox="1">
            <a:spLocks/>
          </p:cNvSpPr>
          <p:nvPr/>
        </p:nvSpPr>
        <p:spPr>
          <a:xfrm>
            <a:off x="1121172" y="1273796"/>
            <a:ext cx="9708406" cy="2460989"/>
          </a:xfrm>
          <a:prstGeom prst="rect">
            <a:avLst/>
          </a:prstGeom>
        </p:spPr>
        <p:txBody>
          <a:bodyPr>
            <a:noAutofit/>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140000"/>
              </a:lnSpc>
              <a:spcBef>
                <a:spcPts val="1200"/>
              </a:spcBef>
              <a:buClr>
                <a:schemeClr val="accent2"/>
              </a:buClr>
              <a:buSzPct val="150000"/>
            </a:pPr>
            <a:r>
              <a:rPr lang="en-US" altLang="zh-CN" sz="3200" b="0" dirty="0">
                <a:latin typeface="Dubai" panose="020B0503030403030204" pitchFamily="34" charset="-78"/>
                <a:cs typeface="Dubai" panose="020B0503030403030204" pitchFamily="34" charset="-78"/>
              </a:rPr>
              <a:t>The essence of interpersonal relationship is exchange. There is exchange and there is demand. The essence of building a good working relationship between superiors and subordinates is that you can accurately grasp the need and satisfy these needs through your ability.</a:t>
            </a:r>
            <a:endParaRPr lang="en-US" sz="3200" b="0" spc="300" dirty="0">
              <a:solidFill>
                <a:schemeClr val="tx2"/>
              </a:solidFill>
              <a:latin typeface="Dubai" panose="020B0503030403030204" pitchFamily="34" charset="-78"/>
              <a:ea typeface="张海山锐线体简" panose="02000000000000000000" pitchFamily="2" charset="-122"/>
              <a:cs typeface="Dubai" panose="020B0503030403030204" pitchFamily="34" charset="-78"/>
            </a:endParaRPr>
          </a:p>
        </p:txBody>
      </p:sp>
      <p:sp>
        <p:nvSpPr>
          <p:cNvPr id="4" name="TextBox 3"/>
          <p:cNvSpPr txBox="1"/>
          <p:nvPr/>
        </p:nvSpPr>
        <p:spPr>
          <a:xfrm>
            <a:off x="5578745" y="447452"/>
            <a:ext cx="922047" cy="1862048"/>
          </a:xfrm>
          <a:prstGeom prst="rect">
            <a:avLst/>
          </a:prstGeom>
          <a:noFill/>
        </p:spPr>
        <p:txBody>
          <a:bodyPr wrap="none" rtlCol="0">
            <a:spAutoFit/>
          </a:bodyPr>
          <a:lstStyle/>
          <a:p>
            <a:r>
              <a:rPr lang="en-US" sz="11500" b="1" dirty="0">
                <a:solidFill>
                  <a:schemeClr val="tx2"/>
                </a:solidFill>
                <a:latin typeface="Roboto Black" charset="0"/>
                <a:ea typeface="Roboto Black" charset="0"/>
                <a:cs typeface="Roboto Black" charset="0"/>
              </a:rPr>
              <a:t>“</a:t>
            </a:r>
          </a:p>
        </p:txBody>
      </p:sp>
      <p:sp>
        <p:nvSpPr>
          <p:cNvPr id="2" name="矩形 1">
            <a:extLst>
              <a:ext uri="{FF2B5EF4-FFF2-40B4-BE49-F238E27FC236}">
                <a16:creationId xmlns:a16="http://schemas.microsoft.com/office/drawing/2014/main" xmlns="" id="{9D57F2CB-ACEB-407B-AAF7-63C594DBBE8C}"/>
              </a:ext>
            </a:extLst>
          </p:cNvPr>
          <p:cNvSpPr/>
          <p:nvPr/>
        </p:nvSpPr>
        <p:spPr>
          <a:xfrm>
            <a:off x="4005925" y="5047273"/>
            <a:ext cx="3938900"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altLang="zh-CN" sz="5400" b="1" cap="none" spc="0" dirty="0">
                <a:ln/>
                <a:solidFill>
                  <a:schemeClr val="accent4"/>
                </a:solidFill>
                <a:effectLst/>
                <a:latin typeface="Monotype Corsiva" panose="03010101010201010101" pitchFamily="66" charset="0"/>
              </a:rPr>
              <a:t>The team's note</a:t>
            </a:r>
            <a:endParaRPr lang="zh-CN" altLang="en-US" sz="5400" b="1" cap="none" spc="0" dirty="0">
              <a:ln/>
              <a:solidFill>
                <a:schemeClr val="accent4"/>
              </a:solidFill>
              <a:effectLst/>
            </a:endParaRPr>
          </a:p>
        </p:txBody>
      </p:sp>
    </p:spTree>
    <p:extLst>
      <p:ext uri="{BB962C8B-B14F-4D97-AF65-F5344CB8AC3E}">
        <p14:creationId xmlns:p14="http://schemas.microsoft.com/office/powerpoint/2010/main" xmlns="" val="1084040881"/>
      </p:ext>
    </p:extLst>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500" fill="hold"/>
                                        <p:tgtEl>
                                          <p:spTgt spid="3"/>
                                        </p:tgtEl>
                                        <p:attrNameLst>
                                          <p:attrName>ppt_x</p:attrName>
                                        </p:attrNameLst>
                                      </p:cBhvr>
                                      <p:tavLst>
                                        <p:tav tm="0">
                                          <p:val>
                                            <p:strVal val="#ppt_x"/>
                                          </p:val>
                                        </p:tav>
                                        <p:tav tm="100000">
                                          <p:val>
                                            <p:strVal val="#ppt_x"/>
                                          </p:val>
                                        </p:tav>
                                      </p:tavLst>
                                    </p:anim>
                                    <p:anim calcmode="lin" valueType="num">
                                      <p:cBhvr additive="base">
                                        <p:cTn id="8" dur="1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46049" y="540046"/>
            <a:ext cx="9699902" cy="528838"/>
          </a:xfrm>
        </p:spPr>
        <p:txBody>
          <a:bodyPr/>
          <a:lstStyle/>
          <a:p>
            <a:r>
              <a:rPr lang="en-US" altLang="zh-CN" b="0" i="0" dirty="0">
                <a:solidFill>
                  <a:srgbClr val="333333"/>
                </a:solidFill>
                <a:effectLst/>
                <a:latin typeface="Arial" panose="020B0604020202020204" pitchFamily="34" charset="0"/>
              </a:rPr>
              <a:t>The key elements</a:t>
            </a:r>
            <a:endParaRPr lang="en-US" dirty="0">
              <a:latin typeface="张海山锐线体简" panose="02000000000000000000" pitchFamily="2" charset="-122"/>
              <a:ea typeface="张海山锐线体简" panose="02000000000000000000" pitchFamily="2" charset="-122"/>
            </a:endParaRPr>
          </a:p>
        </p:txBody>
      </p:sp>
      <p:grpSp>
        <p:nvGrpSpPr>
          <p:cNvPr id="37" name="Group 36"/>
          <p:cNvGrpSpPr/>
          <p:nvPr/>
        </p:nvGrpSpPr>
        <p:grpSpPr>
          <a:xfrm>
            <a:off x="1025358" y="1294065"/>
            <a:ext cx="10008430" cy="948684"/>
            <a:chOff x="1115510" y="1986609"/>
            <a:chExt cx="10008430" cy="1098946"/>
          </a:xfrm>
        </p:grpSpPr>
        <p:sp>
          <p:nvSpPr>
            <p:cNvPr id="10" name="Rounded Rectangle 9"/>
            <p:cNvSpPr/>
            <p:nvPr/>
          </p:nvSpPr>
          <p:spPr>
            <a:xfrm>
              <a:off x="1115510" y="1986609"/>
              <a:ext cx="10008430" cy="1098946"/>
            </a:xfrm>
            <a:prstGeom prst="roundRect">
              <a:avLst>
                <a:gd name="adj" fmla="val 2444"/>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张海山锐线体简" panose="02000000000000000000" pitchFamily="2" charset="-122"/>
                <a:ea typeface="张海山锐线体简" panose="02000000000000000000" pitchFamily="2" charset="-122"/>
              </a:endParaRPr>
            </a:p>
          </p:txBody>
        </p:sp>
        <p:sp>
          <p:nvSpPr>
            <p:cNvPr id="12" name="Title 3"/>
            <p:cNvSpPr txBox="1">
              <a:spLocks/>
            </p:cNvSpPr>
            <p:nvPr/>
          </p:nvSpPr>
          <p:spPr>
            <a:xfrm>
              <a:off x="2271748" y="2289452"/>
              <a:ext cx="5693835" cy="493261"/>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altLang="zh-CN" sz="3200" b="0" i="0" dirty="0">
                  <a:effectLst/>
                  <a:latin typeface="Dubai" panose="020B0503030403030204" pitchFamily="34" charset="-78"/>
                  <a:cs typeface="Dubai" panose="020B0503030403030204" pitchFamily="34" charset="-78"/>
                </a:rPr>
                <a:t>Communicate with each other</a:t>
              </a:r>
              <a:endParaRPr lang="en-US" sz="3200" b="0" dirty="0">
                <a:latin typeface="Dubai" panose="020B0503030403030204" pitchFamily="34" charset="-78"/>
                <a:ea typeface="张海山锐线体简" panose="02000000000000000000" pitchFamily="2" charset="-122"/>
                <a:cs typeface="Dubai" panose="020B0503030403030204" pitchFamily="34" charset="-78"/>
              </a:endParaRPr>
            </a:p>
          </p:txBody>
        </p:sp>
        <p:sp>
          <p:nvSpPr>
            <p:cNvPr id="13" name="Title 3"/>
            <p:cNvSpPr txBox="1">
              <a:spLocks/>
            </p:cNvSpPr>
            <p:nvPr/>
          </p:nvSpPr>
          <p:spPr>
            <a:xfrm>
              <a:off x="2271749" y="2479097"/>
              <a:ext cx="8134274" cy="606456"/>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100000"/>
                </a:lnSpc>
              </a:pPr>
              <a:endParaRPr lang="en-US" sz="7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24" name="Rectangle 23"/>
            <p:cNvSpPr/>
            <p:nvPr/>
          </p:nvSpPr>
          <p:spPr>
            <a:xfrm>
              <a:off x="1454644" y="2192093"/>
              <a:ext cx="595035" cy="584775"/>
            </a:xfrm>
            <a:prstGeom prst="rect">
              <a:avLst/>
            </a:prstGeom>
          </p:spPr>
          <p:txBody>
            <a:bodyPr wrap="none">
              <a:spAutoFit/>
            </a:bodyPr>
            <a:lstStyle/>
            <a:p>
              <a:r>
                <a:rPr lang="en-US" sz="3200" dirty="0">
                  <a:solidFill>
                    <a:schemeClr val="accent1"/>
                  </a:solidFill>
                  <a:latin typeface="张海山锐线体简" panose="02000000000000000000" pitchFamily="2" charset="-122"/>
                  <a:ea typeface="张海山锐线体简" panose="02000000000000000000" pitchFamily="2" charset="-122"/>
                  <a:cs typeface="linea-arrows-10" charset="0"/>
                </a:rPr>
                <a:t></a:t>
              </a:r>
              <a:endParaRPr lang="en-US" sz="3200" dirty="0">
                <a:solidFill>
                  <a:schemeClr val="accent1"/>
                </a:solidFill>
                <a:latin typeface="张海山锐线体简" panose="02000000000000000000" pitchFamily="2" charset="-122"/>
                <a:ea typeface="张海山锐线体简" panose="02000000000000000000" pitchFamily="2" charset="-122"/>
                <a:cs typeface="SF UI Display Thin" charset="0"/>
              </a:endParaRPr>
            </a:p>
          </p:txBody>
        </p:sp>
      </p:grpSp>
      <p:grpSp>
        <p:nvGrpSpPr>
          <p:cNvPr id="35" name="Group 34"/>
          <p:cNvGrpSpPr/>
          <p:nvPr/>
        </p:nvGrpSpPr>
        <p:grpSpPr>
          <a:xfrm>
            <a:off x="1025358" y="2546777"/>
            <a:ext cx="10008430" cy="1019275"/>
            <a:chOff x="1115510" y="3337664"/>
            <a:chExt cx="10008430" cy="1259916"/>
          </a:xfrm>
        </p:grpSpPr>
        <p:sp>
          <p:nvSpPr>
            <p:cNvPr id="27" name="Rounded Rectangle 26"/>
            <p:cNvSpPr/>
            <p:nvPr/>
          </p:nvSpPr>
          <p:spPr>
            <a:xfrm>
              <a:off x="1115510" y="3337664"/>
              <a:ext cx="10008430" cy="1259916"/>
            </a:xfrm>
            <a:prstGeom prst="roundRect">
              <a:avLst>
                <a:gd name="adj" fmla="val 2431"/>
              </a:avLst>
            </a:prstGeom>
            <a:blipFill>
              <a:blip r:embed="rId4"/>
              <a:stretch>
                <a:fillRect/>
              </a:stretch>
            </a:blip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张海山锐线体简" panose="02000000000000000000" pitchFamily="2" charset="-122"/>
                <a:ea typeface="张海山锐线体简" panose="02000000000000000000" pitchFamily="2" charset="-122"/>
              </a:endParaRPr>
            </a:p>
          </p:txBody>
        </p:sp>
        <p:sp>
          <p:nvSpPr>
            <p:cNvPr id="28" name="Title 3"/>
            <p:cNvSpPr txBox="1">
              <a:spLocks/>
            </p:cNvSpPr>
            <p:nvPr/>
          </p:nvSpPr>
          <p:spPr>
            <a:xfrm>
              <a:off x="2271748" y="3700689"/>
              <a:ext cx="4199886" cy="720553"/>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altLang="zh-CN" sz="3200" b="0" i="0" dirty="0">
                  <a:solidFill>
                    <a:schemeClr val="bg1"/>
                  </a:solidFill>
                  <a:effectLst/>
                  <a:latin typeface="Dubai" panose="020B0503030403030204" pitchFamily="34" charset="-78"/>
                  <a:cs typeface="Dubai" panose="020B0503030403030204" pitchFamily="34" charset="-78"/>
                </a:rPr>
                <a:t>The team cooperation</a:t>
              </a:r>
              <a:endParaRPr lang="en-US" sz="3200" b="0" dirty="0">
                <a:solidFill>
                  <a:schemeClr val="bg1"/>
                </a:solidFill>
                <a:latin typeface="Dubai" panose="020B0503030403030204" pitchFamily="34" charset="-78"/>
                <a:ea typeface="张海山锐线体简" panose="02000000000000000000" pitchFamily="2" charset="-122"/>
                <a:cs typeface="Dubai" panose="020B0503030403030204" pitchFamily="34" charset="-78"/>
              </a:endParaRPr>
            </a:p>
          </p:txBody>
        </p:sp>
        <p:sp>
          <p:nvSpPr>
            <p:cNvPr id="30" name="Rectangle 29"/>
            <p:cNvSpPr/>
            <p:nvPr/>
          </p:nvSpPr>
          <p:spPr>
            <a:xfrm>
              <a:off x="1454644" y="3586899"/>
              <a:ext cx="595035" cy="584775"/>
            </a:xfrm>
            <a:prstGeom prst="rect">
              <a:avLst/>
            </a:prstGeom>
          </p:spPr>
          <p:txBody>
            <a:bodyPr wrap="none">
              <a:spAutoFit/>
            </a:bodyPr>
            <a:lstStyle/>
            <a:p>
              <a:r>
                <a:rPr lang="en-US" sz="3200" dirty="0">
                  <a:solidFill>
                    <a:srgbClr val="FFFFFF"/>
                  </a:solidFill>
                  <a:latin typeface="张海山锐线体简" panose="02000000000000000000" pitchFamily="2" charset="-122"/>
                  <a:ea typeface="张海山锐线体简" panose="02000000000000000000" pitchFamily="2" charset="-122"/>
                  <a:cs typeface="linea-arrows-10" charset="0"/>
                </a:rPr>
                <a:t></a:t>
              </a:r>
              <a:endParaRPr lang="en-US" sz="3200" dirty="0">
                <a:solidFill>
                  <a:srgbClr val="FFFFFF"/>
                </a:solidFill>
                <a:latin typeface="张海山锐线体简" panose="02000000000000000000" pitchFamily="2" charset="-122"/>
                <a:ea typeface="张海山锐线体简" panose="02000000000000000000" pitchFamily="2" charset="-122"/>
                <a:cs typeface="SF UI Display Thin" charset="0"/>
              </a:endParaRPr>
            </a:p>
          </p:txBody>
        </p:sp>
      </p:grpSp>
      <p:grpSp>
        <p:nvGrpSpPr>
          <p:cNvPr id="36" name="Group 35"/>
          <p:cNvGrpSpPr/>
          <p:nvPr/>
        </p:nvGrpSpPr>
        <p:grpSpPr>
          <a:xfrm>
            <a:off x="1025358" y="3781438"/>
            <a:ext cx="10008430" cy="1019275"/>
            <a:chOff x="1115510" y="4702615"/>
            <a:chExt cx="10008430" cy="1246021"/>
          </a:xfrm>
        </p:grpSpPr>
        <p:sp>
          <p:nvSpPr>
            <p:cNvPr id="31" name="Rounded Rectangle 30"/>
            <p:cNvSpPr/>
            <p:nvPr/>
          </p:nvSpPr>
          <p:spPr>
            <a:xfrm>
              <a:off x="1115510" y="4702615"/>
              <a:ext cx="10008430" cy="1246021"/>
            </a:xfrm>
            <a:prstGeom prst="roundRect">
              <a:avLst>
                <a:gd name="adj" fmla="val 2444"/>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张海山锐线体简" panose="02000000000000000000" pitchFamily="2" charset="-122"/>
                <a:ea typeface="张海山锐线体简" panose="02000000000000000000" pitchFamily="2" charset="-122"/>
              </a:endParaRPr>
            </a:p>
          </p:txBody>
        </p:sp>
        <p:sp>
          <p:nvSpPr>
            <p:cNvPr id="32" name="Title 3"/>
            <p:cNvSpPr txBox="1">
              <a:spLocks/>
            </p:cNvSpPr>
            <p:nvPr/>
          </p:nvSpPr>
          <p:spPr>
            <a:xfrm>
              <a:off x="2271748" y="5137919"/>
              <a:ext cx="3227531" cy="709912"/>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altLang="zh-CN" sz="3200" b="0" i="0" dirty="0">
                  <a:solidFill>
                    <a:srgbClr val="333333"/>
                  </a:solidFill>
                  <a:effectLst/>
                  <a:latin typeface="Dubai" panose="020B0503030403030204" pitchFamily="34" charset="-78"/>
                  <a:cs typeface="Dubai" panose="020B0503030403030204" pitchFamily="34" charset="-78"/>
                </a:rPr>
                <a:t>Self development</a:t>
              </a:r>
              <a:endParaRPr lang="en-US" sz="3200" b="0" dirty="0">
                <a:latin typeface="Dubai" panose="020B0503030403030204" pitchFamily="34" charset="-78"/>
                <a:ea typeface="张海山锐线体简" panose="02000000000000000000" pitchFamily="2" charset="-122"/>
                <a:cs typeface="Dubai" panose="020B0503030403030204" pitchFamily="34" charset="-78"/>
              </a:endParaRPr>
            </a:p>
          </p:txBody>
        </p:sp>
        <p:sp>
          <p:nvSpPr>
            <p:cNvPr id="34" name="Rectangle 33"/>
            <p:cNvSpPr/>
            <p:nvPr/>
          </p:nvSpPr>
          <p:spPr>
            <a:xfrm>
              <a:off x="1454644" y="5033237"/>
              <a:ext cx="595035" cy="584775"/>
            </a:xfrm>
            <a:prstGeom prst="rect">
              <a:avLst/>
            </a:prstGeom>
          </p:spPr>
          <p:txBody>
            <a:bodyPr wrap="none">
              <a:spAutoFit/>
            </a:bodyPr>
            <a:lstStyle/>
            <a:p>
              <a:r>
                <a:rPr lang="en-US" sz="3200" dirty="0">
                  <a:solidFill>
                    <a:schemeClr val="accent1"/>
                  </a:solidFill>
                  <a:latin typeface="张海山锐线体简" panose="02000000000000000000" pitchFamily="2" charset="-122"/>
                  <a:ea typeface="张海山锐线体简" panose="02000000000000000000" pitchFamily="2" charset="-122"/>
                  <a:cs typeface="linea-arrows-10" charset="0"/>
                </a:rPr>
                <a:t></a:t>
              </a:r>
              <a:endParaRPr lang="en-US" sz="3200" dirty="0">
                <a:solidFill>
                  <a:schemeClr val="accent1"/>
                </a:solidFill>
                <a:latin typeface="张海山锐线体简" panose="02000000000000000000" pitchFamily="2" charset="-122"/>
                <a:ea typeface="张海山锐线体简" panose="02000000000000000000" pitchFamily="2" charset="-122"/>
                <a:cs typeface="SF UI Display Thin" charset="0"/>
              </a:endParaRPr>
            </a:p>
          </p:txBody>
        </p:sp>
      </p:grpSp>
      <p:grpSp>
        <p:nvGrpSpPr>
          <p:cNvPr id="21" name="Group 34">
            <a:extLst>
              <a:ext uri="{FF2B5EF4-FFF2-40B4-BE49-F238E27FC236}">
                <a16:creationId xmlns:a16="http://schemas.microsoft.com/office/drawing/2014/main" xmlns="" id="{B8E762C2-7222-4B69-B079-828920A2A97E}"/>
              </a:ext>
            </a:extLst>
          </p:cNvPr>
          <p:cNvGrpSpPr/>
          <p:nvPr/>
        </p:nvGrpSpPr>
        <p:grpSpPr>
          <a:xfrm>
            <a:off x="1025358" y="5146163"/>
            <a:ext cx="10008430" cy="1019275"/>
            <a:chOff x="1115510" y="3337664"/>
            <a:chExt cx="10008430" cy="1259916"/>
          </a:xfrm>
        </p:grpSpPr>
        <p:sp>
          <p:nvSpPr>
            <p:cNvPr id="22" name="Rounded Rectangle 26">
              <a:extLst>
                <a:ext uri="{FF2B5EF4-FFF2-40B4-BE49-F238E27FC236}">
                  <a16:creationId xmlns:a16="http://schemas.microsoft.com/office/drawing/2014/main" xmlns="" id="{781CD20C-34B2-4F9B-953A-7FA3939C1386}"/>
                </a:ext>
              </a:extLst>
            </p:cNvPr>
            <p:cNvSpPr/>
            <p:nvPr/>
          </p:nvSpPr>
          <p:spPr>
            <a:xfrm>
              <a:off x="1115510" y="3337664"/>
              <a:ext cx="10008430" cy="1259916"/>
            </a:xfrm>
            <a:prstGeom prst="roundRect">
              <a:avLst>
                <a:gd name="adj" fmla="val 2431"/>
              </a:avLst>
            </a:prstGeom>
            <a:blipFill>
              <a:blip r:embed="rId4"/>
              <a:stretch>
                <a:fillRect/>
              </a:stretch>
            </a:blip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张海山锐线体简" panose="02000000000000000000" pitchFamily="2" charset="-122"/>
                <a:ea typeface="张海山锐线体简" panose="02000000000000000000" pitchFamily="2" charset="-122"/>
              </a:endParaRPr>
            </a:p>
          </p:txBody>
        </p:sp>
        <p:sp>
          <p:nvSpPr>
            <p:cNvPr id="23" name="Title 3">
              <a:extLst>
                <a:ext uri="{FF2B5EF4-FFF2-40B4-BE49-F238E27FC236}">
                  <a16:creationId xmlns:a16="http://schemas.microsoft.com/office/drawing/2014/main" xmlns="" id="{FD157E11-2C5F-4E99-AE61-32F7CF44A6E3}"/>
                </a:ext>
              </a:extLst>
            </p:cNvPr>
            <p:cNvSpPr txBox="1">
              <a:spLocks/>
            </p:cNvSpPr>
            <p:nvPr/>
          </p:nvSpPr>
          <p:spPr>
            <a:xfrm>
              <a:off x="2271747" y="3684141"/>
              <a:ext cx="3386448" cy="638767"/>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altLang="zh-CN" sz="3200" b="0" dirty="0" smtClean="0">
                  <a:solidFill>
                    <a:schemeClr val="bg1"/>
                  </a:solidFill>
                  <a:latin typeface="Dubai" panose="020B0503030403030204" pitchFamily="34" charset="-78"/>
                  <a:cs typeface="Dubai" panose="020B0503030403030204" pitchFamily="34" charset="-78"/>
                </a:rPr>
                <a:t>Internal </a:t>
              </a:r>
              <a:r>
                <a:rPr lang="en-US" altLang="zh-CN" sz="3200" b="0" dirty="0" smtClean="0">
                  <a:solidFill>
                    <a:schemeClr val="bg1"/>
                  </a:solidFill>
                  <a:latin typeface="Dubai" panose="020B0503030403030204" pitchFamily="34" charset="-78"/>
                  <a:cs typeface="Dubai" panose="020B0503030403030204" pitchFamily="34" charset="-78"/>
                </a:rPr>
                <a:t>training</a:t>
              </a:r>
              <a:endParaRPr lang="en-US" sz="3200" b="0" dirty="0">
                <a:solidFill>
                  <a:schemeClr val="bg1"/>
                </a:solidFill>
                <a:latin typeface="Dubai" panose="020B0503030403030204" pitchFamily="34" charset="-78"/>
                <a:ea typeface="张海山锐线体简" panose="02000000000000000000" pitchFamily="2" charset="-122"/>
                <a:cs typeface="Dubai" panose="020B0503030403030204" pitchFamily="34" charset="-78"/>
              </a:endParaRPr>
            </a:p>
          </p:txBody>
        </p:sp>
        <p:sp>
          <p:nvSpPr>
            <p:cNvPr id="25" name="Rectangle 29">
              <a:extLst>
                <a:ext uri="{FF2B5EF4-FFF2-40B4-BE49-F238E27FC236}">
                  <a16:creationId xmlns:a16="http://schemas.microsoft.com/office/drawing/2014/main" xmlns="" id="{F324BD68-C75F-4476-BB21-477FDF923C7C}"/>
                </a:ext>
              </a:extLst>
            </p:cNvPr>
            <p:cNvSpPr/>
            <p:nvPr/>
          </p:nvSpPr>
          <p:spPr>
            <a:xfrm>
              <a:off x="1454644" y="3586899"/>
              <a:ext cx="595035" cy="584775"/>
            </a:xfrm>
            <a:prstGeom prst="rect">
              <a:avLst/>
            </a:prstGeom>
          </p:spPr>
          <p:txBody>
            <a:bodyPr wrap="none">
              <a:spAutoFit/>
            </a:bodyPr>
            <a:lstStyle/>
            <a:p>
              <a:r>
                <a:rPr lang="en-US" sz="3200" dirty="0">
                  <a:solidFill>
                    <a:srgbClr val="FFFFFF"/>
                  </a:solidFill>
                  <a:latin typeface="张海山锐线体简" panose="02000000000000000000" pitchFamily="2" charset="-122"/>
                  <a:ea typeface="张海山锐线体简" panose="02000000000000000000" pitchFamily="2" charset="-122"/>
                  <a:cs typeface="linea-arrows-10" charset="0"/>
                </a:rPr>
                <a:t></a:t>
              </a:r>
              <a:endParaRPr lang="en-US" sz="3200" dirty="0">
                <a:solidFill>
                  <a:srgbClr val="FFFFFF"/>
                </a:solidFill>
                <a:latin typeface="张海山锐线体简" panose="02000000000000000000" pitchFamily="2" charset="-122"/>
                <a:ea typeface="张海山锐线体简" panose="02000000000000000000" pitchFamily="2" charset="-122"/>
                <a:cs typeface="SF UI Display Thin" charset="0"/>
              </a:endParaRPr>
            </a:p>
          </p:txBody>
        </p:sp>
      </p:grpSp>
    </p:spTree>
    <p:extLst>
      <p:ext uri="{BB962C8B-B14F-4D97-AF65-F5344CB8AC3E}">
        <p14:creationId xmlns:p14="http://schemas.microsoft.com/office/powerpoint/2010/main" xmlns="" val="2037770478"/>
      </p:ext>
    </p:extLst>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nodeType="with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1500" fill="hold"/>
                                        <p:tgtEl>
                                          <p:spTgt spid="37"/>
                                        </p:tgtEl>
                                        <p:attrNameLst>
                                          <p:attrName>ppt_x</p:attrName>
                                        </p:attrNameLst>
                                      </p:cBhvr>
                                      <p:tavLst>
                                        <p:tav tm="0">
                                          <p:val>
                                            <p:strVal val="#ppt_x"/>
                                          </p:val>
                                        </p:tav>
                                        <p:tav tm="100000">
                                          <p:val>
                                            <p:strVal val="#ppt_x"/>
                                          </p:val>
                                        </p:tav>
                                      </p:tavLst>
                                    </p:anim>
                                    <p:anim calcmode="lin" valueType="num">
                                      <p:cBhvr additive="base">
                                        <p:cTn id="8" dur="1500" fill="hold"/>
                                        <p:tgtEl>
                                          <p:spTgt spid="37"/>
                                        </p:tgtEl>
                                        <p:attrNameLst>
                                          <p:attrName>ppt_y</p:attrName>
                                        </p:attrNameLst>
                                      </p:cBhvr>
                                      <p:tavLst>
                                        <p:tav tm="0">
                                          <p:val>
                                            <p:strVal val="1+#ppt_h/2"/>
                                          </p:val>
                                        </p:tav>
                                        <p:tav tm="100000">
                                          <p:val>
                                            <p:strVal val="#ppt_y"/>
                                          </p:val>
                                        </p:tav>
                                      </p:tavLst>
                                    </p:anim>
                                  </p:childTnLst>
                                </p:cTn>
                              </p:par>
                              <p:par>
                                <p:cTn id="9" presetID="2" presetClass="entr" presetSubtype="4" decel="50000" fill="hold" nodeType="withEffect">
                                  <p:stCondLst>
                                    <p:cond delay="500"/>
                                  </p:stCondLst>
                                  <p:childTnLst>
                                    <p:set>
                                      <p:cBhvr>
                                        <p:cTn id="10" dur="1" fill="hold">
                                          <p:stCondLst>
                                            <p:cond delay="0"/>
                                          </p:stCondLst>
                                        </p:cTn>
                                        <p:tgtEl>
                                          <p:spTgt spid="35"/>
                                        </p:tgtEl>
                                        <p:attrNameLst>
                                          <p:attrName>style.visibility</p:attrName>
                                        </p:attrNameLst>
                                      </p:cBhvr>
                                      <p:to>
                                        <p:strVal val="visible"/>
                                      </p:to>
                                    </p:set>
                                    <p:anim calcmode="lin" valueType="num">
                                      <p:cBhvr additive="base">
                                        <p:cTn id="11" dur="1500" fill="hold"/>
                                        <p:tgtEl>
                                          <p:spTgt spid="35"/>
                                        </p:tgtEl>
                                        <p:attrNameLst>
                                          <p:attrName>ppt_x</p:attrName>
                                        </p:attrNameLst>
                                      </p:cBhvr>
                                      <p:tavLst>
                                        <p:tav tm="0">
                                          <p:val>
                                            <p:strVal val="#ppt_x"/>
                                          </p:val>
                                        </p:tav>
                                        <p:tav tm="100000">
                                          <p:val>
                                            <p:strVal val="#ppt_x"/>
                                          </p:val>
                                        </p:tav>
                                      </p:tavLst>
                                    </p:anim>
                                    <p:anim calcmode="lin" valueType="num">
                                      <p:cBhvr additive="base">
                                        <p:cTn id="12" dur="1500" fill="hold"/>
                                        <p:tgtEl>
                                          <p:spTgt spid="35"/>
                                        </p:tgtEl>
                                        <p:attrNameLst>
                                          <p:attrName>ppt_y</p:attrName>
                                        </p:attrNameLst>
                                      </p:cBhvr>
                                      <p:tavLst>
                                        <p:tav tm="0">
                                          <p:val>
                                            <p:strVal val="1+#ppt_h/2"/>
                                          </p:val>
                                        </p:tav>
                                        <p:tav tm="100000">
                                          <p:val>
                                            <p:strVal val="#ppt_y"/>
                                          </p:val>
                                        </p:tav>
                                      </p:tavLst>
                                    </p:anim>
                                  </p:childTnLst>
                                </p:cTn>
                              </p:par>
                              <p:par>
                                <p:cTn id="13" presetID="2" presetClass="entr" presetSubtype="4" decel="50000" fill="hold" nodeType="withEffect">
                                  <p:stCondLst>
                                    <p:cond delay="1000"/>
                                  </p:stCondLst>
                                  <p:childTnLst>
                                    <p:set>
                                      <p:cBhvr>
                                        <p:cTn id="14" dur="1" fill="hold">
                                          <p:stCondLst>
                                            <p:cond delay="0"/>
                                          </p:stCondLst>
                                        </p:cTn>
                                        <p:tgtEl>
                                          <p:spTgt spid="36"/>
                                        </p:tgtEl>
                                        <p:attrNameLst>
                                          <p:attrName>style.visibility</p:attrName>
                                        </p:attrNameLst>
                                      </p:cBhvr>
                                      <p:to>
                                        <p:strVal val="visible"/>
                                      </p:to>
                                    </p:set>
                                    <p:anim calcmode="lin" valueType="num">
                                      <p:cBhvr additive="base">
                                        <p:cTn id="15" dur="1500" fill="hold"/>
                                        <p:tgtEl>
                                          <p:spTgt spid="36"/>
                                        </p:tgtEl>
                                        <p:attrNameLst>
                                          <p:attrName>ppt_x</p:attrName>
                                        </p:attrNameLst>
                                      </p:cBhvr>
                                      <p:tavLst>
                                        <p:tav tm="0">
                                          <p:val>
                                            <p:strVal val="#ppt_x"/>
                                          </p:val>
                                        </p:tav>
                                        <p:tav tm="100000">
                                          <p:val>
                                            <p:strVal val="#ppt_x"/>
                                          </p:val>
                                        </p:tav>
                                      </p:tavLst>
                                    </p:anim>
                                    <p:anim calcmode="lin" valueType="num">
                                      <p:cBhvr additive="base">
                                        <p:cTn id="16" dur="1500" fill="hold"/>
                                        <p:tgtEl>
                                          <p:spTgt spid="36"/>
                                        </p:tgtEl>
                                        <p:attrNameLst>
                                          <p:attrName>ppt_y</p:attrName>
                                        </p:attrNameLst>
                                      </p:cBhvr>
                                      <p:tavLst>
                                        <p:tav tm="0">
                                          <p:val>
                                            <p:strVal val="1+#ppt_h/2"/>
                                          </p:val>
                                        </p:tav>
                                        <p:tav tm="100000">
                                          <p:val>
                                            <p:strVal val="#ppt_y"/>
                                          </p:val>
                                        </p:tav>
                                      </p:tavLst>
                                    </p:anim>
                                  </p:childTnLst>
                                </p:cTn>
                              </p:par>
                              <p:par>
                                <p:cTn id="17" presetID="2" presetClass="entr" presetSubtype="4" decel="50000" fill="hold" nodeType="withEffect">
                                  <p:stCondLst>
                                    <p:cond delay="50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1500" fill="hold"/>
                                        <p:tgtEl>
                                          <p:spTgt spid="21"/>
                                        </p:tgtEl>
                                        <p:attrNameLst>
                                          <p:attrName>ppt_x</p:attrName>
                                        </p:attrNameLst>
                                      </p:cBhvr>
                                      <p:tavLst>
                                        <p:tav tm="0">
                                          <p:val>
                                            <p:strVal val="#ppt_x"/>
                                          </p:val>
                                        </p:tav>
                                        <p:tav tm="100000">
                                          <p:val>
                                            <p:strVal val="#ppt_x"/>
                                          </p:val>
                                        </p:tav>
                                      </p:tavLst>
                                    </p:anim>
                                    <p:anim calcmode="lin" valueType="num">
                                      <p:cBhvr additive="base">
                                        <p:cTn id="20" dur="1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pic>
        <p:nvPicPr>
          <p:cNvPr id="5" name="图片占位符 4">
            <a:extLst>
              <a:ext uri="{FF2B5EF4-FFF2-40B4-BE49-F238E27FC236}">
                <a16:creationId xmlns:a16="http://schemas.microsoft.com/office/drawing/2014/main" xmlns="" id="{72A60781-DE7B-42A0-B735-31445A810108}"/>
              </a:ext>
            </a:extLst>
          </p:cNvPr>
          <p:cNvPicPr>
            <a:picLocks noGrp="1" noChangeAspect="1"/>
          </p:cNvPicPr>
          <p:nvPr>
            <p:ph type="pic" sz="quarter" idx="11"/>
          </p:nvPr>
        </p:nvPicPr>
        <p:blipFill>
          <a:blip r:embed="rId4" cstate="print">
            <a:extLst>
              <a:ext uri="{28A0092B-C50C-407E-A947-70E740481C1C}">
                <a14:useLocalDpi xmlns:a14="http://schemas.microsoft.com/office/drawing/2010/main" xmlns="" val="0"/>
              </a:ext>
            </a:extLst>
          </a:blip>
          <a:srcRect l="16667" r="16667"/>
          <a:stretch>
            <a:fillRect/>
          </a:stretch>
        </p:blipFill>
        <p:spPr/>
      </p:pic>
      <p:sp>
        <p:nvSpPr>
          <p:cNvPr id="9" name="Oval 8"/>
          <p:cNvSpPr/>
          <p:nvPr/>
        </p:nvSpPr>
        <p:spPr>
          <a:xfrm>
            <a:off x="3779520" y="1104769"/>
            <a:ext cx="4632960" cy="4632956"/>
          </a:xfrm>
          <a:prstGeom prst="ellipse">
            <a:avLst/>
          </a:prstGeom>
          <a:noFill/>
          <a:ln>
            <a:solidFill>
              <a:srgbClr val="FFFFFF"/>
            </a:solidFill>
          </a:ln>
          <a:effectLst>
            <a:outerShdw blurRad="381000" dist="254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400" dirty="0">
              <a:solidFill>
                <a:schemeClr val="tx1"/>
              </a:solidFill>
              <a:latin typeface="张海山锐线体简" panose="02000000000000000000" pitchFamily="2" charset="-122"/>
              <a:ea typeface="张海山锐线体简" panose="02000000000000000000" pitchFamily="2" charset="-122"/>
              <a:cs typeface="Roboto Light" charset="0"/>
            </a:endParaRPr>
          </a:p>
        </p:txBody>
      </p:sp>
      <p:sp>
        <p:nvSpPr>
          <p:cNvPr id="3" name="Oval 2"/>
          <p:cNvSpPr/>
          <p:nvPr/>
        </p:nvSpPr>
        <p:spPr>
          <a:xfrm>
            <a:off x="4865632" y="2216719"/>
            <a:ext cx="2400398" cy="2409055"/>
          </a:xfrm>
          <a:prstGeom prst="ellipse">
            <a:avLst/>
          </a:prstGeom>
          <a:solidFill>
            <a:schemeClr val="bg1"/>
          </a:solidFill>
          <a:ln>
            <a:noFill/>
          </a:ln>
          <a:effectLst>
            <a:outerShdw blurRad="381000" dist="254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altLang="zh-CN" sz="3600" b="0" i="0" dirty="0">
                <a:solidFill>
                  <a:schemeClr val="accent3">
                    <a:lumMod val="50000"/>
                  </a:schemeClr>
                </a:solidFill>
                <a:effectLst/>
                <a:latin typeface="Dubai" panose="020B0503030403030204" pitchFamily="34" charset="-78"/>
                <a:cs typeface="Dubai" panose="020B0503030403030204" pitchFamily="34" charset="-78"/>
              </a:rPr>
              <a:t>Effective</a:t>
            </a:r>
            <a:endParaRPr lang="en-US" sz="1400" dirty="0">
              <a:solidFill>
                <a:schemeClr val="tx1"/>
              </a:solidFill>
              <a:latin typeface="张海山锐线体简" panose="02000000000000000000" pitchFamily="2" charset="-122"/>
              <a:ea typeface="张海山锐线体简" panose="02000000000000000000" pitchFamily="2" charset="-122"/>
              <a:cs typeface="Roboto Light" charset="0"/>
            </a:endParaRPr>
          </a:p>
        </p:txBody>
      </p:sp>
      <p:sp>
        <p:nvSpPr>
          <p:cNvPr id="10" name="Oval 9"/>
          <p:cNvSpPr>
            <a:spLocks noChangeAspect="1"/>
          </p:cNvSpPr>
          <p:nvPr/>
        </p:nvSpPr>
        <p:spPr>
          <a:xfrm>
            <a:off x="3779520" y="1820104"/>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1</a:t>
            </a:r>
          </a:p>
        </p:txBody>
      </p:sp>
      <p:grpSp>
        <p:nvGrpSpPr>
          <p:cNvPr id="23" name="Group 22"/>
          <p:cNvGrpSpPr/>
          <p:nvPr/>
        </p:nvGrpSpPr>
        <p:grpSpPr>
          <a:xfrm>
            <a:off x="231821" y="978794"/>
            <a:ext cx="3484780" cy="2118575"/>
            <a:chOff x="1031307" y="1440459"/>
            <a:chExt cx="2685293" cy="1306416"/>
          </a:xfrm>
        </p:grpSpPr>
        <p:sp>
          <p:nvSpPr>
            <p:cNvPr id="14" name="Freeform 13"/>
            <p:cNvSpPr/>
            <p:nvPr/>
          </p:nvSpPr>
          <p:spPr>
            <a:xfrm flipH="1">
              <a:off x="1031307" y="1443240"/>
              <a:ext cx="2685293" cy="1303635"/>
            </a:xfrm>
            <a:custGeom>
              <a:avLst/>
              <a:gdLst>
                <a:gd name="connsiteX0" fmla="*/ 152939 w 3406466"/>
                <a:gd name="connsiteY0" fmla="*/ 0 h 1653744"/>
                <a:gd name="connsiteX1" fmla="*/ 3386108 w 3406466"/>
                <a:gd name="connsiteY1" fmla="*/ 0 h 1653744"/>
                <a:gd name="connsiteX2" fmla="*/ 3406466 w 3406466"/>
                <a:gd name="connsiteY2" fmla="*/ 20358 h 1653744"/>
                <a:gd name="connsiteX3" fmla="*/ 3406466 w 3406466"/>
                <a:gd name="connsiteY3" fmla="*/ 1633386 h 1653744"/>
                <a:gd name="connsiteX4" fmla="*/ 3386108 w 3406466"/>
                <a:gd name="connsiteY4" fmla="*/ 1653744 h 1653744"/>
                <a:gd name="connsiteX5" fmla="*/ 152939 w 3406466"/>
                <a:gd name="connsiteY5" fmla="*/ 1653744 h 1653744"/>
                <a:gd name="connsiteX6" fmla="*/ 132581 w 3406466"/>
                <a:gd name="connsiteY6" fmla="*/ 1633386 h 1653744"/>
                <a:gd name="connsiteX7" fmla="*/ 132581 w 3406466"/>
                <a:gd name="connsiteY7" fmla="*/ 957741 h 1653744"/>
                <a:gd name="connsiteX8" fmla="*/ 0 w 3406466"/>
                <a:gd name="connsiteY8" fmla="*/ 825160 h 1653744"/>
                <a:gd name="connsiteX9" fmla="*/ 132581 w 3406466"/>
                <a:gd name="connsiteY9" fmla="*/ 692579 h 1653744"/>
                <a:gd name="connsiteX10" fmla="*/ 132581 w 3406466"/>
                <a:gd name="connsiteY10" fmla="*/ 20358 h 1653744"/>
                <a:gd name="connsiteX11" fmla="*/ 152939 w 3406466"/>
                <a:gd name="connsiteY11" fmla="*/ 0 h 165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466" h="1653744">
                  <a:moveTo>
                    <a:pt x="152939" y="0"/>
                  </a:moveTo>
                  <a:lnTo>
                    <a:pt x="3386108" y="0"/>
                  </a:lnTo>
                  <a:cubicBezTo>
                    <a:pt x="3397351" y="0"/>
                    <a:pt x="3406466" y="9115"/>
                    <a:pt x="3406466" y="20358"/>
                  </a:cubicBezTo>
                  <a:lnTo>
                    <a:pt x="3406466" y="1633386"/>
                  </a:lnTo>
                  <a:cubicBezTo>
                    <a:pt x="3406466" y="1644629"/>
                    <a:pt x="3397351" y="1653744"/>
                    <a:pt x="3386108" y="1653744"/>
                  </a:cubicBezTo>
                  <a:lnTo>
                    <a:pt x="152939" y="1653744"/>
                  </a:lnTo>
                  <a:cubicBezTo>
                    <a:pt x="141696" y="1653744"/>
                    <a:pt x="132581" y="1644629"/>
                    <a:pt x="132581" y="1633386"/>
                  </a:cubicBezTo>
                  <a:lnTo>
                    <a:pt x="132581" y="957741"/>
                  </a:lnTo>
                  <a:lnTo>
                    <a:pt x="0" y="825160"/>
                  </a:lnTo>
                  <a:lnTo>
                    <a:pt x="132581" y="692579"/>
                  </a:lnTo>
                  <a:lnTo>
                    <a:pt x="132581" y="20358"/>
                  </a:lnTo>
                  <a:cubicBezTo>
                    <a:pt x="132581" y="9115"/>
                    <a:pt x="141696" y="0"/>
                    <a:pt x="152939" y="0"/>
                  </a:cubicBezTo>
                  <a:close/>
                </a:path>
              </a:pathLst>
            </a:custGeom>
            <a:solidFill>
              <a:schemeClr val="bg1"/>
            </a:solidFill>
            <a:ln>
              <a:noFill/>
            </a:ln>
            <a:effectLst>
              <a:outerShdw blurRad="38100" dist="254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张海山锐线体简" panose="02000000000000000000" pitchFamily="2" charset="-122"/>
                <a:ea typeface="张海山锐线体简" panose="02000000000000000000" pitchFamily="2" charset="-122"/>
              </a:endParaRPr>
            </a:p>
          </p:txBody>
        </p:sp>
        <p:sp>
          <p:nvSpPr>
            <p:cNvPr id="21" name="TextBox 20"/>
            <p:cNvSpPr txBox="1"/>
            <p:nvPr/>
          </p:nvSpPr>
          <p:spPr>
            <a:xfrm>
              <a:off x="1148660" y="1962355"/>
              <a:ext cx="2402715" cy="602583"/>
            </a:xfrm>
            <a:prstGeom prst="rect">
              <a:avLst/>
            </a:prstGeom>
            <a:noFill/>
          </p:spPr>
          <p:txBody>
            <a:bodyPr wrap="square" rtlCol="0">
              <a:spAutoFit/>
            </a:bodyPr>
            <a:lstStyle/>
            <a:p>
              <a:pPr>
                <a:lnSpc>
                  <a:spcPct val="150000"/>
                </a:lnSpc>
              </a:pPr>
              <a:r>
                <a:rPr lang="en-US" altLang="zh-CN" sz="2000" b="0" i="0" dirty="0">
                  <a:solidFill>
                    <a:srgbClr val="333333"/>
                  </a:solidFill>
                  <a:effectLst/>
                  <a:latin typeface="Dubai" panose="020B0503030403030204" pitchFamily="34" charset="-78"/>
                  <a:cs typeface="Dubai" panose="020B0503030403030204" pitchFamily="34" charset="-78"/>
                </a:rPr>
                <a:t>To be on the same channel </a:t>
              </a:r>
            </a:p>
            <a:p>
              <a:pPr>
                <a:lnSpc>
                  <a:spcPct val="150000"/>
                </a:lnSpc>
              </a:pPr>
              <a:r>
                <a:rPr lang="en-US" altLang="zh-CN" sz="2000" b="0" i="0" dirty="0">
                  <a:solidFill>
                    <a:srgbClr val="333333"/>
                  </a:solidFill>
                  <a:effectLst/>
                  <a:latin typeface="Dubai" panose="020B0503030403030204" pitchFamily="34" charset="-78"/>
                  <a:cs typeface="Dubai" panose="020B0503030403030204" pitchFamily="34" charset="-78"/>
                </a:rPr>
                <a:t>To achieve with the desire</a:t>
              </a:r>
              <a:endParaRPr lang="en-US" sz="2000" dirty="0">
                <a:solidFill>
                  <a:schemeClr val="tx1">
                    <a:alpha val="70000"/>
                  </a:schemeClr>
                </a:solidFill>
                <a:latin typeface="Dubai" panose="020B0503030403030204" pitchFamily="34" charset="-78"/>
                <a:ea typeface="张海山锐线体简" panose="02000000000000000000" pitchFamily="2" charset="-122"/>
                <a:cs typeface="Dubai" panose="020B0503030403030204" pitchFamily="34" charset="-78"/>
              </a:endParaRPr>
            </a:p>
          </p:txBody>
        </p:sp>
        <p:sp>
          <p:nvSpPr>
            <p:cNvPr id="22" name="Round Same Side Corner Rectangle 21"/>
            <p:cNvSpPr/>
            <p:nvPr/>
          </p:nvSpPr>
          <p:spPr>
            <a:xfrm>
              <a:off x="1031307" y="1440459"/>
              <a:ext cx="2580573" cy="442522"/>
            </a:xfrm>
            <a:prstGeom prst="round2SameRect">
              <a:avLst>
                <a:gd name="adj1" fmla="val 6505"/>
                <a:gd name="adj2" fmla="val 0"/>
              </a:avLst>
            </a:prstGeom>
            <a:solidFill>
              <a:srgbClr val="1C3C54"/>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0" rIns="0" bIns="0" rtlCol="0" anchor="ctr"/>
            <a:lstStyle/>
            <a:p>
              <a:pPr>
                <a:lnSpc>
                  <a:spcPct val="80000"/>
                </a:lnSpc>
              </a:pPr>
              <a:r>
                <a:rPr lang="en-US" altLang="zh-CN" sz="2000" b="0" i="0" dirty="0">
                  <a:effectLst/>
                  <a:latin typeface="Dubai" panose="020B0503030403030204" pitchFamily="34" charset="-78"/>
                  <a:cs typeface="Dubai" panose="020B0503030403030204" pitchFamily="34" charset="-78"/>
                </a:rPr>
                <a:t>Communicate with each other</a:t>
              </a:r>
              <a:endParaRPr lang="en-US" altLang="zh-CN" sz="2000" b="0" dirty="0">
                <a:latin typeface="Dubai" panose="020B0503030403030204" pitchFamily="34" charset="-78"/>
                <a:ea typeface="张海山锐线体简" panose="02000000000000000000" pitchFamily="2" charset="-122"/>
                <a:cs typeface="Dubai" panose="020B0503030403030204" pitchFamily="34" charset="-78"/>
              </a:endParaRPr>
            </a:p>
          </p:txBody>
        </p:sp>
      </p:grpSp>
      <p:sp>
        <p:nvSpPr>
          <p:cNvPr id="24" name="Oval 23"/>
          <p:cNvSpPr>
            <a:spLocks noChangeAspect="1"/>
          </p:cNvSpPr>
          <p:nvPr/>
        </p:nvSpPr>
        <p:spPr>
          <a:xfrm>
            <a:off x="3779520" y="4413325"/>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3</a:t>
            </a:r>
          </a:p>
        </p:txBody>
      </p:sp>
      <p:grpSp>
        <p:nvGrpSpPr>
          <p:cNvPr id="25" name="Group 24"/>
          <p:cNvGrpSpPr/>
          <p:nvPr/>
        </p:nvGrpSpPr>
        <p:grpSpPr>
          <a:xfrm>
            <a:off x="200758" y="3683641"/>
            <a:ext cx="3523392" cy="2114066"/>
            <a:chOff x="1031307" y="1440459"/>
            <a:chExt cx="2715047" cy="1306416"/>
          </a:xfrm>
        </p:grpSpPr>
        <p:sp>
          <p:nvSpPr>
            <p:cNvPr id="26" name="Freeform 25"/>
            <p:cNvSpPr/>
            <p:nvPr/>
          </p:nvSpPr>
          <p:spPr>
            <a:xfrm flipH="1">
              <a:off x="1031307" y="1443240"/>
              <a:ext cx="2685293" cy="1303635"/>
            </a:xfrm>
            <a:custGeom>
              <a:avLst/>
              <a:gdLst>
                <a:gd name="connsiteX0" fmla="*/ 152939 w 3406466"/>
                <a:gd name="connsiteY0" fmla="*/ 0 h 1653744"/>
                <a:gd name="connsiteX1" fmla="*/ 3386108 w 3406466"/>
                <a:gd name="connsiteY1" fmla="*/ 0 h 1653744"/>
                <a:gd name="connsiteX2" fmla="*/ 3406466 w 3406466"/>
                <a:gd name="connsiteY2" fmla="*/ 20358 h 1653744"/>
                <a:gd name="connsiteX3" fmla="*/ 3406466 w 3406466"/>
                <a:gd name="connsiteY3" fmla="*/ 1633386 h 1653744"/>
                <a:gd name="connsiteX4" fmla="*/ 3386108 w 3406466"/>
                <a:gd name="connsiteY4" fmla="*/ 1653744 h 1653744"/>
                <a:gd name="connsiteX5" fmla="*/ 152939 w 3406466"/>
                <a:gd name="connsiteY5" fmla="*/ 1653744 h 1653744"/>
                <a:gd name="connsiteX6" fmla="*/ 132581 w 3406466"/>
                <a:gd name="connsiteY6" fmla="*/ 1633386 h 1653744"/>
                <a:gd name="connsiteX7" fmla="*/ 132581 w 3406466"/>
                <a:gd name="connsiteY7" fmla="*/ 957741 h 1653744"/>
                <a:gd name="connsiteX8" fmla="*/ 0 w 3406466"/>
                <a:gd name="connsiteY8" fmla="*/ 825160 h 1653744"/>
                <a:gd name="connsiteX9" fmla="*/ 132581 w 3406466"/>
                <a:gd name="connsiteY9" fmla="*/ 692579 h 1653744"/>
                <a:gd name="connsiteX10" fmla="*/ 132581 w 3406466"/>
                <a:gd name="connsiteY10" fmla="*/ 20358 h 1653744"/>
                <a:gd name="connsiteX11" fmla="*/ 152939 w 3406466"/>
                <a:gd name="connsiteY11" fmla="*/ 0 h 165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466" h="1653744">
                  <a:moveTo>
                    <a:pt x="152939" y="0"/>
                  </a:moveTo>
                  <a:lnTo>
                    <a:pt x="3386108" y="0"/>
                  </a:lnTo>
                  <a:cubicBezTo>
                    <a:pt x="3397351" y="0"/>
                    <a:pt x="3406466" y="9115"/>
                    <a:pt x="3406466" y="20358"/>
                  </a:cubicBezTo>
                  <a:lnTo>
                    <a:pt x="3406466" y="1633386"/>
                  </a:lnTo>
                  <a:cubicBezTo>
                    <a:pt x="3406466" y="1644629"/>
                    <a:pt x="3397351" y="1653744"/>
                    <a:pt x="3386108" y="1653744"/>
                  </a:cubicBezTo>
                  <a:lnTo>
                    <a:pt x="152939" y="1653744"/>
                  </a:lnTo>
                  <a:cubicBezTo>
                    <a:pt x="141696" y="1653744"/>
                    <a:pt x="132581" y="1644629"/>
                    <a:pt x="132581" y="1633386"/>
                  </a:cubicBezTo>
                  <a:lnTo>
                    <a:pt x="132581" y="957741"/>
                  </a:lnTo>
                  <a:lnTo>
                    <a:pt x="0" y="825160"/>
                  </a:lnTo>
                  <a:lnTo>
                    <a:pt x="132581" y="692579"/>
                  </a:lnTo>
                  <a:lnTo>
                    <a:pt x="132581" y="20358"/>
                  </a:lnTo>
                  <a:cubicBezTo>
                    <a:pt x="132581" y="9115"/>
                    <a:pt x="141696" y="0"/>
                    <a:pt x="152939" y="0"/>
                  </a:cubicBezTo>
                  <a:close/>
                </a:path>
              </a:pathLst>
            </a:custGeom>
            <a:solidFill>
              <a:schemeClr val="bg1"/>
            </a:solidFill>
            <a:ln>
              <a:noFill/>
            </a:ln>
            <a:effectLst>
              <a:outerShdw blurRad="38100" dist="254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张海山锐线体简" panose="02000000000000000000" pitchFamily="2" charset="-122"/>
                <a:ea typeface="张海山锐线体简" panose="02000000000000000000" pitchFamily="2" charset="-122"/>
              </a:endParaRPr>
            </a:p>
          </p:txBody>
        </p:sp>
        <p:sp>
          <p:nvSpPr>
            <p:cNvPr id="27" name="TextBox 26"/>
            <p:cNvSpPr txBox="1"/>
            <p:nvPr/>
          </p:nvSpPr>
          <p:spPr>
            <a:xfrm>
              <a:off x="1165781" y="2142455"/>
              <a:ext cx="2580573" cy="318576"/>
            </a:xfrm>
            <a:prstGeom prst="rect">
              <a:avLst/>
            </a:prstGeom>
            <a:noFill/>
          </p:spPr>
          <p:txBody>
            <a:bodyPr wrap="square" rtlCol="0">
              <a:spAutoFit/>
            </a:bodyPr>
            <a:lstStyle/>
            <a:p>
              <a:pPr>
                <a:lnSpc>
                  <a:spcPct val="150000"/>
                </a:lnSpc>
              </a:pPr>
              <a:r>
                <a:rPr lang="en-US" altLang="zh-CN" sz="2000" dirty="0" smtClean="0">
                  <a:solidFill>
                    <a:srgbClr val="333333"/>
                  </a:solidFill>
                  <a:latin typeface="Dubai" panose="020B0503030403030204" pitchFamily="34" charset="-78"/>
                  <a:cs typeface="Dubai" panose="020B0503030403030204" pitchFamily="34" charset="-78"/>
                </a:rPr>
                <a:t>Practice makes perfect</a:t>
              </a:r>
              <a:endParaRPr lang="en-US" altLang="zh-CN" sz="2000" dirty="0">
                <a:solidFill>
                  <a:srgbClr val="333333"/>
                </a:solidFill>
                <a:latin typeface="Dubai" panose="020B0503030403030204" pitchFamily="34" charset="-78"/>
                <a:cs typeface="Dubai" panose="020B0503030403030204" pitchFamily="34" charset="-78"/>
              </a:endParaRPr>
            </a:p>
          </p:txBody>
        </p:sp>
        <p:sp>
          <p:nvSpPr>
            <p:cNvPr id="28" name="Round Same Side Corner Rectangle 27"/>
            <p:cNvSpPr/>
            <p:nvPr/>
          </p:nvSpPr>
          <p:spPr>
            <a:xfrm>
              <a:off x="1031307" y="1440459"/>
              <a:ext cx="2580573" cy="442522"/>
            </a:xfrm>
            <a:prstGeom prst="round2SameRect">
              <a:avLst>
                <a:gd name="adj1" fmla="val 6505"/>
                <a:gd name="adj2" fmla="val 0"/>
              </a:avLst>
            </a:prstGeom>
            <a:solidFill>
              <a:srgbClr val="1C3C54"/>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0" rIns="0" bIns="0" rtlCol="0" anchor="ctr"/>
            <a:lstStyle/>
            <a:p>
              <a:pPr>
                <a:lnSpc>
                  <a:spcPct val="80000"/>
                </a:lnSpc>
              </a:pPr>
              <a:r>
                <a:rPr lang="en-US" altLang="zh-CN" sz="2000" b="0" i="0" dirty="0">
                  <a:solidFill>
                    <a:schemeClr val="bg1"/>
                  </a:solidFill>
                  <a:effectLst/>
                  <a:latin typeface="Dubai" panose="020B0503030403030204" pitchFamily="34" charset="-78"/>
                  <a:cs typeface="Dubai" panose="020B0503030403030204" pitchFamily="34" charset="-78"/>
                </a:rPr>
                <a:t>Self development</a:t>
              </a:r>
              <a:endParaRPr lang="en-US" altLang="zh-CN" sz="2000" b="0" dirty="0">
                <a:solidFill>
                  <a:schemeClr val="bg1"/>
                </a:solidFill>
                <a:latin typeface="Dubai" panose="020B0503030403030204" pitchFamily="34" charset="-78"/>
                <a:ea typeface="张海山锐线体简" panose="02000000000000000000" pitchFamily="2" charset="-122"/>
                <a:cs typeface="Dubai" panose="020B0503030403030204" pitchFamily="34" charset="-78"/>
              </a:endParaRPr>
            </a:p>
          </p:txBody>
        </p:sp>
      </p:grpSp>
      <p:sp>
        <p:nvSpPr>
          <p:cNvPr id="29" name="Oval 28"/>
          <p:cNvSpPr>
            <a:spLocks noChangeAspect="1"/>
          </p:cNvSpPr>
          <p:nvPr/>
        </p:nvSpPr>
        <p:spPr>
          <a:xfrm>
            <a:off x="7776820" y="1820104"/>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2</a:t>
            </a:r>
          </a:p>
        </p:txBody>
      </p:sp>
      <p:sp>
        <p:nvSpPr>
          <p:cNvPr id="30" name="Oval 29"/>
          <p:cNvSpPr>
            <a:spLocks noChangeAspect="1"/>
          </p:cNvSpPr>
          <p:nvPr/>
        </p:nvSpPr>
        <p:spPr>
          <a:xfrm>
            <a:off x="7776820" y="4413325"/>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4</a:t>
            </a:r>
          </a:p>
        </p:txBody>
      </p:sp>
      <p:grpSp>
        <p:nvGrpSpPr>
          <p:cNvPr id="31" name="Group 30"/>
          <p:cNvGrpSpPr/>
          <p:nvPr/>
        </p:nvGrpSpPr>
        <p:grpSpPr>
          <a:xfrm flipH="1">
            <a:off x="8475401" y="827071"/>
            <a:ext cx="3716599" cy="2415198"/>
            <a:chOff x="852671" y="1440459"/>
            <a:chExt cx="2863930" cy="1353515"/>
          </a:xfrm>
        </p:grpSpPr>
        <p:sp>
          <p:nvSpPr>
            <p:cNvPr id="32" name="Freeform 31"/>
            <p:cNvSpPr/>
            <p:nvPr/>
          </p:nvSpPr>
          <p:spPr>
            <a:xfrm flipH="1">
              <a:off x="1031308" y="1490339"/>
              <a:ext cx="2685293" cy="1303635"/>
            </a:xfrm>
            <a:custGeom>
              <a:avLst/>
              <a:gdLst>
                <a:gd name="connsiteX0" fmla="*/ 152939 w 3406466"/>
                <a:gd name="connsiteY0" fmla="*/ 0 h 1653744"/>
                <a:gd name="connsiteX1" fmla="*/ 3386108 w 3406466"/>
                <a:gd name="connsiteY1" fmla="*/ 0 h 1653744"/>
                <a:gd name="connsiteX2" fmla="*/ 3406466 w 3406466"/>
                <a:gd name="connsiteY2" fmla="*/ 20358 h 1653744"/>
                <a:gd name="connsiteX3" fmla="*/ 3406466 w 3406466"/>
                <a:gd name="connsiteY3" fmla="*/ 1633386 h 1653744"/>
                <a:gd name="connsiteX4" fmla="*/ 3386108 w 3406466"/>
                <a:gd name="connsiteY4" fmla="*/ 1653744 h 1653744"/>
                <a:gd name="connsiteX5" fmla="*/ 152939 w 3406466"/>
                <a:gd name="connsiteY5" fmla="*/ 1653744 h 1653744"/>
                <a:gd name="connsiteX6" fmla="*/ 132581 w 3406466"/>
                <a:gd name="connsiteY6" fmla="*/ 1633386 h 1653744"/>
                <a:gd name="connsiteX7" fmla="*/ 132581 w 3406466"/>
                <a:gd name="connsiteY7" fmla="*/ 957741 h 1653744"/>
                <a:gd name="connsiteX8" fmla="*/ 0 w 3406466"/>
                <a:gd name="connsiteY8" fmla="*/ 825160 h 1653744"/>
                <a:gd name="connsiteX9" fmla="*/ 132581 w 3406466"/>
                <a:gd name="connsiteY9" fmla="*/ 692579 h 1653744"/>
                <a:gd name="connsiteX10" fmla="*/ 132581 w 3406466"/>
                <a:gd name="connsiteY10" fmla="*/ 20358 h 1653744"/>
                <a:gd name="connsiteX11" fmla="*/ 152939 w 3406466"/>
                <a:gd name="connsiteY11" fmla="*/ 0 h 165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466" h="1653744">
                  <a:moveTo>
                    <a:pt x="152939" y="0"/>
                  </a:moveTo>
                  <a:lnTo>
                    <a:pt x="3386108" y="0"/>
                  </a:lnTo>
                  <a:cubicBezTo>
                    <a:pt x="3397351" y="0"/>
                    <a:pt x="3406466" y="9115"/>
                    <a:pt x="3406466" y="20358"/>
                  </a:cubicBezTo>
                  <a:lnTo>
                    <a:pt x="3406466" y="1633386"/>
                  </a:lnTo>
                  <a:cubicBezTo>
                    <a:pt x="3406466" y="1644629"/>
                    <a:pt x="3397351" y="1653744"/>
                    <a:pt x="3386108" y="1653744"/>
                  </a:cubicBezTo>
                  <a:lnTo>
                    <a:pt x="152939" y="1653744"/>
                  </a:lnTo>
                  <a:cubicBezTo>
                    <a:pt x="141696" y="1653744"/>
                    <a:pt x="132581" y="1644629"/>
                    <a:pt x="132581" y="1633386"/>
                  </a:cubicBezTo>
                  <a:lnTo>
                    <a:pt x="132581" y="957741"/>
                  </a:lnTo>
                  <a:lnTo>
                    <a:pt x="0" y="825160"/>
                  </a:lnTo>
                  <a:lnTo>
                    <a:pt x="132581" y="692579"/>
                  </a:lnTo>
                  <a:lnTo>
                    <a:pt x="132581" y="20358"/>
                  </a:lnTo>
                  <a:cubicBezTo>
                    <a:pt x="132581" y="9115"/>
                    <a:pt x="141696" y="0"/>
                    <a:pt x="152939" y="0"/>
                  </a:cubicBezTo>
                  <a:close/>
                </a:path>
              </a:pathLst>
            </a:custGeom>
            <a:solidFill>
              <a:schemeClr val="bg1"/>
            </a:solidFill>
            <a:ln>
              <a:noFill/>
            </a:ln>
            <a:effectLst>
              <a:outerShdw blurRad="38100" dist="254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张海山锐线体简" panose="02000000000000000000" pitchFamily="2" charset="-122"/>
                <a:ea typeface="张海山锐线体简" panose="02000000000000000000" pitchFamily="2" charset="-122"/>
              </a:endParaRPr>
            </a:p>
          </p:txBody>
        </p:sp>
        <p:sp>
          <p:nvSpPr>
            <p:cNvPr id="33" name="TextBox 32"/>
            <p:cNvSpPr txBox="1"/>
            <p:nvPr/>
          </p:nvSpPr>
          <p:spPr>
            <a:xfrm>
              <a:off x="852671" y="2004082"/>
              <a:ext cx="2624788" cy="547633"/>
            </a:xfrm>
            <a:prstGeom prst="rect">
              <a:avLst/>
            </a:prstGeom>
            <a:noFill/>
          </p:spPr>
          <p:txBody>
            <a:bodyPr wrap="square" rtlCol="0">
              <a:spAutoFit/>
            </a:bodyPr>
            <a:lstStyle/>
            <a:p>
              <a:pPr>
                <a:lnSpc>
                  <a:spcPct val="150000"/>
                </a:lnSpc>
              </a:pPr>
              <a:r>
                <a:rPr lang="en-US" altLang="zh-CN" sz="2000" dirty="0" smtClean="0">
                  <a:solidFill>
                    <a:srgbClr val="333333"/>
                  </a:solidFill>
                  <a:latin typeface="Dubai" panose="020B0503030403030204" pitchFamily="34" charset="-78"/>
                  <a:cs typeface="Dubai" panose="020B0503030403030204" pitchFamily="34" charset="-78"/>
                </a:rPr>
                <a:t>Teamwork is </a:t>
              </a:r>
              <a:r>
                <a:rPr lang="en-US" altLang="zh-CN" sz="2000" dirty="0" smtClean="0">
                  <a:solidFill>
                    <a:srgbClr val="333333"/>
                  </a:solidFill>
                  <a:latin typeface="Dubai" panose="020B0503030403030204" pitchFamily="34" charset="-78"/>
                  <a:cs typeface="Dubai" panose="020B0503030403030204" pitchFamily="34" charset="-78"/>
                </a:rPr>
                <a:t>mutual</a:t>
              </a:r>
              <a:endParaRPr lang="en-US" altLang="zh-CN" sz="2000" dirty="0" smtClean="0">
                <a:solidFill>
                  <a:srgbClr val="333333"/>
                </a:solidFill>
                <a:latin typeface="Dubai" panose="020B0503030403030204" pitchFamily="34" charset="-78"/>
                <a:cs typeface="Dubai" panose="020B0503030403030204" pitchFamily="34" charset="-78"/>
              </a:endParaRPr>
            </a:p>
            <a:p>
              <a:pPr>
                <a:lnSpc>
                  <a:spcPct val="150000"/>
                </a:lnSpc>
              </a:pPr>
              <a:r>
                <a:rPr lang="en-US" altLang="zh-CN" sz="2000" dirty="0" smtClean="0">
                  <a:solidFill>
                    <a:srgbClr val="333333"/>
                  </a:solidFill>
                  <a:latin typeface="Dubai" panose="020B0503030403030204" pitchFamily="34" charset="-78"/>
                  <a:cs typeface="Dubai" panose="020B0503030403030204" pitchFamily="34" charset="-78"/>
                </a:rPr>
                <a:t> Be spontaneous.</a:t>
              </a:r>
              <a:endParaRPr lang="en-US" sz="2000" dirty="0">
                <a:solidFill>
                  <a:schemeClr val="tx1">
                    <a:alpha val="70000"/>
                  </a:schemeClr>
                </a:solidFill>
                <a:latin typeface="Dubai" panose="020B0503030403030204" pitchFamily="34" charset="-78"/>
                <a:ea typeface="张海山锐线体简" panose="02000000000000000000" pitchFamily="2" charset="-122"/>
                <a:cs typeface="Dubai" panose="020B0503030403030204" pitchFamily="34" charset="-78"/>
              </a:endParaRPr>
            </a:p>
          </p:txBody>
        </p:sp>
        <p:sp>
          <p:nvSpPr>
            <p:cNvPr id="34" name="Round Same Side Corner Rectangle 33"/>
            <p:cNvSpPr/>
            <p:nvPr/>
          </p:nvSpPr>
          <p:spPr>
            <a:xfrm>
              <a:off x="1031307" y="1440459"/>
              <a:ext cx="2580573" cy="442522"/>
            </a:xfrm>
            <a:prstGeom prst="round2SameRect">
              <a:avLst>
                <a:gd name="adj1" fmla="val 6505"/>
                <a:gd name="adj2" fmla="val 0"/>
              </a:avLst>
            </a:prstGeom>
            <a:solidFill>
              <a:srgbClr val="1C3C54"/>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0" rIns="0" bIns="0" rtlCol="0" anchor="ctr"/>
            <a:lstStyle/>
            <a:p>
              <a:pPr>
                <a:lnSpc>
                  <a:spcPct val="80000"/>
                </a:lnSpc>
              </a:pPr>
              <a:r>
                <a:rPr lang="en-US" altLang="zh-CN" sz="2000" b="0" i="0" dirty="0">
                  <a:solidFill>
                    <a:schemeClr val="bg1"/>
                  </a:solidFill>
                  <a:effectLst/>
                  <a:latin typeface="Dubai" panose="020B0503030403030204" pitchFamily="34" charset="-78"/>
                  <a:cs typeface="Dubai" panose="020B0503030403030204" pitchFamily="34" charset="-78"/>
                </a:rPr>
                <a:t>The team cooperation</a:t>
              </a:r>
              <a:endParaRPr lang="en-US" altLang="zh-CN" sz="2000" b="0" dirty="0">
                <a:solidFill>
                  <a:schemeClr val="bg1"/>
                </a:solidFill>
                <a:latin typeface="Dubai" panose="020B0503030403030204" pitchFamily="34" charset="-78"/>
                <a:ea typeface="张海山锐线体简" panose="02000000000000000000" pitchFamily="2" charset="-122"/>
                <a:cs typeface="Dubai" panose="020B0503030403030204" pitchFamily="34" charset="-78"/>
              </a:endParaRPr>
            </a:p>
          </p:txBody>
        </p:sp>
      </p:grpSp>
      <p:grpSp>
        <p:nvGrpSpPr>
          <p:cNvPr id="35" name="Group 34"/>
          <p:cNvGrpSpPr/>
          <p:nvPr/>
        </p:nvGrpSpPr>
        <p:grpSpPr>
          <a:xfrm flipH="1">
            <a:off x="8475399" y="3683640"/>
            <a:ext cx="3484775" cy="2109565"/>
            <a:chOff x="1031307" y="1440459"/>
            <a:chExt cx="2685293" cy="1306416"/>
          </a:xfrm>
        </p:grpSpPr>
        <p:sp>
          <p:nvSpPr>
            <p:cNvPr id="36" name="Freeform 35"/>
            <p:cNvSpPr/>
            <p:nvPr/>
          </p:nvSpPr>
          <p:spPr>
            <a:xfrm flipH="1">
              <a:off x="1031307" y="1443240"/>
              <a:ext cx="2685293" cy="1303635"/>
            </a:xfrm>
            <a:custGeom>
              <a:avLst/>
              <a:gdLst>
                <a:gd name="connsiteX0" fmla="*/ 152939 w 3406466"/>
                <a:gd name="connsiteY0" fmla="*/ 0 h 1653744"/>
                <a:gd name="connsiteX1" fmla="*/ 3386108 w 3406466"/>
                <a:gd name="connsiteY1" fmla="*/ 0 h 1653744"/>
                <a:gd name="connsiteX2" fmla="*/ 3406466 w 3406466"/>
                <a:gd name="connsiteY2" fmla="*/ 20358 h 1653744"/>
                <a:gd name="connsiteX3" fmla="*/ 3406466 w 3406466"/>
                <a:gd name="connsiteY3" fmla="*/ 1633386 h 1653744"/>
                <a:gd name="connsiteX4" fmla="*/ 3386108 w 3406466"/>
                <a:gd name="connsiteY4" fmla="*/ 1653744 h 1653744"/>
                <a:gd name="connsiteX5" fmla="*/ 152939 w 3406466"/>
                <a:gd name="connsiteY5" fmla="*/ 1653744 h 1653744"/>
                <a:gd name="connsiteX6" fmla="*/ 132581 w 3406466"/>
                <a:gd name="connsiteY6" fmla="*/ 1633386 h 1653744"/>
                <a:gd name="connsiteX7" fmla="*/ 132581 w 3406466"/>
                <a:gd name="connsiteY7" fmla="*/ 957741 h 1653744"/>
                <a:gd name="connsiteX8" fmla="*/ 0 w 3406466"/>
                <a:gd name="connsiteY8" fmla="*/ 825160 h 1653744"/>
                <a:gd name="connsiteX9" fmla="*/ 132581 w 3406466"/>
                <a:gd name="connsiteY9" fmla="*/ 692579 h 1653744"/>
                <a:gd name="connsiteX10" fmla="*/ 132581 w 3406466"/>
                <a:gd name="connsiteY10" fmla="*/ 20358 h 1653744"/>
                <a:gd name="connsiteX11" fmla="*/ 152939 w 3406466"/>
                <a:gd name="connsiteY11" fmla="*/ 0 h 165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466" h="1653744">
                  <a:moveTo>
                    <a:pt x="152939" y="0"/>
                  </a:moveTo>
                  <a:lnTo>
                    <a:pt x="3386108" y="0"/>
                  </a:lnTo>
                  <a:cubicBezTo>
                    <a:pt x="3397351" y="0"/>
                    <a:pt x="3406466" y="9115"/>
                    <a:pt x="3406466" y="20358"/>
                  </a:cubicBezTo>
                  <a:lnTo>
                    <a:pt x="3406466" y="1633386"/>
                  </a:lnTo>
                  <a:cubicBezTo>
                    <a:pt x="3406466" y="1644629"/>
                    <a:pt x="3397351" y="1653744"/>
                    <a:pt x="3386108" y="1653744"/>
                  </a:cubicBezTo>
                  <a:lnTo>
                    <a:pt x="152939" y="1653744"/>
                  </a:lnTo>
                  <a:cubicBezTo>
                    <a:pt x="141696" y="1653744"/>
                    <a:pt x="132581" y="1644629"/>
                    <a:pt x="132581" y="1633386"/>
                  </a:cubicBezTo>
                  <a:lnTo>
                    <a:pt x="132581" y="957741"/>
                  </a:lnTo>
                  <a:lnTo>
                    <a:pt x="0" y="825160"/>
                  </a:lnTo>
                  <a:lnTo>
                    <a:pt x="132581" y="692579"/>
                  </a:lnTo>
                  <a:lnTo>
                    <a:pt x="132581" y="20358"/>
                  </a:lnTo>
                  <a:cubicBezTo>
                    <a:pt x="132581" y="9115"/>
                    <a:pt x="141696" y="0"/>
                    <a:pt x="152939" y="0"/>
                  </a:cubicBezTo>
                  <a:close/>
                </a:path>
              </a:pathLst>
            </a:custGeom>
            <a:solidFill>
              <a:schemeClr val="bg1"/>
            </a:solidFill>
            <a:ln>
              <a:noFill/>
            </a:ln>
            <a:effectLst>
              <a:outerShdw blurRad="38100" dist="254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张海山锐线体简" panose="02000000000000000000" pitchFamily="2" charset="-122"/>
                <a:ea typeface="张海山锐线体简" panose="02000000000000000000" pitchFamily="2" charset="-122"/>
              </a:endParaRPr>
            </a:p>
          </p:txBody>
        </p:sp>
        <p:sp>
          <p:nvSpPr>
            <p:cNvPr id="37" name="TextBox 36"/>
            <p:cNvSpPr txBox="1"/>
            <p:nvPr/>
          </p:nvSpPr>
          <p:spPr>
            <a:xfrm>
              <a:off x="1074956" y="2145140"/>
              <a:ext cx="2477953" cy="343081"/>
            </a:xfrm>
            <a:prstGeom prst="rect">
              <a:avLst/>
            </a:prstGeom>
            <a:noFill/>
          </p:spPr>
          <p:txBody>
            <a:bodyPr wrap="square" rtlCol="0">
              <a:spAutoFit/>
            </a:bodyPr>
            <a:lstStyle/>
            <a:p>
              <a:pPr>
                <a:lnSpc>
                  <a:spcPct val="150000"/>
                </a:lnSpc>
              </a:pPr>
              <a:r>
                <a:rPr lang="en-US" altLang="zh-CN" sz="2000" dirty="0" smtClean="0">
                  <a:solidFill>
                    <a:srgbClr val="333333"/>
                  </a:solidFill>
                  <a:latin typeface="Dubai" panose="020B0503030403030204" pitchFamily="34" charset="-78"/>
                  <a:cs typeface="Dubai" panose="020B0503030403030204" pitchFamily="34" charset="-78"/>
                </a:rPr>
                <a:t>The advanced drive the latte</a:t>
              </a:r>
              <a:endParaRPr lang="en-US" sz="2000" dirty="0">
                <a:solidFill>
                  <a:schemeClr val="tx1">
                    <a:alpha val="70000"/>
                  </a:schemeClr>
                </a:solidFill>
                <a:latin typeface="Dubai" panose="020B0503030403030204" pitchFamily="34" charset="-78"/>
                <a:ea typeface="张海山锐线体简" panose="02000000000000000000" pitchFamily="2" charset="-122"/>
                <a:cs typeface="Dubai" panose="020B0503030403030204" pitchFamily="34" charset="-78"/>
              </a:endParaRPr>
            </a:p>
          </p:txBody>
        </p:sp>
        <p:sp>
          <p:nvSpPr>
            <p:cNvPr id="38" name="Round Same Side Corner Rectangle 37"/>
            <p:cNvSpPr/>
            <p:nvPr/>
          </p:nvSpPr>
          <p:spPr>
            <a:xfrm>
              <a:off x="1031307" y="1440459"/>
              <a:ext cx="2580573" cy="442522"/>
            </a:xfrm>
            <a:prstGeom prst="round2SameRect">
              <a:avLst>
                <a:gd name="adj1" fmla="val 6505"/>
                <a:gd name="adj2" fmla="val 0"/>
              </a:avLst>
            </a:prstGeom>
            <a:solidFill>
              <a:srgbClr val="1C3C54"/>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0" rIns="0" bIns="0" rtlCol="0" anchor="ctr"/>
            <a:lstStyle/>
            <a:p>
              <a:pPr>
                <a:lnSpc>
                  <a:spcPct val="80000"/>
                </a:lnSpc>
              </a:pPr>
              <a:r>
                <a:rPr lang="en-US" altLang="zh-CN" sz="2000" dirty="0" smtClean="0">
                  <a:solidFill>
                    <a:schemeClr val="bg1"/>
                  </a:solidFill>
                  <a:latin typeface="Dubai" panose="020B0503030403030204" pitchFamily="34" charset="-78"/>
                  <a:cs typeface="Dubai" panose="020B0503030403030204" pitchFamily="34" charset="-78"/>
                </a:rPr>
                <a:t>Internal </a:t>
              </a:r>
              <a:r>
                <a:rPr lang="en-US" altLang="zh-CN" sz="2000" dirty="0" smtClean="0">
                  <a:solidFill>
                    <a:schemeClr val="bg1"/>
                  </a:solidFill>
                  <a:latin typeface="Dubai" panose="020B0503030403030204" pitchFamily="34" charset="-78"/>
                  <a:cs typeface="Dubai" panose="020B0503030403030204" pitchFamily="34" charset="-78"/>
                </a:rPr>
                <a:t>training</a:t>
              </a:r>
              <a:endParaRPr lang="en-US" altLang="zh-CN" sz="2000" b="0" dirty="0">
                <a:solidFill>
                  <a:schemeClr val="bg1"/>
                </a:solidFill>
                <a:latin typeface="Dubai" panose="020B0503030403030204" pitchFamily="34" charset="-78"/>
                <a:ea typeface="张海山锐线体简" panose="02000000000000000000" pitchFamily="2" charset="-122"/>
                <a:cs typeface="Dubai" panose="020B0503030403030204" pitchFamily="34" charset="-78"/>
              </a:endParaRPr>
            </a:p>
          </p:txBody>
        </p:sp>
      </p:grpSp>
    </p:spTree>
    <p:extLst>
      <p:ext uri="{BB962C8B-B14F-4D97-AF65-F5344CB8AC3E}">
        <p14:creationId xmlns:p14="http://schemas.microsoft.com/office/powerpoint/2010/main" xmlns="" val="1970782719"/>
      </p:ext>
    </p:extLst>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1500" fill="hold"/>
                                        <p:tgtEl>
                                          <p:spTgt spid="23"/>
                                        </p:tgtEl>
                                        <p:attrNameLst>
                                          <p:attrName>ppt_x</p:attrName>
                                        </p:attrNameLst>
                                      </p:cBhvr>
                                      <p:tavLst>
                                        <p:tav tm="0">
                                          <p:val>
                                            <p:strVal val="0-#ppt_w/2"/>
                                          </p:val>
                                        </p:tav>
                                        <p:tav tm="100000">
                                          <p:val>
                                            <p:strVal val="#ppt_x"/>
                                          </p:val>
                                        </p:tav>
                                      </p:tavLst>
                                    </p:anim>
                                    <p:anim calcmode="lin" valueType="num">
                                      <p:cBhvr additive="base">
                                        <p:cTn id="8" dur="1500" fill="hold"/>
                                        <p:tgtEl>
                                          <p:spTgt spid="23"/>
                                        </p:tgtEl>
                                        <p:attrNameLst>
                                          <p:attrName>ppt_y</p:attrName>
                                        </p:attrNameLst>
                                      </p:cBhvr>
                                      <p:tavLst>
                                        <p:tav tm="0">
                                          <p:val>
                                            <p:strVal val="#ppt_y"/>
                                          </p:val>
                                        </p:tav>
                                        <p:tav tm="100000">
                                          <p:val>
                                            <p:strVal val="#ppt_y"/>
                                          </p:val>
                                        </p:tav>
                                      </p:tavLst>
                                    </p:anim>
                                  </p:childTnLst>
                                </p:cTn>
                              </p:par>
                              <p:par>
                                <p:cTn id="9" presetID="2" presetClass="entr" presetSubtype="2" decel="50000" fill="hold" nodeType="withEffect">
                                  <p:stCondLst>
                                    <p:cond delay="500"/>
                                  </p:stCondLst>
                                  <p:childTnLst>
                                    <p:set>
                                      <p:cBhvr>
                                        <p:cTn id="10" dur="1" fill="hold">
                                          <p:stCondLst>
                                            <p:cond delay="0"/>
                                          </p:stCondLst>
                                        </p:cTn>
                                        <p:tgtEl>
                                          <p:spTgt spid="31"/>
                                        </p:tgtEl>
                                        <p:attrNameLst>
                                          <p:attrName>style.visibility</p:attrName>
                                        </p:attrNameLst>
                                      </p:cBhvr>
                                      <p:to>
                                        <p:strVal val="visible"/>
                                      </p:to>
                                    </p:set>
                                    <p:anim calcmode="lin" valueType="num">
                                      <p:cBhvr additive="base">
                                        <p:cTn id="11" dur="1500" fill="hold"/>
                                        <p:tgtEl>
                                          <p:spTgt spid="31"/>
                                        </p:tgtEl>
                                        <p:attrNameLst>
                                          <p:attrName>ppt_x</p:attrName>
                                        </p:attrNameLst>
                                      </p:cBhvr>
                                      <p:tavLst>
                                        <p:tav tm="0">
                                          <p:val>
                                            <p:strVal val="1+#ppt_w/2"/>
                                          </p:val>
                                        </p:tav>
                                        <p:tav tm="100000">
                                          <p:val>
                                            <p:strVal val="#ppt_x"/>
                                          </p:val>
                                        </p:tav>
                                      </p:tavLst>
                                    </p:anim>
                                    <p:anim calcmode="lin" valueType="num">
                                      <p:cBhvr additive="base">
                                        <p:cTn id="12" dur="1500" fill="hold"/>
                                        <p:tgtEl>
                                          <p:spTgt spid="31"/>
                                        </p:tgtEl>
                                        <p:attrNameLst>
                                          <p:attrName>ppt_y</p:attrName>
                                        </p:attrNameLst>
                                      </p:cBhvr>
                                      <p:tavLst>
                                        <p:tav tm="0">
                                          <p:val>
                                            <p:strVal val="#ppt_y"/>
                                          </p:val>
                                        </p:tav>
                                        <p:tav tm="100000">
                                          <p:val>
                                            <p:strVal val="#ppt_y"/>
                                          </p:val>
                                        </p:tav>
                                      </p:tavLst>
                                    </p:anim>
                                  </p:childTnLst>
                                </p:cTn>
                              </p:par>
                              <p:par>
                                <p:cTn id="13" presetID="2" presetClass="entr" presetSubtype="8" decel="50000" fill="hold" nodeType="withEffect">
                                  <p:stCondLst>
                                    <p:cond delay="100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1500" fill="hold"/>
                                        <p:tgtEl>
                                          <p:spTgt spid="25"/>
                                        </p:tgtEl>
                                        <p:attrNameLst>
                                          <p:attrName>ppt_x</p:attrName>
                                        </p:attrNameLst>
                                      </p:cBhvr>
                                      <p:tavLst>
                                        <p:tav tm="0">
                                          <p:val>
                                            <p:strVal val="0-#ppt_w/2"/>
                                          </p:val>
                                        </p:tav>
                                        <p:tav tm="100000">
                                          <p:val>
                                            <p:strVal val="#ppt_x"/>
                                          </p:val>
                                        </p:tav>
                                      </p:tavLst>
                                    </p:anim>
                                    <p:anim calcmode="lin" valueType="num">
                                      <p:cBhvr additive="base">
                                        <p:cTn id="16" dur="1500" fill="hold"/>
                                        <p:tgtEl>
                                          <p:spTgt spid="25"/>
                                        </p:tgtEl>
                                        <p:attrNameLst>
                                          <p:attrName>ppt_y</p:attrName>
                                        </p:attrNameLst>
                                      </p:cBhvr>
                                      <p:tavLst>
                                        <p:tav tm="0">
                                          <p:val>
                                            <p:strVal val="#ppt_y"/>
                                          </p:val>
                                        </p:tav>
                                        <p:tav tm="100000">
                                          <p:val>
                                            <p:strVal val="#ppt_y"/>
                                          </p:val>
                                        </p:tav>
                                      </p:tavLst>
                                    </p:anim>
                                  </p:childTnLst>
                                </p:cTn>
                              </p:par>
                              <p:par>
                                <p:cTn id="17" presetID="2" presetClass="entr" presetSubtype="2" decel="50000" fill="hold" nodeType="withEffect">
                                  <p:stCondLst>
                                    <p:cond delay="1500"/>
                                  </p:stCondLst>
                                  <p:childTnLst>
                                    <p:set>
                                      <p:cBhvr>
                                        <p:cTn id="18" dur="1" fill="hold">
                                          <p:stCondLst>
                                            <p:cond delay="0"/>
                                          </p:stCondLst>
                                        </p:cTn>
                                        <p:tgtEl>
                                          <p:spTgt spid="35"/>
                                        </p:tgtEl>
                                        <p:attrNameLst>
                                          <p:attrName>style.visibility</p:attrName>
                                        </p:attrNameLst>
                                      </p:cBhvr>
                                      <p:to>
                                        <p:strVal val="visible"/>
                                      </p:to>
                                    </p:set>
                                    <p:anim calcmode="lin" valueType="num">
                                      <p:cBhvr additive="base">
                                        <p:cTn id="19" dur="1500" fill="hold"/>
                                        <p:tgtEl>
                                          <p:spTgt spid="35"/>
                                        </p:tgtEl>
                                        <p:attrNameLst>
                                          <p:attrName>ppt_x</p:attrName>
                                        </p:attrNameLst>
                                      </p:cBhvr>
                                      <p:tavLst>
                                        <p:tav tm="0">
                                          <p:val>
                                            <p:strVal val="1+#ppt_w/2"/>
                                          </p:val>
                                        </p:tav>
                                        <p:tav tm="100000">
                                          <p:val>
                                            <p:strVal val="#ppt_x"/>
                                          </p:val>
                                        </p:tav>
                                      </p:tavLst>
                                    </p:anim>
                                    <p:anim calcmode="lin" valueType="num">
                                      <p:cBhvr additive="base">
                                        <p:cTn id="20" dur="1500" fill="hold"/>
                                        <p:tgtEl>
                                          <p:spTgt spid="3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69047" y="1033955"/>
            <a:ext cx="4553057" cy="1325563"/>
          </a:xfrm>
        </p:spPr>
        <p:txBody>
          <a:bodyPr/>
          <a:lstStyle/>
          <a:p>
            <a:r>
              <a:rPr lang="en-US" dirty="0">
                <a:latin typeface="张海山锐线体简" panose="02000000000000000000" pitchFamily="2" charset="-122"/>
                <a:ea typeface="张海山锐线体简" panose="02000000000000000000" pitchFamily="2" charset="-122"/>
              </a:rPr>
              <a:t>Bad  </a:t>
            </a:r>
            <a:br>
              <a:rPr lang="en-US" dirty="0">
                <a:latin typeface="张海山锐线体简" panose="02000000000000000000" pitchFamily="2" charset="-122"/>
                <a:ea typeface="张海山锐线体简" panose="02000000000000000000" pitchFamily="2" charset="-122"/>
              </a:rPr>
            </a:br>
            <a:r>
              <a:rPr lang="en-US" dirty="0">
                <a:latin typeface="张海山锐线体简" panose="02000000000000000000" pitchFamily="2" charset="-122"/>
                <a:ea typeface="张海山锐线体简" panose="02000000000000000000" pitchFamily="2" charset="-122"/>
              </a:rPr>
              <a:t>work relationship</a:t>
            </a:r>
          </a:p>
        </p:txBody>
      </p:sp>
      <p:grpSp>
        <p:nvGrpSpPr>
          <p:cNvPr id="15" name="Group 14"/>
          <p:cNvGrpSpPr/>
          <p:nvPr/>
        </p:nvGrpSpPr>
        <p:grpSpPr>
          <a:xfrm>
            <a:off x="3832479" y="2264501"/>
            <a:ext cx="2504995" cy="3713675"/>
            <a:chOff x="3555854" y="2126189"/>
            <a:chExt cx="2504995" cy="3713675"/>
          </a:xfrm>
        </p:grpSpPr>
        <p:sp>
          <p:nvSpPr>
            <p:cNvPr id="7" name="Rounded Rectangle 6"/>
            <p:cNvSpPr/>
            <p:nvPr/>
          </p:nvSpPr>
          <p:spPr>
            <a:xfrm>
              <a:off x="3567105" y="2126189"/>
              <a:ext cx="2341088" cy="3713675"/>
            </a:xfrm>
            <a:prstGeom prst="roundRect">
              <a:avLst>
                <a:gd name="adj" fmla="val 1231"/>
              </a:avLst>
            </a:prstGeom>
            <a:solidFill>
              <a:schemeClr val="bg1"/>
            </a:solid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张海山锐线体简" panose="02000000000000000000" pitchFamily="2" charset="-122"/>
                <a:ea typeface="张海山锐线体简" panose="02000000000000000000" pitchFamily="2" charset="-122"/>
              </a:endParaRPr>
            </a:p>
          </p:txBody>
        </p:sp>
        <p:sp>
          <p:nvSpPr>
            <p:cNvPr id="8" name="Title 3"/>
            <p:cNvSpPr txBox="1">
              <a:spLocks/>
            </p:cNvSpPr>
            <p:nvPr/>
          </p:nvSpPr>
          <p:spPr>
            <a:xfrm>
              <a:off x="3719760" y="3890566"/>
              <a:ext cx="2341089" cy="264042"/>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80000"/>
                </a:lnSpc>
              </a:pPr>
              <a:endParaRPr lang="en-US" sz="2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10" name="Title 3"/>
            <p:cNvSpPr txBox="1">
              <a:spLocks/>
            </p:cNvSpPr>
            <p:nvPr/>
          </p:nvSpPr>
          <p:spPr>
            <a:xfrm>
              <a:off x="3555854" y="3720096"/>
              <a:ext cx="2341089" cy="101422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100000"/>
                </a:lnSpc>
              </a:pPr>
              <a:endParaRPr lang="en-US" sz="7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11" name="Rectangle 10"/>
            <p:cNvSpPr/>
            <p:nvPr/>
          </p:nvSpPr>
          <p:spPr>
            <a:xfrm>
              <a:off x="4573743" y="2650067"/>
              <a:ext cx="545342" cy="830997"/>
            </a:xfrm>
            <a:prstGeom prst="rect">
              <a:avLst/>
            </a:prstGeom>
          </p:spPr>
          <p:txBody>
            <a:bodyPr wrap="none">
              <a:spAutoFit/>
            </a:bodyPr>
            <a:lstStyle/>
            <a:p>
              <a:pPr algn="ctr"/>
              <a:r>
                <a:rPr lang="en-US" sz="4800" dirty="0">
                  <a:solidFill>
                    <a:srgbClr val="1C3C54"/>
                  </a:solidFill>
                  <a:latin typeface="张海山锐线体简" panose="02000000000000000000" pitchFamily="2" charset="-122"/>
                  <a:ea typeface="张海山锐线体简" panose="02000000000000000000" pitchFamily="2" charset="-122"/>
                  <a:cs typeface="linea-basic-10" charset="0"/>
                </a:rPr>
                <a:t>1</a:t>
              </a:r>
              <a:endParaRPr lang="en-US" sz="2000" dirty="0">
                <a:solidFill>
                  <a:srgbClr val="1C3C54"/>
                </a:solidFill>
                <a:latin typeface="张海山锐线体简" panose="02000000000000000000" pitchFamily="2" charset="-122"/>
                <a:ea typeface="张海山锐线体简" panose="02000000000000000000" pitchFamily="2" charset="-122"/>
                <a:cs typeface="linea-basic-10" charset="0"/>
              </a:endParaRPr>
            </a:p>
          </p:txBody>
        </p:sp>
        <p:cxnSp>
          <p:nvCxnSpPr>
            <p:cNvPr id="12" name="Straight Connector 11"/>
            <p:cNvCxnSpPr/>
            <p:nvPr/>
          </p:nvCxnSpPr>
          <p:spPr>
            <a:xfrm flipH="1">
              <a:off x="4687639" y="4337056"/>
              <a:ext cx="317548" cy="0"/>
            </a:xfrm>
            <a:prstGeom prst="line">
              <a:avLst/>
            </a:prstGeom>
            <a:ln w="25400">
              <a:solidFill>
                <a:schemeClr val="tx1">
                  <a:alpha val="10000"/>
                </a:schemeClr>
              </a:solidFill>
            </a:ln>
          </p:spPr>
          <p:style>
            <a:lnRef idx="1">
              <a:schemeClr val="accent1"/>
            </a:lnRef>
            <a:fillRef idx="0">
              <a:schemeClr val="accent1"/>
            </a:fillRef>
            <a:effectRef idx="0">
              <a:schemeClr val="accent1"/>
            </a:effectRef>
            <a:fontRef idx="minor">
              <a:schemeClr val="tx1"/>
            </a:fontRef>
          </p:style>
        </p:cxnSp>
      </p:grpSp>
      <p:grpSp>
        <p:nvGrpSpPr>
          <p:cNvPr id="30" name="Group 29"/>
          <p:cNvGrpSpPr/>
          <p:nvPr/>
        </p:nvGrpSpPr>
        <p:grpSpPr>
          <a:xfrm>
            <a:off x="6464813" y="2264502"/>
            <a:ext cx="2423041" cy="3713675"/>
            <a:chOff x="3683193" y="2126190"/>
            <a:chExt cx="2423041" cy="3713675"/>
          </a:xfrm>
        </p:grpSpPr>
        <p:sp>
          <p:nvSpPr>
            <p:cNvPr id="31" name="Rounded Rectangle 30"/>
            <p:cNvSpPr/>
            <p:nvPr/>
          </p:nvSpPr>
          <p:spPr>
            <a:xfrm>
              <a:off x="3683195" y="2126190"/>
              <a:ext cx="2341088" cy="3713675"/>
            </a:xfrm>
            <a:prstGeom prst="roundRect">
              <a:avLst>
                <a:gd name="adj" fmla="val 1231"/>
              </a:avLst>
            </a:prstGeom>
            <a:solidFill>
              <a:schemeClr val="bg1"/>
            </a:solid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张海山锐线体简" panose="02000000000000000000" pitchFamily="2" charset="-122"/>
                <a:ea typeface="张海山锐线体简" panose="02000000000000000000" pitchFamily="2" charset="-122"/>
              </a:endParaRPr>
            </a:p>
          </p:txBody>
        </p:sp>
        <p:sp>
          <p:nvSpPr>
            <p:cNvPr id="32" name="Title 3"/>
            <p:cNvSpPr txBox="1">
              <a:spLocks/>
            </p:cNvSpPr>
            <p:nvPr/>
          </p:nvSpPr>
          <p:spPr>
            <a:xfrm>
              <a:off x="3683193" y="3963169"/>
              <a:ext cx="2341089" cy="264042"/>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80000"/>
                </a:lnSpc>
              </a:pPr>
              <a:endParaRPr lang="en-US" sz="2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34" name="Title 3"/>
            <p:cNvSpPr txBox="1">
              <a:spLocks/>
            </p:cNvSpPr>
            <p:nvPr/>
          </p:nvSpPr>
          <p:spPr>
            <a:xfrm>
              <a:off x="3765145" y="3725514"/>
              <a:ext cx="2341089" cy="101422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100000"/>
                </a:lnSpc>
              </a:pPr>
              <a:endParaRPr lang="en-US" sz="7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35" name="Rectangle 34"/>
            <p:cNvSpPr/>
            <p:nvPr/>
          </p:nvSpPr>
          <p:spPr>
            <a:xfrm>
              <a:off x="4573743" y="2650067"/>
              <a:ext cx="545342" cy="830997"/>
            </a:xfrm>
            <a:prstGeom prst="rect">
              <a:avLst/>
            </a:prstGeom>
          </p:spPr>
          <p:txBody>
            <a:bodyPr wrap="none">
              <a:spAutoFit/>
            </a:bodyPr>
            <a:lstStyle/>
            <a:p>
              <a:pPr algn="ctr"/>
              <a:r>
                <a:rPr lang="en-US" sz="4800" dirty="0">
                  <a:solidFill>
                    <a:srgbClr val="1C3C54"/>
                  </a:solidFill>
                  <a:latin typeface="张海山锐线体简" panose="02000000000000000000" pitchFamily="2" charset="-122"/>
                  <a:ea typeface="张海山锐线体简" panose="02000000000000000000" pitchFamily="2" charset="-122"/>
                  <a:cs typeface="linea-basic-10" charset="0"/>
                </a:rPr>
                <a:t>2</a:t>
              </a:r>
              <a:endParaRPr lang="en-US" sz="2000" dirty="0">
                <a:solidFill>
                  <a:srgbClr val="1C3C54"/>
                </a:solidFill>
                <a:latin typeface="张海山锐线体简" panose="02000000000000000000" pitchFamily="2" charset="-122"/>
                <a:ea typeface="张海山锐线体简" panose="02000000000000000000" pitchFamily="2" charset="-122"/>
                <a:cs typeface="linea-basic-10" charset="0"/>
              </a:endParaRPr>
            </a:p>
          </p:txBody>
        </p:sp>
        <p:cxnSp>
          <p:nvCxnSpPr>
            <p:cNvPr id="36" name="Straight Connector 35"/>
            <p:cNvCxnSpPr/>
            <p:nvPr/>
          </p:nvCxnSpPr>
          <p:spPr>
            <a:xfrm flipH="1">
              <a:off x="4687639" y="4337056"/>
              <a:ext cx="317548" cy="0"/>
            </a:xfrm>
            <a:prstGeom prst="line">
              <a:avLst/>
            </a:prstGeom>
            <a:ln w="25400">
              <a:solidFill>
                <a:schemeClr val="tx1">
                  <a:alpha val="10000"/>
                </a:schemeClr>
              </a:solidFill>
            </a:ln>
          </p:spPr>
          <p:style>
            <a:lnRef idx="1">
              <a:schemeClr val="accent1"/>
            </a:lnRef>
            <a:fillRef idx="0">
              <a:schemeClr val="accent1"/>
            </a:fillRef>
            <a:effectRef idx="0">
              <a:schemeClr val="accent1"/>
            </a:effectRef>
            <a:fontRef idx="minor">
              <a:schemeClr val="tx1"/>
            </a:fontRef>
          </p:style>
        </p:cxnSp>
      </p:grpSp>
      <p:grpSp>
        <p:nvGrpSpPr>
          <p:cNvPr id="37" name="Group 36"/>
          <p:cNvGrpSpPr/>
          <p:nvPr/>
        </p:nvGrpSpPr>
        <p:grpSpPr>
          <a:xfrm>
            <a:off x="9044898" y="2264501"/>
            <a:ext cx="2452870" cy="3713675"/>
            <a:chOff x="3646039" y="2165749"/>
            <a:chExt cx="2452870" cy="3713675"/>
          </a:xfrm>
        </p:grpSpPr>
        <p:sp>
          <p:nvSpPr>
            <p:cNvPr id="38" name="Rounded Rectangle 37"/>
            <p:cNvSpPr/>
            <p:nvPr/>
          </p:nvSpPr>
          <p:spPr>
            <a:xfrm>
              <a:off x="3646039" y="2165749"/>
              <a:ext cx="2341088" cy="3713675"/>
            </a:xfrm>
            <a:prstGeom prst="roundRect">
              <a:avLst>
                <a:gd name="adj" fmla="val 1231"/>
              </a:avLst>
            </a:prstGeom>
            <a:solidFill>
              <a:schemeClr val="bg1"/>
            </a:solid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张海山锐线体简" panose="02000000000000000000" pitchFamily="2" charset="-122"/>
                <a:ea typeface="张海山锐线体简" panose="02000000000000000000" pitchFamily="2" charset="-122"/>
              </a:endParaRPr>
            </a:p>
          </p:txBody>
        </p:sp>
        <p:sp>
          <p:nvSpPr>
            <p:cNvPr id="41" name="Title 3"/>
            <p:cNvSpPr txBox="1">
              <a:spLocks/>
            </p:cNvSpPr>
            <p:nvPr/>
          </p:nvSpPr>
          <p:spPr>
            <a:xfrm>
              <a:off x="3757820" y="3666014"/>
              <a:ext cx="2341089" cy="101422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100000"/>
                </a:lnSpc>
              </a:pPr>
              <a:endParaRPr lang="en-US" sz="7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42" name="Rectangle 41"/>
            <p:cNvSpPr/>
            <p:nvPr/>
          </p:nvSpPr>
          <p:spPr>
            <a:xfrm>
              <a:off x="4573743" y="2650067"/>
              <a:ext cx="545342" cy="830997"/>
            </a:xfrm>
            <a:prstGeom prst="rect">
              <a:avLst/>
            </a:prstGeom>
          </p:spPr>
          <p:txBody>
            <a:bodyPr wrap="none">
              <a:spAutoFit/>
            </a:bodyPr>
            <a:lstStyle/>
            <a:p>
              <a:pPr algn="ctr"/>
              <a:r>
                <a:rPr lang="en-US" sz="4800" dirty="0">
                  <a:solidFill>
                    <a:srgbClr val="1C3C54"/>
                  </a:solidFill>
                  <a:latin typeface="张海山锐线体简" panose="02000000000000000000" pitchFamily="2" charset="-122"/>
                  <a:ea typeface="张海山锐线体简" panose="02000000000000000000" pitchFamily="2" charset="-122"/>
                  <a:cs typeface="linea-basic-10" charset="0"/>
                </a:rPr>
                <a:t>3</a:t>
              </a:r>
              <a:endParaRPr lang="en-US" sz="2000" dirty="0">
                <a:solidFill>
                  <a:srgbClr val="1C3C54"/>
                </a:solidFill>
                <a:latin typeface="张海山锐线体简" panose="02000000000000000000" pitchFamily="2" charset="-122"/>
                <a:ea typeface="张海山锐线体简" panose="02000000000000000000" pitchFamily="2" charset="-122"/>
                <a:cs typeface="linea-basic-10" charset="0"/>
              </a:endParaRPr>
            </a:p>
          </p:txBody>
        </p:sp>
        <p:cxnSp>
          <p:nvCxnSpPr>
            <p:cNvPr id="43" name="Straight Connector 42"/>
            <p:cNvCxnSpPr/>
            <p:nvPr/>
          </p:nvCxnSpPr>
          <p:spPr>
            <a:xfrm flipH="1">
              <a:off x="4687639" y="4337056"/>
              <a:ext cx="317548" cy="0"/>
            </a:xfrm>
            <a:prstGeom prst="line">
              <a:avLst/>
            </a:prstGeom>
            <a:ln w="25400">
              <a:solidFill>
                <a:schemeClr val="tx1">
                  <a:alpha val="10000"/>
                </a:schemeClr>
              </a:solidFill>
            </a:ln>
          </p:spPr>
          <p:style>
            <a:lnRef idx="1">
              <a:schemeClr val="accent1"/>
            </a:lnRef>
            <a:fillRef idx="0">
              <a:schemeClr val="accent1"/>
            </a:fillRef>
            <a:effectRef idx="0">
              <a:schemeClr val="accent1"/>
            </a:effectRef>
            <a:fontRef idx="minor">
              <a:schemeClr val="tx1"/>
            </a:fontRef>
          </p:style>
        </p:cxnSp>
      </p:grpSp>
      <p:pic>
        <p:nvPicPr>
          <p:cNvPr id="5" name="图片占位符 4">
            <a:extLst>
              <a:ext uri="{FF2B5EF4-FFF2-40B4-BE49-F238E27FC236}">
                <a16:creationId xmlns:a16="http://schemas.microsoft.com/office/drawing/2014/main" xmlns="" id="{98A23345-DD08-44F8-8C8D-0F0DCA476972}"/>
              </a:ext>
            </a:extLst>
          </p:cNvPr>
          <p:cNvPicPr>
            <a:picLocks noGrp="1" noChangeAspect="1"/>
          </p:cNvPicPr>
          <p:nvPr>
            <p:ph type="pic" sz="quarter" idx="11"/>
          </p:nvPr>
        </p:nvPicPr>
        <p:blipFill>
          <a:blip r:embed="rId3" cstate="print">
            <a:extLst>
              <a:ext uri="{28A0092B-C50C-407E-A947-70E740481C1C}">
                <a14:useLocalDpi xmlns:a14="http://schemas.microsoft.com/office/drawing/2010/main" xmlns="" val="0"/>
              </a:ext>
            </a:extLst>
          </a:blip>
          <a:srcRect l="21586" r="21586"/>
          <a:stretch>
            <a:fillRect/>
          </a:stretch>
        </p:blipFill>
        <p:spPr/>
      </p:pic>
      <p:sp>
        <p:nvSpPr>
          <p:cNvPr id="26" name="文本框 25">
            <a:extLst>
              <a:ext uri="{FF2B5EF4-FFF2-40B4-BE49-F238E27FC236}">
                <a16:creationId xmlns:a16="http://schemas.microsoft.com/office/drawing/2014/main" xmlns="" id="{047D666C-AD88-40D0-B03E-DA3CAE058F79}"/>
              </a:ext>
            </a:extLst>
          </p:cNvPr>
          <p:cNvSpPr txBox="1"/>
          <p:nvPr/>
        </p:nvSpPr>
        <p:spPr>
          <a:xfrm>
            <a:off x="3832478" y="3623933"/>
            <a:ext cx="2464824" cy="1754326"/>
          </a:xfrm>
          <a:prstGeom prst="rect">
            <a:avLst/>
          </a:prstGeom>
          <a:noFill/>
        </p:spPr>
        <p:txBody>
          <a:bodyPr wrap="square">
            <a:spAutoFit/>
          </a:bodyPr>
          <a:lstStyle/>
          <a:p>
            <a:r>
              <a:rPr lang="en-US" altLang="zh-CN" b="1" dirty="0"/>
              <a:t>Lack of communication Everyone is working hard but not communicating their ideas to each other</a:t>
            </a:r>
            <a:endParaRPr lang="zh-CN" altLang="en-US" b="1" dirty="0"/>
          </a:p>
        </p:txBody>
      </p:sp>
      <p:sp>
        <p:nvSpPr>
          <p:cNvPr id="28" name="文本框 27">
            <a:extLst>
              <a:ext uri="{FF2B5EF4-FFF2-40B4-BE49-F238E27FC236}">
                <a16:creationId xmlns:a16="http://schemas.microsoft.com/office/drawing/2014/main" xmlns="" id="{EE484C4A-0411-4E3A-B1D2-34B6E22591B0}"/>
              </a:ext>
            </a:extLst>
          </p:cNvPr>
          <p:cNvSpPr txBox="1"/>
          <p:nvPr/>
        </p:nvSpPr>
        <p:spPr>
          <a:xfrm>
            <a:off x="6488018" y="3590065"/>
            <a:ext cx="2511617" cy="2031325"/>
          </a:xfrm>
          <a:prstGeom prst="rect">
            <a:avLst/>
          </a:prstGeom>
          <a:noFill/>
        </p:spPr>
        <p:txBody>
          <a:bodyPr wrap="square">
            <a:spAutoFit/>
          </a:bodyPr>
          <a:lstStyle/>
          <a:p>
            <a:r>
              <a:rPr lang="en-US" altLang="zh-CN" b="1" dirty="0"/>
              <a:t>When there are problems, they are not timely communicated, resulting in problems that are not solved in a timely manner</a:t>
            </a:r>
            <a:endParaRPr lang="zh-CN" altLang="en-US" b="1" dirty="0"/>
          </a:p>
        </p:txBody>
      </p:sp>
      <p:sp>
        <p:nvSpPr>
          <p:cNvPr id="44" name="文本框 43">
            <a:extLst>
              <a:ext uri="{FF2B5EF4-FFF2-40B4-BE49-F238E27FC236}">
                <a16:creationId xmlns:a16="http://schemas.microsoft.com/office/drawing/2014/main" xmlns="" id="{37570908-0E8E-4D66-97EB-8044CFA4D0DB}"/>
              </a:ext>
            </a:extLst>
          </p:cNvPr>
          <p:cNvSpPr txBox="1"/>
          <p:nvPr/>
        </p:nvSpPr>
        <p:spPr>
          <a:xfrm>
            <a:off x="9028763" y="3697144"/>
            <a:ext cx="2357224" cy="1754326"/>
          </a:xfrm>
          <a:prstGeom prst="rect">
            <a:avLst/>
          </a:prstGeom>
          <a:noFill/>
        </p:spPr>
        <p:txBody>
          <a:bodyPr wrap="square">
            <a:spAutoFit/>
          </a:bodyPr>
          <a:lstStyle/>
          <a:p>
            <a:r>
              <a:rPr lang="en-US" altLang="zh-CN" b="1" dirty="0"/>
              <a:t>They don't actively care about getting to know other partners and they just see them as tool people</a:t>
            </a:r>
            <a:endParaRPr lang="zh-CN" altLang="en-US" b="1" dirty="0"/>
          </a:p>
        </p:txBody>
      </p:sp>
    </p:spTree>
    <p:extLst>
      <p:ext uri="{BB962C8B-B14F-4D97-AF65-F5344CB8AC3E}">
        <p14:creationId xmlns:p14="http://schemas.microsoft.com/office/powerpoint/2010/main" xmlns="" val="3314904503"/>
      </p:ext>
    </p:extLst>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1500" fill="hold"/>
                                        <p:tgtEl>
                                          <p:spTgt spid="15"/>
                                        </p:tgtEl>
                                        <p:attrNameLst>
                                          <p:attrName>ppt_x</p:attrName>
                                        </p:attrNameLst>
                                      </p:cBhvr>
                                      <p:tavLst>
                                        <p:tav tm="0">
                                          <p:val>
                                            <p:strVal val="#ppt_x"/>
                                          </p:val>
                                        </p:tav>
                                        <p:tav tm="100000">
                                          <p:val>
                                            <p:strVal val="#ppt_x"/>
                                          </p:val>
                                        </p:tav>
                                      </p:tavLst>
                                    </p:anim>
                                    <p:anim calcmode="lin" valueType="num">
                                      <p:cBhvr additive="base">
                                        <p:cTn id="8" dur="1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4" decel="50000" fill="hold" nodeType="withEffect">
                                  <p:stCondLst>
                                    <p:cond delay="500"/>
                                  </p:stCondLst>
                                  <p:childTnLst>
                                    <p:set>
                                      <p:cBhvr>
                                        <p:cTn id="10" dur="1" fill="hold">
                                          <p:stCondLst>
                                            <p:cond delay="0"/>
                                          </p:stCondLst>
                                        </p:cTn>
                                        <p:tgtEl>
                                          <p:spTgt spid="30"/>
                                        </p:tgtEl>
                                        <p:attrNameLst>
                                          <p:attrName>style.visibility</p:attrName>
                                        </p:attrNameLst>
                                      </p:cBhvr>
                                      <p:to>
                                        <p:strVal val="visible"/>
                                      </p:to>
                                    </p:set>
                                    <p:anim calcmode="lin" valueType="num">
                                      <p:cBhvr additive="base">
                                        <p:cTn id="11" dur="1500" fill="hold"/>
                                        <p:tgtEl>
                                          <p:spTgt spid="30"/>
                                        </p:tgtEl>
                                        <p:attrNameLst>
                                          <p:attrName>ppt_x</p:attrName>
                                        </p:attrNameLst>
                                      </p:cBhvr>
                                      <p:tavLst>
                                        <p:tav tm="0">
                                          <p:val>
                                            <p:strVal val="#ppt_x"/>
                                          </p:val>
                                        </p:tav>
                                        <p:tav tm="100000">
                                          <p:val>
                                            <p:strVal val="#ppt_x"/>
                                          </p:val>
                                        </p:tav>
                                      </p:tavLst>
                                    </p:anim>
                                    <p:anim calcmode="lin" valueType="num">
                                      <p:cBhvr additive="base">
                                        <p:cTn id="12" dur="1500" fill="hold"/>
                                        <p:tgtEl>
                                          <p:spTgt spid="30"/>
                                        </p:tgtEl>
                                        <p:attrNameLst>
                                          <p:attrName>ppt_y</p:attrName>
                                        </p:attrNameLst>
                                      </p:cBhvr>
                                      <p:tavLst>
                                        <p:tav tm="0">
                                          <p:val>
                                            <p:strVal val="1+#ppt_h/2"/>
                                          </p:val>
                                        </p:tav>
                                        <p:tav tm="100000">
                                          <p:val>
                                            <p:strVal val="#ppt_y"/>
                                          </p:val>
                                        </p:tav>
                                      </p:tavLst>
                                    </p:anim>
                                  </p:childTnLst>
                                </p:cTn>
                              </p:par>
                              <p:par>
                                <p:cTn id="13" presetID="2" presetClass="entr" presetSubtype="4" decel="50000" fill="hold" nodeType="withEffect">
                                  <p:stCondLst>
                                    <p:cond delay="1000"/>
                                  </p:stCondLst>
                                  <p:childTnLst>
                                    <p:set>
                                      <p:cBhvr>
                                        <p:cTn id="14" dur="1" fill="hold">
                                          <p:stCondLst>
                                            <p:cond delay="0"/>
                                          </p:stCondLst>
                                        </p:cTn>
                                        <p:tgtEl>
                                          <p:spTgt spid="37"/>
                                        </p:tgtEl>
                                        <p:attrNameLst>
                                          <p:attrName>style.visibility</p:attrName>
                                        </p:attrNameLst>
                                      </p:cBhvr>
                                      <p:to>
                                        <p:strVal val="visible"/>
                                      </p:to>
                                    </p:set>
                                    <p:anim calcmode="lin" valueType="num">
                                      <p:cBhvr additive="base">
                                        <p:cTn id="15" dur="1500" fill="hold"/>
                                        <p:tgtEl>
                                          <p:spTgt spid="37"/>
                                        </p:tgtEl>
                                        <p:attrNameLst>
                                          <p:attrName>ppt_x</p:attrName>
                                        </p:attrNameLst>
                                      </p:cBhvr>
                                      <p:tavLst>
                                        <p:tav tm="0">
                                          <p:val>
                                            <p:strVal val="#ppt_x"/>
                                          </p:val>
                                        </p:tav>
                                        <p:tav tm="100000">
                                          <p:val>
                                            <p:strVal val="#ppt_x"/>
                                          </p:val>
                                        </p:tav>
                                      </p:tavLst>
                                    </p:anim>
                                    <p:anim calcmode="lin" valueType="num">
                                      <p:cBhvr additive="base">
                                        <p:cTn id="16" dur="1500" fill="hold"/>
                                        <p:tgtEl>
                                          <p:spTgt spid="3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占位符 4">
            <a:extLst>
              <a:ext uri="{FF2B5EF4-FFF2-40B4-BE49-F238E27FC236}">
                <a16:creationId xmlns:a16="http://schemas.microsoft.com/office/drawing/2014/main" xmlns="" id="{72A60781-DE7B-42A0-B735-31445A810108}"/>
              </a:ext>
            </a:extLst>
          </p:cNvPr>
          <p:cNvPicPr>
            <a:picLocks noGrp="1" noChangeAspect="1"/>
          </p:cNvPicPr>
          <p:nvPr>
            <p:ph type="pic" sz="quarter" idx="11"/>
          </p:nvPr>
        </p:nvPicPr>
        <p:blipFill>
          <a:blip r:embed="rId3" cstate="print">
            <a:extLst>
              <a:ext uri="{28A0092B-C50C-407E-A947-70E740481C1C}">
                <a14:useLocalDpi xmlns:a14="http://schemas.microsoft.com/office/drawing/2010/main" xmlns="" val="0"/>
              </a:ext>
            </a:extLst>
          </a:blip>
          <a:srcRect l="16667" r="16667"/>
          <a:stretch>
            <a:fillRect/>
          </a:stretch>
        </p:blipFill>
        <p:spPr>
          <a:xfrm>
            <a:off x="4184904" y="1534233"/>
            <a:ext cx="3822192" cy="3822192"/>
          </a:xfrm>
        </p:spPr>
      </p:pic>
      <p:sp>
        <p:nvSpPr>
          <p:cNvPr id="9" name="Oval 8"/>
          <p:cNvSpPr/>
          <p:nvPr/>
        </p:nvSpPr>
        <p:spPr>
          <a:xfrm>
            <a:off x="3779520" y="1121098"/>
            <a:ext cx="4632960" cy="4632956"/>
          </a:xfrm>
          <a:prstGeom prst="ellipse">
            <a:avLst/>
          </a:prstGeom>
          <a:noFill/>
          <a:ln>
            <a:solidFill>
              <a:srgbClr val="FFFFFF"/>
            </a:solidFill>
          </a:ln>
          <a:effectLst>
            <a:outerShdw blurRad="381000" dist="254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400" dirty="0">
              <a:solidFill>
                <a:schemeClr val="tx1"/>
              </a:solidFill>
              <a:latin typeface="张海山锐线体简" panose="02000000000000000000" pitchFamily="2" charset="-122"/>
              <a:ea typeface="张海山锐线体简" panose="02000000000000000000" pitchFamily="2" charset="-122"/>
              <a:cs typeface="Roboto Light" charset="0"/>
            </a:endParaRPr>
          </a:p>
        </p:txBody>
      </p:sp>
      <p:sp>
        <p:nvSpPr>
          <p:cNvPr id="3" name="Oval 2"/>
          <p:cNvSpPr/>
          <p:nvPr/>
        </p:nvSpPr>
        <p:spPr>
          <a:xfrm>
            <a:off x="5121512" y="2470842"/>
            <a:ext cx="1948976" cy="1948974"/>
          </a:xfrm>
          <a:prstGeom prst="ellipse">
            <a:avLst/>
          </a:prstGeom>
          <a:solidFill>
            <a:schemeClr val="bg1"/>
          </a:solidFill>
          <a:ln>
            <a:noFill/>
          </a:ln>
          <a:effectLst>
            <a:outerShdw blurRad="381000" dist="254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altLang="zh-CN" sz="2800" dirty="0">
                <a:solidFill>
                  <a:schemeClr val="tx1"/>
                </a:solidFill>
                <a:latin typeface="张海山锐线体简" panose="02000000000000000000" pitchFamily="2" charset="-122"/>
                <a:ea typeface="张海山锐线体简" panose="02000000000000000000"/>
                <a:cs typeface="Roboto Light" charset="0"/>
              </a:rPr>
              <a:t>How to make better</a:t>
            </a:r>
            <a:endParaRPr lang="en-US" sz="2800" dirty="0">
              <a:solidFill>
                <a:schemeClr val="tx1"/>
              </a:solidFill>
              <a:latin typeface="张海山锐线体简" panose="02000000000000000000" pitchFamily="2" charset="-122"/>
              <a:ea typeface="张海山锐线体简" panose="02000000000000000000"/>
              <a:cs typeface="Roboto Light" charset="0"/>
            </a:endParaRPr>
          </a:p>
        </p:txBody>
      </p:sp>
      <p:sp>
        <p:nvSpPr>
          <p:cNvPr id="10" name="Oval 9"/>
          <p:cNvSpPr>
            <a:spLocks noChangeAspect="1"/>
          </p:cNvSpPr>
          <p:nvPr/>
        </p:nvSpPr>
        <p:spPr>
          <a:xfrm>
            <a:off x="3553457" y="641731"/>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1</a:t>
            </a:r>
          </a:p>
        </p:txBody>
      </p:sp>
      <p:sp>
        <p:nvSpPr>
          <p:cNvPr id="24" name="Oval 23"/>
          <p:cNvSpPr>
            <a:spLocks noChangeAspect="1"/>
          </p:cNvSpPr>
          <p:nvPr/>
        </p:nvSpPr>
        <p:spPr>
          <a:xfrm>
            <a:off x="3429116" y="4102306"/>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2</a:t>
            </a:r>
          </a:p>
        </p:txBody>
      </p:sp>
      <p:sp>
        <p:nvSpPr>
          <p:cNvPr id="29" name="Oval 28"/>
          <p:cNvSpPr>
            <a:spLocks noChangeAspect="1"/>
          </p:cNvSpPr>
          <p:nvPr/>
        </p:nvSpPr>
        <p:spPr>
          <a:xfrm>
            <a:off x="7596433" y="604173"/>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3</a:t>
            </a:r>
          </a:p>
        </p:txBody>
      </p:sp>
      <p:sp>
        <p:nvSpPr>
          <p:cNvPr id="30" name="Oval 29"/>
          <p:cNvSpPr>
            <a:spLocks noChangeAspect="1"/>
          </p:cNvSpPr>
          <p:nvPr/>
        </p:nvSpPr>
        <p:spPr>
          <a:xfrm>
            <a:off x="7742054" y="4092468"/>
            <a:ext cx="654696" cy="654696"/>
          </a:xfrm>
          <a:prstGeom prst="ellipse">
            <a:avLst/>
          </a:prstGeom>
          <a:solidFill>
            <a:srgbClr val="1C3C54"/>
          </a:solidFill>
          <a:ln w="12700">
            <a:no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latin typeface="张海山锐线体简" panose="02000000000000000000" pitchFamily="2" charset="-122"/>
                <a:ea typeface="张海山锐线体简" panose="02000000000000000000" pitchFamily="2" charset="-122"/>
                <a:cs typeface="Roboto" charset="0"/>
              </a:rPr>
              <a:t>4</a:t>
            </a:r>
          </a:p>
        </p:txBody>
      </p:sp>
      <p:sp>
        <p:nvSpPr>
          <p:cNvPr id="39" name="文本框 38">
            <a:extLst>
              <a:ext uri="{FF2B5EF4-FFF2-40B4-BE49-F238E27FC236}">
                <a16:creationId xmlns:a16="http://schemas.microsoft.com/office/drawing/2014/main" xmlns="" id="{87485864-6B71-452A-BAA1-8B3B107CE5E7}"/>
              </a:ext>
            </a:extLst>
          </p:cNvPr>
          <p:cNvSpPr txBox="1"/>
          <p:nvPr/>
        </p:nvSpPr>
        <p:spPr>
          <a:xfrm>
            <a:off x="97974" y="1335745"/>
            <a:ext cx="4751612" cy="1569660"/>
          </a:xfrm>
          <a:prstGeom prst="rect">
            <a:avLst/>
          </a:prstGeom>
          <a:noFill/>
        </p:spPr>
        <p:txBody>
          <a:bodyPr wrap="square">
            <a:spAutoFit/>
          </a:bodyPr>
          <a:lstStyle/>
          <a:p>
            <a:r>
              <a:rPr lang="en-US" altLang="zh-CN" sz="2400" b="1" u="sng" dirty="0"/>
              <a:t>Does each member understand the goal of the team and grasp the method of completing the goal efficiently</a:t>
            </a:r>
            <a:endParaRPr lang="zh-CN" altLang="en-US" sz="2400" b="1" u="sng" dirty="0"/>
          </a:p>
        </p:txBody>
      </p:sp>
      <p:sp>
        <p:nvSpPr>
          <p:cNvPr id="4" name="文本框 3">
            <a:extLst>
              <a:ext uri="{FF2B5EF4-FFF2-40B4-BE49-F238E27FC236}">
                <a16:creationId xmlns:a16="http://schemas.microsoft.com/office/drawing/2014/main" xmlns="" id="{14DBC801-E02C-4080-80F6-64A76DA34837}"/>
              </a:ext>
            </a:extLst>
          </p:cNvPr>
          <p:cNvSpPr txBox="1"/>
          <p:nvPr/>
        </p:nvSpPr>
        <p:spPr>
          <a:xfrm>
            <a:off x="121278" y="4865944"/>
            <a:ext cx="4196722" cy="1938992"/>
          </a:xfrm>
          <a:prstGeom prst="rect">
            <a:avLst/>
          </a:prstGeom>
          <a:noFill/>
        </p:spPr>
        <p:txBody>
          <a:bodyPr wrap="square" rtlCol="0">
            <a:spAutoFit/>
          </a:bodyPr>
          <a:lstStyle/>
          <a:p>
            <a:r>
              <a:rPr lang="en-US" altLang="zh-CN" sz="2400" b="1" u="sng" dirty="0">
                <a:ea typeface="张海山锐线体简" panose="02000000000000000000"/>
              </a:rPr>
              <a:t>Positive management should actively resolve the conflicts between team members and create a harmonious team relationship.</a:t>
            </a:r>
            <a:endParaRPr lang="zh-CN" altLang="en-US" sz="2400" b="1" u="sng" dirty="0">
              <a:ea typeface="张海山锐线体简" panose="02000000000000000000"/>
            </a:endParaRPr>
          </a:p>
        </p:txBody>
      </p:sp>
      <p:sp>
        <p:nvSpPr>
          <p:cNvPr id="6" name="文本框 5">
            <a:extLst>
              <a:ext uri="{FF2B5EF4-FFF2-40B4-BE49-F238E27FC236}">
                <a16:creationId xmlns:a16="http://schemas.microsoft.com/office/drawing/2014/main" xmlns="" id="{34D65235-46F9-40F6-AD79-4E07202043EC}"/>
              </a:ext>
            </a:extLst>
          </p:cNvPr>
          <p:cNvSpPr txBox="1"/>
          <p:nvPr/>
        </p:nvSpPr>
        <p:spPr>
          <a:xfrm>
            <a:off x="8310880" y="1272190"/>
            <a:ext cx="3759842" cy="2308324"/>
          </a:xfrm>
          <a:prstGeom prst="rect">
            <a:avLst/>
          </a:prstGeom>
          <a:noFill/>
        </p:spPr>
        <p:txBody>
          <a:bodyPr wrap="square" rtlCol="0">
            <a:spAutoFit/>
          </a:bodyPr>
          <a:lstStyle/>
          <a:p>
            <a:r>
              <a:rPr lang="en-US" altLang="zh-CN" sz="2400" b="1" u="sng" dirty="0">
                <a:ea typeface="张海山锐线体简" panose="02000000000000000000"/>
              </a:rPr>
              <a:t>Actively identify team members' strengths, personality and approach, and actively motivate their potential in the work</a:t>
            </a:r>
            <a:endParaRPr lang="zh-CN" altLang="en-US" sz="2400" b="1" u="sng" dirty="0">
              <a:ea typeface="张海山锐线体简" panose="02000000000000000000"/>
            </a:endParaRPr>
          </a:p>
        </p:txBody>
      </p:sp>
      <p:sp>
        <p:nvSpPr>
          <p:cNvPr id="7" name="文本框 6">
            <a:extLst>
              <a:ext uri="{FF2B5EF4-FFF2-40B4-BE49-F238E27FC236}">
                <a16:creationId xmlns:a16="http://schemas.microsoft.com/office/drawing/2014/main" xmlns="" id="{E439CF90-AA29-482C-8599-8FF5BBB75260}"/>
              </a:ext>
            </a:extLst>
          </p:cNvPr>
          <p:cNvSpPr txBox="1"/>
          <p:nvPr/>
        </p:nvSpPr>
        <p:spPr>
          <a:xfrm>
            <a:off x="8544560" y="4500880"/>
            <a:ext cx="3425070" cy="2308324"/>
          </a:xfrm>
          <a:prstGeom prst="rect">
            <a:avLst/>
          </a:prstGeom>
          <a:noFill/>
        </p:spPr>
        <p:txBody>
          <a:bodyPr wrap="square" rtlCol="0">
            <a:spAutoFit/>
          </a:bodyPr>
          <a:lstStyle/>
          <a:p>
            <a:r>
              <a:rPr lang="en-US" altLang="zh-CN" sz="2400" b="1" u="sng" dirty="0">
                <a:ea typeface="张海山锐线体简" panose="02000000000000000000"/>
              </a:rPr>
              <a:t>Encourage free communication among colleagues and encourage positive contributions from team members</a:t>
            </a:r>
            <a:endParaRPr lang="zh-CN" altLang="en-US" sz="2400" b="1" u="sng" dirty="0">
              <a:ea typeface="张海山锐线体简" panose="02000000000000000000"/>
            </a:endParaRPr>
          </a:p>
        </p:txBody>
      </p:sp>
    </p:spTree>
    <p:extLst>
      <p:ext uri="{BB962C8B-B14F-4D97-AF65-F5344CB8AC3E}">
        <p14:creationId xmlns:p14="http://schemas.microsoft.com/office/powerpoint/2010/main" xmlns="" val="2895375754"/>
      </p:ext>
    </p:extLst>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descr="图片3.jpg"/>
          <p:cNvPicPr>
            <a:picLocks noChangeAspect="1"/>
          </p:cNvPicPr>
          <p:nvPr/>
        </p:nvPicPr>
        <p:blipFill>
          <a:blip r:embed="rId3"/>
          <a:stretch>
            <a:fillRect/>
          </a:stretch>
        </p:blipFill>
        <p:spPr>
          <a:xfrm>
            <a:off x="1" y="0"/>
            <a:ext cx="12192000" cy="6858000"/>
          </a:xfrm>
          <a:prstGeom prst="rect">
            <a:avLst/>
          </a:prstGeom>
        </p:spPr>
      </p:pic>
      <p:sp>
        <p:nvSpPr>
          <p:cNvPr id="2" name="Title 1"/>
          <p:cNvSpPr>
            <a:spLocks noGrp="1"/>
          </p:cNvSpPr>
          <p:nvPr>
            <p:ph type="title"/>
          </p:nvPr>
        </p:nvSpPr>
        <p:spPr/>
        <p:txBody>
          <a:bodyPr>
            <a:normAutofit fontScale="90000"/>
          </a:bodyPr>
          <a:lstStyle/>
          <a:p>
            <a:r>
              <a:rPr lang="zh-CN" altLang="en-US" sz="4445" dirty="0">
                <a:latin typeface="张海山锐线体简" panose="02000000000000000000" pitchFamily="2" charset="-122"/>
                <a:ea typeface="张海山锐线体简" panose="02000000000000000000" pitchFamily="2" charset="-122"/>
              </a:rPr>
              <a:t>Something that has a negative impact</a:t>
            </a:r>
          </a:p>
        </p:txBody>
      </p:sp>
      <p:grpSp>
        <p:nvGrpSpPr>
          <p:cNvPr id="3" name="Group 36"/>
          <p:cNvGrpSpPr/>
          <p:nvPr/>
        </p:nvGrpSpPr>
        <p:grpSpPr>
          <a:xfrm>
            <a:off x="1115510" y="1986608"/>
            <a:ext cx="10008430" cy="1246021"/>
            <a:chOff x="1115510" y="1986608"/>
            <a:chExt cx="10008430" cy="1246021"/>
          </a:xfrm>
        </p:grpSpPr>
        <p:sp>
          <p:nvSpPr>
            <p:cNvPr id="10" name="Rounded Rectangle 9"/>
            <p:cNvSpPr/>
            <p:nvPr/>
          </p:nvSpPr>
          <p:spPr>
            <a:xfrm>
              <a:off x="1115510" y="1986608"/>
              <a:ext cx="10008430" cy="1246021"/>
            </a:xfrm>
            <a:prstGeom prst="roundRect">
              <a:avLst>
                <a:gd name="adj" fmla="val 2444"/>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张海山锐线体简" panose="02000000000000000000" pitchFamily="2" charset="-122"/>
                <a:ea typeface="张海山锐线体简" panose="02000000000000000000" pitchFamily="2" charset="-122"/>
              </a:endParaRPr>
            </a:p>
          </p:txBody>
        </p:sp>
        <p:sp>
          <p:nvSpPr>
            <p:cNvPr id="12" name="Title 3"/>
            <p:cNvSpPr txBox="1"/>
            <p:nvPr/>
          </p:nvSpPr>
          <p:spPr>
            <a:xfrm>
              <a:off x="2271748" y="2192093"/>
              <a:ext cx="8134275" cy="24653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endParaRPr lang="en-US" sz="500" b="0" dirty="0">
                <a:latin typeface="张海山锐线体简" panose="02000000000000000000" pitchFamily="2" charset="-122"/>
                <a:ea typeface="张海山锐线体简" panose="02000000000000000000" pitchFamily="2" charset="-122"/>
                <a:cs typeface="Roboto Medium" charset="0"/>
              </a:endParaRPr>
            </a:p>
          </p:txBody>
        </p:sp>
        <p:sp>
          <p:nvSpPr>
            <p:cNvPr id="13" name="Title 3"/>
            <p:cNvSpPr txBox="1"/>
            <p:nvPr/>
          </p:nvSpPr>
          <p:spPr>
            <a:xfrm>
              <a:off x="2271749" y="2479097"/>
              <a:ext cx="8134274" cy="606456"/>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100000"/>
                </a:lnSpc>
              </a:pPr>
              <a:endParaRPr lang="en-US" sz="7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24" name="Rectangle 23"/>
            <p:cNvSpPr/>
            <p:nvPr/>
          </p:nvSpPr>
          <p:spPr>
            <a:xfrm>
              <a:off x="1454644" y="2335746"/>
              <a:ext cx="595035" cy="584775"/>
            </a:xfrm>
            <a:prstGeom prst="rect">
              <a:avLst/>
            </a:prstGeom>
          </p:spPr>
          <p:txBody>
            <a:bodyPr wrap="none">
              <a:spAutoFit/>
            </a:bodyPr>
            <a:lstStyle/>
            <a:p>
              <a:r>
                <a:rPr lang="en-US" sz="3200" dirty="0">
                  <a:solidFill>
                    <a:schemeClr val="accent1"/>
                  </a:solidFill>
                  <a:latin typeface="张海山锐线体简" panose="02000000000000000000" pitchFamily="2" charset="-122"/>
                  <a:ea typeface="张海山锐线体简" panose="02000000000000000000" pitchFamily="2" charset="-122"/>
                  <a:cs typeface="linea-arrows-10" charset="0"/>
                </a:rPr>
                <a:t></a:t>
              </a:r>
              <a:endParaRPr lang="en-US" sz="3200" dirty="0">
                <a:solidFill>
                  <a:schemeClr val="accent1"/>
                </a:solidFill>
                <a:latin typeface="张海山锐线体简" panose="02000000000000000000" pitchFamily="2" charset="-122"/>
                <a:ea typeface="张海山锐线体简" panose="02000000000000000000" pitchFamily="2" charset="-122"/>
                <a:cs typeface="SF UI Display Thin" charset="0"/>
              </a:endParaRPr>
            </a:p>
          </p:txBody>
        </p:sp>
      </p:grpSp>
      <p:grpSp>
        <p:nvGrpSpPr>
          <p:cNvPr id="4" name="Group 34"/>
          <p:cNvGrpSpPr/>
          <p:nvPr/>
        </p:nvGrpSpPr>
        <p:grpSpPr>
          <a:xfrm>
            <a:off x="1115695" y="2894330"/>
            <a:ext cx="10008235" cy="2415540"/>
            <a:chOff x="1115510" y="3337664"/>
            <a:chExt cx="10008430" cy="1264920"/>
          </a:xfrm>
        </p:grpSpPr>
        <p:sp>
          <p:nvSpPr>
            <p:cNvPr id="27" name="Rounded Rectangle 26"/>
            <p:cNvSpPr/>
            <p:nvPr/>
          </p:nvSpPr>
          <p:spPr>
            <a:xfrm>
              <a:off x="1115510" y="3337664"/>
              <a:ext cx="10008430" cy="1259916"/>
            </a:xfrm>
            <a:prstGeom prst="roundRect">
              <a:avLst>
                <a:gd name="adj" fmla="val 2431"/>
              </a:avLst>
            </a:prstGeom>
            <a:blipFill>
              <a:blip r:embed="rId4"/>
              <a:stretch>
                <a:fillRect/>
              </a:stretch>
            </a:blip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张海山锐线体简" panose="02000000000000000000" pitchFamily="2" charset="-122"/>
                <a:ea typeface="张海山锐线体简" panose="02000000000000000000" pitchFamily="2" charset="-122"/>
              </a:endParaRPr>
            </a:p>
          </p:txBody>
        </p:sp>
        <p:sp>
          <p:nvSpPr>
            <p:cNvPr id="28" name="Title 3"/>
            <p:cNvSpPr txBox="1"/>
            <p:nvPr/>
          </p:nvSpPr>
          <p:spPr>
            <a:xfrm>
              <a:off x="2271748" y="3532907"/>
              <a:ext cx="8134275" cy="24653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endParaRPr lang="en-US" sz="500" b="0" dirty="0">
                <a:solidFill>
                  <a:srgbClr val="FFFFFF"/>
                </a:solidFill>
                <a:latin typeface="张海山锐线体简" panose="02000000000000000000" pitchFamily="2" charset="-122"/>
                <a:ea typeface="张海山锐线体简" panose="02000000000000000000" pitchFamily="2" charset="-122"/>
                <a:cs typeface="Roboto Medium" charset="0"/>
              </a:endParaRPr>
            </a:p>
          </p:txBody>
        </p:sp>
        <p:sp>
          <p:nvSpPr>
            <p:cNvPr id="29" name="Title 3"/>
            <p:cNvSpPr txBox="1"/>
            <p:nvPr/>
          </p:nvSpPr>
          <p:spPr>
            <a:xfrm>
              <a:off x="1805755" y="3534514"/>
              <a:ext cx="8628380" cy="1068070"/>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100000"/>
                </a:lnSpc>
              </a:pPr>
              <a:r>
                <a:rPr lang="en-US" sz="2400" b="0" dirty="0" smtClean="0">
                  <a:solidFill>
                    <a:srgbClr val="FFFFFF"/>
                  </a:solidFill>
                  <a:latin typeface="张海山锐线体简" panose="02000000000000000000" pitchFamily="2" charset="-122"/>
                  <a:ea typeface="张海山锐线体简" panose="02000000000000000000" pitchFamily="2" charset="-122"/>
                  <a:cs typeface="Roboto Light" charset="0"/>
                </a:rPr>
                <a:t>After </a:t>
              </a:r>
              <a:r>
                <a:rPr lang="en-US" sz="2400" b="0" dirty="0" smtClean="0">
                  <a:solidFill>
                    <a:srgbClr val="FFFFFF"/>
                  </a:solidFill>
                  <a:latin typeface="张海山锐线体简" panose="02000000000000000000" pitchFamily="2" charset="-122"/>
                  <a:ea typeface="张海山锐线体简" panose="02000000000000000000" pitchFamily="2" charset="-122"/>
                  <a:cs typeface="Roboto Light" charset="0"/>
                </a:rPr>
                <a:t>the </a:t>
              </a:r>
              <a:r>
                <a:rPr lang="en-US" sz="2400" b="0" dirty="0" smtClean="0">
                  <a:solidFill>
                    <a:srgbClr val="FFFFFF"/>
                  </a:solidFill>
                  <a:latin typeface="张海山锐线体简" panose="02000000000000000000" pitchFamily="2" charset="-122"/>
                  <a:ea typeface="张海山锐线体简" panose="02000000000000000000" pitchFamily="2" charset="-122"/>
                  <a:cs typeface="Roboto Light" charset="0"/>
                </a:rPr>
                <a:t>production of the PPT, the simulated speech content of the speaker was inconsistent, </a:t>
              </a:r>
              <a:r>
                <a:rPr lang="en-US" sz="2400" b="0" dirty="0" smtClean="0">
                  <a:solidFill>
                    <a:srgbClr val="FFFFFF"/>
                  </a:solidFill>
                  <a:latin typeface="张海山锐线体简" panose="02000000000000000000" pitchFamily="2" charset="-122"/>
                  <a:ea typeface="张海山锐线体简" panose="02000000000000000000" pitchFamily="2" charset="-122"/>
                  <a:cs typeface="Roboto Light" charset="0"/>
                </a:rPr>
                <a:t>leading to unsatisfactory results. </a:t>
              </a:r>
              <a:r>
                <a:rPr lang="en-US" sz="1400" b="0" dirty="0" smtClean="0">
                  <a:solidFill>
                    <a:srgbClr val="FFFFFF"/>
                  </a:solidFill>
                  <a:latin typeface="张海山锐线体简" panose="02000000000000000000" pitchFamily="2" charset="-122"/>
                  <a:ea typeface="张海山锐线体简" panose="02000000000000000000" pitchFamily="2" charset="-122"/>
                  <a:cs typeface="Roboto Light" charset="0"/>
                </a:rPr>
                <a:t> </a:t>
              </a:r>
              <a:endParaRPr lang="en-US" sz="1400" b="0" dirty="0">
                <a:solidFill>
                  <a:srgbClr val="FFFFFF"/>
                </a:solidFill>
                <a:latin typeface="张海山锐线体简" panose="02000000000000000000" pitchFamily="2" charset="-122"/>
                <a:ea typeface="张海山锐线体简" panose="02000000000000000000" pitchFamily="2" charset="-122"/>
                <a:cs typeface="Roboto Light" charset="0"/>
              </a:endParaRPr>
            </a:p>
          </p:txBody>
        </p:sp>
        <p:sp>
          <p:nvSpPr>
            <p:cNvPr id="30" name="Rectangle 29"/>
            <p:cNvSpPr/>
            <p:nvPr/>
          </p:nvSpPr>
          <p:spPr>
            <a:xfrm>
              <a:off x="1454644" y="3676560"/>
              <a:ext cx="595035" cy="305589"/>
            </a:xfrm>
            <a:prstGeom prst="rect">
              <a:avLst/>
            </a:prstGeom>
          </p:spPr>
          <p:txBody>
            <a:bodyPr wrap="square">
              <a:spAutoFit/>
            </a:bodyPr>
            <a:lstStyle/>
            <a:p>
              <a:r>
                <a:rPr lang="en-US" sz="3200">
                  <a:solidFill>
                    <a:srgbClr val="FFFFFF"/>
                  </a:solidFill>
                  <a:latin typeface="张海山锐线体简" panose="02000000000000000000" pitchFamily="2" charset="-122"/>
                  <a:ea typeface="张海山锐线体简" panose="02000000000000000000" pitchFamily="2" charset="-122"/>
                  <a:cs typeface="linea-arrows-10" charset="0"/>
                </a:rPr>
                <a:t></a:t>
              </a:r>
              <a:endParaRPr lang="en-US" sz="3200" dirty="0">
                <a:solidFill>
                  <a:srgbClr val="FFFFFF"/>
                </a:solidFill>
                <a:latin typeface="张海山锐线体简" panose="02000000000000000000" pitchFamily="2" charset="-122"/>
                <a:ea typeface="张海山锐线体简" panose="02000000000000000000" pitchFamily="2" charset="-122"/>
                <a:cs typeface="SF UI Display Thin" charset="0"/>
              </a:endParaRPr>
            </a:p>
          </p:txBody>
        </p:sp>
      </p:grpSp>
      <p:grpSp>
        <p:nvGrpSpPr>
          <p:cNvPr id="5" name="Group 35"/>
          <p:cNvGrpSpPr/>
          <p:nvPr/>
        </p:nvGrpSpPr>
        <p:grpSpPr>
          <a:xfrm>
            <a:off x="1115510" y="4702615"/>
            <a:ext cx="10008430" cy="1246021"/>
            <a:chOff x="1115510" y="4702615"/>
            <a:chExt cx="10008430" cy="1246021"/>
          </a:xfrm>
        </p:grpSpPr>
        <p:sp>
          <p:nvSpPr>
            <p:cNvPr id="31" name="Rounded Rectangle 30"/>
            <p:cNvSpPr/>
            <p:nvPr/>
          </p:nvSpPr>
          <p:spPr>
            <a:xfrm>
              <a:off x="1115510" y="4702615"/>
              <a:ext cx="10008430" cy="1246021"/>
            </a:xfrm>
            <a:prstGeom prst="roundRect">
              <a:avLst>
                <a:gd name="adj" fmla="val 2444"/>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张海山锐线体简" panose="02000000000000000000" pitchFamily="2" charset="-122"/>
                <a:ea typeface="张海山锐线体简" panose="02000000000000000000" pitchFamily="2" charset="-122"/>
              </a:endParaRPr>
            </a:p>
          </p:txBody>
        </p:sp>
        <p:sp>
          <p:nvSpPr>
            <p:cNvPr id="32" name="Title 3"/>
            <p:cNvSpPr txBox="1"/>
            <p:nvPr/>
          </p:nvSpPr>
          <p:spPr>
            <a:xfrm>
              <a:off x="2271748" y="4908100"/>
              <a:ext cx="8134275" cy="24653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endParaRPr lang="en-US" sz="500" b="0" dirty="0">
                <a:latin typeface="张海山锐线体简" panose="02000000000000000000" pitchFamily="2" charset="-122"/>
                <a:ea typeface="张海山锐线体简" panose="02000000000000000000" pitchFamily="2" charset="-122"/>
                <a:cs typeface="Roboto Medium" charset="0"/>
              </a:endParaRPr>
            </a:p>
          </p:txBody>
        </p:sp>
        <p:sp>
          <p:nvSpPr>
            <p:cNvPr id="33" name="Title 3"/>
            <p:cNvSpPr txBox="1"/>
            <p:nvPr/>
          </p:nvSpPr>
          <p:spPr>
            <a:xfrm>
              <a:off x="2271749" y="5195104"/>
              <a:ext cx="8134274" cy="606456"/>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100000"/>
                </a:lnSpc>
              </a:pPr>
              <a:endParaRPr lang="en-US" sz="7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34" name="Rectangle 33"/>
            <p:cNvSpPr/>
            <p:nvPr/>
          </p:nvSpPr>
          <p:spPr>
            <a:xfrm>
              <a:off x="1454644" y="5051753"/>
              <a:ext cx="595035" cy="584775"/>
            </a:xfrm>
            <a:prstGeom prst="rect">
              <a:avLst/>
            </a:prstGeom>
          </p:spPr>
          <p:txBody>
            <a:bodyPr wrap="none">
              <a:spAutoFit/>
            </a:bodyPr>
            <a:lstStyle/>
            <a:p>
              <a:r>
                <a:rPr lang="en-US" sz="3200">
                  <a:solidFill>
                    <a:schemeClr val="accent1"/>
                  </a:solidFill>
                  <a:latin typeface="张海山锐线体简" panose="02000000000000000000" pitchFamily="2" charset="-122"/>
                  <a:ea typeface="张海山锐线体简" panose="02000000000000000000" pitchFamily="2" charset="-122"/>
                  <a:cs typeface="linea-arrows-10" charset="0"/>
                </a:rPr>
                <a:t></a:t>
              </a:r>
              <a:endParaRPr lang="en-US" sz="3200" dirty="0">
                <a:solidFill>
                  <a:schemeClr val="accent1"/>
                </a:solidFill>
                <a:latin typeface="张海山锐线体简" panose="02000000000000000000" pitchFamily="2" charset="-122"/>
                <a:ea typeface="张海山锐线体简" panose="02000000000000000000" pitchFamily="2" charset="-122"/>
                <a:cs typeface="SF UI Display Thin" charset="0"/>
              </a:endParaRPr>
            </a:p>
          </p:txBody>
        </p:sp>
      </p:grpSp>
    </p:spTree>
  </p:cSld>
  <p:clrMapOvr>
    <a:masterClrMapping/>
  </p:clrMapOvr>
  <mc:AlternateContent xmlns:mc="http://schemas.openxmlformats.org/markup-compatibility/2006">
    <mc:Choice xmlns=""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500" fill="hold"/>
                                        <p:tgtEl>
                                          <p:spTgt spid="3"/>
                                        </p:tgtEl>
                                        <p:attrNameLst>
                                          <p:attrName>ppt_x</p:attrName>
                                        </p:attrNameLst>
                                      </p:cBhvr>
                                      <p:tavLst>
                                        <p:tav tm="0">
                                          <p:val>
                                            <p:strVal val="#ppt_x"/>
                                          </p:val>
                                        </p:tav>
                                        <p:tav tm="100000">
                                          <p:val>
                                            <p:strVal val="#ppt_x"/>
                                          </p:val>
                                        </p:tav>
                                      </p:tavLst>
                                    </p:anim>
                                    <p:anim calcmode="lin" valueType="num">
                                      <p:cBhvr additive="base">
                                        <p:cTn id="8" dur="1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decel="50000" fill="hold" nodeType="withEffect">
                                  <p:stCondLst>
                                    <p:cond delay="50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500" fill="hold"/>
                                        <p:tgtEl>
                                          <p:spTgt spid="4"/>
                                        </p:tgtEl>
                                        <p:attrNameLst>
                                          <p:attrName>ppt_x</p:attrName>
                                        </p:attrNameLst>
                                      </p:cBhvr>
                                      <p:tavLst>
                                        <p:tav tm="0">
                                          <p:val>
                                            <p:strVal val="#ppt_x"/>
                                          </p:val>
                                        </p:tav>
                                        <p:tav tm="100000">
                                          <p:val>
                                            <p:strVal val="#ppt_x"/>
                                          </p:val>
                                        </p:tav>
                                      </p:tavLst>
                                    </p:anim>
                                    <p:anim calcmode="lin" valueType="num">
                                      <p:cBhvr additive="base">
                                        <p:cTn id="12" dur="1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decel="50000" fill="hold" nodeType="withEffect">
                                  <p:stCondLst>
                                    <p:cond delay="100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1500" fill="hold"/>
                                        <p:tgtEl>
                                          <p:spTgt spid="5"/>
                                        </p:tgtEl>
                                        <p:attrNameLst>
                                          <p:attrName>ppt_x</p:attrName>
                                        </p:attrNameLst>
                                      </p:cBhvr>
                                      <p:tavLst>
                                        <p:tav tm="0">
                                          <p:val>
                                            <p:strVal val="#ppt_x"/>
                                          </p:val>
                                        </p:tav>
                                        <p:tav tm="100000">
                                          <p:val>
                                            <p:strVal val="#ppt_x"/>
                                          </p:val>
                                        </p:tav>
                                      </p:tavLst>
                                    </p:anim>
                                    <p:anim calcmode="lin" valueType="num">
                                      <p:cBhvr additive="base">
                                        <p:cTn id="16" dur="1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 name="Straight Connector 14"/>
          <p:cNvCxnSpPr/>
          <p:nvPr/>
        </p:nvCxnSpPr>
        <p:spPr>
          <a:xfrm>
            <a:off x="10147835" y="0"/>
            <a:ext cx="0" cy="6858000"/>
          </a:xfrm>
          <a:prstGeom prst="line">
            <a:avLst/>
          </a:prstGeom>
          <a:ln w="9525">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
        <p:nvSpPr>
          <p:cNvPr id="16" name="Oval 15"/>
          <p:cNvSpPr>
            <a:spLocks noChangeAspect="1"/>
          </p:cNvSpPr>
          <p:nvPr/>
        </p:nvSpPr>
        <p:spPr>
          <a:xfrm>
            <a:off x="10099313" y="2039023"/>
            <a:ext cx="97043" cy="97043"/>
          </a:xfrm>
          <a:prstGeom prst="ellipse">
            <a:avLst/>
          </a:prstGeom>
          <a:solidFill>
            <a:schemeClr val="bg1"/>
          </a:solidFill>
          <a:ln w="12700">
            <a:solidFill>
              <a:schemeClr val="accent2"/>
            </a:solidFill>
          </a:ln>
          <a:effectLst>
            <a:outerShdw blurRad="88900" dist="38100" dir="5400000" algn="t" rotWithShape="0">
              <a:prstClr val="black">
                <a:alpha val="11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dirty="0">
              <a:latin typeface="张海山锐线体简" panose="02000000000000000000" pitchFamily="2" charset="-122"/>
              <a:ea typeface="张海山锐线体简" panose="02000000000000000000" pitchFamily="2" charset="-122"/>
              <a:cs typeface="Roboto Thin" charset="0"/>
            </a:endParaRPr>
          </a:p>
        </p:txBody>
      </p:sp>
      <p:grpSp>
        <p:nvGrpSpPr>
          <p:cNvPr id="2" name="Group 8"/>
          <p:cNvGrpSpPr/>
          <p:nvPr/>
        </p:nvGrpSpPr>
        <p:grpSpPr>
          <a:xfrm>
            <a:off x="757555" y="1217930"/>
            <a:ext cx="10300643" cy="4646930"/>
            <a:chOff x="982979" y="1217873"/>
            <a:chExt cx="8946866" cy="4646849"/>
          </a:xfrm>
        </p:grpSpPr>
        <p:sp>
          <p:nvSpPr>
            <p:cNvPr id="14" name="Freeform 13"/>
            <p:cNvSpPr/>
            <p:nvPr/>
          </p:nvSpPr>
          <p:spPr>
            <a:xfrm>
              <a:off x="982979" y="1217873"/>
              <a:ext cx="8946866" cy="4646849"/>
            </a:xfrm>
            <a:custGeom>
              <a:avLst/>
              <a:gdLst>
                <a:gd name="connsiteX0" fmla="*/ 57203 w 8946866"/>
                <a:gd name="connsiteY0" fmla="*/ 0 h 4646849"/>
                <a:gd name="connsiteX1" fmla="*/ 8742674 w 8946866"/>
                <a:gd name="connsiteY1" fmla="*/ 0 h 4646849"/>
                <a:gd name="connsiteX2" fmla="*/ 8799877 w 8946866"/>
                <a:gd name="connsiteY2" fmla="*/ 57203 h 4646849"/>
                <a:gd name="connsiteX3" fmla="*/ 8799877 w 8946866"/>
                <a:gd name="connsiteY3" fmla="*/ 728281 h 4646849"/>
                <a:gd name="connsiteX4" fmla="*/ 8946866 w 8946866"/>
                <a:gd name="connsiteY4" fmla="*/ 875270 h 4646849"/>
                <a:gd name="connsiteX5" fmla="*/ 8799877 w 8946866"/>
                <a:gd name="connsiteY5" fmla="*/ 1022259 h 4646849"/>
                <a:gd name="connsiteX6" fmla="*/ 8799877 w 8946866"/>
                <a:gd name="connsiteY6" fmla="*/ 4589646 h 4646849"/>
                <a:gd name="connsiteX7" fmla="*/ 8742674 w 8946866"/>
                <a:gd name="connsiteY7" fmla="*/ 4646849 h 4646849"/>
                <a:gd name="connsiteX8" fmla="*/ 57203 w 8946866"/>
                <a:gd name="connsiteY8" fmla="*/ 4646849 h 4646849"/>
                <a:gd name="connsiteX9" fmla="*/ 0 w 8946866"/>
                <a:gd name="connsiteY9" fmla="*/ 4589646 h 4646849"/>
                <a:gd name="connsiteX10" fmla="*/ 0 w 8946866"/>
                <a:gd name="connsiteY10" fmla="*/ 57203 h 4646849"/>
                <a:gd name="connsiteX11" fmla="*/ 57203 w 8946866"/>
                <a:gd name="connsiteY11" fmla="*/ 0 h 4646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46866" h="4646849">
                  <a:moveTo>
                    <a:pt x="57203" y="0"/>
                  </a:moveTo>
                  <a:lnTo>
                    <a:pt x="8742674" y="0"/>
                  </a:lnTo>
                  <a:cubicBezTo>
                    <a:pt x="8774266" y="0"/>
                    <a:pt x="8799877" y="25611"/>
                    <a:pt x="8799877" y="57203"/>
                  </a:cubicBezTo>
                  <a:lnTo>
                    <a:pt x="8799877" y="728281"/>
                  </a:lnTo>
                  <a:lnTo>
                    <a:pt x="8946866" y="875270"/>
                  </a:lnTo>
                  <a:lnTo>
                    <a:pt x="8799877" y="1022259"/>
                  </a:lnTo>
                  <a:lnTo>
                    <a:pt x="8799877" y="4589646"/>
                  </a:lnTo>
                  <a:cubicBezTo>
                    <a:pt x="8799877" y="4621238"/>
                    <a:pt x="8774266" y="4646849"/>
                    <a:pt x="8742674" y="4646849"/>
                  </a:cubicBezTo>
                  <a:lnTo>
                    <a:pt x="57203" y="4646849"/>
                  </a:lnTo>
                  <a:cubicBezTo>
                    <a:pt x="25611" y="4646849"/>
                    <a:pt x="0" y="4621238"/>
                    <a:pt x="0" y="4589646"/>
                  </a:cubicBezTo>
                  <a:lnTo>
                    <a:pt x="0" y="57203"/>
                  </a:lnTo>
                  <a:cubicBezTo>
                    <a:pt x="0" y="25611"/>
                    <a:pt x="25611" y="0"/>
                    <a:pt x="57203" y="0"/>
                  </a:cubicBezTo>
                  <a:close/>
                </a:path>
              </a:pathLst>
            </a:cu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张海山锐线体简" panose="02000000000000000000" pitchFamily="2" charset="-122"/>
                <a:ea typeface="张海山锐线体简" panose="02000000000000000000" pitchFamily="2" charset="-122"/>
              </a:endParaRPr>
            </a:p>
          </p:txBody>
        </p:sp>
        <p:cxnSp>
          <p:nvCxnSpPr>
            <p:cNvPr id="8" name="Straight Connector 7"/>
            <p:cNvCxnSpPr/>
            <p:nvPr/>
          </p:nvCxnSpPr>
          <p:spPr>
            <a:xfrm>
              <a:off x="6178931" y="1217873"/>
              <a:ext cx="0" cy="435999"/>
            </a:xfrm>
            <a:prstGeom prst="line">
              <a:avLst/>
            </a:prstGeom>
            <a:ln w="25400">
              <a:solidFill>
                <a:schemeClr val="tx1">
                  <a:alpha val="10000"/>
                </a:schemeClr>
              </a:solidFill>
            </a:ln>
          </p:spPr>
          <p:style>
            <a:lnRef idx="1">
              <a:schemeClr val="accent1"/>
            </a:lnRef>
            <a:fillRef idx="0">
              <a:schemeClr val="accent1"/>
            </a:fillRef>
            <a:effectRef idx="0">
              <a:schemeClr val="accent1"/>
            </a:effectRef>
            <a:fontRef idx="minor">
              <a:schemeClr val="tx1"/>
            </a:fontRef>
          </p:style>
        </p:cxnSp>
        <p:sp>
          <p:nvSpPr>
            <p:cNvPr id="5" name="Title 3"/>
            <p:cNvSpPr txBox="1"/>
            <p:nvPr/>
          </p:nvSpPr>
          <p:spPr>
            <a:xfrm>
              <a:off x="7168750" y="1436101"/>
              <a:ext cx="1016000" cy="582295"/>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sz="4000" b="0" dirty="0">
                  <a:latin typeface="张海山锐线体简" panose="02000000000000000000" pitchFamily="2" charset="-122"/>
                  <a:ea typeface="张海山锐线体简" panose="02000000000000000000" pitchFamily="2" charset="-122"/>
                  <a:cs typeface="Roboto Light" charset="0"/>
                </a:rPr>
                <a:t>Why</a:t>
              </a:r>
            </a:p>
          </p:txBody>
        </p:sp>
        <p:sp>
          <p:nvSpPr>
            <p:cNvPr id="7" name="Title 3"/>
            <p:cNvSpPr txBox="1"/>
            <p:nvPr/>
          </p:nvSpPr>
          <p:spPr>
            <a:xfrm>
              <a:off x="5821134" y="2079266"/>
              <a:ext cx="3674939" cy="3522919"/>
            </a:xfrm>
            <a:prstGeom prst="rect">
              <a:avLst/>
            </a:prstGeom>
          </p:spPr>
          <p:txBody>
            <a:bodyPr>
              <a:noAutofit/>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marL="171450" indent="-171450">
                <a:lnSpc>
                  <a:spcPct val="100000"/>
                </a:lnSpc>
                <a:spcBef>
                  <a:spcPts val="1200"/>
                </a:spcBef>
                <a:buClr>
                  <a:schemeClr val="accent2"/>
                </a:buClr>
                <a:buSzPct val="150000"/>
                <a:buFont typeface="Courier New" panose="02070309020205020404" charset="0"/>
                <a:buChar char="o"/>
              </a:pPr>
              <a:r>
                <a:rPr lang="en-US" sz="2000" b="0" dirty="0" smtClean="0">
                  <a:solidFill>
                    <a:schemeClr val="tx1">
                      <a:alpha val="70000"/>
                    </a:schemeClr>
                  </a:solidFill>
                  <a:latin typeface="张海山锐线体简" panose="02000000000000000000" pitchFamily="2" charset="-122"/>
                  <a:ea typeface="张海山锐线体简" panose="02000000000000000000" pitchFamily="2" charset="-122"/>
                  <a:cs typeface="Roboto Light" charset="0"/>
                </a:rPr>
                <a:t>There was not sufficient discussion between group members when creating the PPT.</a:t>
              </a:r>
              <a:endParaRPr lang="en-US" sz="2000" b="0" dirty="0">
                <a:solidFill>
                  <a:schemeClr val="tx1">
                    <a:alpha val="70000"/>
                  </a:schemeClr>
                </a:solidFill>
                <a:latin typeface="张海山锐线体简" panose="02000000000000000000" pitchFamily="2" charset="-122"/>
                <a:ea typeface="张海山锐线体简" panose="02000000000000000000" pitchFamily="2" charset="-122"/>
                <a:cs typeface="Roboto Light" charset="0"/>
              </a:endParaRPr>
            </a:p>
            <a:p>
              <a:pPr marL="171450" indent="-171450">
                <a:lnSpc>
                  <a:spcPct val="100000"/>
                </a:lnSpc>
                <a:spcBef>
                  <a:spcPts val="1200"/>
                </a:spcBef>
                <a:buClr>
                  <a:schemeClr val="accent2"/>
                </a:buClr>
                <a:buSzPct val="150000"/>
                <a:buFont typeface="Courier New" panose="02070309020205020404" charset="0"/>
                <a:buChar char="o"/>
              </a:pPr>
              <a:r>
                <a:rPr lang="en-US" sz="2000" b="0" dirty="0" smtClean="0">
                  <a:solidFill>
                    <a:schemeClr val="tx1">
                      <a:alpha val="70000"/>
                    </a:schemeClr>
                  </a:solidFill>
                  <a:latin typeface="张海山锐线体简" panose="02000000000000000000" pitchFamily="2" charset="-122"/>
                  <a:ea typeface="张海山锐线体简" panose="02000000000000000000" pitchFamily="2" charset="-122"/>
                  <a:cs typeface="Roboto Light" charset="0"/>
                </a:rPr>
                <a:t>The division of </a:t>
              </a:r>
              <a:r>
                <a:rPr lang="en-US" sz="2000" b="0" dirty="0" err="1" smtClean="0">
                  <a:solidFill>
                    <a:schemeClr val="tx1">
                      <a:alpha val="70000"/>
                    </a:schemeClr>
                  </a:solidFill>
                  <a:latin typeface="张海山锐线体简" panose="02000000000000000000" pitchFamily="2" charset="-122"/>
                  <a:ea typeface="张海山锐线体简" panose="02000000000000000000" pitchFamily="2" charset="-122"/>
                  <a:cs typeface="Roboto Light" charset="0"/>
                </a:rPr>
                <a:t>labour</a:t>
              </a:r>
              <a:r>
                <a:rPr lang="en-US" sz="2000" b="0" dirty="0" smtClean="0">
                  <a:solidFill>
                    <a:schemeClr val="tx1">
                      <a:alpha val="70000"/>
                    </a:schemeClr>
                  </a:solidFill>
                  <a:latin typeface="张海山锐线体简" panose="02000000000000000000" pitchFamily="2" charset="-122"/>
                  <a:ea typeface="张海山锐线体简" panose="02000000000000000000" pitchFamily="2" charset="-122"/>
                  <a:cs typeface="Roboto Light" charset="0"/>
                </a:rPr>
                <a:t> was not clear, resulting in errors, omissions and repetition of parts of the content.</a:t>
              </a:r>
              <a:endParaRPr lang="en-US" sz="2000" b="0" dirty="0">
                <a:solidFill>
                  <a:schemeClr val="tx1">
                    <a:alpha val="70000"/>
                  </a:schemeClr>
                </a:solidFill>
                <a:latin typeface="张海山锐线体简" panose="02000000000000000000" pitchFamily="2" charset="-122"/>
                <a:ea typeface="张海山锐线体简" panose="02000000000000000000" pitchFamily="2" charset="-122"/>
                <a:cs typeface="Roboto Light" charset="0"/>
              </a:endParaRPr>
            </a:p>
            <a:p>
              <a:pPr marL="171450" indent="-171450">
                <a:lnSpc>
                  <a:spcPct val="100000"/>
                </a:lnSpc>
                <a:spcBef>
                  <a:spcPts val="1200"/>
                </a:spcBef>
                <a:buClr>
                  <a:schemeClr val="accent2"/>
                </a:buClr>
                <a:buSzPct val="150000"/>
                <a:buFont typeface="Courier New" panose="02070309020205020404" charset="0"/>
                <a:buChar char="o"/>
              </a:pPr>
              <a:r>
                <a:rPr lang="en-US" sz="2000" b="0" dirty="0" smtClean="0">
                  <a:solidFill>
                    <a:schemeClr val="tx1">
                      <a:alpha val="70000"/>
                    </a:schemeClr>
                  </a:solidFill>
                  <a:latin typeface="张海山锐线体简" panose="02000000000000000000" pitchFamily="2" charset="-122"/>
                  <a:ea typeface="张海山锐线体简" panose="02000000000000000000" pitchFamily="2" charset="-122"/>
                  <a:cs typeface="Roboto Light" charset="0"/>
                </a:rPr>
                <a:t>Different group members have different perceptions of things.</a:t>
              </a:r>
              <a:endParaRPr lang="en-US" sz="2000" b="0" dirty="0">
                <a:solidFill>
                  <a:schemeClr val="tx1">
                    <a:alpha val="70000"/>
                  </a:schemeClr>
                </a:solidFill>
                <a:latin typeface="张海山锐线体简" panose="02000000000000000000" pitchFamily="2" charset="-122"/>
                <a:ea typeface="张海山锐线体简" panose="02000000000000000000" pitchFamily="2" charset="-122"/>
                <a:cs typeface="Roboto Light" charset="0"/>
              </a:endParaRPr>
            </a:p>
          </p:txBody>
        </p:sp>
      </p:grpSp>
      <p:pic>
        <p:nvPicPr>
          <p:cNvPr id="4" name="图片占位符 3"/>
          <p:cNvPicPr>
            <a:picLocks noGrp="1" noChangeAspect="1"/>
          </p:cNvPicPr>
          <p:nvPr>
            <p:ph type="pic" sz="quarter" idx="11"/>
          </p:nvPr>
        </p:nvPicPr>
        <p:blipFill>
          <a:blip r:embed="rId3"/>
          <a:stretch>
            <a:fillRect/>
          </a:stretch>
        </p:blipFill>
        <p:spPr>
          <a:xfrm>
            <a:off x="1007914" y="1306811"/>
            <a:ext cx="4697753" cy="4440845"/>
          </a:xfrm>
        </p:spPr>
      </p:pic>
    </p:spTree>
  </p:cSld>
  <p:clrMapOvr>
    <a:masterClrMapping/>
  </p:clrMapOvr>
  <mc:AlternateContent xmlns:mc="http://schemas.openxmlformats.org/markup-compatibility/2006">
    <mc:Choice xmlns=""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500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0-#ppt_w/2"/>
                                          </p:val>
                                        </p:tav>
                                        <p:tav tm="100000">
                                          <p:val>
                                            <p:strVal val="#ppt_x"/>
                                          </p:val>
                                        </p:tav>
                                      </p:tavLst>
                                    </p:anim>
                                    <p:anim calcmode="lin" valueType="num">
                                      <p:cBhvr additive="base">
                                        <p:cTn id="8" dur="20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图片 23" descr="图片2.jpg"/>
          <p:cNvPicPr>
            <a:picLocks noChangeAspect="1"/>
          </p:cNvPicPr>
          <p:nvPr/>
        </p:nvPicPr>
        <p:blipFill>
          <a:blip r:embed="rId3"/>
          <a:stretch>
            <a:fillRect/>
          </a:stretch>
        </p:blipFill>
        <p:spPr>
          <a:xfrm>
            <a:off x="1" y="0"/>
            <a:ext cx="12192000" cy="6858000"/>
          </a:xfrm>
          <a:prstGeom prst="rect">
            <a:avLst/>
          </a:prstGeom>
        </p:spPr>
      </p:pic>
      <p:grpSp>
        <p:nvGrpSpPr>
          <p:cNvPr id="3" name="Group 23"/>
          <p:cNvGrpSpPr/>
          <p:nvPr/>
        </p:nvGrpSpPr>
        <p:grpSpPr>
          <a:xfrm>
            <a:off x="1253669" y="2053411"/>
            <a:ext cx="2990083" cy="4103369"/>
            <a:chOff x="5352594" y="1210253"/>
            <a:chExt cx="2990083" cy="4103369"/>
          </a:xfrm>
        </p:grpSpPr>
        <p:sp>
          <p:nvSpPr>
            <p:cNvPr id="25" name="Rounded Rectangle 24"/>
            <p:cNvSpPr/>
            <p:nvPr/>
          </p:nvSpPr>
          <p:spPr>
            <a:xfrm>
              <a:off x="5352594" y="1210253"/>
              <a:ext cx="2990083" cy="4103369"/>
            </a:xfrm>
            <a:prstGeom prst="roundRect">
              <a:avLst>
                <a:gd name="adj" fmla="val 1231"/>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26" name="Title 3"/>
            <p:cNvSpPr txBox="1"/>
            <p:nvPr/>
          </p:nvSpPr>
          <p:spPr>
            <a:xfrm>
              <a:off x="6867487" y="1786622"/>
              <a:ext cx="1475190" cy="921730"/>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r">
                <a:lnSpc>
                  <a:spcPct val="80000"/>
                </a:lnSpc>
              </a:pPr>
              <a:r>
                <a:rPr lang="en-US" sz="8800" b="0" dirty="0">
                  <a:solidFill>
                    <a:srgbClr val="2B8F94"/>
                  </a:solidFill>
                  <a:latin typeface="张海山锐线体简" panose="02000000000000000000" pitchFamily="2" charset="-122"/>
                  <a:ea typeface="张海山锐线体简" panose="02000000000000000000" pitchFamily="2" charset="-122"/>
                  <a:cs typeface="Roboto Light" charset="0"/>
                </a:rPr>
                <a:t>01</a:t>
              </a:r>
              <a:endParaRPr lang="en-US" sz="4400" b="0" dirty="0">
                <a:solidFill>
                  <a:srgbClr val="2B8F94"/>
                </a:solidFill>
                <a:latin typeface="张海山锐线体简" panose="02000000000000000000" pitchFamily="2" charset="-122"/>
                <a:ea typeface="张海山锐线体简" panose="02000000000000000000" pitchFamily="2" charset="-122"/>
                <a:cs typeface="Roboto Light" charset="0"/>
              </a:endParaRPr>
            </a:p>
          </p:txBody>
        </p:sp>
        <p:sp>
          <p:nvSpPr>
            <p:cNvPr id="27" name="Rectangle 26"/>
            <p:cNvSpPr/>
            <p:nvPr/>
          </p:nvSpPr>
          <p:spPr>
            <a:xfrm>
              <a:off x="5352594" y="2949035"/>
              <a:ext cx="2990083" cy="411480"/>
            </a:xfrm>
            <a:prstGeom prst="rect">
              <a:avLst/>
            </a:prstGeom>
            <a:solidFill>
              <a:schemeClr val="tx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28" name="Title 3"/>
            <p:cNvSpPr txBox="1"/>
            <p:nvPr/>
          </p:nvSpPr>
          <p:spPr>
            <a:xfrm>
              <a:off x="5517059" y="2880303"/>
              <a:ext cx="2818130" cy="2218690"/>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sz="2400" b="0" dirty="0">
                  <a:solidFill>
                    <a:schemeClr val="tx2"/>
                  </a:solidFill>
                  <a:latin typeface="张海山锐线体简" panose="02000000000000000000" pitchFamily="2" charset="-122"/>
                  <a:ea typeface="张海山锐线体简" panose="02000000000000000000" pitchFamily="2" charset="-122"/>
                  <a:cs typeface="Roboto Light" charset="0"/>
                </a:rPr>
                <a:t>Fully discuss ideas among team members, and unify the direction of the overall content</a:t>
              </a:r>
            </a:p>
          </p:txBody>
        </p:sp>
        <p:cxnSp>
          <p:nvCxnSpPr>
            <p:cNvPr id="37" name="Straight Connector 36"/>
            <p:cNvCxnSpPr/>
            <p:nvPr/>
          </p:nvCxnSpPr>
          <p:spPr>
            <a:xfrm>
              <a:off x="5665351" y="1210253"/>
              <a:ext cx="0" cy="435999"/>
            </a:xfrm>
            <a:prstGeom prst="line">
              <a:avLst/>
            </a:prstGeom>
            <a:ln w="25400">
              <a:solidFill>
                <a:srgbClr val="2B8F94"/>
              </a:solidFill>
            </a:ln>
          </p:spPr>
          <p:style>
            <a:lnRef idx="1">
              <a:schemeClr val="accent1"/>
            </a:lnRef>
            <a:fillRef idx="0">
              <a:schemeClr val="accent1"/>
            </a:fillRef>
            <a:effectRef idx="0">
              <a:schemeClr val="accent1"/>
            </a:effectRef>
            <a:fontRef idx="minor">
              <a:schemeClr val="tx1"/>
            </a:fontRef>
          </p:style>
        </p:cxnSp>
        <p:sp>
          <p:nvSpPr>
            <p:cNvPr id="38" name="Rectangle 37"/>
            <p:cNvSpPr/>
            <p:nvPr/>
          </p:nvSpPr>
          <p:spPr>
            <a:xfrm>
              <a:off x="5352594" y="3885328"/>
              <a:ext cx="2990083" cy="581706"/>
            </a:xfrm>
            <a:prstGeom prst="rect">
              <a:avLst/>
            </a:prstGeom>
            <a:solidFill>
              <a:schemeClr val="tx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grpSp>
      <p:grpSp>
        <p:nvGrpSpPr>
          <p:cNvPr id="4" name="Group 39"/>
          <p:cNvGrpSpPr/>
          <p:nvPr/>
        </p:nvGrpSpPr>
        <p:grpSpPr>
          <a:xfrm>
            <a:off x="4535909" y="2053411"/>
            <a:ext cx="2993893" cy="4103369"/>
            <a:chOff x="5352594" y="1210253"/>
            <a:chExt cx="2993893" cy="4103369"/>
          </a:xfrm>
        </p:grpSpPr>
        <p:sp>
          <p:nvSpPr>
            <p:cNvPr id="41" name="Rounded Rectangle 40"/>
            <p:cNvSpPr/>
            <p:nvPr/>
          </p:nvSpPr>
          <p:spPr>
            <a:xfrm>
              <a:off x="5352594" y="1210253"/>
              <a:ext cx="2990083" cy="4103369"/>
            </a:xfrm>
            <a:prstGeom prst="roundRect">
              <a:avLst>
                <a:gd name="adj" fmla="val 1231"/>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42" name="Title 3"/>
            <p:cNvSpPr txBox="1"/>
            <p:nvPr/>
          </p:nvSpPr>
          <p:spPr>
            <a:xfrm>
              <a:off x="6867487" y="1786622"/>
              <a:ext cx="1475190" cy="921730"/>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r">
                <a:lnSpc>
                  <a:spcPct val="80000"/>
                </a:lnSpc>
              </a:pPr>
              <a:r>
                <a:rPr lang="en-US" sz="8800" b="0" dirty="0">
                  <a:solidFill>
                    <a:srgbClr val="2B8F94"/>
                  </a:solidFill>
                  <a:latin typeface="张海山锐线体简" panose="02000000000000000000" pitchFamily="2" charset="-122"/>
                  <a:ea typeface="张海山锐线体简" panose="02000000000000000000" pitchFamily="2" charset="-122"/>
                  <a:cs typeface="Roboto Light" charset="0"/>
                </a:rPr>
                <a:t>02</a:t>
              </a:r>
              <a:endParaRPr lang="en-US" sz="4400" b="0" dirty="0">
                <a:solidFill>
                  <a:srgbClr val="2B8F94"/>
                </a:solidFill>
                <a:latin typeface="张海山锐线体简" panose="02000000000000000000" pitchFamily="2" charset="-122"/>
                <a:ea typeface="张海山锐线体简" panose="02000000000000000000" pitchFamily="2" charset="-122"/>
                <a:cs typeface="Roboto Light" charset="0"/>
              </a:endParaRPr>
            </a:p>
          </p:txBody>
        </p:sp>
        <p:sp>
          <p:nvSpPr>
            <p:cNvPr id="43" name="Rectangle 42"/>
            <p:cNvSpPr/>
            <p:nvPr/>
          </p:nvSpPr>
          <p:spPr>
            <a:xfrm>
              <a:off x="5352594" y="2949035"/>
              <a:ext cx="2990083" cy="411480"/>
            </a:xfrm>
            <a:prstGeom prst="rect">
              <a:avLst/>
            </a:prstGeom>
            <a:solidFill>
              <a:schemeClr val="tx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44" name="Title 3"/>
            <p:cNvSpPr txBox="1"/>
            <p:nvPr/>
          </p:nvSpPr>
          <p:spPr>
            <a:xfrm>
              <a:off x="5528555" y="2880727"/>
              <a:ext cx="2817932" cy="582563"/>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sz="2400" b="0" dirty="0">
                  <a:solidFill>
                    <a:schemeClr val="tx2"/>
                  </a:solidFill>
                  <a:latin typeface="张海山锐线体简" panose="02000000000000000000" pitchFamily="2" charset="-122"/>
                  <a:ea typeface="张海山锐线体简" panose="02000000000000000000" pitchFamily="2" charset="-122"/>
                  <a:cs typeface="Roboto Light" charset="0"/>
                </a:rPr>
                <a:t>Make specific division of labor for PPT content</a:t>
              </a:r>
            </a:p>
          </p:txBody>
        </p:sp>
        <p:cxnSp>
          <p:nvCxnSpPr>
            <p:cNvPr id="47" name="Straight Connector 46"/>
            <p:cNvCxnSpPr/>
            <p:nvPr/>
          </p:nvCxnSpPr>
          <p:spPr>
            <a:xfrm>
              <a:off x="5665351" y="1210253"/>
              <a:ext cx="0" cy="435999"/>
            </a:xfrm>
            <a:prstGeom prst="line">
              <a:avLst/>
            </a:prstGeom>
            <a:ln w="25400">
              <a:solidFill>
                <a:srgbClr val="2B8F94"/>
              </a:solidFill>
            </a:ln>
          </p:spPr>
          <p:style>
            <a:lnRef idx="1">
              <a:schemeClr val="accent1"/>
            </a:lnRef>
            <a:fillRef idx="0">
              <a:schemeClr val="accent1"/>
            </a:fillRef>
            <a:effectRef idx="0">
              <a:schemeClr val="accent1"/>
            </a:effectRef>
            <a:fontRef idx="minor">
              <a:schemeClr val="tx1"/>
            </a:fontRef>
          </p:style>
        </p:cxnSp>
        <p:sp>
          <p:nvSpPr>
            <p:cNvPr id="48" name="Rectangle 47"/>
            <p:cNvSpPr/>
            <p:nvPr/>
          </p:nvSpPr>
          <p:spPr>
            <a:xfrm>
              <a:off x="5352594" y="3885328"/>
              <a:ext cx="2990083" cy="581706"/>
            </a:xfrm>
            <a:prstGeom prst="rect">
              <a:avLst/>
            </a:prstGeom>
            <a:solidFill>
              <a:schemeClr val="tx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grpSp>
      <p:grpSp>
        <p:nvGrpSpPr>
          <p:cNvPr id="5" name="Group 48"/>
          <p:cNvGrpSpPr/>
          <p:nvPr/>
        </p:nvGrpSpPr>
        <p:grpSpPr>
          <a:xfrm>
            <a:off x="7825768" y="2053411"/>
            <a:ext cx="2997835" cy="4103369"/>
            <a:chOff x="5352594" y="1210253"/>
            <a:chExt cx="2997835" cy="4103369"/>
          </a:xfrm>
        </p:grpSpPr>
        <p:sp>
          <p:nvSpPr>
            <p:cNvPr id="50" name="Rounded Rectangle 49"/>
            <p:cNvSpPr/>
            <p:nvPr/>
          </p:nvSpPr>
          <p:spPr>
            <a:xfrm>
              <a:off x="5352594" y="1210253"/>
              <a:ext cx="2990083" cy="4103369"/>
            </a:xfrm>
            <a:prstGeom prst="roundRect">
              <a:avLst>
                <a:gd name="adj" fmla="val 1231"/>
              </a:avLst>
            </a:prstGeom>
            <a:solidFill>
              <a:schemeClr val="bg1"/>
            </a:solidFill>
            <a:ln>
              <a:noFill/>
            </a:ln>
            <a:effectLst>
              <a:outerShdw blurRad="38100" dist="127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51" name="Title 3"/>
            <p:cNvSpPr txBox="1"/>
            <p:nvPr/>
          </p:nvSpPr>
          <p:spPr>
            <a:xfrm>
              <a:off x="6867487" y="1786622"/>
              <a:ext cx="1475190" cy="921730"/>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r">
                <a:lnSpc>
                  <a:spcPct val="80000"/>
                </a:lnSpc>
              </a:pPr>
              <a:r>
                <a:rPr lang="en-US" sz="8800" b="0" dirty="0">
                  <a:solidFill>
                    <a:srgbClr val="2B8F94"/>
                  </a:solidFill>
                  <a:latin typeface="张海山锐线体简" panose="02000000000000000000" pitchFamily="2" charset="-122"/>
                  <a:ea typeface="张海山锐线体简" panose="02000000000000000000" pitchFamily="2" charset="-122"/>
                  <a:cs typeface="Roboto Light" charset="0"/>
                </a:rPr>
                <a:t>03</a:t>
              </a:r>
              <a:endParaRPr lang="en-US" sz="4400" b="0" dirty="0">
                <a:solidFill>
                  <a:srgbClr val="2B8F94"/>
                </a:solidFill>
                <a:latin typeface="张海山锐线体简" panose="02000000000000000000" pitchFamily="2" charset="-122"/>
                <a:ea typeface="张海山锐线体简" panose="02000000000000000000" pitchFamily="2" charset="-122"/>
                <a:cs typeface="Roboto Light" charset="0"/>
              </a:endParaRPr>
            </a:p>
          </p:txBody>
        </p:sp>
        <p:sp>
          <p:nvSpPr>
            <p:cNvPr id="52" name="Rectangle 51"/>
            <p:cNvSpPr/>
            <p:nvPr/>
          </p:nvSpPr>
          <p:spPr>
            <a:xfrm>
              <a:off x="5352594" y="2949035"/>
              <a:ext cx="2990083" cy="411480"/>
            </a:xfrm>
            <a:prstGeom prst="rect">
              <a:avLst/>
            </a:prstGeom>
            <a:solidFill>
              <a:schemeClr val="tx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sp>
          <p:nvSpPr>
            <p:cNvPr id="53" name="Title 3"/>
            <p:cNvSpPr txBox="1"/>
            <p:nvPr/>
          </p:nvSpPr>
          <p:spPr>
            <a:xfrm>
              <a:off x="5532299" y="2880303"/>
              <a:ext cx="2818130" cy="1758950"/>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nSpc>
                  <a:spcPct val="80000"/>
                </a:lnSpc>
              </a:pPr>
              <a:r>
                <a:rPr lang="en-US" sz="2400" b="0" dirty="0">
                  <a:solidFill>
                    <a:schemeClr val="tx2"/>
                  </a:solidFill>
                  <a:latin typeface="张海山锐线体简" panose="02000000000000000000" pitchFamily="2" charset="-122"/>
                  <a:ea typeface="张海山锐线体简" panose="02000000000000000000" pitchFamily="2" charset="-122"/>
                  <a:cs typeface="Roboto Light" charset="0"/>
                </a:rPr>
                <a:t>Communicate fully with the speaker and put the ideas of the speech into the PPT</a:t>
              </a:r>
            </a:p>
          </p:txBody>
        </p:sp>
        <p:cxnSp>
          <p:nvCxnSpPr>
            <p:cNvPr id="56" name="Straight Connector 55"/>
            <p:cNvCxnSpPr/>
            <p:nvPr/>
          </p:nvCxnSpPr>
          <p:spPr>
            <a:xfrm>
              <a:off x="5665351" y="1210253"/>
              <a:ext cx="0" cy="435999"/>
            </a:xfrm>
            <a:prstGeom prst="line">
              <a:avLst/>
            </a:prstGeom>
            <a:ln w="25400">
              <a:solidFill>
                <a:srgbClr val="2B8F94"/>
              </a:solidFill>
            </a:ln>
          </p:spPr>
          <p:style>
            <a:lnRef idx="1">
              <a:schemeClr val="accent1"/>
            </a:lnRef>
            <a:fillRef idx="0">
              <a:schemeClr val="accent1"/>
            </a:fillRef>
            <a:effectRef idx="0">
              <a:schemeClr val="accent1"/>
            </a:effectRef>
            <a:fontRef idx="minor">
              <a:schemeClr val="tx1"/>
            </a:fontRef>
          </p:style>
        </p:cxnSp>
        <p:sp>
          <p:nvSpPr>
            <p:cNvPr id="57" name="Rectangle 56"/>
            <p:cNvSpPr/>
            <p:nvPr/>
          </p:nvSpPr>
          <p:spPr>
            <a:xfrm>
              <a:off x="5352594" y="3885328"/>
              <a:ext cx="2990083" cy="581706"/>
            </a:xfrm>
            <a:prstGeom prst="rect">
              <a:avLst/>
            </a:prstGeom>
            <a:solidFill>
              <a:schemeClr val="tx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latin typeface="张海山锐线体简" panose="02000000000000000000" pitchFamily="2" charset="-122"/>
                <a:ea typeface="张海山锐线体简" panose="02000000000000000000" pitchFamily="2" charset="-122"/>
              </a:endParaRPr>
            </a:p>
          </p:txBody>
        </p:sp>
      </p:grpSp>
      <p:sp>
        <p:nvSpPr>
          <p:cNvPr id="2" name="Title 1"/>
          <p:cNvSpPr>
            <a:spLocks noGrp="1"/>
          </p:cNvSpPr>
          <p:nvPr>
            <p:ph type="title"/>
          </p:nvPr>
        </p:nvSpPr>
        <p:spPr/>
        <p:txBody>
          <a:bodyPr>
            <a:normAutofit fontScale="90000"/>
          </a:bodyPr>
          <a:lstStyle/>
          <a:p>
            <a:r>
              <a:rPr lang="zh-CN" altLang="en-US" sz="4445" dirty="0">
                <a:solidFill>
                  <a:schemeClr val="bg1"/>
                </a:solidFill>
                <a:latin typeface="张海山锐线体简" panose="02000000000000000000" pitchFamily="2" charset="-122"/>
                <a:ea typeface="张海山锐线体简" panose="02000000000000000000" pitchFamily="2" charset="-122"/>
              </a:rPr>
              <a:t>How to solve these problems</a:t>
            </a:r>
          </a:p>
        </p:txBody>
      </p:sp>
    </p:spTree>
  </p:cSld>
  <p:clrMapOvr>
    <a:masterClrMapping/>
  </p:clrMapOvr>
  <mc:AlternateContent xmlns:mc="http://schemas.openxmlformats.org/markup-compatibility/2006">
    <mc:Choice xmlns=""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50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500" fill="hold"/>
                                        <p:tgtEl>
                                          <p:spTgt spid="3"/>
                                        </p:tgtEl>
                                        <p:attrNameLst>
                                          <p:attrName>ppt_x</p:attrName>
                                        </p:attrNameLst>
                                      </p:cBhvr>
                                      <p:tavLst>
                                        <p:tav tm="0">
                                          <p:val>
                                            <p:strVal val="#ppt_x"/>
                                          </p:val>
                                        </p:tav>
                                        <p:tav tm="100000">
                                          <p:val>
                                            <p:strVal val="#ppt_x"/>
                                          </p:val>
                                        </p:tav>
                                      </p:tavLst>
                                    </p:anim>
                                    <p:anim calcmode="lin" valueType="num">
                                      <p:cBhvr additive="base">
                                        <p:cTn id="8" dur="1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decel="50000" fill="hold" nodeType="withEffect">
                                  <p:stCondLst>
                                    <p:cond delay="50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500" fill="hold"/>
                                        <p:tgtEl>
                                          <p:spTgt spid="4"/>
                                        </p:tgtEl>
                                        <p:attrNameLst>
                                          <p:attrName>ppt_x</p:attrName>
                                        </p:attrNameLst>
                                      </p:cBhvr>
                                      <p:tavLst>
                                        <p:tav tm="0">
                                          <p:val>
                                            <p:strVal val="#ppt_x"/>
                                          </p:val>
                                        </p:tav>
                                        <p:tav tm="100000">
                                          <p:val>
                                            <p:strVal val="#ppt_x"/>
                                          </p:val>
                                        </p:tav>
                                      </p:tavLst>
                                    </p:anim>
                                    <p:anim calcmode="lin" valueType="num">
                                      <p:cBhvr additive="base">
                                        <p:cTn id="12" dur="1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decel="50000" fill="hold" nodeType="withEffect">
                                  <p:stCondLst>
                                    <p:cond delay="100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1500" fill="hold"/>
                                        <p:tgtEl>
                                          <p:spTgt spid="5"/>
                                        </p:tgtEl>
                                        <p:attrNameLst>
                                          <p:attrName>ppt_x</p:attrName>
                                        </p:attrNameLst>
                                      </p:cBhvr>
                                      <p:tavLst>
                                        <p:tav tm="0">
                                          <p:val>
                                            <p:strVal val="#ppt_x"/>
                                          </p:val>
                                        </p:tav>
                                        <p:tav tm="100000">
                                          <p:val>
                                            <p:strVal val="#ppt_x"/>
                                          </p:val>
                                        </p:tav>
                                      </p:tavLst>
                                    </p:anim>
                                    <p:anim calcmode="lin" valueType="num">
                                      <p:cBhvr additive="base">
                                        <p:cTn id="16" dur="1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69047" y="1033955"/>
            <a:ext cx="6325155" cy="1325563"/>
          </a:xfrm>
        </p:spPr>
        <p:txBody>
          <a:bodyPr/>
          <a:lstStyle/>
          <a:p>
            <a:r>
              <a:rPr lang="en-US" dirty="0">
                <a:latin typeface="张海山锐线体简" panose="02000000000000000000" pitchFamily="2" charset="-122"/>
                <a:ea typeface="张海山锐线体简" panose="02000000000000000000" pitchFamily="2" charset="-122"/>
              </a:rPr>
              <a:t>What</a:t>
            </a:r>
            <a:r>
              <a:rPr lang="zh-CN" altLang="en-US" dirty="0">
                <a:latin typeface="张海山锐线体简" panose="02000000000000000000" pitchFamily="2" charset="-122"/>
                <a:ea typeface="张海山锐线体简" panose="02000000000000000000" pitchFamily="2" charset="-122"/>
              </a:rPr>
              <a:t> </a:t>
            </a:r>
            <a:r>
              <a:rPr lang="en-US" altLang="zh-CN" dirty="0">
                <a:latin typeface="张海山锐线体简" panose="02000000000000000000" pitchFamily="2" charset="-122"/>
                <a:ea typeface="张海山锐线体简" panose="02000000000000000000" pitchFamily="2" charset="-122"/>
              </a:rPr>
              <a:t>did</a:t>
            </a:r>
            <a:r>
              <a:rPr lang="zh-CN" altLang="en-US" dirty="0">
                <a:latin typeface="张海山锐线体简" panose="02000000000000000000" pitchFamily="2" charset="-122"/>
                <a:ea typeface="张海山锐线体简" panose="02000000000000000000" pitchFamily="2" charset="-122"/>
              </a:rPr>
              <a:t> </a:t>
            </a:r>
            <a:r>
              <a:rPr lang="en-US" altLang="zh-CN" dirty="0" smtClean="0">
                <a:latin typeface="张海山锐线体简" panose="02000000000000000000" pitchFamily="2" charset="-122"/>
                <a:ea typeface="张海山锐线体简" panose="02000000000000000000" pitchFamily="2" charset="-122"/>
              </a:rPr>
              <a:t>we learn</a:t>
            </a:r>
            <a:r>
              <a:rPr lang="en-US" altLang="zh-CN" dirty="0">
                <a:latin typeface="张海山锐线体简" panose="02000000000000000000" pitchFamily="2" charset="-122"/>
                <a:ea typeface="张海山锐线体简" panose="02000000000000000000" pitchFamily="2" charset="-122"/>
              </a:rPr>
              <a:t>——3C</a:t>
            </a:r>
            <a:endParaRPr lang="en-US" dirty="0">
              <a:latin typeface="张海山锐线体简" panose="02000000000000000000" pitchFamily="2" charset="-122"/>
              <a:ea typeface="张海山锐线体简" panose="02000000000000000000" pitchFamily="2" charset="-122"/>
            </a:endParaRPr>
          </a:p>
        </p:txBody>
      </p:sp>
      <p:grpSp>
        <p:nvGrpSpPr>
          <p:cNvPr id="2" name="Group 14"/>
          <p:cNvGrpSpPr/>
          <p:nvPr/>
        </p:nvGrpSpPr>
        <p:grpSpPr>
          <a:xfrm>
            <a:off x="3858915" y="2264502"/>
            <a:ext cx="2528256" cy="3713675"/>
            <a:chOff x="3582290" y="2126190"/>
            <a:chExt cx="2528256" cy="3713675"/>
          </a:xfrm>
        </p:grpSpPr>
        <p:sp>
          <p:nvSpPr>
            <p:cNvPr id="7" name="Rounded Rectangle 6"/>
            <p:cNvSpPr/>
            <p:nvPr/>
          </p:nvSpPr>
          <p:spPr>
            <a:xfrm>
              <a:off x="3683195" y="2126190"/>
              <a:ext cx="2341088" cy="3713675"/>
            </a:xfrm>
            <a:prstGeom prst="roundRect">
              <a:avLst>
                <a:gd name="adj" fmla="val 1231"/>
              </a:avLst>
            </a:prstGeom>
            <a:solidFill>
              <a:schemeClr val="bg1"/>
            </a:solid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张海山锐线体简" panose="02000000000000000000" pitchFamily="2" charset="-122"/>
                <a:ea typeface="张海山锐线体简" panose="02000000000000000000" pitchFamily="2" charset="-122"/>
              </a:endParaRPr>
            </a:p>
          </p:txBody>
        </p:sp>
        <p:sp>
          <p:nvSpPr>
            <p:cNvPr id="10" name="Title 3"/>
            <p:cNvSpPr txBox="1">
              <a:spLocks/>
            </p:cNvSpPr>
            <p:nvPr/>
          </p:nvSpPr>
          <p:spPr>
            <a:xfrm>
              <a:off x="3683194" y="3592855"/>
              <a:ext cx="2341089" cy="101422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100000"/>
                </a:lnSpc>
              </a:pPr>
              <a:r>
                <a:rPr lang="en-US" sz="20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rPr>
                <a:t>Good communication is the </a:t>
              </a:r>
              <a:r>
                <a:rPr lang="en-US" sz="2000" b="0" dirty="0" err="1">
                  <a:solidFill>
                    <a:schemeClr val="tx1">
                      <a:alpha val="50000"/>
                    </a:schemeClr>
                  </a:solidFill>
                  <a:latin typeface="张海山锐线体简" panose="02000000000000000000" pitchFamily="2" charset="-122"/>
                  <a:ea typeface="张海山锐线体简" panose="02000000000000000000" pitchFamily="2" charset="-122"/>
                  <a:cs typeface="Roboto Light" charset="0"/>
                </a:rPr>
                <a:t>foudation</a:t>
              </a:r>
              <a:endParaRPr lang="en-US" sz="20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11" name="Rectangle 10"/>
            <p:cNvSpPr/>
            <p:nvPr/>
          </p:nvSpPr>
          <p:spPr>
            <a:xfrm>
              <a:off x="3582290" y="2650067"/>
              <a:ext cx="2528256" cy="461665"/>
            </a:xfrm>
            <a:prstGeom prst="rect">
              <a:avLst/>
            </a:prstGeom>
          </p:spPr>
          <p:txBody>
            <a:bodyPr wrap="none">
              <a:spAutoFit/>
            </a:bodyPr>
            <a:lstStyle/>
            <a:p>
              <a:pPr algn="ctr"/>
              <a:r>
                <a:rPr lang="en-US" sz="2400" dirty="0">
                  <a:solidFill>
                    <a:srgbClr val="1C3C54"/>
                  </a:solidFill>
                  <a:latin typeface="张海山锐线体简" panose="02000000000000000000" pitchFamily="2" charset="-122"/>
                  <a:ea typeface="张海山锐线体简" panose="02000000000000000000" pitchFamily="2" charset="-122"/>
                  <a:cs typeface="linea-basic-10" charset="0"/>
                </a:rPr>
                <a:t>Communication</a:t>
              </a:r>
            </a:p>
          </p:txBody>
        </p:sp>
        <p:cxnSp>
          <p:nvCxnSpPr>
            <p:cNvPr id="12" name="Straight Connector 11"/>
            <p:cNvCxnSpPr/>
            <p:nvPr/>
          </p:nvCxnSpPr>
          <p:spPr>
            <a:xfrm flipH="1">
              <a:off x="4687639" y="4337056"/>
              <a:ext cx="317548" cy="0"/>
            </a:xfrm>
            <a:prstGeom prst="line">
              <a:avLst/>
            </a:prstGeom>
            <a:ln w="25400">
              <a:solidFill>
                <a:schemeClr val="tx1">
                  <a:alpha val="10000"/>
                </a:schemeClr>
              </a:solidFill>
            </a:ln>
          </p:spPr>
          <p:style>
            <a:lnRef idx="1">
              <a:schemeClr val="accent1"/>
            </a:lnRef>
            <a:fillRef idx="0">
              <a:schemeClr val="accent1"/>
            </a:fillRef>
            <a:effectRef idx="0">
              <a:schemeClr val="accent1"/>
            </a:effectRef>
            <a:fontRef idx="minor">
              <a:schemeClr val="tx1"/>
            </a:fontRef>
          </p:style>
        </p:cxnSp>
      </p:grpSp>
      <p:grpSp>
        <p:nvGrpSpPr>
          <p:cNvPr id="4" name="Group 29"/>
          <p:cNvGrpSpPr/>
          <p:nvPr/>
        </p:nvGrpSpPr>
        <p:grpSpPr>
          <a:xfrm>
            <a:off x="6464813" y="2311507"/>
            <a:ext cx="2418733" cy="3713675"/>
            <a:chOff x="3683193" y="2126190"/>
            <a:chExt cx="2418733" cy="3713675"/>
          </a:xfrm>
        </p:grpSpPr>
        <p:sp>
          <p:nvSpPr>
            <p:cNvPr id="31" name="Rounded Rectangle 30"/>
            <p:cNvSpPr/>
            <p:nvPr/>
          </p:nvSpPr>
          <p:spPr>
            <a:xfrm>
              <a:off x="3683195" y="2126190"/>
              <a:ext cx="2341088" cy="3713675"/>
            </a:xfrm>
            <a:prstGeom prst="roundRect">
              <a:avLst>
                <a:gd name="adj" fmla="val 1231"/>
              </a:avLst>
            </a:prstGeom>
            <a:solidFill>
              <a:schemeClr val="bg1"/>
            </a:solid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张海山锐线体简" panose="02000000000000000000" pitchFamily="2" charset="-122"/>
                <a:ea typeface="张海山锐线体简" panose="02000000000000000000" pitchFamily="2" charset="-122"/>
              </a:endParaRPr>
            </a:p>
          </p:txBody>
        </p:sp>
        <p:sp>
          <p:nvSpPr>
            <p:cNvPr id="32" name="Title 3"/>
            <p:cNvSpPr txBox="1">
              <a:spLocks/>
            </p:cNvSpPr>
            <p:nvPr/>
          </p:nvSpPr>
          <p:spPr>
            <a:xfrm>
              <a:off x="3683193" y="3963169"/>
              <a:ext cx="2341089" cy="264042"/>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80000"/>
                </a:lnSpc>
              </a:pPr>
              <a:endParaRPr lang="en-US" sz="2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33" name="Title 3"/>
            <p:cNvSpPr txBox="1">
              <a:spLocks/>
            </p:cNvSpPr>
            <p:nvPr/>
          </p:nvSpPr>
          <p:spPr>
            <a:xfrm>
              <a:off x="3683193" y="3718118"/>
              <a:ext cx="2341089" cy="24653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80000"/>
                </a:lnSpc>
              </a:pPr>
              <a:endParaRPr lang="en-US" sz="700" b="0" dirty="0">
                <a:latin typeface="张海山锐线体简" panose="02000000000000000000" pitchFamily="2" charset="-122"/>
                <a:ea typeface="张海山锐线体简" panose="02000000000000000000" pitchFamily="2" charset="-122"/>
                <a:cs typeface="Roboto Medium" charset="0"/>
              </a:endParaRPr>
            </a:p>
          </p:txBody>
        </p:sp>
        <p:sp>
          <p:nvSpPr>
            <p:cNvPr id="34" name="Title 3"/>
            <p:cNvSpPr txBox="1">
              <a:spLocks/>
            </p:cNvSpPr>
            <p:nvPr/>
          </p:nvSpPr>
          <p:spPr>
            <a:xfrm>
              <a:off x="3760837" y="3635609"/>
              <a:ext cx="2341089" cy="101422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100000"/>
                </a:lnSpc>
              </a:pPr>
              <a:r>
                <a:rPr lang="en-US" sz="20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rPr>
                <a:t>Many hands make light work</a:t>
              </a:r>
            </a:p>
          </p:txBody>
        </p:sp>
        <p:sp>
          <p:nvSpPr>
            <p:cNvPr id="35" name="Rectangle 34"/>
            <p:cNvSpPr/>
            <p:nvPr/>
          </p:nvSpPr>
          <p:spPr>
            <a:xfrm>
              <a:off x="3835564" y="2650067"/>
              <a:ext cx="2021708" cy="461665"/>
            </a:xfrm>
            <a:prstGeom prst="rect">
              <a:avLst/>
            </a:prstGeom>
          </p:spPr>
          <p:txBody>
            <a:bodyPr wrap="none">
              <a:spAutoFit/>
            </a:bodyPr>
            <a:lstStyle/>
            <a:p>
              <a:pPr algn="ctr"/>
              <a:r>
                <a:rPr lang="en-US" sz="2400" dirty="0">
                  <a:solidFill>
                    <a:srgbClr val="1C3C54"/>
                  </a:solidFill>
                  <a:latin typeface="张海山锐线体简" panose="02000000000000000000" pitchFamily="2" charset="-122"/>
                  <a:ea typeface="张海山锐线体简" panose="02000000000000000000" pitchFamily="2" charset="-122"/>
                  <a:cs typeface="linea-basic-10" charset="0"/>
                </a:rPr>
                <a:t>Cooperation</a:t>
              </a:r>
            </a:p>
          </p:txBody>
        </p:sp>
        <p:cxnSp>
          <p:nvCxnSpPr>
            <p:cNvPr id="36" name="Straight Connector 35"/>
            <p:cNvCxnSpPr/>
            <p:nvPr/>
          </p:nvCxnSpPr>
          <p:spPr>
            <a:xfrm flipH="1">
              <a:off x="4687639" y="4337056"/>
              <a:ext cx="317548" cy="0"/>
            </a:xfrm>
            <a:prstGeom prst="line">
              <a:avLst/>
            </a:prstGeom>
            <a:ln w="25400">
              <a:solidFill>
                <a:schemeClr val="tx1">
                  <a:alpha val="10000"/>
                </a:schemeClr>
              </a:solidFill>
            </a:ln>
          </p:spPr>
          <p:style>
            <a:lnRef idx="1">
              <a:schemeClr val="accent1"/>
            </a:lnRef>
            <a:fillRef idx="0">
              <a:schemeClr val="accent1"/>
            </a:fillRef>
            <a:effectRef idx="0">
              <a:schemeClr val="accent1"/>
            </a:effectRef>
            <a:fontRef idx="minor">
              <a:schemeClr val="tx1"/>
            </a:fontRef>
          </p:style>
        </p:cxnSp>
      </p:grpSp>
      <p:grpSp>
        <p:nvGrpSpPr>
          <p:cNvPr id="6" name="Group 36"/>
          <p:cNvGrpSpPr/>
          <p:nvPr/>
        </p:nvGrpSpPr>
        <p:grpSpPr>
          <a:xfrm>
            <a:off x="8969807" y="2264502"/>
            <a:ext cx="2341090" cy="3713675"/>
            <a:chOff x="3683193" y="2126190"/>
            <a:chExt cx="2341090" cy="3713675"/>
          </a:xfrm>
        </p:grpSpPr>
        <p:sp>
          <p:nvSpPr>
            <p:cNvPr id="38" name="Rounded Rectangle 37"/>
            <p:cNvSpPr/>
            <p:nvPr/>
          </p:nvSpPr>
          <p:spPr>
            <a:xfrm>
              <a:off x="3683195" y="2126190"/>
              <a:ext cx="2341088" cy="3713675"/>
            </a:xfrm>
            <a:prstGeom prst="roundRect">
              <a:avLst>
                <a:gd name="adj" fmla="val 1231"/>
              </a:avLst>
            </a:prstGeom>
            <a:solidFill>
              <a:schemeClr val="bg1"/>
            </a:solidFill>
            <a:ln>
              <a:noFill/>
            </a:ln>
            <a:effectLst>
              <a:outerShdw blurRad="381000" dist="1016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张海山锐线体简" panose="02000000000000000000" pitchFamily="2" charset="-122"/>
                <a:ea typeface="张海山锐线体简" panose="02000000000000000000" pitchFamily="2" charset="-122"/>
              </a:endParaRPr>
            </a:p>
          </p:txBody>
        </p:sp>
        <p:sp>
          <p:nvSpPr>
            <p:cNvPr id="39" name="Title 3"/>
            <p:cNvSpPr txBox="1">
              <a:spLocks/>
            </p:cNvSpPr>
            <p:nvPr/>
          </p:nvSpPr>
          <p:spPr>
            <a:xfrm>
              <a:off x="3683193" y="3963169"/>
              <a:ext cx="2341089" cy="264042"/>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80000"/>
                </a:lnSpc>
              </a:pPr>
              <a:endParaRPr lang="en-US" sz="2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endParaRPr>
            </a:p>
          </p:txBody>
        </p:sp>
        <p:sp>
          <p:nvSpPr>
            <p:cNvPr id="40" name="Title 3"/>
            <p:cNvSpPr txBox="1">
              <a:spLocks/>
            </p:cNvSpPr>
            <p:nvPr/>
          </p:nvSpPr>
          <p:spPr>
            <a:xfrm>
              <a:off x="3683193" y="3718118"/>
              <a:ext cx="2341089" cy="24653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80000"/>
                </a:lnSpc>
              </a:pPr>
              <a:endParaRPr lang="en-US" sz="700" b="0" dirty="0">
                <a:latin typeface="张海山锐线体简" panose="02000000000000000000" pitchFamily="2" charset="-122"/>
                <a:ea typeface="张海山锐线体简" panose="02000000000000000000" pitchFamily="2" charset="-122"/>
                <a:cs typeface="Roboto Medium" charset="0"/>
              </a:endParaRPr>
            </a:p>
          </p:txBody>
        </p:sp>
        <p:sp>
          <p:nvSpPr>
            <p:cNvPr id="41" name="Title 3"/>
            <p:cNvSpPr txBox="1">
              <a:spLocks/>
            </p:cNvSpPr>
            <p:nvPr/>
          </p:nvSpPr>
          <p:spPr>
            <a:xfrm>
              <a:off x="3683193" y="3635608"/>
              <a:ext cx="2341089" cy="1014229"/>
            </a:xfrm>
            <a:prstGeom prst="rect">
              <a:avLst/>
            </a:prstGeom>
          </p:spPr>
          <p:txBody>
            <a:bodyPr/>
            <a:lstStyle>
              <a:lvl1pPr algn="l" defTabSz="914400" rtl="0" eaLnBrk="1" latinLnBrk="0" hangingPunct="1">
                <a:lnSpc>
                  <a:spcPct val="70000"/>
                </a:lnSpc>
                <a:spcBef>
                  <a:spcPct val="0"/>
                </a:spcBef>
                <a:buNone/>
                <a:defRPr sz="3600" b="1" i="0" kern="1200">
                  <a:solidFill>
                    <a:schemeClr val="tx1"/>
                  </a:solidFill>
                  <a:latin typeface="Roboto Thin" charset="0"/>
                  <a:ea typeface="Roboto Thin" charset="0"/>
                  <a:cs typeface="Roboto Thin" charset="0"/>
                </a:defRPr>
              </a:lvl1pPr>
            </a:lstStyle>
            <a:p>
              <a:pPr algn="ctr">
                <a:lnSpc>
                  <a:spcPct val="100000"/>
                </a:lnSpc>
              </a:pPr>
              <a:r>
                <a:rPr lang="en-US" sz="2000" b="0" dirty="0">
                  <a:solidFill>
                    <a:schemeClr val="tx1">
                      <a:alpha val="50000"/>
                    </a:schemeClr>
                  </a:solidFill>
                  <a:latin typeface="张海山锐线体简" panose="02000000000000000000" pitchFamily="2" charset="-122"/>
                  <a:ea typeface="张海山锐线体简" panose="02000000000000000000" pitchFamily="2" charset="-122"/>
                  <a:cs typeface="Roboto Light" charset="0"/>
                </a:rPr>
                <a:t>Coordination is the key to the work</a:t>
              </a:r>
            </a:p>
          </p:txBody>
        </p:sp>
        <p:sp>
          <p:nvSpPr>
            <p:cNvPr id="42" name="Rectangle 41"/>
            <p:cNvSpPr/>
            <p:nvPr/>
          </p:nvSpPr>
          <p:spPr>
            <a:xfrm>
              <a:off x="3936808" y="2650067"/>
              <a:ext cx="1819216" cy="461665"/>
            </a:xfrm>
            <a:prstGeom prst="rect">
              <a:avLst/>
            </a:prstGeom>
          </p:spPr>
          <p:txBody>
            <a:bodyPr wrap="none">
              <a:spAutoFit/>
            </a:bodyPr>
            <a:lstStyle/>
            <a:p>
              <a:pPr algn="ctr"/>
              <a:r>
                <a:rPr lang="en-US" sz="2400" dirty="0">
                  <a:solidFill>
                    <a:srgbClr val="1C3C54"/>
                  </a:solidFill>
                  <a:latin typeface="张海山锐线体简" panose="02000000000000000000" pitchFamily="2" charset="-122"/>
                  <a:ea typeface="张海山锐线体简" panose="02000000000000000000" pitchFamily="2" charset="-122"/>
                  <a:cs typeface="linea-basic-10" charset="0"/>
                </a:rPr>
                <a:t>Coordinate</a:t>
              </a:r>
            </a:p>
          </p:txBody>
        </p:sp>
        <p:cxnSp>
          <p:nvCxnSpPr>
            <p:cNvPr id="43" name="Straight Connector 42"/>
            <p:cNvCxnSpPr/>
            <p:nvPr/>
          </p:nvCxnSpPr>
          <p:spPr>
            <a:xfrm flipH="1">
              <a:off x="4687639" y="4337056"/>
              <a:ext cx="317548" cy="0"/>
            </a:xfrm>
            <a:prstGeom prst="line">
              <a:avLst/>
            </a:prstGeom>
            <a:ln w="25400">
              <a:solidFill>
                <a:schemeClr val="tx1">
                  <a:alpha val="10000"/>
                </a:schemeClr>
              </a:solidFill>
            </a:ln>
          </p:spPr>
          <p:style>
            <a:lnRef idx="1">
              <a:schemeClr val="accent1"/>
            </a:lnRef>
            <a:fillRef idx="0">
              <a:schemeClr val="accent1"/>
            </a:fillRef>
            <a:effectRef idx="0">
              <a:schemeClr val="accent1"/>
            </a:effectRef>
            <a:fontRef idx="minor">
              <a:schemeClr val="tx1"/>
            </a:fontRef>
          </p:style>
        </p:cxnSp>
      </p:grpSp>
      <p:pic>
        <p:nvPicPr>
          <p:cNvPr id="5" name="图片占位符 4">
            <a:extLst>
              <a:ext uri="{FF2B5EF4-FFF2-40B4-BE49-F238E27FC236}">
                <a16:creationId xmlns="" xmlns:a16="http://schemas.microsoft.com/office/drawing/2014/main" id="{98A23345-DD08-44F8-8C8D-0F0DCA476972}"/>
              </a:ext>
            </a:extLst>
          </p:cNvPr>
          <p:cNvPicPr>
            <a:picLocks noGrp="1" noChangeAspect="1"/>
          </p:cNvPicPr>
          <p:nvPr>
            <p:ph type="pic" sz="quarter" idx="11"/>
          </p:nvPr>
        </p:nvPicPr>
        <p:blipFill>
          <a:blip r:embed="rId3" cstate="print">
            <a:extLst>
              <a:ext uri="{28A0092B-C50C-407E-A947-70E740481C1C}">
                <a14:useLocalDpi xmlns="" xmlns:a14="http://schemas.microsoft.com/office/drawing/2010/main" val="0"/>
              </a:ext>
            </a:extLst>
          </a:blip>
          <a:srcRect l="21586" r="21586"/>
          <a:stretch>
            <a:fillRect/>
          </a:stretch>
        </p:blipFill>
        <p:spPr/>
      </p:pic>
    </p:spTree>
    <p:extLst>
      <p:ext uri="{BB962C8B-B14F-4D97-AF65-F5344CB8AC3E}">
        <p14:creationId xmlns="" xmlns:p14="http://schemas.microsoft.com/office/powerpoint/2010/main" val="207026272"/>
      </p:ext>
    </p:extLst>
  </p:cSld>
  <p:clrMapOvr>
    <a:masterClrMapping/>
  </p:clrMapOvr>
  <mc:AlternateContent xmlns:mc="http://schemas.openxmlformats.org/markup-compatibility/2006">
    <mc:Choice xmlns=""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 xmlns:a16="http://schemas.microsoft.com/office/drawing/2014/main" id="{EA28BD82-5977-413D-9DCE-17B3B7CF4291}"/>
              </a:ext>
            </a:extLst>
          </p:cNvPr>
          <p:cNvPicPr>
            <a:picLocks noChangeAspect="1"/>
          </p:cNvPicPr>
          <p:nvPr/>
        </p:nvPicPr>
        <p:blipFill>
          <a:blip r:embed="rId7"/>
          <a:stretch>
            <a:fillRect/>
          </a:stretch>
        </p:blipFill>
        <p:spPr>
          <a:xfrm>
            <a:off x="0" y="10632"/>
            <a:ext cx="12192000" cy="6858000"/>
          </a:xfrm>
          <a:prstGeom prst="rect">
            <a:avLst/>
          </a:prstGeom>
        </p:spPr>
      </p:pic>
      <p:sp>
        <p:nvSpPr>
          <p:cNvPr id="6" name="PA_库_矩形 5">
            <a:extLst>
              <a:ext uri="{FF2B5EF4-FFF2-40B4-BE49-F238E27FC236}">
                <a16:creationId xmlns="" xmlns:a16="http://schemas.microsoft.com/office/drawing/2014/main" id="{4044ABB0-A946-4F03-8C8B-6350D40BEF17}"/>
              </a:ext>
            </a:extLst>
          </p:cNvPr>
          <p:cNvSpPr/>
          <p:nvPr>
            <p:custDataLst>
              <p:tags r:id="rId1"/>
            </p:custDataLst>
          </p:nvPr>
        </p:nvSpPr>
        <p:spPr>
          <a:xfrm>
            <a:off x="1839433" y="956930"/>
            <a:ext cx="9438397" cy="4282823"/>
          </a:xfrm>
          <a:prstGeom prst="rect">
            <a:avLst/>
          </a:prstGeom>
          <a:noFill/>
          <a:ln>
            <a:gradFill flip="none" rotWithShape="1">
              <a:gsLst>
                <a:gs pos="0">
                  <a:srgbClr val="AB442C"/>
                </a:gs>
                <a:gs pos="39000">
                  <a:srgbClr val="E5BE8B"/>
                </a:gs>
                <a:gs pos="69000">
                  <a:srgbClr val="90316F"/>
                </a:gs>
                <a:gs pos="100000">
                  <a:srgbClr val="2B8F94"/>
                </a:gs>
              </a:gsLst>
              <a:lin ang="0" scaled="1"/>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PA_库_文本框 6">
            <a:extLst>
              <a:ext uri="{FF2B5EF4-FFF2-40B4-BE49-F238E27FC236}">
                <a16:creationId xmlns="" xmlns:a16="http://schemas.microsoft.com/office/drawing/2014/main" id="{AEADC0BD-0A14-4917-A009-6041EBA0D3F2}"/>
              </a:ext>
            </a:extLst>
          </p:cNvPr>
          <p:cNvSpPr txBox="1"/>
          <p:nvPr>
            <p:custDataLst>
              <p:tags r:id="rId2"/>
            </p:custDataLst>
          </p:nvPr>
        </p:nvSpPr>
        <p:spPr>
          <a:xfrm>
            <a:off x="2433793" y="2163020"/>
            <a:ext cx="8466805" cy="830997"/>
          </a:xfrm>
          <a:prstGeom prst="rect">
            <a:avLst/>
          </a:prstGeom>
          <a:noFill/>
        </p:spPr>
        <p:txBody>
          <a:bodyPr wrap="none" rtlCol="0">
            <a:spAutoFit/>
          </a:bodyPr>
          <a:lstStyle/>
          <a:p>
            <a:r>
              <a:rPr lang="en-US" altLang="zh-CN" sz="4800" dirty="0">
                <a:solidFill>
                  <a:srgbClr val="F6D88F"/>
                </a:solidFill>
                <a:latin typeface="张海山锐线体简" panose="02000000000000000000" pitchFamily="2" charset="-122"/>
                <a:ea typeface="张海山锐线体简" panose="02000000000000000000" pitchFamily="2" charset="-122"/>
              </a:rPr>
              <a:t>Thank you for your listening</a:t>
            </a:r>
            <a:endParaRPr lang="zh-CN" altLang="en-US" sz="4800" dirty="0">
              <a:solidFill>
                <a:srgbClr val="F6D88F"/>
              </a:solidFill>
              <a:latin typeface="张海山锐线体简" panose="02000000000000000000" pitchFamily="2" charset="-122"/>
              <a:ea typeface="张海山锐线体简" panose="02000000000000000000" pitchFamily="2" charset="-122"/>
            </a:endParaRPr>
          </a:p>
        </p:txBody>
      </p:sp>
      <p:cxnSp>
        <p:nvCxnSpPr>
          <p:cNvPr id="9" name="PA_库_直接连接符 8">
            <a:extLst>
              <a:ext uri="{FF2B5EF4-FFF2-40B4-BE49-F238E27FC236}">
                <a16:creationId xmlns="" xmlns:a16="http://schemas.microsoft.com/office/drawing/2014/main" id="{BDF608AB-9D1C-4794-8DA5-7D484DDDAEE9}"/>
              </a:ext>
            </a:extLst>
          </p:cNvPr>
          <p:cNvCxnSpPr>
            <a:cxnSpLocks/>
          </p:cNvCxnSpPr>
          <p:nvPr>
            <p:custDataLst>
              <p:tags r:id="rId3"/>
            </p:custDataLst>
          </p:nvPr>
        </p:nvCxnSpPr>
        <p:spPr>
          <a:xfrm flipV="1">
            <a:off x="3834318" y="3102825"/>
            <a:ext cx="5448626" cy="35016"/>
          </a:xfrm>
          <a:prstGeom prst="line">
            <a:avLst/>
          </a:prstGeom>
          <a:ln>
            <a:solidFill>
              <a:srgbClr val="F6D88F"/>
            </a:solidFill>
          </a:ln>
        </p:spPr>
        <p:style>
          <a:lnRef idx="1">
            <a:schemeClr val="accent1"/>
          </a:lnRef>
          <a:fillRef idx="0">
            <a:schemeClr val="accent1"/>
          </a:fillRef>
          <a:effectRef idx="0">
            <a:schemeClr val="accent1"/>
          </a:effectRef>
          <a:fontRef idx="minor">
            <a:schemeClr val="tx1"/>
          </a:fontRef>
        </p:style>
      </p:cxnSp>
      <p:sp>
        <p:nvSpPr>
          <p:cNvPr id="11" name="PA_库_等腰三角形 10">
            <a:extLst>
              <a:ext uri="{FF2B5EF4-FFF2-40B4-BE49-F238E27FC236}">
                <a16:creationId xmlns="" xmlns:a16="http://schemas.microsoft.com/office/drawing/2014/main" id="{5376D18F-7D90-4C77-864A-DAA7C76F29A2}"/>
              </a:ext>
            </a:extLst>
          </p:cNvPr>
          <p:cNvSpPr/>
          <p:nvPr>
            <p:custDataLst>
              <p:tags r:id="rId4"/>
            </p:custDataLst>
          </p:nvPr>
        </p:nvSpPr>
        <p:spPr>
          <a:xfrm rot="10800000">
            <a:off x="10176662" y="1656342"/>
            <a:ext cx="351809" cy="303283"/>
          </a:xfrm>
          <a:prstGeom prst="triangle">
            <a:avLst/>
          </a:prstGeom>
          <a:solidFill>
            <a:srgbClr val="CAB6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 xmlns:p14="http://schemas.microsoft.com/office/powerpoint/2010/main" val="397653929"/>
      </p:ext>
    </p:extLst>
  </p:cSld>
  <p:clrMapOvr>
    <a:masterClrMapping/>
  </p:clrMapOvr>
  <mc:AlternateContent xmlns:mc="http://schemas.openxmlformats.org/markup-compatibility/2006">
    <mc:Choice xmlns=""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25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500" fill="hold"/>
                                        <p:tgtEl>
                                          <p:spTgt spid="7"/>
                                        </p:tgtEl>
                                        <p:attrNameLst>
                                          <p:attrName>ppt_x</p:attrName>
                                        </p:attrNameLst>
                                      </p:cBhvr>
                                      <p:tavLst>
                                        <p:tav tm="0">
                                          <p:val>
                                            <p:strVal val="0-#ppt_w/2"/>
                                          </p:val>
                                        </p:tav>
                                        <p:tav tm="100000">
                                          <p:val>
                                            <p:strVal val="#ppt_x"/>
                                          </p:val>
                                        </p:tav>
                                      </p:tavLst>
                                    </p:anim>
                                    <p:anim calcmode="lin" valueType="num">
                                      <p:cBhvr additive="base">
                                        <p:cTn id="8" dur="1500" fill="hold"/>
                                        <p:tgtEl>
                                          <p:spTgt spid="7"/>
                                        </p:tgtEl>
                                        <p:attrNameLst>
                                          <p:attrName>ppt_y</p:attrName>
                                        </p:attrNameLst>
                                      </p:cBhvr>
                                      <p:tavLst>
                                        <p:tav tm="0">
                                          <p:val>
                                            <p:strVal val="#ppt_y"/>
                                          </p:val>
                                        </p:tav>
                                        <p:tav tm="100000">
                                          <p:val>
                                            <p:strVal val="#ppt_y"/>
                                          </p:val>
                                        </p:tav>
                                      </p:tavLst>
                                    </p:anim>
                                    <p:set>
                                      <p:cBhvr>
                                        <p:cTn id="9" dur="1" fill="hold">
                                          <p:stCondLst>
                                            <p:cond delay="0"/>
                                          </p:stCondLst>
                                        </p:cTn>
                                        <p:tgtEl>
                                          <p:spTgt spid="7"/>
                                        </p:tgtEl>
                                        <p:attrNameLst>
                                          <p:attrName>style.visibility</p:attrName>
                                        </p:attrNameLst>
                                      </p:cBhvr>
                                      <p:to>
                                        <p:strVal val="visible"/>
                                      </p:to>
                                    </p:set>
                                    <p:anim to="" calcmode="lin" valueType="num">
                                      <p:cBhvr>
                                        <p:cTn id="10" dur="1500" fill="hold">
                                          <p:stCondLst>
                                            <p:cond delay="0"/>
                                          </p:stCondLst>
                                        </p:cTn>
                                        <p:tgtEl>
                                          <p:spTgt spid="7"/>
                                        </p:tgtEl>
                                        <p:attrNameLst>
                                          <p:attrName>ppt_w</p:attrName>
                                        </p:attrNameLst>
                                      </p:cBhvr>
                                      <p:tavLst>
                                        <p:tav tm="0">
                                          <p:val>
                                            <p:strVal val="0"/>
                                          </p:val>
                                        </p:tav>
                                        <p:tav tm="100000">
                                          <p:val>
                                            <p:strVal val="#ppt_w"/>
                                          </p:val>
                                        </p:tav>
                                      </p:tavLst>
                                    </p:anim>
                                    <p:anim to="" calcmode="lin" valueType="num">
                                      <p:cBhvr>
                                        <p:cTn id="11" dur="1500" fill="hold">
                                          <p:stCondLst>
                                            <p:cond delay="0"/>
                                          </p:stCondLst>
                                        </p:cTn>
                                        <p:tgtEl>
                                          <p:spTgt spid="7"/>
                                        </p:tgtEl>
                                        <p:attrNameLst>
                                          <p:attrName>ppt_h</p:attrName>
                                        </p:attrNameLst>
                                      </p:cBhvr>
                                      <p:tavLst>
                                        <p:tav tm="0">
                                          <p:val>
                                            <p:strVal val="0"/>
                                          </p:val>
                                        </p:tav>
                                        <p:tav tm="100000">
                                          <p:val>
                                            <p:strVal val="#ppt_h"/>
                                          </p:val>
                                        </p:tav>
                                      </p:tavLst>
                                    </p:anim>
                                    <p:animEffect filter="fade">
                                      <p:cBhvr>
                                        <p:cTn id="12" dur="1500">
                                          <p:stCondLst>
                                            <p:cond delay="0"/>
                                          </p:stCondLst>
                                        </p:cTn>
                                        <p:tgtEl>
                                          <p:spTgt spid="7"/>
                                        </p:tgtEl>
                                      </p:cBhvr>
                                    </p:animEffect>
                                  </p:childTnLst>
                                </p:cTn>
                              </p:par>
                              <p:par>
                                <p:cTn id="13" presetID="2" presetClass="entr" presetSubtype="8" decel="100000" fill="hold" nodeType="withEffect">
                                  <p:stCondLst>
                                    <p:cond delay="25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500" fill="hold"/>
                                        <p:tgtEl>
                                          <p:spTgt spid="9"/>
                                        </p:tgtEl>
                                        <p:attrNameLst>
                                          <p:attrName>ppt_x</p:attrName>
                                        </p:attrNameLst>
                                      </p:cBhvr>
                                      <p:tavLst>
                                        <p:tav tm="0">
                                          <p:val>
                                            <p:strVal val="0-#ppt_w/2"/>
                                          </p:val>
                                        </p:tav>
                                        <p:tav tm="100000">
                                          <p:val>
                                            <p:strVal val="#ppt_x"/>
                                          </p:val>
                                        </p:tav>
                                      </p:tavLst>
                                    </p:anim>
                                    <p:anim calcmode="lin" valueType="num">
                                      <p:cBhvr additive="base">
                                        <p:cTn id="16" dur="1500" fill="hold"/>
                                        <p:tgtEl>
                                          <p:spTgt spid="9"/>
                                        </p:tgtEl>
                                        <p:attrNameLst>
                                          <p:attrName>ppt_y</p:attrName>
                                        </p:attrNameLst>
                                      </p:cBhvr>
                                      <p:tavLst>
                                        <p:tav tm="0">
                                          <p:val>
                                            <p:strVal val="#ppt_y"/>
                                          </p:val>
                                        </p:tav>
                                        <p:tav tm="100000">
                                          <p:val>
                                            <p:strVal val="#ppt_y"/>
                                          </p:val>
                                        </p:tav>
                                      </p:tavLst>
                                    </p:anim>
                                    <p:set>
                                      <p:cBhvr>
                                        <p:cTn id="17" dur="1" fill="hold">
                                          <p:stCondLst>
                                            <p:cond delay="0"/>
                                          </p:stCondLst>
                                        </p:cTn>
                                        <p:tgtEl>
                                          <p:spTgt spid="9"/>
                                        </p:tgtEl>
                                        <p:attrNameLst>
                                          <p:attrName>style.visibility</p:attrName>
                                        </p:attrNameLst>
                                      </p:cBhvr>
                                      <p:to>
                                        <p:strVal val="visible"/>
                                      </p:to>
                                    </p:set>
                                    <p:anim to="" calcmode="lin" valueType="num">
                                      <p:cBhvr>
                                        <p:cTn id="18" dur="1500" fill="hold">
                                          <p:stCondLst>
                                            <p:cond delay="0"/>
                                          </p:stCondLst>
                                        </p:cTn>
                                        <p:tgtEl>
                                          <p:spTgt spid="9"/>
                                        </p:tgtEl>
                                        <p:attrNameLst>
                                          <p:attrName>ppt_w</p:attrName>
                                        </p:attrNameLst>
                                      </p:cBhvr>
                                      <p:tavLst>
                                        <p:tav tm="0">
                                          <p:val>
                                            <p:strVal val="0"/>
                                          </p:val>
                                        </p:tav>
                                        <p:tav tm="100000">
                                          <p:val>
                                            <p:strVal val="#ppt_w"/>
                                          </p:val>
                                        </p:tav>
                                      </p:tavLst>
                                    </p:anim>
                                    <p:anim to="" calcmode="lin" valueType="num">
                                      <p:cBhvr>
                                        <p:cTn id="19" dur="1500" fill="hold">
                                          <p:stCondLst>
                                            <p:cond delay="0"/>
                                          </p:stCondLst>
                                        </p:cTn>
                                        <p:tgtEl>
                                          <p:spTgt spid="9"/>
                                        </p:tgtEl>
                                        <p:attrNameLst>
                                          <p:attrName>ppt_h</p:attrName>
                                        </p:attrNameLst>
                                      </p:cBhvr>
                                      <p:tavLst>
                                        <p:tav tm="0">
                                          <p:val>
                                            <p:strVal val="0"/>
                                          </p:val>
                                        </p:tav>
                                        <p:tav tm="100000">
                                          <p:val>
                                            <p:strVal val="#ppt_h"/>
                                          </p:val>
                                        </p:tav>
                                      </p:tavLst>
                                    </p:anim>
                                    <p:animEffect filter="fade">
                                      <p:cBhvr>
                                        <p:cTn id="20" dur="1500">
                                          <p:stCondLst>
                                            <p:cond delay="0"/>
                                          </p:stCondLst>
                                        </p:cTn>
                                        <p:tgtEl>
                                          <p:spTgt spid="9"/>
                                        </p:tgtEl>
                                      </p:cBhvr>
                                    </p:animEffect>
                                  </p:childTnLst>
                                </p:cTn>
                              </p:par>
                              <p:par>
                                <p:cTn id="21" presetID="23" presetClass="entr" presetSubtype="288" fill="hold" grpId="0" nodeType="withEffect">
                                  <p:stCondLst>
                                    <p:cond delay="250"/>
                                  </p:stCondLst>
                                  <p:childTnLst>
                                    <p:set>
                                      <p:cBhvr>
                                        <p:cTn id="22" dur="1" fill="hold">
                                          <p:stCondLst>
                                            <p:cond delay="0"/>
                                          </p:stCondLst>
                                        </p:cTn>
                                        <p:tgtEl>
                                          <p:spTgt spid="11"/>
                                        </p:tgtEl>
                                        <p:attrNameLst>
                                          <p:attrName>style.visibility</p:attrName>
                                        </p:attrNameLst>
                                      </p:cBhvr>
                                      <p:to>
                                        <p:strVal val="visible"/>
                                      </p:to>
                                    </p:set>
                                    <p:anim calcmode="lin" valueType="num">
                                      <p:cBhvr>
                                        <p:cTn id="23" dur="500" fill="hold"/>
                                        <p:tgtEl>
                                          <p:spTgt spid="11"/>
                                        </p:tgtEl>
                                        <p:attrNameLst>
                                          <p:attrName>ppt_w</p:attrName>
                                        </p:attrNameLst>
                                      </p:cBhvr>
                                      <p:tavLst>
                                        <p:tav tm="0">
                                          <p:val>
                                            <p:strVal val="4/3*#ppt_w"/>
                                          </p:val>
                                        </p:tav>
                                        <p:tav tm="100000">
                                          <p:val>
                                            <p:strVal val="#ppt_w"/>
                                          </p:val>
                                        </p:tav>
                                      </p:tavLst>
                                    </p:anim>
                                    <p:anim calcmode="lin" valueType="num">
                                      <p:cBhvr>
                                        <p:cTn id="24" dur="500" fill="hold"/>
                                        <p:tgtEl>
                                          <p:spTgt spid="11"/>
                                        </p:tgtEl>
                                        <p:attrNameLst>
                                          <p:attrName>ppt_h</p:attrName>
                                        </p:attrNameLst>
                                      </p:cBhvr>
                                      <p:tavLst>
                                        <p:tav tm="0">
                                          <p:val>
                                            <p:strVal val="4/3*#ppt_h"/>
                                          </p:val>
                                        </p:tav>
                                        <p:tav tm="100000">
                                          <p:val>
                                            <p:strVal val="#ppt_h"/>
                                          </p:val>
                                        </p:tav>
                                      </p:tavLst>
                                    </p:anim>
                                  </p:childTnLst>
                                </p:cTn>
                              </p:par>
                              <p:par>
                                <p:cTn id="25" presetID="23" presetClass="entr" presetSubtype="288" fill="hold" grpId="0" nodeType="withEffect">
                                  <p:stCondLst>
                                    <p:cond delay="25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strVal val="4/3*#ppt_w"/>
                                          </p:val>
                                        </p:tav>
                                        <p:tav tm="100000">
                                          <p:val>
                                            <p:strVal val="#ppt_w"/>
                                          </p:val>
                                        </p:tav>
                                      </p:tavLst>
                                    </p:anim>
                                    <p:anim calcmode="lin" valueType="num">
                                      <p:cBhvr>
                                        <p:cTn id="28" dur="500" fill="hold"/>
                                        <p:tgtEl>
                                          <p:spTgt spid="6"/>
                                        </p:tgtEl>
                                        <p:attrNameLst>
                                          <p:attrName>ppt_h</p:attrName>
                                        </p:attrNameLst>
                                      </p:cBhvr>
                                      <p:tavLst>
                                        <p:tav tm="0">
                                          <p:val>
                                            <p:strVal val="4/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utoUpdateAnimBg="0"/>
      <p:bldP spid="11"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商务计划书视频"/>
</p:tagLst>
</file>

<file path=ppt/tags/tag2.xml><?xml version="1.0" encoding="utf-8"?>
<p:tagLst xmlns:a="http://schemas.openxmlformats.org/drawingml/2006/main" xmlns:r="http://schemas.openxmlformats.org/officeDocument/2006/relationships" xmlns:p="http://schemas.openxmlformats.org/presentationml/2006/main">
  <p:tag name="PA" val="v4.0.0"/>
</p:tagLst>
</file>

<file path=ppt/tags/tag3.xml><?xml version="1.0" encoding="utf-8"?>
<p:tagLst xmlns:a="http://schemas.openxmlformats.org/drawingml/2006/main" xmlns:r="http://schemas.openxmlformats.org/officeDocument/2006/relationships" xmlns:p="http://schemas.openxmlformats.org/presentationml/2006/main">
  <p:tag name="PA" val="v4.0.0"/>
</p:tagLst>
</file>

<file path=ppt/tags/tag4.xml><?xml version="1.0" encoding="utf-8"?>
<p:tagLst xmlns:a="http://schemas.openxmlformats.org/drawingml/2006/main" xmlns:r="http://schemas.openxmlformats.org/officeDocument/2006/relationships" xmlns:p="http://schemas.openxmlformats.org/presentationml/2006/main">
  <p:tag name="PA" val="v4.0.0"/>
</p:tagLst>
</file>

<file path=ppt/tags/tag5.xml><?xml version="1.0" encoding="utf-8"?>
<p:tagLst xmlns:a="http://schemas.openxmlformats.org/drawingml/2006/main" xmlns:r="http://schemas.openxmlformats.org/officeDocument/2006/relationships" xmlns:p="http://schemas.openxmlformats.org/presentationml/2006/main">
  <p:tag name="PA" val="v4.0.0"/>
</p:tagLst>
</file>

<file path=ppt/tags/tag6.xml><?xml version="1.0" encoding="utf-8"?>
<p:tagLst xmlns:a="http://schemas.openxmlformats.org/drawingml/2006/main" xmlns:r="http://schemas.openxmlformats.org/officeDocument/2006/relationships" xmlns:p="http://schemas.openxmlformats.org/presentationml/2006/main">
  <p:tag name="PA" val="v4.0.0"/>
</p:tagLst>
</file>

<file path=ppt/tags/tag7.xml><?xml version="1.0" encoding="utf-8"?>
<p:tagLst xmlns:a="http://schemas.openxmlformats.org/drawingml/2006/main" xmlns:r="http://schemas.openxmlformats.org/officeDocument/2006/relationships" xmlns:p="http://schemas.openxmlformats.org/presentationml/2006/main">
  <p:tag name="PA" val="v4.0.0"/>
</p:tagLst>
</file>

<file path=ppt/tags/tag8.xml><?xml version="1.0" encoding="utf-8"?>
<p:tagLst xmlns:a="http://schemas.openxmlformats.org/drawingml/2006/main" xmlns:r="http://schemas.openxmlformats.org/officeDocument/2006/relationships" xmlns:p="http://schemas.openxmlformats.org/presentationml/2006/main">
  <p:tag name="PA" val="v4.0.0"/>
</p:tagLst>
</file>

<file path=ppt/tags/tag9.xml><?xml version="1.0" encoding="utf-8"?>
<p:tagLst xmlns:a="http://schemas.openxmlformats.org/drawingml/2006/main" xmlns:r="http://schemas.openxmlformats.org/officeDocument/2006/relationships" xmlns:p="http://schemas.openxmlformats.org/presentationml/2006/main">
  <p:tag name="PA" val="v4.0.0"/>
</p:tagLst>
</file>

<file path=ppt/theme/theme1.xml><?xml version="1.0" encoding="utf-8"?>
<a:theme xmlns:a="http://schemas.openxmlformats.org/drawingml/2006/main" name="Office 主题​​">
  <a:themeElements>
    <a:clrScheme name="自定义 26">
      <a:dk1>
        <a:srgbClr val="262626"/>
      </a:dk1>
      <a:lt1>
        <a:srgbClr val="FFFFFF"/>
      </a:lt1>
      <a:dk2>
        <a:srgbClr val="262626"/>
      </a:dk2>
      <a:lt2>
        <a:srgbClr val="FFFFFF"/>
      </a:lt2>
      <a:accent1>
        <a:srgbClr val="75CFD9"/>
      </a:accent1>
      <a:accent2>
        <a:srgbClr val="5AB1AF"/>
      </a:accent2>
      <a:accent3>
        <a:srgbClr val="BADBDC"/>
      </a:accent3>
      <a:accent4>
        <a:srgbClr val="97CECD"/>
      </a:accent4>
      <a:accent5>
        <a:srgbClr val="7B9E9F"/>
      </a:accent5>
      <a:accent6>
        <a:srgbClr val="75CFD9"/>
      </a:accent6>
      <a:hlink>
        <a:srgbClr val="FFFFFF"/>
      </a:hlink>
      <a:folHlink>
        <a:srgbClr val="595959"/>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477</TotalTime>
  <Words>509</Words>
  <Application>Microsoft Office PowerPoint</Application>
  <PresentationFormat>自定义</PresentationFormat>
  <Paragraphs>94</Paragraphs>
  <Slides>13</Slides>
  <Notes>13</Notes>
  <HiddenSlides>0</HiddenSlides>
  <MMClips>0</MMClips>
  <ScaleCrop>false</ScaleCrop>
  <HeadingPairs>
    <vt:vector size="4" baseType="variant">
      <vt:variant>
        <vt:lpstr>主题</vt:lpstr>
      </vt:variant>
      <vt:variant>
        <vt:i4>1</vt:i4>
      </vt:variant>
      <vt:variant>
        <vt:lpstr>幻灯片标题</vt:lpstr>
      </vt:variant>
      <vt:variant>
        <vt:i4>13</vt:i4>
      </vt:variant>
    </vt:vector>
  </HeadingPairs>
  <TitlesOfParts>
    <vt:vector size="14" baseType="lpstr">
      <vt:lpstr>Office 主题​​</vt:lpstr>
      <vt:lpstr>幻灯片 1</vt:lpstr>
      <vt:lpstr>幻灯片 2</vt:lpstr>
      <vt:lpstr>幻灯片 3</vt:lpstr>
      <vt:lpstr>幻灯片 4</vt:lpstr>
      <vt:lpstr>The key elements</vt:lpstr>
      <vt:lpstr>幻灯片 6</vt:lpstr>
      <vt:lpstr>Bad   work relationship</vt:lpstr>
      <vt:lpstr>幻灯片 8</vt:lpstr>
      <vt:lpstr>Something that has a negative impact</vt:lpstr>
      <vt:lpstr>幻灯片 10</vt:lpstr>
      <vt:lpstr>How to solve these problems</vt:lpstr>
      <vt:lpstr>What did we learn——3C</vt:lpstr>
      <vt:lpstr>幻灯片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优品PPT</dc:creator>
  <dc:description>http://www.ypppt.com/</dc:description>
  <cp:lastModifiedBy>admin</cp:lastModifiedBy>
  <cp:revision>74</cp:revision>
  <dcterms:created xsi:type="dcterms:W3CDTF">2018-07-12T01:56:03Z</dcterms:created>
  <dcterms:modified xsi:type="dcterms:W3CDTF">2021-06-21T12:07:49Z</dcterms:modified>
</cp:coreProperties>
</file>