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4"/>
    <p:sldMasterId id="2147483698" r:id="rId5"/>
    <p:sldMasterId id="2147483710" r:id="rId6"/>
  </p:sldMasterIdLst>
  <p:notesMasterIdLst>
    <p:notesMasterId r:id="rId44"/>
  </p:notesMasterIdLst>
  <p:sldIdLst>
    <p:sldId id="256" r:id="rId7"/>
    <p:sldId id="257" r:id="rId8"/>
    <p:sldId id="264" r:id="rId9"/>
    <p:sldId id="265" r:id="rId10"/>
    <p:sldId id="266" r:id="rId11"/>
    <p:sldId id="281" r:id="rId12"/>
    <p:sldId id="282" r:id="rId13"/>
    <p:sldId id="283" r:id="rId14"/>
    <p:sldId id="284" r:id="rId15"/>
    <p:sldId id="296" r:id="rId16"/>
    <p:sldId id="297" r:id="rId17"/>
    <p:sldId id="259" r:id="rId18"/>
    <p:sldId id="260" r:id="rId19"/>
    <p:sldId id="258" r:id="rId20"/>
    <p:sldId id="261" r:id="rId21"/>
    <p:sldId id="269" r:id="rId22"/>
    <p:sldId id="270" r:id="rId23"/>
    <p:sldId id="273" r:id="rId24"/>
    <p:sldId id="274" r:id="rId25"/>
    <p:sldId id="272" r:id="rId26"/>
    <p:sldId id="275" r:id="rId27"/>
    <p:sldId id="278" r:id="rId28"/>
    <p:sldId id="291" r:id="rId29"/>
    <p:sldId id="293" r:id="rId30"/>
    <p:sldId id="294" r:id="rId31"/>
    <p:sldId id="276" r:id="rId32"/>
    <p:sldId id="277" r:id="rId33"/>
    <p:sldId id="279" r:id="rId34"/>
    <p:sldId id="285" r:id="rId35"/>
    <p:sldId id="286" r:id="rId36"/>
    <p:sldId id="287" r:id="rId37"/>
    <p:sldId id="288" r:id="rId38"/>
    <p:sldId id="290" r:id="rId39"/>
    <p:sldId id="289" r:id="rId40"/>
    <p:sldId id="280" r:id="rId41"/>
    <p:sldId id="292" r:id="rId42"/>
    <p:sldId id="295"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F2734EA-5E6D-4CAD-844A-C12849EA70A8}" v="157" dt="2025-11-18T20:59:05.1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5" d="100"/>
          <a:sy n="65" d="100"/>
        </p:scale>
        <p:origin x="93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3" Type="http://schemas.openxmlformats.org/officeDocument/2006/relationships/customXml" Target="../customXml/item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41" Type="http://schemas.openxmlformats.org/officeDocument/2006/relationships/slide" Target="slides/slide35.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microsoft.com/office/2016/11/relationships/changesInfo" Target="changesInfos/changesInfo1.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tableStyles" Target="tableStyles.xml"/><Relationship Id="rId8"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chelle Hill (IMH)" userId="2302599a-7bf0-448d-825b-0fa642ab8832" providerId="ADAL" clId="{5C3D49E0-3883-4ACA-848F-AEB989F8DAD1}"/>
    <pc:docChg chg="undo redo custSel addSld delSld modSld sldOrd">
      <pc:chgData name="Michelle Hill (IMH)" userId="2302599a-7bf0-448d-825b-0fa642ab8832" providerId="ADAL" clId="{5C3D49E0-3883-4ACA-848F-AEB989F8DAD1}" dt="2025-11-18T20:59:05.127" v="2710"/>
      <pc:docMkLst>
        <pc:docMk/>
      </pc:docMkLst>
      <pc:sldChg chg="modSp mod">
        <pc:chgData name="Michelle Hill (IMH)" userId="2302599a-7bf0-448d-825b-0fa642ab8832" providerId="ADAL" clId="{5C3D49E0-3883-4ACA-848F-AEB989F8DAD1}" dt="2025-11-18T19:19:10.653" v="1823" actId="20577"/>
        <pc:sldMkLst>
          <pc:docMk/>
          <pc:sldMk cId="4179687023" sldId="257"/>
        </pc:sldMkLst>
        <pc:graphicFrameChg chg="modGraphic">
          <ac:chgData name="Michelle Hill (IMH)" userId="2302599a-7bf0-448d-825b-0fa642ab8832" providerId="ADAL" clId="{5C3D49E0-3883-4ACA-848F-AEB989F8DAD1}" dt="2025-11-18T19:19:10.653" v="1823" actId="20577"/>
          <ac:graphicFrameMkLst>
            <pc:docMk/>
            <pc:sldMk cId="4179687023" sldId="257"/>
            <ac:graphicFrameMk id="5" creationId="{2775A3A3-0E88-2333-2022-A4F7ED5E4BCF}"/>
          </ac:graphicFrameMkLst>
        </pc:graphicFrameChg>
      </pc:sldChg>
      <pc:sldChg chg="addSp modSp mod setBg modAnim">
        <pc:chgData name="Michelle Hill (IMH)" userId="2302599a-7bf0-448d-825b-0fa642ab8832" providerId="ADAL" clId="{5C3D49E0-3883-4ACA-848F-AEB989F8DAD1}" dt="2025-11-18T20:57:02.214" v="2666"/>
        <pc:sldMkLst>
          <pc:docMk/>
          <pc:sldMk cId="4278862263" sldId="258"/>
        </pc:sldMkLst>
        <pc:spChg chg="mod">
          <ac:chgData name="Michelle Hill (IMH)" userId="2302599a-7bf0-448d-825b-0fa642ab8832" providerId="ADAL" clId="{5C3D49E0-3883-4ACA-848F-AEB989F8DAD1}" dt="2025-11-18T20:56:28.154" v="2661" actId="26606"/>
          <ac:spMkLst>
            <pc:docMk/>
            <pc:sldMk cId="4278862263" sldId="258"/>
            <ac:spMk id="2" creationId="{3B4AF027-2937-07A4-3639-9703E0A070AF}"/>
          </ac:spMkLst>
        </pc:spChg>
        <pc:spChg chg="mod">
          <ac:chgData name="Michelle Hill (IMH)" userId="2302599a-7bf0-448d-825b-0fa642ab8832" providerId="ADAL" clId="{5C3D49E0-3883-4ACA-848F-AEB989F8DAD1}" dt="2025-11-18T20:56:56.956" v="2665" actId="1076"/>
          <ac:spMkLst>
            <pc:docMk/>
            <pc:sldMk cId="4278862263" sldId="258"/>
            <ac:spMk id="3" creationId="{FDF1908E-70DD-CAD7-F063-8469C10CA2F5}"/>
          </ac:spMkLst>
        </pc:spChg>
        <pc:spChg chg="add">
          <ac:chgData name="Michelle Hill (IMH)" userId="2302599a-7bf0-448d-825b-0fa642ab8832" providerId="ADAL" clId="{5C3D49E0-3883-4ACA-848F-AEB989F8DAD1}" dt="2025-11-18T20:56:28.154" v="2661" actId="26606"/>
          <ac:spMkLst>
            <pc:docMk/>
            <pc:sldMk cId="4278862263" sldId="258"/>
            <ac:spMk id="8" creationId="{777A147A-9ED8-46B4-8660-1B3C2AA880B5}"/>
          </ac:spMkLst>
        </pc:spChg>
        <pc:spChg chg="add">
          <ac:chgData name="Michelle Hill (IMH)" userId="2302599a-7bf0-448d-825b-0fa642ab8832" providerId="ADAL" clId="{5C3D49E0-3883-4ACA-848F-AEB989F8DAD1}" dt="2025-11-18T20:56:28.154" v="2661" actId="26606"/>
          <ac:spMkLst>
            <pc:docMk/>
            <pc:sldMk cId="4278862263" sldId="258"/>
            <ac:spMk id="10" creationId="{5D6C15A0-C087-4593-8414-2B4EC1CDC3DE}"/>
          </ac:spMkLst>
        </pc:spChg>
      </pc:sldChg>
      <pc:sldChg chg="addSp delSp modSp mod modAnim">
        <pc:chgData name="Michelle Hill (IMH)" userId="2302599a-7bf0-448d-825b-0fa642ab8832" providerId="ADAL" clId="{5C3D49E0-3883-4ACA-848F-AEB989F8DAD1}" dt="2025-11-18T20:55:38.146" v="2657"/>
        <pc:sldMkLst>
          <pc:docMk/>
          <pc:sldMk cId="1677393472" sldId="259"/>
        </pc:sldMkLst>
        <pc:spChg chg="mod">
          <ac:chgData name="Michelle Hill (IMH)" userId="2302599a-7bf0-448d-825b-0fa642ab8832" providerId="ADAL" clId="{5C3D49E0-3883-4ACA-848F-AEB989F8DAD1}" dt="2025-11-18T20:55:00.990" v="2652" actId="122"/>
          <ac:spMkLst>
            <pc:docMk/>
            <pc:sldMk cId="1677393472" sldId="259"/>
            <ac:spMk id="2" creationId="{189C4218-9BBC-E2D3-7D6F-F4790B3DF773}"/>
          </ac:spMkLst>
        </pc:spChg>
        <pc:spChg chg="add del">
          <ac:chgData name="Michelle Hill (IMH)" userId="2302599a-7bf0-448d-825b-0fa642ab8832" providerId="ADAL" clId="{5C3D49E0-3883-4ACA-848F-AEB989F8DAD1}" dt="2025-11-18T20:54:34.141" v="2650" actId="26606"/>
          <ac:spMkLst>
            <pc:docMk/>
            <pc:sldMk cId="1677393472" sldId="259"/>
            <ac:spMk id="10" creationId="{B50AB553-2A96-4A92-96F2-93548E096954}"/>
          </ac:spMkLst>
        </pc:spChg>
        <pc:spChg chg="add del">
          <ac:chgData name="Michelle Hill (IMH)" userId="2302599a-7bf0-448d-825b-0fa642ab8832" providerId="ADAL" clId="{5C3D49E0-3883-4ACA-848F-AEB989F8DAD1}" dt="2025-11-18T20:54:22.147" v="2647" actId="26606"/>
          <ac:spMkLst>
            <pc:docMk/>
            <pc:sldMk cId="1677393472" sldId="259"/>
            <ac:spMk id="15" creationId="{45D37F4E-DDB4-456B-97E0-9937730A039F}"/>
          </ac:spMkLst>
        </pc:spChg>
        <pc:spChg chg="add del">
          <ac:chgData name="Michelle Hill (IMH)" userId="2302599a-7bf0-448d-825b-0fa642ab8832" providerId="ADAL" clId="{5C3D49E0-3883-4ACA-848F-AEB989F8DAD1}" dt="2025-11-18T20:54:22.147" v="2647" actId="26606"/>
          <ac:spMkLst>
            <pc:docMk/>
            <pc:sldMk cId="1677393472" sldId="259"/>
            <ac:spMk id="17" creationId="{B2DD41CD-8F47-4F56-AD12-4E2FF7696987}"/>
          </ac:spMkLst>
        </pc:spChg>
        <pc:spChg chg="add del">
          <ac:chgData name="Michelle Hill (IMH)" userId="2302599a-7bf0-448d-825b-0fa642ab8832" providerId="ADAL" clId="{5C3D49E0-3883-4ACA-848F-AEB989F8DAD1}" dt="2025-11-18T20:54:34.141" v="2650" actId="26606"/>
          <ac:spMkLst>
            <pc:docMk/>
            <pc:sldMk cId="1677393472" sldId="259"/>
            <ac:spMk id="19" creationId="{B50AB553-2A96-4A92-96F2-93548E096954}"/>
          </ac:spMkLst>
        </pc:spChg>
        <pc:graphicFrameChg chg="mod modGraphic">
          <ac:chgData name="Michelle Hill (IMH)" userId="2302599a-7bf0-448d-825b-0fa642ab8832" providerId="ADAL" clId="{5C3D49E0-3883-4ACA-848F-AEB989F8DAD1}" dt="2025-11-18T20:54:34.141" v="2650" actId="26606"/>
          <ac:graphicFrameMkLst>
            <pc:docMk/>
            <pc:sldMk cId="1677393472" sldId="259"/>
            <ac:graphicFrameMk id="5" creationId="{C2CD8B4A-0BD1-3610-D24C-70AD24AFB1A9}"/>
          </ac:graphicFrameMkLst>
        </pc:graphicFrameChg>
        <pc:picChg chg="mod ord">
          <ac:chgData name="Michelle Hill (IMH)" userId="2302599a-7bf0-448d-825b-0fa642ab8832" providerId="ADAL" clId="{5C3D49E0-3883-4ACA-848F-AEB989F8DAD1}" dt="2025-11-18T20:54:34.141" v="2650" actId="26606"/>
          <ac:picMkLst>
            <pc:docMk/>
            <pc:sldMk cId="1677393472" sldId="259"/>
            <ac:picMk id="6" creationId="{C9EF142F-6D91-A080-09F9-3E39275DED5F}"/>
          </ac:picMkLst>
        </pc:picChg>
      </pc:sldChg>
      <pc:sldChg chg="modSp">
        <pc:chgData name="Michelle Hill (IMH)" userId="2302599a-7bf0-448d-825b-0fa642ab8832" providerId="ADAL" clId="{5C3D49E0-3883-4ACA-848F-AEB989F8DAD1}" dt="2025-11-18T20:57:30.562" v="2703" actId="20577"/>
        <pc:sldMkLst>
          <pc:docMk/>
          <pc:sldMk cId="3721554671" sldId="261"/>
        </pc:sldMkLst>
        <pc:spChg chg="mod">
          <ac:chgData name="Michelle Hill (IMH)" userId="2302599a-7bf0-448d-825b-0fa642ab8832" providerId="ADAL" clId="{5C3D49E0-3883-4ACA-848F-AEB989F8DAD1}" dt="2025-11-18T20:57:30.562" v="2703" actId="20577"/>
          <ac:spMkLst>
            <pc:docMk/>
            <pc:sldMk cId="3721554671" sldId="261"/>
            <ac:spMk id="3" creationId="{581E5037-4DF8-0766-E6EC-52B357974B02}"/>
          </ac:spMkLst>
        </pc:spChg>
      </pc:sldChg>
      <pc:sldChg chg="add">
        <pc:chgData name="Michelle Hill (IMH)" userId="2302599a-7bf0-448d-825b-0fa642ab8832" providerId="ADAL" clId="{5C3D49E0-3883-4ACA-848F-AEB989F8DAD1}" dt="2025-11-18T19:19:42.216" v="1824"/>
        <pc:sldMkLst>
          <pc:docMk/>
          <pc:sldMk cId="4140699662" sldId="264"/>
        </pc:sldMkLst>
      </pc:sldChg>
      <pc:sldChg chg="add">
        <pc:chgData name="Michelle Hill (IMH)" userId="2302599a-7bf0-448d-825b-0fa642ab8832" providerId="ADAL" clId="{5C3D49E0-3883-4ACA-848F-AEB989F8DAD1}" dt="2025-11-18T19:20:13.640" v="1825"/>
        <pc:sldMkLst>
          <pc:docMk/>
          <pc:sldMk cId="2132656958" sldId="265"/>
        </pc:sldMkLst>
      </pc:sldChg>
      <pc:sldChg chg="add">
        <pc:chgData name="Michelle Hill (IMH)" userId="2302599a-7bf0-448d-825b-0fa642ab8832" providerId="ADAL" clId="{5C3D49E0-3883-4ACA-848F-AEB989F8DAD1}" dt="2025-11-18T19:20:47.402" v="1826"/>
        <pc:sldMkLst>
          <pc:docMk/>
          <pc:sldMk cId="601291976" sldId="266"/>
        </pc:sldMkLst>
      </pc:sldChg>
      <pc:sldChg chg="modAnim">
        <pc:chgData name="Michelle Hill (IMH)" userId="2302599a-7bf0-448d-825b-0fa642ab8832" providerId="ADAL" clId="{5C3D49E0-3883-4ACA-848F-AEB989F8DAD1}" dt="2025-11-18T18:01:42.941" v="743"/>
        <pc:sldMkLst>
          <pc:docMk/>
          <pc:sldMk cId="447003587" sldId="269"/>
        </pc:sldMkLst>
      </pc:sldChg>
      <pc:sldChg chg="addSp delSp modSp new mod setBg modAnim">
        <pc:chgData name="Michelle Hill (IMH)" userId="2302599a-7bf0-448d-825b-0fa642ab8832" providerId="ADAL" clId="{5C3D49E0-3883-4ACA-848F-AEB989F8DAD1}" dt="2025-11-18T18:01:36.712" v="742"/>
        <pc:sldMkLst>
          <pc:docMk/>
          <pc:sldMk cId="3954432106" sldId="270"/>
        </pc:sldMkLst>
        <pc:spChg chg="mod">
          <ac:chgData name="Michelle Hill (IMH)" userId="2302599a-7bf0-448d-825b-0fa642ab8832" providerId="ADAL" clId="{5C3D49E0-3883-4ACA-848F-AEB989F8DAD1}" dt="2025-11-18T17:50:37.263" v="505" actId="26606"/>
          <ac:spMkLst>
            <pc:docMk/>
            <pc:sldMk cId="3954432106" sldId="270"/>
            <ac:spMk id="2" creationId="{FB934C85-1ECC-F916-C318-2540A1493ACE}"/>
          </ac:spMkLst>
        </pc:spChg>
        <pc:spChg chg="del mod">
          <ac:chgData name="Michelle Hill (IMH)" userId="2302599a-7bf0-448d-825b-0fa642ab8832" providerId="ADAL" clId="{5C3D49E0-3883-4ACA-848F-AEB989F8DAD1}" dt="2025-11-18T17:50:37.263" v="505" actId="26606"/>
          <ac:spMkLst>
            <pc:docMk/>
            <pc:sldMk cId="3954432106" sldId="270"/>
            <ac:spMk id="3" creationId="{B81EA4E6-A647-323A-E8D2-CA28D7991DA6}"/>
          </ac:spMkLst>
        </pc:spChg>
        <pc:spChg chg="add">
          <ac:chgData name="Michelle Hill (IMH)" userId="2302599a-7bf0-448d-825b-0fa642ab8832" providerId="ADAL" clId="{5C3D49E0-3883-4ACA-848F-AEB989F8DAD1}" dt="2025-11-18T17:50:37.263" v="505" actId="26606"/>
          <ac:spMkLst>
            <pc:docMk/>
            <pc:sldMk cId="3954432106" sldId="270"/>
            <ac:spMk id="9" creationId="{2E442304-DDBD-4F7B-8017-36BCC863FB40}"/>
          </ac:spMkLst>
        </pc:spChg>
        <pc:spChg chg="add">
          <ac:chgData name="Michelle Hill (IMH)" userId="2302599a-7bf0-448d-825b-0fa642ab8832" providerId="ADAL" clId="{5C3D49E0-3883-4ACA-848F-AEB989F8DAD1}" dt="2025-11-18T17:50:37.263" v="505" actId="26606"/>
          <ac:spMkLst>
            <pc:docMk/>
            <pc:sldMk cId="3954432106" sldId="270"/>
            <ac:spMk id="11" creationId="{5E107275-3853-46FD-A241-DE4355A42675}"/>
          </ac:spMkLst>
        </pc:spChg>
        <pc:graphicFrameChg chg="add">
          <ac:chgData name="Michelle Hill (IMH)" userId="2302599a-7bf0-448d-825b-0fa642ab8832" providerId="ADAL" clId="{5C3D49E0-3883-4ACA-848F-AEB989F8DAD1}" dt="2025-11-18T17:50:37.263" v="505" actId="26606"/>
          <ac:graphicFrameMkLst>
            <pc:docMk/>
            <pc:sldMk cId="3954432106" sldId="270"/>
            <ac:graphicFrameMk id="5" creationId="{49DF5DE9-3422-EBA8-2FF5-76A746218702}"/>
          </ac:graphicFrameMkLst>
        </pc:graphicFrameChg>
      </pc:sldChg>
      <pc:sldChg chg="addSp delSp modSp new del mod">
        <pc:chgData name="Michelle Hill (IMH)" userId="2302599a-7bf0-448d-825b-0fa642ab8832" providerId="ADAL" clId="{5C3D49E0-3883-4ACA-848F-AEB989F8DAD1}" dt="2025-11-18T18:45:25.540" v="1150" actId="2696"/>
        <pc:sldMkLst>
          <pc:docMk/>
          <pc:sldMk cId="2470515722" sldId="271"/>
        </pc:sldMkLst>
        <pc:spChg chg="mod">
          <ac:chgData name="Michelle Hill (IMH)" userId="2302599a-7bf0-448d-825b-0fa642ab8832" providerId="ADAL" clId="{5C3D49E0-3883-4ACA-848F-AEB989F8DAD1}" dt="2025-11-18T12:12:36.216" v="502" actId="20577"/>
          <ac:spMkLst>
            <pc:docMk/>
            <pc:sldMk cId="2470515722" sldId="271"/>
            <ac:spMk id="2" creationId="{6ADDEEB4-66FB-EF89-165E-F145D91CA0C8}"/>
          </ac:spMkLst>
        </pc:spChg>
        <pc:spChg chg="del mod">
          <ac:chgData name="Michelle Hill (IMH)" userId="2302599a-7bf0-448d-825b-0fa642ab8832" providerId="ADAL" clId="{5C3D49E0-3883-4ACA-848F-AEB989F8DAD1}" dt="2025-11-18T12:12:41.098" v="504"/>
          <ac:spMkLst>
            <pc:docMk/>
            <pc:sldMk cId="2470515722" sldId="271"/>
            <ac:spMk id="3" creationId="{5204DADA-2091-9153-A8AB-167C191C0FDD}"/>
          </ac:spMkLst>
        </pc:spChg>
        <pc:spChg chg="add mod">
          <ac:chgData name="Michelle Hill (IMH)" userId="2302599a-7bf0-448d-825b-0fa642ab8832" providerId="ADAL" clId="{5C3D49E0-3883-4ACA-848F-AEB989F8DAD1}" dt="2025-11-18T12:12:41.098" v="504"/>
          <ac:spMkLst>
            <pc:docMk/>
            <pc:sldMk cId="2470515722" sldId="271"/>
            <ac:spMk id="4" creationId="{0E18796C-B04A-49F6-25A2-5B62C39E648B}"/>
          </ac:spMkLst>
        </pc:spChg>
      </pc:sldChg>
      <pc:sldChg chg="addSp modSp new mod setBg modAnim">
        <pc:chgData name="Michelle Hill (IMH)" userId="2302599a-7bf0-448d-825b-0fa642ab8832" providerId="ADAL" clId="{5C3D49E0-3883-4ACA-848F-AEB989F8DAD1}" dt="2025-11-18T18:15:32.225" v="1094"/>
        <pc:sldMkLst>
          <pc:docMk/>
          <pc:sldMk cId="536846110" sldId="272"/>
        </pc:sldMkLst>
        <pc:spChg chg="mod">
          <ac:chgData name="Michelle Hill (IMH)" userId="2302599a-7bf0-448d-825b-0fa642ab8832" providerId="ADAL" clId="{5C3D49E0-3883-4ACA-848F-AEB989F8DAD1}" dt="2025-11-18T18:12:22.063" v="816" actId="26606"/>
          <ac:spMkLst>
            <pc:docMk/>
            <pc:sldMk cId="536846110" sldId="272"/>
            <ac:spMk id="2" creationId="{FCEA3D41-8E60-093C-548A-AEC417915D35}"/>
          </ac:spMkLst>
        </pc:spChg>
        <pc:spChg chg="mod">
          <ac:chgData name="Michelle Hill (IMH)" userId="2302599a-7bf0-448d-825b-0fa642ab8832" providerId="ADAL" clId="{5C3D49E0-3883-4ACA-848F-AEB989F8DAD1}" dt="2025-11-18T18:15:26.246" v="1093" actId="14100"/>
          <ac:spMkLst>
            <pc:docMk/>
            <pc:sldMk cId="536846110" sldId="272"/>
            <ac:spMk id="3" creationId="{54F04A66-6F74-6696-0AC3-31FE996F6899}"/>
          </ac:spMkLst>
        </pc:spChg>
        <pc:spChg chg="add">
          <ac:chgData name="Michelle Hill (IMH)" userId="2302599a-7bf0-448d-825b-0fa642ab8832" providerId="ADAL" clId="{5C3D49E0-3883-4ACA-848F-AEB989F8DAD1}" dt="2025-11-18T18:12:22.063" v="816" actId="26606"/>
          <ac:spMkLst>
            <pc:docMk/>
            <pc:sldMk cId="536846110" sldId="272"/>
            <ac:spMk id="2055" creationId="{2B97F24A-32CE-4C1C-A50D-3016B394DCFB}"/>
          </ac:spMkLst>
        </pc:spChg>
        <pc:spChg chg="add">
          <ac:chgData name="Michelle Hill (IMH)" userId="2302599a-7bf0-448d-825b-0fa642ab8832" providerId="ADAL" clId="{5C3D49E0-3883-4ACA-848F-AEB989F8DAD1}" dt="2025-11-18T18:12:22.063" v="816" actId="26606"/>
          <ac:spMkLst>
            <pc:docMk/>
            <pc:sldMk cId="536846110" sldId="272"/>
            <ac:spMk id="2057" creationId="{CD8B4F24-440B-49E9-B85D-733523DC064B}"/>
          </ac:spMkLst>
        </pc:spChg>
        <pc:picChg chg="add mod">
          <ac:chgData name="Michelle Hill (IMH)" userId="2302599a-7bf0-448d-825b-0fa642ab8832" providerId="ADAL" clId="{5C3D49E0-3883-4ACA-848F-AEB989F8DAD1}" dt="2025-11-18T18:15:20.684" v="1092" actId="1076"/>
          <ac:picMkLst>
            <pc:docMk/>
            <pc:sldMk cId="536846110" sldId="272"/>
            <ac:picMk id="2050" creationId="{B298C33C-D66D-9D31-9ECA-52F0175AA4F0}"/>
          </ac:picMkLst>
        </pc:picChg>
      </pc:sldChg>
      <pc:sldChg chg="addSp modSp new mod setBg modAnim">
        <pc:chgData name="Michelle Hill (IMH)" userId="2302599a-7bf0-448d-825b-0fa642ab8832" providerId="ADAL" clId="{5C3D49E0-3883-4ACA-848F-AEB989F8DAD1}" dt="2025-11-18T18:01:25.496" v="740"/>
        <pc:sldMkLst>
          <pc:docMk/>
          <pc:sldMk cId="3930243980" sldId="273"/>
        </pc:sldMkLst>
        <pc:spChg chg="mod">
          <ac:chgData name="Michelle Hill (IMH)" userId="2302599a-7bf0-448d-825b-0fa642ab8832" providerId="ADAL" clId="{5C3D49E0-3883-4ACA-848F-AEB989F8DAD1}" dt="2025-11-18T18:01:01.945" v="736" actId="26606"/>
          <ac:spMkLst>
            <pc:docMk/>
            <pc:sldMk cId="3930243980" sldId="273"/>
            <ac:spMk id="2" creationId="{07FDC007-1C39-5E34-E4B2-0B5F664CE80A}"/>
          </ac:spMkLst>
        </pc:spChg>
        <pc:spChg chg="mod">
          <ac:chgData name="Michelle Hill (IMH)" userId="2302599a-7bf0-448d-825b-0fa642ab8832" providerId="ADAL" clId="{5C3D49E0-3883-4ACA-848F-AEB989F8DAD1}" dt="2025-11-18T18:01:22.137" v="739" actId="255"/>
          <ac:spMkLst>
            <pc:docMk/>
            <pc:sldMk cId="3930243980" sldId="273"/>
            <ac:spMk id="3" creationId="{EDC79924-022D-CD37-E4FA-8C0720CE61B6}"/>
          </ac:spMkLst>
        </pc:spChg>
        <pc:spChg chg="add">
          <ac:chgData name="Michelle Hill (IMH)" userId="2302599a-7bf0-448d-825b-0fa642ab8832" providerId="ADAL" clId="{5C3D49E0-3883-4ACA-848F-AEB989F8DAD1}" dt="2025-11-18T18:01:01.945" v="736" actId="26606"/>
          <ac:spMkLst>
            <pc:docMk/>
            <pc:sldMk cId="3930243980" sldId="273"/>
            <ac:spMk id="8" creationId="{907EF6B7-1338-4443-8C46-6A318D952DFD}"/>
          </ac:spMkLst>
        </pc:spChg>
        <pc:spChg chg="add">
          <ac:chgData name="Michelle Hill (IMH)" userId="2302599a-7bf0-448d-825b-0fa642ab8832" providerId="ADAL" clId="{5C3D49E0-3883-4ACA-848F-AEB989F8DAD1}" dt="2025-11-18T18:01:01.945" v="736" actId="26606"/>
          <ac:spMkLst>
            <pc:docMk/>
            <pc:sldMk cId="3930243980" sldId="273"/>
            <ac:spMk id="10" creationId="{DAAE4CDD-124C-4DCF-9584-B6033B545DD5}"/>
          </ac:spMkLst>
        </pc:spChg>
        <pc:spChg chg="add">
          <ac:chgData name="Michelle Hill (IMH)" userId="2302599a-7bf0-448d-825b-0fa642ab8832" providerId="ADAL" clId="{5C3D49E0-3883-4ACA-848F-AEB989F8DAD1}" dt="2025-11-18T18:01:01.945" v="736" actId="26606"/>
          <ac:spMkLst>
            <pc:docMk/>
            <pc:sldMk cId="3930243980" sldId="273"/>
            <ac:spMk id="12" creationId="{081E4A58-353D-44AE-B2FC-2A74E2E400F7}"/>
          </ac:spMkLst>
        </pc:spChg>
      </pc:sldChg>
      <pc:sldChg chg="addSp modSp new mod setBg modAnim">
        <pc:chgData name="Michelle Hill (IMH)" userId="2302599a-7bf0-448d-825b-0fa642ab8832" providerId="ADAL" clId="{5C3D49E0-3883-4ACA-848F-AEB989F8DAD1}" dt="2025-11-18T18:03:13.970" v="751"/>
        <pc:sldMkLst>
          <pc:docMk/>
          <pc:sldMk cId="3010612921" sldId="274"/>
        </pc:sldMkLst>
        <pc:spChg chg="mod">
          <ac:chgData name="Michelle Hill (IMH)" userId="2302599a-7bf0-448d-825b-0fa642ab8832" providerId="ADAL" clId="{5C3D49E0-3883-4ACA-848F-AEB989F8DAD1}" dt="2025-11-18T18:02:00.111" v="744" actId="26606"/>
          <ac:spMkLst>
            <pc:docMk/>
            <pc:sldMk cId="3010612921" sldId="274"/>
            <ac:spMk id="2" creationId="{3B488E46-1BDC-0742-A111-B53E838F34FC}"/>
          </ac:spMkLst>
        </pc:spChg>
        <pc:spChg chg="mod">
          <ac:chgData name="Michelle Hill (IMH)" userId="2302599a-7bf0-448d-825b-0fa642ab8832" providerId="ADAL" clId="{5C3D49E0-3883-4ACA-848F-AEB989F8DAD1}" dt="2025-11-18T18:03:04.177" v="750" actId="255"/>
          <ac:spMkLst>
            <pc:docMk/>
            <pc:sldMk cId="3010612921" sldId="274"/>
            <ac:spMk id="3" creationId="{BC5A09A2-01FD-01E7-23BF-E7A8362FE357}"/>
          </ac:spMkLst>
        </pc:spChg>
        <pc:spChg chg="add">
          <ac:chgData name="Michelle Hill (IMH)" userId="2302599a-7bf0-448d-825b-0fa642ab8832" providerId="ADAL" clId="{5C3D49E0-3883-4ACA-848F-AEB989F8DAD1}" dt="2025-11-18T18:02:00.111" v="744" actId="26606"/>
          <ac:spMkLst>
            <pc:docMk/>
            <pc:sldMk cId="3010612921" sldId="274"/>
            <ac:spMk id="9" creationId="{2C61293E-6EBE-43EF-A52C-9BEBFD7679D4}"/>
          </ac:spMkLst>
        </pc:spChg>
        <pc:spChg chg="add">
          <ac:chgData name="Michelle Hill (IMH)" userId="2302599a-7bf0-448d-825b-0fa642ab8832" providerId="ADAL" clId="{5C3D49E0-3883-4ACA-848F-AEB989F8DAD1}" dt="2025-11-18T18:02:00.111" v="744" actId="26606"/>
          <ac:spMkLst>
            <pc:docMk/>
            <pc:sldMk cId="3010612921" sldId="274"/>
            <ac:spMk id="11" creationId="{21540236-BFD5-4A9D-8840-4703E7F76825}"/>
          </ac:spMkLst>
        </pc:spChg>
        <pc:picChg chg="add">
          <ac:chgData name="Michelle Hill (IMH)" userId="2302599a-7bf0-448d-825b-0fa642ab8832" providerId="ADAL" clId="{5C3D49E0-3883-4ACA-848F-AEB989F8DAD1}" dt="2025-11-18T18:02:00.111" v="744" actId="26606"/>
          <ac:picMkLst>
            <pc:docMk/>
            <pc:sldMk cId="3010612921" sldId="274"/>
            <ac:picMk id="5" creationId="{75FEFA23-A401-9D85-37B6-C6A4D541790F}"/>
          </ac:picMkLst>
        </pc:picChg>
      </pc:sldChg>
      <pc:sldChg chg="addSp modSp new mod setBg modAnim">
        <pc:chgData name="Michelle Hill (IMH)" userId="2302599a-7bf0-448d-825b-0fa642ab8832" providerId="ADAL" clId="{5C3D49E0-3883-4ACA-848F-AEB989F8DAD1}" dt="2025-11-18T18:45:17.361" v="1149"/>
        <pc:sldMkLst>
          <pc:docMk/>
          <pc:sldMk cId="4255790565" sldId="275"/>
        </pc:sldMkLst>
        <pc:spChg chg="mod">
          <ac:chgData name="Michelle Hill (IMH)" userId="2302599a-7bf0-448d-825b-0fa642ab8832" providerId="ADAL" clId="{5C3D49E0-3883-4ACA-848F-AEB989F8DAD1}" dt="2025-11-18T18:44:53.750" v="1145" actId="26606"/>
          <ac:spMkLst>
            <pc:docMk/>
            <pc:sldMk cId="4255790565" sldId="275"/>
            <ac:spMk id="2" creationId="{20291B41-35BB-067A-9E54-8B27DA149E6F}"/>
          </ac:spMkLst>
        </pc:spChg>
        <pc:spChg chg="mod">
          <ac:chgData name="Michelle Hill (IMH)" userId="2302599a-7bf0-448d-825b-0fa642ab8832" providerId="ADAL" clId="{5C3D49E0-3883-4ACA-848F-AEB989F8DAD1}" dt="2025-11-18T18:45:14.449" v="1148" actId="255"/>
          <ac:spMkLst>
            <pc:docMk/>
            <pc:sldMk cId="4255790565" sldId="275"/>
            <ac:spMk id="3" creationId="{304ED91D-78FA-5ED9-CE11-195CA193971F}"/>
          </ac:spMkLst>
        </pc:spChg>
        <pc:spChg chg="add">
          <ac:chgData name="Michelle Hill (IMH)" userId="2302599a-7bf0-448d-825b-0fa642ab8832" providerId="ADAL" clId="{5C3D49E0-3883-4ACA-848F-AEB989F8DAD1}" dt="2025-11-18T18:44:53.750" v="1145" actId="26606"/>
          <ac:spMkLst>
            <pc:docMk/>
            <pc:sldMk cId="4255790565" sldId="275"/>
            <ac:spMk id="8" creationId="{100EDD19-6802-4EC3-95CE-CFFAB042CFD6}"/>
          </ac:spMkLst>
        </pc:spChg>
        <pc:spChg chg="add">
          <ac:chgData name="Michelle Hill (IMH)" userId="2302599a-7bf0-448d-825b-0fa642ab8832" providerId="ADAL" clId="{5C3D49E0-3883-4ACA-848F-AEB989F8DAD1}" dt="2025-11-18T18:44:53.750" v="1145" actId="26606"/>
          <ac:spMkLst>
            <pc:docMk/>
            <pc:sldMk cId="4255790565" sldId="275"/>
            <ac:spMk id="10" creationId="{DB17E863-922E-4C26-BD64-E8FD41D28661}"/>
          </ac:spMkLst>
        </pc:spChg>
      </pc:sldChg>
      <pc:sldChg chg="addSp delSp modSp new mod setBg">
        <pc:chgData name="Michelle Hill (IMH)" userId="2302599a-7bf0-448d-825b-0fa642ab8832" providerId="ADAL" clId="{5C3D49E0-3883-4ACA-848F-AEB989F8DAD1}" dt="2025-11-18T18:47:05.768" v="1185" actId="1076"/>
        <pc:sldMkLst>
          <pc:docMk/>
          <pc:sldMk cId="3202086579" sldId="276"/>
        </pc:sldMkLst>
        <pc:spChg chg="mod">
          <ac:chgData name="Michelle Hill (IMH)" userId="2302599a-7bf0-448d-825b-0fa642ab8832" providerId="ADAL" clId="{5C3D49E0-3883-4ACA-848F-AEB989F8DAD1}" dt="2025-11-18T18:46:58.130" v="1183" actId="26606"/>
          <ac:spMkLst>
            <pc:docMk/>
            <pc:sldMk cId="3202086579" sldId="276"/>
            <ac:spMk id="2" creationId="{572D9DAF-1BDD-5A76-9975-BFA5B7BBB43A}"/>
          </ac:spMkLst>
        </pc:spChg>
        <pc:spChg chg="del">
          <ac:chgData name="Michelle Hill (IMH)" userId="2302599a-7bf0-448d-825b-0fa642ab8832" providerId="ADAL" clId="{5C3D49E0-3883-4ACA-848F-AEB989F8DAD1}" dt="2025-11-18T18:46:51.587" v="1181"/>
          <ac:spMkLst>
            <pc:docMk/>
            <pc:sldMk cId="3202086579" sldId="276"/>
            <ac:spMk id="3" creationId="{27BE1792-99F3-5B03-D5DB-42666E5944AE}"/>
          </ac:spMkLst>
        </pc:spChg>
        <pc:spChg chg="add">
          <ac:chgData name="Michelle Hill (IMH)" userId="2302599a-7bf0-448d-825b-0fa642ab8832" providerId="ADAL" clId="{5C3D49E0-3883-4ACA-848F-AEB989F8DAD1}" dt="2025-11-18T18:46:58.130" v="1183" actId="26606"/>
          <ac:spMkLst>
            <pc:docMk/>
            <pc:sldMk cId="3202086579" sldId="276"/>
            <ac:spMk id="3079" creationId="{665DBBEF-238B-476B-96AB-8AAC3224ECEA}"/>
          </ac:spMkLst>
        </pc:spChg>
        <pc:spChg chg="add">
          <ac:chgData name="Michelle Hill (IMH)" userId="2302599a-7bf0-448d-825b-0fa642ab8832" providerId="ADAL" clId="{5C3D49E0-3883-4ACA-848F-AEB989F8DAD1}" dt="2025-11-18T18:46:58.130" v="1183" actId="26606"/>
          <ac:spMkLst>
            <pc:docMk/>
            <pc:sldMk cId="3202086579" sldId="276"/>
            <ac:spMk id="3081" creationId="{3FCFB1DE-0B7E-48CC-BA90-B2AB0889F9D6}"/>
          </ac:spMkLst>
        </pc:spChg>
        <pc:picChg chg="add mod">
          <ac:chgData name="Michelle Hill (IMH)" userId="2302599a-7bf0-448d-825b-0fa642ab8832" providerId="ADAL" clId="{5C3D49E0-3883-4ACA-848F-AEB989F8DAD1}" dt="2025-11-18T18:47:05.768" v="1185" actId="1076"/>
          <ac:picMkLst>
            <pc:docMk/>
            <pc:sldMk cId="3202086579" sldId="276"/>
            <ac:picMk id="3074" creationId="{55255CDA-BE99-E999-703F-9C5F37EFCC52}"/>
          </ac:picMkLst>
        </pc:picChg>
      </pc:sldChg>
      <pc:sldChg chg="addSp delSp modSp new mod setBg modAnim">
        <pc:chgData name="Michelle Hill (IMH)" userId="2302599a-7bf0-448d-825b-0fa642ab8832" providerId="ADAL" clId="{5C3D49E0-3883-4ACA-848F-AEB989F8DAD1}" dt="2025-11-18T20:58:18.593" v="2705"/>
        <pc:sldMkLst>
          <pc:docMk/>
          <pc:sldMk cId="3842536572" sldId="277"/>
        </pc:sldMkLst>
        <pc:spChg chg="add del mod">
          <ac:chgData name="Michelle Hill (IMH)" userId="2302599a-7bf0-448d-825b-0fa642ab8832" providerId="ADAL" clId="{5C3D49E0-3883-4ACA-848F-AEB989F8DAD1}" dt="2025-11-18T18:51:39.139" v="1213" actId="20577"/>
          <ac:spMkLst>
            <pc:docMk/>
            <pc:sldMk cId="3842536572" sldId="277"/>
            <ac:spMk id="2" creationId="{4406BC52-1F66-F02A-8649-2A3E3E6BB127}"/>
          </ac:spMkLst>
        </pc:spChg>
        <pc:spChg chg="del">
          <ac:chgData name="Michelle Hill (IMH)" userId="2302599a-7bf0-448d-825b-0fa642ab8832" providerId="ADAL" clId="{5C3D49E0-3883-4ACA-848F-AEB989F8DAD1}" dt="2025-11-18T18:48:51.152" v="1187"/>
          <ac:spMkLst>
            <pc:docMk/>
            <pc:sldMk cId="3842536572" sldId="277"/>
            <ac:spMk id="3" creationId="{6A6FFBF7-DBBE-CF31-41EC-4083A40E77BE}"/>
          </ac:spMkLst>
        </pc:spChg>
        <pc:spChg chg="add mod">
          <ac:chgData name="Michelle Hill (IMH)" userId="2302599a-7bf0-448d-825b-0fa642ab8832" providerId="ADAL" clId="{5C3D49E0-3883-4ACA-848F-AEB989F8DAD1}" dt="2025-11-18T18:59:58.088" v="1538" actId="27107"/>
          <ac:spMkLst>
            <pc:docMk/>
            <pc:sldMk cId="3842536572" sldId="277"/>
            <ac:spMk id="5" creationId="{3ADB78E8-51C7-7B6F-1C2C-E063BB894747}"/>
          </ac:spMkLst>
        </pc:spChg>
        <pc:spChg chg="add del">
          <ac:chgData name="Michelle Hill (IMH)" userId="2302599a-7bf0-448d-825b-0fa642ab8832" providerId="ADAL" clId="{5C3D49E0-3883-4ACA-848F-AEB989F8DAD1}" dt="2025-11-18T18:49:18.115" v="1189" actId="26606"/>
          <ac:spMkLst>
            <pc:docMk/>
            <pc:sldMk cId="3842536572" sldId="277"/>
            <ac:spMk id="4103" creationId="{42A4FC2C-047E-45A5-965D-8E1E3BF09BC6}"/>
          </ac:spMkLst>
        </pc:spChg>
        <pc:picChg chg="add mod">
          <ac:chgData name="Michelle Hill (IMH)" userId="2302599a-7bf0-448d-825b-0fa642ab8832" providerId="ADAL" clId="{5C3D49E0-3883-4ACA-848F-AEB989F8DAD1}" dt="2025-11-18T18:51:45.667" v="1214" actId="1076"/>
          <ac:picMkLst>
            <pc:docMk/>
            <pc:sldMk cId="3842536572" sldId="277"/>
            <ac:picMk id="4098" creationId="{FB6CB712-E4BE-A827-6168-319B407B6778}"/>
          </ac:picMkLst>
        </pc:picChg>
      </pc:sldChg>
      <pc:sldChg chg="addSp delSp modSp new mod setBg modAnim">
        <pc:chgData name="Michelle Hill (IMH)" userId="2302599a-7bf0-448d-825b-0fa642ab8832" providerId="ADAL" clId="{5C3D49E0-3883-4ACA-848F-AEB989F8DAD1}" dt="2025-11-18T20:29:24.909" v="2338" actId="20577"/>
        <pc:sldMkLst>
          <pc:docMk/>
          <pc:sldMk cId="4203270975" sldId="278"/>
        </pc:sldMkLst>
        <pc:spChg chg="mod">
          <ac:chgData name="Michelle Hill (IMH)" userId="2302599a-7bf0-448d-825b-0fa642ab8832" providerId="ADAL" clId="{5C3D49E0-3883-4ACA-848F-AEB989F8DAD1}" dt="2025-11-18T18:58:47.061" v="1531" actId="26606"/>
          <ac:spMkLst>
            <pc:docMk/>
            <pc:sldMk cId="4203270975" sldId="278"/>
            <ac:spMk id="2" creationId="{2AB793F0-1808-8E22-DA90-027C794AA659}"/>
          </ac:spMkLst>
        </pc:spChg>
        <pc:spChg chg="mod">
          <ac:chgData name="Michelle Hill (IMH)" userId="2302599a-7bf0-448d-825b-0fa642ab8832" providerId="ADAL" clId="{5C3D49E0-3883-4ACA-848F-AEB989F8DAD1}" dt="2025-11-18T20:29:24.909" v="2338" actId="20577"/>
          <ac:spMkLst>
            <pc:docMk/>
            <pc:sldMk cId="4203270975" sldId="278"/>
            <ac:spMk id="3" creationId="{137D7B16-C849-925C-9686-25D51A3DF71C}"/>
          </ac:spMkLst>
        </pc:spChg>
        <pc:spChg chg="add del">
          <ac:chgData name="Michelle Hill (IMH)" userId="2302599a-7bf0-448d-825b-0fa642ab8832" providerId="ADAL" clId="{5C3D49E0-3883-4ACA-848F-AEB989F8DAD1}" dt="2025-11-18T18:58:47.045" v="1530" actId="26606"/>
          <ac:spMkLst>
            <pc:docMk/>
            <pc:sldMk cId="4203270975" sldId="278"/>
            <ac:spMk id="8" creationId="{100EDD19-6802-4EC3-95CE-CFFAB042CFD6}"/>
          </ac:spMkLst>
        </pc:spChg>
        <pc:spChg chg="add del">
          <ac:chgData name="Michelle Hill (IMH)" userId="2302599a-7bf0-448d-825b-0fa642ab8832" providerId="ADAL" clId="{5C3D49E0-3883-4ACA-848F-AEB989F8DAD1}" dt="2025-11-18T18:58:47.045" v="1530" actId="26606"/>
          <ac:spMkLst>
            <pc:docMk/>
            <pc:sldMk cId="4203270975" sldId="278"/>
            <ac:spMk id="10" creationId="{DB17E863-922E-4C26-BD64-E8FD41D28661}"/>
          </ac:spMkLst>
        </pc:spChg>
        <pc:spChg chg="add">
          <ac:chgData name="Michelle Hill (IMH)" userId="2302599a-7bf0-448d-825b-0fa642ab8832" providerId="ADAL" clId="{5C3D49E0-3883-4ACA-848F-AEB989F8DAD1}" dt="2025-11-18T18:58:47.061" v="1531" actId="26606"/>
          <ac:spMkLst>
            <pc:docMk/>
            <pc:sldMk cId="4203270975" sldId="278"/>
            <ac:spMk id="12" creationId="{777A147A-9ED8-46B4-8660-1B3C2AA880B5}"/>
          </ac:spMkLst>
        </pc:spChg>
        <pc:spChg chg="add">
          <ac:chgData name="Michelle Hill (IMH)" userId="2302599a-7bf0-448d-825b-0fa642ab8832" providerId="ADAL" clId="{5C3D49E0-3883-4ACA-848F-AEB989F8DAD1}" dt="2025-11-18T18:58:47.061" v="1531" actId="26606"/>
          <ac:spMkLst>
            <pc:docMk/>
            <pc:sldMk cId="4203270975" sldId="278"/>
            <ac:spMk id="13" creationId="{5D6C15A0-C087-4593-8414-2B4EC1CDC3DE}"/>
          </ac:spMkLst>
        </pc:spChg>
      </pc:sldChg>
      <pc:sldChg chg="addSp delSp modSp new mod setBg modAnim">
        <pc:chgData name="Michelle Hill (IMH)" userId="2302599a-7bf0-448d-825b-0fa642ab8832" providerId="ADAL" clId="{5C3D49E0-3883-4ACA-848F-AEB989F8DAD1}" dt="2025-11-18T20:58:23.396" v="2706"/>
        <pc:sldMkLst>
          <pc:docMk/>
          <pc:sldMk cId="1605092846" sldId="279"/>
        </pc:sldMkLst>
        <pc:spChg chg="mod">
          <ac:chgData name="Michelle Hill (IMH)" userId="2302599a-7bf0-448d-825b-0fa642ab8832" providerId="ADAL" clId="{5C3D49E0-3883-4ACA-848F-AEB989F8DAD1}" dt="2025-11-18T19:08:14.711" v="1588" actId="26606"/>
          <ac:spMkLst>
            <pc:docMk/>
            <pc:sldMk cId="1605092846" sldId="279"/>
            <ac:spMk id="2" creationId="{BF3386E1-4191-9C6F-59B8-5EE698CCB01E}"/>
          </ac:spMkLst>
        </pc:spChg>
        <pc:spChg chg="add del mod">
          <ac:chgData name="Michelle Hill (IMH)" userId="2302599a-7bf0-448d-825b-0fa642ab8832" providerId="ADAL" clId="{5C3D49E0-3883-4ACA-848F-AEB989F8DAD1}" dt="2025-11-18T19:08:41.623" v="1592" actId="255"/>
          <ac:spMkLst>
            <pc:docMk/>
            <pc:sldMk cId="1605092846" sldId="279"/>
            <ac:spMk id="3" creationId="{A51A751D-7C7E-B575-E1B1-868B4A488ACE}"/>
          </ac:spMkLst>
        </pc:spChg>
        <pc:spChg chg="add">
          <ac:chgData name="Michelle Hill (IMH)" userId="2302599a-7bf0-448d-825b-0fa642ab8832" providerId="ADAL" clId="{5C3D49E0-3883-4ACA-848F-AEB989F8DAD1}" dt="2025-11-18T19:08:14.711" v="1588" actId="26606"/>
          <ac:spMkLst>
            <pc:docMk/>
            <pc:sldMk cId="1605092846" sldId="279"/>
            <ac:spMk id="8" creationId="{100EDD19-6802-4EC3-95CE-CFFAB042CFD6}"/>
          </ac:spMkLst>
        </pc:spChg>
        <pc:spChg chg="add del">
          <ac:chgData name="Michelle Hill (IMH)" userId="2302599a-7bf0-448d-825b-0fa642ab8832" providerId="ADAL" clId="{5C3D49E0-3883-4ACA-848F-AEB989F8DAD1}" dt="2025-11-18T19:03:28.934" v="1580" actId="26606"/>
          <ac:spMkLst>
            <pc:docMk/>
            <pc:sldMk cId="1605092846" sldId="279"/>
            <ac:spMk id="9" creationId="{2E442304-DDBD-4F7B-8017-36BCC863FB40}"/>
          </ac:spMkLst>
        </pc:spChg>
        <pc:spChg chg="add">
          <ac:chgData name="Michelle Hill (IMH)" userId="2302599a-7bf0-448d-825b-0fa642ab8832" providerId="ADAL" clId="{5C3D49E0-3883-4ACA-848F-AEB989F8DAD1}" dt="2025-11-18T19:08:14.711" v="1588" actId="26606"/>
          <ac:spMkLst>
            <pc:docMk/>
            <pc:sldMk cId="1605092846" sldId="279"/>
            <ac:spMk id="10" creationId="{DB17E863-922E-4C26-BD64-E8FD41D28661}"/>
          </ac:spMkLst>
        </pc:spChg>
        <pc:spChg chg="add del">
          <ac:chgData name="Michelle Hill (IMH)" userId="2302599a-7bf0-448d-825b-0fa642ab8832" providerId="ADAL" clId="{5C3D49E0-3883-4ACA-848F-AEB989F8DAD1}" dt="2025-11-18T19:03:28.934" v="1580" actId="26606"/>
          <ac:spMkLst>
            <pc:docMk/>
            <pc:sldMk cId="1605092846" sldId="279"/>
            <ac:spMk id="11" creationId="{5E107275-3853-46FD-A241-DE4355A42675}"/>
          </ac:spMkLst>
        </pc:spChg>
        <pc:graphicFrameChg chg="add del">
          <ac:chgData name="Michelle Hill (IMH)" userId="2302599a-7bf0-448d-825b-0fa642ab8832" providerId="ADAL" clId="{5C3D49E0-3883-4ACA-848F-AEB989F8DAD1}" dt="2025-11-18T19:03:28.934" v="1580" actId="26606"/>
          <ac:graphicFrameMkLst>
            <pc:docMk/>
            <pc:sldMk cId="1605092846" sldId="279"/>
            <ac:graphicFrameMk id="5" creationId="{D0860261-42FC-0FC8-0368-66178B058272}"/>
          </ac:graphicFrameMkLst>
        </pc:graphicFrameChg>
      </pc:sldChg>
      <pc:sldChg chg="modSp new mod ord modAnim">
        <pc:chgData name="Michelle Hill (IMH)" userId="2302599a-7bf0-448d-825b-0fa642ab8832" providerId="ADAL" clId="{5C3D49E0-3883-4ACA-848F-AEB989F8DAD1}" dt="2025-11-18T20:04:10.170" v="2087"/>
        <pc:sldMkLst>
          <pc:docMk/>
          <pc:sldMk cId="2375731919" sldId="280"/>
        </pc:sldMkLst>
        <pc:spChg chg="mod">
          <ac:chgData name="Michelle Hill (IMH)" userId="2302599a-7bf0-448d-825b-0fa642ab8832" providerId="ADAL" clId="{5C3D49E0-3883-4ACA-848F-AEB989F8DAD1}" dt="2025-11-18T19:14:59.344" v="1625" actId="20577"/>
          <ac:spMkLst>
            <pc:docMk/>
            <pc:sldMk cId="2375731919" sldId="280"/>
            <ac:spMk id="2" creationId="{A6E7AE41-9E98-FF99-D026-8B1E47075F23}"/>
          </ac:spMkLst>
        </pc:spChg>
        <pc:spChg chg="mod">
          <ac:chgData name="Michelle Hill (IMH)" userId="2302599a-7bf0-448d-825b-0fa642ab8832" providerId="ADAL" clId="{5C3D49E0-3883-4ACA-848F-AEB989F8DAD1}" dt="2025-11-18T19:18:20.393" v="1750" actId="20577"/>
          <ac:spMkLst>
            <pc:docMk/>
            <pc:sldMk cId="2375731919" sldId="280"/>
            <ac:spMk id="3" creationId="{401C886B-309F-D664-62D8-80715DAAE9A0}"/>
          </ac:spMkLst>
        </pc:spChg>
      </pc:sldChg>
      <pc:sldChg chg="add">
        <pc:chgData name="Michelle Hill (IMH)" userId="2302599a-7bf0-448d-825b-0fa642ab8832" providerId="ADAL" clId="{5C3D49E0-3883-4ACA-848F-AEB989F8DAD1}" dt="2025-11-18T19:21:24.223" v="1827"/>
        <pc:sldMkLst>
          <pc:docMk/>
          <pc:sldMk cId="1050026090" sldId="281"/>
        </pc:sldMkLst>
      </pc:sldChg>
      <pc:sldChg chg="add">
        <pc:chgData name="Michelle Hill (IMH)" userId="2302599a-7bf0-448d-825b-0fa642ab8832" providerId="ADAL" clId="{5C3D49E0-3883-4ACA-848F-AEB989F8DAD1}" dt="2025-11-18T19:21:46.617" v="1828"/>
        <pc:sldMkLst>
          <pc:docMk/>
          <pc:sldMk cId="2153525948" sldId="282"/>
        </pc:sldMkLst>
      </pc:sldChg>
      <pc:sldChg chg="add">
        <pc:chgData name="Michelle Hill (IMH)" userId="2302599a-7bf0-448d-825b-0fa642ab8832" providerId="ADAL" clId="{5C3D49E0-3883-4ACA-848F-AEB989F8DAD1}" dt="2025-11-18T19:22:15.321" v="1829"/>
        <pc:sldMkLst>
          <pc:docMk/>
          <pc:sldMk cId="3817875351" sldId="283"/>
        </pc:sldMkLst>
      </pc:sldChg>
      <pc:sldChg chg="modSp add mod modAnim">
        <pc:chgData name="Michelle Hill (IMH)" userId="2302599a-7bf0-448d-825b-0fa642ab8832" providerId="ADAL" clId="{5C3D49E0-3883-4ACA-848F-AEB989F8DAD1}" dt="2025-11-18T20:56:00.810" v="2660"/>
        <pc:sldMkLst>
          <pc:docMk/>
          <pc:sldMk cId="1464107162" sldId="284"/>
        </pc:sldMkLst>
        <pc:spChg chg="mod">
          <ac:chgData name="Michelle Hill (IMH)" userId="2302599a-7bf0-448d-825b-0fa642ab8832" providerId="ADAL" clId="{5C3D49E0-3883-4ACA-848F-AEB989F8DAD1}" dt="2025-11-18T19:23:46.411" v="1854" actId="20577"/>
          <ac:spMkLst>
            <pc:docMk/>
            <pc:sldMk cId="1464107162" sldId="284"/>
            <ac:spMk id="2" creationId="{C8564150-253B-E83C-8547-27409A0B7337}"/>
          </ac:spMkLst>
        </pc:spChg>
        <pc:spChg chg="mod">
          <ac:chgData name="Michelle Hill (IMH)" userId="2302599a-7bf0-448d-825b-0fa642ab8832" providerId="ADAL" clId="{5C3D49E0-3883-4ACA-848F-AEB989F8DAD1}" dt="2025-11-18T19:23:33.623" v="1840" actId="1076"/>
          <ac:spMkLst>
            <pc:docMk/>
            <pc:sldMk cId="1464107162" sldId="284"/>
            <ac:spMk id="11" creationId="{4E8DBE02-67F9-B4AD-BC9C-715CC8F20550}"/>
          </ac:spMkLst>
        </pc:spChg>
        <pc:spChg chg="mod">
          <ac:chgData name="Michelle Hill (IMH)" userId="2302599a-7bf0-448d-825b-0fa642ab8832" providerId="ADAL" clId="{5C3D49E0-3883-4ACA-848F-AEB989F8DAD1}" dt="2025-11-18T19:23:15.158" v="1837" actId="1076"/>
          <ac:spMkLst>
            <pc:docMk/>
            <pc:sldMk cId="1464107162" sldId="284"/>
            <ac:spMk id="12" creationId="{308EC801-DAA9-A5FE-CC6F-23AE505243AF}"/>
          </ac:spMkLst>
        </pc:spChg>
        <pc:graphicFrameChg chg="mod">
          <ac:chgData name="Michelle Hill (IMH)" userId="2302599a-7bf0-448d-825b-0fa642ab8832" providerId="ADAL" clId="{5C3D49E0-3883-4ACA-848F-AEB989F8DAD1}" dt="2025-11-18T19:23:25.863" v="1839" actId="1076"/>
          <ac:graphicFrameMkLst>
            <pc:docMk/>
            <pc:sldMk cId="1464107162" sldId="284"/>
            <ac:graphicFrameMk id="10" creationId="{6421F535-0B9E-B305-F689-B373BA55D633}"/>
          </ac:graphicFrameMkLst>
        </pc:graphicFrameChg>
      </pc:sldChg>
      <pc:sldChg chg="addSp delSp modSp new mod setBg">
        <pc:chgData name="Michelle Hill (IMH)" userId="2302599a-7bf0-448d-825b-0fa642ab8832" providerId="ADAL" clId="{5C3D49E0-3883-4ACA-848F-AEB989F8DAD1}" dt="2025-11-18T19:42:01.818" v="1862" actId="26606"/>
        <pc:sldMkLst>
          <pc:docMk/>
          <pc:sldMk cId="113140147" sldId="285"/>
        </pc:sldMkLst>
        <pc:spChg chg="add del">
          <ac:chgData name="Michelle Hill (IMH)" userId="2302599a-7bf0-448d-825b-0fa642ab8832" providerId="ADAL" clId="{5C3D49E0-3883-4ACA-848F-AEB989F8DAD1}" dt="2025-11-18T19:42:01.818" v="1862" actId="26606"/>
          <ac:spMkLst>
            <pc:docMk/>
            <pc:sldMk cId="113140147" sldId="285"/>
            <ac:spMk id="2" creationId="{0BEE5C2D-0598-5FCC-3B53-757BD5697F63}"/>
          </ac:spMkLst>
        </pc:spChg>
        <pc:spChg chg="del">
          <ac:chgData name="Michelle Hill (IMH)" userId="2302599a-7bf0-448d-825b-0fa642ab8832" providerId="ADAL" clId="{5C3D49E0-3883-4ACA-848F-AEB989F8DAD1}" dt="2025-11-18T19:41:58.025" v="1859"/>
          <ac:spMkLst>
            <pc:docMk/>
            <pc:sldMk cId="113140147" sldId="285"/>
            <ac:spMk id="3" creationId="{5D9C02D2-6A8D-1C72-93C5-0FA0F58BBB37}"/>
          </ac:spMkLst>
        </pc:spChg>
        <pc:spChg chg="add del">
          <ac:chgData name="Michelle Hill (IMH)" userId="2302599a-7bf0-448d-825b-0fa642ab8832" providerId="ADAL" clId="{5C3D49E0-3883-4ACA-848F-AEB989F8DAD1}" dt="2025-11-18T19:42:01.818" v="1861" actId="26606"/>
          <ac:spMkLst>
            <pc:docMk/>
            <pc:sldMk cId="113140147" sldId="285"/>
            <ac:spMk id="5127" creationId="{7C1E5815-D54C-487F-A054-6D4930ADE3DF}"/>
          </ac:spMkLst>
        </pc:spChg>
        <pc:spChg chg="add del">
          <ac:chgData name="Michelle Hill (IMH)" userId="2302599a-7bf0-448d-825b-0fa642ab8832" providerId="ADAL" clId="{5C3D49E0-3883-4ACA-848F-AEB989F8DAD1}" dt="2025-11-18T19:42:01.818" v="1861" actId="26606"/>
          <ac:spMkLst>
            <pc:docMk/>
            <pc:sldMk cId="113140147" sldId="285"/>
            <ac:spMk id="5129" creationId="{736F0DFD-0954-464F-BF12-DD2E6F6E0380}"/>
          </ac:spMkLst>
        </pc:spChg>
        <pc:spChg chg="add">
          <ac:chgData name="Michelle Hill (IMH)" userId="2302599a-7bf0-448d-825b-0fa642ab8832" providerId="ADAL" clId="{5C3D49E0-3883-4ACA-848F-AEB989F8DAD1}" dt="2025-11-18T19:42:01.818" v="1862" actId="26606"/>
          <ac:spMkLst>
            <pc:docMk/>
            <pc:sldMk cId="113140147" sldId="285"/>
            <ac:spMk id="5135" creationId="{D153EDB2-4AAD-43F4-AE78-4D326C813369}"/>
          </ac:spMkLst>
        </pc:spChg>
        <pc:grpChg chg="add">
          <ac:chgData name="Michelle Hill (IMH)" userId="2302599a-7bf0-448d-825b-0fa642ab8832" providerId="ADAL" clId="{5C3D49E0-3883-4ACA-848F-AEB989F8DAD1}" dt="2025-11-18T19:42:01.818" v="1862" actId="26606"/>
          <ac:grpSpMkLst>
            <pc:docMk/>
            <pc:sldMk cId="113140147" sldId="285"/>
            <ac:grpSpMk id="5136" creationId="{A3CB7779-72E2-4E92-AE18-6BBC335DD881}"/>
          </ac:grpSpMkLst>
        </pc:grpChg>
        <pc:picChg chg="add mod">
          <ac:chgData name="Michelle Hill (IMH)" userId="2302599a-7bf0-448d-825b-0fa642ab8832" providerId="ADAL" clId="{5C3D49E0-3883-4ACA-848F-AEB989F8DAD1}" dt="2025-11-18T19:42:01.818" v="1862" actId="26606"/>
          <ac:picMkLst>
            <pc:docMk/>
            <pc:sldMk cId="113140147" sldId="285"/>
            <ac:picMk id="5122" creationId="{71442926-9555-799A-C58E-60A91D052F42}"/>
          </ac:picMkLst>
        </pc:picChg>
      </pc:sldChg>
      <pc:sldChg chg="addSp modSp new mod setBg modAnim">
        <pc:chgData name="Michelle Hill (IMH)" userId="2302599a-7bf0-448d-825b-0fa642ab8832" providerId="ADAL" clId="{5C3D49E0-3883-4ACA-848F-AEB989F8DAD1}" dt="2025-11-18T20:04:00.717" v="2084"/>
        <pc:sldMkLst>
          <pc:docMk/>
          <pc:sldMk cId="4246479104" sldId="286"/>
        </pc:sldMkLst>
        <pc:spChg chg="mod">
          <ac:chgData name="Michelle Hill (IMH)" userId="2302599a-7bf0-448d-825b-0fa642ab8832" providerId="ADAL" clId="{5C3D49E0-3883-4ACA-848F-AEB989F8DAD1}" dt="2025-11-18T19:58:57.088" v="2007" actId="26606"/>
          <ac:spMkLst>
            <pc:docMk/>
            <pc:sldMk cId="4246479104" sldId="286"/>
            <ac:spMk id="2" creationId="{7CE73F81-B8CA-4C2E-8033-497A5F38EC26}"/>
          </ac:spMkLst>
        </pc:spChg>
        <pc:spChg chg="mod">
          <ac:chgData name="Michelle Hill (IMH)" userId="2302599a-7bf0-448d-825b-0fa642ab8832" providerId="ADAL" clId="{5C3D49E0-3883-4ACA-848F-AEB989F8DAD1}" dt="2025-11-18T19:59:18.261" v="2011" actId="1076"/>
          <ac:spMkLst>
            <pc:docMk/>
            <pc:sldMk cId="4246479104" sldId="286"/>
            <ac:spMk id="3" creationId="{F83FA947-B4B3-4068-DB70-59C78E48E93B}"/>
          </ac:spMkLst>
        </pc:spChg>
        <pc:spChg chg="add">
          <ac:chgData name="Michelle Hill (IMH)" userId="2302599a-7bf0-448d-825b-0fa642ab8832" providerId="ADAL" clId="{5C3D49E0-3883-4ACA-848F-AEB989F8DAD1}" dt="2025-11-18T19:58:57.088" v="2007" actId="26606"/>
          <ac:spMkLst>
            <pc:docMk/>
            <pc:sldMk cId="4246479104" sldId="286"/>
            <ac:spMk id="6151" creationId="{45D37F4E-DDB4-456B-97E0-9937730A039F}"/>
          </ac:spMkLst>
        </pc:spChg>
        <pc:spChg chg="add">
          <ac:chgData name="Michelle Hill (IMH)" userId="2302599a-7bf0-448d-825b-0fa642ab8832" providerId="ADAL" clId="{5C3D49E0-3883-4ACA-848F-AEB989F8DAD1}" dt="2025-11-18T19:58:57.088" v="2007" actId="26606"/>
          <ac:spMkLst>
            <pc:docMk/>
            <pc:sldMk cId="4246479104" sldId="286"/>
            <ac:spMk id="6153" creationId="{B2DD41CD-8F47-4F56-AD12-4E2FF7696987}"/>
          </ac:spMkLst>
        </pc:spChg>
        <pc:picChg chg="add mod">
          <ac:chgData name="Michelle Hill (IMH)" userId="2302599a-7bf0-448d-825b-0fa642ab8832" providerId="ADAL" clId="{5C3D49E0-3883-4ACA-848F-AEB989F8DAD1}" dt="2025-11-18T19:58:57.088" v="2007" actId="26606"/>
          <ac:picMkLst>
            <pc:docMk/>
            <pc:sldMk cId="4246479104" sldId="286"/>
            <ac:picMk id="6146" creationId="{AE2D2255-E3BE-695C-5501-B3B9A83497E4}"/>
          </ac:picMkLst>
        </pc:picChg>
      </pc:sldChg>
      <pc:sldChg chg="addSp delSp modSp add mod modAnim">
        <pc:chgData name="Michelle Hill (IMH)" userId="2302599a-7bf0-448d-825b-0fa642ab8832" providerId="ADAL" clId="{5C3D49E0-3883-4ACA-848F-AEB989F8DAD1}" dt="2025-11-18T20:03:57.164" v="2083"/>
        <pc:sldMkLst>
          <pc:docMk/>
          <pc:sldMk cId="3915363040" sldId="287"/>
        </pc:sldMkLst>
        <pc:spChg chg="mod">
          <ac:chgData name="Michelle Hill (IMH)" userId="2302599a-7bf0-448d-825b-0fa642ab8832" providerId="ADAL" clId="{5C3D49E0-3883-4ACA-848F-AEB989F8DAD1}" dt="2025-11-18T20:00:02.054" v="2015" actId="26606"/>
          <ac:spMkLst>
            <pc:docMk/>
            <pc:sldMk cId="3915363040" sldId="287"/>
            <ac:spMk id="2" creationId="{CE7B6A6A-90E6-14C9-5A33-A81DA7D0779B}"/>
          </ac:spMkLst>
        </pc:spChg>
        <pc:spChg chg="mod">
          <ac:chgData name="Michelle Hill (IMH)" userId="2302599a-7bf0-448d-825b-0fa642ab8832" providerId="ADAL" clId="{5C3D49E0-3883-4ACA-848F-AEB989F8DAD1}" dt="2025-11-18T20:03:52.640" v="2082" actId="1076"/>
          <ac:spMkLst>
            <pc:docMk/>
            <pc:sldMk cId="3915363040" sldId="287"/>
            <ac:spMk id="3" creationId="{6DD957AA-4BFC-6FD1-1A05-4471F61DB7DF}"/>
          </ac:spMkLst>
        </pc:spChg>
        <pc:spChg chg="del">
          <ac:chgData name="Michelle Hill (IMH)" userId="2302599a-7bf0-448d-825b-0fa642ab8832" providerId="ADAL" clId="{5C3D49E0-3883-4ACA-848F-AEB989F8DAD1}" dt="2025-11-18T20:00:02.054" v="2015" actId="26606"/>
          <ac:spMkLst>
            <pc:docMk/>
            <pc:sldMk cId="3915363040" sldId="287"/>
            <ac:spMk id="9" creationId="{F34100BD-773A-4822-A05B-AEB7D41E9A3F}"/>
          </ac:spMkLst>
        </pc:spChg>
        <pc:spChg chg="del">
          <ac:chgData name="Michelle Hill (IMH)" userId="2302599a-7bf0-448d-825b-0fa642ab8832" providerId="ADAL" clId="{5C3D49E0-3883-4ACA-848F-AEB989F8DAD1}" dt="2025-11-18T20:00:02.054" v="2015" actId="26606"/>
          <ac:spMkLst>
            <pc:docMk/>
            <pc:sldMk cId="3915363040" sldId="287"/>
            <ac:spMk id="11" creationId="{EA2AEA56-4902-4CC1-A43B-1AC27C88CB90}"/>
          </ac:spMkLst>
        </pc:spChg>
        <pc:spChg chg="add">
          <ac:chgData name="Michelle Hill (IMH)" userId="2302599a-7bf0-448d-825b-0fa642ab8832" providerId="ADAL" clId="{5C3D49E0-3883-4ACA-848F-AEB989F8DAD1}" dt="2025-11-18T20:00:02.054" v="2015" actId="26606"/>
          <ac:spMkLst>
            <pc:docMk/>
            <pc:sldMk cId="3915363040" sldId="287"/>
            <ac:spMk id="7175" creationId="{45D37F4E-DDB4-456B-97E0-9937730A039F}"/>
          </ac:spMkLst>
        </pc:spChg>
        <pc:spChg chg="add">
          <ac:chgData name="Michelle Hill (IMH)" userId="2302599a-7bf0-448d-825b-0fa642ab8832" providerId="ADAL" clId="{5C3D49E0-3883-4ACA-848F-AEB989F8DAD1}" dt="2025-11-18T20:00:02.054" v="2015" actId="26606"/>
          <ac:spMkLst>
            <pc:docMk/>
            <pc:sldMk cId="3915363040" sldId="287"/>
            <ac:spMk id="7177" creationId="{B2DD41CD-8F47-4F56-AD12-4E2FF7696987}"/>
          </ac:spMkLst>
        </pc:spChg>
        <pc:picChg chg="del">
          <ac:chgData name="Michelle Hill (IMH)" userId="2302599a-7bf0-448d-825b-0fa642ab8832" providerId="ADAL" clId="{5C3D49E0-3883-4ACA-848F-AEB989F8DAD1}" dt="2025-11-18T19:59:34.860" v="2013" actId="478"/>
          <ac:picMkLst>
            <pc:docMk/>
            <pc:sldMk cId="3915363040" sldId="287"/>
            <ac:picMk id="4" creationId="{D3123D91-A4F2-5D8F-0E8A-437E11D61538}"/>
          </ac:picMkLst>
        </pc:picChg>
        <pc:picChg chg="add mod">
          <ac:chgData name="Michelle Hill (IMH)" userId="2302599a-7bf0-448d-825b-0fa642ab8832" providerId="ADAL" clId="{5C3D49E0-3883-4ACA-848F-AEB989F8DAD1}" dt="2025-11-18T20:00:02.054" v="2015" actId="26606"/>
          <ac:picMkLst>
            <pc:docMk/>
            <pc:sldMk cId="3915363040" sldId="287"/>
            <ac:picMk id="7170" creationId="{134305EE-F038-87D7-5301-0F0F98AC221A}"/>
          </ac:picMkLst>
        </pc:picChg>
      </pc:sldChg>
      <pc:sldChg chg="addSp modSp new mod setBg modAnim">
        <pc:chgData name="Michelle Hill (IMH)" userId="2302599a-7bf0-448d-825b-0fa642ab8832" providerId="ADAL" clId="{5C3D49E0-3883-4ACA-848F-AEB989F8DAD1}" dt="2025-11-18T20:58:33.956" v="2707"/>
        <pc:sldMkLst>
          <pc:docMk/>
          <pc:sldMk cId="1783724269" sldId="288"/>
        </pc:sldMkLst>
        <pc:spChg chg="mod">
          <ac:chgData name="Michelle Hill (IMH)" userId="2302599a-7bf0-448d-825b-0fa642ab8832" providerId="ADAL" clId="{5C3D49E0-3883-4ACA-848F-AEB989F8DAD1}" dt="2025-11-18T20:31:06.892" v="2346" actId="26606"/>
          <ac:spMkLst>
            <pc:docMk/>
            <pc:sldMk cId="1783724269" sldId="288"/>
            <ac:spMk id="2" creationId="{DFF65784-E4C5-187D-F1D3-806A783CE946}"/>
          </ac:spMkLst>
        </pc:spChg>
        <pc:spChg chg="mod">
          <ac:chgData name="Michelle Hill (IMH)" userId="2302599a-7bf0-448d-825b-0fa642ab8832" providerId="ADAL" clId="{5C3D49E0-3883-4ACA-848F-AEB989F8DAD1}" dt="2025-11-18T20:31:06.892" v="2346" actId="26606"/>
          <ac:spMkLst>
            <pc:docMk/>
            <pc:sldMk cId="1783724269" sldId="288"/>
            <ac:spMk id="3" creationId="{EA17B8C0-E45D-2BDF-0FE3-7A9B0EDC9E1E}"/>
          </ac:spMkLst>
        </pc:spChg>
        <pc:spChg chg="add">
          <ac:chgData name="Michelle Hill (IMH)" userId="2302599a-7bf0-448d-825b-0fa642ab8832" providerId="ADAL" clId="{5C3D49E0-3883-4ACA-848F-AEB989F8DAD1}" dt="2025-11-18T20:31:06.892" v="2346" actId="26606"/>
          <ac:spMkLst>
            <pc:docMk/>
            <pc:sldMk cId="1783724269" sldId="288"/>
            <ac:spMk id="8" creationId="{100EDD19-6802-4EC3-95CE-CFFAB042CFD6}"/>
          </ac:spMkLst>
        </pc:spChg>
        <pc:spChg chg="add">
          <ac:chgData name="Michelle Hill (IMH)" userId="2302599a-7bf0-448d-825b-0fa642ab8832" providerId="ADAL" clId="{5C3D49E0-3883-4ACA-848F-AEB989F8DAD1}" dt="2025-11-18T20:31:06.892" v="2346" actId="26606"/>
          <ac:spMkLst>
            <pc:docMk/>
            <pc:sldMk cId="1783724269" sldId="288"/>
            <ac:spMk id="10" creationId="{DB17E863-922E-4C26-BD64-E8FD41D28661}"/>
          </ac:spMkLst>
        </pc:spChg>
      </pc:sldChg>
      <pc:sldChg chg="modSp new mod modAnim">
        <pc:chgData name="Michelle Hill (IMH)" userId="2302599a-7bf0-448d-825b-0fa642ab8832" providerId="ADAL" clId="{5C3D49E0-3883-4ACA-848F-AEB989F8DAD1}" dt="2025-11-18T20:59:05.127" v="2710"/>
        <pc:sldMkLst>
          <pc:docMk/>
          <pc:sldMk cId="2716936563" sldId="289"/>
        </pc:sldMkLst>
        <pc:spChg chg="mod">
          <ac:chgData name="Michelle Hill (IMH)" userId="2302599a-7bf0-448d-825b-0fa642ab8832" providerId="ADAL" clId="{5C3D49E0-3883-4ACA-848F-AEB989F8DAD1}" dt="2025-11-18T20:34:17.010" v="2423" actId="20577"/>
          <ac:spMkLst>
            <pc:docMk/>
            <pc:sldMk cId="2716936563" sldId="289"/>
            <ac:spMk id="2" creationId="{FECB2C3E-EFF0-1AC4-8967-6E5BEE9ADB3A}"/>
          </ac:spMkLst>
        </pc:spChg>
        <pc:spChg chg="mod">
          <ac:chgData name="Michelle Hill (IMH)" userId="2302599a-7bf0-448d-825b-0fa642ab8832" providerId="ADAL" clId="{5C3D49E0-3883-4ACA-848F-AEB989F8DAD1}" dt="2025-11-18T20:46:21.730" v="2592" actId="20577"/>
          <ac:spMkLst>
            <pc:docMk/>
            <pc:sldMk cId="2716936563" sldId="289"/>
            <ac:spMk id="3" creationId="{4A4CF211-A16F-43A8-9FA4-F7A4A8A39FE5}"/>
          </ac:spMkLst>
        </pc:spChg>
      </pc:sldChg>
      <pc:sldChg chg="addSp modSp add mod ord setBg modAnim">
        <pc:chgData name="Michelle Hill (IMH)" userId="2302599a-7bf0-448d-825b-0fa642ab8832" providerId="ADAL" clId="{5C3D49E0-3883-4ACA-848F-AEB989F8DAD1}" dt="2025-11-18T20:58:59.995" v="2709"/>
        <pc:sldMkLst>
          <pc:docMk/>
          <pc:sldMk cId="1984725212" sldId="290"/>
        </pc:sldMkLst>
        <pc:spChg chg="mod">
          <ac:chgData name="Michelle Hill (IMH)" userId="2302599a-7bf0-448d-825b-0fa642ab8832" providerId="ADAL" clId="{5C3D49E0-3883-4ACA-848F-AEB989F8DAD1}" dt="2025-11-18T20:30:55.002" v="2343" actId="26606"/>
          <ac:spMkLst>
            <pc:docMk/>
            <pc:sldMk cId="1984725212" sldId="290"/>
            <ac:spMk id="2" creationId="{86C33689-A38B-474E-D5E9-A3F2503EE228}"/>
          </ac:spMkLst>
        </pc:spChg>
        <pc:spChg chg="mod">
          <ac:chgData name="Michelle Hill (IMH)" userId="2302599a-7bf0-448d-825b-0fa642ab8832" providerId="ADAL" clId="{5C3D49E0-3883-4ACA-848F-AEB989F8DAD1}" dt="2025-11-18T20:58:53.650" v="2708" actId="255"/>
          <ac:spMkLst>
            <pc:docMk/>
            <pc:sldMk cId="1984725212" sldId="290"/>
            <ac:spMk id="3" creationId="{9B3EFA5D-0317-8EEC-897C-C18F75CA7A23}"/>
          </ac:spMkLst>
        </pc:spChg>
        <pc:spChg chg="add">
          <ac:chgData name="Michelle Hill (IMH)" userId="2302599a-7bf0-448d-825b-0fa642ab8832" providerId="ADAL" clId="{5C3D49E0-3883-4ACA-848F-AEB989F8DAD1}" dt="2025-11-18T20:30:55.002" v="2343" actId="26606"/>
          <ac:spMkLst>
            <pc:docMk/>
            <pc:sldMk cId="1984725212" sldId="290"/>
            <ac:spMk id="8" creationId="{100EDD19-6802-4EC3-95CE-CFFAB042CFD6}"/>
          </ac:spMkLst>
        </pc:spChg>
        <pc:spChg chg="add">
          <ac:chgData name="Michelle Hill (IMH)" userId="2302599a-7bf0-448d-825b-0fa642ab8832" providerId="ADAL" clId="{5C3D49E0-3883-4ACA-848F-AEB989F8DAD1}" dt="2025-11-18T20:30:55.002" v="2343" actId="26606"/>
          <ac:spMkLst>
            <pc:docMk/>
            <pc:sldMk cId="1984725212" sldId="290"/>
            <ac:spMk id="10" creationId="{DB17E863-922E-4C26-BD64-E8FD41D28661}"/>
          </ac:spMkLst>
        </pc:spChg>
      </pc:sldChg>
      <pc:sldChg chg="modSp new mod">
        <pc:chgData name="Michelle Hill (IMH)" userId="2302599a-7bf0-448d-825b-0fa642ab8832" providerId="ADAL" clId="{5C3D49E0-3883-4ACA-848F-AEB989F8DAD1}" dt="2025-11-18T20:33:36.260" v="2395" actId="20577"/>
        <pc:sldMkLst>
          <pc:docMk/>
          <pc:sldMk cId="2611838570" sldId="291"/>
        </pc:sldMkLst>
        <pc:spChg chg="mod">
          <ac:chgData name="Michelle Hill (IMH)" userId="2302599a-7bf0-448d-825b-0fa642ab8832" providerId="ADAL" clId="{5C3D49E0-3883-4ACA-848F-AEB989F8DAD1}" dt="2025-11-18T20:33:36.260" v="2395" actId="20577"/>
          <ac:spMkLst>
            <pc:docMk/>
            <pc:sldMk cId="2611838570" sldId="291"/>
            <ac:spMk id="2" creationId="{DDE5D49D-3A36-BED2-8562-4245E9CE1F23}"/>
          </ac:spMkLst>
        </pc:spChg>
      </pc:sldChg>
      <pc:sldChg chg="addSp delSp modSp new mod setBg modAnim">
        <pc:chgData name="Michelle Hill (IMH)" userId="2302599a-7bf0-448d-825b-0fa642ab8832" providerId="ADAL" clId="{5C3D49E0-3883-4ACA-848F-AEB989F8DAD1}" dt="2025-11-18T20:39:30.486" v="2490" actId="26606"/>
        <pc:sldMkLst>
          <pc:docMk/>
          <pc:sldMk cId="1101816896" sldId="292"/>
        </pc:sldMkLst>
        <pc:spChg chg="del">
          <ac:chgData name="Michelle Hill (IMH)" userId="2302599a-7bf0-448d-825b-0fa642ab8832" providerId="ADAL" clId="{5C3D49E0-3883-4ACA-848F-AEB989F8DAD1}" dt="2025-11-18T20:39:30.486" v="2490" actId="26606"/>
          <ac:spMkLst>
            <pc:docMk/>
            <pc:sldMk cId="1101816896" sldId="292"/>
            <ac:spMk id="2" creationId="{0E840894-103E-E7F8-A084-D494C8362ED4}"/>
          </ac:spMkLst>
        </pc:spChg>
        <pc:spChg chg="del">
          <ac:chgData name="Michelle Hill (IMH)" userId="2302599a-7bf0-448d-825b-0fa642ab8832" providerId="ADAL" clId="{5C3D49E0-3883-4ACA-848F-AEB989F8DAD1}" dt="2025-11-18T20:39:26.001" v="2489"/>
          <ac:spMkLst>
            <pc:docMk/>
            <pc:sldMk cId="1101816896" sldId="292"/>
            <ac:spMk id="3" creationId="{B36D9A31-8A4F-8D58-79DA-A8B796ADD704}"/>
          </ac:spMkLst>
        </pc:spChg>
        <pc:spChg chg="add">
          <ac:chgData name="Michelle Hill (IMH)" userId="2302599a-7bf0-448d-825b-0fa642ab8832" providerId="ADAL" clId="{5C3D49E0-3883-4ACA-848F-AEB989F8DAD1}" dt="2025-11-18T20:39:30.486" v="2490" actId="26606"/>
          <ac:spMkLst>
            <pc:docMk/>
            <pc:sldMk cId="1101816896" sldId="292"/>
            <ac:spMk id="9" creationId="{32BC26D8-82FB-445E-AA49-62A77D7C1EE0}"/>
          </ac:spMkLst>
        </pc:spChg>
        <pc:spChg chg="add">
          <ac:chgData name="Michelle Hill (IMH)" userId="2302599a-7bf0-448d-825b-0fa642ab8832" providerId="ADAL" clId="{5C3D49E0-3883-4ACA-848F-AEB989F8DAD1}" dt="2025-11-18T20:39:30.486" v="2490" actId="26606"/>
          <ac:spMkLst>
            <pc:docMk/>
            <pc:sldMk cId="1101816896" sldId="292"/>
            <ac:spMk id="11" creationId="{CB44330D-EA18-4254-AA95-EB49948539B8}"/>
          </ac:spMkLst>
        </pc:spChg>
        <pc:picChg chg="add mod">
          <ac:chgData name="Michelle Hill (IMH)" userId="2302599a-7bf0-448d-825b-0fa642ab8832" providerId="ADAL" clId="{5C3D49E0-3883-4ACA-848F-AEB989F8DAD1}" dt="2025-11-18T20:39:30.486" v="2490" actId="26606"/>
          <ac:picMkLst>
            <pc:docMk/>
            <pc:sldMk cId="1101816896" sldId="292"/>
            <ac:picMk id="4" creationId="{BB03F8FE-9844-1076-97A7-5021F9D6B5AE}"/>
          </ac:picMkLst>
        </pc:picChg>
      </pc:sldChg>
      <pc:sldChg chg="addSp delSp modSp new mod setBg">
        <pc:chgData name="Michelle Hill (IMH)" userId="2302599a-7bf0-448d-825b-0fa642ab8832" providerId="ADAL" clId="{5C3D49E0-3883-4ACA-848F-AEB989F8DAD1}" dt="2025-11-18T20:43:51.623" v="2531" actId="26606"/>
        <pc:sldMkLst>
          <pc:docMk/>
          <pc:sldMk cId="413025088" sldId="293"/>
        </pc:sldMkLst>
        <pc:spChg chg="mod">
          <ac:chgData name="Michelle Hill (IMH)" userId="2302599a-7bf0-448d-825b-0fa642ab8832" providerId="ADAL" clId="{5C3D49E0-3883-4ACA-848F-AEB989F8DAD1}" dt="2025-11-18T20:43:51.623" v="2531" actId="26606"/>
          <ac:spMkLst>
            <pc:docMk/>
            <pc:sldMk cId="413025088" sldId="293"/>
            <ac:spMk id="2" creationId="{524971C2-DB23-2AB7-76EE-12236CA9BAD5}"/>
          </ac:spMkLst>
        </pc:spChg>
        <pc:spChg chg="del mod">
          <ac:chgData name="Michelle Hill (IMH)" userId="2302599a-7bf0-448d-825b-0fa642ab8832" providerId="ADAL" clId="{5C3D49E0-3883-4ACA-848F-AEB989F8DAD1}" dt="2025-11-18T20:40:50.609" v="2494" actId="478"/>
          <ac:spMkLst>
            <pc:docMk/>
            <pc:sldMk cId="413025088" sldId="293"/>
            <ac:spMk id="3" creationId="{B4BFC70F-18AF-CE9D-9F82-9EFA25608002}"/>
          </ac:spMkLst>
        </pc:spChg>
        <pc:spChg chg="add del">
          <ac:chgData name="Michelle Hill (IMH)" userId="2302599a-7bf0-448d-825b-0fa642ab8832" providerId="ADAL" clId="{5C3D49E0-3883-4ACA-848F-AEB989F8DAD1}" dt="2025-11-18T20:40:44.966" v="2493" actId="26606"/>
          <ac:spMkLst>
            <pc:docMk/>
            <pc:sldMk cId="413025088" sldId="293"/>
            <ac:spMk id="4" creationId="{860BA301-8226-6AF3-DD93-394566DE447B}"/>
          </ac:spMkLst>
        </pc:spChg>
        <pc:spChg chg="add del mod">
          <ac:chgData name="Michelle Hill (IMH)" userId="2302599a-7bf0-448d-825b-0fa642ab8832" providerId="ADAL" clId="{5C3D49E0-3883-4ACA-848F-AEB989F8DAD1}" dt="2025-11-18T20:43:19.886" v="2528"/>
          <ac:spMkLst>
            <pc:docMk/>
            <pc:sldMk cId="413025088" sldId="293"/>
            <ac:spMk id="5" creationId="{C8A2708F-878A-3508-C152-148542C2B1A4}"/>
          </ac:spMkLst>
        </pc:spChg>
        <pc:spChg chg="add del">
          <ac:chgData name="Michelle Hill (IMH)" userId="2302599a-7bf0-448d-825b-0fa642ab8832" providerId="ADAL" clId="{5C3D49E0-3883-4ACA-848F-AEB989F8DAD1}" dt="2025-11-18T20:41:20.869" v="2503" actId="26606"/>
          <ac:spMkLst>
            <pc:docMk/>
            <pc:sldMk cId="413025088" sldId="293"/>
            <ac:spMk id="8199" creationId="{100EDD19-6802-4EC3-95CE-CFFAB042CFD6}"/>
          </ac:spMkLst>
        </pc:spChg>
        <pc:spChg chg="add del">
          <ac:chgData name="Michelle Hill (IMH)" userId="2302599a-7bf0-448d-825b-0fa642ab8832" providerId="ADAL" clId="{5C3D49E0-3883-4ACA-848F-AEB989F8DAD1}" dt="2025-11-18T20:41:20.869" v="2503" actId="26606"/>
          <ac:spMkLst>
            <pc:docMk/>
            <pc:sldMk cId="413025088" sldId="293"/>
            <ac:spMk id="8201" creationId="{DB17E863-922E-4C26-BD64-E8FD41D28661}"/>
          </ac:spMkLst>
        </pc:spChg>
        <pc:spChg chg="add del">
          <ac:chgData name="Michelle Hill (IMH)" userId="2302599a-7bf0-448d-825b-0fa642ab8832" providerId="ADAL" clId="{5C3D49E0-3883-4ACA-848F-AEB989F8DAD1}" dt="2025-11-18T20:43:51.623" v="2531" actId="26606"/>
          <ac:spMkLst>
            <pc:docMk/>
            <pc:sldMk cId="413025088" sldId="293"/>
            <ac:spMk id="8206" creationId="{907EF6B7-1338-4443-8C46-6A318D952DFD}"/>
          </ac:spMkLst>
        </pc:spChg>
        <pc:spChg chg="add del">
          <ac:chgData name="Michelle Hill (IMH)" userId="2302599a-7bf0-448d-825b-0fa642ab8832" providerId="ADAL" clId="{5C3D49E0-3883-4ACA-848F-AEB989F8DAD1}" dt="2025-11-18T20:43:51.623" v="2531" actId="26606"/>
          <ac:spMkLst>
            <pc:docMk/>
            <pc:sldMk cId="413025088" sldId="293"/>
            <ac:spMk id="8208" creationId="{DAAE4CDD-124C-4DCF-9584-B6033B545DD5}"/>
          </ac:spMkLst>
        </pc:spChg>
        <pc:spChg chg="add del">
          <ac:chgData name="Michelle Hill (IMH)" userId="2302599a-7bf0-448d-825b-0fa642ab8832" providerId="ADAL" clId="{5C3D49E0-3883-4ACA-848F-AEB989F8DAD1}" dt="2025-11-18T20:43:51.623" v="2531" actId="26606"/>
          <ac:spMkLst>
            <pc:docMk/>
            <pc:sldMk cId="413025088" sldId="293"/>
            <ac:spMk id="8210" creationId="{081E4A58-353D-44AE-B2FC-2A74E2E400F7}"/>
          </ac:spMkLst>
        </pc:spChg>
        <pc:spChg chg="add del">
          <ac:chgData name="Michelle Hill (IMH)" userId="2302599a-7bf0-448d-825b-0fa642ab8832" providerId="ADAL" clId="{5C3D49E0-3883-4ACA-848F-AEB989F8DAD1}" dt="2025-11-18T20:43:51.592" v="2530" actId="26606"/>
          <ac:spMkLst>
            <pc:docMk/>
            <pc:sldMk cId="413025088" sldId="293"/>
            <ac:spMk id="8214" creationId="{CBA6F72F-4392-4F5E-CAD7-6883A82D4DE0}"/>
          </ac:spMkLst>
        </pc:spChg>
        <pc:spChg chg="add">
          <ac:chgData name="Michelle Hill (IMH)" userId="2302599a-7bf0-448d-825b-0fa642ab8832" providerId="ADAL" clId="{5C3D49E0-3883-4ACA-848F-AEB989F8DAD1}" dt="2025-11-18T20:43:51.623" v="2531" actId="26606"/>
          <ac:spMkLst>
            <pc:docMk/>
            <pc:sldMk cId="413025088" sldId="293"/>
            <ac:spMk id="8215" creationId="{665DBBEF-238B-476B-96AB-8AAC3224ECEA}"/>
          </ac:spMkLst>
        </pc:spChg>
        <pc:spChg chg="add del">
          <ac:chgData name="Michelle Hill (IMH)" userId="2302599a-7bf0-448d-825b-0fa642ab8832" providerId="ADAL" clId="{5C3D49E0-3883-4ACA-848F-AEB989F8DAD1}" dt="2025-11-18T20:43:51.592" v="2530" actId="26606"/>
          <ac:spMkLst>
            <pc:docMk/>
            <pc:sldMk cId="413025088" sldId="293"/>
            <ac:spMk id="8217" creationId="{45D37F4E-DDB4-456B-97E0-9937730A039F}"/>
          </ac:spMkLst>
        </pc:spChg>
        <pc:spChg chg="add del">
          <ac:chgData name="Michelle Hill (IMH)" userId="2302599a-7bf0-448d-825b-0fa642ab8832" providerId="ADAL" clId="{5C3D49E0-3883-4ACA-848F-AEB989F8DAD1}" dt="2025-11-18T20:43:51.592" v="2530" actId="26606"/>
          <ac:spMkLst>
            <pc:docMk/>
            <pc:sldMk cId="413025088" sldId="293"/>
            <ac:spMk id="8219" creationId="{B2DD41CD-8F47-4F56-AD12-4E2FF7696987}"/>
          </ac:spMkLst>
        </pc:spChg>
        <pc:spChg chg="add">
          <ac:chgData name="Michelle Hill (IMH)" userId="2302599a-7bf0-448d-825b-0fa642ab8832" providerId="ADAL" clId="{5C3D49E0-3883-4ACA-848F-AEB989F8DAD1}" dt="2025-11-18T20:43:51.623" v="2531" actId="26606"/>
          <ac:spMkLst>
            <pc:docMk/>
            <pc:sldMk cId="413025088" sldId="293"/>
            <ac:spMk id="8221" creationId="{3FCFB1DE-0B7E-48CC-BA90-B2AB0889F9D6}"/>
          </ac:spMkLst>
        </pc:spChg>
        <pc:picChg chg="add del">
          <ac:chgData name="Michelle Hill (IMH)" userId="2302599a-7bf0-448d-825b-0fa642ab8832" providerId="ADAL" clId="{5C3D49E0-3883-4ACA-848F-AEB989F8DAD1}" dt="2025-11-18T20:40:50.609" v="2494" actId="478"/>
          <ac:picMkLst>
            <pc:docMk/>
            <pc:sldMk cId="413025088" sldId="293"/>
            <ac:picMk id="8194" creationId="{12C1903A-DDCA-47CF-9834-C440BAA3B793}"/>
          </ac:picMkLst>
        </pc:picChg>
        <pc:picChg chg="add mod">
          <ac:chgData name="Michelle Hill (IMH)" userId="2302599a-7bf0-448d-825b-0fa642ab8832" providerId="ADAL" clId="{5C3D49E0-3883-4ACA-848F-AEB989F8DAD1}" dt="2025-11-18T20:43:51.623" v="2531" actId="26606"/>
          <ac:picMkLst>
            <pc:docMk/>
            <pc:sldMk cId="413025088" sldId="293"/>
            <ac:picMk id="8196" creationId="{D05376AF-17B4-8A5E-7C56-6383D6229CC0}"/>
          </ac:picMkLst>
        </pc:picChg>
      </pc:sldChg>
      <pc:sldChg chg="addSp delSp modSp new mod setBg modClrScheme addAnim chgLayout">
        <pc:chgData name="Michelle Hill (IMH)" userId="2302599a-7bf0-448d-825b-0fa642ab8832" providerId="ADAL" clId="{5C3D49E0-3883-4ACA-848F-AEB989F8DAD1}" dt="2025-11-18T20:44:36.696" v="2555"/>
        <pc:sldMkLst>
          <pc:docMk/>
          <pc:sldMk cId="597462831" sldId="294"/>
        </pc:sldMkLst>
        <pc:spChg chg="del mod ord">
          <ac:chgData name="Michelle Hill (IMH)" userId="2302599a-7bf0-448d-825b-0fa642ab8832" providerId="ADAL" clId="{5C3D49E0-3883-4ACA-848F-AEB989F8DAD1}" dt="2025-11-18T20:44:12.208" v="2533" actId="700"/>
          <ac:spMkLst>
            <pc:docMk/>
            <pc:sldMk cId="597462831" sldId="294"/>
            <ac:spMk id="2" creationId="{407FB5A1-BB78-E995-4040-0928C8D84E32}"/>
          </ac:spMkLst>
        </pc:spChg>
        <pc:spChg chg="del">
          <ac:chgData name="Michelle Hill (IMH)" userId="2302599a-7bf0-448d-825b-0fa642ab8832" providerId="ADAL" clId="{5C3D49E0-3883-4ACA-848F-AEB989F8DAD1}" dt="2025-11-18T20:44:12.208" v="2533" actId="700"/>
          <ac:spMkLst>
            <pc:docMk/>
            <pc:sldMk cId="597462831" sldId="294"/>
            <ac:spMk id="3" creationId="{0EBC757D-18A3-12F7-7B9A-E4503A4212DA}"/>
          </ac:spMkLst>
        </pc:spChg>
        <pc:spChg chg="add mod ord">
          <ac:chgData name="Michelle Hill (IMH)" userId="2302599a-7bf0-448d-825b-0fa642ab8832" providerId="ADAL" clId="{5C3D49E0-3883-4ACA-848F-AEB989F8DAD1}" dt="2025-11-18T20:44:36.696" v="2554" actId="26606"/>
          <ac:spMkLst>
            <pc:docMk/>
            <pc:sldMk cId="597462831" sldId="294"/>
            <ac:spMk id="4" creationId="{B596E551-8EE9-D6B2-55F6-3E2BA45316EF}"/>
          </ac:spMkLst>
        </pc:spChg>
        <pc:spChg chg="add">
          <ac:chgData name="Michelle Hill (IMH)" userId="2302599a-7bf0-448d-825b-0fa642ab8832" providerId="ADAL" clId="{5C3D49E0-3883-4ACA-848F-AEB989F8DAD1}" dt="2025-11-18T20:44:36.696" v="2554" actId="26606"/>
          <ac:spMkLst>
            <pc:docMk/>
            <pc:sldMk cId="597462831" sldId="294"/>
            <ac:spMk id="10" creationId="{9B7AD9F6-8CE7-4299-8FC6-328F4DCD3FF9}"/>
          </ac:spMkLst>
        </pc:spChg>
        <pc:spChg chg="add">
          <ac:chgData name="Michelle Hill (IMH)" userId="2302599a-7bf0-448d-825b-0fa642ab8832" providerId="ADAL" clId="{5C3D49E0-3883-4ACA-848F-AEB989F8DAD1}" dt="2025-11-18T20:44:36.696" v="2554" actId="26606"/>
          <ac:spMkLst>
            <pc:docMk/>
            <pc:sldMk cId="597462831" sldId="294"/>
            <ac:spMk id="12" creationId="{82580482-BA80-420A-8A05-C58E97F26B21}"/>
          </ac:spMkLst>
        </pc:spChg>
        <pc:picChg chg="add">
          <ac:chgData name="Michelle Hill (IMH)" userId="2302599a-7bf0-448d-825b-0fa642ab8832" providerId="ADAL" clId="{5C3D49E0-3883-4ACA-848F-AEB989F8DAD1}" dt="2025-11-18T20:44:36.696" v="2554" actId="26606"/>
          <ac:picMkLst>
            <pc:docMk/>
            <pc:sldMk cId="597462831" sldId="294"/>
            <ac:picMk id="6" creationId="{AE8F2C29-841D-7D43-B565-47DD6CFE9B67}"/>
          </ac:picMkLst>
        </pc:picChg>
      </pc:sldChg>
      <pc:sldChg chg="addSp delSp modSp new mod setBg modClrScheme addAnim chgLayout">
        <pc:chgData name="Michelle Hill (IMH)" userId="2302599a-7bf0-448d-825b-0fa642ab8832" providerId="ADAL" clId="{5C3D49E0-3883-4ACA-848F-AEB989F8DAD1}" dt="2025-11-18T20:47:39.716" v="2623"/>
        <pc:sldMkLst>
          <pc:docMk/>
          <pc:sldMk cId="2965865601" sldId="295"/>
        </pc:sldMkLst>
        <pc:spChg chg="mod ord">
          <ac:chgData name="Michelle Hill (IMH)" userId="2302599a-7bf0-448d-825b-0fa642ab8832" providerId="ADAL" clId="{5C3D49E0-3883-4ACA-848F-AEB989F8DAD1}" dt="2025-11-18T20:47:39.701" v="2622" actId="26606"/>
          <ac:spMkLst>
            <pc:docMk/>
            <pc:sldMk cId="2965865601" sldId="295"/>
            <ac:spMk id="2" creationId="{090AA913-7F6B-9550-0F53-B77DF034D5F9}"/>
          </ac:spMkLst>
        </pc:spChg>
        <pc:spChg chg="del">
          <ac:chgData name="Michelle Hill (IMH)" userId="2302599a-7bf0-448d-825b-0fa642ab8832" providerId="ADAL" clId="{5C3D49E0-3883-4ACA-848F-AEB989F8DAD1}" dt="2025-11-18T20:47:00.350" v="2609" actId="700"/>
          <ac:spMkLst>
            <pc:docMk/>
            <pc:sldMk cId="2965865601" sldId="295"/>
            <ac:spMk id="3" creationId="{7F809E35-77E7-A2E5-CFA9-C52F691B086A}"/>
          </ac:spMkLst>
        </pc:spChg>
        <pc:spChg chg="add">
          <ac:chgData name="Michelle Hill (IMH)" userId="2302599a-7bf0-448d-825b-0fa642ab8832" providerId="ADAL" clId="{5C3D49E0-3883-4ACA-848F-AEB989F8DAD1}" dt="2025-11-18T20:47:39.701" v="2622" actId="26606"/>
          <ac:spMkLst>
            <pc:docMk/>
            <pc:sldMk cId="2965865601" sldId="295"/>
            <ac:spMk id="7" creationId="{489B7BFD-8F45-4093-AD9C-91B15B0503D9}"/>
          </ac:spMkLst>
        </pc:spChg>
        <pc:spChg chg="add">
          <ac:chgData name="Michelle Hill (IMH)" userId="2302599a-7bf0-448d-825b-0fa642ab8832" providerId="ADAL" clId="{5C3D49E0-3883-4ACA-848F-AEB989F8DAD1}" dt="2025-11-18T20:47:39.701" v="2622" actId="26606"/>
          <ac:spMkLst>
            <pc:docMk/>
            <pc:sldMk cId="2965865601" sldId="295"/>
            <ac:spMk id="13" creationId="{498F8FF6-43B4-494A-AF8F-123A4983EDF7}"/>
          </ac:spMkLst>
        </pc:spChg>
        <pc:spChg chg="add">
          <ac:chgData name="Michelle Hill (IMH)" userId="2302599a-7bf0-448d-825b-0fa642ab8832" providerId="ADAL" clId="{5C3D49E0-3883-4ACA-848F-AEB989F8DAD1}" dt="2025-11-18T20:47:39.701" v="2622" actId="26606"/>
          <ac:spMkLst>
            <pc:docMk/>
            <pc:sldMk cId="2965865601" sldId="295"/>
            <ac:spMk id="15" creationId="{2B06059C-C357-4011-82B9-9C0106301384}"/>
          </ac:spMkLst>
        </pc:spChg>
        <pc:spChg chg="add">
          <ac:chgData name="Michelle Hill (IMH)" userId="2302599a-7bf0-448d-825b-0fa642ab8832" providerId="ADAL" clId="{5C3D49E0-3883-4ACA-848F-AEB989F8DAD1}" dt="2025-11-18T20:47:39.701" v="2622" actId="26606"/>
          <ac:spMkLst>
            <pc:docMk/>
            <pc:sldMk cId="2965865601" sldId="295"/>
            <ac:spMk id="19" creationId="{279CAF82-0ECF-42BE-8F37-F71941E5D410}"/>
          </ac:spMkLst>
        </pc:spChg>
        <pc:spChg chg="add">
          <ac:chgData name="Michelle Hill (IMH)" userId="2302599a-7bf0-448d-825b-0fa642ab8832" providerId="ADAL" clId="{5C3D49E0-3883-4ACA-848F-AEB989F8DAD1}" dt="2025-11-18T20:47:39.701" v="2622" actId="26606"/>
          <ac:spMkLst>
            <pc:docMk/>
            <pc:sldMk cId="2965865601" sldId="295"/>
            <ac:spMk id="21" creationId="{218E095B-4870-4AD5-9C41-C16D59523501}"/>
          </ac:spMkLst>
        </pc:spChg>
        <pc:spChg chg="add">
          <ac:chgData name="Michelle Hill (IMH)" userId="2302599a-7bf0-448d-825b-0fa642ab8832" providerId="ADAL" clId="{5C3D49E0-3883-4ACA-848F-AEB989F8DAD1}" dt="2025-11-18T20:47:39.701" v="2622" actId="26606"/>
          <ac:spMkLst>
            <pc:docMk/>
            <pc:sldMk cId="2965865601" sldId="295"/>
            <ac:spMk id="30" creationId="{033BC44A-0661-43B4-9C14-FD5963C226AE}"/>
          </ac:spMkLst>
        </pc:spChg>
        <pc:spChg chg="add">
          <ac:chgData name="Michelle Hill (IMH)" userId="2302599a-7bf0-448d-825b-0fa642ab8832" providerId="ADAL" clId="{5C3D49E0-3883-4ACA-848F-AEB989F8DAD1}" dt="2025-11-18T20:47:39.701" v="2622" actId="26606"/>
          <ac:spMkLst>
            <pc:docMk/>
            <pc:sldMk cId="2965865601" sldId="295"/>
            <ac:spMk id="32" creationId="{BE8CB2F0-2F5A-4EBD-B214-E0309C31F578}"/>
          </ac:spMkLst>
        </pc:spChg>
        <pc:spChg chg="add">
          <ac:chgData name="Michelle Hill (IMH)" userId="2302599a-7bf0-448d-825b-0fa642ab8832" providerId="ADAL" clId="{5C3D49E0-3883-4ACA-848F-AEB989F8DAD1}" dt="2025-11-18T20:47:39.701" v="2622" actId="26606"/>
          <ac:spMkLst>
            <pc:docMk/>
            <pc:sldMk cId="2965865601" sldId="295"/>
            <ac:spMk id="34" creationId="{FFD3887D-244B-4EC4-9208-E304984C5D0F}"/>
          </ac:spMkLst>
        </pc:spChg>
        <pc:spChg chg="add">
          <ac:chgData name="Michelle Hill (IMH)" userId="2302599a-7bf0-448d-825b-0fa642ab8832" providerId="ADAL" clId="{5C3D49E0-3883-4ACA-848F-AEB989F8DAD1}" dt="2025-11-18T20:47:39.701" v="2622" actId="26606"/>
          <ac:spMkLst>
            <pc:docMk/>
            <pc:sldMk cId="2965865601" sldId="295"/>
            <ac:spMk id="36" creationId="{97224C31-855E-4593-8A58-5B2B0CC4F537}"/>
          </ac:spMkLst>
        </pc:spChg>
      </pc:sldChg>
      <pc:sldChg chg="addSp delSp modSp new mod setBg modClrScheme modAnim chgLayout">
        <pc:chgData name="Michelle Hill (IMH)" userId="2302599a-7bf0-448d-825b-0fa642ab8832" providerId="ADAL" clId="{5C3D49E0-3883-4ACA-848F-AEB989F8DAD1}" dt="2025-11-18T20:55:47.886" v="2658"/>
        <pc:sldMkLst>
          <pc:docMk/>
          <pc:sldMk cId="1957586777" sldId="296"/>
        </pc:sldMkLst>
        <pc:spChg chg="del">
          <ac:chgData name="Michelle Hill (IMH)" userId="2302599a-7bf0-448d-825b-0fa642ab8832" providerId="ADAL" clId="{5C3D49E0-3883-4ACA-848F-AEB989F8DAD1}" dt="2025-11-18T20:52:44.677" v="2638" actId="700"/>
          <ac:spMkLst>
            <pc:docMk/>
            <pc:sldMk cId="1957586777" sldId="296"/>
            <ac:spMk id="2" creationId="{418BB9BE-D63B-4595-FD9A-456A4F76D031}"/>
          </ac:spMkLst>
        </pc:spChg>
        <pc:spChg chg="mod ord">
          <ac:chgData name="Michelle Hill (IMH)" userId="2302599a-7bf0-448d-825b-0fa642ab8832" providerId="ADAL" clId="{5C3D49E0-3883-4ACA-848F-AEB989F8DAD1}" dt="2025-11-18T20:53:32.520" v="2645" actId="20577"/>
          <ac:spMkLst>
            <pc:docMk/>
            <pc:sldMk cId="1957586777" sldId="296"/>
            <ac:spMk id="3" creationId="{9DEC6629-52BA-6DB9-4798-8A76495689BC}"/>
          </ac:spMkLst>
        </pc:spChg>
        <pc:spChg chg="add">
          <ac:chgData name="Michelle Hill (IMH)" userId="2302599a-7bf0-448d-825b-0fa642ab8832" providerId="ADAL" clId="{5C3D49E0-3883-4ACA-848F-AEB989F8DAD1}" dt="2025-11-18T20:52:52.031" v="2639" actId="26606"/>
          <ac:spMkLst>
            <pc:docMk/>
            <pc:sldMk cId="1957586777" sldId="296"/>
            <ac:spMk id="8" creationId="{1BB867FF-FC45-48F7-8104-F89BE54909F1}"/>
          </ac:spMkLst>
        </pc:spChg>
        <pc:spChg chg="add">
          <ac:chgData name="Michelle Hill (IMH)" userId="2302599a-7bf0-448d-825b-0fa642ab8832" providerId="ADAL" clId="{5C3D49E0-3883-4ACA-848F-AEB989F8DAD1}" dt="2025-11-18T20:52:52.031" v="2639" actId="26606"/>
          <ac:spMkLst>
            <pc:docMk/>
            <pc:sldMk cId="1957586777" sldId="296"/>
            <ac:spMk id="10" creationId="{8BB56887-D0D5-4F0C-9E19-7247EB83C8B7}"/>
          </ac:spMkLst>
        </pc:spChg>
        <pc:spChg chg="add">
          <ac:chgData name="Michelle Hill (IMH)" userId="2302599a-7bf0-448d-825b-0fa642ab8832" providerId="ADAL" clId="{5C3D49E0-3883-4ACA-848F-AEB989F8DAD1}" dt="2025-11-18T20:52:52.031" v="2639" actId="26606"/>
          <ac:spMkLst>
            <pc:docMk/>
            <pc:sldMk cId="1957586777" sldId="296"/>
            <ac:spMk id="12" creationId="{081E4A58-353D-44AE-B2FC-2A74E2E400F7}"/>
          </ac:spMkLst>
        </pc:spChg>
      </pc:sldChg>
      <pc:sldChg chg="addSp delSp modSp new mod setBg modClrScheme modAnim chgLayout">
        <pc:chgData name="Michelle Hill (IMH)" userId="2302599a-7bf0-448d-825b-0fa642ab8832" providerId="ADAL" clId="{5C3D49E0-3883-4ACA-848F-AEB989F8DAD1}" dt="2025-11-18T20:55:21.857" v="2656"/>
        <pc:sldMkLst>
          <pc:docMk/>
          <pc:sldMk cId="2937535374" sldId="297"/>
        </pc:sldMkLst>
        <pc:spChg chg="del">
          <ac:chgData name="Michelle Hill (IMH)" userId="2302599a-7bf0-448d-825b-0fa642ab8832" providerId="ADAL" clId="{5C3D49E0-3883-4ACA-848F-AEB989F8DAD1}" dt="2025-11-18T20:51:24.775" v="2630" actId="700"/>
          <ac:spMkLst>
            <pc:docMk/>
            <pc:sldMk cId="2937535374" sldId="297"/>
            <ac:spMk id="2" creationId="{57235D8D-8B15-B1E5-BD30-2C98693B6FBE}"/>
          </ac:spMkLst>
        </pc:spChg>
        <pc:spChg chg="mod ord">
          <ac:chgData name="Michelle Hill (IMH)" userId="2302599a-7bf0-448d-825b-0fa642ab8832" providerId="ADAL" clId="{5C3D49E0-3883-4ACA-848F-AEB989F8DAD1}" dt="2025-11-18T20:52:35.620" v="2637" actId="207"/>
          <ac:spMkLst>
            <pc:docMk/>
            <pc:sldMk cId="2937535374" sldId="297"/>
            <ac:spMk id="3" creationId="{181B6423-6AF8-3C93-B5F0-99128B8AFB73}"/>
          </ac:spMkLst>
        </pc:spChg>
        <pc:spChg chg="add">
          <ac:chgData name="Michelle Hill (IMH)" userId="2302599a-7bf0-448d-825b-0fa642ab8832" providerId="ADAL" clId="{5C3D49E0-3883-4ACA-848F-AEB989F8DAD1}" dt="2025-11-18T20:52:05.051" v="2632" actId="26606"/>
          <ac:spMkLst>
            <pc:docMk/>
            <pc:sldMk cId="2937535374" sldId="297"/>
            <ac:spMk id="9223" creationId="{EDDBB197-D710-4A4F-A9CA-FD2177498BE8}"/>
          </ac:spMkLst>
        </pc:spChg>
        <pc:spChg chg="add">
          <ac:chgData name="Michelle Hill (IMH)" userId="2302599a-7bf0-448d-825b-0fa642ab8832" providerId="ADAL" clId="{5C3D49E0-3883-4ACA-848F-AEB989F8DAD1}" dt="2025-11-18T20:52:05.051" v="2632" actId="26606"/>
          <ac:spMkLst>
            <pc:docMk/>
            <pc:sldMk cId="2937535374" sldId="297"/>
            <ac:spMk id="9225" creationId="{975D1CFA-2CDB-4B64-BD9F-85744E8DA12F}"/>
          </ac:spMkLst>
        </pc:spChg>
        <pc:grpChg chg="add">
          <ac:chgData name="Michelle Hill (IMH)" userId="2302599a-7bf0-448d-825b-0fa642ab8832" providerId="ADAL" clId="{5C3D49E0-3883-4ACA-848F-AEB989F8DAD1}" dt="2025-11-18T20:52:05.051" v="2632" actId="26606"/>
          <ac:grpSpMkLst>
            <pc:docMk/>
            <pc:sldMk cId="2937535374" sldId="297"/>
            <ac:grpSpMk id="9227" creationId="{25EE5136-01F1-466C-962D-BA9B4C6757AA}"/>
          </ac:grpSpMkLst>
        </pc:grpChg>
        <pc:picChg chg="add mod">
          <ac:chgData name="Michelle Hill (IMH)" userId="2302599a-7bf0-448d-825b-0fa642ab8832" providerId="ADAL" clId="{5C3D49E0-3883-4ACA-848F-AEB989F8DAD1}" dt="2025-11-18T20:55:15.096" v="2655" actId="1076"/>
          <ac:picMkLst>
            <pc:docMk/>
            <pc:sldMk cId="2937535374" sldId="297"/>
            <ac:picMk id="9218" creationId="{2B0706E8-B3BE-99C4-9E69-6BC31D0D7D16}"/>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34BC23D-09F9-4E97-AE38-12801CA655ED}" type="doc">
      <dgm:prSet loTypeId="urn:microsoft.com/office/officeart/2008/layout/LinedList" loCatId="list" qsTypeId="urn:microsoft.com/office/officeart/2005/8/quickstyle/simple1" qsCatId="simple" csTypeId="urn:microsoft.com/office/officeart/2005/8/colors/accent2_2" csCatId="accent2" phldr="1"/>
      <dgm:spPr/>
      <dgm:t>
        <a:bodyPr/>
        <a:lstStyle/>
        <a:p>
          <a:endParaRPr lang="en-US"/>
        </a:p>
      </dgm:t>
    </dgm:pt>
    <dgm:pt modelId="{8ACD84E5-EAE5-4997-9E7E-BC98788D8A11}">
      <dgm:prSet/>
      <dgm:spPr/>
      <dgm:t>
        <a:bodyPr/>
        <a:lstStyle/>
        <a:p>
          <a:r>
            <a:rPr lang="en-GB" dirty="0"/>
            <a:t>Explore the birth of the welfare state </a:t>
          </a:r>
          <a:endParaRPr lang="en-US" dirty="0"/>
        </a:p>
      </dgm:t>
    </dgm:pt>
    <dgm:pt modelId="{9B51FFB2-BC8C-4405-8E9C-D291367D46BA}" type="parTrans" cxnId="{6116EF7E-021D-4554-9498-40A722B88334}">
      <dgm:prSet/>
      <dgm:spPr/>
      <dgm:t>
        <a:bodyPr/>
        <a:lstStyle/>
        <a:p>
          <a:endParaRPr lang="en-US"/>
        </a:p>
      </dgm:t>
    </dgm:pt>
    <dgm:pt modelId="{7197CFBD-FBA2-4D50-9206-3DBFE5A62E3E}" type="sibTrans" cxnId="{6116EF7E-021D-4554-9498-40A722B88334}">
      <dgm:prSet/>
      <dgm:spPr/>
      <dgm:t>
        <a:bodyPr/>
        <a:lstStyle/>
        <a:p>
          <a:endParaRPr lang="en-US"/>
        </a:p>
      </dgm:t>
    </dgm:pt>
    <dgm:pt modelId="{0516886C-49D8-47B2-B01B-B17F027F526E}">
      <dgm:prSet/>
      <dgm:spPr/>
      <dgm:t>
        <a:bodyPr/>
        <a:lstStyle/>
        <a:p>
          <a:r>
            <a:rPr lang="en-GB"/>
            <a:t>The pros and the cons </a:t>
          </a:r>
          <a:endParaRPr lang="en-US"/>
        </a:p>
      </dgm:t>
    </dgm:pt>
    <dgm:pt modelId="{CC40AAA4-A30C-4558-9883-57D32474143F}" type="parTrans" cxnId="{6DF2B2E5-F970-45BA-B3A2-5D1EFF37D8D3}">
      <dgm:prSet/>
      <dgm:spPr/>
      <dgm:t>
        <a:bodyPr/>
        <a:lstStyle/>
        <a:p>
          <a:endParaRPr lang="en-US"/>
        </a:p>
      </dgm:t>
    </dgm:pt>
    <dgm:pt modelId="{C9466E62-516D-439A-964D-521EC4884245}" type="sibTrans" cxnId="{6DF2B2E5-F970-45BA-B3A2-5D1EFF37D8D3}">
      <dgm:prSet/>
      <dgm:spPr/>
      <dgm:t>
        <a:bodyPr/>
        <a:lstStyle/>
        <a:p>
          <a:endParaRPr lang="en-US"/>
        </a:p>
      </dgm:t>
    </dgm:pt>
    <dgm:pt modelId="{20F23406-8FEA-4F9A-B392-382FAA356783}">
      <dgm:prSet/>
      <dgm:spPr/>
      <dgm:t>
        <a:bodyPr/>
        <a:lstStyle/>
        <a:p>
          <a:r>
            <a:rPr lang="en-GB" dirty="0"/>
            <a:t>Social inclusion and equality</a:t>
          </a:r>
          <a:endParaRPr lang="en-US" dirty="0"/>
        </a:p>
      </dgm:t>
    </dgm:pt>
    <dgm:pt modelId="{9AD684D4-98E9-42C0-B451-A0E24E3DA67C}" type="parTrans" cxnId="{935C3D23-2DA8-4AC0-B333-CA9B0128D925}">
      <dgm:prSet/>
      <dgm:spPr/>
      <dgm:t>
        <a:bodyPr/>
        <a:lstStyle/>
        <a:p>
          <a:endParaRPr lang="en-US"/>
        </a:p>
      </dgm:t>
    </dgm:pt>
    <dgm:pt modelId="{8DD16A08-3509-4067-B00E-77E08B0E234A}" type="sibTrans" cxnId="{935C3D23-2DA8-4AC0-B333-CA9B0128D925}">
      <dgm:prSet/>
      <dgm:spPr/>
      <dgm:t>
        <a:bodyPr/>
        <a:lstStyle/>
        <a:p>
          <a:endParaRPr lang="en-US"/>
        </a:p>
      </dgm:t>
    </dgm:pt>
    <dgm:pt modelId="{4204C83F-1CF4-4085-9625-C8F6D11E3417}" type="pres">
      <dgm:prSet presAssocID="{234BC23D-09F9-4E97-AE38-12801CA655ED}" presName="vert0" presStyleCnt="0">
        <dgm:presLayoutVars>
          <dgm:dir/>
          <dgm:animOne val="branch"/>
          <dgm:animLvl val="lvl"/>
        </dgm:presLayoutVars>
      </dgm:prSet>
      <dgm:spPr/>
    </dgm:pt>
    <dgm:pt modelId="{80F58CA2-3CB2-4B26-8748-7FBA085E0A6F}" type="pres">
      <dgm:prSet presAssocID="{8ACD84E5-EAE5-4997-9E7E-BC98788D8A11}" presName="thickLine" presStyleLbl="alignNode1" presStyleIdx="0" presStyleCnt="3"/>
      <dgm:spPr/>
    </dgm:pt>
    <dgm:pt modelId="{795E5452-5812-468D-B372-E8EBDA8746C3}" type="pres">
      <dgm:prSet presAssocID="{8ACD84E5-EAE5-4997-9E7E-BC98788D8A11}" presName="horz1" presStyleCnt="0"/>
      <dgm:spPr/>
    </dgm:pt>
    <dgm:pt modelId="{4B31050A-23D6-4C52-A062-620DB68006A6}" type="pres">
      <dgm:prSet presAssocID="{8ACD84E5-EAE5-4997-9E7E-BC98788D8A11}" presName="tx1" presStyleLbl="revTx" presStyleIdx="0" presStyleCnt="3"/>
      <dgm:spPr/>
    </dgm:pt>
    <dgm:pt modelId="{1A1472A7-1242-4E76-97D4-EA6999CB8F9D}" type="pres">
      <dgm:prSet presAssocID="{8ACD84E5-EAE5-4997-9E7E-BC98788D8A11}" presName="vert1" presStyleCnt="0"/>
      <dgm:spPr/>
    </dgm:pt>
    <dgm:pt modelId="{E9CC39CA-D32F-4D69-A651-FF7B4B2CC2C1}" type="pres">
      <dgm:prSet presAssocID="{0516886C-49D8-47B2-B01B-B17F027F526E}" presName="thickLine" presStyleLbl="alignNode1" presStyleIdx="1" presStyleCnt="3"/>
      <dgm:spPr/>
    </dgm:pt>
    <dgm:pt modelId="{D8C25820-DDE0-4BD2-8C82-8B811C6B7E10}" type="pres">
      <dgm:prSet presAssocID="{0516886C-49D8-47B2-B01B-B17F027F526E}" presName="horz1" presStyleCnt="0"/>
      <dgm:spPr/>
    </dgm:pt>
    <dgm:pt modelId="{C3AEF655-94B5-4705-A95D-E2B313CA5296}" type="pres">
      <dgm:prSet presAssocID="{0516886C-49D8-47B2-B01B-B17F027F526E}" presName="tx1" presStyleLbl="revTx" presStyleIdx="1" presStyleCnt="3"/>
      <dgm:spPr/>
    </dgm:pt>
    <dgm:pt modelId="{58E225F0-3D86-4D99-8A0A-32686EE740C2}" type="pres">
      <dgm:prSet presAssocID="{0516886C-49D8-47B2-B01B-B17F027F526E}" presName="vert1" presStyleCnt="0"/>
      <dgm:spPr/>
    </dgm:pt>
    <dgm:pt modelId="{79AB818F-A83F-4B32-9B85-9387231020AC}" type="pres">
      <dgm:prSet presAssocID="{20F23406-8FEA-4F9A-B392-382FAA356783}" presName="thickLine" presStyleLbl="alignNode1" presStyleIdx="2" presStyleCnt="3"/>
      <dgm:spPr/>
    </dgm:pt>
    <dgm:pt modelId="{77F3921E-AA3D-49DC-80A9-341311828F0C}" type="pres">
      <dgm:prSet presAssocID="{20F23406-8FEA-4F9A-B392-382FAA356783}" presName="horz1" presStyleCnt="0"/>
      <dgm:spPr/>
    </dgm:pt>
    <dgm:pt modelId="{B4AD7AF7-04DE-4E82-85EE-378CBAFB4226}" type="pres">
      <dgm:prSet presAssocID="{20F23406-8FEA-4F9A-B392-382FAA356783}" presName="tx1" presStyleLbl="revTx" presStyleIdx="2" presStyleCnt="3"/>
      <dgm:spPr/>
    </dgm:pt>
    <dgm:pt modelId="{726A9509-2086-48B2-B064-60A1F04011FA}" type="pres">
      <dgm:prSet presAssocID="{20F23406-8FEA-4F9A-B392-382FAA356783}" presName="vert1" presStyleCnt="0"/>
      <dgm:spPr/>
    </dgm:pt>
  </dgm:ptLst>
  <dgm:cxnLst>
    <dgm:cxn modelId="{935C3D23-2DA8-4AC0-B333-CA9B0128D925}" srcId="{234BC23D-09F9-4E97-AE38-12801CA655ED}" destId="{20F23406-8FEA-4F9A-B392-382FAA356783}" srcOrd="2" destOrd="0" parTransId="{9AD684D4-98E9-42C0-B451-A0E24E3DA67C}" sibTransId="{8DD16A08-3509-4067-B00E-77E08B0E234A}"/>
    <dgm:cxn modelId="{6164E358-2465-40FB-9405-E33E64F8D3C3}" type="presOf" srcId="{20F23406-8FEA-4F9A-B392-382FAA356783}" destId="{B4AD7AF7-04DE-4E82-85EE-378CBAFB4226}" srcOrd="0" destOrd="0" presId="urn:microsoft.com/office/officeart/2008/layout/LinedList"/>
    <dgm:cxn modelId="{6116EF7E-021D-4554-9498-40A722B88334}" srcId="{234BC23D-09F9-4E97-AE38-12801CA655ED}" destId="{8ACD84E5-EAE5-4997-9E7E-BC98788D8A11}" srcOrd="0" destOrd="0" parTransId="{9B51FFB2-BC8C-4405-8E9C-D291367D46BA}" sibTransId="{7197CFBD-FBA2-4D50-9206-3DBFE5A62E3E}"/>
    <dgm:cxn modelId="{9B104B97-FC48-4C6D-82EB-144C7F1A9CE9}" type="presOf" srcId="{234BC23D-09F9-4E97-AE38-12801CA655ED}" destId="{4204C83F-1CF4-4085-9625-C8F6D11E3417}" srcOrd="0" destOrd="0" presId="urn:microsoft.com/office/officeart/2008/layout/LinedList"/>
    <dgm:cxn modelId="{52433D98-4FC7-4542-A52A-4ADB58EE5F3B}" type="presOf" srcId="{8ACD84E5-EAE5-4997-9E7E-BC98788D8A11}" destId="{4B31050A-23D6-4C52-A062-620DB68006A6}" srcOrd="0" destOrd="0" presId="urn:microsoft.com/office/officeart/2008/layout/LinedList"/>
    <dgm:cxn modelId="{048931CA-DEA1-44A3-9143-14F8802D3E15}" type="presOf" srcId="{0516886C-49D8-47B2-B01B-B17F027F526E}" destId="{C3AEF655-94B5-4705-A95D-E2B313CA5296}" srcOrd="0" destOrd="0" presId="urn:microsoft.com/office/officeart/2008/layout/LinedList"/>
    <dgm:cxn modelId="{6DF2B2E5-F970-45BA-B3A2-5D1EFF37D8D3}" srcId="{234BC23D-09F9-4E97-AE38-12801CA655ED}" destId="{0516886C-49D8-47B2-B01B-B17F027F526E}" srcOrd="1" destOrd="0" parTransId="{CC40AAA4-A30C-4558-9883-57D32474143F}" sibTransId="{C9466E62-516D-439A-964D-521EC4884245}"/>
    <dgm:cxn modelId="{2087D256-A9BC-4579-BB00-883C306BE9A3}" type="presParOf" srcId="{4204C83F-1CF4-4085-9625-C8F6D11E3417}" destId="{80F58CA2-3CB2-4B26-8748-7FBA085E0A6F}" srcOrd="0" destOrd="0" presId="urn:microsoft.com/office/officeart/2008/layout/LinedList"/>
    <dgm:cxn modelId="{A08C2141-FE9B-40B3-86FB-85D4F9434BBC}" type="presParOf" srcId="{4204C83F-1CF4-4085-9625-C8F6D11E3417}" destId="{795E5452-5812-468D-B372-E8EBDA8746C3}" srcOrd="1" destOrd="0" presId="urn:microsoft.com/office/officeart/2008/layout/LinedList"/>
    <dgm:cxn modelId="{DFE5F2C1-22CA-4CAF-B740-6C66093C490A}" type="presParOf" srcId="{795E5452-5812-468D-B372-E8EBDA8746C3}" destId="{4B31050A-23D6-4C52-A062-620DB68006A6}" srcOrd="0" destOrd="0" presId="urn:microsoft.com/office/officeart/2008/layout/LinedList"/>
    <dgm:cxn modelId="{15781EC7-4EB4-401D-8FD8-DD738F4C5607}" type="presParOf" srcId="{795E5452-5812-468D-B372-E8EBDA8746C3}" destId="{1A1472A7-1242-4E76-97D4-EA6999CB8F9D}" srcOrd="1" destOrd="0" presId="urn:microsoft.com/office/officeart/2008/layout/LinedList"/>
    <dgm:cxn modelId="{F5AAACD7-31C8-4B5B-8DCD-7B23D63ADA83}" type="presParOf" srcId="{4204C83F-1CF4-4085-9625-C8F6D11E3417}" destId="{E9CC39CA-D32F-4D69-A651-FF7B4B2CC2C1}" srcOrd="2" destOrd="0" presId="urn:microsoft.com/office/officeart/2008/layout/LinedList"/>
    <dgm:cxn modelId="{C4724B68-B9AF-4BC6-903F-C1CF7B925DEA}" type="presParOf" srcId="{4204C83F-1CF4-4085-9625-C8F6D11E3417}" destId="{D8C25820-DDE0-4BD2-8C82-8B811C6B7E10}" srcOrd="3" destOrd="0" presId="urn:microsoft.com/office/officeart/2008/layout/LinedList"/>
    <dgm:cxn modelId="{39FB1D65-6898-4E8A-A899-5794B43720DB}" type="presParOf" srcId="{D8C25820-DDE0-4BD2-8C82-8B811C6B7E10}" destId="{C3AEF655-94B5-4705-A95D-E2B313CA5296}" srcOrd="0" destOrd="0" presId="urn:microsoft.com/office/officeart/2008/layout/LinedList"/>
    <dgm:cxn modelId="{8038518F-B2D1-477F-B05D-2539D6D75D45}" type="presParOf" srcId="{D8C25820-DDE0-4BD2-8C82-8B811C6B7E10}" destId="{58E225F0-3D86-4D99-8A0A-32686EE740C2}" srcOrd="1" destOrd="0" presId="urn:microsoft.com/office/officeart/2008/layout/LinedList"/>
    <dgm:cxn modelId="{BACE43A8-EB6D-4BCD-BF2A-C94D6C8CBCFA}" type="presParOf" srcId="{4204C83F-1CF4-4085-9625-C8F6D11E3417}" destId="{79AB818F-A83F-4B32-9B85-9387231020AC}" srcOrd="4" destOrd="0" presId="urn:microsoft.com/office/officeart/2008/layout/LinedList"/>
    <dgm:cxn modelId="{BE5E2933-72E0-4791-AEF6-F556B42D1CB4}" type="presParOf" srcId="{4204C83F-1CF4-4085-9625-C8F6D11E3417}" destId="{77F3921E-AA3D-49DC-80A9-341311828F0C}" srcOrd="5" destOrd="0" presId="urn:microsoft.com/office/officeart/2008/layout/LinedList"/>
    <dgm:cxn modelId="{3B394987-AE5D-49D5-8B3C-8765E056F52F}" type="presParOf" srcId="{77F3921E-AA3D-49DC-80A9-341311828F0C}" destId="{B4AD7AF7-04DE-4E82-85EE-378CBAFB4226}" srcOrd="0" destOrd="0" presId="urn:microsoft.com/office/officeart/2008/layout/LinedList"/>
    <dgm:cxn modelId="{BE89B544-DD30-4D0E-999F-1AEBFADA416B}" type="presParOf" srcId="{77F3921E-AA3D-49DC-80A9-341311828F0C}" destId="{726A9509-2086-48B2-B064-60A1F04011F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1C43157-2704-4605-9F8A-0DD1BF56EBB2}" type="doc">
      <dgm:prSet loTypeId="urn:microsoft.com/office/officeart/2005/8/layout/venn1" loCatId="relationship" qsTypeId="urn:microsoft.com/office/officeart/2005/8/quickstyle/simple4" qsCatId="simple" csTypeId="urn:microsoft.com/office/officeart/2005/8/colors/accent1_2" csCatId="accent1" phldr="1"/>
      <dgm:spPr/>
      <dgm:t>
        <a:bodyPr/>
        <a:lstStyle/>
        <a:p>
          <a:endParaRPr lang="en-GB"/>
        </a:p>
      </dgm:t>
    </dgm:pt>
    <dgm:pt modelId="{8E37809B-AD9F-4271-98DF-C0AB8E2EDA02}">
      <dgm:prSet phldrT="[Text]" phldr="0"/>
      <dgm:spPr/>
      <dgm:t>
        <a:bodyPr/>
        <a:lstStyle/>
        <a:p>
          <a:r>
            <a:rPr lang="en-GB" dirty="0"/>
            <a:t>Equality</a:t>
          </a:r>
        </a:p>
      </dgm:t>
    </dgm:pt>
    <dgm:pt modelId="{1E25BA4B-2029-4CC4-A59F-BCF6EF47C00A}" type="parTrans" cxnId="{4F73314E-D914-4B58-B0E7-41EB46DA2E0A}">
      <dgm:prSet/>
      <dgm:spPr/>
      <dgm:t>
        <a:bodyPr/>
        <a:lstStyle/>
        <a:p>
          <a:endParaRPr lang="en-GB"/>
        </a:p>
      </dgm:t>
    </dgm:pt>
    <dgm:pt modelId="{9D1E364B-D67A-4170-9716-0F19E12CD64E}" type="sibTrans" cxnId="{4F73314E-D914-4B58-B0E7-41EB46DA2E0A}">
      <dgm:prSet/>
      <dgm:spPr/>
      <dgm:t>
        <a:bodyPr/>
        <a:lstStyle/>
        <a:p>
          <a:endParaRPr lang="en-GB"/>
        </a:p>
      </dgm:t>
    </dgm:pt>
    <dgm:pt modelId="{AADEF16C-4099-45C2-A834-351F6CDC2CF1}">
      <dgm:prSet phldrT="[Text]" phldr="0"/>
      <dgm:spPr/>
      <dgm:t>
        <a:bodyPr/>
        <a:lstStyle/>
        <a:p>
          <a:r>
            <a:rPr lang="en-GB" dirty="0"/>
            <a:t>Diversity</a:t>
          </a:r>
        </a:p>
      </dgm:t>
    </dgm:pt>
    <dgm:pt modelId="{AFF8B361-63CB-42FB-81DB-F3BA2FBD78A9}" type="parTrans" cxnId="{94BBA43E-6C09-4AAE-A68F-7E96851CE41C}">
      <dgm:prSet/>
      <dgm:spPr/>
      <dgm:t>
        <a:bodyPr/>
        <a:lstStyle/>
        <a:p>
          <a:endParaRPr lang="en-GB"/>
        </a:p>
      </dgm:t>
    </dgm:pt>
    <dgm:pt modelId="{5EF10092-FE1A-47B2-8496-89DD4B1D0A30}" type="sibTrans" cxnId="{94BBA43E-6C09-4AAE-A68F-7E96851CE41C}">
      <dgm:prSet/>
      <dgm:spPr/>
      <dgm:t>
        <a:bodyPr/>
        <a:lstStyle/>
        <a:p>
          <a:endParaRPr lang="en-GB"/>
        </a:p>
      </dgm:t>
    </dgm:pt>
    <dgm:pt modelId="{26C5E629-5C31-4E57-9ED9-AB9187FE7DAD}">
      <dgm:prSet phldrT="[Text]" phldr="0"/>
      <dgm:spPr/>
      <dgm:t>
        <a:bodyPr/>
        <a:lstStyle/>
        <a:p>
          <a:r>
            <a:rPr lang="en-GB" dirty="0"/>
            <a:t>Inclusion</a:t>
          </a:r>
        </a:p>
      </dgm:t>
    </dgm:pt>
    <dgm:pt modelId="{CDF9FF96-FF9D-4848-84A7-C3A79ADB898F}" type="parTrans" cxnId="{3D199A8B-FC98-491D-94F0-99B4AFAD0F4D}">
      <dgm:prSet/>
      <dgm:spPr/>
      <dgm:t>
        <a:bodyPr/>
        <a:lstStyle/>
        <a:p>
          <a:endParaRPr lang="en-GB"/>
        </a:p>
      </dgm:t>
    </dgm:pt>
    <dgm:pt modelId="{D5010A31-FBDD-4EFA-8E30-CACF0814C219}" type="sibTrans" cxnId="{3D199A8B-FC98-491D-94F0-99B4AFAD0F4D}">
      <dgm:prSet/>
      <dgm:spPr/>
      <dgm:t>
        <a:bodyPr/>
        <a:lstStyle/>
        <a:p>
          <a:endParaRPr lang="en-GB"/>
        </a:p>
      </dgm:t>
    </dgm:pt>
    <dgm:pt modelId="{64219FCA-93E6-4E24-BD3F-BBC99D7C3958}" type="pres">
      <dgm:prSet presAssocID="{C1C43157-2704-4605-9F8A-0DD1BF56EBB2}" presName="compositeShape" presStyleCnt="0">
        <dgm:presLayoutVars>
          <dgm:chMax val="7"/>
          <dgm:dir/>
          <dgm:resizeHandles val="exact"/>
        </dgm:presLayoutVars>
      </dgm:prSet>
      <dgm:spPr/>
    </dgm:pt>
    <dgm:pt modelId="{1F385D28-DC73-42E9-BE24-A6BAD179F0A2}" type="pres">
      <dgm:prSet presAssocID="{8E37809B-AD9F-4271-98DF-C0AB8E2EDA02}" presName="circ1" presStyleLbl="vennNode1" presStyleIdx="0" presStyleCnt="3" custLinFactNeighborX="2381" custLinFactNeighborY="-6902"/>
      <dgm:spPr/>
    </dgm:pt>
    <dgm:pt modelId="{19022020-008B-4CDE-9C3F-AEA15CF76C50}" type="pres">
      <dgm:prSet presAssocID="{8E37809B-AD9F-4271-98DF-C0AB8E2EDA02}" presName="circ1Tx" presStyleLbl="revTx" presStyleIdx="0" presStyleCnt="0">
        <dgm:presLayoutVars>
          <dgm:chMax val="0"/>
          <dgm:chPref val="0"/>
          <dgm:bulletEnabled val="1"/>
        </dgm:presLayoutVars>
      </dgm:prSet>
      <dgm:spPr/>
    </dgm:pt>
    <dgm:pt modelId="{ABA73FA1-15DC-4F2A-9BED-4FBA7F00584A}" type="pres">
      <dgm:prSet presAssocID="{AADEF16C-4099-45C2-A834-351F6CDC2CF1}" presName="circ2" presStyleLbl="vennNode1" presStyleIdx="1" presStyleCnt="3" custScaleX="108163" custLinFactNeighborX="5120" custLinFactNeighborY="1653"/>
      <dgm:spPr/>
    </dgm:pt>
    <dgm:pt modelId="{691FE98C-B5CB-4A58-9A61-1712B3D144B9}" type="pres">
      <dgm:prSet presAssocID="{AADEF16C-4099-45C2-A834-351F6CDC2CF1}" presName="circ2Tx" presStyleLbl="revTx" presStyleIdx="0" presStyleCnt="0">
        <dgm:presLayoutVars>
          <dgm:chMax val="0"/>
          <dgm:chPref val="0"/>
          <dgm:bulletEnabled val="1"/>
        </dgm:presLayoutVars>
      </dgm:prSet>
      <dgm:spPr/>
    </dgm:pt>
    <dgm:pt modelId="{44D270A3-DEFF-478F-981D-5FDB8F03209C}" type="pres">
      <dgm:prSet presAssocID="{26C5E629-5C31-4E57-9ED9-AB9187FE7DAD}" presName="circ3" presStyleLbl="vennNode1" presStyleIdx="2" presStyleCnt="3" custScaleX="111508" custLinFactNeighborX="1733" custLinFactNeighborY="3663"/>
      <dgm:spPr/>
    </dgm:pt>
    <dgm:pt modelId="{8ED622F2-387A-46EE-A9A0-59F67A1CCC15}" type="pres">
      <dgm:prSet presAssocID="{26C5E629-5C31-4E57-9ED9-AB9187FE7DAD}" presName="circ3Tx" presStyleLbl="revTx" presStyleIdx="0" presStyleCnt="0">
        <dgm:presLayoutVars>
          <dgm:chMax val="0"/>
          <dgm:chPref val="0"/>
          <dgm:bulletEnabled val="1"/>
        </dgm:presLayoutVars>
      </dgm:prSet>
      <dgm:spPr/>
    </dgm:pt>
  </dgm:ptLst>
  <dgm:cxnLst>
    <dgm:cxn modelId="{94BBA43E-6C09-4AAE-A68F-7E96851CE41C}" srcId="{C1C43157-2704-4605-9F8A-0DD1BF56EBB2}" destId="{AADEF16C-4099-45C2-A834-351F6CDC2CF1}" srcOrd="1" destOrd="0" parTransId="{AFF8B361-63CB-42FB-81DB-F3BA2FBD78A9}" sibTransId="{5EF10092-FE1A-47B2-8496-89DD4B1D0A30}"/>
    <dgm:cxn modelId="{A821DF5B-86B7-4AB1-ACCA-7E03C84B9037}" type="presOf" srcId="{8E37809B-AD9F-4271-98DF-C0AB8E2EDA02}" destId="{19022020-008B-4CDE-9C3F-AEA15CF76C50}" srcOrd="1" destOrd="0" presId="urn:microsoft.com/office/officeart/2005/8/layout/venn1"/>
    <dgm:cxn modelId="{4F73314E-D914-4B58-B0E7-41EB46DA2E0A}" srcId="{C1C43157-2704-4605-9F8A-0DD1BF56EBB2}" destId="{8E37809B-AD9F-4271-98DF-C0AB8E2EDA02}" srcOrd="0" destOrd="0" parTransId="{1E25BA4B-2029-4CC4-A59F-BCF6EF47C00A}" sibTransId="{9D1E364B-D67A-4170-9716-0F19E12CD64E}"/>
    <dgm:cxn modelId="{4D678F59-2AAB-468F-909F-0211C1C0B468}" type="presOf" srcId="{AADEF16C-4099-45C2-A834-351F6CDC2CF1}" destId="{ABA73FA1-15DC-4F2A-9BED-4FBA7F00584A}" srcOrd="0" destOrd="0" presId="urn:microsoft.com/office/officeart/2005/8/layout/venn1"/>
    <dgm:cxn modelId="{B5D93981-E2E7-4E6F-98B2-14E9279685CA}" type="presOf" srcId="{26C5E629-5C31-4E57-9ED9-AB9187FE7DAD}" destId="{8ED622F2-387A-46EE-A9A0-59F67A1CCC15}" srcOrd="1" destOrd="0" presId="urn:microsoft.com/office/officeart/2005/8/layout/venn1"/>
    <dgm:cxn modelId="{3D199A8B-FC98-491D-94F0-99B4AFAD0F4D}" srcId="{C1C43157-2704-4605-9F8A-0DD1BF56EBB2}" destId="{26C5E629-5C31-4E57-9ED9-AB9187FE7DAD}" srcOrd="2" destOrd="0" parTransId="{CDF9FF96-FF9D-4848-84A7-C3A79ADB898F}" sibTransId="{D5010A31-FBDD-4EFA-8E30-CACF0814C219}"/>
    <dgm:cxn modelId="{8FF83F93-321C-433B-855F-950A4A6230DB}" type="presOf" srcId="{AADEF16C-4099-45C2-A834-351F6CDC2CF1}" destId="{691FE98C-B5CB-4A58-9A61-1712B3D144B9}" srcOrd="1" destOrd="0" presId="urn:microsoft.com/office/officeart/2005/8/layout/venn1"/>
    <dgm:cxn modelId="{FC02EF9F-6F1B-4B25-A212-5650871394EA}" type="presOf" srcId="{8E37809B-AD9F-4271-98DF-C0AB8E2EDA02}" destId="{1F385D28-DC73-42E9-BE24-A6BAD179F0A2}" srcOrd="0" destOrd="0" presId="urn:microsoft.com/office/officeart/2005/8/layout/venn1"/>
    <dgm:cxn modelId="{377F91A6-1E13-4FBC-8688-B0019DFC5DFB}" type="presOf" srcId="{26C5E629-5C31-4E57-9ED9-AB9187FE7DAD}" destId="{44D270A3-DEFF-478F-981D-5FDB8F03209C}" srcOrd="0" destOrd="0" presId="urn:microsoft.com/office/officeart/2005/8/layout/venn1"/>
    <dgm:cxn modelId="{1C3587EC-1682-4A98-815A-CF326FBC9735}" type="presOf" srcId="{C1C43157-2704-4605-9F8A-0DD1BF56EBB2}" destId="{64219FCA-93E6-4E24-BD3F-BBC99D7C3958}" srcOrd="0" destOrd="0" presId="urn:microsoft.com/office/officeart/2005/8/layout/venn1"/>
    <dgm:cxn modelId="{EDA3E62E-917C-4F8B-B8B4-0496C78F43A8}" type="presParOf" srcId="{64219FCA-93E6-4E24-BD3F-BBC99D7C3958}" destId="{1F385D28-DC73-42E9-BE24-A6BAD179F0A2}" srcOrd="0" destOrd="0" presId="urn:microsoft.com/office/officeart/2005/8/layout/venn1"/>
    <dgm:cxn modelId="{D1B36A56-DF7B-4090-8BAF-C484D85B42D7}" type="presParOf" srcId="{64219FCA-93E6-4E24-BD3F-BBC99D7C3958}" destId="{19022020-008B-4CDE-9C3F-AEA15CF76C50}" srcOrd="1" destOrd="0" presId="urn:microsoft.com/office/officeart/2005/8/layout/venn1"/>
    <dgm:cxn modelId="{3234D2FA-12B4-46CB-B515-034BC2590531}" type="presParOf" srcId="{64219FCA-93E6-4E24-BD3F-BBC99D7C3958}" destId="{ABA73FA1-15DC-4F2A-9BED-4FBA7F00584A}" srcOrd="2" destOrd="0" presId="urn:microsoft.com/office/officeart/2005/8/layout/venn1"/>
    <dgm:cxn modelId="{9A18C061-526D-4177-B55C-BBE4084A2356}" type="presParOf" srcId="{64219FCA-93E6-4E24-BD3F-BBC99D7C3958}" destId="{691FE98C-B5CB-4A58-9A61-1712B3D144B9}" srcOrd="3" destOrd="0" presId="urn:microsoft.com/office/officeart/2005/8/layout/venn1"/>
    <dgm:cxn modelId="{F565B931-E764-4F56-9DC4-81DA30E739E5}" type="presParOf" srcId="{64219FCA-93E6-4E24-BD3F-BBC99D7C3958}" destId="{44D270A3-DEFF-478F-981D-5FDB8F03209C}" srcOrd="4" destOrd="0" presId="urn:microsoft.com/office/officeart/2005/8/layout/venn1"/>
    <dgm:cxn modelId="{FB2ACEBE-CD6E-4FC8-8ABE-3388E2071C25}" type="presParOf" srcId="{64219FCA-93E6-4E24-BD3F-BBC99D7C3958}" destId="{8ED622F2-387A-46EE-A9A0-59F67A1CCC15}" srcOrd="5"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6A40612-7C2E-4981-B4E5-92181833221E}" type="doc">
      <dgm:prSet loTypeId="urn:microsoft.com/office/officeart/2008/layout/LinedList" loCatId="list" qsTypeId="urn:microsoft.com/office/officeart/2005/8/quickstyle/simple2" qsCatId="simple" csTypeId="urn:microsoft.com/office/officeart/2005/8/colors/accent6_2" csCatId="accent6"/>
      <dgm:spPr/>
      <dgm:t>
        <a:bodyPr/>
        <a:lstStyle/>
        <a:p>
          <a:endParaRPr lang="en-US"/>
        </a:p>
      </dgm:t>
    </dgm:pt>
    <dgm:pt modelId="{85165E0C-0FC6-4149-A160-FD3463A6338D}">
      <dgm:prSet/>
      <dgm:spPr/>
      <dgm:t>
        <a:bodyPr/>
        <a:lstStyle/>
        <a:p>
          <a:r>
            <a:rPr lang="en-GB" dirty="0"/>
            <a:t>In 1941, an Inter-Departmental Committee on Social Insurance and Allied Services was established by the wartime coalition government, chaired by the economist Sir William Beveridge. </a:t>
          </a:r>
          <a:endParaRPr lang="en-US" dirty="0"/>
        </a:p>
      </dgm:t>
    </dgm:pt>
    <dgm:pt modelId="{C72524A8-9CE2-46EF-8665-9F8A4337A75E}" type="parTrans" cxnId="{672C9DC7-0D59-4C2F-AC48-77D7C38EE731}">
      <dgm:prSet/>
      <dgm:spPr/>
      <dgm:t>
        <a:bodyPr/>
        <a:lstStyle/>
        <a:p>
          <a:endParaRPr lang="en-US"/>
        </a:p>
      </dgm:t>
    </dgm:pt>
    <dgm:pt modelId="{821A901D-D01F-4923-9E75-8EC0273FC44F}" type="sibTrans" cxnId="{672C9DC7-0D59-4C2F-AC48-77D7C38EE731}">
      <dgm:prSet/>
      <dgm:spPr/>
      <dgm:t>
        <a:bodyPr/>
        <a:lstStyle/>
        <a:p>
          <a:endParaRPr lang="en-US"/>
        </a:p>
      </dgm:t>
    </dgm:pt>
    <dgm:pt modelId="{4558BE81-A26E-472C-8B10-C04BDECA7650}">
      <dgm:prSet/>
      <dgm:spPr/>
      <dgm:t>
        <a:bodyPr/>
        <a:lstStyle/>
        <a:p>
          <a:r>
            <a:rPr lang="en-GB"/>
            <a:t>His report, officially titled  ‘</a:t>
          </a:r>
          <a:r>
            <a:rPr lang="en-GB" i="1"/>
            <a:t>Social Insurance and Allied Services’</a:t>
          </a:r>
          <a:r>
            <a:rPr lang="en-GB"/>
            <a:t>, was published in November 1942 and proposed a comprehensive system of social insurance to ensure a minimum standard of living for all citizens from birth to death</a:t>
          </a:r>
          <a:endParaRPr lang="en-US"/>
        </a:p>
      </dgm:t>
    </dgm:pt>
    <dgm:pt modelId="{59457F3E-E588-4B27-AACA-D23D3602B5C8}" type="parTrans" cxnId="{E547ABCF-86C5-4E38-AE4F-EC92809631D2}">
      <dgm:prSet/>
      <dgm:spPr/>
      <dgm:t>
        <a:bodyPr/>
        <a:lstStyle/>
        <a:p>
          <a:endParaRPr lang="en-US"/>
        </a:p>
      </dgm:t>
    </dgm:pt>
    <dgm:pt modelId="{64EEE189-705C-4329-9D61-C22414D24233}" type="sibTrans" cxnId="{E547ABCF-86C5-4E38-AE4F-EC92809631D2}">
      <dgm:prSet/>
      <dgm:spPr/>
      <dgm:t>
        <a:bodyPr/>
        <a:lstStyle/>
        <a:p>
          <a:endParaRPr lang="en-US"/>
        </a:p>
      </dgm:t>
    </dgm:pt>
    <dgm:pt modelId="{473292BE-8BC6-4BE7-8F86-7AC622FF4F66}" type="pres">
      <dgm:prSet presAssocID="{06A40612-7C2E-4981-B4E5-92181833221E}" presName="vert0" presStyleCnt="0">
        <dgm:presLayoutVars>
          <dgm:dir/>
          <dgm:animOne val="branch"/>
          <dgm:animLvl val="lvl"/>
        </dgm:presLayoutVars>
      </dgm:prSet>
      <dgm:spPr/>
    </dgm:pt>
    <dgm:pt modelId="{D381C2E4-EFAD-4163-B551-D257F4A2D616}" type="pres">
      <dgm:prSet presAssocID="{85165E0C-0FC6-4149-A160-FD3463A6338D}" presName="thickLine" presStyleLbl="alignNode1" presStyleIdx="0" presStyleCnt="2"/>
      <dgm:spPr/>
    </dgm:pt>
    <dgm:pt modelId="{EF1C3E59-2ECD-42A9-9C26-460650C9970D}" type="pres">
      <dgm:prSet presAssocID="{85165E0C-0FC6-4149-A160-FD3463A6338D}" presName="horz1" presStyleCnt="0"/>
      <dgm:spPr/>
    </dgm:pt>
    <dgm:pt modelId="{4C88EFE0-462A-4250-BC24-9D314405853A}" type="pres">
      <dgm:prSet presAssocID="{85165E0C-0FC6-4149-A160-FD3463A6338D}" presName="tx1" presStyleLbl="revTx" presStyleIdx="0" presStyleCnt="2"/>
      <dgm:spPr/>
    </dgm:pt>
    <dgm:pt modelId="{4E054893-139E-4CB8-9430-B93DEA0351A3}" type="pres">
      <dgm:prSet presAssocID="{85165E0C-0FC6-4149-A160-FD3463A6338D}" presName="vert1" presStyleCnt="0"/>
      <dgm:spPr/>
    </dgm:pt>
    <dgm:pt modelId="{C527C6E0-144E-49EA-A123-5BAA8F738F8A}" type="pres">
      <dgm:prSet presAssocID="{4558BE81-A26E-472C-8B10-C04BDECA7650}" presName="thickLine" presStyleLbl="alignNode1" presStyleIdx="1" presStyleCnt="2"/>
      <dgm:spPr/>
    </dgm:pt>
    <dgm:pt modelId="{9CA6EB24-D59E-42B4-8E06-D598F92254DF}" type="pres">
      <dgm:prSet presAssocID="{4558BE81-A26E-472C-8B10-C04BDECA7650}" presName="horz1" presStyleCnt="0"/>
      <dgm:spPr/>
    </dgm:pt>
    <dgm:pt modelId="{FA4D59A3-2913-413F-A32B-BE4D3AAC1486}" type="pres">
      <dgm:prSet presAssocID="{4558BE81-A26E-472C-8B10-C04BDECA7650}" presName="tx1" presStyleLbl="revTx" presStyleIdx="1" presStyleCnt="2"/>
      <dgm:spPr/>
    </dgm:pt>
    <dgm:pt modelId="{08C88F69-7886-4DAD-8373-F11318E7320A}" type="pres">
      <dgm:prSet presAssocID="{4558BE81-A26E-472C-8B10-C04BDECA7650}" presName="vert1" presStyleCnt="0"/>
      <dgm:spPr/>
    </dgm:pt>
  </dgm:ptLst>
  <dgm:cxnLst>
    <dgm:cxn modelId="{8AF7EC61-541D-4617-967C-B9AF0811CFE2}" type="presOf" srcId="{85165E0C-0FC6-4149-A160-FD3463A6338D}" destId="{4C88EFE0-462A-4250-BC24-9D314405853A}" srcOrd="0" destOrd="0" presId="urn:microsoft.com/office/officeart/2008/layout/LinedList"/>
    <dgm:cxn modelId="{08635971-34A0-473B-860F-B0CA3F5EC9EB}" type="presOf" srcId="{4558BE81-A26E-472C-8B10-C04BDECA7650}" destId="{FA4D59A3-2913-413F-A32B-BE4D3AAC1486}" srcOrd="0" destOrd="0" presId="urn:microsoft.com/office/officeart/2008/layout/LinedList"/>
    <dgm:cxn modelId="{8267CAB2-7954-4C92-9B5B-3E82D3B8A841}" type="presOf" srcId="{06A40612-7C2E-4981-B4E5-92181833221E}" destId="{473292BE-8BC6-4BE7-8F86-7AC622FF4F66}" srcOrd="0" destOrd="0" presId="urn:microsoft.com/office/officeart/2008/layout/LinedList"/>
    <dgm:cxn modelId="{672C9DC7-0D59-4C2F-AC48-77D7C38EE731}" srcId="{06A40612-7C2E-4981-B4E5-92181833221E}" destId="{85165E0C-0FC6-4149-A160-FD3463A6338D}" srcOrd="0" destOrd="0" parTransId="{C72524A8-9CE2-46EF-8665-9F8A4337A75E}" sibTransId="{821A901D-D01F-4923-9E75-8EC0273FC44F}"/>
    <dgm:cxn modelId="{E547ABCF-86C5-4E38-AE4F-EC92809631D2}" srcId="{06A40612-7C2E-4981-B4E5-92181833221E}" destId="{4558BE81-A26E-472C-8B10-C04BDECA7650}" srcOrd="1" destOrd="0" parTransId="{59457F3E-E588-4B27-AACA-D23D3602B5C8}" sibTransId="{64EEE189-705C-4329-9D61-C22414D24233}"/>
    <dgm:cxn modelId="{FA6A409E-EDD5-4C1B-A7B7-E7CB4A313069}" type="presParOf" srcId="{473292BE-8BC6-4BE7-8F86-7AC622FF4F66}" destId="{D381C2E4-EFAD-4163-B551-D257F4A2D616}" srcOrd="0" destOrd="0" presId="urn:microsoft.com/office/officeart/2008/layout/LinedList"/>
    <dgm:cxn modelId="{CF9810F6-D54B-4425-B1B7-F9A88EF97527}" type="presParOf" srcId="{473292BE-8BC6-4BE7-8F86-7AC622FF4F66}" destId="{EF1C3E59-2ECD-42A9-9C26-460650C9970D}" srcOrd="1" destOrd="0" presId="urn:microsoft.com/office/officeart/2008/layout/LinedList"/>
    <dgm:cxn modelId="{D4CF2382-51AB-40BA-AE8B-A72A96A9790F}" type="presParOf" srcId="{EF1C3E59-2ECD-42A9-9C26-460650C9970D}" destId="{4C88EFE0-462A-4250-BC24-9D314405853A}" srcOrd="0" destOrd="0" presId="urn:microsoft.com/office/officeart/2008/layout/LinedList"/>
    <dgm:cxn modelId="{04F1A85C-CA22-4577-876A-07C6863E39DC}" type="presParOf" srcId="{EF1C3E59-2ECD-42A9-9C26-460650C9970D}" destId="{4E054893-139E-4CB8-9430-B93DEA0351A3}" srcOrd="1" destOrd="0" presId="urn:microsoft.com/office/officeart/2008/layout/LinedList"/>
    <dgm:cxn modelId="{1E30FDA6-739B-4DBD-B29D-DE1E8232F54D}" type="presParOf" srcId="{473292BE-8BC6-4BE7-8F86-7AC622FF4F66}" destId="{C527C6E0-144E-49EA-A123-5BAA8F738F8A}" srcOrd="2" destOrd="0" presId="urn:microsoft.com/office/officeart/2008/layout/LinedList"/>
    <dgm:cxn modelId="{369F5413-E68B-4C4F-94FA-585DE7610A0A}" type="presParOf" srcId="{473292BE-8BC6-4BE7-8F86-7AC622FF4F66}" destId="{9CA6EB24-D59E-42B4-8E06-D598F92254DF}" srcOrd="3" destOrd="0" presId="urn:microsoft.com/office/officeart/2008/layout/LinedList"/>
    <dgm:cxn modelId="{B8DC8543-C0CA-4618-8B14-4E2219ECB3E7}" type="presParOf" srcId="{9CA6EB24-D59E-42B4-8E06-D598F92254DF}" destId="{FA4D59A3-2913-413F-A32B-BE4D3AAC1486}" srcOrd="0" destOrd="0" presId="urn:microsoft.com/office/officeart/2008/layout/LinedList"/>
    <dgm:cxn modelId="{C2344774-2623-4DB9-B529-EFD212E28D30}" type="presParOf" srcId="{9CA6EB24-D59E-42B4-8E06-D598F92254DF}" destId="{08C88F69-7886-4DAD-8373-F11318E7320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3AA755C-DB06-4D39-BA46-354DEC37A76D}"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8C96B64D-077B-4A6A-A939-6C750F2019E7}">
      <dgm:prSet/>
      <dgm:spPr/>
      <dgm:t>
        <a:bodyPr/>
        <a:lstStyle/>
        <a:p>
          <a:r>
            <a:rPr lang="en-GB" dirty="0"/>
            <a:t>Introduction of Annual uprating where benefits increase inline with current living </a:t>
          </a:r>
          <a:endParaRPr lang="en-US" dirty="0"/>
        </a:p>
      </dgm:t>
    </dgm:pt>
    <dgm:pt modelId="{2BDDB43C-96D6-4FFD-AF54-E24ECA58E5A0}" type="parTrans" cxnId="{21E8C8E2-6130-4E60-BBC4-BE19F5E12C56}">
      <dgm:prSet/>
      <dgm:spPr/>
      <dgm:t>
        <a:bodyPr/>
        <a:lstStyle/>
        <a:p>
          <a:endParaRPr lang="en-US"/>
        </a:p>
      </dgm:t>
    </dgm:pt>
    <dgm:pt modelId="{A50590F5-9414-4AB5-8139-D1A10B4232AE}" type="sibTrans" cxnId="{21E8C8E2-6130-4E60-BBC4-BE19F5E12C56}">
      <dgm:prSet/>
      <dgm:spPr/>
      <dgm:t>
        <a:bodyPr/>
        <a:lstStyle/>
        <a:p>
          <a:endParaRPr lang="en-US"/>
        </a:p>
      </dgm:t>
    </dgm:pt>
    <dgm:pt modelId="{0161D798-6C56-42A2-A778-1A2EAB0BCB84}">
      <dgm:prSet/>
      <dgm:spPr/>
      <dgm:t>
        <a:bodyPr/>
        <a:lstStyle/>
        <a:p>
          <a:r>
            <a:rPr lang="en-GB"/>
            <a:t>Benefits were ‘means tested’ however, uptake was low due to the complexity of making a claim</a:t>
          </a:r>
          <a:endParaRPr lang="en-US"/>
        </a:p>
      </dgm:t>
    </dgm:pt>
    <dgm:pt modelId="{10D0F656-55EF-49D6-B2CC-659580E3AEFC}" type="parTrans" cxnId="{879BDC67-DF34-4D25-A318-5FCA17B6C089}">
      <dgm:prSet/>
      <dgm:spPr/>
      <dgm:t>
        <a:bodyPr/>
        <a:lstStyle/>
        <a:p>
          <a:endParaRPr lang="en-US"/>
        </a:p>
      </dgm:t>
    </dgm:pt>
    <dgm:pt modelId="{78D547DB-FFE6-499C-B41A-BCE7F836C5EF}" type="sibTrans" cxnId="{879BDC67-DF34-4D25-A318-5FCA17B6C089}">
      <dgm:prSet/>
      <dgm:spPr/>
      <dgm:t>
        <a:bodyPr/>
        <a:lstStyle/>
        <a:p>
          <a:endParaRPr lang="en-US"/>
        </a:p>
      </dgm:t>
    </dgm:pt>
    <dgm:pt modelId="{A88AAE2C-9285-42A4-A4CE-BA1E0B7A783C}">
      <dgm:prSet/>
      <dgm:spPr/>
      <dgm:t>
        <a:bodyPr/>
        <a:lstStyle/>
        <a:p>
          <a:r>
            <a:rPr lang="en-GB"/>
            <a:t>1983 – introduction of Sick pay (SSP)</a:t>
          </a:r>
          <a:endParaRPr lang="en-US"/>
        </a:p>
      </dgm:t>
    </dgm:pt>
    <dgm:pt modelId="{8A83E201-46F1-405C-A1A2-DB89AF0C7399}" type="parTrans" cxnId="{31D95535-007A-42EE-899E-F9E69108EA00}">
      <dgm:prSet/>
      <dgm:spPr/>
      <dgm:t>
        <a:bodyPr/>
        <a:lstStyle/>
        <a:p>
          <a:endParaRPr lang="en-US"/>
        </a:p>
      </dgm:t>
    </dgm:pt>
    <dgm:pt modelId="{5CF56082-F7FC-44FC-AE4C-2F3BD4F739A8}" type="sibTrans" cxnId="{31D95535-007A-42EE-899E-F9E69108EA00}">
      <dgm:prSet/>
      <dgm:spPr/>
      <dgm:t>
        <a:bodyPr/>
        <a:lstStyle/>
        <a:p>
          <a:endParaRPr lang="en-US"/>
        </a:p>
      </dgm:t>
    </dgm:pt>
    <dgm:pt modelId="{AA2E0F4C-5221-40BF-8B94-9C8544522525}">
      <dgm:prSet/>
      <dgm:spPr/>
      <dgm:t>
        <a:bodyPr/>
        <a:lstStyle/>
        <a:p>
          <a:r>
            <a:rPr lang="en-GB"/>
            <a:t>Changes to national insurance, contributions were adjusted for women and low earners </a:t>
          </a:r>
          <a:endParaRPr lang="en-US"/>
        </a:p>
      </dgm:t>
    </dgm:pt>
    <dgm:pt modelId="{CBA22BF7-2765-4890-9CBA-CE074B7AB5AC}" type="parTrans" cxnId="{0A82FF4E-8EB6-41BA-8C5D-BEC0CE49AF4B}">
      <dgm:prSet/>
      <dgm:spPr/>
      <dgm:t>
        <a:bodyPr/>
        <a:lstStyle/>
        <a:p>
          <a:endParaRPr lang="en-US"/>
        </a:p>
      </dgm:t>
    </dgm:pt>
    <dgm:pt modelId="{3ECEB58B-7869-4F48-BD34-80B0E0384F0D}" type="sibTrans" cxnId="{0A82FF4E-8EB6-41BA-8C5D-BEC0CE49AF4B}">
      <dgm:prSet/>
      <dgm:spPr/>
      <dgm:t>
        <a:bodyPr/>
        <a:lstStyle/>
        <a:p>
          <a:endParaRPr lang="en-US"/>
        </a:p>
      </dgm:t>
    </dgm:pt>
    <dgm:pt modelId="{860F82D8-0E28-4E65-A897-AF0122175DB5}" type="pres">
      <dgm:prSet presAssocID="{A3AA755C-DB06-4D39-BA46-354DEC37A76D}" presName="vert0" presStyleCnt="0">
        <dgm:presLayoutVars>
          <dgm:dir/>
          <dgm:animOne val="branch"/>
          <dgm:animLvl val="lvl"/>
        </dgm:presLayoutVars>
      </dgm:prSet>
      <dgm:spPr/>
    </dgm:pt>
    <dgm:pt modelId="{D0DC4471-DD3A-4C46-9D04-2D8F8183EF54}" type="pres">
      <dgm:prSet presAssocID="{8C96B64D-077B-4A6A-A939-6C750F2019E7}" presName="thickLine" presStyleLbl="alignNode1" presStyleIdx="0" presStyleCnt="4"/>
      <dgm:spPr/>
    </dgm:pt>
    <dgm:pt modelId="{B1F9F914-7CA0-48B3-8E3F-0C53F7B52D28}" type="pres">
      <dgm:prSet presAssocID="{8C96B64D-077B-4A6A-A939-6C750F2019E7}" presName="horz1" presStyleCnt="0"/>
      <dgm:spPr/>
    </dgm:pt>
    <dgm:pt modelId="{A4C9FD4C-04B1-4282-89F3-EDC4ED62E153}" type="pres">
      <dgm:prSet presAssocID="{8C96B64D-077B-4A6A-A939-6C750F2019E7}" presName="tx1" presStyleLbl="revTx" presStyleIdx="0" presStyleCnt="4"/>
      <dgm:spPr/>
    </dgm:pt>
    <dgm:pt modelId="{2030060D-6185-4A9D-B302-340077DBE824}" type="pres">
      <dgm:prSet presAssocID="{8C96B64D-077B-4A6A-A939-6C750F2019E7}" presName="vert1" presStyleCnt="0"/>
      <dgm:spPr/>
    </dgm:pt>
    <dgm:pt modelId="{C5C5B1E1-5164-4B85-B078-A27CDCDFA5CA}" type="pres">
      <dgm:prSet presAssocID="{0161D798-6C56-42A2-A778-1A2EAB0BCB84}" presName="thickLine" presStyleLbl="alignNode1" presStyleIdx="1" presStyleCnt="4"/>
      <dgm:spPr/>
    </dgm:pt>
    <dgm:pt modelId="{52A21396-350E-4C8A-81F5-811918904532}" type="pres">
      <dgm:prSet presAssocID="{0161D798-6C56-42A2-A778-1A2EAB0BCB84}" presName="horz1" presStyleCnt="0"/>
      <dgm:spPr/>
    </dgm:pt>
    <dgm:pt modelId="{7769899B-A8DC-4CB7-8920-B72F84315374}" type="pres">
      <dgm:prSet presAssocID="{0161D798-6C56-42A2-A778-1A2EAB0BCB84}" presName="tx1" presStyleLbl="revTx" presStyleIdx="1" presStyleCnt="4"/>
      <dgm:spPr/>
    </dgm:pt>
    <dgm:pt modelId="{2D6FAD55-9D85-4805-AE92-B039525EDF01}" type="pres">
      <dgm:prSet presAssocID="{0161D798-6C56-42A2-A778-1A2EAB0BCB84}" presName="vert1" presStyleCnt="0"/>
      <dgm:spPr/>
    </dgm:pt>
    <dgm:pt modelId="{A54B3628-088D-482D-872B-2F6B1D221B9E}" type="pres">
      <dgm:prSet presAssocID="{A88AAE2C-9285-42A4-A4CE-BA1E0B7A783C}" presName="thickLine" presStyleLbl="alignNode1" presStyleIdx="2" presStyleCnt="4"/>
      <dgm:spPr/>
    </dgm:pt>
    <dgm:pt modelId="{8A62A19F-8A6E-4AC0-8D60-9A05E30A5076}" type="pres">
      <dgm:prSet presAssocID="{A88AAE2C-9285-42A4-A4CE-BA1E0B7A783C}" presName="horz1" presStyleCnt="0"/>
      <dgm:spPr/>
    </dgm:pt>
    <dgm:pt modelId="{470B9C0D-92EE-4E78-BE1C-83492849F330}" type="pres">
      <dgm:prSet presAssocID="{A88AAE2C-9285-42A4-A4CE-BA1E0B7A783C}" presName="tx1" presStyleLbl="revTx" presStyleIdx="2" presStyleCnt="4"/>
      <dgm:spPr/>
    </dgm:pt>
    <dgm:pt modelId="{6425F05D-99FC-4E14-AE80-A1FF9F37CE73}" type="pres">
      <dgm:prSet presAssocID="{A88AAE2C-9285-42A4-A4CE-BA1E0B7A783C}" presName="vert1" presStyleCnt="0"/>
      <dgm:spPr/>
    </dgm:pt>
    <dgm:pt modelId="{4FDD1746-9A24-497C-A22D-94B16F1B4AD0}" type="pres">
      <dgm:prSet presAssocID="{AA2E0F4C-5221-40BF-8B94-9C8544522525}" presName="thickLine" presStyleLbl="alignNode1" presStyleIdx="3" presStyleCnt="4"/>
      <dgm:spPr/>
    </dgm:pt>
    <dgm:pt modelId="{07312221-4D68-4207-80D4-B555374A0A8F}" type="pres">
      <dgm:prSet presAssocID="{AA2E0F4C-5221-40BF-8B94-9C8544522525}" presName="horz1" presStyleCnt="0"/>
      <dgm:spPr/>
    </dgm:pt>
    <dgm:pt modelId="{84924341-4DCD-42B7-97E9-BF5D3BBB0630}" type="pres">
      <dgm:prSet presAssocID="{AA2E0F4C-5221-40BF-8B94-9C8544522525}" presName="tx1" presStyleLbl="revTx" presStyleIdx="3" presStyleCnt="4"/>
      <dgm:spPr/>
    </dgm:pt>
    <dgm:pt modelId="{D5165025-4C91-4D33-A6D4-A46156C1B5A6}" type="pres">
      <dgm:prSet presAssocID="{AA2E0F4C-5221-40BF-8B94-9C8544522525}" presName="vert1" presStyleCnt="0"/>
      <dgm:spPr/>
    </dgm:pt>
  </dgm:ptLst>
  <dgm:cxnLst>
    <dgm:cxn modelId="{389E830A-B460-4709-B51C-FD4B306D9E2D}" type="presOf" srcId="{8C96B64D-077B-4A6A-A939-6C750F2019E7}" destId="{A4C9FD4C-04B1-4282-89F3-EDC4ED62E153}" srcOrd="0" destOrd="0" presId="urn:microsoft.com/office/officeart/2008/layout/LinedList"/>
    <dgm:cxn modelId="{0EF6B02E-B9E7-4459-94A3-E0760DA3D43F}" type="presOf" srcId="{A3AA755C-DB06-4D39-BA46-354DEC37A76D}" destId="{860F82D8-0E28-4E65-A897-AF0122175DB5}" srcOrd="0" destOrd="0" presId="urn:microsoft.com/office/officeart/2008/layout/LinedList"/>
    <dgm:cxn modelId="{31D95535-007A-42EE-899E-F9E69108EA00}" srcId="{A3AA755C-DB06-4D39-BA46-354DEC37A76D}" destId="{A88AAE2C-9285-42A4-A4CE-BA1E0B7A783C}" srcOrd="2" destOrd="0" parTransId="{8A83E201-46F1-405C-A1A2-DB89AF0C7399}" sibTransId="{5CF56082-F7FC-44FC-AE4C-2F3BD4F739A8}"/>
    <dgm:cxn modelId="{879BDC67-DF34-4D25-A318-5FCA17B6C089}" srcId="{A3AA755C-DB06-4D39-BA46-354DEC37A76D}" destId="{0161D798-6C56-42A2-A778-1A2EAB0BCB84}" srcOrd="1" destOrd="0" parTransId="{10D0F656-55EF-49D6-B2CC-659580E3AEFC}" sibTransId="{78D547DB-FFE6-499C-B41A-BCE7F836C5EF}"/>
    <dgm:cxn modelId="{0A82FF4E-8EB6-41BA-8C5D-BEC0CE49AF4B}" srcId="{A3AA755C-DB06-4D39-BA46-354DEC37A76D}" destId="{AA2E0F4C-5221-40BF-8B94-9C8544522525}" srcOrd="3" destOrd="0" parTransId="{CBA22BF7-2765-4890-9CBA-CE074B7AB5AC}" sibTransId="{3ECEB58B-7869-4F48-BD34-80B0E0384F0D}"/>
    <dgm:cxn modelId="{49798277-2625-4C5B-B41F-3600F4DC0F11}" type="presOf" srcId="{0161D798-6C56-42A2-A778-1A2EAB0BCB84}" destId="{7769899B-A8DC-4CB7-8920-B72F84315374}" srcOrd="0" destOrd="0" presId="urn:microsoft.com/office/officeart/2008/layout/LinedList"/>
    <dgm:cxn modelId="{F1EEF3C7-0E03-4B1D-8CF0-CC5EF47FEAE4}" type="presOf" srcId="{AA2E0F4C-5221-40BF-8B94-9C8544522525}" destId="{84924341-4DCD-42B7-97E9-BF5D3BBB0630}" srcOrd="0" destOrd="0" presId="urn:microsoft.com/office/officeart/2008/layout/LinedList"/>
    <dgm:cxn modelId="{21E8C8E2-6130-4E60-BBC4-BE19F5E12C56}" srcId="{A3AA755C-DB06-4D39-BA46-354DEC37A76D}" destId="{8C96B64D-077B-4A6A-A939-6C750F2019E7}" srcOrd="0" destOrd="0" parTransId="{2BDDB43C-96D6-4FFD-AF54-E24ECA58E5A0}" sibTransId="{A50590F5-9414-4AB5-8139-D1A10B4232AE}"/>
    <dgm:cxn modelId="{2942A7EB-8235-4AFD-87CE-863497228527}" type="presOf" srcId="{A88AAE2C-9285-42A4-A4CE-BA1E0B7A783C}" destId="{470B9C0D-92EE-4E78-BE1C-83492849F330}" srcOrd="0" destOrd="0" presId="urn:microsoft.com/office/officeart/2008/layout/LinedList"/>
    <dgm:cxn modelId="{A748033B-EE90-41DE-969D-275D8B5B33EC}" type="presParOf" srcId="{860F82D8-0E28-4E65-A897-AF0122175DB5}" destId="{D0DC4471-DD3A-4C46-9D04-2D8F8183EF54}" srcOrd="0" destOrd="0" presId="urn:microsoft.com/office/officeart/2008/layout/LinedList"/>
    <dgm:cxn modelId="{A2DA06D7-AC0B-42F0-9A7E-E0AEF1099A52}" type="presParOf" srcId="{860F82D8-0E28-4E65-A897-AF0122175DB5}" destId="{B1F9F914-7CA0-48B3-8E3F-0C53F7B52D28}" srcOrd="1" destOrd="0" presId="urn:microsoft.com/office/officeart/2008/layout/LinedList"/>
    <dgm:cxn modelId="{42CA78F5-9CC7-455C-81B3-3CC3EF073E50}" type="presParOf" srcId="{B1F9F914-7CA0-48B3-8E3F-0C53F7B52D28}" destId="{A4C9FD4C-04B1-4282-89F3-EDC4ED62E153}" srcOrd="0" destOrd="0" presId="urn:microsoft.com/office/officeart/2008/layout/LinedList"/>
    <dgm:cxn modelId="{0C9D9E20-65F0-4C8B-AEF7-A4705EE59B97}" type="presParOf" srcId="{B1F9F914-7CA0-48B3-8E3F-0C53F7B52D28}" destId="{2030060D-6185-4A9D-B302-340077DBE824}" srcOrd="1" destOrd="0" presId="urn:microsoft.com/office/officeart/2008/layout/LinedList"/>
    <dgm:cxn modelId="{FCC65B9B-F367-4734-B911-73E4607E3B1C}" type="presParOf" srcId="{860F82D8-0E28-4E65-A897-AF0122175DB5}" destId="{C5C5B1E1-5164-4B85-B078-A27CDCDFA5CA}" srcOrd="2" destOrd="0" presId="urn:microsoft.com/office/officeart/2008/layout/LinedList"/>
    <dgm:cxn modelId="{6AF80B67-7944-4702-A13C-BA40B55FC12F}" type="presParOf" srcId="{860F82D8-0E28-4E65-A897-AF0122175DB5}" destId="{52A21396-350E-4C8A-81F5-811918904532}" srcOrd="3" destOrd="0" presId="urn:microsoft.com/office/officeart/2008/layout/LinedList"/>
    <dgm:cxn modelId="{8F813DAE-0643-4DAA-AAA5-98C0B01FEFB4}" type="presParOf" srcId="{52A21396-350E-4C8A-81F5-811918904532}" destId="{7769899B-A8DC-4CB7-8920-B72F84315374}" srcOrd="0" destOrd="0" presId="urn:microsoft.com/office/officeart/2008/layout/LinedList"/>
    <dgm:cxn modelId="{5C5BB331-F8EB-4211-8AB6-03B279DE1D87}" type="presParOf" srcId="{52A21396-350E-4C8A-81F5-811918904532}" destId="{2D6FAD55-9D85-4805-AE92-B039525EDF01}" srcOrd="1" destOrd="0" presId="urn:microsoft.com/office/officeart/2008/layout/LinedList"/>
    <dgm:cxn modelId="{3F9292A3-2663-418B-AEBB-577D9DCBB44B}" type="presParOf" srcId="{860F82D8-0E28-4E65-A897-AF0122175DB5}" destId="{A54B3628-088D-482D-872B-2F6B1D221B9E}" srcOrd="4" destOrd="0" presId="urn:microsoft.com/office/officeart/2008/layout/LinedList"/>
    <dgm:cxn modelId="{8377D5E2-C2F9-457A-BEA2-FB0C367B9B32}" type="presParOf" srcId="{860F82D8-0E28-4E65-A897-AF0122175DB5}" destId="{8A62A19F-8A6E-4AC0-8D60-9A05E30A5076}" srcOrd="5" destOrd="0" presId="urn:microsoft.com/office/officeart/2008/layout/LinedList"/>
    <dgm:cxn modelId="{3BFEA5D3-C7E8-4D31-A575-19B0E7CC9967}" type="presParOf" srcId="{8A62A19F-8A6E-4AC0-8D60-9A05E30A5076}" destId="{470B9C0D-92EE-4E78-BE1C-83492849F330}" srcOrd="0" destOrd="0" presId="urn:microsoft.com/office/officeart/2008/layout/LinedList"/>
    <dgm:cxn modelId="{14823FEA-824A-4038-9C16-2EF45215F7B2}" type="presParOf" srcId="{8A62A19F-8A6E-4AC0-8D60-9A05E30A5076}" destId="{6425F05D-99FC-4E14-AE80-A1FF9F37CE73}" srcOrd="1" destOrd="0" presId="urn:microsoft.com/office/officeart/2008/layout/LinedList"/>
    <dgm:cxn modelId="{E4913A25-8AEE-44C9-9941-38F85017A42A}" type="presParOf" srcId="{860F82D8-0E28-4E65-A897-AF0122175DB5}" destId="{4FDD1746-9A24-497C-A22D-94B16F1B4AD0}" srcOrd="6" destOrd="0" presId="urn:microsoft.com/office/officeart/2008/layout/LinedList"/>
    <dgm:cxn modelId="{70C46132-B563-433E-BB99-969788759A39}" type="presParOf" srcId="{860F82D8-0E28-4E65-A897-AF0122175DB5}" destId="{07312221-4D68-4207-80D4-B555374A0A8F}" srcOrd="7" destOrd="0" presId="urn:microsoft.com/office/officeart/2008/layout/LinedList"/>
    <dgm:cxn modelId="{411B4A63-8FAC-4178-88BA-16887745E69F}" type="presParOf" srcId="{07312221-4D68-4207-80D4-B555374A0A8F}" destId="{84924341-4DCD-42B7-97E9-BF5D3BBB0630}" srcOrd="0" destOrd="0" presId="urn:microsoft.com/office/officeart/2008/layout/LinedList"/>
    <dgm:cxn modelId="{2E473021-CEB7-4F67-8DCC-6D51BFDF9AE2}" type="presParOf" srcId="{07312221-4D68-4207-80D4-B555374A0A8F}" destId="{D5165025-4C91-4D33-A6D4-A46156C1B5A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F58CA2-3CB2-4B26-8748-7FBA085E0A6F}">
      <dsp:nvSpPr>
        <dsp:cNvPr id="0" name=""/>
        <dsp:cNvSpPr/>
      </dsp:nvSpPr>
      <dsp:spPr>
        <a:xfrm>
          <a:off x="0" y="2124"/>
          <a:ext cx="10515600"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31050A-23D6-4C52-A062-620DB68006A6}">
      <dsp:nvSpPr>
        <dsp:cNvPr id="0" name=""/>
        <dsp:cNvSpPr/>
      </dsp:nvSpPr>
      <dsp:spPr>
        <a:xfrm>
          <a:off x="0" y="212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kern="1200" dirty="0"/>
            <a:t>Explore the birth of the welfare state </a:t>
          </a:r>
          <a:endParaRPr lang="en-US" sz="5100" kern="1200" dirty="0"/>
        </a:p>
      </dsp:txBody>
      <dsp:txXfrm>
        <a:off x="0" y="2124"/>
        <a:ext cx="10515600" cy="1449029"/>
      </dsp:txXfrm>
    </dsp:sp>
    <dsp:sp modelId="{E9CC39CA-D32F-4D69-A651-FF7B4B2CC2C1}">
      <dsp:nvSpPr>
        <dsp:cNvPr id="0" name=""/>
        <dsp:cNvSpPr/>
      </dsp:nvSpPr>
      <dsp:spPr>
        <a:xfrm>
          <a:off x="0" y="1451154"/>
          <a:ext cx="10515600"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AEF655-94B5-4705-A95D-E2B313CA5296}">
      <dsp:nvSpPr>
        <dsp:cNvPr id="0" name=""/>
        <dsp:cNvSpPr/>
      </dsp:nvSpPr>
      <dsp:spPr>
        <a:xfrm>
          <a:off x="0" y="145115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kern="1200"/>
            <a:t>The pros and the cons </a:t>
          </a:r>
          <a:endParaRPr lang="en-US" sz="5100" kern="1200"/>
        </a:p>
      </dsp:txBody>
      <dsp:txXfrm>
        <a:off x="0" y="1451154"/>
        <a:ext cx="10515600" cy="1449029"/>
      </dsp:txXfrm>
    </dsp:sp>
    <dsp:sp modelId="{79AB818F-A83F-4B32-9B85-9387231020AC}">
      <dsp:nvSpPr>
        <dsp:cNvPr id="0" name=""/>
        <dsp:cNvSpPr/>
      </dsp:nvSpPr>
      <dsp:spPr>
        <a:xfrm>
          <a:off x="0" y="2900183"/>
          <a:ext cx="10515600"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AD7AF7-04DE-4E82-85EE-378CBAFB4226}">
      <dsp:nvSpPr>
        <dsp:cNvPr id="0" name=""/>
        <dsp:cNvSpPr/>
      </dsp:nvSpPr>
      <dsp:spPr>
        <a:xfrm>
          <a:off x="0" y="2900183"/>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kern="1200" dirty="0"/>
            <a:t>Social inclusion and equality</a:t>
          </a:r>
          <a:endParaRPr lang="en-US" sz="5100" kern="1200" dirty="0"/>
        </a:p>
      </dsp:txBody>
      <dsp:txXfrm>
        <a:off x="0" y="2900183"/>
        <a:ext cx="10515600" cy="14490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385D28-DC73-42E9-BE24-A6BAD179F0A2}">
      <dsp:nvSpPr>
        <dsp:cNvPr id="0" name=""/>
        <dsp:cNvSpPr/>
      </dsp:nvSpPr>
      <dsp:spPr>
        <a:xfrm>
          <a:off x="1580756" y="0"/>
          <a:ext cx="2800350" cy="2800350"/>
        </a:xfrm>
        <a:prstGeom prst="ellipse">
          <a:avLst/>
        </a:prstGeom>
        <a:gradFill rotWithShape="0">
          <a:gsLst>
            <a:gs pos="0">
              <a:schemeClr val="accent1">
                <a:alpha val="50000"/>
                <a:hueOff val="0"/>
                <a:satOff val="0"/>
                <a:lumOff val="0"/>
                <a:alphaOff val="0"/>
                <a:satMod val="103000"/>
                <a:lumMod val="102000"/>
                <a:tint val="94000"/>
              </a:schemeClr>
            </a:gs>
            <a:gs pos="50000">
              <a:schemeClr val="accent1">
                <a:alpha val="50000"/>
                <a:hueOff val="0"/>
                <a:satOff val="0"/>
                <a:lumOff val="0"/>
                <a:alphaOff val="0"/>
                <a:satMod val="110000"/>
                <a:lumMod val="100000"/>
                <a:shade val="100000"/>
              </a:schemeClr>
            </a:gs>
            <a:gs pos="100000">
              <a:schemeClr val="accent1">
                <a:alpha val="5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644650">
            <a:lnSpc>
              <a:spcPct val="90000"/>
            </a:lnSpc>
            <a:spcBef>
              <a:spcPct val="0"/>
            </a:spcBef>
            <a:spcAft>
              <a:spcPct val="35000"/>
            </a:spcAft>
            <a:buNone/>
          </a:pPr>
          <a:r>
            <a:rPr lang="en-GB" sz="3700" kern="1200" dirty="0"/>
            <a:t>Equality</a:t>
          </a:r>
        </a:p>
      </dsp:txBody>
      <dsp:txXfrm>
        <a:off x="1954136" y="490061"/>
        <a:ext cx="2053590" cy="1260157"/>
      </dsp:txXfrm>
    </dsp:sp>
    <dsp:sp modelId="{ABA73FA1-15DC-4F2A-9BED-4FBA7F00584A}">
      <dsp:nvSpPr>
        <dsp:cNvPr id="0" name=""/>
        <dsp:cNvSpPr/>
      </dsp:nvSpPr>
      <dsp:spPr>
        <a:xfrm>
          <a:off x="2553621" y="1854849"/>
          <a:ext cx="3028942" cy="2800350"/>
        </a:xfrm>
        <a:prstGeom prst="ellipse">
          <a:avLst/>
        </a:prstGeom>
        <a:gradFill rotWithShape="0">
          <a:gsLst>
            <a:gs pos="0">
              <a:schemeClr val="accent1">
                <a:alpha val="50000"/>
                <a:hueOff val="0"/>
                <a:satOff val="0"/>
                <a:lumOff val="0"/>
                <a:alphaOff val="0"/>
                <a:satMod val="103000"/>
                <a:lumMod val="102000"/>
                <a:tint val="94000"/>
              </a:schemeClr>
            </a:gs>
            <a:gs pos="50000">
              <a:schemeClr val="accent1">
                <a:alpha val="50000"/>
                <a:hueOff val="0"/>
                <a:satOff val="0"/>
                <a:lumOff val="0"/>
                <a:alphaOff val="0"/>
                <a:satMod val="110000"/>
                <a:lumMod val="100000"/>
                <a:shade val="100000"/>
              </a:schemeClr>
            </a:gs>
            <a:gs pos="100000">
              <a:schemeClr val="accent1">
                <a:alpha val="5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644650">
            <a:lnSpc>
              <a:spcPct val="90000"/>
            </a:lnSpc>
            <a:spcBef>
              <a:spcPct val="0"/>
            </a:spcBef>
            <a:spcAft>
              <a:spcPct val="35000"/>
            </a:spcAft>
            <a:buNone/>
          </a:pPr>
          <a:r>
            <a:rPr lang="en-GB" sz="3700" kern="1200" dirty="0"/>
            <a:t>Diversity</a:t>
          </a:r>
        </a:p>
      </dsp:txBody>
      <dsp:txXfrm>
        <a:off x="3479973" y="2578272"/>
        <a:ext cx="1817365" cy="1540192"/>
      </dsp:txXfrm>
    </dsp:sp>
    <dsp:sp modelId="{44D270A3-DEFF-478F-981D-5FDB8F03209C}">
      <dsp:nvSpPr>
        <dsp:cNvPr id="0" name=""/>
        <dsp:cNvSpPr/>
      </dsp:nvSpPr>
      <dsp:spPr>
        <a:xfrm>
          <a:off x="391018" y="1866899"/>
          <a:ext cx="3122614" cy="2800350"/>
        </a:xfrm>
        <a:prstGeom prst="ellipse">
          <a:avLst/>
        </a:prstGeom>
        <a:gradFill rotWithShape="0">
          <a:gsLst>
            <a:gs pos="0">
              <a:schemeClr val="accent1">
                <a:alpha val="50000"/>
                <a:hueOff val="0"/>
                <a:satOff val="0"/>
                <a:lumOff val="0"/>
                <a:alphaOff val="0"/>
                <a:satMod val="103000"/>
                <a:lumMod val="102000"/>
                <a:tint val="94000"/>
              </a:schemeClr>
            </a:gs>
            <a:gs pos="50000">
              <a:schemeClr val="accent1">
                <a:alpha val="50000"/>
                <a:hueOff val="0"/>
                <a:satOff val="0"/>
                <a:lumOff val="0"/>
                <a:alphaOff val="0"/>
                <a:satMod val="110000"/>
                <a:lumMod val="100000"/>
                <a:shade val="100000"/>
              </a:schemeClr>
            </a:gs>
            <a:gs pos="100000">
              <a:schemeClr val="accent1">
                <a:alpha val="5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r>
            <a:rPr lang="en-GB" sz="3600" kern="1200" dirty="0"/>
            <a:t>Inclusion</a:t>
          </a:r>
        </a:p>
      </dsp:txBody>
      <dsp:txXfrm>
        <a:off x="685064" y="2590323"/>
        <a:ext cx="1873568" cy="154019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81C2E4-EFAD-4163-B551-D257F4A2D616}">
      <dsp:nvSpPr>
        <dsp:cNvPr id="0" name=""/>
        <dsp:cNvSpPr/>
      </dsp:nvSpPr>
      <dsp:spPr>
        <a:xfrm>
          <a:off x="0" y="0"/>
          <a:ext cx="10515600"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4C88EFE0-462A-4250-BC24-9D314405853A}">
      <dsp:nvSpPr>
        <dsp:cNvPr id="0" name=""/>
        <dsp:cNvSpPr/>
      </dsp:nvSpPr>
      <dsp:spPr>
        <a:xfrm>
          <a:off x="0" y="0"/>
          <a:ext cx="10515600" cy="217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t>In 1941, an Inter-Departmental Committee on Social Insurance and Allied Services was established by the wartime coalition government, chaired by the economist Sir William Beveridge. </a:t>
          </a:r>
          <a:endParaRPr lang="en-US" sz="3100" kern="1200" dirty="0"/>
        </a:p>
      </dsp:txBody>
      <dsp:txXfrm>
        <a:off x="0" y="0"/>
        <a:ext cx="10515600" cy="2175669"/>
      </dsp:txXfrm>
    </dsp:sp>
    <dsp:sp modelId="{C527C6E0-144E-49EA-A123-5BAA8F738F8A}">
      <dsp:nvSpPr>
        <dsp:cNvPr id="0" name=""/>
        <dsp:cNvSpPr/>
      </dsp:nvSpPr>
      <dsp:spPr>
        <a:xfrm>
          <a:off x="0" y="2175669"/>
          <a:ext cx="10515600"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FA4D59A3-2913-413F-A32B-BE4D3AAC1486}">
      <dsp:nvSpPr>
        <dsp:cNvPr id="0" name=""/>
        <dsp:cNvSpPr/>
      </dsp:nvSpPr>
      <dsp:spPr>
        <a:xfrm>
          <a:off x="0" y="2175669"/>
          <a:ext cx="10515600" cy="217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His report, officially titled  ‘</a:t>
          </a:r>
          <a:r>
            <a:rPr lang="en-GB" sz="3100" i="1" kern="1200"/>
            <a:t>Social Insurance and Allied Services’</a:t>
          </a:r>
          <a:r>
            <a:rPr lang="en-GB" sz="3100" kern="1200"/>
            <a:t>, was published in November 1942 and proposed a comprehensive system of social insurance to ensure a minimum standard of living for all citizens from birth to death</a:t>
          </a:r>
          <a:endParaRPr lang="en-US" sz="3100" kern="1200"/>
        </a:p>
      </dsp:txBody>
      <dsp:txXfrm>
        <a:off x="0" y="2175669"/>
        <a:ext cx="10515600" cy="217566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DC4471-DD3A-4C46-9D04-2D8F8183EF54}">
      <dsp:nvSpPr>
        <dsp:cNvPr id="0" name=""/>
        <dsp:cNvSpPr/>
      </dsp:nvSpPr>
      <dsp:spPr>
        <a:xfrm>
          <a:off x="0" y="0"/>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C9FD4C-04B1-4282-89F3-EDC4ED62E153}">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Introduction of Annual uprating where benefits increase inline with current living </a:t>
          </a:r>
          <a:endParaRPr lang="en-US" sz="2700" kern="1200" dirty="0"/>
        </a:p>
      </dsp:txBody>
      <dsp:txXfrm>
        <a:off x="0" y="0"/>
        <a:ext cx="6900512" cy="1384035"/>
      </dsp:txXfrm>
    </dsp:sp>
    <dsp:sp modelId="{C5C5B1E1-5164-4B85-B078-A27CDCDFA5CA}">
      <dsp:nvSpPr>
        <dsp:cNvPr id="0" name=""/>
        <dsp:cNvSpPr/>
      </dsp:nvSpPr>
      <dsp:spPr>
        <a:xfrm>
          <a:off x="0" y="1384035"/>
          <a:ext cx="6900512"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69899B-A8DC-4CB7-8920-B72F84315374}">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Benefits were ‘means tested’ however, uptake was low due to the complexity of making a claim</a:t>
          </a:r>
          <a:endParaRPr lang="en-US" sz="2700" kern="1200"/>
        </a:p>
      </dsp:txBody>
      <dsp:txXfrm>
        <a:off x="0" y="1384035"/>
        <a:ext cx="6900512" cy="1384035"/>
      </dsp:txXfrm>
    </dsp:sp>
    <dsp:sp modelId="{A54B3628-088D-482D-872B-2F6B1D221B9E}">
      <dsp:nvSpPr>
        <dsp:cNvPr id="0" name=""/>
        <dsp:cNvSpPr/>
      </dsp:nvSpPr>
      <dsp:spPr>
        <a:xfrm>
          <a:off x="0" y="2768070"/>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0B9C0D-92EE-4E78-BE1C-83492849F330}">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1983 – introduction of Sick pay (SSP)</a:t>
          </a:r>
          <a:endParaRPr lang="en-US" sz="2700" kern="1200"/>
        </a:p>
      </dsp:txBody>
      <dsp:txXfrm>
        <a:off x="0" y="2768070"/>
        <a:ext cx="6900512" cy="1384035"/>
      </dsp:txXfrm>
    </dsp:sp>
    <dsp:sp modelId="{4FDD1746-9A24-497C-A22D-94B16F1B4AD0}">
      <dsp:nvSpPr>
        <dsp:cNvPr id="0" name=""/>
        <dsp:cNvSpPr/>
      </dsp:nvSpPr>
      <dsp:spPr>
        <a:xfrm>
          <a:off x="0" y="4152105"/>
          <a:ext cx="6900512"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924341-4DCD-42B7-97E9-BF5D3BBB0630}">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Changes to national insurance, contributions were adjusted for women and low earners </a:t>
          </a:r>
          <a:endParaRPr lang="en-US" sz="2700" kern="1200"/>
        </a:p>
      </dsp:txBody>
      <dsp:txXfrm>
        <a:off x="0" y="4152105"/>
        <a:ext cx="6900512" cy="138403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37F1375-7122-439F-B706-C280FD335F8F}" type="datetimeFigureOut">
              <a:rPr lang="en-GB" smtClean="0"/>
              <a:t>18/11/2025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99E858-8333-4472-B92E-6EEA6E06D753}" type="slidenum">
              <a:rPr lang="en-GB" smtClean="0"/>
              <a:t>‹#›</a:t>
            </a:fld>
            <a:endParaRPr lang="en-GB"/>
          </a:p>
        </p:txBody>
      </p:sp>
    </p:spTree>
    <p:extLst>
      <p:ext uri="{BB962C8B-B14F-4D97-AF65-F5344CB8AC3E}">
        <p14:creationId xmlns:p14="http://schemas.microsoft.com/office/powerpoint/2010/main" val="41977677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Hyperlinks provided for further reading and depth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B8E10E6-3D6A-4C5A-BE5A-C15852B3F873}"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1288193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Ask students to engage, what do they think inclusion means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B8E10E6-3D6A-4C5A-BE5A-C15852B3F873}"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385481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Ask students to give examples of inclusion- ascertain knowledge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B8E10E6-3D6A-4C5A-BE5A-C15852B3F873}"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127952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B8E10E6-3D6A-4C5A-BE5A-C15852B3F873}"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8311897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E99E858-8333-4472-B92E-6EEA6E06D753}" type="slidenum">
              <a:rPr lang="en-GB" smtClean="0"/>
              <a:t>37</a:t>
            </a:fld>
            <a:endParaRPr lang="en-GB"/>
          </a:p>
        </p:txBody>
      </p:sp>
    </p:spTree>
    <p:extLst>
      <p:ext uri="{BB962C8B-B14F-4D97-AF65-F5344CB8AC3E}">
        <p14:creationId xmlns:p14="http://schemas.microsoft.com/office/powerpoint/2010/main" val="31541566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95257-2191-16F2-6572-B7BD208B035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2905AA8-18F3-5B8D-AD6E-2E26AFDCFF1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E11EA70-48E4-6D63-DAA7-57641A1FEAB4}"/>
              </a:ext>
            </a:extLst>
          </p:cNvPr>
          <p:cNvSpPr>
            <a:spLocks noGrp="1"/>
          </p:cNvSpPr>
          <p:nvPr>
            <p:ph type="dt" sz="half" idx="10"/>
          </p:nvPr>
        </p:nvSpPr>
        <p:spPr/>
        <p:txBody>
          <a:bodyPr/>
          <a:lstStyle/>
          <a:p>
            <a:fld id="{6444479B-705B-4489-957E-7E8A228BDFA0}" type="datetime1">
              <a:rPr lang="en-US" smtClean="0"/>
              <a:t>11/17/2025</a:t>
            </a:fld>
            <a:endParaRPr lang="en-US"/>
          </a:p>
        </p:txBody>
      </p:sp>
      <p:sp>
        <p:nvSpPr>
          <p:cNvPr id="5" name="Footer Placeholder 4">
            <a:extLst>
              <a:ext uri="{FF2B5EF4-FFF2-40B4-BE49-F238E27FC236}">
                <a16:creationId xmlns:a16="http://schemas.microsoft.com/office/drawing/2014/main" id="{9D6FFA98-D434-22A2-42A8-C49DFB340CC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6DA2888-1909-6169-0388-9219F0BE1C41}"/>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9678552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1AEACB-D3B4-4BB5-E5FF-335D59DD3A6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7D67937-065C-1160-4842-0A0AAED398B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1EF8CEF-8CA6-14A3-4B2A-0D644FBFFBC4}"/>
              </a:ext>
            </a:extLst>
          </p:cNvPr>
          <p:cNvSpPr>
            <a:spLocks noGrp="1"/>
          </p:cNvSpPr>
          <p:nvPr>
            <p:ph type="dt" sz="half" idx="10"/>
          </p:nvPr>
        </p:nvSpPr>
        <p:spPr/>
        <p:txBody>
          <a:bodyPr/>
          <a:lstStyle/>
          <a:p>
            <a:fld id="{9F89F774-3FA6-43B8-9241-99959C8FD463}" type="datetime1">
              <a:rPr lang="en-US" smtClean="0"/>
              <a:t>11/17/2025</a:t>
            </a:fld>
            <a:endParaRPr lang="en-US"/>
          </a:p>
        </p:txBody>
      </p:sp>
      <p:sp>
        <p:nvSpPr>
          <p:cNvPr id="5" name="Footer Placeholder 4">
            <a:extLst>
              <a:ext uri="{FF2B5EF4-FFF2-40B4-BE49-F238E27FC236}">
                <a16:creationId xmlns:a16="http://schemas.microsoft.com/office/drawing/2014/main" id="{3784DEE0-B335-DFC0-3CD2-4C6AC615995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4C43ACF-009D-7735-F7F7-9B7C89D75365}"/>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3836079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BEFD-CB67-2C09-D545-7A7896A9B69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6AEB464-EF79-7683-FACC-EE23D254F6F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C154A1B-4671-E5F4-DDDE-49F4BF66BA4C}"/>
              </a:ext>
            </a:extLst>
          </p:cNvPr>
          <p:cNvSpPr>
            <a:spLocks noGrp="1"/>
          </p:cNvSpPr>
          <p:nvPr>
            <p:ph type="dt" sz="half" idx="10"/>
          </p:nvPr>
        </p:nvSpPr>
        <p:spPr/>
        <p:txBody>
          <a:bodyPr/>
          <a:lstStyle/>
          <a:p>
            <a:fld id="{F9504452-5DCC-4FE2-A5C9-8A5EF6714D65}" type="datetime1">
              <a:rPr lang="en-US" smtClean="0"/>
              <a:t>11/17/2025</a:t>
            </a:fld>
            <a:endParaRPr lang="en-US"/>
          </a:p>
        </p:txBody>
      </p:sp>
      <p:sp>
        <p:nvSpPr>
          <p:cNvPr id="5" name="Footer Placeholder 4">
            <a:extLst>
              <a:ext uri="{FF2B5EF4-FFF2-40B4-BE49-F238E27FC236}">
                <a16:creationId xmlns:a16="http://schemas.microsoft.com/office/drawing/2014/main" id="{4816BCFD-A586-751F-5941-4775B874DCF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22F77C2-23A6-1379-B044-F5B6E80DFDC9}"/>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0648733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4873A-A4D3-3F4B-DE6B-AD8C2F9B981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E3F8238-BEED-9FB1-D5F0-C9EAB13498C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98B3D20-C3BC-869D-5A01-FFE6994ED84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9300C5E-2C13-9036-2AB5-536B2EB74093}"/>
              </a:ext>
            </a:extLst>
          </p:cNvPr>
          <p:cNvSpPr>
            <a:spLocks noGrp="1"/>
          </p:cNvSpPr>
          <p:nvPr>
            <p:ph type="dt" sz="half" idx="10"/>
          </p:nvPr>
        </p:nvSpPr>
        <p:spPr/>
        <p:txBody>
          <a:bodyPr/>
          <a:lstStyle/>
          <a:p>
            <a:fld id="{E579ABC2-0180-4F3A-A895-A85BC724D472}" type="datetime1">
              <a:rPr lang="en-US" smtClean="0"/>
              <a:t>11/17/2025</a:t>
            </a:fld>
            <a:endParaRPr lang="en-US"/>
          </a:p>
        </p:txBody>
      </p:sp>
      <p:sp>
        <p:nvSpPr>
          <p:cNvPr id="6" name="Footer Placeholder 5">
            <a:extLst>
              <a:ext uri="{FF2B5EF4-FFF2-40B4-BE49-F238E27FC236}">
                <a16:creationId xmlns:a16="http://schemas.microsoft.com/office/drawing/2014/main" id="{58779694-8395-72FC-B824-4C794A8C7BFF}"/>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2754370-5126-417C-6056-F7EC0272907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2339195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CA079-CDBD-D5E4-2399-D568953EA9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9D60A91-EB50-72DC-C02B-AC985BFA3F4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2AD1CC3-9BB1-82B4-717F-4CB7B6C23BE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C7A7A73-D4C1-D78C-DBAC-CDB2914DA11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0A8616E-32BB-CB19-DD8F-467AB354279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ED565EA-AE67-B279-BFBA-7FD418045A12}"/>
              </a:ext>
            </a:extLst>
          </p:cNvPr>
          <p:cNvSpPr>
            <a:spLocks noGrp="1"/>
          </p:cNvSpPr>
          <p:nvPr>
            <p:ph type="dt" sz="half" idx="10"/>
          </p:nvPr>
        </p:nvSpPr>
        <p:spPr/>
        <p:txBody>
          <a:bodyPr/>
          <a:lstStyle/>
          <a:p>
            <a:fld id="{6AEEA9BA-4E8F-439E-BEA4-91FBA01E3F5F}" type="datetime1">
              <a:rPr lang="en-US" smtClean="0"/>
              <a:t>11/17/2025</a:t>
            </a:fld>
            <a:endParaRPr lang="en-US"/>
          </a:p>
        </p:txBody>
      </p:sp>
      <p:sp>
        <p:nvSpPr>
          <p:cNvPr id="8" name="Footer Placeholder 7">
            <a:extLst>
              <a:ext uri="{FF2B5EF4-FFF2-40B4-BE49-F238E27FC236}">
                <a16:creationId xmlns:a16="http://schemas.microsoft.com/office/drawing/2014/main" id="{E23206B3-F598-84BE-BE9F-EDE686633595}"/>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A501A3B5-EA9F-08DA-8D66-987E8CC1C30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6947482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35FB8-3AA0-684D-1400-AB4647BB8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ADB3406-A7A2-465C-3654-89DD8A299BF2}"/>
              </a:ext>
            </a:extLst>
          </p:cNvPr>
          <p:cNvSpPr>
            <a:spLocks noGrp="1"/>
          </p:cNvSpPr>
          <p:nvPr>
            <p:ph type="dt" sz="half" idx="10"/>
          </p:nvPr>
        </p:nvSpPr>
        <p:spPr/>
        <p:txBody>
          <a:bodyPr/>
          <a:lstStyle/>
          <a:p>
            <a:fld id="{BE15BF18-0007-481C-AA29-413124BC3EE7}" type="datetime1">
              <a:rPr lang="en-US" smtClean="0"/>
              <a:t>11/17/2025</a:t>
            </a:fld>
            <a:endParaRPr lang="en-US"/>
          </a:p>
        </p:txBody>
      </p:sp>
      <p:sp>
        <p:nvSpPr>
          <p:cNvPr id="4" name="Footer Placeholder 3">
            <a:extLst>
              <a:ext uri="{FF2B5EF4-FFF2-40B4-BE49-F238E27FC236}">
                <a16:creationId xmlns:a16="http://schemas.microsoft.com/office/drawing/2014/main" id="{23DCB868-7CC0-026E-BE04-60D444A5DF93}"/>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CF17CF3-FE05-FB42-EF6C-C94FDD6B7D1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7351295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00687F8-B822-D506-2265-BAE002EA3AC0}"/>
              </a:ext>
            </a:extLst>
          </p:cNvPr>
          <p:cNvSpPr>
            <a:spLocks noGrp="1"/>
          </p:cNvSpPr>
          <p:nvPr>
            <p:ph type="dt" sz="half" idx="10"/>
          </p:nvPr>
        </p:nvSpPr>
        <p:spPr/>
        <p:txBody>
          <a:bodyPr/>
          <a:lstStyle/>
          <a:p>
            <a:fld id="{09BE9870-3748-43AD-B547-02A075CB4A1D}" type="datetime1">
              <a:rPr lang="en-US" smtClean="0"/>
              <a:t>11/17/2025</a:t>
            </a:fld>
            <a:endParaRPr lang="en-US"/>
          </a:p>
        </p:txBody>
      </p:sp>
      <p:sp>
        <p:nvSpPr>
          <p:cNvPr id="3" name="Footer Placeholder 2">
            <a:extLst>
              <a:ext uri="{FF2B5EF4-FFF2-40B4-BE49-F238E27FC236}">
                <a16:creationId xmlns:a16="http://schemas.microsoft.com/office/drawing/2014/main" id="{8CB32C43-6ECD-EBA9-1039-36B84889A222}"/>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286A422F-9ECD-47A4-6BA4-75DC7CC0B6CC}"/>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670605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ACAE1-4CDD-87CB-AA6D-9866B0E5C37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C25857A-1694-BE3C-5340-A55EA1162C2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9FCCC79-134E-37C5-AAEE-E9DB43661C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651CFE9-F483-70D8-6B26-E1ED195665DF}"/>
              </a:ext>
            </a:extLst>
          </p:cNvPr>
          <p:cNvSpPr>
            <a:spLocks noGrp="1"/>
          </p:cNvSpPr>
          <p:nvPr>
            <p:ph type="dt" sz="half" idx="10"/>
          </p:nvPr>
        </p:nvSpPr>
        <p:spPr/>
        <p:txBody>
          <a:bodyPr/>
          <a:lstStyle/>
          <a:p>
            <a:fld id="{558E7897-33C5-4F1A-9307-D068E37F3DC7}" type="datetime1">
              <a:rPr lang="en-US" smtClean="0"/>
              <a:t>11/17/2025</a:t>
            </a:fld>
            <a:endParaRPr lang="en-US"/>
          </a:p>
        </p:txBody>
      </p:sp>
      <p:sp>
        <p:nvSpPr>
          <p:cNvPr id="6" name="Footer Placeholder 5">
            <a:extLst>
              <a:ext uri="{FF2B5EF4-FFF2-40B4-BE49-F238E27FC236}">
                <a16:creationId xmlns:a16="http://schemas.microsoft.com/office/drawing/2014/main" id="{E0CEDF6C-2D46-37B3-9855-C97EDEB5C6D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D4E5D16-3173-A79B-C1B2-74288B2B646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66261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E3F26-8D37-93FE-A21C-901155FB8F4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743695A-9D9F-4A99-643B-1CEA5323F89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9488238-1EB4-046E-63BD-1FD213CCBCF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3DEE9E-C45D-9980-AC58-CD4ABC62F7D8}"/>
              </a:ext>
            </a:extLst>
          </p:cNvPr>
          <p:cNvSpPr>
            <a:spLocks noGrp="1"/>
          </p:cNvSpPr>
          <p:nvPr>
            <p:ph type="dt" sz="half" idx="10"/>
          </p:nvPr>
        </p:nvSpPr>
        <p:spPr/>
        <p:txBody>
          <a:bodyPr/>
          <a:lstStyle/>
          <a:p>
            <a:fld id="{82E171BA-CC09-47C8-A6DF-F5C5CB59CEEC}" type="datetime1">
              <a:rPr lang="en-US" smtClean="0"/>
              <a:t>11/17/2025</a:t>
            </a:fld>
            <a:endParaRPr lang="en-US"/>
          </a:p>
        </p:txBody>
      </p:sp>
      <p:sp>
        <p:nvSpPr>
          <p:cNvPr id="6" name="Footer Placeholder 5">
            <a:extLst>
              <a:ext uri="{FF2B5EF4-FFF2-40B4-BE49-F238E27FC236}">
                <a16:creationId xmlns:a16="http://schemas.microsoft.com/office/drawing/2014/main" id="{6842A2A2-BA28-BC42-8374-DD997B1DCA4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F1EC9C2-8CB4-6FD1-9853-C377D2C4F0B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5208500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21BAC-40A1-4C28-1F06-69952FDF2C8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BFFB43A-DBD8-C19B-0E13-A253B900C5F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D49C65-511F-093C-FCE6-3A30089A6061}"/>
              </a:ext>
            </a:extLst>
          </p:cNvPr>
          <p:cNvSpPr>
            <a:spLocks noGrp="1"/>
          </p:cNvSpPr>
          <p:nvPr>
            <p:ph type="dt" sz="half" idx="10"/>
          </p:nvPr>
        </p:nvSpPr>
        <p:spPr/>
        <p:txBody>
          <a:bodyPr/>
          <a:lstStyle/>
          <a:p>
            <a:fld id="{C07B66AD-7C08-490A-ADA4-B47E10FB2407}" type="datetime1">
              <a:rPr lang="en-US" smtClean="0"/>
              <a:t>11/17/2025</a:t>
            </a:fld>
            <a:endParaRPr lang="en-US"/>
          </a:p>
        </p:txBody>
      </p:sp>
      <p:sp>
        <p:nvSpPr>
          <p:cNvPr id="5" name="Footer Placeholder 4">
            <a:extLst>
              <a:ext uri="{FF2B5EF4-FFF2-40B4-BE49-F238E27FC236}">
                <a16:creationId xmlns:a16="http://schemas.microsoft.com/office/drawing/2014/main" id="{51B5871E-233F-E446-5E16-0FE0CBE0FFA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E1FC406-29E3-19D8-A206-C99DD0C60715}"/>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3627877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07D135E-7BA5-A2C3-CA97-827F414119A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FC7255E-81B5-0D2D-10BA-3CA066A2587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048F8D-A187-4D47-4B81-F52FD612E64F}"/>
              </a:ext>
            </a:extLst>
          </p:cNvPr>
          <p:cNvSpPr>
            <a:spLocks noGrp="1"/>
          </p:cNvSpPr>
          <p:nvPr>
            <p:ph type="dt" sz="half" idx="10"/>
          </p:nvPr>
        </p:nvSpPr>
        <p:spPr/>
        <p:txBody>
          <a:bodyPr/>
          <a:lstStyle/>
          <a:p>
            <a:fld id="{05B95027-4255-49E7-9841-CD21BCC99996}" type="datetime1">
              <a:rPr lang="en-US" smtClean="0"/>
              <a:t>11/17/2025</a:t>
            </a:fld>
            <a:endParaRPr lang="en-US"/>
          </a:p>
        </p:txBody>
      </p:sp>
      <p:sp>
        <p:nvSpPr>
          <p:cNvPr id="5" name="Footer Placeholder 4">
            <a:extLst>
              <a:ext uri="{FF2B5EF4-FFF2-40B4-BE49-F238E27FC236}">
                <a16:creationId xmlns:a16="http://schemas.microsoft.com/office/drawing/2014/main" id="{9402B9E7-BC38-C2B2-A428-092CB1B2EB5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ED8F398-E600-C5DB-3486-C9AA329042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3006963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3557701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920038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4548945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1209625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17/11/2025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8050074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17/11/2025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408195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17/11/2025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14516541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20510780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65405689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30675604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12999086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13D13B-0B2F-2E18-DF99-86CA0306BFE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F406F64-EDF5-D145-8CE1-E525DCECA1D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4E2D2C1-11FC-6DBC-2975-AC3199ADF66B}"/>
              </a:ext>
            </a:extLst>
          </p:cNvPr>
          <p:cNvSpPr>
            <a:spLocks noGrp="1"/>
          </p:cNvSpPr>
          <p:nvPr>
            <p:ph type="dt" sz="half" idx="10"/>
          </p:nvPr>
        </p:nvSpPr>
        <p:spPr/>
        <p:txBody>
          <a:bodyPr/>
          <a:lstStyle/>
          <a:p>
            <a:fld id="{E80C50CD-E178-4744-9B35-B2F624D6C5E9}" type="datetimeFigureOut">
              <a:rPr lang="en-US" smtClean="0"/>
              <a:t>11/18/2025</a:t>
            </a:fld>
            <a:endParaRPr lang="en-US"/>
          </a:p>
        </p:txBody>
      </p:sp>
      <p:sp>
        <p:nvSpPr>
          <p:cNvPr id="5" name="Footer Placeholder 4">
            <a:extLst>
              <a:ext uri="{FF2B5EF4-FFF2-40B4-BE49-F238E27FC236}">
                <a16:creationId xmlns:a16="http://schemas.microsoft.com/office/drawing/2014/main" id="{4966A228-E043-C834-3D3B-8A29E753581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C76A952-324F-FBDF-2932-9413B2B471E8}"/>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36831091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D2E63-4D21-5BD4-0E50-FD58E73B9DB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24CDE5F-3D35-2157-DFB3-32E8987572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330F273-78C6-FDAD-9720-66BD735BDE46}"/>
              </a:ext>
            </a:extLst>
          </p:cNvPr>
          <p:cNvSpPr>
            <a:spLocks noGrp="1"/>
          </p:cNvSpPr>
          <p:nvPr>
            <p:ph type="dt" sz="half" idx="10"/>
          </p:nvPr>
        </p:nvSpPr>
        <p:spPr/>
        <p:txBody>
          <a:bodyPr/>
          <a:lstStyle/>
          <a:p>
            <a:fld id="{E80C50CD-E178-4744-9B35-B2F624D6C5E9}" type="datetimeFigureOut">
              <a:rPr lang="en-US" smtClean="0"/>
              <a:t>11/18/2025</a:t>
            </a:fld>
            <a:endParaRPr lang="en-US"/>
          </a:p>
        </p:txBody>
      </p:sp>
      <p:sp>
        <p:nvSpPr>
          <p:cNvPr id="5" name="Footer Placeholder 4">
            <a:extLst>
              <a:ext uri="{FF2B5EF4-FFF2-40B4-BE49-F238E27FC236}">
                <a16:creationId xmlns:a16="http://schemas.microsoft.com/office/drawing/2014/main" id="{3450639E-2E1A-B340-070E-68B5B4AD70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43DB5A0-2D39-919C-806E-793374ED50D9}"/>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90871872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2EF3E-E25A-6A6D-0697-FB515F1A0F3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34606D1-C546-2BD7-3C69-4434312F8F6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148D7CF-FFBA-899D-18F9-948987AE2DF7}"/>
              </a:ext>
            </a:extLst>
          </p:cNvPr>
          <p:cNvSpPr>
            <a:spLocks noGrp="1"/>
          </p:cNvSpPr>
          <p:nvPr>
            <p:ph type="dt" sz="half" idx="10"/>
          </p:nvPr>
        </p:nvSpPr>
        <p:spPr/>
        <p:txBody>
          <a:bodyPr/>
          <a:lstStyle/>
          <a:p>
            <a:fld id="{E80C50CD-E178-4744-9B35-B2F624D6C5E9}" type="datetimeFigureOut">
              <a:rPr lang="en-US" smtClean="0"/>
              <a:t>11/18/2025</a:t>
            </a:fld>
            <a:endParaRPr lang="en-US"/>
          </a:p>
        </p:txBody>
      </p:sp>
      <p:sp>
        <p:nvSpPr>
          <p:cNvPr id="5" name="Footer Placeholder 4">
            <a:extLst>
              <a:ext uri="{FF2B5EF4-FFF2-40B4-BE49-F238E27FC236}">
                <a16:creationId xmlns:a16="http://schemas.microsoft.com/office/drawing/2014/main" id="{FDD9C4B5-FE1A-7B9B-8020-C4D48ABD54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9923063-02B5-0D91-CA5C-4A5784A00A2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02714479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6FD80-DF92-0291-0553-2CD31A0054F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F41102-7348-1EA8-031C-30C86852B8E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28733CC-7817-F639-9CDE-3BC5A734364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72954E7-1043-AC26-2997-8AF388283932}"/>
              </a:ext>
            </a:extLst>
          </p:cNvPr>
          <p:cNvSpPr>
            <a:spLocks noGrp="1"/>
          </p:cNvSpPr>
          <p:nvPr>
            <p:ph type="dt" sz="half" idx="10"/>
          </p:nvPr>
        </p:nvSpPr>
        <p:spPr/>
        <p:txBody>
          <a:bodyPr/>
          <a:lstStyle/>
          <a:p>
            <a:fld id="{E80C50CD-E178-4744-9B35-B2F624D6C5E9}" type="datetimeFigureOut">
              <a:rPr lang="en-US" smtClean="0"/>
              <a:t>11/18/2025</a:t>
            </a:fld>
            <a:endParaRPr lang="en-US"/>
          </a:p>
        </p:txBody>
      </p:sp>
      <p:sp>
        <p:nvSpPr>
          <p:cNvPr id="6" name="Footer Placeholder 5">
            <a:extLst>
              <a:ext uri="{FF2B5EF4-FFF2-40B4-BE49-F238E27FC236}">
                <a16:creationId xmlns:a16="http://schemas.microsoft.com/office/drawing/2014/main" id="{2C6ECB4E-B139-37C8-3761-F9068C1EA52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F0E89EA-5377-F171-1CC3-1625AC2514A2}"/>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25660931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D56FF-C387-32C1-0A67-F6F79D6F00A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5D89672-A991-954A-4A71-DC8830FEFAD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D3CCDF3-EEC6-5819-D255-7D95971DBAF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D897153-C020-84B1-5E0D-754A2889AC9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BCEA91E-881F-0766-A4BC-F4DCCAB9EED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ECA3A60-3B3A-D2DB-AAE6-2A857E6067E5}"/>
              </a:ext>
            </a:extLst>
          </p:cNvPr>
          <p:cNvSpPr>
            <a:spLocks noGrp="1"/>
          </p:cNvSpPr>
          <p:nvPr>
            <p:ph type="dt" sz="half" idx="10"/>
          </p:nvPr>
        </p:nvSpPr>
        <p:spPr/>
        <p:txBody>
          <a:bodyPr/>
          <a:lstStyle/>
          <a:p>
            <a:fld id="{E80C50CD-E178-4744-9B35-B2F624D6C5E9}" type="datetimeFigureOut">
              <a:rPr lang="en-US" smtClean="0"/>
              <a:t>11/18/2025</a:t>
            </a:fld>
            <a:endParaRPr lang="en-US"/>
          </a:p>
        </p:txBody>
      </p:sp>
      <p:sp>
        <p:nvSpPr>
          <p:cNvPr id="8" name="Footer Placeholder 7">
            <a:extLst>
              <a:ext uri="{FF2B5EF4-FFF2-40B4-BE49-F238E27FC236}">
                <a16:creationId xmlns:a16="http://schemas.microsoft.com/office/drawing/2014/main" id="{91513D29-5039-777A-C391-C2F4F11D5A9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5AC67F5-659C-CB97-3AB9-A3C60A4A2A78}"/>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43421620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0FBEF-1DB6-7EDD-E95E-E308C2D74E8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2C44254-5D73-0918-0974-33C9A7837103}"/>
              </a:ext>
            </a:extLst>
          </p:cNvPr>
          <p:cNvSpPr>
            <a:spLocks noGrp="1"/>
          </p:cNvSpPr>
          <p:nvPr>
            <p:ph type="dt" sz="half" idx="10"/>
          </p:nvPr>
        </p:nvSpPr>
        <p:spPr/>
        <p:txBody>
          <a:bodyPr/>
          <a:lstStyle/>
          <a:p>
            <a:fld id="{E80C50CD-E178-4744-9B35-B2F624D6C5E9}" type="datetimeFigureOut">
              <a:rPr lang="en-US" smtClean="0"/>
              <a:t>11/18/2025</a:t>
            </a:fld>
            <a:endParaRPr lang="en-US"/>
          </a:p>
        </p:txBody>
      </p:sp>
      <p:sp>
        <p:nvSpPr>
          <p:cNvPr id="4" name="Footer Placeholder 3">
            <a:extLst>
              <a:ext uri="{FF2B5EF4-FFF2-40B4-BE49-F238E27FC236}">
                <a16:creationId xmlns:a16="http://schemas.microsoft.com/office/drawing/2014/main" id="{85BE6795-0153-2414-8FB5-DFEFD5E8E47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575F2C1-17C6-63AC-0F83-9FF1BFE45489}"/>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89466458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1EAC88A-4FD6-910B-63A4-1E0629B3D8BA}"/>
              </a:ext>
            </a:extLst>
          </p:cNvPr>
          <p:cNvSpPr>
            <a:spLocks noGrp="1"/>
          </p:cNvSpPr>
          <p:nvPr>
            <p:ph type="dt" sz="half" idx="10"/>
          </p:nvPr>
        </p:nvSpPr>
        <p:spPr/>
        <p:txBody>
          <a:bodyPr/>
          <a:lstStyle/>
          <a:p>
            <a:fld id="{E80C50CD-E178-4744-9B35-B2F624D6C5E9}" type="datetimeFigureOut">
              <a:rPr lang="en-US" smtClean="0"/>
              <a:t>11/18/2025</a:t>
            </a:fld>
            <a:endParaRPr lang="en-US"/>
          </a:p>
        </p:txBody>
      </p:sp>
      <p:sp>
        <p:nvSpPr>
          <p:cNvPr id="3" name="Footer Placeholder 2">
            <a:extLst>
              <a:ext uri="{FF2B5EF4-FFF2-40B4-BE49-F238E27FC236}">
                <a16:creationId xmlns:a16="http://schemas.microsoft.com/office/drawing/2014/main" id="{4CD38708-6CF1-79CB-1D57-AD178635B2D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5E92D5A-BD8B-7ADC-8E35-31BC988AE7F6}"/>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57661211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18CE8-C18A-0D9A-7BB5-E55F331C75B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C39BE98-6B65-97DC-3293-AB36882AADF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23A22AA-B919-5DFE-6926-173A373C9D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53C784A-9A4D-F780-B1B7-003AC3E77118}"/>
              </a:ext>
            </a:extLst>
          </p:cNvPr>
          <p:cNvSpPr>
            <a:spLocks noGrp="1"/>
          </p:cNvSpPr>
          <p:nvPr>
            <p:ph type="dt" sz="half" idx="10"/>
          </p:nvPr>
        </p:nvSpPr>
        <p:spPr/>
        <p:txBody>
          <a:bodyPr/>
          <a:lstStyle/>
          <a:p>
            <a:fld id="{E80C50CD-E178-4744-9B35-B2F624D6C5E9}" type="datetimeFigureOut">
              <a:rPr lang="en-US" smtClean="0"/>
              <a:t>11/18/2025</a:t>
            </a:fld>
            <a:endParaRPr lang="en-US"/>
          </a:p>
        </p:txBody>
      </p:sp>
      <p:sp>
        <p:nvSpPr>
          <p:cNvPr id="6" name="Footer Placeholder 5">
            <a:extLst>
              <a:ext uri="{FF2B5EF4-FFF2-40B4-BE49-F238E27FC236}">
                <a16:creationId xmlns:a16="http://schemas.microsoft.com/office/drawing/2014/main" id="{78E53504-D9D6-D369-9CDC-3E255AA073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1E7F1C-9833-ED74-7853-0C7EC7EBE7CE}"/>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70284537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210EA-2802-ADF0-B2E6-C1C0070D39B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CC328F9-D58B-B922-94E0-F97DEC4E9FB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9D2F54F-6343-AA59-1BBF-BABA946B51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6A5B32-1836-4801-7553-5BCED0C723D8}"/>
              </a:ext>
            </a:extLst>
          </p:cNvPr>
          <p:cNvSpPr>
            <a:spLocks noGrp="1"/>
          </p:cNvSpPr>
          <p:nvPr>
            <p:ph type="dt" sz="half" idx="10"/>
          </p:nvPr>
        </p:nvSpPr>
        <p:spPr/>
        <p:txBody>
          <a:bodyPr/>
          <a:lstStyle/>
          <a:p>
            <a:fld id="{E80C50CD-E178-4744-9B35-B2F624D6C5E9}" type="datetimeFigureOut">
              <a:rPr lang="en-US" smtClean="0"/>
              <a:t>11/18/2025</a:t>
            </a:fld>
            <a:endParaRPr lang="en-US"/>
          </a:p>
        </p:txBody>
      </p:sp>
      <p:sp>
        <p:nvSpPr>
          <p:cNvPr id="6" name="Footer Placeholder 5">
            <a:extLst>
              <a:ext uri="{FF2B5EF4-FFF2-40B4-BE49-F238E27FC236}">
                <a16:creationId xmlns:a16="http://schemas.microsoft.com/office/drawing/2014/main" id="{1966EBEA-9D3A-A657-614B-401B4A4D8B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989B9A-25BA-FB4B-093F-7AF81B19E3D7}"/>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46986166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1D3F8B-1237-012A-16E8-A8712EB66C7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166ADD8-DC43-25C5-1630-A758D0F54A6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261EA53-938D-2149-FE16-08B9A4DF4196}"/>
              </a:ext>
            </a:extLst>
          </p:cNvPr>
          <p:cNvSpPr>
            <a:spLocks noGrp="1"/>
          </p:cNvSpPr>
          <p:nvPr>
            <p:ph type="dt" sz="half" idx="10"/>
          </p:nvPr>
        </p:nvSpPr>
        <p:spPr/>
        <p:txBody>
          <a:bodyPr/>
          <a:lstStyle/>
          <a:p>
            <a:fld id="{E80C50CD-E178-4744-9B35-B2F624D6C5E9}" type="datetimeFigureOut">
              <a:rPr lang="en-US" smtClean="0"/>
              <a:t>11/18/2025</a:t>
            </a:fld>
            <a:endParaRPr lang="en-US"/>
          </a:p>
        </p:txBody>
      </p:sp>
      <p:sp>
        <p:nvSpPr>
          <p:cNvPr id="5" name="Footer Placeholder 4">
            <a:extLst>
              <a:ext uri="{FF2B5EF4-FFF2-40B4-BE49-F238E27FC236}">
                <a16:creationId xmlns:a16="http://schemas.microsoft.com/office/drawing/2014/main" id="{93418CAE-5EB6-CA78-023E-7F3968BF7E1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A4FEA5-70BB-6C95-9974-59B77ADECF1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68335261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0C225B1-D24F-9602-4571-C9224A49F04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999C1C3-AF2D-FDD8-A084-2A87FC95F3A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A97B06-58FB-1469-09D0-6608518FB128}"/>
              </a:ext>
            </a:extLst>
          </p:cNvPr>
          <p:cNvSpPr>
            <a:spLocks noGrp="1"/>
          </p:cNvSpPr>
          <p:nvPr>
            <p:ph type="dt" sz="half" idx="10"/>
          </p:nvPr>
        </p:nvSpPr>
        <p:spPr/>
        <p:txBody>
          <a:bodyPr/>
          <a:lstStyle/>
          <a:p>
            <a:fld id="{E80C50CD-E178-4744-9B35-B2F624D6C5E9}" type="datetimeFigureOut">
              <a:rPr lang="en-US" smtClean="0"/>
              <a:t>11/18/2025</a:t>
            </a:fld>
            <a:endParaRPr lang="en-US"/>
          </a:p>
        </p:txBody>
      </p:sp>
      <p:sp>
        <p:nvSpPr>
          <p:cNvPr id="5" name="Footer Placeholder 4">
            <a:extLst>
              <a:ext uri="{FF2B5EF4-FFF2-40B4-BE49-F238E27FC236}">
                <a16:creationId xmlns:a16="http://schemas.microsoft.com/office/drawing/2014/main" id="{6AFCF5EC-F149-BEA0-1D57-1C2DF6467E6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82C93E3-5465-99F2-7AC2-2493A5EBD5A6}"/>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028177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9C4ACE7-3B41-62B2-22C3-2A75488A43A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8C3BD86-9C57-12B0-247E-B10203CC888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1A6E6C7-27A1-5DE9-0AF1-7AA25956B6A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DA38F49-B3E2-4BF0-BEC7-C30D34ABBB8D}" type="datetime1">
              <a:rPr lang="en-US" smtClean="0"/>
              <a:t>11/17/2025</a:t>
            </a:fld>
            <a:endParaRPr lang="en-US"/>
          </a:p>
        </p:txBody>
      </p:sp>
      <p:sp>
        <p:nvSpPr>
          <p:cNvPr id="5" name="Footer Placeholder 4">
            <a:extLst>
              <a:ext uri="{FF2B5EF4-FFF2-40B4-BE49-F238E27FC236}">
                <a16:creationId xmlns:a16="http://schemas.microsoft.com/office/drawing/2014/main" id="{8B90362E-E2DE-3C30-DEC6-B2E3662E803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8026053B-D220-3914-025D-F69107BE64F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2980591363"/>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17/11/2025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3650843412"/>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8447F7F-D3F7-18BB-6983-7B985C95902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C3615BF-A861-9F89-F0D9-271069949C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C2587B2-6357-A799-2012-11F1F2726A1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80C50CD-E178-4744-9B35-B2F624D6C5E9}" type="datetimeFigureOut">
              <a:rPr lang="en-US" smtClean="0"/>
              <a:pPr/>
              <a:t>11/18/2025</a:t>
            </a:fld>
            <a:endParaRPr lang="en-US"/>
          </a:p>
        </p:txBody>
      </p:sp>
      <p:sp>
        <p:nvSpPr>
          <p:cNvPr id="5" name="Footer Placeholder 4">
            <a:extLst>
              <a:ext uri="{FF2B5EF4-FFF2-40B4-BE49-F238E27FC236}">
                <a16:creationId xmlns:a16="http://schemas.microsoft.com/office/drawing/2014/main" id="{AB9BF839-5BFA-F420-1CCE-9B9B862CFB3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D06AAC3F-B76E-6FF5-1278-1FB547B1ECD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48CC95F-0247-41B6-91CF-DC97C76A7088}" type="slidenum">
              <a:rPr lang="en-US" smtClean="0"/>
              <a:pPr/>
              <a:t>‹#›</a:t>
            </a:fld>
            <a:endParaRPr lang="en-US"/>
          </a:p>
        </p:txBody>
      </p:sp>
    </p:spTree>
    <p:extLst>
      <p:ext uri="{BB962C8B-B14F-4D97-AF65-F5344CB8AC3E}">
        <p14:creationId xmlns:p14="http://schemas.microsoft.com/office/powerpoint/2010/main" val="2751468732"/>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3" Type="http://schemas.openxmlformats.org/officeDocument/2006/relationships/hyperlink" Target="https://www.google.com/search?cs=0&amp;sca_esv=a2298fc5d05f71a9&amp;q=Social+equality&amp;sa=X&amp;ved=2ahUKEwiEzJOHpKuQAxWAVUEAHUvBDmUQxccNegQIFxAB&amp;mstk=AUtExfCQaurQCZ7ppVOOZOd2uD8F7ZeaBGlDuSU1eTS-BryWhAunXBq-o1tc5MiSrLYORHJy2VlSQaVN19ChdgIIeI8ACmVs_fhM_jDVEKuM30HyfPwqNrDrmEs2b7cylT1CInY&amp;csui=3" TargetMode="External"/><Relationship Id="rId2" Type="http://schemas.openxmlformats.org/officeDocument/2006/relationships/notesSlide" Target="../notesSlides/notesSlide1.xml"/><Relationship Id="rId1" Type="http://schemas.openxmlformats.org/officeDocument/2006/relationships/slideLayout" Target="../slideLayouts/slideLayout24.xml"/><Relationship Id="rId5" Type="http://schemas.openxmlformats.org/officeDocument/2006/relationships/hyperlink" Target="https://www.google.com/search?cs=0&amp;sca_esv=a2298fc5d05f71a9&amp;q=Gender+equality&amp;sa=X&amp;ved=2ahUKEwiEzJOHpKuQAxWAVUEAHUvBDmUQxccNegQIGhAB&amp;mstk=AUtExfCQaurQCZ7ppVOOZOd2uD8F7ZeaBGlDuSU1eTS-BryWhAunXBq-o1tc5MiSrLYORHJy2VlSQaVN19ChdgIIeI8ACmVs_fhM_jDVEKuM30HyfPwqNrDrmEs2b7cylT1CInY&amp;csui=3" TargetMode="External"/><Relationship Id="rId4" Type="http://schemas.openxmlformats.org/officeDocument/2006/relationships/hyperlink" Target="https://www.google.com/search?cs=0&amp;sca_esv=a2298fc5d05f71a9&amp;q=Legal+equality&amp;sa=X&amp;ved=2ahUKEwiEzJOHpKuQAxWAVUEAHUvBDmUQxccNegQIGxAB&amp;mstk=AUtExfCQaurQCZ7ppVOOZOd2uD8F7ZeaBGlDuSU1eTS-BryWhAunXBq-o1tc5MiSrLYORHJy2VlSQaVN19ChdgIIeI8ACmVs_fhM_jDVEKuM30HyfPwqNrDrmEs2b7cylT1CInY&amp;csui=3"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9.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1.xml.rels><?xml version="1.0" encoding="UTF-8" standalone="yes"?>
<Relationships xmlns="http://schemas.openxmlformats.org/package/2006/relationships"><Relationship Id="rId3" Type="http://schemas.openxmlformats.org/officeDocument/2006/relationships/hyperlink" Target="https://www.google.com/search?q=National+Health+Service+%28NHS%29&amp;oq=What+is+the+purpose+of+a+welfare+state+UK&amp;gs_lcrp=EgZjaHJvbWUyBggAEEUYOTIICAEQABgWGB4yDQgCEAAYhgMYgAQYigUyCggDEAAYgAQYogQyBwgEEAAY7wUyBwgFEAAY7wXSAQg4MzQxajBqNKgCALACAA&amp;sourceid=chrome&amp;ie=UTF-8&amp;mstk=AUtExfDZqB9GKS2IKjH8EG74GWIvFzlUnIMspEfVst2fWgVuWyeHvbql1V48F2OJGd8po0CS-zIhK7VlgeSmPgmlCW28A6cjQ7mULx9rIbEljksazdOwF7HSNgcw1OIwGlmRyR4&amp;csui=3&amp;ved=2ahUKEwiDysbFyfyQAxVIBfsDHRwlIK0QgK4QegQIAxAE" TargetMode="External"/><Relationship Id="rId2" Type="http://schemas.openxmlformats.org/officeDocument/2006/relationships/hyperlink" Target="https://www.google.com/search?q=equality+of+opportunity&amp;oq=What+is+the+purpose+of+a+welfare+state+UK&amp;gs_lcrp=EgZjaHJvbWUyBggAEEUYOTIICAEQABgWGB4yDQgCEAAYhgMYgAQYigUyCggDEAAYgAQYogQyBwgEEAAY7wUyBwgFEAAY7wXSAQg4MzQxajBqNKgCALACAA&amp;sourceid=chrome&amp;ie=UTF-8&amp;mstk=AUtExfDZqB9GKS2IKjH8EG74GWIvFzlUnIMspEfVst2fWgVuWyeHvbql1V48F2OJGd8po0CS-zIhK7VlgeSmPgmlCW28A6cjQ7mULx9rIbEljksazdOwF7HSNgcw1OIwGlmRyR4&amp;csui=3&amp;ved=2ahUKEwiDysbFyfyQAxVIBfsDHRwlIK0QgK4QegQIAxAC" TargetMode="External"/><Relationship Id="rId1" Type="http://schemas.openxmlformats.org/officeDocument/2006/relationships/slideLayout" Target="../slideLayouts/slideLayout29.xml"/><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2" Type="http://schemas.openxmlformats.org/officeDocument/2006/relationships/hyperlink" Target="https://sochealth.co.uk/national-health-service/public-health-and-wellbeing/beveridge-report/"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3.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hyperlink" Target="https://www.google.com/search?q=Crisis+Loans&amp;sca_esv=a174f5be0db83716&amp;ei=lrYcaY-xE82jhbIPsffX8Qo&amp;ved=2ahUKEwj06dyrpvyQAxX6XUEAHblpDGwQgK4QegQIAxAF&amp;uact=5&amp;oq=welfare+reforms+2012+uk&amp;gs_lp=Egxnd3Mtd2l6LXNlcnAiF3dlbGZhcmUgcmVmb3JtcyAyMDEyIHVrMgUQABjvBTIIEAAYgAQYogQyBRAAGO8FMgUQABjvBTIIEAAYogQYiQVI6xBQ4gVYrgpwAXgBkAEAmAGQAaABiAKqAQMwLjK4AQPIAQD4AQGYAgOgAqsCwgIKEAAYsAMY1gQYR5gDAIgGAZAGCJIHAzEuMqAHlgeyBwMwLjK4B58CwgcFMi0xLjLIBxs&amp;sclient=gws-wiz-serp&amp;mstk=AUtExfBhjXY6uR4gSoeNC-Q-ktMv7DxVaeQINA6DlxMKhXPB_qwffpjNBO6tpz2znisqU70--Be8ZDTaXKYFvrvjfJ4weyvnnXSFKSnhgW6ejZvPuvpMOrZapkUsQ50S2whxFcs&amp;csui=3" TargetMode="Externa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7.xml"/></Relationships>
</file>

<file path=ppt/slides/_rels/slide2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hyperlink" Target="https://www.disabilityrightsuk.org/news/2021/february/welfare-benefit-reforms-%E2%80%9Cdevastating%E2%80%9D-health-and-wellbeing-conclude-cross-party?srsltid=AfmBOopYTtC6S8S9kFhWyklyb0cZ-VbiEkoHzDWBLw6LUBeaL_zHkaXf" TargetMode="External"/><Relationship Id="rId2" Type="http://schemas.openxmlformats.org/officeDocument/2006/relationships/hyperlink" Target="https://commonslibrary.parliament.uk/research-briefings/cdp-2018-0072/#:~:text=Since%202011%2C%20the%20Department%20for,of%20an%20assured%20shorthold%20tenancy." TargetMode="External"/><Relationship Id="rId1" Type="http://schemas.openxmlformats.org/officeDocument/2006/relationships/slideLayout" Target="../slideLayouts/slideLayout13.xml"/><Relationship Id="rId4" Type="http://schemas.openxmlformats.org/officeDocument/2006/relationships/hyperlink" Target="https://e-space.mmu.ac.uk/626734/3/Policy%20Failure%20or%20Fup%20Welfare%20Reform%20and%20Homelessness%20REVISED%20AND%20RESUBMITTED%20final%20version%2026%20May%2020201.pdf" TargetMode="External"/></Relationships>
</file>

<file path=ppt/slides/_rels/slide2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hyperlink" Target="https://assets.rebootonline.com/best-european-countries-become-parent/" TargetMode="Externa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1.png"/></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Drawings on colorful paper">
            <a:extLst>
              <a:ext uri="{FF2B5EF4-FFF2-40B4-BE49-F238E27FC236}">
                <a16:creationId xmlns:a16="http://schemas.microsoft.com/office/drawing/2014/main" id="{62DA303E-7638-086F-BF07-62FFC6A01415}"/>
              </a:ext>
            </a:extLst>
          </p:cNvPr>
          <p:cNvPicPr>
            <a:picLocks noChangeAspect="1"/>
          </p:cNvPicPr>
          <p:nvPr/>
        </p:nvPicPr>
        <p:blipFill>
          <a:blip r:embed="rId2"/>
          <a:srcRect t="8557" r="9091" b="14835"/>
          <a:stretch>
            <a:fillRect/>
          </a:stretch>
        </p:blipFill>
        <p:spPr>
          <a:xfrm>
            <a:off x="20" y="1"/>
            <a:ext cx="12191979" cy="6858000"/>
          </a:xfrm>
          <a:prstGeom prst="rect">
            <a:avLst/>
          </a:prstGeom>
        </p:spPr>
      </p:pic>
      <p:sp>
        <p:nvSpPr>
          <p:cNvPr id="2" name="Title 1">
            <a:extLst>
              <a:ext uri="{FF2B5EF4-FFF2-40B4-BE49-F238E27FC236}">
                <a16:creationId xmlns:a16="http://schemas.microsoft.com/office/drawing/2014/main" id="{C99F68BB-18DE-39A3-643D-050263A82C6E}"/>
              </a:ext>
            </a:extLst>
          </p:cNvPr>
          <p:cNvSpPr>
            <a:spLocks noGrp="1"/>
          </p:cNvSpPr>
          <p:nvPr>
            <p:ph type="ctrTitle"/>
          </p:nvPr>
        </p:nvSpPr>
        <p:spPr>
          <a:xfrm>
            <a:off x="356615" y="5863030"/>
            <a:ext cx="7955280" cy="870008"/>
          </a:xfrm>
        </p:spPr>
        <p:txBody>
          <a:bodyPr anchor="ctr">
            <a:normAutofit/>
          </a:bodyPr>
          <a:lstStyle/>
          <a:p>
            <a:r>
              <a:rPr lang="en-GB" sz="4800"/>
              <a:t>Social Inclusion</a:t>
            </a:r>
          </a:p>
        </p:txBody>
      </p:sp>
      <p:sp>
        <p:nvSpPr>
          <p:cNvPr id="3" name="Subtitle 2">
            <a:extLst>
              <a:ext uri="{FF2B5EF4-FFF2-40B4-BE49-F238E27FC236}">
                <a16:creationId xmlns:a16="http://schemas.microsoft.com/office/drawing/2014/main" id="{C3998EDF-464C-F812-947D-525BCC302EDD}"/>
              </a:ext>
            </a:extLst>
          </p:cNvPr>
          <p:cNvSpPr>
            <a:spLocks noGrp="1"/>
          </p:cNvSpPr>
          <p:nvPr>
            <p:ph type="subTitle" idx="1"/>
          </p:nvPr>
        </p:nvSpPr>
        <p:spPr>
          <a:xfrm>
            <a:off x="8308323" y="5863030"/>
            <a:ext cx="3527062" cy="870008"/>
          </a:xfrm>
        </p:spPr>
        <p:txBody>
          <a:bodyPr anchor="ctr">
            <a:normAutofit/>
          </a:bodyPr>
          <a:lstStyle/>
          <a:p>
            <a:pPr algn="r"/>
            <a:r>
              <a:rPr lang="en-GB" sz="1600"/>
              <a:t>Benefits week 2</a:t>
            </a:r>
          </a:p>
        </p:txBody>
      </p:sp>
    </p:spTree>
    <p:extLst>
      <p:ext uri="{BB962C8B-B14F-4D97-AF65-F5344CB8AC3E}">
        <p14:creationId xmlns:p14="http://schemas.microsoft.com/office/powerpoint/2010/main" val="426961796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blue and white sky&#10;&#10;AI-generated content may be incorrect.">
            <a:extLst>
              <a:ext uri="{FF2B5EF4-FFF2-40B4-BE49-F238E27FC236}">
                <a16:creationId xmlns:a16="http://schemas.microsoft.com/office/drawing/2014/main" id="{65C0DAA5-1C67-307C-1E64-B0A6E6F29DE6}"/>
              </a:ext>
            </a:extLst>
          </p:cNvPr>
          <p:cNvPicPr>
            <a:picLocks noChangeAspect="1"/>
          </p:cNvPicPr>
          <p:nvPr/>
        </p:nvPicPr>
        <p:blipFill>
          <a:blip r:embed="rId2">
            <a:duotone>
              <a:schemeClr val="bg2">
                <a:shade val="45000"/>
                <a:satMod val="135000"/>
              </a:schemeClr>
              <a:prstClr val="white"/>
            </a:duotone>
          </a:blip>
          <a:srcRect t="14069" b="6425"/>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9F9ECA-A974-3D4C-679F-C46350C08023}"/>
              </a:ext>
            </a:extLst>
          </p:cNvPr>
          <p:cNvSpPr>
            <a:spLocks noGrp="1"/>
          </p:cNvSpPr>
          <p:nvPr>
            <p:ph type="title"/>
          </p:nvPr>
        </p:nvSpPr>
        <p:spPr>
          <a:xfrm>
            <a:off x="838200" y="365125"/>
            <a:ext cx="10515600" cy="1325563"/>
          </a:xfrm>
        </p:spPr>
        <p:txBody>
          <a:bodyPr>
            <a:normAutofit/>
          </a:bodyPr>
          <a:lstStyle/>
          <a:p>
            <a:r>
              <a:rPr lang="en-GB" dirty="0"/>
              <a:t>Today’s Session</a:t>
            </a:r>
          </a:p>
        </p:txBody>
      </p:sp>
      <p:graphicFrame>
        <p:nvGraphicFramePr>
          <p:cNvPr id="5" name="Content Placeholder 2">
            <a:extLst>
              <a:ext uri="{FF2B5EF4-FFF2-40B4-BE49-F238E27FC236}">
                <a16:creationId xmlns:a16="http://schemas.microsoft.com/office/drawing/2014/main" id="{2775A3A3-0E88-2333-2022-A4F7ED5E4BCF}"/>
              </a:ext>
            </a:extLst>
          </p:cNvPr>
          <p:cNvGraphicFramePr>
            <a:graphicFrameLocks noGrp="1"/>
          </p:cNvGraphicFramePr>
          <p:nvPr>
            <p:ph idx="1"/>
            <p:extLst>
              <p:ext uri="{D42A27DB-BD31-4B8C-83A1-F6EECF244321}">
                <p14:modId xmlns:p14="http://schemas.microsoft.com/office/powerpoint/2010/main" val="93733892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79687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80F58CA2-3CB2-4B26-8748-7FBA085E0A6F}"/>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graphicEl>
                                              <a:dgm id="{4B31050A-23D6-4C52-A062-620DB68006A6}"/>
                                            </p:graphic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graphicEl>
                                              <a:dgm id="{E9CC39CA-D32F-4D69-A651-FF7B4B2CC2C1}"/>
                                            </p:graphic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
                                            <p:graphicEl>
                                              <a:dgm id="{C3AEF655-94B5-4705-A95D-E2B313CA5296}"/>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79AB818F-A83F-4B32-9B85-9387231020AC}"/>
                                            </p:graphic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
                                            <p:graphicEl>
                                              <a:dgm id="{B4AD7AF7-04DE-4E82-85EE-378CBAFB4226}"/>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8" name="Rectangle 1047">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50" name="Arc 1049">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3715EE0-E86C-E624-B65C-8664FDC08784}"/>
              </a:ext>
            </a:extLst>
          </p:cNvPr>
          <p:cNvSpPr>
            <a:spLocks noGrp="1"/>
          </p:cNvSpPr>
          <p:nvPr>
            <p:ph type="title"/>
          </p:nvPr>
        </p:nvSpPr>
        <p:spPr>
          <a:xfrm>
            <a:off x="5894962" y="479493"/>
            <a:ext cx="5458838" cy="1325563"/>
          </a:xfrm>
        </p:spPr>
        <p:txBody>
          <a:bodyPr>
            <a:normAutofit/>
          </a:bodyPr>
          <a:lstStyle/>
          <a:p>
            <a:r>
              <a:rPr lang="en-GB"/>
              <a:t>Equality meaning</a:t>
            </a:r>
            <a:endParaRPr lang="en-GB" dirty="0"/>
          </a:p>
        </p:txBody>
      </p:sp>
      <p:sp>
        <p:nvSpPr>
          <p:cNvPr id="1052" name="Freeform: Shape 1051">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1026" name="Picture 2" descr="Equality poster – doodle education">
            <a:extLst>
              <a:ext uri="{FF2B5EF4-FFF2-40B4-BE49-F238E27FC236}">
                <a16:creationId xmlns:a16="http://schemas.microsoft.com/office/drawing/2014/main" id="{DC0D23BF-35D0-C2E6-D399-4094ED46B5E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20040" y="865178"/>
            <a:ext cx="4359910" cy="566567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0023EBB-25A1-DFC8-7044-BDA9DEABA093}"/>
              </a:ext>
            </a:extLst>
          </p:cNvPr>
          <p:cNvSpPr>
            <a:spLocks noGrp="1"/>
          </p:cNvSpPr>
          <p:nvPr>
            <p:ph idx="1"/>
          </p:nvPr>
        </p:nvSpPr>
        <p:spPr>
          <a:xfrm>
            <a:off x="4556760" y="1478280"/>
            <a:ext cx="7315200" cy="5090160"/>
          </a:xfrm>
        </p:spPr>
        <p:txBody>
          <a:bodyPr>
            <a:noAutofit/>
          </a:bodyPr>
          <a:lstStyle/>
          <a:p>
            <a:pPr marL="0" indent="0">
              <a:buNone/>
            </a:pPr>
            <a:endParaRPr lang="en-GB" sz="2400" dirty="0"/>
          </a:p>
          <a:p>
            <a:r>
              <a:rPr lang="en-GB" sz="2400" dirty="0"/>
              <a:t>Equality is the state of being equal, especially in status, rights and opportunities </a:t>
            </a:r>
          </a:p>
          <a:p>
            <a:r>
              <a:rPr lang="en-GB" sz="2400" dirty="0"/>
              <a:t>It means treating people fairly in ways that reflect their needs, ensuring that they have equal opportunity to achieve their desired outcomes</a:t>
            </a:r>
          </a:p>
          <a:p>
            <a:pPr marL="0" indent="0">
              <a:buNone/>
            </a:pPr>
            <a:endParaRPr lang="en-GB" sz="2400" dirty="0"/>
          </a:p>
          <a:p>
            <a:pPr marL="0" indent="0">
              <a:buNone/>
            </a:pPr>
            <a:r>
              <a:rPr lang="en-GB" sz="2400" dirty="0"/>
              <a:t>Examples-</a:t>
            </a:r>
          </a:p>
          <a:p>
            <a:r>
              <a:rPr lang="en-GB" sz="2400" dirty="0"/>
              <a:t>All students receive the same holiday entitlement</a:t>
            </a:r>
          </a:p>
          <a:p>
            <a:r>
              <a:rPr lang="en-GB" sz="2400" dirty="0"/>
              <a:t>Everyone is paid the same for doing the same job</a:t>
            </a:r>
          </a:p>
          <a:p>
            <a:r>
              <a:rPr lang="en-GB" sz="2400" dirty="0"/>
              <a:t>Everyone can access education</a:t>
            </a:r>
          </a:p>
        </p:txBody>
      </p:sp>
    </p:spTree>
    <p:extLst>
      <p:ext uri="{BB962C8B-B14F-4D97-AF65-F5344CB8AC3E}">
        <p14:creationId xmlns:p14="http://schemas.microsoft.com/office/powerpoint/2010/main" val="4140699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useBgFill="1">
        <p:nvSpPr>
          <p:cNvPr id="24" name="Freeform: Shape 23">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6E6E6"/>
            </a:solidFill>
          </a:ln>
          <a:effectLst>
            <a:outerShdw blurRad="508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6" name="Freeform: Shape 25">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C13C174-4014-9EDD-FD35-EBC70AB7FCC8}"/>
              </a:ext>
            </a:extLst>
          </p:cNvPr>
          <p:cNvSpPr>
            <a:spLocks noGrp="1"/>
          </p:cNvSpPr>
          <p:nvPr>
            <p:ph type="title"/>
          </p:nvPr>
        </p:nvSpPr>
        <p:spPr>
          <a:xfrm>
            <a:off x="621792" y="1161288"/>
            <a:ext cx="3602736" cy="4526280"/>
          </a:xfrm>
        </p:spPr>
        <p:txBody>
          <a:bodyPr>
            <a:normAutofit/>
          </a:bodyPr>
          <a:lstStyle/>
          <a:p>
            <a:r>
              <a:rPr lang="en-GB" sz="4000" dirty="0"/>
              <a:t>Different types of equality in and society</a:t>
            </a:r>
          </a:p>
        </p:txBody>
      </p:sp>
      <p:sp>
        <p:nvSpPr>
          <p:cNvPr id="28" name="Rectangle 27">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83815F0-52FF-FCE2-F4BE-187293D7537D}"/>
              </a:ext>
            </a:extLst>
          </p:cNvPr>
          <p:cNvSpPr>
            <a:spLocks noGrp="1"/>
          </p:cNvSpPr>
          <p:nvPr>
            <p:ph idx="1"/>
          </p:nvPr>
        </p:nvSpPr>
        <p:spPr>
          <a:xfrm>
            <a:off x="5059680" y="792480"/>
            <a:ext cx="6858000" cy="6858000"/>
          </a:xfrm>
        </p:spPr>
        <p:txBody>
          <a:bodyPr anchor="ctr">
            <a:normAutofit/>
          </a:bodyPr>
          <a:lstStyle/>
          <a:p>
            <a:r>
              <a:rPr lang="en-GB" sz="2100" dirty="0">
                <a:hlinkClick r:id="rId3">
                  <a:extLst>
                    <a:ext uri="{A12FA001-AC4F-418D-AE19-62706E023703}">
                      <ahyp:hlinkClr xmlns:ahyp="http://schemas.microsoft.com/office/drawing/2018/hyperlinkcolor" val="tx"/>
                    </a:ext>
                  </a:extLst>
                </a:hlinkClick>
              </a:rPr>
              <a:t>Social equality</a:t>
            </a:r>
            <a:r>
              <a:rPr lang="en-GB" sz="2100" dirty="0"/>
              <a:t>: </a:t>
            </a:r>
          </a:p>
          <a:p>
            <a:pPr marL="0" indent="0">
              <a:buNone/>
            </a:pPr>
            <a:r>
              <a:rPr lang="en-GB" sz="2100" dirty="0"/>
              <a:t>This principle holds that all individuals have the same social status and access to opportunities, regardless of personal characteristics. It includes equal access to social services, civil rights, and freedom of expression</a:t>
            </a:r>
          </a:p>
          <a:p>
            <a:pPr marL="0" indent="0">
              <a:buNone/>
            </a:pPr>
            <a:endParaRPr lang="en-GB" sz="2100" dirty="0"/>
          </a:p>
          <a:p>
            <a:r>
              <a:rPr lang="en-GB" sz="2100" dirty="0">
                <a:hlinkClick r:id="rId4">
                  <a:extLst>
                    <a:ext uri="{A12FA001-AC4F-418D-AE19-62706E023703}">
                      <ahyp:hlinkClr xmlns:ahyp="http://schemas.microsoft.com/office/drawing/2018/hyperlinkcolor" val="tx"/>
                    </a:ext>
                  </a:extLst>
                </a:hlinkClick>
              </a:rPr>
              <a:t>Legal equality</a:t>
            </a:r>
            <a:r>
              <a:rPr lang="en-GB" sz="2100" dirty="0"/>
              <a:t>: </a:t>
            </a:r>
          </a:p>
          <a:p>
            <a:pPr marL="0" indent="0">
              <a:buNone/>
            </a:pPr>
            <a:r>
              <a:rPr lang="en-GB" sz="2100" dirty="0"/>
              <a:t>This means everyone is treated the same under the law and has equal access to the legal system</a:t>
            </a:r>
          </a:p>
          <a:p>
            <a:pPr marL="0" indent="0">
              <a:buNone/>
            </a:pPr>
            <a:endParaRPr lang="en-GB" sz="2100" dirty="0"/>
          </a:p>
          <a:p>
            <a:r>
              <a:rPr lang="en-GB" sz="2100" dirty="0">
                <a:hlinkClick r:id="rId5">
                  <a:extLst>
                    <a:ext uri="{A12FA001-AC4F-418D-AE19-62706E023703}">
                      <ahyp:hlinkClr xmlns:ahyp="http://schemas.microsoft.com/office/drawing/2018/hyperlinkcolor" val="tx"/>
                    </a:ext>
                  </a:extLst>
                </a:hlinkClick>
              </a:rPr>
              <a:t>Gender equality</a:t>
            </a:r>
            <a:r>
              <a:rPr lang="en-GB" sz="2100" dirty="0"/>
              <a:t>: </a:t>
            </a:r>
          </a:p>
          <a:p>
            <a:pPr marL="0" indent="0">
              <a:buNone/>
            </a:pPr>
            <a:r>
              <a:rPr lang="en-GB" sz="2100" dirty="0"/>
              <a:t>This is the concept that all genders have equal rights, responsibilities, and opportunities. It extends to social, economic, and political spheres, addressing issues like pay equity and access to education</a:t>
            </a:r>
          </a:p>
          <a:p>
            <a:pPr marL="0" indent="0">
              <a:buNone/>
            </a:pPr>
            <a:endParaRPr lang="en-GB" sz="2100" dirty="0"/>
          </a:p>
          <a:p>
            <a:pPr marL="0" indent="0">
              <a:buNone/>
            </a:pPr>
            <a:endParaRPr lang="en-GB" sz="2100" dirty="0"/>
          </a:p>
          <a:p>
            <a:pPr marL="0" indent="0">
              <a:buNone/>
            </a:pPr>
            <a:endParaRPr lang="en-GB" sz="2100" dirty="0"/>
          </a:p>
          <a:p>
            <a:pPr marL="0" indent="0">
              <a:buNone/>
            </a:pPr>
            <a:endParaRPr lang="en-GB" sz="2100" dirty="0"/>
          </a:p>
        </p:txBody>
      </p:sp>
    </p:spTree>
    <p:extLst>
      <p:ext uri="{BB962C8B-B14F-4D97-AF65-F5344CB8AC3E}">
        <p14:creationId xmlns:p14="http://schemas.microsoft.com/office/powerpoint/2010/main" val="2132656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1D112A7E-D9FE-A626-EA01-CF073687FFC4}"/>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300" kern="1200">
                <a:solidFill>
                  <a:srgbClr val="FFFFFF"/>
                </a:solidFill>
                <a:latin typeface="+mj-lt"/>
                <a:ea typeface="+mj-ea"/>
                <a:cs typeface="+mj-cs"/>
              </a:rPr>
              <a:t>What is the difference between equality and equity?</a:t>
            </a:r>
          </a:p>
        </p:txBody>
      </p:sp>
      <p:pic>
        <p:nvPicPr>
          <p:cNvPr id="2050" name="Picture 2" descr="Illustrating Equality VS Equity - Interaction Institute for Social Change :  Interaction Institute for Social Change">
            <a:extLst>
              <a:ext uri="{FF2B5EF4-FFF2-40B4-BE49-F238E27FC236}">
                <a16:creationId xmlns:a16="http://schemas.microsoft.com/office/drawing/2014/main" id="{EE01C86A-86A1-B1E9-D210-F3A0D0CCFA1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777316" y="885072"/>
            <a:ext cx="6780700" cy="50855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012919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C062A9E8-B7BC-6DE7-F71F-2754E4F46142}"/>
              </a:ext>
            </a:extLst>
          </p:cNvPr>
          <p:cNvSpPr>
            <a:spLocks noGrp="1"/>
          </p:cNvSpPr>
          <p:nvPr>
            <p:ph type="title"/>
          </p:nvPr>
        </p:nvSpPr>
        <p:spPr>
          <a:xfrm>
            <a:off x="761800" y="762001"/>
            <a:ext cx="5334197" cy="1090322"/>
          </a:xfrm>
        </p:spPr>
        <p:txBody>
          <a:bodyPr anchor="ctr">
            <a:normAutofit/>
          </a:bodyPr>
          <a:lstStyle/>
          <a:p>
            <a:r>
              <a:rPr lang="en-GB" sz="5400" dirty="0"/>
              <a:t>Inclusion</a:t>
            </a:r>
          </a:p>
        </p:txBody>
      </p:sp>
      <p:sp>
        <p:nvSpPr>
          <p:cNvPr id="3" name="Content Placeholder 2">
            <a:extLst>
              <a:ext uri="{FF2B5EF4-FFF2-40B4-BE49-F238E27FC236}">
                <a16:creationId xmlns:a16="http://schemas.microsoft.com/office/drawing/2014/main" id="{08CD260A-F6EA-9531-E03F-5DD9162847BC}"/>
              </a:ext>
            </a:extLst>
          </p:cNvPr>
          <p:cNvSpPr>
            <a:spLocks noGrp="1"/>
          </p:cNvSpPr>
          <p:nvPr>
            <p:ph idx="1"/>
          </p:nvPr>
        </p:nvSpPr>
        <p:spPr>
          <a:xfrm>
            <a:off x="171450" y="2470245"/>
            <a:ext cx="6496050" cy="2882806"/>
          </a:xfrm>
        </p:spPr>
        <p:txBody>
          <a:bodyPr anchor="ctr">
            <a:noAutofit/>
          </a:bodyPr>
          <a:lstStyle/>
          <a:p>
            <a:pPr marL="0" indent="0" algn="ctr">
              <a:buNone/>
            </a:pPr>
            <a:r>
              <a:rPr lang="en-GB" sz="3200" dirty="0"/>
              <a:t>Inclusion means making sure everyone feels welcome, respected, and valued, regardless of their background, identity, or abilities </a:t>
            </a:r>
          </a:p>
        </p:txBody>
      </p:sp>
      <p:pic>
        <p:nvPicPr>
          <p:cNvPr id="5" name="Picture 4" descr="Colorful carved figures of humans">
            <a:extLst>
              <a:ext uri="{FF2B5EF4-FFF2-40B4-BE49-F238E27FC236}">
                <a16:creationId xmlns:a16="http://schemas.microsoft.com/office/drawing/2014/main" id="{E4D042D3-FE90-FCCF-2DDF-4C60F98A902E}"/>
              </a:ext>
            </a:extLst>
          </p:cNvPr>
          <p:cNvPicPr>
            <a:picLocks noChangeAspect="1"/>
          </p:cNvPicPr>
          <p:nvPr/>
        </p:nvPicPr>
        <p:blipFill>
          <a:blip r:embed="rId3"/>
          <a:srcRect l="22451" r="22217"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050026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7" name="Graphic 6" descr="Onboarding">
            <a:extLst>
              <a:ext uri="{FF2B5EF4-FFF2-40B4-BE49-F238E27FC236}">
                <a16:creationId xmlns:a16="http://schemas.microsoft.com/office/drawing/2014/main" id="{16803F2C-E72F-CFC4-E5EC-D258EDF1C39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B5B6E0C6-5A2C-3964-8B06-8AB5D8ADB5BD}"/>
              </a:ext>
            </a:extLst>
          </p:cNvPr>
          <p:cNvSpPr>
            <a:spLocks noGrp="1"/>
          </p:cNvSpPr>
          <p:nvPr>
            <p:ph idx="4294967295"/>
          </p:nvPr>
        </p:nvSpPr>
        <p:spPr>
          <a:xfrm>
            <a:off x="6096000" y="498706"/>
            <a:ext cx="5701376" cy="6210300"/>
          </a:xfrm>
        </p:spPr>
        <p:txBody>
          <a:bodyPr vert="horz" lIns="91440" tIns="45720" rIns="91440" bIns="45720" rtlCol="0" anchor="ctr">
            <a:normAutofit/>
          </a:bodyPr>
          <a:lstStyle/>
          <a:p>
            <a:pPr marL="228600" marR="0" lvl="0" fontAlgn="auto">
              <a:spcBef>
                <a:spcPts val="1000"/>
              </a:spcBef>
              <a:spcAft>
                <a:spcPts val="0"/>
              </a:spcAft>
              <a:buClrTx/>
              <a:buSzTx/>
              <a:tabLst/>
              <a:defRPr/>
            </a:pPr>
            <a:r>
              <a:rPr kumimoji="0" lang="en-US" b="0" i="0" u="none" strike="noStrike" cap="none" spc="0" normalizeH="0" baseline="0" noProof="0" dirty="0">
                <a:ln>
                  <a:noFill/>
                </a:ln>
                <a:effectLst/>
                <a:uLnTx/>
                <a:uFillTx/>
              </a:rPr>
              <a:t>It involves embracing differences and ensuring that all individuals have equal opportunities to participate and contribute to a group, community, or organisation.</a:t>
            </a:r>
          </a:p>
          <a:p>
            <a:pPr marL="228600" marR="0" lvl="0" fontAlgn="auto">
              <a:spcBef>
                <a:spcPts val="1000"/>
              </a:spcBef>
              <a:spcAft>
                <a:spcPts val="0"/>
              </a:spcAft>
              <a:buClrTx/>
              <a:buSzTx/>
              <a:tabLst/>
              <a:defRPr/>
            </a:pPr>
            <a:r>
              <a:rPr kumimoji="0" lang="en-US" b="0" i="0" u="none" strike="noStrike" cap="none" spc="0" normalizeH="0" baseline="0" noProof="0" dirty="0">
                <a:ln>
                  <a:noFill/>
                </a:ln>
                <a:effectLst/>
                <a:uLnTx/>
                <a:uFillTx/>
              </a:rPr>
              <a:t> In a broader sense, it's the practice of actively including people who might otherwise be excluded. E.g.</a:t>
            </a:r>
          </a:p>
          <a:p>
            <a:pPr marR="0" lvl="0" fontAlgn="auto">
              <a:spcBef>
                <a:spcPts val="1000"/>
              </a:spcBef>
              <a:spcAft>
                <a:spcPts val="0"/>
              </a:spcAft>
              <a:buClrTx/>
              <a:buSzTx/>
              <a:tabLst/>
              <a:defRPr/>
            </a:pPr>
            <a:r>
              <a:rPr lang="en-US" dirty="0"/>
              <a:t>Education</a:t>
            </a:r>
          </a:p>
          <a:p>
            <a:pPr marR="0" lvl="0" fontAlgn="auto">
              <a:spcBef>
                <a:spcPts val="1000"/>
              </a:spcBef>
              <a:spcAft>
                <a:spcPts val="0"/>
              </a:spcAft>
              <a:buClrTx/>
              <a:buSzTx/>
              <a:tabLst/>
              <a:defRPr/>
            </a:pPr>
            <a:r>
              <a:rPr kumimoji="0" lang="en-US" b="0" i="0" u="none" strike="noStrike" cap="none" spc="0" normalizeH="0" baseline="0" noProof="0" dirty="0">
                <a:ln>
                  <a:noFill/>
                </a:ln>
                <a:effectLst/>
                <a:uLnTx/>
                <a:uFillTx/>
              </a:rPr>
              <a:t>Society</a:t>
            </a:r>
          </a:p>
          <a:p>
            <a:pPr marR="0" lvl="0" fontAlgn="auto">
              <a:spcBef>
                <a:spcPts val="1000"/>
              </a:spcBef>
              <a:spcAft>
                <a:spcPts val="0"/>
              </a:spcAft>
              <a:buClrTx/>
              <a:buSzTx/>
              <a:tabLst/>
              <a:defRPr/>
            </a:pPr>
            <a:r>
              <a:rPr lang="en-US" dirty="0"/>
              <a:t>The workplace</a:t>
            </a:r>
          </a:p>
          <a:p>
            <a:pPr marR="0" lvl="0" fontAlgn="auto">
              <a:spcBef>
                <a:spcPts val="1000"/>
              </a:spcBef>
              <a:spcAft>
                <a:spcPts val="0"/>
              </a:spcAft>
              <a:buClrTx/>
              <a:buSzTx/>
              <a:tabLst/>
              <a:defRPr/>
            </a:pPr>
            <a:r>
              <a:rPr kumimoji="0" lang="en-US" b="0" i="0" u="none" strike="noStrike" cap="none" spc="0" normalizeH="0" baseline="0" noProof="0" dirty="0">
                <a:ln>
                  <a:noFill/>
                </a:ln>
                <a:effectLst/>
                <a:uLnTx/>
                <a:uFillTx/>
              </a:rPr>
              <a:t>Their communities</a:t>
            </a:r>
          </a:p>
          <a:p>
            <a:endParaRPr lang="en-US" dirty="0"/>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6" name="Freeform: Shape 5">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8" name="Freeform: Shape 7">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grpSp>
    </p:spTree>
    <p:extLst>
      <p:ext uri="{BB962C8B-B14F-4D97-AF65-F5344CB8AC3E}">
        <p14:creationId xmlns:p14="http://schemas.microsoft.com/office/powerpoint/2010/main" val="2153525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8" name="Rectangle 8197">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ED8E6643-5182-5B2F-E36F-0548568CC6C8}"/>
              </a:ext>
            </a:extLst>
          </p:cNvPr>
          <p:cNvSpPr>
            <a:spLocks noGrp="1"/>
          </p:cNvSpPr>
          <p:nvPr>
            <p:ph type="title"/>
          </p:nvPr>
        </p:nvSpPr>
        <p:spPr>
          <a:xfrm>
            <a:off x="640080" y="325369"/>
            <a:ext cx="4368602" cy="1956841"/>
          </a:xfrm>
        </p:spPr>
        <p:txBody>
          <a:bodyPr anchor="b">
            <a:normAutofit/>
          </a:bodyPr>
          <a:lstStyle/>
          <a:p>
            <a:r>
              <a:rPr lang="en-GB" sz="5400"/>
              <a:t>Examples of inclusion</a:t>
            </a:r>
          </a:p>
        </p:txBody>
      </p:sp>
      <p:sp>
        <p:nvSpPr>
          <p:cNvPr id="8200"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D0C7BE15-2B9C-C979-447A-46D824A77607}"/>
              </a:ext>
            </a:extLst>
          </p:cNvPr>
          <p:cNvSpPr>
            <a:spLocks noGrp="1"/>
          </p:cNvSpPr>
          <p:nvPr>
            <p:ph idx="1"/>
          </p:nvPr>
        </p:nvSpPr>
        <p:spPr>
          <a:xfrm>
            <a:off x="153923" y="2678490"/>
            <a:ext cx="6302502" cy="3794601"/>
          </a:xfrm>
        </p:spPr>
        <p:txBody>
          <a:bodyPr>
            <a:noAutofit/>
          </a:bodyPr>
          <a:lstStyle/>
          <a:p>
            <a:r>
              <a:rPr lang="en-GB" sz="2400" dirty="0"/>
              <a:t>Providing necessary adaptions to accommodate those who use a wheelchair </a:t>
            </a:r>
          </a:p>
          <a:p>
            <a:r>
              <a:rPr lang="en-GB" sz="2400" dirty="0"/>
              <a:t>Providing students with additional needs e.g. dyslexia, with appropriate equipment/ support </a:t>
            </a:r>
          </a:p>
          <a:p>
            <a:r>
              <a:rPr lang="en-GB" sz="2400" dirty="0"/>
              <a:t>Adapting sports for wheelchair users</a:t>
            </a:r>
          </a:p>
          <a:p>
            <a:r>
              <a:rPr lang="en-GB" sz="2400" dirty="0"/>
              <a:t>Providing an environment where all people feel safe</a:t>
            </a:r>
          </a:p>
          <a:p>
            <a:r>
              <a:rPr lang="en-GB" sz="2400" dirty="0"/>
              <a:t>Removing barriers to access – digital technology </a:t>
            </a:r>
          </a:p>
          <a:p>
            <a:endParaRPr lang="en-GB" sz="2400" dirty="0"/>
          </a:p>
        </p:txBody>
      </p:sp>
      <p:pic>
        <p:nvPicPr>
          <p:cNvPr id="8196" name="Picture 4" descr="90,200+ Disability Inclusion Stock Photos, Pictures &amp; Royalty-Free Images -  iStock | Disability inclusion workplace, Disability inclusion office,  Disability inclusion icon">
            <a:extLst>
              <a:ext uri="{FF2B5EF4-FFF2-40B4-BE49-F238E27FC236}">
                <a16:creationId xmlns:a16="http://schemas.microsoft.com/office/drawing/2014/main" id="{4B420D03-B23E-DA3B-B1C6-8070E631727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4600" r="18447" b="-1"/>
          <a:stretch>
            <a:fillRect/>
          </a:stretch>
        </p:blipFill>
        <p:spPr bwMode="auto">
          <a:xfrm>
            <a:off x="6457950" y="10"/>
            <a:ext cx="5732527"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78753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64150-253B-E83C-8547-27409A0B7337}"/>
              </a:ext>
            </a:extLst>
          </p:cNvPr>
          <p:cNvSpPr>
            <a:spLocks noGrp="1"/>
          </p:cNvSpPr>
          <p:nvPr>
            <p:ph type="title"/>
          </p:nvPr>
        </p:nvSpPr>
        <p:spPr>
          <a:xfrm>
            <a:off x="838200" y="365125"/>
            <a:ext cx="11230590" cy="1325563"/>
          </a:xfrm>
        </p:spPr>
        <p:txBody>
          <a:bodyPr/>
          <a:lstStyle/>
          <a:p>
            <a:r>
              <a:rPr lang="en-GB" dirty="0"/>
              <a:t>Why do we need equality and inclusion</a:t>
            </a:r>
          </a:p>
        </p:txBody>
      </p:sp>
      <p:graphicFrame>
        <p:nvGraphicFramePr>
          <p:cNvPr id="10" name="Content Placeholder 9">
            <a:extLst>
              <a:ext uri="{FF2B5EF4-FFF2-40B4-BE49-F238E27FC236}">
                <a16:creationId xmlns:a16="http://schemas.microsoft.com/office/drawing/2014/main" id="{6421F535-0B9E-B305-F689-B373BA55D633}"/>
              </a:ext>
            </a:extLst>
          </p:cNvPr>
          <p:cNvGraphicFramePr>
            <a:graphicFrameLocks noGrp="1"/>
          </p:cNvGraphicFramePr>
          <p:nvPr>
            <p:ph idx="1"/>
            <p:extLst>
              <p:ext uri="{D42A27DB-BD31-4B8C-83A1-F6EECF244321}">
                <p14:modId xmlns:p14="http://schemas.microsoft.com/office/powerpoint/2010/main" val="1014008962"/>
              </p:ext>
            </p:extLst>
          </p:nvPr>
        </p:nvGraphicFramePr>
        <p:xfrm>
          <a:off x="6096000" y="1665442"/>
          <a:ext cx="5781675" cy="4667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1" name="TextBox 10">
            <a:extLst>
              <a:ext uri="{FF2B5EF4-FFF2-40B4-BE49-F238E27FC236}">
                <a16:creationId xmlns:a16="http://schemas.microsoft.com/office/drawing/2014/main" id="{4E8DBE02-67F9-B4AD-BC9C-715CC8F20550}"/>
              </a:ext>
            </a:extLst>
          </p:cNvPr>
          <p:cNvSpPr txBox="1"/>
          <p:nvPr/>
        </p:nvSpPr>
        <p:spPr>
          <a:xfrm>
            <a:off x="8179210" y="3821080"/>
            <a:ext cx="2228850"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Belonging </a:t>
            </a:r>
          </a:p>
        </p:txBody>
      </p:sp>
      <p:sp>
        <p:nvSpPr>
          <p:cNvPr id="12" name="TextBox 11">
            <a:extLst>
              <a:ext uri="{FF2B5EF4-FFF2-40B4-BE49-F238E27FC236}">
                <a16:creationId xmlns:a16="http://schemas.microsoft.com/office/drawing/2014/main" id="{308EC801-DAA9-A5FE-CC6F-23AE505243AF}"/>
              </a:ext>
            </a:extLst>
          </p:cNvPr>
          <p:cNvSpPr txBox="1"/>
          <p:nvPr/>
        </p:nvSpPr>
        <p:spPr>
          <a:xfrm>
            <a:off x="285135" y="1690688"/>
            <a:ext cx="5619750" cy="526297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Aptos" panose="02110004020202020204"/>
                <a:ea typeface="+mn-ea"/>
                <a:cs typeface="+mn-cs"/>
              </a:rPr>
              <a:t>Belonging is a fundamental human need. When we feel we belong, we thrive.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Aptos" panose="02110004020202020204"/>
                <a:ea typeface="+mn-ea"/>
                <a:cs typeface="+mn-cs"/>
              </a:rPr>
              <a:t>It promotes physical  and mental health wellbeing</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Aptos" panose="02110004020202020204"/>
                <a:ea typeface="+mn-ea"/>
                <a:cs typeface="+mn-cs"/>
              </a:rPr>
              <a:t>Aids with building resilience and greater overall happiness.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Aptos" panose="02110004020202020204"/>
                <a:ea typeface="+mn-ea"/>
                <a:cs typeface="+mn-cs"/>
              </a:rPr>
              <a:t>The feeling of connection provides safety and support, which are crucial for navigating challenges and leading a more fulfilling life.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464107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 grpId="0">
        <p:bldAsOne/>
      </p:bldGraphic>
      <p:bldP spid="12"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DEC6629-52BA-6DB9-4798-8A76495689BC}"/>
              </a:ext>
            </a:extLst>
          </p:cNvPr>
          <p:cNvSpPr>
            <a:spLocks noGrp="1"/>
          </p:cNvSpPr>
          <p:nvPr>
            <p:ph idx="4294967295"/>
          </p:nvPr>
        </p:nvSpPr>
        <p:spPr>
          <a:xfrm>
            <a:off x="1015181" y="1375456"/>
            <a:ext cx="10515600" cy="4585085"/>
          </a:xfrm>
        </p:spPr>
        <p:txBody>
          <a:bodyPr vert="horz" lIns="91440" tIns="45720" rIns="91440" bIns="45720" rtlCol="0">
            <a:normAutofit/>
          </a:bodyPr>
          <a:lstStyle/>
          <a:p>
            <a:pPr marL="0" indent="0">
              <a:buNone/>
            </a:pPr>
            <a:r>
              <a:rPr lang="en-US" dirty="0"/>
              <a:t>The purpose of the UK welfare state is to protect and promote the economic and social well-being of citizens by providing support through taxation and National Insurance. </a:t>
            </a:r>
          </a:p>
          <a:p>
            <a:pPr marL="0" indent="0">
              <a:buNone/>
            </a:pPr>
            <a:r>
              <a:rPr lang="en-US" dirty="0"/>
              <a:t>It aims to address needs from "cradle to grave" by providing a comprehensive system of social insurance to help with issues like unemployment, illness, old age, and inequality. </a:t>
            </a:r>
          </a:p>
          <a:p>
            <a:pPr marL="0" indent="0">
              <a:buNone/>
            </a:pPr>
            <a:r>
              <a:rPr lang="en-US" dirty="0"/>
              <a:t>Key goals include ensuring a basic standard of living, promoting social justice, and providing access to services like healthcare and education</a:t>
            </a:r>
          </a:p>
        </p:txBody>
      </p:sp>
    </p:spTree>
    <p:extLst>
      <p:ext uri="{BB962C8B-B14F-4D97-AF65-F5344CB8AC3E}">
        <p14:creationId xmlns:p14="http://schemas.microsoft.com/office/powerpoint/2010/main" val="19575867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5" name="Rectangle 9224">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81B6423-6AF8-3C93-B5F0-99128B8AFB73}"/>
              </a:ext>
            </a:extLst>
          </p:cNvPr>
          <p:cNvSpPr>
            <a:spLocks noGrp="1"/>
          </p:cNvSpPr>
          <p:nvPr>
            <p:ph idx="4294967295"/>
          </p:nvPr>
        </p:nvSpPr>
        <p:spPr>
          <a:xfrm>
            <a:off x="0" y="131729"/>
            <a:ext cx="6550702" cy="6685267"/>
          </a:xfrm>
        </p:spPr>
        <p:txBody>
          <a:bodyPr vert="horz" lIns="91440" tIns="45720" rIns="91440" bIns="45720" rtlCol="0" anchor="ctr">
            <a:normAutofit/>
          </a:bodyPr>
          <a:lstStyle/>
          <a:p>
            <a:pPr>
              <a:spcBef>
                <a:spcPts val="750"/>
              </a:spcBef>
              <a:spcAft>
                <a:spcPts val="900"/>
              </a:spcAft>
            </a:pPr>
            <a:r>
              <a:rPr lang="en-US" sz="2000" b="1" i="0" dirty="0">
                <a:effectLst/>
              </a:rPr>
              <a:t>Provide social security</a:t>
            </a:r>
            <a:r>
              <a:rPr lang="en-US" sz="2000" b="0" i="0" dirty="0">
                <a:effectLst/>
              </a:rPr>
              <a:t>: It offers a safety net for those who are unable to work due to age, illness, or unemployment, ensuring basic needs are met.</a:t>
            </a:r>
          </a:p>
          <a:p>
            <a:pPr>
              <a:spcBef>
                <a:spcPts val="750"/>
              </a:spcBef>
              <a:spcAft>
                <a:spcPts val="900"/>
              </a:spcAft>
            </a:pPr>
            <a:r>
              <a:rPr lang="en-US" sz="2000" b="1" i="0" dirty="0">
                <a:effectLst/>
              </a:rPr>
              <a:t>Promote </a:t>
            </a:r>
            <a:r>
              <a:rPr lang="en-US" sz="2000" b="1" i="0" dirty="0">
                <a:effectLst/>
                <a:hlinkClick r:id="rId2">
                  <a:extLst>
                    <a:ext uri="{A12FA001-AC4F-418D-AE19-62706E023703}">
                      <ahyp:hlinkClr xmlns:ahyp="http://schemas.microsoft.com/office/drawing/2018/hyperlinkcolor" val="tx"/>
                    </a:ext>
                  </a:extLst>
                </a:hlinkClick>
              </a:rPr>
              <a:t>equality of opportunity</a:t>
            </a:r>
            <a:r>
              <a:rPr lang="en-US" sz="2000" b="0" i="0" dirty="0">
                <a:effectLst/>
              </a:rPr>
              <a:t>: It aims to reduce inequalities in wealth, health, and education by providing a more equitable distribution of resources.</a:t>
            </a:r>
          </a:p>
          <a:p>
            <a:pPr>
              <a:spcBef>
                <a:spcPts val="750"/>
              </a:spcBef>
              <a:spcAft>
                <a:spcPts val="900"/>
              </a:spcAft>
            </a:pPr>
            <a:r>
              <a:rPr lang="en-US" sz="2000" b="1" i="0" dirty="0">
                <a:effectLst/>
              </a:rPr>
              <a:t>Ensure public health and education</a:t>
            </a:r>
            <a:r>
              <a:rPr lang="en-US" sz="2000" b="0" i="0" dirty="0">
                <a:effectLst/>
              </a:rPr>
              <a:t>: It provides services like the </a:t>
            </a:r>
            <a:r>
              <a:rPr lang="en-US" sz="2000" b="0" i="0" dirty="0">
                <a:effectLst/>
                <a:hlinkClick r:id="rId3">
                  <a:extLst>
                    <a:ext uri="{A12FA001-AC4F-418D-AE19-62706E023703}">
                      <ahyp:hlinkClr xmlns:ahyp="http://schemas.microsoft.com/office/drawing/2018/hyperlinkcolor" val="tx"/>
                    </a:ext>
                  </a:extLst>
                </a:hlinkClick>
              </a:rPr>
              <a:t>National Health Service (NHS)</a:t>
            </a:r>
            <a:r>
              <a:rPr lang="en-US" sz="2000" b="0" i="0" dirty="0">
                <a:effectLst/>
              </a:rPr>
              <a:t> and funded education, which are accessible to all citizens.</a:t>
            </a:r>
          </a:p>
          <a:p>
            <a:pPr>
              <a:spcBef>
                <a:spcPts val="750"/>
              </a:spcBef>
              <a:spcAft>
                <a:spcPts val="900"/>
              </a:spcAft>
            </a:pPr>
            <a:r>
              <a:rPr lang="en-US" sz="2000" b="1" i="0" dirty="0">
                <a:effectLst/>
              </a:rPr>
              <a:t>Address periods of need</a:t>
            </a:r>
            <a:r>
              <a:rPr lang="en-US" sz="2000" b="0" i="0" dirty="0">
                <a:effectLst/>
              </a:rPr>
              <a:t>: It offers financial and other support to individuals and families during difficult times, such as job loss or sickness.</a:t>
            </a:r>
          </a:p>
          <a:p>
            <a:pPr>
              <a:spcBef>
                <a:spcPts val="750"/>
              </a:spcBef>
              <a:spcAft>
                <a:spcPts val="900"/>
              </a:spcAft>
            </a:pPr>
            <a:r>
              <a:rPr lang="en-US" sz="2000" b="1" i="0" dirty="0">
                <a:effectLst/>
              </a:rPr>
              <a:t>Support the economy</a:t>
            </a:r>
            <a:r>
              <a:rPr lang="en-US" sz="2000" b="0" i="0" dirty="0">
                <a:effectLst/>
              </a:rPr>
              <a:t>: The system is intended to help people get into work and improve their skills, contributing to a thriving economy</a:t>
            </a:r>
          </a:p>
          <a:p>
            <a:endParaRPr lang="en-US" sz="2000" dirty="0"/>
          </a:p>
        </p:txBody>
      </p:sp>
      <p:grpSp>
        <p:nvGrpSpPr>
          <p:cNvPr id="9227" name="Group 9226">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9228" name="Freeform: Shape 9227">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9" name="Freeform: Shape 9228">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30" name="Freeform: Shape 9229">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31" name="Freeform: Shape 9230">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9218" name="Picture 2" descr="What is the Welfare State? - Social inequality - National 4 ...">
            <a:extLst>
              <a:ext uri="{FF2B5EF4-FFF2-40B4-BE49-F238E27FC236}">
                <a16:creationId xmlns:a16="http://schemas.microsoft.com/office/drawing/2014/main" id="{2B0706E8-B3BE-99C4-9E69-6BC31D0D7D16}"/>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175236" y="952344"/>
            <a:ext cx="4678326" cy="44013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37535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close-up of a grid&#10;&#10;AI-generated content may be incorrect.">
            <a:extLst>
              <a:ext uri="{FF2B5EF4-FFF2-40B4-BE49-F238E27FC236}">
                <a16:creationId xmlns:a16="http://schemas.microsoft.com/office/drawing/2014/main" id="{C9EF142F-6D91-A080-09F9-3E39275DED5F}"/>
              </a:ext>
            </a:extLst>
          </p:cNvPr>
          <p:cNvPicPr>
            <a:picLocks noChangeAspect="1"/>
          </p:cNvPicPr>
          <p:nvPr/>
        </p:nvPicPr>
        <p:blipFill>
          <a:blip r:embed="rId2">
            <a:duotone>
              <a:schemeClr val="bg2">
                <a:shade val="45000"/>
                <a:satMod val="135000"/>
              </a:schemeClr>
              <a:prstClr val="white"/>
            </a:duotone>
          </a:blip>
          <a:srcRect l="9091" t="16851"/>
          <a:stretch>
            <a:fillRect/>
          </a:stretch>
        </p:blipFill>
        <p:spPr>
          <a:xfrm>
            <a:off x="20" y="10"/>
            <a:ext cx="12191980" cy="6857990"/>
          </a:xfrm>
          <a:prstGeom prst="rect">
            <a:avLst/>
          </a:prstGeom>
        </p:spPr>
      </p:pic>
      <p:sp>
        <p:nvSpPr>
          <p:cNvPr id="19" name="Rectangle 18">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9C4218-9BBC-E2D3-7D6F-F4790B3DF773}"/>
              </a:ext>
            </a:extLst>
          </p:cNvPr>
          <p:cNvSpPr>
            <a:spLocks noGrp="1"/>
          </p:cNvSpPr>
          <p:nvPr>
            <p:ph type="title"/>
          </p:nvPr>
        </p:nvSpPr>
        <p:spPr>
          <a:xfrm>
            <a:off x="838200" y="365125"/>
            <a:ext cx="10515600" cy="1325563"/>
          </a:xfrm>
        </p:spPr>
        <p:txBody>
          <a:bodyPr>
            <a:normAutofit/>
          </a:bodyPr>
          <a:lstStyle/>
          <a:p>
            <a:pPr algn="ctr"/>
            <a:r>
              <a:rPr lang="en-GB" dirty="0"/>
              <a:t>1941 Beveridge Report</a:t>
            </a:r>
          </a:p>
        </p:txBody>
      </p:sp>
      <p:graphicFrame>
        <p:nvGraphicFramePr>
          <p:cNvPr id="5" name="Content Placeholder 2">
            <a:extLst>
              <a:ext uri="{FF2B5EF4-FFF2-40B4-BE49-F238E27FC236}">
                <a16:creationId xmlns:a16="http://schemas.microsoft.com/office/drawing/2014/main" id="{C2CD8B4A-0BD1-3610-D24C-70AD24AFB1A9}"/>
              </a:ext>
            </a:extLst>
          </p:cNvPr>
          <p:cNvGraphicFramePr>
            <a:graphicFrameLocks noGrp="1"/>
          </p:cNvGraphicFramePr>
          <p:nvPr>
            <p:ph idx="1"/>
            <p:extLst>
              <p:ext uri="{D42A27DB-BD31-4B8C-83A1-F6EECF244321}">
                <p14:modId xmlns:p14="http://schemas.microsoft.com/office/powerpoint/2010/main" val="139842996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77393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D381C2E4-EFAD-4163-B551-D257F4A2D616}"/>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graphicEl>
                                              <a:dgm id="{4C88EFE0-462A-4250-BC24-9D314405853A}"/>
                                            </p:graphic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graphicEl>
                                              <a:dgm id="{C527C6E0-144E-49EA-A123-5BAA8F738F8A}"/>
                                            </p:graphic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
                                            <p:graphicEl>
                                              <a:dgm id="{FA4D59A3-2913-413F-A32B-BE4D3AAC1486}"/>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201B5C7-AED8-5E8B-882E-B77EB8E36403}"/>
              </a:ext>
            </a:extLst>
          </p:cNvPr>
          <p:cNvSpPr>
            <a:spLocks noGrp="1"/>
          </p:cNvSpPr>
          <p:nvPr>
            <p:ph type="title"/>
          </p:nvPr>
        </p:nvSpPr>
        <p:spPr>
          <a:xfrm>
            <a:off x="825911" y="884902"/>
            <a:ext cx="10905416" cy="843313"/>
          </a:xfrm>
        </p:spPr>
        <p:txBody>
          <a:bodyPr>
            <a:noAutofit/>
          </a:bodyPr>
          <a:lstStyle/>
          <a:p>
            <a:r>
              <a:rPr lang="en-GB" sz="3600" dirty="0">
                <a:hlinkClick r:id="rId2"/>
              </a:rPr>
              <a:t>Beveridge</a:t>
            </a:r>
            <a:r>
              <a:rPr lang="en-GB" sz="3600" dirty="0"/>
              <a:t> identified "five giant evils" on the road to post-war reconstruction that the welfare state was designed to tackle:</a:t>
            </a:r>
            <a:br>
              <a:rPr lang="en-GB" sz="3600" dirty="0"/>
            </a:br>
            <a:endParaRPr lang="en-GB" sz="3600" dirty="0"/>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3E0C06D7-E07B-89A5-193F-DA19F26E78ED}"/>
              </a:ext>
            </a:extLst>
          </p:cNvPr>
          <p:cNvSpPr>
            <a:spLocks noGrp="1"/>
          </p:cNvSpPr>
          <p:nvPr>
            <p:ph idx="1"/>
          </p:nvPr>
        </p:nvSpPr>
        <p:spPr>
          <a:xfrm>
            <a:off x="1115568" y="2481943"/>
            <a:ext cx="10168128" cy="3695020"/>
          </a:xfrm>
        </p:spPr>
        <p:txBody>
          <a:bodyPr>
            <a:normAutofit/>
          </a:bodyPr>
          <a:lstStyle/>
          <a:p>
            <a:r>
              <a:rPr lang="en-GB" sz="2200" dirty="0"/>
              <a:t>Want (poverty and an inadequate income for all) was to be addressed through a new system of social security, providing a minimum income for all citizens </a:t>
            </a:r>
          </a:p>
          <a:p>
            <a:r>
              <a:rPr lang="en-GB" sz="2200" dirty="0"/>
              <a:t>Disease (access to healthcare) led to the establishment of the National Health Service (NHS), offering free healthcare at the point of delivery</a:t>
            </a:r>
          </a:p>
          <a:p>
            <a:r>
              <a:rPr lang="en-GB" sz="2200" dirty="0"/>
              <a:t>Ignorance (a good education) prompted reforms in the education system to ensure access to quality schooling for everyone </a:t>
            </a:r>
          </a:p>
          <a:p>
            <a:r>
              <a:rPr lang="en-GB" sz="2200" dirty="0"/>
              <a:t>Squalor (adequate housing) was targeted with post-war housing programmes and urban planning initiatives </a:t>
            </a:r>
          </a:p>
          <a:p>
            <a:r>
              <a:rPr lang="en-GB" sz="2200" dirty="0"/>
              <a:t>Idleness (gainful employment) was to be fought through policies aimed at achieving full employment and economic stability </a:t>
            </a:r>
          </a:p>
          <a:p>
            <a:endParaRPr lang="en-GB" sz="2200" dirty="0"/>
          </a:p>
        </p:txBody>
      </p:sp>
    </p:spTree>
    <p:extLst>
      <p:ext uri="{BB962C8B-B14F-4D97-AF65-F5344CB8AC3E}">
        <p14:creationId xmlns:p14="http://schemas.microsoft.com/office/powerpoint/2010/main" val="1016273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4AF027-2937-07A4-3639-9703E0A070AF}"/>
              </a:ext>
            </a:extLst>
          </p:cNvPr>
          <p:cNvSpPr>
            <a:spLocks noGrp="1"/>
          </p:cNvSpPr>
          <p:nvPr>
            <p:ph type="title"/>
          </p:nvPr>
        </p:nvSpPr>
        <p:spPr>
          <a:xfrm>
            <a:off x="841248" y="548640"/>
            <a:ext cx="3600860" cy="5431536"/>
          </a:xfrm>
        </p:spPr>
        <p:txBody>
          <a:bodyPr>
            <a:normAutofit/>
          </a:bodyPr>
          <a:lstStyle/>
          <a:p>
            <a:r>
              <a:rPr lang="en-GB" sz="5400"/>
              <a:t>From the ‘Cradle to the Grave’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DF1908E-70DD-CAD7-F063-8469C10CA2F5}"/>
              </a:ext>
            </a:extLst>
          </p:cNvPr>
          <p:cNvSpPr>
            <a:spLocks noGrp="1"/>
          </p:cNvSpPr>
          <p:nvPr>
            <p:ph idx="1"/>
          </p:nvPr>
        </p:nvSpPr>
        <p:spPr>
          <a:xfrm>
            <a:off x="4980040" y="1226648"/>
            <a:ext cx="7106375" cy="5431536"/>
          </a:xfrm>
        </p:spPr>
        <p:txBody>
          <a:bodyPr anchor="ctr">
            <a:noAutofit/>
          </a:bodyPr>
          <a:lstStyle/>
          <a:p>
            <a:r>
              <a:rPr lang="en-GB" sz="2400" dirty="0">
                <a:ea typeface="+mn-lt"/>
                <a:cs typeface="Calibri" panose="020F0502020204030204" pitchFamily="34" charset="0"/>
              </a:rPr>
              <a:t>Used to describe the blueprint of the Welfare state </a:t>
            </a:r>
          </a:p>
          <a:p>
            <a:r>
              <a:rPr lang="en-GB" sz="2400" dirty="0">
                <a:ea typeface="+mn-lt"/>
                <a:cs typeface="Calibri" panose="020F0502020204030204" pitchFamily="34" charset="0"/>
              </a:rPr>
              <a:t>Its aim was to provide a social safety net from birth to death</a:t>
            </a:r>
          </a:p>
          <a:p>
            <a:r>
              <a:rPr lang="en-GB" sz="2400" dirty="0">
                <a:ea typeface="+mn-lt"/>
                <a:cs typeface="Calibri" panose="020F0502020204030204" pitchFamily="34" charset="0"/>
              </a:rPr>
              <a:t>Encompassing, healthcare, education and social security benefit </a:t>
            </a:r>
          </a:p>
          <a:p>
            <a:r>
              <a:rPr lang="en-GB" sz="2400" dirty="0"/>
              <a:t>The 1944 Education Act (passed by the wartime coalition) which introduced free secondary education</a:t>
            </a:r>
            <a:r>
              <a:rPr lang="en-GB" sz="2400" dirty="0">
                <a:ea typeface="+mn-lt"/>
                <a:cs typeface="Calibri" panose="020F0502020204030204" pitchFamily="34" charset="0"/>
              </a:rPr>
              <a:t> </a:t>
            </a:r>
          </a:p>
          <a:p>
            <a:r>
              <a:rPr lang="en-GB" sz="2400" dirty="0">
                <a:ea typeface="+mn-lt"/>
                <a:cs typeface="Calibri" panose="020F0502020204030204" pitchFamily="34" charset="0"/>
              </a:rPr>
              <a:t>1945 Labour win the General election</a:t>
            </a:r>
          </a:p>
          <a:p>
            <a:r>
              <a:rPr lang="en-GB" sz="2400" dirty="0">
                <a:ea typeface="+mn-lt"/>
                <a:cs typeface="Calibri" panose="020F0502020204030204" pitchFamily="34" charset="0"/>
              </a:rPr>
              <a:t>Family Allowances Act 1945 -</a:t>
            </a:r>
            <a:r>
              <a:rPr lang="en-GB" sz="2400" dirty="0"/>
              <a:t>established the first universal, non-means-tested child benefit, paying parents a weekly allowance for each child after the firstborn</a:t>
            </a:r>
            <a:endParaRPr lang="en-GB" sz="2400" dirty="0">
              <a:ea typeface="+mn-lt"/>
              <a:cs typeface="Calibri" panose="020F0502020204030204" pitchFamily="34" charset="0"/>
            </a:endParaRPr>
          </a:p>
          <a:p>
            <a:r>
              <a:rPr lang="en-GB" sz="2400" dirty="0">
                <a:ea typeface="+mn-lt"/>
                <a:cs typeface="Calibri" panose="020F0502020204030204" pitchFamily="34" charset="0"/>
              </a:rPr>
              <a:t>The 1946 National Insurance Act - </a:t>
            </a:r>
            <a:r>
              <a:rPr lang="en-GB" sz="2400" dirty="0"/>
              <a:t>established a universal system of compulsory social insurance contributions and benefits for all employed people.</a:t>
            </a:r>
            <a:endParaRPr lang="en-GB" sz="2400" dirty="0">
              <a:ea typeface="+mn-lt"/>
              <a:cs typeface="Calibri" panose="020F0502020204030204" pitchFamily="34" charset="0"/>
            </a:endParaRPr>
          </a:p>
          <a:p>
            <a:pPr marL="0" indent="0">
              <a:buNone/>
            </a:pPr>
            <a:endParaRPr lang="en-GB" sz="2400" dirty="0">
              <a:ea typeface="+mn-lt"/>
              <a:cs typeface="Calibri"/>
            </a:endParaRPr>
          </a:p>
          <a:p>
            <a:endParaRPr lang="en-GB" sz="2400" dirty="0"/>
          </a:p>
        </p:txBody>
      </p:sp>
    </p:spTree>
    <p:extLst>
      <p:ext uri="{BB962C8B-B14F-4D97-AF65-F5344CB8AC3E}">
        <p14:creationId xmlns:p14="http://schemas.microsoft.com/office/powerpoint/2010/main" val="4278862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81E5037-4DF8-0766-E6EC-52B357974B02}"/>
              </a:ext>
            </a:extLst>
          </p:cNvPr>
          <p:cNvSpPr>
            <a:spLocks noGrp="1"/>
          </p:cNvSpPr>
          <p:nvPr>
            <p:ph idx="4294967295"/>
          </p:nvPr>
        </p:nvSpPr>
        <p:spPr>
          <a:xfrm>
            <a:off x="0" y="584617"/>
            <a:ext cx="7480092" cy="6013841"/>
          </a:xfrm>
        </p:spPr>
        <p:txBody>
          <a:bodyPr anchor="t">
            <a:noAutofit/>
          </a:bodyPr>
          <a:lstStyle/>
          <a:p>
            <a:r>
              <a:rPr lang="en-GB" dirty="0">
                <a:ea typeface="+mn-lt"/>
                <a:cs typeface="Calibri"/>
              </a:rPr>
              <a:t>The National Assistance Act of 1948 saw the provision of benefits for citizens whose resources were insufficient to meet their needs and who were not covered by the Act of 1946. </a:t>
            </a:r>
          </a:p>
          <a:p>
            <a:r>
              <a:rPr lang="en-GB" dirty="0">
                <a:ea typeface="+mn-lt"/>
                <a:cs typeface="Calibri"/>
              </a:rPr>
              <a:t>The ‘Times’ newspaper called this the “last defence against extreme poverty” and benefits were kept low below the support level</a:t>
            </a:r>
          </a:p>
          <a:p>
            <a:r>
              <a:rPr lang="en-GB" dirty="0"/>
              <a:t>5 July 1948 National Health Service was established</a:t>
            </a:r>
          </a:p>
          <a:p>
            <a:r>
              <a:rPr lang="en-GB" dirty="0"/>
              <a:t>The first NHS baby was Aneira Thomas, born at 12:01 am on July 5, 1948, in Amman Valley hospital </a:t>
            </a:r>
          </a:p>
          <a:p>
            <a:endParaRPr lang="en-GB" dirty="0"/>
          </a:p>
        </p:txBody>
      </p:sp>
      <p:pic>
        <p:nvPicPr>
          <p:cNvPr id="1028" name="Picture 4" descr="First-ever baby born under the NHS reflects on her 70 years of care — and  how it has transformed ordinary people's lives">
            <a:extLst>
              <a:ext uri="{FF2B5EF4-FFF2-40B4-BE49-F238E27FC236}">
                <a16:creationId xmlns:a16="http://schemas.microsoft.com/office/drawing/2014/main" id="{B78AB116-768D-E5F6-64A3-E08FDBD30EF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80092" y="442888"/>
            <a:ext cx="4512039" cy="59722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1554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BF21CA-636A-010E-E12E-BDB10D9C934D}"/>
              </a:ext>
            </a:extLst>
          </p:cNvPr>
          <p:cNvSpPr>
            <a:spLocks noGrp="1"/>
          </p:cNvSpPr>
          <p:nvPr>
            <p:ph type="title"/>
          </p:nvPr>
        </p:nvSpPr>
        <p:spPr>
          <a:xfrm>
            <a:off x="841248" y="548640"/>
            <a:ext cx="3600860" cy="5431536"/>
          </a:xfrm>
        </p:spPr>
        <p:txBody>
          <a:bodyPr>
            <a:normAutofit/>
          </a:bodyPr>
          <a:lstStyle/>
          <a:p>
            <a:pPr>
              <a:spcBef>
                <a:spcPts val="1000"/>
              </a:spcBef>
            </a:pPr>
            <a:br>
              <a:rPr lang="en-GB" sz="5400" b="1">
                <a:latin typeface="Aptos"/>
              </a:rPr>
            </a:br>
            <a:r>
              <a:rPr lang="en-GB" sz="5400" b="1">
                <a:latin typeface="Aptos"/>
              </a:rPr>
              <a:t>The 1950s &amp; 1960s: A Golden Age</a:t>
            </a:r>
            <a:endParaRPr lang="en-GB" sz="5400">
              <a:latin typeface="Aptos"/>
            </a:endParaRPr>
          </a:p>
          <a:p>
            <a:endParaRPr lang="en-GB"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77262CE-FB55-7E98-5A4C-FD25597A31AA}"/>
              </a:ext>
            </a:extLst>
          </p:cNvPr>
          <p:cNvSpPr>
            <a:spLocks noGrp="1"/>
          </p:cNvSpPr>
          <p:nvPr>
            <p:ph idx="1"/>
          </p:nvPr>
        </p:nvSpPr>
        <p:spPr>
          <a:xfrm>
            <a:off x="4793407" y="383458"/>
            <a:ext cx="7116210" cy="6474542"/>
          </a:xfrm>
        </p:spPr>
        <p:txBody>
          <a:bodyPr vert="horz" lIns="91440" tIns="45720" rIns="91440" bIns="45720" rtlCol="0" anchor="ctr">
            <a:normAutofit fontScale="92500" lnSpcReduction="10000"/>
          </a:bodyPr>
          <a:lstStyle/>
          <a:p>
            <a:r>
              <a:rPr lang="en-GB" sz="2600" dirty="0">
                <a:ea typeface="+mn-lt"/>
                <a:cs typeface="+mn-lt"/>
              </a:rPr>
              <a:t>Throughout these two decades, the social welfare programme was left intact with only a few changes. </a:t>
            </a:r>
          </a:p>
          <a:p>
            <a:r>
              <a:rPr lang="en-GB" sz="2600" dirty="0">
                <a:ea typeface="+mn-lt"/>
                <a:cs typeface="+mn-lt"/>
              </a:rPr>
              <a:t>However, consequently, the NHS could not afford to cover all the necessary expenditure. </a:t>
            </a:r>
          </a:p>
          <a:p>
            <a:r>
              <a:rPr lang="en-GB" sz="2600" dirty="0">
                <a:ea typeface="+mn-lt"/>
                <a:cs typeface="+mn-lt"/>
              </a:rPr>
              <a:t>For example, in 1951 charges were set for dentures and glasses</a:t>
            </a:r>
          </a:p>
          <a:p>
            <a:r>
              <a:rPr lang="en-GB" sz="2600" dirty="0">
                <a:ea typeface="+mn-lt"/>
                <a:cs typeface="+mn-lt"/>
              </a:rPr>
              <a:t>1952 prescription charges were put into effect</a:t>
            </a:r>
          </a:p>
          <a:p>
            <a:r>
              <a:rPr lang="en-GB" sz="2600" dirty="0">
                <a:ea typeface="+mn-lt"/>
                <a:cs typeface="+mn-lt"/>
              </a:rPr>
              <a:t>Worked well as UK had high full-time employment / industry / part-time opportunities = contributions of NI to help society</a:t>
            </a:r>
          </a:p>
          <a:p>
            <a:r>
              <a:rPr lang="en-GB" sz="2600" dirty="0"/>
              <a:t>Low unemployment and rising wages - The strong economy resulted in low unemployment rates, increased wages, and more disposable income for many people.</a:t>
            </a:r>
          </a:p>
          <a:p>
            <a:r>
              <a:rPr lang="en-GB" sz="2600" dirty="0"/>
              <a:t>Social mobility and reduced inequality - The combination of economic growth and expanded welfare programs helped reduce regional and class inequalities. </a:t>
            </a:r>
          </a:p>
          <a:p>
            <a:endParaRPr lang="en-GB" sz="2200" dirty="0">
              <a:ea typeface="+mn-lt"/>
              <a:cs typeface="+mn-lt"/>
            </a:endParaRPr>
          </a:p>
        </p:txBody>
      </p:sp>
    </p:spTree>
    <p:extLst>
      <p:ext uri="{BB962C8B-B14F-4D97-AF65-F5344CB8AC3E}">
        <p14:creationId xmlns:p14="http://schemas.microsoft.com/office/powerpoint/2010/main" val="447003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934C85-1ECC-F916-C318-2540A1493ACE}"/>
              </a:ext>
            </a:extLst>
          </p:cNvPr>
          <p:cNvSpPr>
            <a:spLocks noGrp="1"/>
          </p:cNvSpPr>
          <p:nvPr>
            <p:ph type="title"/>
          </p:nvPr>
        </p:nvSpPr>
        <p:spPr>
          <a:xfrm>
            <a:off x="635000" y="640823"/>
            <a:ext cx="3418659" cy="5583148"/>
          </a:xfrm>
        </p:spPr>
        <p:txBody>
          <a:bodyPr anchor="ctr">
            <a:normAutofit/>
          </a:bodyPr>
          <a:lstStyle/>
          <a:p>
            <a:r>
              <a:rPr lang="en-GB" sz="5400"/>
              <a:t>1970’s-1980’s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9DF5DE9-3422-EBA8-2FF5-76A746218702}"/>
              </a:ext>
            </a:extLst>
          </p:cNvPr>
          <p:cNvGraphicFramePr>
            <a:graphicFrameLocks noGrp="1"/>
          </p:cNvGraphicFramePr>
          <p:nvPr>
            <p:ph idx="1"/>
            <p:extLst>
              <p:ext uri="{D42A27DB-BD31-4B8C-83A1-F6EECF244321}">
                <p14:modId xmlns:p14="http://schemas.microsoft.com/office/powerpoint/2010/main" val="313691895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544321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D0DC4471-DD3A-4C46-9D04-2D8F8183EF54}"/>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graphicEl>
                                              <a:dgm id="{A4C9FD4C-04B1-4282-89F3-EDC4ED62E153}"/>
                                            </p:graphic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graphicEl>
                                              <a:dgm id="{C5C5B1E1-5164-4B85-B078-A27CDCDFA5CA}"/>
                                            </p:graphic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
                                            <p:graphicEl>
                                              <a:dgm id="{7769899B-A8DC-4CB7-8920-B72F84315374}"/>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A54B3628-088D-482D-872B-2F6B1D221B9E}"/>
                                            </p:graphic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
                                            <p:graphicEl>
                                              <a:dgm id="{470B9C0D-92EE-4E78-BE1C-83492849F330}"/>
                                            </p:graphic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5">
                                            <p:graphicEl>
                                              <a:dgm id="{4FDD1746-9A24-497C-A22D-94B16F1B4AD0}"/>
                                            </p:graphic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
                                            <p:graphicEl>
                                              <a:dgm id="{84924341-4DCD-42B7-97E9-BF5D3BBB0630}"/>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FDC007-1C39-5E34-E4B2-0B5F664CE80A}"/>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Welfare early 2000’s for working-age people and families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DC79924-022D-CD37-E4FA-8C0720CE61B6}"/>
              </a:ext>
            </a:extLst>
          </p:cNvPr>
          <p:cNvSpPr>
            <a:spLocks noGrp="1"/>
          </p:cNvSpPr>
          <p:nvPr>
            <p:ph idx="1"/>
          </p:nvPr>
        </p:nvSpPr>
        <p:spPr>
          <a:xfrm>
            <a:off x="4167272" y="209862"/>
            <a:ext cx="7466563" cy="7015397"/>
          </a:xfrm>
        </p:spPr>
        <p:txBody>
          <a:bodyPr anchor="ctr">
            <a:normAutofit/>
          </a:bodyPr>
          <a:lstStyle/>
          <a:p>
            <a:r>
              <a:rPr lang="en-GB" sz="2000" b="1" dirty="0"/>
              <a:t>Jobseeker's Allowance (</a:t>
            </a:r>
            <a:r>
              <a:rPr lang="en-GB" sz="2000" b="1" dirty="0" err="1"/>
              <a:t>JSA</a:t>
            </a:r>
            <a:r>
              <a:rPr lang="en-GB" sz="2000" b="1" dirty="0"/>
              <a:t>):</a:t>
            </a:r>
            <a:r>
              <a:rPr lang="en-GB" sz="2000" dirty="0"/>
              <a:t> Financial support for people who were unemployed and actively seeking work. This had both income-based and contributory forms. - £60.50 pw in 2008</a:t>
            </a:r>
          </a:p>
          <a:p>
            <a:r>
              <a:rPr lang="en-GB" sz="2000" b="1" dirty="0"/>
              <a:t>Employment and Support Allowance (ESA):</a:t>
            </a:r>
            <a:r>
              <a:rPr lang="en-GB" sz="2000" dirty="0"/>
              <a:t> Introduced in 2008, this benefit provided financial help and support for people with a health condition or disability that affected their ability to work. It was in the process of replacing Incapacity Benefit (</a:t>
            </a:r>
            <a:r>
              <a:rPr lang="en-GB" sz="2000" dirty="0" err="1"/>
              <a:t>IB</a:t>
            </a:r>
            <a:r>
              <a:rPr lang="en-GB" sz="2000" dirty="0"/>
              <a:t>) and Severe Disablement Allowance, with reassessments of existing claimants starting from later 2010.</a:t>
            </a:r>
          </a:p>
          <a:p>
            <a:r>
              <a:rPr lang="en-GB" sz="2000" b="1" dirty="0"/>
              <a:t>Income Support:</a:t>
            </a:r>
            <a:r>
              <a:rPr lang="en-GB" sz="2000" dirty="0"/>
              <a:t> A means-tested benefit for people on a low income who were not required to actively seek work (e.g., lone parents with young children, or individuals caring for someone).</a:t>
            </a:r>
          </a:p>
          <a:p>
            <a:r>
              <a:rPr lang="en-GB" sz="2000" b="1" dirty="0"/>
              <a:t>Housing Benefit:</a:t>
            </a:r>
            <a:r>
              <a:rPr lang="en-GB" sz="2000" dirty="0"/>
              <a:t> Provided financial assistance to help low-income individuals and families pay their rent.</a:t>
            </a:r>
          </a:p>
          <a:p>
            <a:r>
              <a:rPr lang="en-GB" sz="2000" b="1" dirty="0"/>
              <a:t>Tax Credits:</a:t>
            </a:r>
            <a:r>
              <a:rPr lang="en-GB" sz="2000" dirty="0"/>
              <a:t> in 2003- Administered by HMRC, these included Working Tax Credit (for working people on low incomes) and Child Tax Credit (for families with children).</a:t>
            </a:r>
          </a:p>
          <a:p>
            <a:r>
              <a:rPr lang="en-GB" sz="2000" b="1" dirty="0"/>
              <a:t>Child Benefit:</a:t>
            </a:r>
            <a:r>
              <a:rPr lang="en-GB" sz="2000" dirty="0"/>
              <a:t> A universal payment for most families with children. </a:t>
            </a:r>
          </a:p>
          <a:p>
            <a:endParaRPr lang="en-GB" sz="2000" dirty="0"/>
          </a:p>
        </p:txBody>
      </p:sp>
    </p:spTree>
    <p:extLst>
      <p:ext uri="{BB962C8B-B14F-4D97-AF65-F5344CB8AC3E}">
        <p14:creationId xmlns:p14="http://schemas.microsoft.com/office/powerpoint/2010/main" val="39302439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488E46-1BDC-0742-A111-B53E838F34FC}"/>
              </a:ext>
            </a:extLst>
          </p:cNvPr>
          <p:cNvSpPr>
            <a:spLocks noGrp="1"/>
          </p:cNvSpPr>
          <p:nvPr>
            <p:ph type="title"/>
          </p:nvPr>
        </p:nvSpPr>
        <p:spPr>
          <a:xfrm>
            <a:off x="5297762" y="329184"/>
            <a:ext cx="6251110" cy="1783080"/>
          </a:xfrm>
        </p:spPr>
        <p:txBody>
          <a:bodyPr anchor="b">
            <a:normAutofit/>
          </a:bodyPr>
          <a:lstStyle/>
          <a:p>
            <a:r>
              <a:rPr lang="en-GB" sz="5400"/>
              <a:t>Elderly, disabled and carers </a:t>
            </a:r>
          </a:p>
        </p:txBody>
      </p:sp>
      <p:pic>
        <p:nvPicPr>
          <p:cNvPr id="5" name="Picture 4" descr="Two people holding each other's hands">
            <a:extLst>
              <a:ext uri="{FF2B5EF4-FFF2-40B4-BE49-F238E27FC236}">
                <a16:creationId xmlns:a16="http://schemas.microsoft.com/office/drawing/2014/main" id="{75FEFA23-A401-9D85-37B6-C6A4D541790F}"/>
              </a:ext>
            </a:extLst>
          </p:cNvPr>
          <p:cNvPicPr>
            <a:picLocks noChangeAspect="1"/>
          </p:cNvPicPr>
          <p:nvPr/>
        </p:nvPicPr>
        <p:blipFill>
          <a:blip r:embed="rId2"/>
          <a:srcRect l="24281" r="30388" b="-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C5A09A2-01FD-01E7-23BF-E7A8362FE357}"/>
              </a:ext>
            </a:extLst>
          </p:cNvPr>
          <p:cNvSpPr>
            <a:spLocks noGrp="1"/>
          </p:cNvSpPr>
          <p:nvPr>
            <p:ph idx="1"/>
          </p:nvPr>
        </p:nvSpPr>
        <p:spPr>
          <a:xfrm>
            <a:off x="4657345" y="2655917"/>
            <a:ext cx="7379757" cy="3984725"/>
          </a:xfrm>
        </p:spPr>
        <p:txBody>
          <a:bodyPr>
            <a:normAutofit/>
          </a:bodyPr>
          <a:lstStyle/>
          <a:p>
            <a:r>
              <a:rPr lang="en-GB" sz="1600" b="1" dirty="0"/>
              <a:t>State Pension:</a:t>
            </a:r>
            <a:r>
              <a:rPr lang="en-GB" sz="1600" dirty="0"/>
              <a:t> The largest single component of welfare expenditure, providing a regular income for retired individuals who had reached state pension age and made sufficient National Insurance contributions.</a:t>
            </a:r>
          </a:p>
          <a:p>
            <a:r>
              <a:rPr lang="en-GB" sz="1600" b="1" dirty="0"/>
              <a:t>Pension Credit:</a:t>
            </a:r>
            <a:r>
              <a:rPr lang="en-GB" sz="1600" dirty="0"/>
              <a:t> An extra, means-tested benefit for pensioners with a low income. </a:t>
            </a:r>
          </a:p>
          <a:p>
            <a:r>
              <a:rPr lang="en-GB" sz="1600" b="1" dirty="0"/>
              <a:t>Disability Living Allowance (DLA):</a:t>
            </a:r>
            <a:r>
              <a:rPr lang="en-GB" sz="1600" dirty="0"/>
              <a:t> A non-means-tested benefit for children and working-age adults with disabilities to help with mobility and care costs.</a:t>
            </a:r>
          </a:p>
          <a:p>
            <a:r>
              <a:rPr lang="en-GB" sz="1600" b="1" dirty="0"/>
              <a:t>Attendance Allowance:</a:t>
            </a:r>
            <a:r>
              <a:rPr lang="en-GB" sz="1600" dirty="0"/>
              <a:t> A benefit for older people with disabilities who needed care or supervision.</a:t>
            </a:r>
          </a:p>
          <a:p>
            <a:r>
              <a:rPr lang="en-GB" sz="1600" b="1" dirty="0"/>
              <a:t>Carer's Allowance:</a:t>
            </a:r>
            <a:r>
              <a:rPr lang="en-GB" sz="1600" dirty="0"/>
              <a:t> Financial support for people who cared for someone with a disability for at least 35 hours a week.</a:t>
            </a:r>
          </a:p>
          <a:p>
            <a:r>
              <a:rPr lang="en-GB" sz="1600" b="1" dirty="0"/>
              <a:t>Statutory Sick Pay and Maternity Allowance:</a:t>
            </a:r>
            <a:r>
              <a:rPr lang="en-GB" sz="1600" dirty="0"/>
              <a:t> Provided income during periods of sickness or maternity leave. </a:t>
            </a:r>
          </a:p>
          <a:p>
            <a:endParaRPr lang="en-GB" sz="1600" dirty="0"/>
          </a:p>
        </p:txBody>
      </p:sp>
    </p:spTree>
    <p:extLst>
      <p:ext uri="{BB962C8B-B14F-4D97-AF65-F5344CB8AC3E}">
        <p14:creationId xmlns:p14="http://schemas.microsoft.com/office/powerpoint/2010/main" val="3010612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EA3D41-8E60-093C-548A-AEC417915D35}"/>
              </a:ext>
            </a:extLst>
          </p:cNvPr>
          <p:cNvSpPr>
            <a:spLocks noGrp="1"/>
          </p:cNvSpPr>
          <p:nvPr>
            <p:ph type="title"/>
          </p:nvPr>
        </p:nvSpPr>
        <p:spPr>
          <a:xfrm>
            <a:off x="630936" y="639520"/>
            <a:ext cx="3429000" cy="1719072"/>
          </a:xfrm>
        </p:spPr>
        <p:txBody>
          <a:bodyPr anchor="b">
            <a:normAutofit/>
          </a:bodyPr>
          <a:lstStyle/>
          <a:p>
            <a:r>
              <a:rPr lang="en-GB" sz="4600" dirty="0"/>
              <a:t>Welfare reforms 2012</a:t>
            </a:r>
          </a:p>
        </p:txBody>
      </p:sp>
      <p:sp>
        <p:nvSpPr>
          <p:cNvPr id="2057"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4F04A66-6F74-6696-0AC3-31FE996F6899}"/>
              </a:ext>
            </a:extLst>
          </p:cNvPr>
          <p:cNvSpPr>
            <a:spLocks noGrp="1"/>
          </p:cNvSpPr>
          <p:nvPr>
            <p:ph idx="1"/>
          </p:nvPr>
        </p:nvSpPr>
        <p:spPr>
          <a:xfrm>
            <a:off x="152319" y="2807207"/>
            <a:ext cx="7130140" cy="3859063"/>
          </a:xfrm>
        </p:spPr>
        <p:txBody>
          <a:bodyPr anchor="t">
            <a:normAutofit fontScale="92500" lnSpcReduction="10000"/>
          </a:bodyPr>
          <a:lstStyle/>
          <a:p>
            <a:r>
              <a:rPr lang="en-GB" sz="2600" dirty="0"/>
              <a:t>Welfare Reform Act 2012 – major changes to social security </a:t>
            </a:r>
          </a:p>
          <a:p>
            <a:r>
              <a:rPr lang="en-GB" sz="2600" dirty="0"/>
              <a:t>Introduction of Universal Credit which replaced 6 key benefits</a:t>
            </a:r>
          </a:p>
          <a:p>
            <a:r>
              <a:rPr lang="en-GB" sz="2600" dirty="0"/>
              <a:t>Introduction of Personal Independence Payments (PIP) to replace DLA</a:t>
            </a:r>
          </a:p>
          <a:p>
            <a:r>
              <a:rPr lang="en-GB" sz="2600" dirty="0"/>
              <a:t>Benefit cap on the total amount of benefits a family/household could receive</a:t>
            </a:r>
          </a:p>
          <a:p>
            <a:r>
              <a:rPr lang="en-GB" sz="2600" dirty="0"/>
              <a:t>The reforms aimed to simplify the system, reduce dependency, and create incentives to work. </a:t>
            </a:r>
          </a:p>
          <a:p>
            <a:endParaRPr lang="en-GB" sz="2200" dirty="0"/>
          </a:p>
        </p:txBody>
      </p:sp>
      <p:pic>
        <p:nvPicPr>
          <p:cNvPr id="2050" name="Picture 2" descr="Welfare Reform – 2nd Review « K&amp;M Communities">
            <a:extLst>
              <a:ext uri="{FF2B5EF4-FFF2-40B4-BE49-F238E27FC236}">
                <a16:creationId xmlns:a16="http://schemas.microsoft.com/office/drawing/2014/main" id="{B298C33C-D66D-9D31-9ECA-52F0175AA4F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282459" y="2592044"/>
            <a:ext cx="4757222" cy="33558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6846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291B41-35BB-067A-9E54-8B27DA149E6F}"/>
              </a:ext>
            </a:extLst>
          </p:cNvPr>
          <p:cNvSpPr>
            <a:spLocks noGrp="1"/>
          </p:cNvSpPr>
          <p:nvPr>
            <p:ph type="title"/>
          </p:nvPr>
        </p:nvSpPr>
        <p:spPr>
          <a:xfrm>
            <a:off x="838200" y="365125"/>
            <a:ext cx="10515600" cy="1325563"/>
          </a:xfrm>
        </p:spPr>
        <p:txBody>
          <a:bodyPr>
            <a:normAutofit/>
          </a:bodyPr>
          <a:lstStyle/>
          <a:p>
            <a:r>
              <a:rPr lang="en-GB" sz="5400"/>
              <a:t>Cont</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04ED91D-78FA-5ED9-CE11-195CA193971F}"/>
              </a:ext>
            </a:extLst>
          </p:cNvPr>
          <p:cNvSpPr>
            <a:spLocks noGrp="1"/>
          </p:cNvSpPr>
          <p:nvPr>
            <p:ph idx="1"/>
          </p:nvPr>
        </p:nvSpPr>
        <p:spPr>
          <a:xfrm>
            <a:off x="344773" y="1929383"/>
            <a:ext cx="11407515" cy="4563491"/>
          </a:xfrm>
        </p:spPr>
        <p:txBody>
          <a:bodyPr>
            <a:normAutofit/>
          </a:bodyPr>
          <a:lstStyle/>
          <a:p>
            <a:r>
              <a:rPr lang="en-GB" sz="2400" dirty="0"/>
              <a:t>"Bedroom Tax“ under-occupancy penalty-  A change to Housing Benefit that reduced payments for social housing tenants who were deemed to have more bedrooms than they needed for their household size. It also aligned Local Housing Allowance rates with the Consumer Price Index. </a:t>
            </a:r>
          </a:p>
          <a:p>
            <a:r>
              <a:rPr lang="en-GB" sz="2400" dirty="0"/>
              <a:t>Changes to the Social Fund: Replaced </a:t>
            </a:r>
            <a:r>
              <a:rPr lang="en-GB" sz="2400" dirty="0">
                <a:hlinkClick r:id="rId2"/>
              </a:rPr>
              <a:t>Crisis Loans</a:t>
            </a:r>
            <a:r>
              <a:rPr lang="en-GB" sz="2400" dirty="0"/>
              <a:t> and Community Care Grants with a new system, with greater responsibility given to local authorities in Wales.</a:t>
            </a:r>
          </a:p>
          <a:p>
            <a:r>
              <a:rPr lang="en-GB" sz="2400" dirty="0"/>
              <a:t>"Claimant Commitment": Introduced a new "claimant commitment" for those receiving benefits, which involved requirements they had to meet to continue receiving payments. </a:t>
            </a:r>
          </a:p>
          <a:p>
            <a:r>
              <a:rPr lang="en-GB" sz="2400" dirty="0"/>
              <a:t>Sanctions -  The Act introduced stronger penalties for benefit fraud and error, and established a "claimant commitment" outlining the requirements claimants must meet to receive benefits, with sanctions for non-compliance</a:t>
            </a:r>
          </a:p>
          <a:p>
            <a:endParaRPr lang="en-GB" sz="2400" dirty="0"/>
          </a:p>
        </p:txBody>
      </p:sp>
    </p:spTree>
    <p:extLst>
      <p:ext uri="{BB962C8B-B14F-4D97-AF65-F5344CB8AC3E}">
        <p14:creationId xmlns:p14="http://schemas.microsoft.com/office/powerpoint/2010/main" val="42557905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B793F0-1808-8E22-DA90-027C794AA659}"/>
              </a:ext>
            </a:extLst>
          </p:cNvPr>
          <p:cNvSpPr>
            <a:spLocks noGrp="1"/>
          </p:cNvSpPr>
          <p:nvPr>
            <p:ph type="title"/>
          </p:nvPr>
        </p:nvSpPr>
        <p:spPr>
          <a:xfrm>
            <a:off x="841248" y="548640"/>
            <a:ext cx="3600860" cy="5431536"/>
          </a:xfrm>
        </p:spPr>
        <p:txBody>
          <a:bodyPr>
            <a:normAutofit/>
          </a:bodyPr>
          <a:lstStyle/>
          <a:p>
            <a:r>
              <a:rPr lang="en-GB" sz="5400"/>
              <a:t>Welfare reforms 2016</a:t>
            </a:r>
          </a:p>
        </p:txBody>
      </p:sp>
      <p:sp>
        <p:nvSpPr>
          <p:cNvPr id="13"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37D7B16-C849-925C-9686-25D51A3DF71C}"/>
              </a:ext>
            </a:extLst>
          </p:cNvPr>
          <p:cNvSpPr>
            <a:spLocks noGrp="1"/>
          </p:cNvSpPr>
          <p:nvPr>
            <p:ph idx="1"/>
          </p:nvPr>
        </p:nvSpPr>
        <p:spPr>
          <a:xfrm>
            <a:off x="5043292" y="284813"/>
            <a:ext cx="6753967" cy="6400800"/>
          </a:xfrm>
        </p:spPr>
        <p:txBody>
          <a:bodyPr anchor="ctr">
            <a:normAutofit lnSpcReduction="10000"/>
          </a:bodyPr>
          <a:lstStyle/>
          <a:p>
            <a:r>
              <a:rPr lang="en-GB" dirty="0"/>
              <a:t>Welfare Reform Act 2016</a:t>
            </a:r>
          </a:p>
          <a:p>
            <a:r>
              <a:rPr lang="en-GB" dirty="0"/>
              <a:t>Introduced further cost saving measures</a:t>
            </a:r>
          </a:p>
          <a:p>
            <a:r>
              <a:rPr lang="en-GB" dirty="0"/>
              <a:t>Benefit cap lowered – from £26,000 to £23,000 in London and £20,000 everywhere else</a:t>
            </a:r>
          </a:p>
          <a:p>
            <a:r>
              <a:rPr lang="en-GB" dirty="0"/>
              <a:t>Limited the child element of benefits – max 2 children, claims after 2017- some exceptions</a:t>
            </a:r>
          </a:p>
          <a:p>
            <a:r>
              <a:rPr lang="en-GB" dirty="0"/>
              <a:t>Introduced stricter work requirements for parents - Required parents of children under five to prepare for work, and parents of three and four-year-olds to actively look for work, with failure resulting in a loss of UC</a:t>
            </a:r>
          </a:p>
          <a:p>
            <a:r>
              <a:rPr lang="en-GB" dirty="0"/>
              <a:t>Benefit freeze for 4 years</a:t>
            </a:r>
          </a:p>
        </p:txBody>
      </p:sp>
    </p:spTree>
    <p:extLst>
      <p:ext uri="{BB962C8B-B14F-4D97-AF65-F5344CB8AC3E}">
        <p14:creationId xmlns:p14="http://schemas.microsoft.com/office/powerpoint/2010/main" val="4203270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5D49D-3A36-BED2-8562-4245E9CE1F23}"/>
              </a:ext>
            </a:extLst>
          </p:cNvPr>
          <p:cNvSpPr>
            <a:spLocks noGrp="1"/>
          </p:cNvSpPr>
          <p:nvPr>
            <p:ph type="title"/>
          </p:nvPr>
        </p:nvSpPr>
        <p:spPr/>
        <p:txBody>
          <a:bodyPr/>
          <a:lstStyle/>
          <a:p>
            <a:r>
              <a:rPr lang="en-GB" dirty="0"/>
              <a:t>Task – search impact of sanctions</a:t>
            </a:r>
          </a:p>
        </p:txBody>
      </p:sp>
      <p:sp>
        <p:nvSpPr>
          <p:cNvPr id="3" name="Content Placeholder 2">
            <a:extLst>
              <a:ext uri="{FF2B5EF4-FFF2-40B4-BE49-F238E27FC236}">
                <a16:creationId xmlns:a16="http://schemas.microsoft.com/office/drawing/2014/main" id="{7DDA4C24-846A-91C1-8681-4C74C905E3AB}"/>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26118385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15" name="Rectangle 8214">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4971C2-DB23-2AB7-76EE-12236CA9BAD5}"/>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5100" kern="1200">
                <a:solidFill>
                  <a:schemeClr val="tx1"/>
                </a:solidFill>
                <a:latin typeface="+mj-lt"/>
                <a:ea typeface="+mj-ea"/>
                <a:cs typeface="+mj-cs"/>
              </a:rPr>
              <a:t>Real life experiences</a:t>
            </a:r>
          </a:p>
        </p:txBody>
      </p:sp>
      <p:sp>
        <p:nvSpPr>
          <p:cNvPr id="822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6" name="Picture 4" descr="QR Code Image">
            <a:extLst>
              <a:ext uri="{FF2B5EF4-FFF2-40B4-BE49-F238E27FC236}">
                <a16:creationId xmlns:a16="http://schemas.microsoft.com/office/drawing/2014/main" id="{D05376AF-17B4-8A5E-7C56-6383D6229CC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5486400" y="640080"/>
            <a:ext cx="5550408" cy="55504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0250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B596E551-8EE9-D6B2-55F6-3E2BA45316EF}"/>
              </a:ext>
            </a:extLst>
          </p:cNvPr>
          <p:cNvSpPr>
            <a:spLocks noGrp="1"/>
          </p:cNvSpPr>
          <p:nvPr>
            <p:ph type="title"/>
          </p:nvPr>
        </p:nvSpPr>
        <p:spPr>
          <a:xfrm>
            <a:off x="6790414" y="640080"/>
            <a:ext cx="4758458" cy="3566160"/>
          </a:xfrm>
        </p:spPr>
        <p:txBody>
          <a:bodyPr vert="horz" lIns="91440" tIns="45720" rIns="91440" bIns="45720" rtlCol="0" anchor="b">
            <a:normAutofit/>
          </a:bodyPr>
          <a:lstStyle/>
          <a:p>
            <a:r>
              <a:rPr lang="en-US" sz="6600"/>
              <a:t>Time for a break</a:t>
            </a:r>
          </a:p>
        </p:txBody>
      </p:sp>
      <p:pic>
        <p:nvPicPr>
          <p:cNvPr id="6" name="Picture 5" descr="Clock and calendar on table">
            <a:extLst>
              <a:ext uri="{FF2B5EF4-FFF2-40B4-BE49-F238E27FC236}">
                <a16:creationId xmlns:a16="http://schemas.microsoft.com/office/drawing/2014/main" id="{AE8F2C29-841D-7D43-B565-47DD6CFE9B67}"/>
              </a:ext>
            </a:extLst>
          </p:cNvPr>
          <p:cNvPicPr>
            <a:picLocks noChangeAspect="1"/>
          </p:cNvPicPr>
          <p:nvPr/>
        </p:nvPicPr>
        <p:blipFill>
          <a:blip r:embed="rId2"/>
          <a:srcRect l="40549" r="-1" b="-1"/>
          <a:stretch>
            <a:fillRect/>
          </a:stretch>
        </p:blipFill>
        <p:spPr>
          <a:xfrm>
            <a:off x="20" y="10"/>
            <a:ext cx="6108141" cy="6857990"/>
          </a:xfrm>
          <a:custGeom>
            <a:avLst/>
            <a:gdLst/>
            <a:ahLst/>
            <a:cxnLst/>
            <a:rect l="l" t="t" r="r" b="b"/>
            <a:pathLst>
              <a:path w="6108161" h="6858000">
                <a:moveTo>
                  <a:pt x="0" y="0"/>
                </a:moveTo>
                <a:lnTo>
                  <a:pt x="2058355" y="0"/>
                </a:lnTo>
                <a:lnTo>
                  <a:pt x="3299791" y="0"/>
                </a:lnTo>
                <a:lnTo>
                  <a:pt x="6076880" y="0"/>
                </a:lnTo>
                <a:lnTo>
                  <a:pt x="6078171" y="10931"/>
                </a:lnTo>
                <a:cubicBezTo>
                  <a:pt x="6093300" y="94836"/>
                  <a:pt x="6090630" y="179884"/>
                  <a:pt x="6094698" y="264297"/>
                </a:cubicBezTo>
                <a:cubicBezTo>
                  <a:pt x="6099656" y="367652"/>
                  <a:pt x="6093427" y="471135"/>
                  <a:pt x="6091266" y="574617"/>
                </a:cubicBezTo>
                <a:cubicBezTo>
                  <a:pt x="6089359" y="662717"/>
                  <a:pt x="6080587" y="750690"/>
                  <a:pt x="6083384" y="838916"/>
                </a:cubicBezTo>
                <a:cubicBezTo>
                  <a:pt x="6083384" y="841968"/>
                  <a:pt x="6083384" y="845019"/>
                  <a:pt x="6083384" y="848070"/>
                </a:cubicBezTo>
                <a:cubicBezTo>
                  <a:pt x="6075375" y="945068"/>
                  <a:pt x="6075375" y="1042576"/>
                  <a:pt x="6083384" y="1139574"/>
                </a:cubicBezTo>
                <a:cubicBezTo>
                  <a:pt x="6085964" y="1179950"/>
                  <a:pt x="6085240" y="1220466"/>
                  <a:pt x="6081223" y="1260728"/>
                </a:cubicBezTo>
                <a:cubicBezTo>
                  <a:pt x="6077409" y="1311960"/>
                  <a:pt x="6065204" y="1364083"/>
                  <a:pt x="6073976" y="1414934"/>
                </a:cubicBezTo>
                <a:cubicBezTo>
                  <a:pt x="6079722" y="1456784"/>
                  <a:pt x="6082913" y="1498940"/>
                  <a:pt x="6083511" y="1541172"/>
                </a:cubicBezTo>
                <a:cubicBezTo>
                  <a:pt x="6087833" y="1635755"/>
                  <a:pt x="6083638" y="1730847"/>
                  <a:pt x="6082112" y="1825685"/>
                </a:cubicBezTo>
                <a:cubicBezTo>
                  <a:pt x="6080205" y="1936286"/>
                  <a:pt x="6083002" y="2046634"/>
                  <a:pt x="6074103" y="2157235"/>
                </a:cubicBezTo>
                <a:cubicBezTo>
                  <a:pt x="6069145" y="2246581"/>
                  <a:pt x="6069145" y="2336130"/>
                  <a:pt x="6074103" y="2425476"/>
                </a:cubicBezTo>
                <a:cubicBezTo>
                  <a:pt x="6076519" y="2507473"/>
                  <a:pt x="6088850" y="2588454"/>
                  <a:pt x="6086816" y="2671214"/>
                </a:cubicBezTo>
                <a:cubicBezTo>
                  <a:pt x="6084401" y="2767832"/>
                  <a:pt x="6072959" y="2863940"/>
                  <a:pt x="6076519" y="2960685"/>
                </a:cubicBezTo>
                <a:cubicBezTo>
                  <a:pt x="6078171" y="3006832"/>
                  <a:pt x="6078299" y="3052980"/>
                  <a:pt x="6079316" y="3099127"/>
                </a:cubicBezTo>
                <a:cubicBezTo>
                  <a:pt x="6080333" y="3154682"/>
                  <a:pt x="6090376" y="3210110"/>
                  <a:pt x="6084782" y="3265665"/>
                </a:cubicBezTo>
                <a:cubicBezTo>
                  <a:pt x="6075502" y="3358087"/>
                  <a:pt x="6051475" y="3448857"/>
                  <a:pt x="6066476" y="3543567"/>
                </a:cubicBezTo>
                <a:cubicBezTo>
                  <a:pt x="6074739" y="3595690"/>
                  <a:pt x="6084146" y="3647940"/>
                  <a:pt x="6088850" y="3700571"/>
                </a:cubicBezTo>
                <a:cubicBezTo>
                  <a:pt x="6093045" y="3747608"/>
                  <a:pt x="6103724" y="3795408"/>
                  <a:pt x="6095588" y="3842191"/>
                </a:cubicBezTo>
                <a:cubicBezTo>
                  <a:pt x="6088723" y="3882237"/>
                  <a:pt x="6092410" y="3922282"/>
                  <a:pt x="6087070" y="3962327"/>
                </a:cubicBezTo>
                <a:cubicBezTo>
                  <a:pt x="6080078" y="4014831"/>
                  <a:pt x="6076265" y="4068352"/>
                  <a:pt x="6071052" y="4121111"/>
                </a:cubicBezTo>
                <a:cubicBezTo>
                  <a:pt x="6066221" y="4169038"/>
                  <a:pt x="6062662" y="4216838"/>
                  <a:pt x="6075375" y="4261841"/>
                </a:cubicBezTo>
                <a:cubicBezTo>
                  <a:pt x="6106394" y="4375112"/>
                  <a:pt x="6089359" y="4487748"/>
                  <a:pt x="6077663" y="4600257"/>
                </a:cubicBezTo>
                <a:cubicBezTo>
                  <a:pt x="6071942" y="4655049"/>
                  <a:pt x="6063552" y="4712765"/>
                  <a:pt x="6076265" y="4762853"/>
                </a:cubicBezTo>
                <a:cubicBezTo>
                  <a:pt x="6099783" y="4851716"/>
                  <a:pt x="6081350" y="4936764"/>
                  <a:pt x="6071179" y="5021432"/>
                </a:cubicBezTo>
                <a:cubicBezTo>
                  <a:pt x="6061009" y="5106099"/>
                  <a:pt x="6058594" y="5189495"/>
                  <a:pt x="6076392" y="5272637"/>
                </a:cubicBezTo>
                <a:cubicBezTo>
                  <a:pt x="6088850" y="5331116"/>
                  <a:pt x="6088850" y="5390612"/>
                  <a:pt x="6090376" y="5449600"/>
                </a:cubicBezTo>
                <a:cubicBezTo>
                  <a:pt x="6091266" y="5486339"/>
                  <a:pt x="6077663" y="5523842"/>
                  <a:pt x="6068637" y="5560582"/>
                </a:cubicBezTo>
                <a:cubicBezTo>
                  <a:pt x="6052364" y="5626943"/>
                  <a:pt x="6046517" y="5694321"/>
                  <a:pt x="6068637" y="5759029"/>
                </a:cubicBezTo>
                <a:cubicBezTo>
                  <a:pt x="6099148" y="5848655"/>
                  <a:pt x="6116691" y="5938407"/>
                  <a:pt x="6103978" y="6033117"/>
                </a:cubicBezTo>
                <a:cubicBezTo>
                  <a:pt x="6096732" y="6091724"/>
                  <a:pt x="6094952" y="6151347"/>
                  <a:pt x="6084019" y="6209190"/>
                </a:cubicBezTo>
                <a:cubicBezTo>
                  <a:pt x="6065713" y="6304790"/>
                  <a:pt x="6072196" y="6399882"/>
                  <a:pt x="6086816" y="6494211"/>
                </a:cubicBezTo>
                <a:cubicBezTo>
                  <a:pt x="6096897" y="6573081"/>
                  <a:pt x="6097965" y="6652829"/>
                  <a:pt x="6089994" y="6731941"/>
                </a:cubicBezTo>
                <a:lnTo>
                  <a:pt x="6081268" y="6858000"/>
                </a:lnTo>
                <a:lnTo>
                  <a:pt x="3299791" y="6858000"/>
                </a:lnTo>
                <a:lnTo>
                  <a:pt x="2058355" y="6858000"/>
                </a:lnTo>
                <a:lnTo>
                  <a:pt x="0" y="6858000"/>
                </a:lnTo>
                <a:close/>
              </a:path>
            </a:pathLst>
          </a:custGeom>
        </p:spPr>
      </p:pic>
      <p:sp>
        <p:nvSpPr>
          <p:cNvPr id="12" name="sketchy line">
            <a:extLst>
              <a:ext uri="{FF2B5EF4-FFF2-40B4-BE49-F238E27FC236}">
                <a16:creationId xmlns:a16="http://schemas.microsoft.com/office/drawing/2014/main" id="{82580482-BA80-420A-8A05-C58E97F2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1142" y="4409267"/>
            <a:ext cx="4242816" cy="18288"/>
          </a:xfrm>
          <a:custGeom>
            <a:avLst/>
            <a:gdLst>
              <a:gd name="connsiteX0" fmla="*/ 0 w 4242816"/>
              <a:gd name="connsiteY0" fmla="*/ 0 h 18288"/>
              <a:gd name="connsiteX1" fmla="*/ 690973 w 4242816"/>
              <a:gd name="connsiteY1" fmla="*/ 0 h 18288"/>
              <a:gd name="connsiteX2" fmla="*/ 1212233 w 4242816"/>
              <a:gd name="connsiteY2" fmla="*/ 0 h 18288"/>
              <a:gd name="connsiteX3" fmla="*/ 1860778 w 4242816"/>
              <a:gd name="connsiteY3" fmla="*/ 0 h 18288"/>
              <a:gd name="connsiteX4" fmla="*/ 2424466 w 4242816"/>
              <a:gd name="connsiteY4" fmla="*/ 0 h 18288"/>
              <a:gd name="connsiteX5" fmla="*/ 3115439 w 4242816"/>
              <a:gd name="connsiteY5" fmla="*/ 0 h 18288"/>
              <a:gd name="connsiteX6" fmla="*/ 3636699 w 4242816"/>
              <a:gd name="connsiteY6" fmla="*/ 0 h 18288"/>
              <a:gd name="connsiteX7" fmla="*/ 4242816 w 4242816"/>
              <a:gd name="connsiteY7" fmla="*/ 0 h 18288"/>
              <a:gd name="connsiteX8" fmla="*/ 4242816 w 4242816"/>
              <a:gd name="connsiteY8" fmla="*/ 18288 h 18288"/>
              <a:gd name="connsiteX9" fmla="*/ 3636699 w 4242816"/>
              <a:gd name="connsiteY9" fmla="*/ 18288 h 18288"/>
              <a:gd name="connsiteX10" fmla="*/ 3030583 w 4242816"/>
              <a:gd name="connsiteY10" fmla="*/ 18288 h 18288"/>
              <a:gd name="connsiteX11" fmla="*/ 2466894 w 4242816"/>
              <a:gd name="connsiteY11" fmla="*/ 18288 h 18288"/>
              <a:gd name="connsiteX12" fmla="*/ 1988062 w 4242816"/>
              <a:gd name="connsiteY12" fmla="*/ 18288 h 18288"/>
              <a:gd name="connsiteX13" fmla="*/ 1466802 w 4242816"/>
              <a:gd name="connsiteY13" fmla="*/ 18288 h 18288"/>
              <a:gd name="connsiteX14" fmla="*/ 860686 w 4242816"/>
              <a:gd name="connsiteY14" fmla="*/ 18288 h 18288"/>
              <a:gd name="connsiteX15" fmla="*/ 0 w 4242816"/>
              <a:gd name="connsiteY15" fmla="*/ 18288 h 18288"/>
              <a:gd name="connsiteX16" fmla="*/ 0 w 4242816"/>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2816" h="18288" fill="none" extrusionOk="0">
                <a:moveTo>
                  <a:pt x="0" y="0"/>
                </a:moveTo>
                <a:cubicBezTo>
                  <a:pt x="249934" y="1471"/>
                  <a:pt x="379877" y="-29444"/>
                  <a:pt x="690973" y="0"/>
                </a:cubicBezTo>
                <a:cubicBezTo>
                  <a:pt x="1002069" y="29444"/>
                  <a:pt x="1021583" y="17501"/>
                  <a:pt x="1212233" y="0"/>
                </a:cubicBezTo>
                <a:cubicBezTo>
                  <a:pt x="1402883" y="-17501"/>
                  <a:pt x="1678760" y="5386"/>
                  <a:pt x="1860778" y="0"/>
                </a:cubicBezTo>
                <a:cubicBezTo>
                  <a:pt x="2042796" y="-5386"/>
                  <a:pt x="2245608" y="-22401"/>
                  <a:pt x="2424466" y="0"/>
                </a:cubicBezTo>
                <a:cubicBezTo>
                  <a:pt x="2603324" y="22401"/>
                  <a:pt x="2890020" y="33806"/>
                  <a:pt x="3115439" y="0"/>
                </a:cubicBezTo>
                <a:cubicBezTo>
                  <a:pt x="3340858" y="-33806"/>
                  <a:pt x="3428300" y="18628"/>
                  <a:pt x="3636699" y="0"/>
                </a:cubicBezTo>
                <a:cubicBezTo>
                  <a:pt x="3845098" y="-18628"/>
                  <a:pt x="4108824" y="5541"/>
                  <a:pt x="4242816" y="0"/>
                </a:cubicBezTo>
                <a:cubicBezTo>
                  <a:pt x="4242066" y="4160"/>
                  <a:pt x="4243125" y="10356"/>
                  <a:pt x="4242816" y="18288"/>
                </a:cubicBezTo>
                <a:cubicBezTo>
                  <a:pt x="4113424" y="32735"/>
                  <a:pt x="3768327" y="47567"/>
                  <a:pt x="3636699" y="18288"/>
                </a:cubicBezTo>
                <a:cubicBezTo>
                  <a:pt x="3505071" y="-10991"/>
                  <a:pt x="3294208" y="-4990"/>
                  <a:pt x="3030583" y="18288"/>
                </a:cubicBezTo>
                <a:cubicBezTo>
                  <a:pt x="2766958" y="41566"/>
                  <a:pt x="2649277" y="20974"/>
                  <a:pt x="2466894" y="18288"/>
                </a:cubicBezTo>
                <a:cubicBezTo>
                  <a:pt x="2284511" y="15602"/>
                  <a:pt x="2151277" y="1154"/>
                  <a:pt x="1988062" y="18288"/>
                </a:cubicBezTo>
                <a:cubicBezTo>
                  <a:pt x="1824847" y="35422"/>
                  <a:pt x="1691359" y="9265"/>
                  <a:pt x="1466802" y="18288"/>
                </a:cubicBezTo>
                <a:cubicBezTo>
                  <a:pt x="1242245" y="27311"/>
                  <a:pt x="1006161" y="36605"/>
                  <a:pt x="860686" y="18288"/>
                </a:cubicBezTo>
                <a:cubicBezTo>
                  <a:pt x="715211" y="-29"/>
                  <a:pt x="242774" y="46538"/>
                  <a:pt x="0" y="18288"/>
                </a:cubicBezTo>
                <a:cubicBezTo>
                  <a:pt x="-146" y="11482"/>
                  <a:pt x="-422" y="5192"/>
                  <a:pt x="0" y="0"/>
                </a:cubicBezTo>
                <a:close/>
              </a:path>
              <a:path w="4242816" h="18288" stroke="0" extrusionOk="0">
                <a:moveTo>
                  <a:pt x="0" y="0"/>
                </a:moveTo>
                <a:cubicBezTo>
                  <a:pt x="259751" y="-14018"/>
                  <a:pt x="356632" y="-15007"/>
                  <a:pt x="521260" y="0"/>
                </a:cubicBezTo>
                <a:cubicBezTo>
                  <a:pt x="685888" y="15007"/>
                  <a:pt x="885786" y="5167"/>
                  <a:pt x="1212233" y="0"/>
                </a:cubicBezTo>
                <a:cubicBezTo>
                  <a:pt x="1538680" y="-5167"/>
                  <a:pt x="1458849" y="7951"/>
                  <a:pt x="1691065" y="0"/>
                </a:cubicBezTo>
                <a:cubicBezTo>
                  <a:pt x="1923281" y="-7951"/>
                  <a:pt x="1985780" y="-16303"/>
                  <a:pt x="2169897" y="0"/>
                </a:cubicBezTo>
                <a:cubicBezTo>
                  <a:pt x="2354014" y="16303"/>
                  <a:pt x="2633054" y="-2739"/>
                  <a:pt x="2776014" y="0"/>
                </a:cubicBezTo>
                <a:cubicBezTo>
                  <a:pt x="2918974" y="2739"/>
                  <a:pt x="3112688" y="-15682"/>
                  <a:pt x="3339702" y="0"/>
                </a:cubicBezTo>
                <a:cubicBezTo>
                  <a:pt x="3566716" y="15682"/>
                  <a:pt x="4015278" y="-28467"/>
                  <a:pt x="4242816" y="0"/>
                </a:cubicBezTo>
                <a:cubicBezTo>
                  <a:pt x="4243501" y="7633"/>
                  <a:pt x="4242294" y="10002"/>
                  <a:pt x="4242816" y="18288"/>
                </a:cubicBezTo>
                <a:cubicBezTo>
                  <a:pt x="3924964" y="16283"/>
                  <a:pt x="3746362" y="-1805"/>
                  <a:pt x="3551843" y="18288"/>
                </a:cubicBezTo>
                <a:cubicBezTo>
                  <a:pt x="3357324" y="38381"/>
                  <a:pt x="3126422" y="47156"/>
                  <a:pt x="2860870" y="18288"/>
                </a:cubicBezTo>
                <a:cubicBezTo>
                  <a:pt x="2595318" y="-10580"/>
                  <a:pt x="2572437" y="11441"/>
                  <a:pt x="2297182" y="18288"/>
                </a:cubicBezTo>
                <a:cubicBezTo>
                  <a:pt x="2021927" y="25135"/>
                  <a:pt x="1916908" y="33601"/>
                  <a:pt x="1733493" y="18288"/>
                </a:cubicBezTo>
                <a:cubicBezTo>
                  <a:pt x="1550078" y="2975"/>
                  <a:pt x="1412440" y="27896"/>
                  <a:pt x="1212233" y="18288"/>
                </a:cubicBezTo>
                <a:cubicBezTo>
                  <a:pt x="1012026" y="8680"/>
                  <a:pt x="914386" y="13859"/>
                  <a:pt x="648545" y="18288"/>
                </a:cubicBezTo>
                <a:cubicBezTo>
                  <a:pt x="382704" y="22717"/>
                  <a:pt x="233522" y="39342"/>
                  <a:pt x="0" y="18288"/>
                </a:cubicBezTo>
                <a:cubicBezTo>
                  <a:pt x="-772" y="13661"/>
                  <a:pt x="-839" y="849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97462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2D9DAF-1BDD-5A76-9975-BFA5B7BBB43A}"/>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600" kern="1200">
                <a:solidFill>
                  <a:schemeClr val="tx1"/>
                </a:solidFill>
                <a:latin typeface="+mj-lt"/>
                <a:ea typeface="+mj-ea"/>
                <a:cs typeface="+mj-cs"/>
              </a:rPr>
              <a:t>Welfare spending </a:t>
            </a:r>
          </a:p>
        </p:txBody>
      </p:sp>
      <p:sp>
        <p:nvSpPr>
          <p:cNvPr id="308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Benefits UK: The Pros and Cons of a Welfare State - Cashfloat">
            <a:extLst>
              <a:ext uri="{FF2B5EF4-FFF2-40B4-BE49-F238E27FC236}">
                <a16:creationId xmlns:a16="http://schemas.microsoft.com/office/drawing/2014/main" id="{55255CDA-BE99-E999-703F-9C5F37EFCC5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028271" y="1435036"/>
            <a:ext cx="7906078" cy="43483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208657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6BC52-1F66-F02A-8649-2A3E3E6BB127}"/>
              </a:ext>
            </a:extLst>
          </p:cNvPr>
          <p:cNvSpPr>
            <a:spLocks noGrp="1"/>
          </p:cNvSpPr>
          <p:nvPr>
            <p:ph type="title"/>
          </p:nvPr>
        </p:nvSpPr>
        <p:spPr/>
        <p:txBody>
          <a:bodyPr/>
          <a:lstStyle/>
          <a:p>
            <a:r>
              <a:rPr lang="en-GB" dirty="0"/>
              <a:t>Welfare spread</a:t>
            </a:r>
          </a:p>
        </p:txBody>
      </p:sp>
      <p:pic>
        <p:nvPicPr>
          <p:cNvPr id="4098" name="Picture 2" descr="British welfare spending by sector pie chart - Cashfloat">
            <a:extLst>
              <a:ext uri="{FF2B5EF4-FFF2-40B4-BE49-F238E27FC236}">
                <a16:creationId xmlns:a16="http://schemas.microsoft.com/office/drawing/2014/main" id="{FB6CB712-E4BE-A827-6168-319B407B677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81988" y="1690688"/>
            <a:ext cx="7911523" cy="435133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ADB78E8-51C7-7B6F-1C2C-E063BB894747}"/>
              </a:ext>
            </a:extLst>
          </p:cNvPr>
          <p:cNvSpPr txBox="1"/>
          <p:nvPr/>
        </p:nvSpPr>
        <p:spPr>
          <a:xfrm>
            <a:off x="8495376" y="1604199"/>
            <a:ext cx="3314636" cy="4524315"/>
          </a:xfrm>
          <a:prstGeom prst="rect">
            <a:avLst/>
          </a:prstGeom>
          <a:noFill/>
        </p:spPr>
        <p:txBody>
          <a:bodyPr wrap="square">
            <a:spAutoFit/>
          </a:bodyPr>
          <a:lstStyle/>
          <a:p>
            <a:pPr marL="285750" indent="-285750">
              <a:buFont typeface="Arial" panose="020B0604020202020204" pitchFamily="34" charset="0"/>
              <a:buChar char="•"/>
            </a:pPr>
            <a:r>
              <a:rPr lang="en-GB" b="0" i="0" dirty="0">
                <a:effectLst/>
              </a:rPr>
              <a:t>Of the total of £220 billion, around £120 billion is spent on pensions and benefits for pensioners, while £100 billion is spent on benefits for working age people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Not all people who claim benefits are unemployed. Low wages, irregular hours and insufficient hours mean that there is a section of the population whose household income is below the poverty threshold even though they are in work.</a:t>
            </a:r>
          </a:p>
        </p:txBody>
      </p:sp>
    </p:spTree>
    <p:extLst>
      <p:ext uri="{BB962C8B-B14F-4D97-AF65-F5344CB8AC3E}">
        <p14:creationId xmlns:p14="http://schemas.microsoft.com/office/powerpoint/2010/main" val="38425365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3386E1-4191-9C6F-59B8-5EE698CCB01E}"/>
              </a:ext>
            </a:extLst>
          </p:cNvPr>
          <p:cNvSpPr>
            <a:spLocks noGrp="1"/>
          </p:cNvSpPr>
          <p:nvPr>
            <p:ph type="title"/>
          </p:nvPr>
        </p:nvSpPr>
        <p:spPr>
          <a:xfrm>
            <a:off x="838200" y="365125"/>
            <a:ext cx="10515600" cy="1325563"/>
          </a:xfrm>
        </p:spPr>
        <p:txBody>
          <a:bodyPr>
            <a:normAutofit/>
          </a:bodyPr>
          <a:lstStyle/>
          <a:p>
            <a:r>
              <a:rPr lang="en-GB" sz="5400"/>
              <a:t>Impacts of the </a:t>
            </a:r>
            <a:r>
              <a:rPr lang="en-GB" sz="5400">
                <a:hlinkClick r:id="rId2"/>
              </a:rPr>
              <a:t>reforms</a:t>
            </a:r>
            <a:r>
              <a:rPr lang="en-GB" sz="5400"/>
              <a:t>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51A751D-7C7E-B575-E1B1-868B4A488ACE}"/>
              </a:ext>
            </a:extLst>
          </p:cNvPr>
          <p:cNvSpPr>
            <a:spLocks noGrp="1"/>
          </p:cNvSpPr>
          <p:nvPr>
            <p:ph idx="1"/>
          </p:nvPr>
        </p:nvSpPr>
        <p:spPr>
          <a:xfrm>
            <a:off x="359764" y="1929384"/>
            <a:ext cx="11347554" cy="4767920"/>
          </a:xfrm>
        </p:spPr>
        <p:txBody>
          <a:bodyPr>
            <a:normAutofit/>
          </a:bodyPr>
          <a:lstStyle/>
          <a:p>
            <a:r>
              <a:rPr lang="en-GB" sz="2400" dirty="0"/>
              <a:t>Health and wellbeing-  The Act has been described as having a </a:t>
            </a:r>
            <a:r>
              <a:rPr lang="en-GB" sz="2400" dirty="0">
                <a:hlinkClick r:id="rId3"/>
              </a:rPr>
              <a:t>"devastating</a:t>
            </a:r>
            <a:r>
              <a:rPr lang="en-GB" sz="2400" dirty="0"/>
              <a:t>" effect on the health and wellbeing of low-income individuals.</a:t>
            </a:r>
          </a:p>
          <a:p>
            <a:r>
              <a:rPr lang="en-GB" sz="2400" dirty="0"/>
              <a:t>Disability-  Disabled people were disproportionately affected, experiencing higher poverty levels and poorer health outcomes. The move from Disability Living Allowance (DLA) to Personal Independence Payment (PIP) is also a key part of the reform, with changes to PIP eligibility criteria causing concern.</a:t>
            </a:r>
          </a:p>
          <a:p>
            <a:r>
              <a:rPr lang="en-GB" sz="2400" dirty="0"/>
              <a:t>Children- Children, particularly in low-income households, were disproportionately affected.</a:t>
            </a:r>
          </a:p>
          <a:p>
            <a:r>
              <a:rPr lang="en-GB" sz="2400" dirty="0"/>
              <a:t>Social services- The reforms increased the demand on social services and caused emotional distress for workers who felt unable to help their clients</a:t>
            </a:r>
          </a:p>
          <a:p>
            <a:r>
              <a:rPr lang="en-GB" sz="2400" dirty="0"/>
              <a:t>Homelessness-</a:t>
            </a:r>
            <a:r>
              <a:rPr lang="en-GB" sz="2400" b="1" dirty="0"/>
              <a:t> </a:t>
            </a:r>
            <a:r>
              <a:rPr lang="en-GB" sz="2400" dirty="0"/>
              <a:t> Changes to Local Housing Allowance rates have been identified as a contributing factor to increases in </a:t>
            </a:r>
            <a:r>
              <a:rPr lang="en-GB" sz="2400" dirty="0">
                <a:hlinkClick r:id="rId4"/>
              </a:rPr>
              <a:t>homelessness</a:t>
            </a:r>
            <a:endParaRPr lang="en-GB" sz="2400" dirty="0"/>
          </a:p>
          <a:p>
            <a:endParaRPr lang="en-GB" sz="2400" dirty="0"/>
          </a:p>
        </p:txBody>
      </p:sp>
    </p:spTree>
    <p:extLst>
      <p:ext uri="{BB962C8B-B14F-4D97-AF65-F5344CB8AC3E}">
        <p14:creationId xmlns:p14="http://schemas.microsoft.com/office/powerpoint/2010/main" val="16050928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35" name="Rectangle 5134">
            <a:extLst>
              <a:ext uri="{FF2B5EF4-FFF2-40B4-BE49-F238E27FC236}">
                <a16:creationId xmlns:a16="http://schemas.microsoft.com/office/drawing/2014/main" id="{D153EDB2-4AAD-43F4-AE78-4D326C8133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grpSp>
        <p:nvGrpSpPr>
          <p:cNvPr id="5136" name="Group 5135">
            <a:extLst>
              <a:ext uri="{FF2B5EF4-FFF2-40B4-BE49-F238E27FC236}">
                <a16:creationId xmlns:a16="http://schemas.microsoft.com/office/drawing/2014/main" id="{A3CB7779-72E2-4E92-AE18-6BBC335DD8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7625" y="0"/>
            <a:ext cx="11097905" cy="6858000"/>
            <a:chOff x="547625" y="0"/>
            <a:chExt cx="11097905" cy="6858000"/>
          </a:xfrm>
        </p:grpSpPr>
        <p:sp>
          <p:nvSpPr>
            <p:cNvPr id="5130" name="Freeform: Shape 5129">
              <a:extLst>
                <a:ext uri="{FF2B5EF4-FFF2-40B4-BE49-F238E27FC236}">
                  <a16:creationId xmlns:a16="http://schemas.microsoft.com/office/drawing/2014/main" id="{175B9DA5-08BD-40EA-B06C-3D3CCD06A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907575" y="0"/>
              <a:ext cx="10345003" cy="6858000"/>
            </a:xfrm>
            <a:custGeom>
              <a:avLst/>
              <a:gdLst>
                <a:gd name="connsiteX0" fmla="*/ 7551973 w 9174595"/>
                <a:gd name="connsiteY0" fmla="*/ 0 h 6858000"/>
                <a:gd name="connsiteX1" fmla="*/ 5634635 w 9174595"/>
                <a:gd name="connsiteY1" fmla="*/ 0 h 6858000"/>
                <a:gd name="connsiteX2" fmla="*/ 5550590 w 9174595"/>
                <a:gd name="connsiteY2" fmla="*/ 0 h 6858000"/>
                <a:gd name="connsiteX3" fmla="*/ 5480986 w 9174595"/>
                <a:gd name="connsiteY3" fmla="*/ 0 h 6858000"/>
                <a:gd name="connsiteX4" fmla="*/ 4886240 w 9174595"/>
                <a:gd name="connsiteY4" fmla="*/ 0 h 6858000"/>
                <a:gd name="connsiteX5" fmla="*/ 4816638 w 9174595"/>
                <a:gd name="connsiteY5" fmla="*/ 0 h 6858000"/>
                <a:gd name="connsiteX6" fmla="*/ 4357958 w 9174595"/>
                <a:gd name="connsiteY6" fmla="*/ 0 h 6858000"/>
                <a:gd name="connsiteX7" fmla="*/ 4288354 w 9174595"/>
                <a:gd name="connsiteY7" fmla="*/ 0 h 6858000"/>
                <a:gd name="connsiteX8" fmla="*/ 3693608 w 9174595"/>
                <a:gd name="connsiteY8" fmla="*/ 0 h 6858000"/>
                <a:gd name="connsiteX9" fmla="*/ 3624006 w 9174595"/>
                <a:gd name="connsiteY9" fmla="*/ 0 h 6858000"/>
                <a:gd name="connsiteX10" fmla="*/ 3276448 w 9174595"/>
                <a:gd name="connsiteY10" fmla="*/ 0 h 6858000"/>
                <a:gd name="connsiteX11" fmla="*/ 1622622 w 9174595"/>
                <a:gd name="connsiteY11" fmla="*/ 0 h 6858000"/>
                <a:gd name="connsiteX12" fmla="*/ 1600504 w 9174595"/>
                <a:gd name="connsiteY12" fmla="*/ 14997 h 6858000"/>
                <a:gd name="connsiteX13" fmla="*/ 0 w 9174595"/>
                <a:gd name="connsiteY13" fmla="*/ 3621656 h 6858000"/>
                <a:gd name="connsiteX14" fmla="*/ 1873886 w 9174595"/>
                <a:gd name="connsiteY14" fmla="*/ 6374814 h 6858000"/>
                <a:gd name="connsiteX15" fmla="*/ 2390406 w 9174595"/>
                <a:gd name="connsiteY15" fmla="*/ 6780599 h 6858000"/>
                <a:gd name="connsiteX16" fmla="*/ 2502136 w 9174595"/>
                <a:gd name="connsiteY16" fmla="*/ 6858000 h 6858000"/>
                <a:gd name="connsiteX17" fmla="*/ 3276448 w 9174595"/>
                <a:gd name="connsiteY17" fmla="*/ 6858000 h 6858000"/>
                <a:gd name="connsiteX18" fmla="*/ 3624006 w 9174595"/>
                <a:gd name="connsiteY18" fmla="*/ 6858000 h 6858000"/>
                <a:gd name="connsiteX19" fmla="*/ 3693608 w 9174595"/>
                <a:gd name="connsiteY19" fmla="*/ 6858000 h 6858000"/>
                <a:gd name="connsiteX20" fmla="*/ 4288354 w 9174595"/>
                <a:gd name="connsiteY20" fmla="*/ 6858000 h 6858000"/>
                <a:gd name="connsiteX21" fmla="*/ 4357958 w 9174595"/>
                <a:gd name="connsiteY21" fmla="*/ 6858000 h 6858000"/>
                <a:gd name="connsiteX22" fmla="*/ 4816638 w 9174595"/>
                <a:gd name="connsiteY22" fmla="*/ 6858000 h 6858000"/>
                <a:gd name="connsiteX23" fmla="*/ 4886240 w 9174595"/>
                <a:gd name="connsiteY23" fmla="*/ 6858000 h 6858000"/>
                <a:gd name="connsiteX24" fmla="*/ 5480986 w 9174595"/>
                <a:gd name="connsiteY24" fmla="*/ 6858000 h 6858000"/>
                <a:gd name="connsiteX25" fmla="*/ 5550590 w 9174595"/>
                <a:gd name="connsiteY25" fmla="*/ 6858000 h 6858000"/>
                <a:gd name="connsiteX26" fmla="*/ 5634635 w 9174595"/>
                <a:gd name="connsiteY26" fmla="*/ 6858000 h 6858000"/>
                <a:gd name="connsiteX27" fmla="*/ 6672460 w 9174595"/>
                <a:gd name="connsiteY27" fmla="*/ 6858000 h 6858000"/>
                <a:gd name="connsiteX28" fmla="*/ 6784188 w 9174595"/>
                <a:gd name="connsiteY28" fmla="*/ 6780599 h 6858000"/>
                <a:gd name="connsiteX29" fmla="*/ 7300708 w 9174595"/>
                <a:gd name="connsiteY29" fmla="*/ 6374814 h 6858000"/>
                <a:gd name="connsiteX30" fmla="*/ 9174595 w 9174595"/>
                <a:gd name="connsiteY30" fmla="*/ 3621656 h 6858000"/>
                <a:gd name="connsiteX31" fmla="*/ 7574092 w 9174595"/>
                <a:gd name="connsiteY3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74595" h="6858000">
                  <a:moveTo>
                    <a:pt x="7551973" y="0"/>
                  </a:moveTo>
                  <a:lnTo>
                    <a:pt x="5634635" y="0"/>
                  </a:lnTo>
                  <a:lnTo>
                    <a:pt x="5550590" y="0"/>
                  </a:lnTo>
                  <a:lnTo>
                    <a:pt x="5480986" y="0"/>
                  </a:lnTo>
                  <a:lnTo>
                    <a:pt x="4886240" y="0"/>
                  </a:lnTo>
                  <a:lnTo>
                    <a:pt x="4816638" y="0"/>
                  </a:lnTo>
                  <a:lnTo>
                    <a:pt x="4357958" y="0"/>
                  </a:lnTo>
                  <a:lnTo>
                    <a:pt x="4288354" y="0"/>
                  </a:lnTo>
                  <a:lnTo>
                    <a:pt x="3693608" y="0"/>
                  </a:lnTo>
                  <a:lnTo>
                    <a:pt x="3624006" y="0"/>
                  </a:lnTo>
                  <a:lnTo>
                    <a:pt x="3276448" y="0"/>
                  </a:lnTo>
                  <a:lnTo>
                    <a:pt x="1622622" y="0"/>
                  </a:lnTo>
                  <a:lnTo>
                    <a:pt x="1600504" y="14997"/>
                  </a:lnTo>
                  <a:cubicBezTo>
                    <a:pt x="573594" y="754641"/>
                    <a:pt x="0" y="2093192"/>
                    <a:pt x="0" y="3621656"/>
                  </a:cubicBezTo>
                  <a:cubicBezTo>
                    <a:pt x="0" y="4969131"/>
                    <a:pt x="928496" y="5602839"/>
                    <a:pt x="1873886" y="6374814"/>
                  </a:cubicBezTo>
                  <a:cubicBezTo>
                    <a:pt x="2046046" y="6515397"/>
                    <a:pt x="2216632" y="6653108"/>
                    <a:pt x="2390406" y="6780599"/>
                  </a:cubicBezTo>
                  <a:lnTo>
                    <a:pt x="2502136" y="6858000"/>
                  </a:lnTo>
                  <a:lnTo>
                    <a:pt x="3276448" y="6858000"/>
                  </a:lnTo>
                  <a:lnTo>
                    <a:pt x="3624006" y="6858000"/>
                  </a:lnTo>
                  <a:lnTo>
                    <a:pt x="3693608" y="6858000"/>
                  </a:lnTo>
                  <a:lnTo>
                    <a:pt x="4288354" y="6858000"/>
                  </a:lnTo>
                  <a:lnTo>
                    <a:pt x="4357958" y="6858000"/>
                  </a:lnTo>
                  <a:lnTo>
                    <a:pt x="4816638" y="6858000"/>
                  </a:lnTo>
                  <a:lnTo>
                    <a:pt x="4886240" y="6858000"/>
                  </a:lnTo>
                  <a:lnTo>
                    <a:pt x="5480986" y="6858000"/>
                  </a:lnTo>
                  <a:lnTo>
                    <a:pt x="5550590" y="6858000"/>
                  </a:lnTo>
                  <a:lnTo>
                    <a:pt x="5634635" y="6858000"/>
                  </a:lnTo>
                  <a:lnTo>
                    <a:pt x="6672460" y="6858000"/>
                  </a:lnTo>
                  <a:lnTo>
                    <a:pt x="6784188" y="6780599"/>
                  </a:lnTo>
                  <a:cubicBezTo>
                    <a:pt x="6957963" y="6653108"/>
                    <a:pt x="7128548" y="6515397"/>
                    <a:pt x="7300708" y="6374814"/>
                  </a:cubicBezTo>
                  <a:cubicBezTo>
                    <a:pt x="8246100" y="5602839"/>
                    <a:pt x="9174595" y="4969131"/>
                    <a:pt x="9174595" y="3621656"/>
                  </a:cubicBezTo>
                  <a:cubicBezTo>
                    <a:pt x="9174595" y="2093192"/>
                    <a:pt x="8601001" y="754641"/>
                    <a:pt x="7574092" y="14997"/>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31" name="Freeform: Shape 5130">
              <a:extLst>
                <a:ext uri="{FF2B5EF4-FFF2-40B4-BE49-F238E27FC236}">
                  <a16:creationId xmlns:a16="http://schemas.microsoft.com/office/drawing/2014/main" id="{9EE62D72-11EF-40E9-BF23-0FCAEACD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708673"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132" name="Freeform: Shape 5131">
              <a:extLst>
                <a:ext uri="{FF2B5EF4-FFF2-40B4-BE49-F238E27FC236}">
                  <a16:creationId xmlns:a16="http://schemas.microsoft.com/office/drawing/2014/main" id="{676336F2-6633-4E26-8760-05F94D87D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75235"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133" name="Freeform: Shape 5132">
              <a:extLst>
                <a:ext uri="{FF2B5EF4-FFF2-40B4-BE49-F238E27FC236}">
                  <a16:creationId xmlns:a16="http://schemas.microsoft.com/office/drawing/2014/main" id="{39F3102E-7749-422F-8F51-A148252B8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47625" y="0"/>
              <a:ext cx="2209181" cy="6858000"/>
            </a:xfrm>
            <a:custGeom>
              <a:avLst/>
              <a:gdLst>
                <a:gd name="connsiteX0" fmla="*/ 955085 w 2209181"/>
                <a:gd name="connsiteY0" fmla="*/ 0 h 6858000"/>
                <a:gd name="connsiteX1" fmla="*/ 937727 w 2209181"/>
                <a:gd name="connsiteY1" fmla="*/ 0 h 6858000"/>
                <a:gd name="connsiteX2" fmla="*/ 963738 w 2209181"/>
                <a:gd name="connsiteY2" fmla="*/ 24346 h 6858000"/>
                <a:gd name="connsiteX3" fmla="*/ 2184004 w 2209181"/>
                <a:gd name="connsiteY3" fmla="*/ 3809420 h 6858000"/>
                <a:gd name="connsiteX4" fmla="*/ 218679 w 2209181"/>
                <a:gd name="connsiteY4" fmla="*/ 6681644 h 6858000"/>
                <a:gd name="connsiteX5" fmla="*/ 0 w 2209181"/>
                <a:gd name="connsiteY5" fmla="*/ 6858000 h 6858000"/>
                <a:gd name="connsiteX6" fmla="*/ 19349 w 2209181"/>
                <a:gd name="connsiteY6" fmla="*/ 6858000 h 6858000"/>
                <a:gd name="connsiteX7" fmla="*/ 236958 w 2209181"/>
                <a:gd name="connsiteY7" fmla="*/ 6682507 h 6858000"/>
                <a:gd name="connsiteX8" fmla="*/ 2202283 w 2209181"/>
                <a:gd name="connsiteY8" fmla="*/ 3810283 h 6858000"/>
                <a:gd name="connsiteX9" fmla="*/ 982018 w 2209181"/>
                <a:gd name="connsiteY9" fmla="*/ 2521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55085" y="0"/>
                  </a:moveTo>
                  <a:lnTo>
                    <a:pt x="937727" y="0"/>
                  </a:lnTo>
                  <a:lnTo>
                    <a:pt x="963738" y="24346"/>
                  </a:lnTo>
                  <a:cubicBezTo>
                    <a:pt x="1818009" y="885455"/>
                    <a:pt x="2251801" y="2269402"/>
                    <a:pt x="2184004" y="3809420"/>
                  </a:cubicBezTo>
                  <a:cubicBezTo>
                    <a:pt x="2120250" y="5257592"/>
                    <a:pt x="1181008" y="5895709"/>
                    <a:pt x="218679" y="6681644"/>
                  </a:cubicBezTo>
                  <a:lnTo>
                    <a:pt x="0" y="6858000"/>
                  </a:lnTo>
                  <a:lnTo>
                    <a:pt x="19349" y="6858000"/>
                  </a:lnTo>
                  <a:lnTo>
                    <a:pt x="236958" y="6682507"/>
                  </a:lnTo>
                  <a:cubicBezTo>
                    <a:pt x="1199288" y="5896573"/>
                    <a:pt x="2138530" y="5258455"/>
                    <a:pt x="2202283" y="3810283"/>
                  </a:cubicBezTo>
                  <a:cubicBezTo>
                    <a:pt x="2270080" y="2270266"/>
                    <a:pt x="1836289" y="886318"/>
                    <a:pt x="982018" y="25210"/>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134" name="Freeform: Shape 5133">
              <a:extLst>
                <a:ext uri="{FF2B5EF4-FFF2-40B4-BE49-F238E27FC236}">
                  <a16:creationId xmlns:a16="http://schemas.microsoft.com/office/drawing/2014/main" id="{871191CD-1211-4C40-9D45-449D9BE65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36349" y="0"/>
              <a:ext cx="2209181" cy="6858000"/>
            </a:xfrm>
            <a:custGeom>
              <a:avLst/>
              <a:gdLst>
                <a:gd name="connsiteX0" fmla="*/ 937727 w 2209181"/>
                <a:gd name="connsiteY0" fmla="*/ 0 h 6858000"/>
                <a:gd name="connsiteX1" fmla="*/ 955085 w 2209181"/>
                <a:gd name="connsiteY1" fmla="*/ 0 h 6858000"/>
                <a:gd name="connsiteX2" fmla="*/ 982018 w 2209181"/>
                <a:gd name="connsiteY2" fmla="*/ 25210 h 6858000"/>
                <a:gd name="connsiteX3" fmla="*/ 2202283 w 2209181"/>
                <a:gd name="connsiteY3" fmla="*/ 3810283 h 6858000"/>
                <a:gd name="connsiteX4" fmla="*/ 236958 w 2209181"/>
                <a:gd name="connsiteY4" fmla="*/ 6682507 h 6858000"/>
                <a:gd name="connsiteX5" fmla="*/ 19349 w 2209181"/>
                <a:gd name="connsiteY5" fmla="*/ 6858000 h 6858000"/>
                <a:gd name="connsiteX6" fmla="*/ 0 w 2209181"/>
                <a:gd name="connsiteY6" fmla="*/ 6858000 h 6858000"/>
                <a:gd name="connsiteX7" fmla="*/ 218679 w 2209181"/>
                <a:gd name="connsiteY7" fmla="*/ 6681644 h 6858000"/>
                <a:gd name="connsiteX8" fmla="*/ 2184004 w 2209181"/>
                <a:gd name="connsiteY8" fmla="*/ 3809420 h 6858000"/>
                <a:gd name="connsiteX9" fmla="*/ 963738 w 2209181"/>
                <a:gd name="connsiteY9" fmla="*/ 2434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37727" y="0"/>
                  </a:moveTo>
                  <a:lnTo>
                    <a:pt x="955085" y="0"/>
                  </a:lnTo>
                  <a:lnTo>
                    <a:pt x="982018" y="25210"/>
                  </a:lnTo>
                  <a:cubicBezTo>
                    <a:pt x="1836289" y="886318"/>
                    <a:pt x="2270080" y="2270266"/>
                    <a:pt x="2202283" y="3810283"/>
                  </a:cubicBezTo>
                  <a:cubicBezTo>
                    <a:pt x="2138530" y="5258455"/>
                    <a:pt x="1199288" y="5896573"/>
                    <a:pt x="236958" y="6682507"/>
                  </a:cubicBezTo>
                  <a:lnTo>
                    <a:pt x="19349" y="6858000"/>
                  </a:lnTo>
                  <a:lnTo>
                    <a:pt x="0" y="6858000"/>
                  </a:lnTo>
                  <a:lnTo>
                    <a:pt x="218679" y="6681644"/>
                  </a:lnTo>
                  <a:cubicBezTo>
                    <a:pt x="1181008" y="5895709"/>
                    <a:pt x="2120250" y="5257592"/>
                    <a:pt x="2184004" y="3809420"/>
                  </a:cubicBezTo>
                  <a:cubicBezTo>
                    <a:pt x="2251801" y="2269402"/>
                    <a:pt x="1818009" y="885455"/>
                    <a:pt x="963738" y="24346"/>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pic>
        <p:nvPicPr>
          <p:cNvPr id="5122" name="Picture 2" descr="Working Families organisation referral form - United Welsh | United Welsh">
            <a:extLst>
              <a:ext uri="{FF2B5EF4-FFF2-40B4-BE49-F238E27FC236}">
                <a16:creationId xmlns:a16="http://schemas.microsoft.com/office/drawing/2014/main" id="{71442926-9555-799A-C58E-60A91D052F4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267149" y="1180532"/>
            <a:ext cx="7448437" cy="43945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314014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E73F81-B8CA-4C2E-8033-497A5F38EC26}"/>
              </a:ext>
            </a:extLst>
          </p:cNvPr>
          <p:cNvSpPr>
            <a:spLocks noGrp="1"/>
          </p:cNvSpPr>
          <p:nvPr>
            <p:ph type="title"/>
          </p:nvPr>
        </p:nvSpPr>
        <p:spPr>
          <a:xfrm>
            <a:off x="572493" y="238539"/>
            <a:ext cx="11018520" cy="1434415"/>
          </a:xfrm>
        </p:spPr>
        <p:txBody>
          <a:bodyPr anchor="b">
            <a:normAutofit/>
          </a:bodyPr>
          <a:lstStyle/>
          <a:p>
            <a:r>
              <a:rPr lang="en-GB" sz="5400"/>
              <a:t>Benefits for parents </a:t>
            </a:r>
          </a:p>
        </p:txBody>
      </p:sp>
      <p:sp>
        <p:nvSpPr>
          <p:cNvPr id="615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83FA947-B4B3-4068-DB70-59C78E48E93B}"/>
              </a:ext>
            </a:extLst>
          </p:cNvPr>
          <p:cNvSpPr>
            <a:spLocks noGrp="1"/>
          </p:cNvSpPr>
          <p:nvPr>
            <p:ph idx="1"/>
          </p:nvPr>
        </p:nvSpPr>
        <p:spPr>
          <a:xfrm>
            <a:off x="157744" y="1911493"/>
            <a:ext cx="7360171" cy="4548145"/>
          </a:xfrm>
        </p:spPr>
        <p:txBody>
          <a:bodyPr anchor="t">
            <a:noAutofit/>
          </a:bodyPr>
          <a:lstStyle/>
          <a:p>
            <a:pPr lvl="0">
              <a:defRPr/>
            </a:pPr>
            <a:r>
              <a:rPr lang="en-GB" sz="1800" dirty="0"/>
              <a:t>All employed pregnant employees are entitled to 52 weeks of Statutory Maternity Leave, made up of 26 weeks of Ordinary Maternity Leave and 26 weeks of Additional Maternity Leave.</a:t>
            </a:r>
            <a:endParaRPr kumimoji="0" lang="en-GB" sz="1800" b="0" i="0" u="none" strike="noStrike" kern="1200" cap="none" spc="0" normalizeH="0" baseline="0" noProof="0" dirty="0">
              <a:ln>
                <a:noFill/>
              </a:ln>
              <a:effectLst/>
              <a:uLnTx/>
              <a:uFillTx/>
              <a:ea typeface="Calibri"/>
              <a:cs typeface="Calibri"/>
            </a:endParaRPr>
          </a:p>
          <a:p>
            <a:r>
              <a:rPr lang="en-GB" sz="1800" dirty="0"/>
              <a:t>90% of your average weekly earnings (before tax) for the first 6 weeks</a:t>
            </a:r>
          </a:p>
          <a:p>
            <a:r>
              <a:rPr lang="en-GB" sz="1800" dirty="0"/>
              <a:t>£187.18 or 90% of your average weekly earnings (whichever is lower) for the next 33 weeks</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effectLst/>
                <a:uLnTx/>
                <a:uFillTx/>
                <a:ea typeface="Calibri"/>
                <a:cs typeface="Calibri"/>
              </a:rPr>
              <a:t>Don't work or earn under £125.00 P/W: not entitled to </a:t>
            </a:r>
            <a:r>
              <a:rPr kumimoji="0" lang="en-GB" sz="1800" b="0" i="0" u="none" strike="noStrike" kern="1200" cap="none" spc="0" normalizeH="0" baseline="0" noProof="0" dirty="0" err="1">
                <a:ln>
                  <a:noFill/>
                </a:ln>
                <a:effectLst/>
                <a:uLnTx/>
                <a:uFillTx/>
                <a:ea typeface="Calibri"/>
                <a:cs typeface="Calibri"/>
              </a:rPr>
              <a:t>SMP</a:t>
            </a:r>
            <a:r>
              <a:rPr kumimoji="0" lang="en-GB" sz="1800" b="0" i="0" u="none" strike="noStrike" kern="1200" cap="none" spc="0" normalizeH="0" baseline="0" noProof="0" dirty="0">
                <a:ln>
                  <a:noFill/>
                </a:ln>
                <a:effectLst/>
                <a:uLnTx/>
                <a:uFillTx/>
                <a:ea typeface="Calibri"/>
                <a:cs typeface="Calibri"/>
              </a:rPr>
              <a:t> but can get Maternity Allowance</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err="1">
                <a:ln>
                  <a:noFill/>
                </a:ln>
                <a:effectLst/>
                <a:uLnTx/>
                <a:uFillTx/>
                <a:ea typeface="Calibri"/>
                <a:cs typeface="Calibri"/>
              </a:rPr>
              <a:t>SMP</a:t>
            </a:r>
            <a:r>
              <a:rPr kumimoji="0" lang="en-GB" sz="1800" b="0" i="0" u="none" strike="noStrike" kern="1200" cap="none" spc="0" normalizeH="0" baseline="0" noProof="0" dirty="0">
                <a:ln>
                  <a:noFill/>
                </a:ln>
                <a:effectLst/>
                <a:uLnTx/>
                <a:uFillTx/>
                <a:ea typeface="Calibri"/>
                <a:cs typeface="Calibri"/>
              </a:rPr>
              <a:t> must work with employer for at least 26 weeks and provide at least 28 days notice to employer.</a:t>
            </a:r>
            <a:endParaRPr kumimoji="0" lang="en-US" sz="1800" b="0" i="0" u="none" strike="noStrike" kern="1200" cap="none" spc="0" normalizeH="0" baseline="0" noProof="0" dirty="0">
              <a:ln>
                <a:noFill/>
              </a:ln>
              <a:effectLst/>
              <a:uLnTx/>
              <a:uFillTx/>
              <a:ea typeface="Calibri"/>
              <a:cs typeface="Calibri"/>
            </a:endParaRPr>
          </a:p>
          <a:p>
            <a:pPr marL="228600" marR="0" lvl="0" indent="-228600" defTabSz="914400" rtl="0" eaLnBrk="1" fontAlgn="auto" latinLnBrk="0" hangingPunct="1">
              <a:spcBef>
                <a:spcPts val="1000"/>
              </a:spcBef>
              <a:spcAft>
                <a:spcPts val="0"/>
              </a:spcAft>
              <a:buClrTx/>
              <a:buSzTx/>
              <a:buFont typeface="Arial"/>
              <a:buChar char="•"/>
              <a:tabLst/>
              <a:defRPr/>
            </a:pPr>
            <a:r>
              <a:rPr kumimoji="0" lang="en-GB" sz="1800" b="0" i="0" u="none" strike="noStrike" kern="1200" cap="none" spc="0" normalizeH="0" baseline="0" noProof="0" dirty="0">
                <a:ln>
                  <a:noFill/>
                </a:ln>
                <a:effectLst/>
                <a:uLnTx/>
                <a:uFillTx/>
                <a:ea typeface="Calibri"/>
                <a:cs typeface="Calibri"/>
              </a:rPr>
              <a:t>In Norway mothers get full pay for 45 weeks; Sweden they have 35 weeks; Estonia, mothers get full maternity pay for 85 weeks</a:t>
            </a:r>
          </a:p>
          <a:p>
            <a:pPr lvl="0">
              <a:buFont typeface="Arial"/>
              <a:buChar char="•"/>
              <a:defRPr/>
            </a:pPr>
            <a:r>
              <a:rPr lang="en-GB" sz="1800" dirty="0">
                <a:hlinkClick r:id="rId2"/>
              </a:rPr>
              <a:t>Romania </a:t>
            </a:r>
            <a:r>
              <a:rPr lang="en-GB" sz="1800" dirty="0"/>
              <a:t>offers new parents the highest number of paid leave days at a whopping 746 days. 111 of these are designated for new mothers while new fathers get 15. This leaves 621 days for the new parents to split as they see fit.</a:t>
            </a:r>
            <a:endParaRPr kumimoji="0" lang="en-US" sz="1800" b="0" i="0" u="none" strike="noStrike" kern="1200" cap="none" spc="0" normalizeH="0" baseline="0" noProof="0" dirty="0">
              <a:ln>
                <a:noFill/>
              </a:ln>
              <a:effectLst/>
              <a:uLnTx/>
              <a:uFillTx/>
              <a:ea typeface="Calibri"/>
              <a:cs typeface="Calibri"/>
            </a:endParaRPr>
          </a:p>
          <a:p>
            <a:endParaRPr lang="en-GB" sz="1800" dirty="0"/>
          </a:p>
        </p:txBody>
      </p:sp>
      <p:pic>
        <p:nvPicPr>
          <p:cNvPr id="6146" name="Picture 2" descr="Mothers Shaping Human Souls">
            <a:extLst>
              <a:ext uri="{FF2B5EF4-FFF2-40B4-BE49-F238E27FC236}">
                <a16:creationId xmlns:a16="http://schemas.microsoft.com/office/drawing/2014/main" id="{AE2D2255-E3BE-695C-5501-B3B9A83497E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6751" r="42502" b="1"/>
          <a:stretch>
            <a:fillRect/>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46479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7B6A6A-90E6-14C9-5A33-A81DA7D0779B}"/>
              </a:ext>
            </a:extLst>
          </p:cNvPr>
          <p:cNvSpPr>
            <a:spLocks noGrp="1"/>
          </p:cNvSpPr>
          <p:nvPr>
            <p:ph type="title"/>
          </p:nvPr>
        </p:nvSpPr>
        <p:spPr>
          <a:xfrm>
            <a:off x="572493" y="238539"/>
            <a:ext cx="11018520" cy="1434415"/>
          </a:xfrm>
        </p:spPr>
        <p:txBody>
          <a:bodyPr anchor="b">
            <a:normAutofit/>
          </a:bodyPr>
          <a:lstStyle/>
          <a:p>
            <a:r>
              <a:rPr lang="en-GB" sz="5400"/>
              <a:t>Child Benefit </a:t>
            </a:r>
          </a:p>
        </p:txBody>
      </p:sp>
      <p:sp>
        <p:nvSpPr>
          <p:cNvPr id="717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DD957AA-4BFC-6FD1-1A05-4471F61DB7DF}"/>
              </a:ext>
            </a:extLst>
          </p:cNvPr>
          <p:cNvSpPr>
            <a:spLocks noGrp="1"/>
          </p:cNvSpPr>
          <p:nvPr>
            <p:ph idx="1"/>
          </p:nvPr>
        </p:nvSpPr>
        <p:spPr>
          <a:xfrm>
            <a:off x="572493" y="1940695"/>
            <a:ext cx="6713552" cy="4119172"/>
          </a:xfrm>
        </p:spPr>
        <p:txBody>
          <a:bodyPr vert="horz" lIns="91440" tIns="45720" rIns="91440" bIns="45720" rtlCol="0" anchor="t">
            <a:noAutofit/>
          </a:bodyPr>
          <a:lstStyle/>
          <a:p>
            <a:r>
              <a:rPr lang="en-GB" sz="2000" dirty="0">
                <a:latin typeface="Calibri"/>
                <a:ea typeface="+mn-lt"/>
                <a:cs typeface="+mn-lt"/>
              </a:rPr>
              <a:t>Most parents are eligible for Child Benefit</a:t>
            </a:r>
            <a:endParaRPr lang="en-GB" sz="2000" dirty="0">
              <a:latin typeface="Calibri"/>
              <a:ea typeface="Calibri"/>
              <a:cs typeface="Calibri"/>
            </a:endParaRPr>
          </a:p>
          <a:p>
            <a:r>
              <a:rPr lang="en-GB" sz="2000" dirty="0">
                <a:latin typeface="Calibri"/>
                <a:ea typeface="+mn-lt"/>
                <a:cs typeface="+mn-lt"/>
              </a:rPr>
              <a:t>Child Benefit is paid to one parent who is responsible for a child under the age of 16 (or up to 20 if in education) </a:t>
            </a:r>
          </a:p>
          <a:p>
            <a:r>
              <a:rPr lang="en-GB" sz="2000" dirty="0">
                <a:latin typeface="Calibri"/>
                <a:ea typeface="+mn-lt"/>
                <a:cs typeface="+mn-lt"/>
              </a:rPr>
              <a:t>Child Benefit is £25.60 per week for </a:t>
            </a:r>
            <a:r>
              <a:rPr lang="en-GB" sz="2000" dirty="0" err="1">
                <a:latin typeface="Calibri"/>
                <a:ea typeface="+mn-lt"/>
                <a:cs typeface="+mn-lt"/>
              </a:rPr>
              <a:t>1sat</a:t>
            </a:r>
            <a:r>
              <a:rPr lang="en-GB" sz="2000" dirty="0">
                <a:latin typeface="Calibri"/>
                <a:ea typeface="+mn-lt"/>
                <a:cs typeface="+mn-lt"/>
              </a:rPr>
              <a:t> child and £16.96 for additional children.</a:t>
            </a:r>
          </a:p>
          <a:p>
            <a:r>
              <a:rPr lang="en-GB" sz="2000" dirty="0">
                <a:latin typeface="Calibri"/>
                <a:ea typeface="+mn-lt"/>
                <a:cs typeface="+mn-lt"/>
              </a:rPr>
              <a:t>Child Benefit continues until the child turns 16 if they leave education or training. If they stay in approved education or training, it will continue until they are 20.</a:t>
            </a:r>
            <a:endParaRPr lang="en-GB" sz="2000" dirty="0">
              <a:latin typeface="Calibri"/>
              <a:ea typeface="Calibri"/>
              <a:cs typeface="Calibri"/>
            </a:endParaRPr>
          </a:p>
          <a:p>
            <a:r>
              <a:rPr lang="en-GB" sz="2000" dirty="0">
                <a:latin typeface="Calibri"/>
                <a:ea typeface="+mn-lt"/>
                <a:cs typeface="+mn-lt"/>
              </a:rPr>
              <a:t>If a parent’s income is over £60,000 </a:t>
            </a:r>
            <a:r>
              <a:rPr lang="en-GB" sz="2000" dirty="0"/>
              <a:t>the benefit is reduced by 1%</a:t>
            </a:r>
            <a:endParaRPr lang="en-GB" sz="2000" dirty="0">
              <a:latin typeface="Calibri"/>
              <a:ea typeface="+mn-lt"/>
              <a:cs typeface="+mn-lt"/>
            </a:endParaRPr>
          </a:p>
          <a:p>
            <a:r>
              <a:rPr lang="en-GB" sz="2000" dirty="0">
                <a:latin typeface="Calibri"/>
                <a:ea typeface="+mn-lt"/>
                <a:cs typeface="+mn-lt"/>
              </a:rPr>
              <a:t>Receive over £80,000 then benefit is lost through tax</a:t>
            </a:r>
          </a:p>
          <a:p>
            <a:r>
              <a:rPr lang="en-GB" sz="2000" dirty="0">
                <a:latin typeface="Aptos"/>
                <a:ea typeface="Calibri"/>
                <a:cs typeface="Calibri"/>
              </a:rPr>
              <a:t>Guardian allowance</a:t>
            </a:r>
          </a:p>
          <a:p>
            <a:r>
              <a:rPr lang="en-GB" sz="2000" dirty="0">
                <a:latin typeface="Calibri"/>
                <a:ea typeface="Calibri"/>
                <a:cs typeface="Calibri"/>
              </a:rPr>
              <a:t>Stops if your child starts an apprenticeship – England </a:t>
            </a:r>
          </a:p>
        </p:txBody>
      </p:sp>
      <p:pic>
        <p:nvPicPr>
          <p:cNvPr id="7170" name="Picture 2" descr="Child benefit | Low Incomes Tax Reform Group">
            <a:extLst>
              <a:ext uri="{FF2B5EF4-FFF2-40B4-BE49-F238E27FC236}">
                <a16:creationId xmlns:a16="http://schemas.microsoft.com/office/drawing/2014/main" id="{134305EE-F038-87D7-5301-0F0F98AC221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6392" r="35506" b="2"/>
          <a:stretch>
            <a:fillRect/>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5363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F65784-E4C5-187D-F1D3-806A783CE946}"/>
              </a:ext>
            </a:extLst>
          </p:cNvPr>
          <p:cNvSpPr>
            <a:spLocks noGrp="1"/>
          </p:cNvSpPr>
          <p:nvPr>
            <p:ph type="title"/>
          </p:nvPr>
        </p:nvSpPr>
        <p:spPr>
          <a:xfrm>
            <a:off x="838200" y="365125"/>
            <a:ext cx="10515600" cy="1325563"/>
          </a:xfrm>
        </p:spPr>
        <p:txBody>
          <a:bodyPr>
            <a:normAutofit/>
          </a:bodyPr>
          <a:lstStyle/>
          <a:p>
            <a:r>
              <a:rPr lang="en-GB" sz="5400"/>
              <a:t>Universal Credit for working families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A17B8C0-E45D-2BDF-0FE3-7A9B0EDC9E1E}"/>
              </a:ext>
            </a:extLst>
          </p:cNvPr>
          <p:cNvSpPr>
            <a:spLocks noGrp="1"/>
          </p:cNvSpPr>
          <p:nvPr>
            <p:ph idx="1"/>
          </p:nvPr>
        </p:nvSpPr>
        <p:spPr>
          <a:xfrm>
            <a:off x="838200" y="1929384"/>
            <a:ext cx="10515600" cy="4251960"/>
          </a:xfrm>
        </p:spPr>
        <p:txBody>
          <a:bodyPr>
            <a:normAutofit/>
          </a:bodyPr>
          <a:lstStyle/>
          <a:p>
            <a:pPr>
              <a:defRPr/>
            </a:pPr>
            <a:r>
              <a:rPr kumimoji="0" lang="en-GB" sz="2200" b="0" i="0" u="none" strike="noStrike" kern="1200" cap="none" spc="0" normalizeH="0" baseline="0" noProof="0" dirty="0">
                <a:ln>
                  <a:noFill/>
                </a:ln>
                <a:effectLst/>
                <a:uLnTx/>
                <a:uFillTx/>
                <a:latin typeface="Aptos" panose="020B0004020202020204"/>
                <a:ea typeface="+mn-lt"/>
                <a:cs typeface="+mn-lt"/>
              </a:rPr>
              <a:t>Universal Credit for those on low incomes, out of work or has less than £16,000 in savings</a:t>
            </a:r>
          </a:p>
          <a:p>
            <a:pPr>
              <a:defRPr/>
            </a:pPr>
            <a:r>
              <a:rPr kumimoji="0" lang="en-GB" sz="2200" b="0" i="0" u="none" strike="noStrike" kern="1200" cap="none" spc="0" normalizeH="0" baseline="0" noProof="0" dirty="0">
                <a:ln>
                  <a:noFill/>
                </a:ln>
                <a:effectLst/>
                <a:uLnTx/>
                <a:uFillTx/>
                <a:latin typeface="Aptos" panose="020B0004020202020204"/>
                <a:ea typeface="+mn-lt"/>
                <a:cs typeface="+mn-lt"/>
              </a:rPr>
              <a:t>In 2025</a:t>
            </a:r>
            <a:r>
              <a:rPr lang="en-GB" sz="2200" dirty="0">
                <a:latin typeface="Aptos" panose="020B0004020202020204"/>
                <a:ea typeface="+mn-lt"/>
                <a:cs typeface="+mn-lt"/>
              </a:rPr>
              <a:t>, 28% of those on UC are working/in employment</a:t>
            </a:r>
            <a:endParaRPr kumimoji="0" lang="en-GB" sz="2200" b="0" i="0" u="none" strike="noStrike" kern="1200" cap="none" spc="0" normalizeH="0" baseline="0" noProof="0" dirty="0">
              <a:ln>
                <a:noFill/>
              </a:ln>
              <a:effectLst/>
              <a:uLnTx/>
              <a:uFillTx/>
              <a:latin typeface="Aptos" panose="020B0004020202020204"/>
              <a:ea typeface="+mn-lt"/>
              <a:cs typeface="+mn-lt"/>
            </a:endParaRPr>
          </a:p>
          <a:p>
            <a:pPr>
              <a:defRPr/>
            </a:pPr>
            <a:r>
              <a:rPr kumimoji="0" lang="en-GB" sz="2200" b="0" i="0" u="none" strike="noStrike" kern="1200" cap="none" spc="0" normalizeH="0" baseline="0" noProof="0" dirty="0">
                <a:ln>
                  <a:noFill/>
                </a:ln>
                <a:effectLst/>
                <a:uLnTx/>
                <a:uFillTx/>
                <a:latin typeface="Aptos" panose="020B0004020202020204"/>
                <a:ea typeface="+mn-lt"/>
                <a:cs typeface="+mn-lt"/>
              </a:rPr>
              <a:t>Under Universal Credit you can receive financial support to help with the costs of looking after children.</a:t>
            </a:r>
            <a:endParaRPr kumimoji="0" lang="en-GB" sz="2200" b="0" i="0" u="none" strike="noStrike" kern="1200" cap="none" spc="0" normalizeH="0" baseline="0" noProof="0" dirty="0">
              <a:ln>
                <a:noFill/>
              </a:ln>
              <a:effectLst/>
              <a:uLnTx/>
              <a:uFillTx/>
              <a:latin typeface="Aptos" panose="020B0004020202020204"/>
              <a:ea typeface="+mn-ea"/>
              <a:cs typeface="+mn-cs"/>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effectLst/>
                <a:uLnTx/>
                <a:uFillTx/>
                <a:latin typeface="Aptos" panose="020B0004020202020204"/>
                <a:ea typeface="+mn-lt"/>
                <a:cs typeface="+mn-lt"/>
              </a:rPr>
              <a:t>Children are normally classified as those under the age of 16 or up to the age of 20 if they are in approved education or training</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effectLst/>
                <a:uLnTx/>
                <a:uFillTx/>
                <a:latin typeface="Aptos" panose="020B0004020202020204"/>
                <a:ea typeface="+mn-ea"/>
                <a:cs typeface="+mn-cs"/>
              </a:rPr>
              <a:t>Higher rate if children has a disability</a:t>
            </a:r>
          </a:p>
          <a:p>
            <a:r>
              <a:rPr lang="en-GB" sz="2200" dirty="0"/>
              <a:t>Working households with children – 60% have been impacted by the 2-child cap</a:t>
            </a:r>
          </a:p>
        </p:txBody>
      </p:sp>
    </p:spTree>
    <p:extLst>
      <p:ext uri="{BB962C8B-B14F-4D97-AF65-F5344CB8AC3E}">
        <p14:creationId xmlns:p14="http://schemas.microsoft.com/office/powerpoint/2010/main" val="17837242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C33689-A38B-474E-D5E9-A3F2503EE228}"/>
              </a:ext>
            </a:extLst>
          </p:cNvPr>
          <p:cNvSpPr>
            <a:spLocks noGrp="1"/>
          </p:cNvSpPr>
          <p:nvPr>
            <p:ph type="title"/>
          </p:nvPr>
        </p:nvSpPr>
        <p:spPr>
          <a:xfrm>
            <a:off x="838200" y="365125"/>
            <a:ext cx="10515600" cy="1325563"/>
          </a:xfrm>
        </p:spPr>
        <p:txBody>
          <a:bodyPr>
            <a:normAutofit/>
          </a:bodyPr>
          <a:lstStyle/>
          <a:p>
            <a:r>
              <a:rPr lang="en-GB" sz="5400"/>
              <a:t>Unemployed</a:t>
            </a:r>
            <a:endParaRPr lang="en-US"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B3EFA5D-0317-8EEC-897C-C18F75CA7A23}"/>
              </a:ext>
            </a:extLst>
          </p:cNvPr>
          <p:cNvSpPr>
            <a:spLocks noGrp="1"/>
          </p:cNvSpPr>
          <p:nvPr>
            <p:ph idx="1"/>
          </p:nvPr>
        </p:nvSpPr>
        <p:spPr>
          <a:xfrm>
            <a:off x="359764" y="1929384"/>
            <a:ext cx="11302584" cy="4251960"/>
          </a:xfrm>
        </p:spPr>
        <p:txBody>
          <a:bodyPr vert="horz" lIns="91440" tIns="45720" rIns="91440" bIns="45720" rtlCol="0">
            <a:noAutofit/>
          </a:bodyPr>
          <a:lstStyle/>
          <a:p>
            <a:r>
              <a:rPr lang="en-GB" sz="2200" dirty="0">
                <a:latin typeface="Calibri"/>
                <a:ea typeface="Calibri"/>
                <a:cs typeface="Calibri"/>
              </a:rPr>
              <a:t>Jobseeker’s Allowance claiming-</a:t>
            </a:r>
          </a:p>
          <a:p>
            <a:r>
              <a:rPr lang="en-GB" sz="2200" dirty="0">
                <a:latin typeface="Calibri"/>
                <a:ea typeface="Calibri"/>
                <a:cs typeface="Calibri"/>
              </a:rPr>
              <a:t>In 2012, unemployment reached a high point, and 1.59 million people were claiming Jobseeker’s Allowance. </a:t>
            </a:r>
          </a:p>
          <a:p>
            <a:r>
              <a:rPr lang="en-GB" sz="2200" dirty="0">
                <a:latin typeface="Calibri"/>
                <a:ea typeface="Calibri"/>
                <a:cs typeface="Calibri"/>
              </a:rPr>
              <a:t>By 2020, this figure had dropped dramatically to 337,175 and then increased in 2021 due to many people losing their jobs as a result of the pandemic. </a:t>
            </a:r>
          </a:p>
          <a:p>
            <a:r>
              <a:rPr lang="en-GB" sz="2200" dirty="0">
                <a:latin typeface="Calibri"/>
                <a:ea typeface="Calibri"/>
                <a:cs typeface="Calibri"/>
              </a:rPr>
              <a:t>While the overall unemployment rate has dropped in the UK due to improvements in the economy</a:t>
            </a:r>
          </a:p>
          <a:p>
            <a:r>
              <a:rPr lang="en-GB" sz="2200" dirty="0">
                <a:latin typeface="Calibri"/>
                <a:ea typeface="Calibri"/>
                <a:cs typeface="Calibri"/>
              </a:rPr>
              <a:t>Young people and unemployment - </a:t>
            </a:r>
            <a:br>
              <a:rPr lang="en-GB" sz="2200" dirty="0">
                <a:latin typeface="Calibri"/>
                <a:ea typeface="Calibri"/>
                <a:cs typeface="Calibri"/>
              </a:rPr>
            </a:br>
            <a:r>
              <a:rPr lang="en-GB" sz="2200" dirty="0">
                <a:latin typeface="Calibri"/>
                <a:ea typeface="Calibri"/>
                <a:cs typeface="Calibri"/>
              </a:rPr>
              <a:t>According to the UK government, there were 570,000 young people (aged 16 to 24) who were unemployed in February to April 2024. This was an increase of 77,000 from the previous year. </a:t>
            </a:r>
          </a:p>
          <a:p>
            <a:r>
              <a:rPr lang="en-GB" sz="2200" dirty="0">
                <a:latin typeface="Calibri"/>
                <a:ea typeface="Calibri"/>
                <a:cs typeface="Calibri"/>
              </a:rPr>
              <a:t>In 2022, youth unemployment was at an historically low level at 406,000. This was the lowest recorded level since records began in 1992.</a:t>
            </a:r>
          </a:p>
          <a:p>
            <a:endParaRPr lang="en-GB" sz="2200" dirty="0"/>
          </a:p>
        </p:txBody>
      </p:sp>
    </p:spTree>
    <p:extLst>
      <p:ext uri="{BB962C8B-B14F-4D97-AF65-F5344CB8AC3E}">
        <p14:creationId xmlns:p14="http://schemas.microsoft.com/office/powerpoint/2010/main" val="1984725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B2C3E-EFF0-1AC4-8967-6E5BEE9ADB3A}"/>
              </a:ext>
            </a:extLst>
          </p:cNvPr>
          <p:cNvSpPr>
            <a:spLocks noGrp="1"/>
          </p:cNvSpPr>
          <p:nvPr>
            <p:ph type="title"/>
          </p:nvPr>
        </p:nvSpPr>
        <p:spPr/>
        <p:txBody>
          <a:bodyPr/>
          <a:lstStyle/>
          <a:p>
            <a:r>
              <a:rPr lang="en-GB" dirty="0"/>
              <a:t>Drawbacks of a welfare state</a:t>
            </a:r>
          </a:p>
        </p:txBody>
      </p:sp>
      <p:sp>
        <p:nvSpPr>
          <p:cNvPr id="3" name="Content Placeholder 2">
            <a:extLst>
              <a:ext uri="{FF2B5EF4-FFF2-40B4-BE49-F238E27FC236}">
                <a16:creationId xmlns:a16="http://schemas.microsoft.com/office/drawing/2014/main" id="{4A4CF211-A16F-43A8-9FA4-F7A4A8A39FE5}"/>
              </a:ext>
            </a:extLst>
          </p:cNvPr>
          <p:cNvSpPr>
            <a:spLocks noGrp="1"/>
          </p:cNvSpPr>
          <p:nvPr>
            <p:ph idx="1"/>
          </p:nvPr>
        </p:nvSpPr>
        <p:spPr/>
        <p:txBody>
          <a:bodyPr/>
          <a:lstStyle/>
          <a:p>
            <a:r>
              <a:rPr lang="en-GB" dirty="0"/>
              <a:t>Higher taxes and government expenditure </a:t>
            </a:r>
          </a:p>
          <a:p>
            <a:r>
              <a:rPr lang="en-GB" dirty="0"/>
              <a:t>Critics of the welfare system say it can encourage high unemployment and low productivity</a:t>
            </a:r>
          </a:p>
          <a:p>
            <a:r>
              <a:rPr lang="en-GB" dirty="0"/>
              <a:t>There is the often-voiced fear that provision of benefits can lead to ‘welfare dependency’ or ‘welfare culture’ where claimants see no reason to get a job</a:t>
            </a:r>
          </a:p>
          <a:p>
            <a:r>
              <a:rPr lang="en-GB" dirty="0"/>
              <a:t>Concern about welfare fraud- during covid especially</a:t>
            </a:r>
          </a:p>
          <a:p>
            <a:r>
              <a:rPr lang="en-GB" dirty="0"/>
              <a:t>Some organisations claim that a welfare system discourages citizens from marrying, as benefits heavily support single parents.</a:t>
            </a:r>
          </a:p>
        </p:txBody>
      </p:sp>
    </p:spTree>
    <p:extLst>
      <p:ext uri="{BB962C8B-B14F-4D97-AF65-F5344CB8AC3E}">
        <p14:creationId xmlns:p14="http://schemas.microsoft.com/office/powerpoint/2010/main" val="2716936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7AE41-9E98-FF99-D026-8B1E47075F23}"/>
              </a:ext>
            </a:extLst>
          </p:cNvPr>
          <p:cNvSpPr>
            <a:spLocks noGrp="1"/>
          </p:cNvSpPr>
          <p:nvPr>
            <p:ph type="title"/>
          </p:nvPr>
        </p:nvSpPr>
        <p:spPr/>
        <p:txBody>
          <a:bodyPr/>
          <a:lstStyle/>
          <a:p>
            <a:r>
              <a:rPr lang="en-GB" dirty="0"/>
              <a:t>Benefits of the welfare state </a:t>
            </a:r>
          </a:p>
        </p:txBody>
      </p:sp>
      <p:sp>
        <p:nvSpPr>
          <p:cNvPr id="3" name="Content Placeholder 2">
            <a:extLst>
              <a:ext uri="{FF2B5EF4-FFF2-40B4-BE49-F238E27FC236}">
                <a16:creationId xmlns:a16="http://schemas.microsoft.com/office/drawing/2014/main" id="{401C886B-309F-D664-62D8-80715DAAE9A0}"/>
              </a:ext>
            </a:extLst>
          </p:cNvPr>
          <p:cNvSpPr>
            <a:spLocks noGrp="1"/>
          </p:cNvSpPr>
          <p:nvPr>
            <p:ph idx="1"/>
          </p:nvPr>
        </p:nvSpPr>
        <p:spPr>
          <a:xfrm>
            <a:off x="589935" y="1825625"/>
            <a:ext cx="11194025" cy="4351338"/>
          </a:xfrm>
        </p:spPr>
        <p:txBody>
          <a:bodyPr>
            <a:normAutofit lnSpcReduction="10000"/>
          </a:bodyPr>
          <a:lstStyle/>
          <a:p>
            <a:r>
              <a:rPr lang="en-GB" dirty="0"/>
              <a:t>The main advantages of a welfare state are that it ensures a greater level of equality among its citizens and prevents unnecessary hardship</a:t>
            </a:r>
          </a:p>
          <a:p>
            <a:r>
              <a:rPr lang="en-GB" dirty="0"/>
              <a:t>The provision of a social support network protects people from disease, starvation and overall misery</a:t>
            </a:r>
          </a:p>
          <a:p>
            <a:r>
              <a:rPr lang="en-GB" dirty="0"/>
              <a:t>It allows everyone to live on a more equal level</a:t>
            </a:r>
          </a:p>
          <a:p>
            <a:r>
              <a:rPr lang="en-GB" dirty="0"/>
              <a:t>The social support network not only supports people in times of need, but also prevents people from the trap of poverty by providing access to resources which allow for social advancement, such as education</a:t>
            </a:r>
          </a:p>
          <a:p>
            <a:r>
              <a:rPr lang="en-GB" dirty="0"/>
              <a:t>Can aid with preventing people needing to engage in criminal behaviour to survive</a:t>
            </a:r>
          </a:p>
          <a:p>
            <a:endParaRPr lang="en-GB" dirty="0"/>
          </a:p>
          <a:p>
            <a:endParaRPr lang="en-GB" dirty="0"/>
          </a:p>
        </p:txBody>
      </p:sp>
    </p:spTree>
    <p:extLst>
      <p:ext uri="{BB962C8B-B14F-4D97-AF65-F5344CB8AC3E}">
        <p14:creationId xmlns:p14="http://schemas.microsoft.com/office/powerpoint/2010/main" val="2375731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161021RealLifeDanielBlake_desk">
            <a:hlinkClick r:id="" action="ppaction://media"/>
            <a:extLst>
              <a:ext uri="{FF2B5EF4-FFF2-40B4-BE49-F238E27FC236}">
                <a16:creationId xmlns:a16="http://schemas.microsoft.com/office/drawing/2014/main" id="{BB03F8FE-9844-1076-97A7-5021F9D6B5AE}"/>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143941" y="643467"/>
            <a:ext cx="9904118" cy="5571066"/>
          </a:xfrm>
          <a:prstGeom prst="rect">
            <a:avLst/>
          </a:prstGeom>
        </p:spPr>
      </p:pic>
    </p:spTree>
    <p:extLst>
      <p:ext uri="{BB962C8B-B14F-4D97-AF65-F5344CB8AC3E}">
        <p14:creationId xmlns:p14="http://schemas.microsoft.com/office/powerpoint/2010/main" val="1101816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6816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89B7BFD-8F45-4093-AD9C-91B15B050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9" name="Group 8">
            <a:extLst>
              <a:ext uri="{FF2B5EF4-FFF2-40B4-BE49-F238E27FC236}">
                <a16:creationId xmlns:a16="http://schemas.microsoft.com/office/drawing/2014/main" id="{042BC7E5-76DB-4826-8C07-4A49B6353F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479558"/>
            <a:ext cx="1861854" cy="717514"/>
            <a:chOff x="0" y="1479558"/>
            <a:chExt cx="1861854" cy="717514"/>
          </a:xfrm>
          <a:solidFill>
            <a:schemeClr val="bg1"/>
          </a:solidFill>
        </p:grpSpPr>
        <p:sp>
          <p:nvSpPr>
            <p:cNvPr id="10" name="Freeform: Shape 9">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47955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1" name="Freeform: Shape 10">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9192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a:p>
          </p:txBody>
        </p:sp>
      </p:grpSp>
      <p:sp>
        <p:nvSpPr>
          <p:cNvPr id="13" name="Freeform: Shape 12">
            <a:extLst>
              <a:ext uri="{FF2B5EF4-FFF2-40B4-BE49-F238E27FC236}">
                <a16:creationId xmlns:a16="http://schemas.microsoft.com/office/drawing/2014/main" id="{498F8FF6-43B4-494A-AF8F-123A4983E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18992" y="-34538"/>
            <a:ext cx="6655405" cy="6335470"/>
          </a:xfrm>
          <a:custGeom>
            <a:avLst/>
            <a:gdLst>
              <a:gd name="connsiteX0" fmla="*/ 1825048 w 6355652"/>
              <a:gd name="connsiteY0" fmla="*/ 0 h 6050127"/>
              <a:gd name="connsiteX1" fmla="*/ 4530604 w 6355652"/>
              <a:gd name="connsiteY1" fmla="*/ 0 h 6050127"/>
              <a:gd name="connsiteX2" fmla="*/ 4692567 w 6355652"/>
              <a:gd name="connsiteY2" fmla="*/ 78022 h 6050127"/>
              <a:gd name="connsiteX3" fmla="*/ 6355652 w 6355652"/>
              <a:gd name="connsiteY3" fmla="*/ 2872301 h 6050127"/>
              <a:gd name="connsiteX4" fmla="*/ 3177826 w 6355652"/>
              <a:gd name="connsiteY4" fmla="*/ 6050127 h 6050127"/>
              <a:gd name="connsiteX5" fmla="*/ 0 w 6355652"/>
              <a:gd name="connsiteY5" fmla="*/ 2872301 h 6050127"/>
              <a:gd name="connsiteX6" fmla="*/ 1663086 w 6355652"/>
              <a:gd name="connsiteY6" fmla="*/ 78022 h 60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6050127">
                <a:moveTo>
                  <a:pt x="1825048" y="0"/>
                </a:moveTo>
                <a:lnTo>
                  <a:pt x="4530604" y="0"/>
                </a:lnTo>
                <a:lnTo>
                  <a:pt x="4692567" y="78022"/>
                </a:lnTo>
                <a:cubicBezTo>
                  <a:pt x="5683175" y="616152"/>
                  <a:pt x="6355652" y="1665694"/>
                  <a:pt x="6355652" y="2872301"/>
                </a:cubicBezTo>
                <a:cubicBezTo>
                  <a:pt x="6355652" y="4627366"/>
                  <a:pt x="4932891" y="6050127"/>
                  <a:pt x="3177826" y="6050127"/>
                </a:cubicBezTo>
                <a:cubicBezTo>
                  <a:pt x="1422761" y="6050127"/>
                  <a:pt x="0" y="4627366"/>
                  <a:pt x="0" y="2872301"/>
                </a:cubicBezTo>
                <a:cubicBezTo>
                  <a:pt x="0" y="1665694"/>
                  <a:pt x="672477" y="616152"/>
                  <a:pt x="1663086" y="78022"/>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2B06059C-C357-4011-82B9-9C01063013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5194" y="-23905"/>
            <a:ext cx="6705251" cy="6318526"/>
          </a:xfrm>
          <a:custGeom>
            <a:avLst/>
            <a:gdLst>
              <a:gd name="connsiteX0" fmla="*/ 1825048 w 6355652"/>
              <a:gd name="connsiteY0" fmla="*/ 0 h 6050127"/>
              <a:gd name="connsiteX1" fmla="*/ 4530604 w 6355652"/>
              <a:gd name="connsiteY1" fmla="*/ 0 h 6050127"/>
              <a:gd name="connsiteX2" fmla="*/ 4692567 w 6355652"/>
              <a:gd name="connsiteY2" fmla="*/ 78022 h 6050127"/>
              <a:gd name="connsiteX3" fmla="*/ 6355652 w 6355652"/>
              <a:gd name="connsiteY3" fmla="*/ 2872301 h 6050127"/>
              <a:gd name="connsiteX4" fmla="*/ 3177826 w 6355652"/>
              <a:gd name="connsiteY4" fmla="*/ 6050127 h 6050127"/>
              <a:gd name="connsiteX5" fmla="*/ 0 w 6355652"/>
              <a:gd name="connsiteY5" fmla="*/ 2872301 h 6050127"/>
              <a:gd name="connsiteX6" fmla="*/ 1663086 w 6355652"/>
              <a:gd name="connsiteY6" fmla="*/ 78022 h 60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6050127">
                <a:moveTo>
                  <a:pt x="1825048" y="0"/>
                </a:moveTo>
                <a:lnTo>
                  <a:pt x="4530604" y="0"/>
                </a:lnTo>
                <a:lnTo>
                  <a:pt x="4692567" y="78022"/>
                </a:lnTo>
                <a:cubicBezTo>
                  <a:pt x="5683175" y="616152"/>
                  <a:pt x="6355652" y="1665694"/>
                  <a:pt x="6355652" y="2872301"/>
                </a:cubicBezTo>
                <a:cubicBezTo>
                  <a:pt x="6355652" y="4627366"/>
                  <a:pt x="4932891" y="6050127"/>
                  <a:pt x="3177826" y="6050127"/>
                </a:cubicBezTo>
                <a:cubicBezTo>
                  <a:pt x="1422761" y="6050127"/>
                  <a:pt x="0" y="4627366"/>
                  <a:pt x="0" y="2872301"/>
                </a:cubicBezTo>
                <a:cubicBezTo>
                  <a:pt x="0" y="1665694"/>
                  <a:pt x="672477" y="616152"/>
                  <a:pt x="1663086" y="78022"/>
                </a:cubicBezTo>
                <a:close/>
              </a:path>
            </a:pathLst>
          </a:cu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5AFEC601-A132-47EE-B0C2-B38ACD9FC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86886" y="-23905"/>
            <a:ext cx="6705251" cy="6215019"/>
          </a:xfrm>
          <a:custGeom>
            <a:avLst/>
            <a:gdLst>
              <a:gd name="connsiteX0" fmla="*/ 1529549 w 6355652"/>
              <a:gd name="connsiteY0" fmla="*/ 0 h 5890980"/>
              <a:gd name="connsiteX1" fmla="*/ 4826104 w 6355652"/>
              <a:gd name="connsiteY1" fmla="*/ 0 h 5890980"/>
              <a:gd name="connsiteX2" fmla="*/ 4954579 w 6355652"/>
              <a:gd name="connsiteY2" fmla="*/ 78051 h 5890980"/>
              <a:gd name="connsiteX3" fmla="*/ 6355652 w 6355652"/>
              <a:gd name="connsiteY3" fmla="*/ 2713154 h 5890980"/>
              <a:gd name="connsiteX4" fmla="*/ 3177826 w 6355652"/>
              <a:gd name="connsiteY4" fmla="*/ 5890980 h 5890980"/>
              <a:gd name="connsiteX5" fmla="*/ 0 w 6355652"/>
              <a:gd name="connsiteY5" fmla="*/ 2713154 h 5890980"/>
              <a:gd name="connsiteX6" fmla="*/ 1401073 w 6355652"/>
              <a:gd name="connsiteY6" fmla="*/ 78051 h 5890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5890980">
                <a:moveTo>
                  <a:pt x="1529549" y="0"/>
                </a:moveTo>
                <a:lnTo>
                  <a:pt x="4826104" y="0"/>
                </a:lnTo>
                <a:lnTo>
                  <a:pt x="4954579" y="78051"/>
                </a:lnTo>
                <a:cubicBezTo>
                  <a:pt x="5799886" y="649129"/>
                  <a:pt x="6355652" y="1616239"/>
                  <a:pt x="6355652" y="2713154"/>
                </a:cubicBezTo>
                <a:cubicBezTo>
                  <a:pt x="6355652" y="4468219"/>
                  <a:pt x="4932891" y="5890980"/>
                  <a:pt x="3177826" y="5890980"/>
                </a:cubicBezTo>
                <a:cubicBezTo>
                  <a:pt x="1422761" y="5890980"/>
                  <a:pt x="0" y="4468219"/>
                  <a:pt x="0" y="2713154"/>
                </a:cubicBezTo>
                <a:cubicBezTo>
                  <a:pt x="0" y="1616239"/>
                  <a:pt x="555766" y="649129"/>
                  <a:pt x="1401073" y="78051"/>
                </a:cubicBezTo>
                <a:close/>
              </a:path>
            </a:pathLst>
          </a:cu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0AA913-7F6B-9550-0F53-B77DF034D5F9}"/>
              </a:ext>
            </a:extLst>
          </p:cNvPr>
          <p:cNvSpPr>
            <a:spLocks noGrp="1"/>
          </p:cNvSpPr>
          <p:nvPr>
            <p:ph type="title"/>
          </p:nvPr>
        </p:nvSpPr>
        <p:spPr>
          <a:xfrm>
            <a:off x="2242409" y="895483"/>
            <a:ext cx="5786232" cy="3011190"/>
          </a:xfrm>
        </p:spPr>
        <p:txBody>
          <a:bodyPr vert="horz" lIns="91440" tIns="45720" rIns="91440" bIns="45720" rtlCol="0" anchor="b">
            <a:normAutofit/>
          </a:bodyPr>
          <a:lstStyle/>
          <a:p>
            <a:pPr algn="ctr"/>
            <a:r>
              <a:rPr lang="en-US" sz="5400" kern="1200" dirty="0">
                <a:solidFill>
                  <a:schemeClr val="bg1"/>
                </a:solidFill>
                <a:latin typeface="+mj-lt"/>
                <a:ea typeface="+mj-ea"/>
                <a:cs typeface="+mj-cs"/>
              </a:rPr>
              <a:t>Final thoughts – debrief </a:t>
            </a:r>
          </a:p>
        </p:txBody>
      </p:sp>
      <p:sp>
        <p:nvSpPr>
          <p:cNvPr id="19" name="Graphic 212">
            <a:extLst>
              <a:ext uri="{FF2B5EF4-FFF2-40B4-BE49-F238E27FC236}">
                <a16:creationId xmlns:a16="http://schemas.microsoft.com/office/drawing/2014/main" id="{279CAF82-0ECF-42BE-8F37-F71941E5D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34716" y="188494"/>
            <a:ext cx="1048371" cy="1048371"/>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1" name="Graphic 212">
            <a:extLst>
              <a:ext uri="{FF2B5EF4-FFF2-40B4-BE49-F238E27FC236}">
                <a16:creationId xmlns:a16="http://schemas.microsoft.com/office/drawing/2014/main" id="{218E095B-4870-4AD5-9C41-C16D595235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34716" y="188494"/>
            <a:ext cx="1048371" cy="1048371"/>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3"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583101" y="3578317"/>
            <a:ext cx="1054466" cy="469689"/>
            <a:chOff x="9841624" y="4115729"/>
            <a:chExt cx="602169" cy="268223"/>
          </a:xfrm>
          <a:solidFill>
            <a:schemeClr val="bg1"/>
          </a:solidFill>
        </p:grpSpPr>
        <p:sp>
          <p:nvSpPr>
            <p:cNvPr id="24" name="Freeform: Shape 23">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30" name="Oval 29">
            <a:extLst>
              <a:ext uri="{FF2B5EF4-FFF2-40B4-BE49-F238E27FC236}">
                <a16:creationId xmlns:a16="http://schemas.microsoft.com/office/drawing/2014/main" id="{033BC44A-0661-43B4-9C14-FD5963C226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4525" y="4910353"/>
            <a:ext cx="468090" cy="468090"/>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2" name="Oval 31">
            <a:extLst>
              <a:ext uri="{FF2B5EF4-FFF2-40B4-BE49-F238E27FC236}">
                <a16:creationId xmlns:a16="http://schemas.microsoft.com/office/drawing/2014/main" id="{BE8CB2F0-2F5A-4EBD-B214-E0309C31F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4525" y="4910353"/>
            <a:ext cx="468090" cy="468090"/>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4" name="Freeform: Shape 33">
            <a:extLst>
              <a:ext uri="{FF2B5EF4-FFF2-40B4-BE49-F238E27FC236}">
                <a16:creationId xmlns:a16="http://schemas.microsoft.com/office/drawing/2014/main" id="{FFD3887D-244B-4EC4-9208-E304984C5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22467" y="4200769"/>
            <a:ext cx="2769534" cy="2657232"/>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6" name="Freeform: Shape 35">
            <a:extLst>
              <a:ext uri="{FF2B5EF4-FFF2-40B4-BE49-F238E27FC236}">
                <a16:creationId xmlns:a16="http://schemas.microsoft.com/office/drawing/2014/main" id="{97224C31-855E-4593-8A58-5B2B0CC4F5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22467" y="4200769"/>
            <a:ext cx="2769534" cy="2657232"/>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2">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Tree>
    <p:extLst>
      <p:ext uri="{BB962C8B-B14F-4D97-AF65-F5344CB8AC3E}">
        <p14:creationId xmlns:p14="http://schemas.microsoft.com/office/powerpoint/2010/main" val="29658656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14" ma:contentTypeDescription="Create a new document." ma:contentTypeScope="" ma:versionID="529bf34f864e7bda983e7a25508d484c">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6dd62f18cfa8360194bd7554231dd524"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DateTaken" minOccurs="0"/>
                <xsd:element ref="ns3:MediaLengthInSeconds" minOccurs="0"/>
                <xsd:element ref="ns3:MediaServiceSearchProperties" minOccurs="0"/>
                <xsd:element ref="ns3:_activity" minOccurs="0"/>
                <xsd:element ref="ns3:MediaServiceAutoTags" minOccurs="0"/>
                <xsd:element ref="ns3:MediaServiceObjectDetectorVersions" minOccurs="0"/>
                <xsd:element ref="ns3:MediaServiceGenerationTime" minOccurs="0"/>
                <xsd:element ref="ns3:MediaServiceEventHashCode"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description="" ma:hidden="true" ma:indexed="true" ma:internalName="MediaServiceDateTaken"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element name="MediaServiceAutoTags" ma:index="17" nillable="true" ma:displayName="Tags" ma:internalName="MediaServiceAutoTags" ma:readOnly="true">
      <xsd:simpleType>
        <xsd:restriction base="dms:Text"/>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SystemTags" ma:index="21"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e7fbce4-8ae7-4085-8b0a-9efa4c7cae6d" xsi:nil="true"/>
  </documentManagement>
</p:properties>
</file>

<file path=customXml/itemProps1.xml><?xml version="1.0" encoding="utf-8"?>
<ds:datastoreItem xmlns:ds="http://schemas.openxmlformats.org/officeDocument/2006/customXml" ds:itemID="{771CE813-80F9-4E30-B46D-58F67CF040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7fbce4-8ae7-4085-8b0a-9efa4c7cae6d"/>
    <ds:schemaRef ds:uri="4eb0a523-77d0-454a-93a8-50ca111d3c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B22C054-43CA-4C6D-9113-9ED43E56DB1D}">
  <ds:schemaRefs>
    <ds:schemaRef ds:uri="http://schemas.microsoft.com/sharepoint/v3/contenttype/forms"/>
  </ds:schemaRefs>
</ds:datastoreItem>
</file>

<file path=customXml/itemProps3.xml><?xml version="1.0" encoding="utf-8"?>
<ds:datastoreItem xmlns:ds="http://schemas.openxmlformats.org/officeDocument/2006/customXml" ds:itemID="{E6F7CD0A-F345-407F-9C0A-09354107743F}">
  <ds:schemaRefs>
    <ds:schemaRef ds:uri="http://purl.org/dc/elements/1.1/"/>
    <ds:schemaRef ds:uri="http://purl.org/dc/terms/"/>
    <ds:schemaRef ds:uri="http://schemas.openxmlformats.org/package/2006/metadata/core-properties"/>
    <ds:schemaRef ds:uri="http://schemas.microsoft.com/office/2006/documentManagement/types"/>
    <ds:schemaRef ds:uri="0e7fbce4-8ae7-4085-8b0a-9efa4c7cae6d"/>
    <ds:schemaRef ds:uri="4eb0a523-77d0-454a-93a8-50ca111d3c44"/>
    <ds:schemaRef ds:uri="http://schemas.microsoft.com/office/2006/metadata/properties"/>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1428</TotalTime>
  <Words>2788</Words>
  <Application>Microsoft Office PowerPoint</Application>
  <PresentationFormat>Widescreen</PresentationFormat>
  <Paragraphs>193</Paragraphs>
  <Slides>37</Slides>
  <Notes>5</Notes>
  <HiddenSlides>0</HiddenSlides>
  <MMClips>1</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37</vt:i4>
      </vt:variant>
    </vt:vector>
  </HeadingPairs>
  <TitlesOfParts>
    <vt:vector size="45" baseType="lpstr">
      <vt:lpstr>Meiryo</vt:lpstr>
      <vt:lpstr>Aptos</vt:lpstr>
      <vt:lpstr>Aptos Display</vt:lpstr>
      <vt:lpstr>Arial</vt:lpstr>
      <vt:lpstr>Calibri</vt:lpstr>
      <vt:lpstr>Office Theme</vt:lpstr>
      <vt:lpstr>1_office theme</vt:lpstr>
      <vt:lpstr>2_Office Theme</vt:lpstr>
      <vt:lpstr>Social Inclusion</vt:lpstr>
      <vt:lpstr>Today’s Session</vt:lpstr>
      <vt:lpstr>Equality meaning</vt:lpstr>
      <vt:lpstr>Different types of equality in and society</vt:lpstr>
      <vt:lpstr>What is the difference between equality and equity?</vt:lpstr>
      <vt:lpstr>Inclusion</vt:lpstr>
      <vt:lpstr>PowerPoint Presentation</vt:lpstr>
      <vt:lpstr>Examples of inclusion</vt:lpstr>
      <vt:lpstr>Why do we need equality and inclusion</vt:lpstr>
      <vt:lpstr>PowerPoint Presentation</vt:lpstr>
      <vt:lpstr>PowerPoint Presentation</vt:lpstr>
      <vt:lpstr>1941 Beveridge Report</vt:lpstr>
      <vt:lpstr>Beveridge identified "five giant evils" on the road to post-war reconstruction that the welfare state was designed to tackle: </vt:lpstr>
      <vt:lpstr>From the ‘Cradle to the Grave’ </vt:lpstr>
      <vt:lpstr>PowerPoint Presentation</vt:lpstr>
      <vt:lpstr> The 1950s &amp; 1960s: A Golden Age </vt:lpstr>
      <vt:lpstr>1970’s-1980’s</vt:lpstr>
      <vt:lpstr>Welfare early 2000’s for working-age people and families </vt:lpstr>
      <vt:lpstr>Elderly, disabled and carers </vt:lpstr>
      <vt:lpstr>Welfare reforms 2012</vt:lpstr>
      <vt:lpstr>Cont</vt:lpstr>
      <vt:lpstr>Welfare reforms 2016</vt:lpstr>
      <vt:lpstr>Task – search impact of sanctions</vt:lpstr>
      <vt:lpstr>Real life experiences</vt:lpstr>
      <vt:lpstr>Time for a break</vt:lpstr>
      <vt:lpstr>Welfare spending </vt:lpstr>
      <vt:lpstr>Welfare spread</vt:lpstr>
      <vt:lpstr>Impacts of the reforms </vt:lpstr>
      <vt:lpstr>PowerPoint Presentation</vt:lpstr>
      <vt:lpstr>Benefits for parents </vt:lpstr>
      <vt:lpstr>Child Benefit </vt:lpstr>
      <vt:lpstr>Universal Credit for working families</vt:lpstr>
      <vt:lpstr>Unemployed</vt:lpstr>
      <vt:lpstr>Drawbacks of a welfare state</vt:lpstr>
      <vt:lpstr>Benefits of the welfare state </vt:lpstr>
      <vt:lpstr>PowerPoint Presentation</vt:lpstr>
      <vt:lpstr>Final thoughts – debrief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Michelle Hill (IMH)</dc:creator>
  <cp:lastModifiedBy>Michelle Hill (IMH)</cp:lastModifiedBy>
  <cp:revision>1</cp:revision>
  <dcterms:created xsi:type="dcterms:W3CDTF">2025-11-17T21:11:04Z</dcterms:created>
  <dcterms:modified xsi:type="dcterms:W3CDTF">2025-11-18T20:59:12Z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