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8" autoAdjust="0"/>
    <p:restoredTop sz="94660"/>
  </p:normalViewPr>
  <p:slideViewPr>
    <p:cSldViewPr snapToGrid="0">
      <p:cViewPr varScale="1">
        <p:scale>
          <a:sx n="116" d="100"/>
          <a:sy n="116" d="100"/>
        </p:scale>
        <p:origin x="2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5/29/2020</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5/29/2020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5/29/2020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5/29/2020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5/29/2020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5/29/2020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5/29/2020</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Sports marketing plan for Brecon RFC</a:t>
            </a:r>
            <a:endParaRPr lang="en-GB" dirty="0"/>
          </a:p>
        </p:txBody>
      </p:sp>
      <p:sp>
        <p:nvSpPr>
          <p:cNvPr id="3" name="Subtitle 2"/>
          <p:cNvSpPr>
            <a:spLocks noGrp="1"/>
          </p:cNvSpPr>
          <p:nvPr>
            <p:ph type="subTitle" idx="1"/>
          </p:nvPr>
        </p:nvSpPr>
        <p:spPr/>
        <p:txBody>
          <a:bodyPr/>
          <a:lstStyle/>
          <a:p>
            <a:r>
              <a:rPr lang="en-GB" dirty="0" smtClean="0"/>
              <a:t>By </a:t>
            </a:r>
            <a:r>
              <a:rPr lang="en-GB" dirty="0" err="1" smtClean="0"/>
              <a:t>dewi</a:t>
            </a:r>
            <a:r>
              <a:rPr lang="en-GB" dirty="0" smtClean="0"/>
              <a:t> </a:t>
            </a:r>
            <a:r>
              <a:rPr lang="en-GB" dirty="0" err="1" smtClean="0"/>
              <a:t>worwood</a:t>
            </a:r>
            <a:endParaRPr lang="en-GB" dirty="0"/>
          </a:p>
        </p:txBody>
      </p:sp>
    </p:spTree>
    <p:extLst>
      <p:ext uri="{BB962C8B-B14F-4D97-AF65-F5344CB8AC3E}">
        <p14:creationId xmlns:p14="http://schemas.microsoft.com/office/powerpoint/2010/main" val="1618411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5886" b="3664"/>
          <a:stretch/>
        </p:blipFill>
        <p:spPr>
          <a:xfrm>
            <a:off x="2571220" y="3243488"/>
            <a:ext cx="6623865" cy="3614512"/>
          </a:xfrm>
          <a:prstGeom prst="rect">
            <a:avLst/>
          </a:prstGeom>
        </p:spPr>
      </p:pic>
      <p:sp>
        <p:nvSpPr>
          <p:cNvPr id="2" name="Title 1"/>
          <p:cNvSpPr>
            <a:spLocks noGrp="1"/>
          </p:cNvSpPr>
          <p:nvPr>
            <p:ph type="title"/>
          </p:nvPr>
        </p:nvSpPr>
        <p:spPr/>
        <p:txBody>
          <a:bodyPr/>
          <a:lstStyle/>
          <a:p>
            <a:r>
              <a:rPr lang="en-GB" dirty="0" smtClean="0"/>
              <a:t>Brecon rfc</a:t>
            </a:r>
            <a:endParaRPr lang="en-GB" dirty="0"/>
          </a:p>
        </p:txBody>
      </p:sp>
      <p:sp>
        <p:nvSpPr>
          <p:cNvPr id="3" name="Content Placeholder 2"/>
          <p:cNvSpPr>
            <a:spLocks noGrp="1"/>
          </p:cNvSpPr>
          <p:nvPr>
            <p:ph sz="quarter" idx="13"/>
          </p:nvPr>
        </p:nvSpPr>
        <p:spPr/>
        <p:txBody>
          <a:bodyPr/>
          <a:lstStyle/>
          <a:p>
            <a:r>
              <a:rPr lang="en-GB" dirty="0" smtClean="0"/>
              <a:t>Brecon rugby football club is a rugby club that are based in Brecon ,Powys, Wales there 1</a:t>
            </a:r>
            <a:r>
              <a:rPr lang="en-GB" baseline="30000" dirty="0" smtClean="0"/>
              <a:t>st</a:t>
            </a:r>
            <a:r>
              <a:rPr lang="en-GB" dirty="0" smtClean="0"/>
              <a:t> team currently play in the </a:t>
            </a:r>
            <a:r>
              <a:rPr lang="en-GB" dirty="0"/>
              <a:t>WRU </a:t>
            </a:r>
            <a:r>
              <a:rPr lang="en-GB" b="1" dirty="0"/>
              <a:t>Division</a:t>
            </a:r>
            <a:r>
              <a:rPr lang="en-GB" dirty="0"/>
              <a:t> One </a:t>
            </a:r>
            <a:r>
              <a:rPr lang="en-GB" dirty="0" smtClean="0"/>
              <a:t>East league and are one of the founding member of the WRU (welsh Rugby Union)</a:t>
            </a:r>
          </a:p>
          <a:p>
            <a:r>
              <a:rPr lang="en-GB" dirty="0" smtClean="0"/>
              <a:t>The club also has a 2nds team as well as all ages of the mini and juniors section </a:t>
            </a:r>
          </a:p>
          <a:p>
            <a:endParaRPr lang="en-GB" dirty="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949514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Brecon RFC Property</a:t>
            </a:r>
            <a:endParaRPr lang="en-GB" dirty="0"/>
          </a:p>
        </p:txBody>
      </p:sp>
      <p:sp>
        <p:nvSpPr>
          <p:cNvPr id="3" name="Content Placeholder 2"/>
          <p:cNvSpPr>
            <a:spLocks noGrp="1"/>
          </p:cNvSpPr>
          <p:nvPr>
            <p:ph sz="quarter" idx="13"/>
          </p:nvPr>
        </p:nvSpPr>
        <p:spPr>
          <a:xfrm>
            <a:off x="687976" y="1931591"/>
            <a:ext cx="10394707" cy="3311189"/>
          </a:xfrm>
        </p:spPr>
        <p:txBody>
          <a:bodyPr/>
          <a:lstStyle/>
          <a:p>
            <a:r>
              <a:rPr lang="en-GB" dirty="0" smtClean="0"/>
              <a:t>The club currently own a club house with 1 large bar/ common room a back room with a small bar as a small upstairs room with a small bar as well as having a kitchen and two sets of toilets </a:t>
            </a:r>
          </a:p>
          <a:p>
            <a:r>
              <a:rPr lang="en-GB" dirty="0" smtClean="0"/>
              <a:t>They also own the pitch called </a:t>
            </a:r>
            <a:r>
              <a:rPr lang="en-GB" dirty="0" err="1" smtClean="0"/>
              <a:t>parc</a:t>
            </a:r>
            <a:r>
              <a:rPr lang="en-GB" dirty="0" smtClean="0"/>
              <a:t> de </a:t>
            </a:r>
            <a:r>
              <a:rPr lang="en-GB" dirty="0" err="1" smtClean="0"/>
              <a:t>pugh</a:t>
            </a:r>
            <a:r>
              <a:rPr lang="en-GB" dirty="0" smtClean="0"/>
              <a:t> which is where Brecon play which has a pavilion with 4 chaining rooms for teams a small gym toilets a small kitchen and a commentary box in it as well two of the pitches are also fitted with flood lights with the 3</a:t>
            </a:r>
            <a:r>
              <a:rPr lang="en-GB" baseline="30000" dirty="0" smtClean="0"/>
              <a:t>rd</a:t>
            </a:r>
            <a:r>
              <a:rPr lang="en-GB" dirty="0" smtClean="0"/>
              <a:t> being more of a training pitch rather then hosting and games</a:t>
            </a:r>
          </a:p>
          <a:p>
            <a:endParaRPr lang="en-GB" dirty="0"/>
          </a:p>
          <a:p>
            <a:endParaRPr lang="en-GB" dirty="0" smtClean="0"/>
          </a:p>
          <a:p>
            <a:endParaRPr lang="en-GB" dirty="0"/>
          </a:p>
        </p:txBody>
      </p:sp>
    </p:spTree>
    <p:extLst>
      <p:ext uri="{BB962C8B-B14F-4D97-AF65-F5344CB8AC3E}">
        <p14:creationId xmlns:p14="http://schemas.microsoft.com/office/powerpoint/2010/main" val="2373672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and objectives </a:t>
            </a:r>
            <a:endParaRPr lang="en-GB" dirty="0"/>
          </a:p>
        </p:txBody>
      </p:sp>
      <p:sp>
        <p:nvSpPr>
          <p:cNvPr id="3" name="Content Placeholder 2"/>
          <p:cNvSpPr>
            <a:spLocks noGrp="1"/>
          </p:cNvSpPr>
          <p:nvPr>
            <p:ph sz="quarter" idx="13"/>
          </p:nvPr>
        </p:nvSpPr>
        <p:spPr/>
        <p:txBody>
          <a:bodyPr/>
          <a:lstStyle/>
          <a:p>
            <a:r>
              <a:rPr lang="en-GB" dirty="0" smtClean="0"/>
              <a:t>Increase the amount of players playing at youth level rugby at the club </a:t>
            </a:r>
          </a:p>
          <a:p>
            <a:r>
              <a:rPr lang="en-GB" dirty="0" smtClean="0"/>
              <a:t>Build a new club house down at the </a:t>
            </a:r>
            <a:r>
              <a:rPr lang="en-GB" dirty="0" err="1" smtClean="0"/>
              <a:t>Parc</a:t>
            </a:r>
            <a:r>
              <a:rPr lang="en-GB" dirty="0" smtClean="0"/>
              <a:t> de </a:t>
            </a:r>
            <a:r>
              <a:rPr lang="en-GB" dirty="0" err="1" smtClean="0"/>
              <a:t>pugh</a:t>
            </a:r>
            <a:r>
              <a:rPr lang="en-GB" dirty="0" smtClean="0"/>
              <a:t> </a:t>
            </a:r>
          </a:p>
          <a:p>
            <a:r>
              <a:rPr lang="en-GB" dirty="0" smtClean="0"/>
              <a:t>Install a 3g/4g pitch</a:t>
            </a:r>
          </a:p>
          <a:p>
            <a:r>
              <a:rPr lang="en-GB" dirty="0" smtClean="0"/>
              <a:t>Increase income from the bar </a:t>
            </a:r>
            <a:endParaRPr lang="en-GB" dirty="0"/>
          </a:p>
        </p:txBody>
      </p:sp>
    </p:spTree>
    <p:extLst>
      <p:ext uri="{BB962C8B-B14F-4D97-AF65-F5344CB8AC3E}">
        <p14:creationId xmlns:p14="http://schemas.microsoft.com/office/powerpoint/2010/main" val="536380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to increase players</a:t>
            </a:r>
            <a:endParaRPr lang="en-GB" dirty="0"/>
          </a:p>
        </p:txBody>
      </p:sp>
      <p:sp>
        <p:nvSpPr>
          <p:cNvPr id="3" name="Content Placeholder 2"/>
          <p:cNvSpPr>
            <a:spLocks noGrp="1"/>
          </p:cNvSpPr>
          <p:nvPr>
            <p:ph sz="quarter" idx="13"/>
          </p:nvPr>
        </p:nvSpPr>
        <p:spPr/>
        <p:txBody>
          <a:bodyPr/>
          <a:lstStyle/>
          <a:p>
            <a:r>
              <a:rPr lang="en-GB" dirty="0" smtClean="0"/>
              <a:t>The reason for wanting to increase the amount of players playing for the club is that they all have to pay a yearly fee to be apart of the club meaning that the more players that are at the club the higher the overall income is. </a:t>
            </a:r>
          </a:p>
          <a:p>
            <a:r>
              <a:rPr lang="en-GB" dirty="0" smtClean="0"/>
              <a:t>Having more players also means that the will be more people at the clubhouse after the game meaning that more money will be spent at the bar the fore increasing profits </a:t>
            </a:r>
          </a:p>
          <a:p>
            <a:r>
              <a:rPr lang="en-GB" dirty="0" smtClean="0"/>
              <a:t>We will increase the amount of players by advertising and holding a training day for people to come down and be apart of . </a:t>
            </a:r>
            <a:endParaRPr lang="en-GB" dirty="0"/>
          </a:p>
        </p:txBody>
      </p:sp>
    </p:spTree>
    <p:extLst>
      <p:ext uri="{BB962C8B-B14F-4D97-AF65-F5344CB8AC3E}">
        <p14:creationId xmlns:p14="http://schemas.microsoft.com/office/powerpoint/2010/main" val="3667488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to increase players </a:t>
            </a:r>
            <a:endParaRPr lang="en-GB" dirty="0"/>
          </a:p>
        </p:txBody>
      </p:sp>
      <p:sp>
        <p:nvSpPr>
          <p:cNvPr id="9" name="Content Placeholder 8"/>
          <p:cNvSpPr>
            <a:spLocks noGrp="1"/>
          </p:cNvSpPr>
          <p:nvPr>
            <p:ph sz="quarter" idx="13"/>
          </p:nvPr>
        </p:nvSpPr>
        <p:spPr/>
        <p:txBody>
          <a:bodyPr/>
          <a:lstStyle/>
          <a:p>
            <a:r>
              <a:rPr lang="en-GB" dirty="0" smtClean="0"/>
              <a:t>We could also offer incentives like having %10 of all purchases made at the club house as well as maybe the same offer with a local sponsor. Use this card in our store and you get a certain percent off</a:t>
            </a:r>
          </a:p>
          <a:p>
            <a:r>
              <a:rPr lang="en-GB" dirty="0" smtClean="0"/>
              <a:t>Final way would be to go in to schools and give rugby lessons to try and encourage  kids to join in on the sport so that they will pay for years to come </a:t>
            </a:r>
          </a:p>
        </p:txBody>
      </p:sp>
    </p:spTree>
    <p:extLst>
      <p:ext uri="{BB962C8B-B14F-4D97-AF65-F5344CB8AC3E}">
        <p14:creationId xmlns:p14="http://schemas.microsoft.com/office/powerpoint/2010/main" val="1318150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club house/3-4g pitch</a:t>
            </a:r>
            <a:endParaRPr lang="en-GB" dirty="0"/>
          </a:p>
        </p:txBody>
      </p:sp>
      <p:sp>
        <p:nvSpPr>
          <p:cNvPr id="3" name="Content Placeholder 2"/>
          <p:cNvSpPr>
            <a:spLocks noGrp="1"/>
          </p:cNvSpPr>
          <p:nvPr>
            <p:ph sz="quarter" idx="13"/>
          </p:nvPr>
        </p:nvSpPr>
        <p:spPr/>
        <p:txBody>
          <a:bodyPr/>
          <a:lstStyle/>
          <a:p>
            <a:r>
              <a:rPr lang="en-GB" dirty="0" smtClean="0"/>
              <a:t>The new club house would be built on the training pitch  therefore not disrupting the games while it is being built this would take around 7 months to completely renovate and</a:t>
            </a:r>
          </a:p>
          <a:p>
            <a:r>
              <a:rPr lang="en-GB" dirty="0" smtClean="0"/>
              <a:t>Cost roughly around £350,000 – £700,000 according to the vice chairmen of the club Darren Holmes </a:t>
            </a:r>
          </a:p>
          <a:p>
            <a:r>
              <a:rPr lang="en-GB" dirty="0" smtClean="0"/>
              <a:t>This would co inside with the building of a new pitch by </a:t>
            </a:r>
            <a:r>
              <a:rPr lang="en-GB" dirty="0" err="1" smtClean="0"/>
              <a:t>digiing</a:t>
            </a:r>
            <a:r>
              <a:rPr lang="en-GB" dirty="0" smtClean="0"/>
              <a:t> up the old one and replacing it with artificial grass</a:t>
            </a:r>
            <a:endParaRPr lang="en-GB" dirty="0"/>
          </a:p>
        </p:txBody>
      </p:sp>
    </p:spTree>
    <p:extLst>
      <p:ext uri="{BB962C8B-B14F-4D97-AF65-F5344CB8AC3E}">
        <p14:creationId xmlns:p14="http://schemas.microsoft.com/office/powerpoint/2010/main" val="321939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 from the bar </a:t>
            </a:r>
            <a:endParaRPr lang="en-GB" dirty="0"/>
          </a:p>
        </p:txBody>
      </p:sp>
      <p:sp>
        <p:nvSpPr>
          <p:cNvPr id="3" name="Content Placeholder 2"/>
          <p:cNvSpPr>
            <a:spLocks noGrp="1"/>
          </p:cNvSpPr>
          <p:nvPr>
            <p:ph sz="quarter" idx="13"/>
          </p:nvPr>
        </p:nvSpPr>
        <p:spPr/>
        <p:txBody>
          <a:bodyPr/>
          <a:lstStyle/>
          <a:p>
            <a:r>
              <a:rPr lang="en-GB" dirty="0" smtClean="0"/>
              <a:t>The ways that an increase from the bar could be made is by introducing a card that gives a certain percent of drinks for a fixed fee like the membership you have for paying to play rugby </a:t>
            </a:r>
          </a:p>
          <a:p>
            <a:endParaRPr lang="en-GB" dirty="0" smtClean="0"/>
          </a:p>
          <a:p>
            <a:endParaRPr lang="en-GB" dirty="0"/>
          </a:p>
        </p:txBody>
      </p:sp>
    </p:spTree>
    <p:extLst>
      <p:ext uri="{BB962C8B-B14F-4D97-AF65-F5344CB8AC3E}">
        <p14:creationId xmlns:p14="http://schemas.microsoft.com/office/powerpoint/2010/main" val="177380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economic claimant</a:t>
            </a:r>
            <a:endParaRPr lang="en-GB" dirty="0"/>
          </a:p>
        </p:txBody>
      </p:sp>
      <p:sp>
        <p:nvSpPr>
          <p:cNvPr id="3" name="Content Placeholder 2"/>
          <p:cNvSpPr>
            <a:spLocks noGrp="1"/>
          </p:cNvSpPr>
          <p:nvPr>
            <p:ph sz="quarter" idx="13"/>
          </p:nvPr>
        </p:nvSpPr>
        <p:spPr/>
        <p:txBody>
          <a:bodyPr/>
          <a:lstStyle/>
          <a:p>
            <a:r>
              <a:rPr lang="en-GB" dirty="0" smtClean="0"/>
              <a:t>With a global pandemic going wild at the moment all these plans for the building of a new club house would have to be done 2-3 years down the line to make sure that there will be </a:t>
            </a:r>
            <a:r>
              <a:rPr lang="en-GB" dirty="0" err="1" smtClean="0"/>
              <a:t>sutbile</a:t>
            </a:r>
            <a:r>
              <a:rPr lang="en-GB" dirty="0" smtClean="0"/>
              <a:t> income to the club to pay off any loans that where given out </a:t>
            </a:r>
            <a:endParaRPr lang="en-GB" dirty="0"/>
          </a:p>
        </p:txBody>
      </p:sp>
    </p:spTree>
    <p:extLst>
      <p:ext uri="{BB962C8B-B14F-4D97-AF65-F5344CB8AC3E}">
        <p14:creationId xmlns:p14="http://schemas.microsoft.com/office/powerpoint/2010/main" val="3653352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 scheme </a:t>
            </a:r>
            <a:endParaRPr lang="en-GB" dirty="0"/>
          </a:p>
        </p:txBody>
      </p:sp>
      <p:sp>
        <p:nvSpPr>
          <p:cNvPr id="3" name="Content Placeholder 2"/>
          <p:cNvSpPr>
            <a:spLocks noGrp="1"/>
          </p:cNvSpPr>
          <p:nvPr>
            <p:ph sz="quarter" idx="13"/>
          </p:nvPr>
        </p:nvSpPr>
        <p:spPr/>
        <p:txBody>
          <a:bodyPr/>
          <a:lstStyle/>
          <a:p>
            <a:r>
              <a:rPr lang="en-GB" dirty="0" smtClean="0"/>
              <a:t>To raise money for these projects there are multiple ways </a:t>
            </a:r>
          </a:p>
          <a:p>
            <a:r>
              <a:rPr lang="en-GB" dirty="0" smtClean="0"/>
              <a:t>Ticket price increase from £5 to £10 </a:t>
            </a:r>
          </a:p>
          <a:p>
            <a:r>
              <a:rPr lang="en-GB" dirty="0" smtClean="0"/>
              <a:t>Fundraising, bag backing, sponsored runs, donations</a:t>
            </a:r>
          </a:p>
          <a:p>
            <a:r>
              <a:rPr lang="en-GB" dirty="0" smtClean="0"/>
              <a:t>Lottery </a:t>
            </a:r>
          </a:p>
          <a:p>
            <a:r>
              <a:rPr lang="en-GB" dirty="0" smtClean="0"/>
              <a:t>Grants from sport wales </a:t>
            </a:r>
            <a:endParaRPr lang="en-GB" dirty="0"/>
          </a:p>
        </p:txBody>
      </p:sp>
    </p:spTree>
    <p:extLst>
      <p:ext uri="{BB962C8B-B14F-4D97-AF65-F5344CB8AC3E}">
        <p14:creationId xmlns:p14="http://schemas.microsoft.com/office/powerpoint/2010/main" val="2238993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 this earn mone</a:t>
            </a:r>
            <a:r>
              <a:rPr lang="en-GB" dirty="0"/>
              <a:t>y</a:t>
            </a:r>
          </a:p>
        </p:txBody>
      </p:sp>
      <p:sp>
        <p:nvSpPr>
          <p:cNvPr id="3" name="Content Placeholder 2"/>
          <p:cNvSpPr>
            <a:spLocks noGrp="1"/>
          </p:cNvSpPr>
          <p:nvPr>
            <p:ph sz="quarter" idx="13"/>
          </p:nvPr>
        </p:nvSpPr>
        <p:spPr/>
        <p:txBody>
          <a:bodyPr/>
          <a:lstStyle/>
          <a:p>
            <a:r>
              <a:rPr lang="en-GB" dirty="0" smtClean="0"/>
              <a:t>I believe that this will as especially with the 3-4g pitch </a:t>
            </a:r>
          </a:p>
          <a:p>
            <a:r>
              <a:rPr lang="en-GB" dirty="0" smtClean="0"/>
              <a:t>Reason for this is that there is not one 4g pitch for the whole of the south of Powys and it is not even in Powys it is in </a:t>
            </a:r>
            <a:r>
              <a:rPr lang="en-GB" dirty="0" err="1" smtClean="0"/>
              <a:t>Mertyr</a:t>
            </a:r>
            <a:r>
              <a:rPr lang="en-GB" dirty="0" smtClean="0"/>
              <a:t> therefore when it become winter and the pitches become unusable people will want to come play on our pitch in which we can charge them for </a:t>
            </a:r>
          </a:p>
          <a:p>
            <a:endParaRPr lang="en-GB" dirty="0"/>
          </a:p>
        </p:txBody>
      </p:sp>
    </p:spTree>
    <p:extLst>
      <p:ext uri="{BB962C8B-B14F-4D97-AF65-F5344CB8AC3E}">
        <p14:creationId xmlns:p14="http://schemas.microsoft.com/office/powerpoint/2010/main" val="651734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 this earn money </a:t>
            </a:r>
            <a:endParaRPr lang="en-GB" dirty="0"/>
          </a:p>
        </p:txBody>
      </p:sp>
      <p:sp>
        <p:nvSpPr>
          <p:cNvPr id="3" name="Content Placeholder 2"/>
          <p:cNvSpPr>
            <a:spLocks noGrp="1"/>
          </p:cNvSpPr>
          <p:nvPr>
            <p:ph sz="quarter" idx="13"/>
          </p:nvPr>
        </p:nvSpPr>
        <p:spPr/>
        <p:txBody>
          <a:bodyPr/>
          <a:lstStyle/>
          <a:p>
            <a:r>
              <a:rPr lang="en-GB" dirty="0" smtClean="0"/>
              <a:t>In regards to the club house the paying off of that might take a bit more time due to the cost and generations of funds will be higher and profit will be lower then the according 3-4g pitch but with a new state of the art club house it will bound to be used for functions as well as for after game days due to the lack of secluded cheap areas to hold functions in the town</a:t>
            </a:r>
            <a:endParaRPr lang="en-GB" dirty="0"/>
          </a:p>
        </p:txBody>
      </p:sp>
    </p:spTree>
    <p:extLst>
      <p:ext uri="{BB962C8B-B14F-4D97-AF65-F5344CB8AC3E}">
        <p14:creationId xmlns:p14="http://schemas.microsoft.com/office/powerpoint/2010/main" val="2830532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quarter" idx="13"/>
          </p:nvPr>
        </p:nvSpPr>
        <p:spPr/>
        <p:txBody>
          <a:bodyPr/>
          <a:lstStyle/>
          <a:p>
            <a:r>
              <a:rPr lang="en-GB" dirty="0" smtClean="0"/>
              <a:t>Overall I it must be said that the cost would at the most £850,000 so it would cost a lot of money but with the grants given and the money raised from selling the old club house as well as the sponsors I believe we could raise well over the cost needed for this work and after that the 3-4G pitch will be a major income stream for the club as well as the brand new state of the art clubhouse </a:t>
            </a:r>
          </a:p>
          <a:p>
            <a:r>
              <a:rPr lang="en-GB" dirty="0" smtClean="0"/>
              <a:t>This will also lead to players wanting to come play for the teams due to the facilitates that it will have </a:t>
            </a:r>
            <a:endParaRPr lang="en-GB" dirty="0"/>
          </a:p>
        </p:txBody>
      </p:sp>
    </p:spTree>
    <p:extLst>
      <p:ext uri="{BB962C8B-B14F-4D97-AF65-F5344CB8AC3E}">
        <p14:creationId xmlns:p14="http://schemas.microsoft.com/office/powerpoint/2010/main" val="2488279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 for listing </a:t>
            </a:r>
            <a:endParaRPr lang="en-GB" dirty="0"/>
          </a:p>
        </p:txBody>
      </p:sp>
      <p:sp>
        <p:nvSpPr>
          <p:cNvPr id="3" name="Content Placeholder 2"/>
          <p:cNvSpPr>
            <a:spLocks noGrp="1"/>
          </p:cNvSpPr>
          <p:nvPr>
            <p:ph sz="quarter" idx="13"/>
          </p:nvPr>
        </p:nvSpPr>
        <p:spPr/>
        <p:txBody>
          <a:bodyPr/>
          <a:lstStyle/>
          <a:p>
            <a:r>
              <a:rPr lang="en-GB" dirty="0" smtClean="0"/>
              <a:t>Any questions </a:t>
            </a:r>
            <a:endParaRPr lang="en-GB" dirty="0"/>
          </a:p>
        </p:txBody>
      </p:sp>
    </p:spTree>
    <p:extLst>
      <p:ext uri="{BB962C8B-B14F-4D97-AF65-F5344CB8AC3E}">
        <p14:creationId xmlns:p14="http://schemas.microsoft.com/office/powerpoint/2010/main" val="33900095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676</TotalTime>
  <Words>832</Words>
  <Application>Microsoft Office PowerPoint</Application>
  <PresentationFormat>Widescreen</PresentationFormat>
  <Paragraphs>48</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Impact</vt:lpstr>
      <vt:lpstr>Main Event</vt:lpstr>
      <vt:lpstr>Sports marketing plan for Brecon RFC</vt:lpstr>
      <vt:lpstr>Brecon rfc</vt:lpstr>
      <vt:lpstr>Brecon RFC Property</vt:lpstr>
      <vt:lpstr>Aims and objectives </vt:lpstr>
      <vt:lpstr>Ways to increase players</vt:lpstr>
      <vt:lpstr>Ways to increase players </vt:lpstr>
      <vt:lpstr>New club house/3-4g pitch</vt:lpstr>
      <vt:lpstr>Income from the bar </vt:lpstr>
      <vt:lpstr>Current economic claimant</vt:lpstr>
      <vt:lpstr>Pay scheme </vt:lpstr>
      <vt:lpstr>Will this earn money</vt:lpstr>
      <vt:lpstr>Will this earn money </vt:lpstr>
      <vt:lpstr>Summary</vt:lpstr>
      <vt:lpstr>Thank you for listing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marketing plan for Brecon RFC</dc:title>
  <dc:creator>dewi worwood</dc:creator>
  <cp:lastModifiedBy>dewi worwood</cp:lastModifiedBy>
  <cp:revision>14</cp:revision>
  <dcterms:created xsi:type="dcterms:W3CDTF">2020-05-29T10:54:00Z</dcterms:created>
  <dcterms:modified xsi:type="dcterms:W3CDTF">2020-05-29T22:32:49Z</dcterms:modified>
</cp:coreProperties>
</file>