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21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112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42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97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91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46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03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3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377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47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6864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100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526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42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346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3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5285B-C5D7-4F2B-8C21-69FE4AC6F208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1D661C-616A-4443-8582-487DF0C31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950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3834BD8-3F4C-4466-AA49-34957F81F142}"/>
              </a:ext>
            </a:extLst>
          </p:cNvPr>
          <p:cNvSpPr/>
          <p:nvPr/>
        </p:nvSpPr>
        <p:spPr>
          <a:xfrm>
            <a:off x="631767" y="565265"/>
            <a:ext cx="10856422" cy="24622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Types of abuse</a:t>
            </a:r>
          </a:p>
          <a:p>
            <a:pPr algn="ctr"/>
            <a:r>
              <a:rPr lang="en-US" sz="4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There are four main types of abuse</a:t>
            </a:r>
          </a:p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6498C5-2CF2-4BC7-9E82-B319F1681E71}"/>
              </a:ext>
            </a:extLst>
          </p:cNvPr>
          <p:cNvSpPr txBox="1"/>
          <p:nvPr/>
        </p:nvSpPr>
        <p:spPr>
          <a:xfrm>
            <a:off x="1762297" y="2826327"/>
            <a:ext cx="93102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latin typeface="Comic Sans MS" panose="030F0702030302020204" pitchFamily="66" charset="0"/>
              </a:rPr>
              <a:t>Physical Abuse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latin typeface="Comic Sans MS" panose="030F0702030302020204" pitchFamily="66" charset="0"/>
              </a:rPr>
              <a:t>Sexual abuse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latin typeface="Comic Sans MS" panose="030F0702030302020204" pitchFamily="66" charset="0"/>
              </a:rPr>
              <a:t>Emotional abuse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latin typeface="Comic Sans MS" panose="030F0702030302020204" pitchFamily="66" charset="0"/>
              </a:rPr>
              <a:t>Signs of neglect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51979B-5DA5-427D-A54F-FE963A3B3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266" y="3027478"/>
            <a:ext cx="4225742" cy="2305377"/>
          </a:xfrm>
          <a:prstGeom prst="rect">
            <a:avLst/>
          </a:prstGeom>
          <a:effectLst>
            <a:glow rad="952500">
              <a:schemeClr val="accent1">
                <a:alpha val="41000"/>
              </a:schemeClr>
            </a:glo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A524E63-A452-4845-A273-659121190532}"/>
              </a:ext>
            </a:extLst>
          </p:cNvPr>
          <p:cNvSpPr/>
          <p:nvPr/>
        </p:nvSpPr>
        <p:spPr>
          <a:xfrm flipH="1">
            <a:off x="10880033" y="5275656"/>
            <a:ext cx="8159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050" dirty="0">
                <a:solidFill>
                  <a:srgbClr val="000000"/>
                </a:solidFill>
                <a:latin typeface="Open Sans"/>
              </a:rPr>
              <a:t>2021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732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AE39-51AD-44F8-88CA-1E58C30D2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latin typeface="Comic Sans MS" panose="030F0702030302020204" pitchFamily="66" charset="0"/>
              </a:rPr>
              <a:t>Signs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EC7B-973E-4862-93EF-19AAF7F3E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Behaviour clues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1" dirty="0">
                <a:latin typeface="Comic Sans MS" panose="030F0702030302020204" pitchFamily="66" charset="0"/>
              </a:rPr>
              <a:t> 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Symptom clues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1" dirty="0">
                <a:latin typeface="Comic Sans MS" panose="030F0702030302020204" pitchFamily="66" charset="0"/>
              </a:rPr>
              <a:t> 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Physical clues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CD640B-7583-4B5B-98C1-A3BD5E31A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0725" y="652152"/>
            <a:ext cx="2803887" cy="25056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E905AB6-8A0F-4B7F-A170-58FBC6772454}"/>
              </a:ext>
            </a:extLst>
          </p:cNvPr>
          <p:cNvSpPr/>
          <p:nvPr/>
        </p:nvSpPr>
        <p:spPr>
          <a:xfrm>
            <a:off x="10482471" y="3129806"/>
            <a:ext cx="1022142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rgbClr val="000000"/>
                </a:solidFill>
                <a:latin typeface="Open Sans"/>
              </a:rPr>
              <a:t>(2021)</a:t>
            </a:r>
            <a:endParaRPr lang="en-GB" sz="105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917DF-C00C-4AC2-A69D-02FA8D787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920" y="3429000"/>
            <a:ext cx="3021495" cy="209498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C5F80BF-652C-4057-BD01-B2075C4F210C}"/>
              </a:ext>
            </a:extLst>
          </p:cNvPr>
          <p:cNvSpPr/>
          <p:nvPr/>
        </p:nvSpPr>
        <p:spPr>
          <a:xfrm flipH="1">
            <a:off x="9475302" y="3383719"/>
            <a:ext cx="2138112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(The pragmatic parent, 2021)</a:t>
            </a:r>
          </a:p>
        </p:txBody>
      </p:sp>
    </p:spTree>
    <p:extLst>
      <p:ext uri="{BB962C8B-B14F-4D97-AF65-F5344CB8AC3E}">
        <p14:creationId xmlns:p14="http://schemas.microsoft.com/office/powerpoint/2010/main" val="3581550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0BDDE-46EE-4AF4-B2A4-A5A46BBC2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Comic Sans MS" panose="030F0702030302020204" pitchFamily="66" charset="0"/>
              </a:rPr>
              <a:t>Indicators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D8E88-68BA-49C1-90B9-FB39158EE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5302" y="1905000"/>
            <a:ext cx="9609310" cy="479505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failure to thrive</a:t>
            </a:r>
            <a:r>
              <a:rPr lang="en-GB" sz="3200" b="1" dirty="0">
                <a:latin typeface="Comic Sans MS" panose="030F0702030302020204" pitchFamily="66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developmental delay.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prone to illness.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Neurotic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abnormally high appetite, stealing or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hoarding food.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Pregnancy.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Self harm.</a:t>
            </a:r>
            <a:endParaRPr lang="en-GB" sz="32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150292-780F-4528-A499-0A6509446F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7665" y="1536386"/>
            <a:ext cx="3581503" cy="206993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C86670-AEB1-4D33-91D6-6BAAD9E8B4A7}"/>
              </a:ext>
            </a:extLst>
          </p:cNvPr>
          <p:cNvSpPr/>
          <p:nvPr/>
        </p:nvSpPr>
        <p:spPr>
          <a:xfrm>
            <a:off x="10548730" y="3244333"/>
            <a:ext cx="955882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(2021)</a:t>
            </a:r>
          </a:p>
        </p:txBody>
      </p:sp>
    </p:spTree>
    <p:extLst>
      <p:ext uri="{BB962C8B-B14F-4D97-AF65-F5344CB8AC3E}">
        <p14:creationId xmlns:p14="http://schemas.microsoft.com/office/powerpoint/2010/main" val="4178860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ED6E9-B1DD-4FB3-8152-99D36E4DD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Comic Sans MS" panose="030F0702030302020204" pitchFamily="66" charset="0"/>
              </a:rPr>
              <a:t>Neglect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76A1E-951A-4973-A742-A988C7077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Comic Sans MS" panose="030F0702030302020204" pitchFamily="66" charset="0"/>
              </a:rPr>
              <a:t>poor appearance and hygiene being smelly or dirty being hungry or not given money for food.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Comic Sans MS" panose="030F0702030302020204" pitchFamily="66" charset="0"/>
              </a:rPr>
              <a:t>health and development problems anaemia. 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Comic Sans MS" panose="030F0702030302020204" pitchFamily="66" charset="0"/>
              </a:rPr>
              <a:t>housing and family issues living in an unsuitable home environment, such as having, no heating, no clean clothes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Comic Sans MS" panose="030F0702030302020204" pitchFamily="66" charset="0"/>
              </a:rPr>
              <a:t>change in behaviour becoming clingy</a:t>
            </a:r>
            <a:r>
              <a:rPr lang="en-GB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36F6D0-DA9B-4168-95E2-83902774D2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8139" y="353525"/>
            <a:ext cx="3036473" cy="17080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FC102E4-EC7F-4670-A83A-BE6E2AC47F55}"/>
              </a:ext>
            </a:extLst>
          </p:cNvPr>
          <p:cNvSpPr/>
          <p:nvPr/>
        </p:nvSpPr>
        <p:spPr>
          <a:xfrm flipH="1">
            <a:off x="10800522" y="1977058"/>
            <a:ext cx="901148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/>
              <a:t>(2021)</a:t>
            </a:r>
          </a:p>
        </p:txBody>
      </p:sp>
    </p:spTree>
    <p:extLst>
      <p:ext uri="{BB962C8B-B14F-4D97-AF65-F5344CB8AC3E}">
        <p14:creationId xmlns:p14="http://schemas.microsoft.com/office/powerpoint/2010/main" val="3165452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E3745-F73D-40E6-967D-ADD8825EF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684675" cy="780620"/>
          </a:xfrm>
        </p:spPr>
        <p:txBody>
          <a:bodyPr/>
          <a:lstStyle/>
          <a:p>
            <a:r>
              <a:rPr lang="en-GB" b="1" u="sng" dirty="0">
                <a:latin typeface="Comic Sans MS" panose="030F0702030302020204" pitchFamily="66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0A53A-4E00-49C3-8FDF-9AD3AC2E0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1652" y="1524000"/>
            <a:ext cx="9052960" cy="4823791"/>
          </a:xfrm>
        </p:spPr>
        <p:txBody>
          <a:bodyPr>
            <a:normAutofit fontScale="70000" lnSpcReduction="20000"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2021. [image] Available at: &lt;https://koinos.church/what-should-you-do-with-your-anxiety-worry-and-fear/&gt; [Accessed 1 March 2021].</a:t>
            </a:r>
          </a:p>
          <a:p>
            <a:r>
              <a:rPr lang="en-GB" dirty="0">
                <a:latin typeface="Comic Sans MS" panose="030F0702030302020204" pitchFamily="66" charset="0"/>
              </a:rPr>
              <a:t>2021. [image] Available at: &lt;https://www.google.co.uk/search?q=signs+of+abuse&amp;tbm=isch&amp;ved=2ahUKEwj4m42Wgo_vAhUP2xoKHXoqCPwQ2-cCegQIABAA&amp;oq=signs+of+abuse&amp;gs_lcp=CgNpbWcQAzICC&gt; [Accessed 1 March 2021].</a:t>
            </a:r>
          </a:p>
          <a:p>
            <a:r>
              <a:rPr lang="en-GB" dirty="0">
                <a:latin typeface="Comic Sans MS" panose="030F0702030302020204" pitchFamily="66" charset="0"/>
              </a:rPr>
              <a:t> Holland, K., 2021. Understanding Types of Child Abuse and What You Can Do to Stop It. [online] Healthline. Available at: &lt;https://www.healthline.com/health/mental-health/types-of-child-abuse&gt; [Accessed 1 March 2021</a:t>
            </a:r>
          </a:p>
          <a:p>
            <a:r>
              <a:rPr lang="en-GB" dirty="0">
                <a:latin typeface="Comic Sans MS" panose="030F0702030302020204" pitchFamily="66" charset="0"/>
              </a:rPr>
              <a:t> NSPCC. 2021. Types of abuse. [online] Available at: &lt;https://www.nspcc.org.uk/what-is-child-abuse/types-of-abuse/&gt; [Accessed 1 March 2021].].</a:t>
            </a:r>
          </a:p>
          <a:p>
            <a:r>
              <a:rPr lang="en-GB" dirty="0">
                <a:latin typeface="Comic Sans MS" panose="030F0702030302020204" pitchFamily="66" charset="0"/>
              </a:rPr>
              <a:t>2021. [image] Available at: &lt;https://americanspcc.org/indicators-child-abuse/&gt; [Accessed 1 March 2021].</a:t>
            </a:r>
          </a:p>
          <a:p>
            <a:r>
              <a:rPr lang="en-GB" dirty="0">
                <a:latin typeface="Comic Sans MS" panose="030F0702030302020204" pitchFamily="66" charset="0"/>
              </a:rPr>
              <a:t>2021. [image] Available at: &lt;https://www.pond5.com/stock-footage/item/72166947-neglect-animated-word-cloud-text-design-animation&gt; [Accessed 1 March 2021].</a:t>
            </a:r>
          </a:p>
          <a:p>
            <a:r>
              <a:rPr lang="en-GB" dirty="0">
                <a:latin typeface="Comic Sans MS" panose="030F0702030302020204" pitchFamily="66" charset="0"/>
              </a:rPr>
              <a:t>Greatermanchesterscb.proceduresonline.com. 2021. </a:t>
            </a:r>
            <a:r>
              <a:rPr lang="en-GB" i="1" dirty="0">
                <a:latin typeface="Comic Sans MS" panose="030F0702030302020204" pitchFamily="66" charset="0"/>
              </a:rPr>
              <a:t>4.1 Signs and Indicators of Abuse</a:t>
            </a:r>
            <a:r>
              <a:rPr lang="en-GB" dirty="0">
                <a:latin typeface="Comic Sans MS" panose="030F0702030302020204" pitchFamily="66" charset="0"/>
              </a:rPr>
              <a:t>. [online] Available at: &lt;https://greatermanchesterscb.proceduresonline.com/chapters/p_signs_and_ind.html&gt; [Accessed 10 March 2021].</a:t>
            </a:r>
          </a:p>
          <a:p>
            <a:r>
              <a:rPr lang="en-GB" dirty="0">
                <a:latin typeface="Comic Sans MS" panose="030F0702030302020204" pitchFamily="66" charset="0"/>
              </a:rPr>
              <a:t>2021. </a:t>
            </a:r>
            <a:r>
              <a:rPr lang="en-GB" i="1" dirty="0">
                <a:latin typeface="Comic Sans MS" panose="030F0702030302020204" pitchFamily="66" charset="0"/>
              </a:rPr>
              <a:t>The pragmatic parent</a:t>
            </a:r>
            <a:r>
              <a:rPr lang="en-GB" dirty="0">
                <a:latin typeface="Comic Sans MS" panose="030F0702030302020204" pitchFamily="66" charset="0"/>
              </a:rPr>
              <a:t>. [image] Available at: &lt;http://.google.co.uk/</a:t>
            </a:r>
            <a:r>
              <a:rPr lang="en-GB" dirty="0" err="1">
                <a:latin typeface="Comic Sans MS" panose="030F0702030302020204" pitchFamily="66" charset="0"/>
              </a:rPr>
              <a:t>search?q</a:t>
            </a:r>
            <a:r>
              <a:rPr lang="en-GB" dirty="0">
                <a:latin typeface="Comic Sans MS" panose="030F0702030302020204" pitchFamily="66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</a:rPr>
              <a:t>images+of+signs+of+abuse&amp;safe</a:t>
            </a:r>
            <a:r>
              <a:rPr lang="en-GB" dirty="0">
                <a:latin typeface="Comic Sans MS" panose="030F0702030302020204" pitchFamily="66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</a:rPr>
              <a:t>strict&amp;source</a:t>
            </a:r>
            <a:r>
              <a:rPr lang="en-GB" dirty="0">
                <a:latin typeface="Comic Sans MS" panose="030F0702030302020204" pitchFamily="66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</a:rPr>
              <a:t>lnms&amp;tbm</a:t>
            </a:r>
            <a:r>
              <a:rPr lang="en-GB" dirty="0">
                <a:latin typeface="Comic Sans MS" panose="030F0702030302020204" pitchFamily="66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</a:rPr>
              <a:t>isch&amp;sa</a:t>
            </a:r>
            <a:r>
              <a:rPr lang="en-GB" dirty="0">
                <a:latin typeface="Comic Sans MS" panose="030F0702030302020204" pitchFamily="66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</a:rPr>
              <a:t>X&amp;ved</a:t>
            </a:r>
            <a:r>
              <a:rPr lang="en-GB" dirty="0">
                <a:latin typeface="Comic Sans MS" panose="030F0702030302020204" pitchFamily="66" charset="0"/>
              </a:rPr>
              <a:t>=2ahUKEwiurcent6XvAhXMPsAKHXeADeMQ_AUoAXoECAMQAw&gt; [Accessed 10 March 2021].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04023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308</TotalTime>
  <Words>469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Century Gothic</vt:lpstr>
      <vt:lpstr>Comic Sans MS</vt:lpstr>
      <vt:lpstr>Open Sans</vt:lpstr>
      <vt:lpstr>Wingdings 3</vt:lpstr>
      <vt:lpstr>Wisp</vt:lpstr>
      <vt:lpstr>PowerPoint Presentation</vt:lpstr>
      <vt:lpstr>Signs of abuse</vt:lpstr>
      <vt:lpstr>Indicators of abuse</vt:lpstr>
      <vt:lpstr>Neglect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Vanessa Busson</dc:creator>
  <cp:lastModifiedBy>Vanessa Busson</cp:lastModifiedBy>
  <cp:revision>18</cp:revision>
  <dcterms:created xsi:type="dcterms:W3CDTF">2021-02-24T12:26:57Z</dcterms:created>
  <dcterms:modified xsi:type="dcterms:W3CDTF">2021-03-12T09:39:35Z</dcterms:modified>
</cp:coreProperties>
</file>