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15"/>
  </p:notesMasterIdLst>
  <p:handoutMasterIdLst>
    <p:handoutMasterId r:id="rId16"/>
  </p:handoutMasterIdLst>
  <p:sldIdLst>
    <p:sldId id="256" r:id="rId4"/>
    <p:sldId id="257" r:id="rId5"/>
    <p:sldId id="332" r:id="rId6"/>
    <p:sldId id="335" r:id="rId7"/>
    <p:sldId id="336" r:id="rId8"/>
    <p:sldId id="333" r:id="rId9"/>
    <p:sldId id="337" r:id="rId10"/>
    <p:sldId id="338" r:id="rId11"/>
    <p:sldId id="334" r:id="rId12"/>
    <p:sldId id="339" r:id="rId13"/>
    <p:sldId id="295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08" autoAdjust="0"/>
  </p:normalViewPr>
  <p:slideViewPr>
    <p:cSldViewPr>
      <p:cViewPr varScale="1">
        <p:scale>
          <a:sx n="94" d="100"/>
          <a:sy n="94" d="100"/>
        </p:scale>
        <p:origin x="112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na Jokhio" userId="8187c46b-df4c-43a0-b665-aa9875ec3f6d" providerId="ADAL" clId="{52CD63C2-1425-47BA-B226-64422FBD9EA5}"/>
    <pc:docChg chg="delSld modSld">
      <pc:chgData name="Sana Jokhio" userId="8187c46b-df4c-43a0-b665-aa9875ec3f6d" providerId="ADAL" clId="{52CD63C2-1425-47BA-B226-64422FBD9EA5}" dt="2023-12-20T14:12:35.748" v="2" actId="2696"/>
      <pc:docMkLst>
        <pc:docMk/>
      </pc:docMkLst>
      <pc:sldChg chg="modSp mod">
        <pc:chgData name="Sana Jokhio" userId="8187c46b-df4c-43a0-b665-aa9875ec3f6d" providerId="ADAL" clId="{52CD63C2-1425-47BA-B226-64422FBD9EA5}" dt="2023-12-20T14:11:40.765" v="0" actId="20577"/>
        <pc:sldMkLst>
          <pc:docMk/>
          <pc:sldMk cId="0" sldId="256"/>
        </pc:sldMkLst>
        <pc:spChg chg="mod">
          <ac:chgData name="Sana Jokhio" userId="8187c46b-df4c-43a0-b665-aa9875ec3f6d" providerId="ADAL" clId="{52CD63C2-1425-47BA-B226-64422FBD9EA5}" dt="2023-12-20T14:11:40.765" v="0" actId="20577"/>
          <ac:spMkLst>
            <pc:docMk/>
            <pc:sldMk cId="0" sldId="256"/>
            <ac:spMk id="2" creationId="{00000000-0000-0000-0000-000000000000}"/>
          </ac:spMkLst>
        </pc:spChg>
      </pc:sldChg>
      <pc:sldChg chg="modSp mod">
        <pc:chgData name="Sana Jokhio" userId="8187c46b-df4c-43a0-b665-aa9875ec3f6d" providerId="ADAL" clId="{52CD63C2-1425-47BA-B226-64422FBD9EA5}" dt="2023-12-20T14:11:45.531" v="1" actId="20577"/>
        <pc:sldMkLst>
          <pc:docMk/>
          <pc:sldMk cId="2573950212" sldId="257"/>
        </pc:sldMkLst>
        <pc:spChg chg="mod">
          <ac:chgData name="Sana Jokhio" userId="8187c46b-df4c-43a0-b665-aa9875ec3f6d" providerId="ADAL" clId="{52CD63C2-1425-47BA-B226-64422FBD9EA5}" dt="2023-12-20T14:11:45.531" v="1" actId="20577"/>
          <ac:spMkLst>
            <pc:docMk/>
            <pc:sldMk cId="2573950212" sldId="257"/>
            <ac:spMk id="3" creationId="{00000000-0000-0000-0000-000000000000}"/>
          </ac:spMkLst>
        </pc:spChg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2067402747" sldId="330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1843668874" sldId="351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153421273" sldId="354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37709452" sldId="356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542987720" sldId="359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783774071" sldId="360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540982261" sldId="361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348543059" sldId="362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167578430" sldId="363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765184536" sldId="364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2883886816" sldId="365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929309719" sldId="366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1746652867" sldId="369"/>
        </pc:sldMkLst>
      </pc:sldChg>
      <pc:sldChg chg="del">
        <pc:chgData name="Sana Jokhio" userId="8187c46b-df4c-43a0-b665-aa9875ec3f6d" providerId="ADAL" clId="{52CD63C2-1425-47BA-B226-64422FBD9EA5}" dt="2023-12-20T14:12:35.748" v="2" actId="2696"/>
        <pc:sldMkLst>
          <pc:docMk/>
          <pc:sldMk cId="3270481656" sldId="372"/>
        </pc:sldMkLst>
      </pc:sldChg>
    </pc:docChg>
  </pc:docChgLst>
  <pc:docChgLst>
    <pc:chgData name="Aliyu Sambo" userId="d9766618-3e46-45d4-99f2-08120d84987f" providerId="ADAL" clId="{8ABE251A-F736-47C2-B0C1-E73094D8C56A}"/>
    <pc:docChg chg="undo redo custSel modSld modMainMaster">
      <pc:chgData name="Aliyu Sambo" userId="d9766618-3e46-45d4-99f2-08120d84987f" providerId="ADAL" clId="{8ABE251A-F736-47C2-B0C1-E73094D8C56A}" dt="2023-01-05T15:00:59.269" v="225" actId="1076"/>
      <pc:docMkLst>
        <pc:docMk/>
      </pc:docMkLst>
      <pc:sldChg chg="delSp modSp mod">
        <pc:chgData name="Aliyu Sambo" userId="d9766618-3e46-45d4-99f2-08120d84987f" providerId="ADAL" clId="{8ABE251A-F736-47C2-B0C1-E73094D8C56A}" dt="2023-01-05T14:50:03.434" v="38" actId="478"/>
        <pc:sldMkLst>
          <pc:docMk/>
          <pc:sldMk cId="0" sldId="256"/>
        </pc:sldMkLst>
        <pc:spChg chg="mod">
          <ac:chgData name="Aliyu Sambo" userId="d9766618-3e46-45d4-99f2-08120d84987f" providerId="ADAL" clId="{8ABE251A-F736-47C2-B0C1-E73094D8C56A}" dt="2023-01-05T14:49:47.113" v="36" actId="207"/>
          <ac:spMkLst>
            <pc:docMk/>
            <pc:sldMk cId="0" sldId="25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56.609" v="37" actId="207"/>
          <ac:spMkLst>
            <pc:docMk/>
            <pc:sldMk cId="0" sldId="256"/>
            <ac:spMk id="3" creationId="{00000000-0000-0000-0000-000000000000}"/>
          </ac:spMkLst>
        </pc:spChg>
        <pc:spChg chg="del mod">
          <ac:chgData name="Aliyu Sambo" userId="d9766618-3e46-45d4-99f2-08120d84987f" providerId="ADAL" clId="{8ABE251A-F736-47C2-B0C1-E73094D8C56A}" dt="2023-01-05T14:50:03.434" v="38" actId="478"/>
          <ac:spMkLst>
            <pc:docMk/>
            <pc:sldMk cId="0" sldId="256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2573950212" sldId="257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573950212" sldId="257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573950212" sldId="257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3286370832" sldId="295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286370832" sldId="29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286370832" sldId="29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6:57.199" v="160" actId="1076"/>
        <pc:sldMkLst>
          <pc:docMk/>
          <pc:sldMk cId="2067402747" sldId="330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067402747" sldId="33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6:57.199" v="160" actId="1076"/>
          <ac:spMkLst>
            <pc:docMk/>
            <pc:sldMk cId="2067402747" sldId="33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1:25.526" v="60" actId="1076"/>
        <pc:sldMkLst>
          <pc:docMk/>
          <pc:sldMk cId="3580425918" sldId="332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80425918" sldId="332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1:25.526" v="60" actId="1076"/>
          <ac:spMkLst>
            <pc:docMk/>
            <pc:sldMk cId="3580425918" sldId="33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0:49.078" v="45" actId="1076"/>
        <pc:sldMkLst>
          <pc:docMk/>
          <pc:sldMk cId="3868988500" sldId="334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868988500" sldId="334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0:49.078" v="45" actId="1076"/>
          <ac:spMkLst>
            <pc:docMk/>
            <pc:sldMk cId="3868988500" sldId="334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1:46.234" v="64" actId="1076"/>
        <pc:sldMkLst>
          <pc:docMk/>
          <pc:sldMk cId="2527349919" sldId="335"/>
        </pc:sldMkLst>
        <pc:spChg chg="mod">
          <ac:chgData name="Aliyu Sambo" userId="d9766618-3e46-45d4-99f2-08120d84987f" providerId="ADAL" clId="{8ABE251A-F736-47C2-B0C1-E73094D8C56A}" dt="2023-01-05T14:49:17.671" v="6" actId="27636"/>
          <ac:spMkLst>
            <pc:docMk/>
            <pc:sldMk cId="2527349919" sldId="33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1:46.234" v="64" actId="1076"/>
          <ac:spMkLst>
            <pc:docMk/>
            <pc:sldMk cId="2527349919" sldId="33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1:57.325" v="69" actId="1076"/>
        <pc:sldMkLst>
          <pc:docMk/>
          <pc:sldMk cId="2539701478" sldId="337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539701478" sldId="337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1:57.325" v="69" actId="1076"/>
          <ac:spMkLst>
            <pc:docMk/>
            <pc:sldMk cId="2539701478" sldId="33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49:17.779" v="8" actId="27636"/>
        <pc:sldMkLst>
          <pc:docMk/>
          <pc:sldMk cId="512448283" sldId="338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512448283" sldId="338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7.779" v="8" actId="27636"/>
          <ac:spMkLst>
            <pc:docMk/>
            <pc:sldMk cId="512448283" sldId="33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2:21.688" v="75" actId="1076"/>
        <pc:sldMkLst>
          <pc:docMk/>
          <pc:sldMk cId="2299601050" sldId="339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299601050" sldId="33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2:21.688" v="75" actId="1076"/>
          <ac:spMkLst>
            <pc:docMk/>
            <pc:sldMk cId="2299601050" sldId="33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4:50.104" v="123" actId="1076"/>
        <pc:sldMkLst>
          <pc:docMk/>
          <pc:sldMk cId="1662973363" sldId="340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662973363" sldId="34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4:50.104" v="123" actId="1076"/>
          <ac:spMkLst>
            <pc:docMk/>
            <pc:sldMk cId="1662973363" sldId="34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23.647" v="130" actId="1076"/>
        <pc:sldMkLst>
          <pc:docMk/>
          <pc:sldMk cId="114048920" sldId="343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14048920" sldId="343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00.274" v="128" actId="1076"/>
          <ac:spMkLst>
            <pc:docMk/>
            <pc:sldMk cId="114048920" sldId="343"/>
            <ac:spMk id="3" creationId="{00000000-0000-0000-0000-000000000000}"/>
          </ac:spMkLst>
        </pc:spChg>
        <pc:graphicFrameChg chg="mod">
          <ac:chgData name="Aliyu Sambo" userId="d9766618-3e46-45d4-99f2-08120d84987f" providerId="ADAL" clId="{8ABE251A-F736-47C2-B0C1-E73094D8C56A}" dt="2023-01-05T14:55:23.647" v="130" actId="1076"/>
          <ac:graphicFrameMkLst>
            <pc:docMk/>
            <pc:sldMk cId="114048920" sldId="343"/>
            <ac:graphicFrameMk id="4" creationId="{00000000-0000-0000-0000-000000000000}"/>
          </ac:graphicFrameMkLst>
        </pc:graphicFrameChg>
      </pc:sldChg>
      <pc:sldChg chg="modSp mod">
        <pc:chgData name="Aliyu Sambo" userId="d9766618-3e46-45d4-99f2-08120d84987f" providerId="ADAL" clId="{8ABE251A-F736-47C2-B0C1-E73094D8C56A}" dt="2023-01-05T14:54:33.072" v="118" actId="1076"/>
        <pc:sldMkLst>
          <pc:docMk/>
          <pc:sldMk cId="375827743" sldId="345"/>
        </pc:sldMkLst>
        <pc:spChg chg="mod">
          <ac:chgData name="Aliyu Sambo" userId="d9766618-3e46-45d4-99f2-08120d84987f" providerId="ADAL" clId="{8ABE251A-F736-47C2-B0C1-E73094D8C56A}" dt="2023-01-05T14:54:14.137" v="114" actId="1076"/>
          <ac:spMkLst>
            <pc:docMk/>
            <pc:sldMk cId="375827743" sldId="34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4:33.072" v="118" actId="1076"/>
          <ac:spMkLst>
            <pc:docMk/>
            <pc:sldMk cId="375827743" sldId="345"/>
            <ac:spMk id="3" creationId="{00000000-0000-0000-0000-000000000000}"/>
          </ac:spMkLst>
        </pc:spChg>
        <pc:picChg chg="mod">
          <ac:chgData name="Aliyu Sambo" userId="d9766618-3e46-45d4-99f2-08120d84987f" providerId="ADAL" clId="{8ABE251A-F736-47C2-B0C1-E73094D8C56A}" dt="2023-01-05T14:54:29.687" v="117" actId="1076"/>
          <ac:picMkLst>
            <pc:docMk/>
            <pc:sldMk cId="375827743" sldId="345"/>
            <ac:picMk id="1026" creationId="{00000000-0000-0000-0000-000000000000}"/>
          </ac:picMkLst>
        </pc:picChg>
        <pc:cxnChg chg="mod">
          <ac:chgData name="Aliyu Sambo" userId="d9766618-3e46-45d4-99f2-08120d84987f" providerId="ADAL" clId="{8ABE251A-F736-47C2-B0C1-E73094D8C56A}" dt="2023-01-05T14:53:42.399" v="107" actId="14100"/>
          <ac:cxnSpMkLst>
            <pc:docMk/>
            <pc:sldMk cId="375827743" sldId="345"/>
            <ac:cxnSpMk id="5" creationId="{00000000-0000-0000-0000-000000000000}"/>
          </ac:cxnSpMkLst>
        </pc:cxnChg>
      </pc:sldChg>
      <pc:sldChg chg="modSp mod">
        <pc:chgData name="Aliyu Sambo" userId="d9766618-3e46-45d4-99f2-08120d84987f" providerId="ADAL" clId="{8ABE251A-F736-47C2-B0C1-E73094D8C56A}" dt="2023-01-05T14:52:42.310" v="85" actId="1076"/>
        <pc:sldMkLst>
          <pc:docMk/>
          <pc:sldMk cId="1774347509" sldId="346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774347509" sldId="34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2:42.310" v="85" actId="1076"/>
          <ac:spMkLst>
            <pc:docMk/>
            <pc:sldMk cId="1774347509" sldId="34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3:30.281" v="100" actId="1076"/>
        <pc:sldMkLst>
          <pc:docMk/>
          <pc:sldMk cId="730259474" sldId="347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730259474" sldId="347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3:30.281" v="100" actId="1076"/>
          <ac:spMkLst>
            <pc:docMk/>
            <pc:sldMk cId="730259474" sldId="347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46.927" v="138" actId="1076"/>
        <pc:sldMkLst>
          <pc:docMk/>
          <pc:sldMk cId="3992318418" sldId="348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992318418" sldId="348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46.927" v="138" actId="1076"/>
          <ac:spMkLst>
            <pc:docMk/>
            <pc:sldMk cId="3992318418" sldId="348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53.574" v="141" actId="14100"/>
        <pc:sldMkLst>
          <pc:docMk/>
          <pc:sldMk cId="3525087356" sldId="349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25087356" sldId="34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53.574" v="141" actId="14100"/>
          <ac:spMkLst>
            <pc:docMk/>
            <pc:sldMk cId="3525087356" sldId="349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6:26.390" v="153" actId="14100"/>
        <pc:sldMkLst>
          <pc:docMk/>
          <pc:sldMk cId="353790934" sldId="350"/>
        </pc:sldMkLst>
        <pc:spChg chg="mod">
          <ac:chgData name="Aliyu Sambo" userId="d9766618-3e46-45d4-99f2-08120d84987f" providerId="ADAL" clId="{8ABE251A-F736-47C2-B0C1-E73094D8C56A}" dt="2023-01-05T14:49:18.224" v="16" actId="27636"/>
          <ac:spMkLst>
            <pc:docMk/>
            <pc:sldMk cId="353790934" sldId="35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6:26.390" v="153" actId="14100"/>
          <ac:spMkLst>
            <pc:docMk/>
            <pc:sldMk cId="353790934" sldId="350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7:08.262" v="164" actId="1076"/>
        <pc:sldMkLst>
          <pc:docMk/>
          <pc:sldMk cId="1843668874" sldId="351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843668874" sldId="351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08.262" v="164" actId="1076"/>
          <ac:spMkLst>
            <pc:docMk/>
            <pc:sldMk cId="1843668874" sldId="35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6:11.623" v="150" actId="1076"/>
        <pc:sldMkLst>
          <pc:docMk/>
          <pc:sldMk cId="3740370924" sldId="352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740370924" sldId="352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6:11.623" v="150" actId="1076"/>
          <ac:spMkLst>
            <pc:docMk/>
            <pc:sldMk cId="3740370924" sldId="352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5:59.894" v="144" actId="1076"/>
        <pc:sldMkLst>
          <pc:docMk/>
          <pc:sldMk cId="3920992867" sldId="353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920992867" sldId="353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5:59.894" v="144" actId="1076"/>
          <ac:spMkLst>
            <pc:docMk/>
            <pc:sldMk cId="3920992867" sldId="353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7:19.277" v="168" actId="1076"/>
        <pc:sldMkLst>
          <pc:docMk/>
          <pc:sldMk cId="153421273" sldId="354"/>
        </pc:sldMkLst>
        <pc:spChg chg="mod">
          <ac:chgData name="Aliyu Sambo" userId="d9766618-3e46-45d4-99f2-08120d84987f" providerId="ADAL" clId="{8ABE251A-F736-47C2-B0C1-E73094D8C56A}" dt="2023-01-05T14:49:18.334" v="18" actId="27636"/>
          <ac:spMkLst>
            <pc:docMk/>
            <pc:sldMk cId="153421273" sldId="354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19.277" v="168" actId="1076"/>
          <ac:spMkLst>
            <pc:docMk/>
            <pc:sldMk cId="153421273" sldId="354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8ABE251A-F736-47C2-B0C1-E73094D8C56A}" dt="2023-01-05T14:57:32.991" v="171" actId="5793"/>
        <pc:sldMkLst>
          <pc:docMk/>
          <pc:sldMk cId="337709452" sldId="356"/>
        </pc:sldMkLst>
        <pc:spChg chg="mod">
          <ac:chgData name="Aliyu Sambo" userId="d9766618-3e46-45d4-99f2-08120d84987f" providerId="ADAL" clId="{8ABE251A-F736-47C2-B0C1-E73094D8C56A}" dt="2023-01-05T14:49:18.462" v="21" actId="27636"/>
          <ac:spMkLst>
            <pc:docMk/>
            <pc:sldMk cId="337709452" sldId="35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32.991" v="171" actId="5793"/>
          <ac:spMkLst>
            <pc:docMk/>
            <pc:sldMk cId="337709452" sldId="356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8:03.110" v="185" actId="1076"/>
        <pc:sldMkLst>
          <pc:docMk/>
          <pc:sldMk cId="542987720" sldId="359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542987720" sldId="35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57.053" v="183" actId="1076"/>
          <ac:spMkLst>
            <pc:docMk/>
            <pc:sldMk cId="542987720" sldId="359"/>
            <ac:spMk id="3" creationId="{00000000-0000-0000-0000-000000000000}"/>
          </ac:spMkLst>
        </pc:spChg>
        <pc:picChg chg="mod">
          <ac:chgData name="Aliyu Sambo" userId="d9766618-3e46-45d4-99f2-08120d84987f" providerId="ADAL" clId="{8ABE251A-F736-47C2-B0C1-E73094D8C56A}" dt="2023-01-05T14:58:03.110" v="185" actId="1076"/>
          <ac:picMkLst>
            <pc:docMk/>
            <pc:sldMk cId="542987720" sldId="359"/>
            <ac:picMk id="4" creationId="{00000000-0000-0000-0000-000000000000}"/>
          </ac:picMkLst>
        </pc:picChg>
      </pc:sldChg>
      <pc:sldChg chg="modSp mod">
        <pc:chgData name="Aliyu Sambo" userId="d9766618-3e46-45d4-99f2-08120d84987f" providerId="ADAL" clId="{8ABE251A-F736-47C2-B0C1-E73094D8C56A}" dt="2023-01-05T14:57:49.270" v="178" actId="1076"/>
        <pc:sldMkLst>
          <pc:docMk/>
          <pc:sldMk cId="783774071" sldId="360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783774071" sldId="360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7:49.270" v="178" actId="1076"/>
          <ac:spMkLst>
            <pc:docMk/>
            <pc:sldMk cId="783774071" sldId="360"/>
            <ac:spMk id="3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3540982261" sldId="361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40982261" sldId="361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540982261" sldId="361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49:18.589" v="23" actId="27636"/>
        <pc:sldMkLst>
          <pc:docMk/>
          <pc:sldMk cId="3348543059" sldId="362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348543059" sldId="362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8.589" v="23" actId="27636"/>
          <ac:spMkLst>
            <pc:docMk/>
            <pc:sldMk cId="3348543059" sldId="362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8ABE251A-F736-47C2-B0C1-E73094D8C56A}" dt="2023-01-05T14:58:45.982" v="197" actId="1076"/>
        <pc:sldMkLst>
          <pc:docMk/>
          <pc:sldMk cId="167578430" sldId="363"/>
        </pc:sldMkLst>
        <pc:spChg chg="mod">
          <ac:chgData name="Aliyu Sambo" userId="d9766618-3e46-45d4-99f2-08120d84987f" providerId="ADAL" clId="{8ABE251A-F736-47C2-B0C1-E73094D8C56A}" dt="2023-01-05T14:58:28.765" v="192" actId="1076"/>
          <ac:spMkLst>
            <pc:docMk/>
            <pc:sldMk cId="167578430" sldId="363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8:40.953" v="195" actId="1076"/>
          <ac:spMkLst>
            <pc:docMk/>
            <pc:sldMk cId="167578430" sldId="363"/>
            <ac:spMk id="3" creationId="{00000000-0000-0000-0000-000000000000}"/>
          </ac:spMkLst>
        </pc:spChg>
        <pc:graphicFrameChg chg="mod">
          <ac:chgData name="Aliyu Sambo" userId="d9766618-3e46-45d4-99f2-08120d84987f" providerId="ADAL" clId="{8ABE251A-F736-47C2-B0C1-E73094D8C56A}" dt="2023-01-05T14:58:45.982" v="197" actId="1076"/>
          <ac:graphicFrameMkLst>
            <pc:docMk/>
            <pc:sldMk cId="167578430" sldId="363"/>
            <ac:graphicFrameMk id="4" creationId="{00000000-0000-0000-0000-000000000000}"/>
          </ac:graphicFrameMkLst>
        </pc:graphicFrameChg>
      </pc:sldChg>
      <pc:sldChg chg="modSp mod">
        <pc:chgData name="Aliyu Sambo" userId="d9766618-3e46-45d4-99f2-08120d84987f" providerId="ADAL" clId="{8ABE251A-F736-47C2-B0C1-E73094D8C56A}" dt="2023-01-05T14:59:31.489" v="202" actId="27636"/>
        <pc:sldMkLst>
          <pc:docMk/>
          <pc:sldMk cId="3765184536" sldId="364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3765184536" sldId="364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9:31.489" v="202" actId="27636"/>
          <ac:spMkLst>
            <pc:docMk/>
            <pc:sldMk cId="3765184536" sldId="364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59:40.137" v="206" actId="1076"/>
        <pc:sldMkLst>
          <pc:docMk/>
          <pc:sldMk cId="2883886816" sldId="365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2883886816" sldId="365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59:40.137" v="206" actId="1076"/>
          <ac:spMkLst>
            <pc:docMk/>
            <pc:sldMk cId="2883886816" sldId="365"/>
            <ac:spMk id="3" creationId="{00000000-0000-0000-0000-000000000000}"/>
          </ac:spMkLst>
        </pc:spChg>
      </pc:sldChg>
      <pc:sldChg chg="modSp mod">
        <pc:chgData name="Aliyu Sambo" userId="d9766618-3e46-45d4-99f2-08120d84987f" providerId="ADAL" clId="{8ABE251A-F736-47C2-B0C1-E73094D8C56A}" dt="2023-01-05T14:49:18.826" v="26" actId="27636"/>
        <pc:sldMkLst>
          <pc:docMk/>
          <pc:sldMk cId="929309719" sldId="366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929309719" sldId="366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8.826" v="26" actId="27636"/>
          <ac:spMkLst>
            <pc:docMk/>
            <pc:sldMk cId="929309719" sldId="366"/>
            <ac:spMk id="3" creationId="{00000000-0000-0000-0000-000000000000}"/>
          </ac:spMkLst>
        </pc:spChg>
      </pc:sldChg>
      <pc:sldChg chg="modSp mod modAnim">
        <pc:chgData name="Aliyu Sambo" userId="d9766618-3e46-45d4-99f2-08120d84987f" providerId="ADAL" clId="{8ABE251A-F736-47C2-B0C1-E73094D8C56A}" dt="2023-01-05T15:00:59.269" v="225" actId="1076"/>
        <pc:sldMkLst>
          <pc:docMk/>
          <pc:sldMk cId="1746652867" sldId="369"/>
        </pc:sldMkLst>
        <pc:spChg chg="mod">
          <ac:chgData name="Aliyu Sambo" userId="d9766618-3e46-45d4-99f2-08120d84987f" providerId="ADAL" clId="{8ABE251A-F736-47C2-B0C1-E73094D8C56A}" dt="2023-01-05T15:00:12.092" v="218" actId="14100"/>
          <ac:spMkLst>
            <pc:docMk/>
            <pc:sldMk cId="1746652867" sldId="369"/>
            <ac:spMk id="2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5:00:51.870" v="223" actId="1076"/>
          <ac:spMkLst>
            <pc:docMk/>
            <pc:sldMk cId="1746652867" sldId="369"/>
            <ac:spMk id="3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5:00:59.269" v="225" actId="1076"/>
          <ac:spMkLst>
            <pc:docMk/>
            <pc:sldMk cId="1746652867" sldId="369"/>
            <ac:spMk id="4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5:00:54.521" v="224" actId="1076"/>
          <ac:spMkLst>
            <pc:docMk/>
            <pc:sldMk cId="1746652867" sldId="369"/>
            <ac:spMk id="5" creationId="{00000000-0000-0000-0000-000000000000}"/>
          </ac:spMkLst>
        </pc:spChg>
      </pc:sldChg>
      <pc:sldChg chg="delSp modSp mod">
        <pc:chgData name="Aliyu Sambo" userId="d9766618-3e46-45d4-99f2-08120d84987f" providerId="ADAL" clId="{8ABE251A-F736-47C2-B0C1-E73094D8C56A}" dt="2023-01-05T14:56:40.670" v="155" actId="1076"/>
        <pc:sldMkLst>
          <pc:docMk/>
          <pc:sldMk cId="3270481656" sldId="372"/>
        </pc:sldMkLst>
        <pc:spChg chg="mod">
          <ac:chgData name="Aliyu Sambo" userId="d9766618-3e46-45d4-99f2-08120d84987f" providerId="ADAL" clId="{8ABE251A-F736-47C2-B0C1-E73094D8C56A}" dt="2023-01-05T14:56:40.670" v="155" actId="1076"/>
          <ac:spMkLst>
            <pc:docMk/>
            <pc:sldMk cId="3270481656" sldId="372"/>
            <ac:spMk id="4" creationId="{00000000-0000-0000-0000-000000000000}"/>
          </ac:spMkLst>
        </pc:spChg>
        <pc:spChg chg="del mod">
          <ac:chgData name="Aliyu Sambo" userId="d9766618-3e46-45d4-99f2-08120d84987f" providerId="ADAL" clId="{8ABE251A-F736-47C2-B0C1-E73094D8C56A}" dt="2023-01-05T14:56:37.453" v="154" actId="478"/>
          <ac:spMkLst>
            <pc:docMk/>
            <pc:sldMk cId="3270481656" sldId="372"/>
            <ac:spMk id="5" creationId="{00000000-0000-0000-0000-000000000000}"/>
          </ac:spMkLst>
        </pc:spChg>
      </pc:sldChg>
      <pc:sldChg chg="modSp">
        <pc:chgData name="Aliyu Sambo" userId="d9766618-3e46-45d4-99f2-08120d84987f" providerId="ADAL" clId="{8ABE251A-F736-47C2-B0C1-E73094D8C56A}" dt="2023-01-05T14:49:16.703" v="1"/>
        <pc:sldMkLst>
          <pc:docMk/>
          <pc:sldMk cId="1850682976" sldId="373"/>
        </pc:sldMkLst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850682976" sldId="373"/>
            <ac:spMk id="4" creationId="{00000000-0000-0000-0000-000000000000}"/>
          </ac:spMkLst>
        </pc:spChg>
        <pc:spChg chg="mod">
          <ac:chgData name="Aliyu Sambo" userId="d9766618-3e46-45d4-99f2-08120d84987f" providerId="ADAL" clId="{8ABE251A-F736-47C2-B0C1-E73094D8C56A}" dt="2023-01-05T14:49:16.703" v="1"/>
          <ac:spMkLst>
            <pc:docMk/>
            <pc:sldMk cId="1850682976" sldId="373"/>
            <ac:spMk id="5" creationId="{00000000-0000-0000-0000-000000000000}"/>
          </ac:spMkLst>
        </pc:spChg>
      </pc:sldChg>
      <pc:sldMasterChg chg="modSldLayout">
        <pc:chgData name="Aliyu Sambo" userId="d9766618-3e46-45d4-99f2-08120d84987f" providerId="ADAL" clId="{8ABE251A-F736-47C2-B0C1-E73094D8C56A}" dt="2023-01-05T14:49:16.703" v="1"/>
        <pc:sldMasterMkLst>
          <pc:docMk/>
          <pc:sldMasterMk cId="4143988872" sldId="2147483768"/>
        </pc:sldMasterMkLst>
        <pc:sldLayoutChg chg="addSp">
          <pc:chgData name="Aliyu Sambo" userId="d9766618-3e46-45d4-99f2-08120d84987f" providerId="ADAL" clId="{8ABE251A-F736-47C2-B0C1-E73094D8C56A}" dt="2023-01-05T14:49:16.703" v="1"/>
          <pc:sldLayoutMkLst>
            <pc:docMk/>
            <pc:sldMasterMk cId="4143988872" sldId="2147483768"/>
            <pc:sldLayoutMk cId="864904676" sldId="2147483769"/>
          </pc:sldLayoutMkLst>
          <pc:picChg chg="add">
            <ac:chgData name="Aliyu Sambo" userId="d9766618-3e46-45d4-99f2-08120d84987f" providerId="ADAL" clId="{8ABE251A-F736-47C2-B0C1-E73094D8C56A}" dt="2023-01-05T14:49:16.703" v="1"/>
            <ac:picMkLst>
              <pc:docMk/>
              <pc:sldMasterMk cId="4143988872" sldId="2147483768"/>
              <pc:sldLayoutMk cId="864904676" sldId="2147483769"/>
              <ac:picMk id="7" creationId="{4A60982A-FE56-B08C-71B8-369D6ECA9E09}"/>
            </ac:picMkLst>
          </pc:picChg>
          <pc:picChg chg="add">
            <ac:chgData name="Aliyu Sambo" userId="d9766618-3e46-45d4-99f2-08120d84987f" providerId="ADAL" clId="{8ABE251A-F736-47C2-B0C1-E73094D8C56A}" dt="2023-01-05T14:49:16.703" v="1"/>
            <ac:picMkLst>
              <pc:docMk/>
              <pc:sldMasterMk cId="4143988872" sldId="2147483768"/>
              <pc:sldLayoutMk cId="864904676" sldId="2147483769"/>
              <ac:picMk id="8" creationId="{1C5ED0B3-ADCD-B66A-1A2E-7C25ECE810D5}"/>
            </ac:picMkLst>
          </pc:picChg>
        </pc:sldLayoutChg>
      </pc:sldMasterChg>
    </pc:docChg>
  </pc:docChgLst>
  <pc:docChgLst>
    <pc:chgData name="Sana Jokhio" userId="8187c46b-df4c-43a0-b665-aa9875ec3f6d" providerId="ADAL" clId="{6D19885B-4C04-430C-989D-592BF0980764}"/>
    <pc:docChg chg="modSld">
      <pc:chgData name="Sana Jokhio" userId="8187c46b-df4c-43a0-b665-aa9875ec3f6d" providerId="ADAL" clId="{6D19885B-4C04-430C-989D-592BF0980764}" dt="2024-05-09T09:36:04.544" v="1" actId="20577"/>
      <pc:docMkLst>
        <pc:docMk/>
      </pc:docMkLst>
      <pc:sldChg chg="modSp mod">
        <pc:chgData name="Sana Jokhio" userId="8187c46b-df4c-43a0-b665-aa9875ec3f6d" providerId="ADAL" clId="{6D19885B-4C04-430C-989D-592BF0980764}" dt="2024-05-09T09:36:04.544" v="1" actId="20577"/>
        <pc:sldMkLst>
          <pc:docMk/>
          <pc:sldMk cId="0" sldId="256"/>
        </pc:sldMkLst>
        <pc:spChg chg="mod">
          <ac:chgData name="Sana Jokhio" userId="8187c46b-df4c-43a0-b665-aa9875ec3f6d" providerId="ADAL" clId="{6D19885B-4C04-430C-989D-592BF0980764}" dt="2024-05-09T09:36:04.544" v="1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  <pc:docChgLst>
    <pc:chgData name="Sana Jokhio" userId="8187c46b-df4c-43a0-b665-aa9875ec3f6d" providerId="ADAL" clId="{0046D257-F8A7-4B52-B2D4-9E7968E44B2E}"/>
    <pc:docChg chg="custSel addSld delSld modSld sldOrd">
      <pc:chgData name="Sana Jokhio" userId="8187c46b-df4c-43a0-b665-aa9875ec3f6d" providerId="ADAL" clId="{0046D257-F8A7-4B52-B2D4-9E7968E44B2E}" dt="2023-12-21T10:19:43.395" v="1450" actId="680"/>
      <pc:docMkLst>
        <pc:docMk/>
      </pc:docMkLst>
      <pc:sldChg chg="modSp mod">
        <pc:chgData name="Sana Jokhio" userId="8187c46b-df4c-43a0-b665-aa9875ec3f6d" providerId="ADAL" clId="{0046D257-F8A7-4B52-B2D4-9E7968E44B2E}" dt="2023-12-21T09:50:45.927" v="11" actId="20577"/>
        <pc:sldMkLst>
          <pc:docMk/>
          <pc:sldMk cId="0" sldId="256"/>
        </pc:sldMkLst>
        <pc:spChg chg="mod">
          <ac:chgData name="Sana Jokhio" userId="8187c46b-df4c-43a0-b665-aa9875ec3f6d" providerId="ADAL" clId="{0046D257-F8A7-4B52-B2D4-9E7968E44B2E}" dt="2023-12-21T09:50:45.927" v="11" actId="20577"/>
          <ac:spMkLst>
            <pc:docMk/>
            <pc:sldMk cId="0" sldId="256"/>
            <ac:spMk id="2" creationId="{00000000-0000-0000-0000-000000000000}"/>
          </ac:spMkLst>
        </pc:spChg>
      </pc:sldChg>
      <pc:sldChg chg="modSp mod">
        <pc:chgData name="Sana Jokhio" userId="8187c46b-df4c-43a0-b665-aa9875ec3f6d" providerId="ADAL" clId="{0046D257-F8A7-4B52-B2D4-9E7968E44B2E}" dt="2023-12-21T09:50:55.545" v="23" actId="20577"/>
        <pc:sldMkLst>
          <pc:docMk/>
          <pc:sldMk cId="2573950212" sldId="257"/>
        </pc:sldMkLst>
        <pc:spChg chg="mod">
          <ac:chgData name="Sana Jokhio" userId="8187c46b-df4c-43a0-b665-aa9875ec3f6d" providerId="ADAL" clId="{0046D257-F8A7-4B52-B2D4-9E7968E44B2E}" dt="2023-12-21T09:50:55.545" v="23" actId="20577"/>
          <ac:spMkLst>
            <pc:docMk/>
            <pc:sldMk cId="2573950212" sldId="257"/>
            <ac:spMk id="3" creationId="{00000000-0000-0000-0000-000000000000}"/>
          </ac:spMkLst>
        </pc:spChg>
      </pc:sldChg>
      <pc:sldChg chg="modSp mod modNotesTx">
        <pc:chgData name="Sana Jokhio" userId="8187c46b-df4c-43a0-b665-aa9875ec3f6d" providerId="ADAL" clId="{0046D257-F8A7-4B52-B2D4-9E7968E44B2E}" dt="2023-12-21T09:56:08.903" v="236" actId="20577"/>
        <pc:sldMkLst>
          <pc:docMk/>
          <pc:sldMk cId="3580425918" sldId="332"/>
        </pc:sldMkLst>
        <pc:spChg chg="mod">
          <ac:chgData name="Sana Jokhio" userId="8187c46b-df4c-43a0-b665-aa9875ec3f6d" providerId="ADAL" clId="{0046D257-F8A7-4B52-B2D4-9E7968E44B2E}" dt="2023-12-21T09:51:07.554" v="46" actId="20577"/>
          <ac:spMkLst>
            <pc:docMk/>
            <pc:sldMk cId="3580425918" sldId="332"/>
            <ac:spMk id="2" creationId="{00000000-0000-0000-0000-000000000000}"/>
          </ac:spMkLst>
        </pc:spChg>
        <pc:spChg chg="mod">
          <ac:chgData name="Sana Jokhio" userId="8187c46b-df4c-43a0-b665-aa9875ec3f6d" providerId="ADAL" clId="{0046D257-F8A7-4B52-B2D4-9E7968E44B2E}" dt="2023-12-21T09:56:08.903" v="236" actId="20577"/>
          <ac:spMkLst>
            <pc:docMk/>
            <pc:sldMk cId="3580425918" sldId="332"/>
            <ac:spMk id="3" creationId="{00000000-0000-0000-0000-000000000000}"/>
          </ac:spMkLst>
        </pc:spChg>
      </pc:sldChg>
      <pc:sldChg chg="addSp modSp new mod">
        <pc:chgData name="Sana Jokhio" userId="8187c46b-df4c-43a0-b665-aa9875ec3f6d" providerId="ADAL" clId="{0046D257-F8A7-4B52-B2D4-9E7968E44B2E}" dt="2023-12-21T09:58:23.542" v="366" actId="20577"/>
        <pc:sldMkLst>
          <pc:docMk/>
          <pc:sldMk cId="3685542019" sldId="333"/>
        </pc:sldMkLst>
        <pc:spChg chg="mod">
          <ac:chgData name="Sana Jokhio" userId="8187c46b-df4c-43a0-b665-aa9875ec3f6d" providerId="ADAL" clId="{0046D257-F8A7-4B52-B2D4-9E7968E44B2E}" dt="2023-12-21T09:57:18.380" v="259" actId="20577"/>
          <ac:spMkLst>
            <pc:docMk/>
            <pc:sldMk cId="3685542019" sldId="333"/>
            <ac:spMk id="2" creationId="{0E522A63-CB8B-6212-B907-8AC89E2D6C6E}"/>
          </ac:spMkLst>
        </pc:spChg>
        <pc:spChg chg="mod">
          <ac:chgData name="Sana Jokhio" userId="8187c46b-df4c-43a0-b665-aa9875ec3f6d" providerId="ADAL" clId="{0046D257-F8A7-4B52-B2D4-9E7968E44B2E}" dt="2023-12-21T09:57:54.463" v="326" actId="27636"/>
          <ac:spMkLst>
            <pc:docMk/>
            <pc:sldMk cId="3685542019" sldId="333"/>
            <ac:spMk id="3" creationId="{9FD6B75D-8C85-1CE3-0589-88EA1CBFEDB3}"/>
          </ac:spMkLst>
        </pc:spChg>
        <pc:graphicFrameChg chg="add mod modGraphic">
          <ac:chgData name="Sana Jokhio" userId="8187c46b-df4c-43a0-b665-aa9875ec3f6d" providerId="ADAL" clId="{0046D257-F8A7-4B52-B2D4-9E7968E44B2E}" dt="2023-12-21T09:58:23.542" v="366" actId="20577"/>
          <ac:graphicFrameMkLst>
            <pc:docMk/>
            <pc:sldMk cId="3685542019" sldId="333"/>
            <ac:graphicFrameMk id="4" creationId="{57CA9ECD-A23D-2C84-FB43-111D41F22423}"/>
          </ac:graphicFrameMkLst>
        </pc:graphicFrameChg>
      </pc:sldChg>
      <pc:sldChg chg="addSp delSp modSp new mod">
        <pc:chgData name="Sana Jokhio" userId="8187c46b-df4c-43a0-b665-aa9875ec3f6d" providerId="ADAL" clId="{0046D257-F8A7-4B52-B2D4-9E7968E44B2E}" dt="2023-12-21T10:19:36.748" v="1449" actId="20577"/>
        <pc:sldMkLst>
          <pc:docMk/>
          <pc:sldMk cId="785948794" sldId="334"/>
        </pc:sldMkLst>
        <pc:spChg chg="mod">
          <ac:chgData name="Sana Jokhio" userId="8187c46b-df4c-43a0-b665-aa9875ec3f6d" providerId="ADAL" clId="{0046D257-F8A7-4B52-B2D4-9E7968E44B2E}" dt="2023-12-21T10:17:45.853" v="1390" actId="20577"/>
          <ac:spMkLst>
            <pc:docMk/>
            <pc:sldMk cId="785948794" sldId="334"/>
            <ac:spMk id="2" creationId="{D7B7FFE7-01EF-778B-8EF5-0911916C5EB5}"/>
          </ac:spMkLst>
        </pc:spChg>
        <pc:spChg chg="del">
          <ac:chgData name="Sana Jokhio" userId="8187c46b-df4c-43a0-b665-aa9875ec3f6d" providerId="ADAL" clId="{0046D257-F8A7-4B52-B2D4-9E7968E44B2E}" dt="2023-12-21T10:17:58.511" v="1391" actId="3680"/>
          <ac:spMkLst>
            <pc:docMk/>
            <pc:sldMk cId="785948794" sldId="334"/>
            <ac:spMk id="3" creationId="{9C7F9A32-9C3A-666E-2144-E33447441C03}"/>
          </ac:spMkLst>
        </pc:spChg>
        <pc:graphicFrameChg chg="add mod ord modGraphic">
          <ac:chgData name="Sana Jokhio" userId="8187c46b-df4c-43a0-b665-aa9875ec3f6d" providerId="ADAL" clId="{0046D257-F8A7-4B52-B2D4-9E7968E44B2E}" dt="2023-12-21T10:19:36.748" v="1449" actId="20577"/>
          <ac:graphicFrameMkLst>
            <pc:docMk/>
            <pc:sldMk cId="785948794" sldId="334"/>
            <ac:graphicFrameMk id="4" creationId="{D721611C-3C00-334C-75A4-6A49DC5450D2}"/>
          </ac:graphicFrameMkLst>
        </pc:graphicFrameChg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3868988500" sldId="334"/>
        </pc:sldMkLst>
      </pc:sldChg>
      <pc:sldChg chg="modSp new mod">
        <pc:chgData name="Sana Jokhio" userId="8187c46b-df4c-43a0-b665-aa9875ec3f6d" providerId="ADAL" clId="{0046D257-F8A7-4B52-B2D4-9E7968E44B2E}" dt="2023-12-21T10:05:43.169" v="968" actId="20577"/>
        <pc:sldMkLst>
          <pc:docMk/>
          <pc:sldMk cId="1738852976" sldId="335"/>
        </pc:sldMkLst>
        <pc:spChg chg="mod">
          <ac:chgData name="Sana Jokhio" userId="8187c46b-df4c-43a0-b665-aa9875ec3f6d" providerId="ADAL" clId="{0046D257-F8A7-4B52-B2D4-9E7968E44B2E}" dt="2023-12-21T10:05:43.169" v="968" actId="20577"/>
          <ac:spMkLst>
            <pc:docMk/>
            <pc:sldMk cId="1738852976" sldId="335"/>
            <ac:spMk id="2" creationId="{8D395434-DCD9-B742-3654-350687DDFE50}"/>
          </ac:spMkLst>
        </pc:spChg>
        <pc:spChg chg="mod">
          <ac:chgData name="Sana Jokhio" userId="8187c46b-df4c-43a0-b665-aa9875ec3f6d" providerId="ADAL" clId="{0046D257-F8A7-4B52-B2D4-9E7968E44B2E}" dt="2023-12-21T10:02:44.728" v="672" actId="27636"/>
          <ac:spMkLst>
            <pc:docMk/>
            <pc:sldMk cId="1738852976" sldId="335"/>
            <ac:spMk id="3" creationId="{BA1FA658-B784-4DF5-02AE-39360271AB54}"/>
          </ac:spMkLst>
        </pc:spChg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2527349919" sldId="335"/>
        </pc:sldMkLst>
      </pc:sldChg>
      <pc:sldChg chg="modSp new mod modNotesTx">
        <pc:chgData name="Sana Jokhio" userId="8187c46b-df4c-43a0-b665-aa9875ec3f6d" providerId="ADAL" clId="{0046D257-F8A7-4B52-B2D4-9E7968E44B2E}" dt="2023-12-21T10:05:48.873" v="980" actId="20577"/>
        <pc:sldMkLst>
          <pc:docMk/>
          <pc:sldMk cId="3018045061" sldId="336"/>
        </pc:sldMkLst>
        <pc:spChg chg="mod">
          <ac:chgData name="Sana Jokhio" userId="8187c46b-df4c-43a0-b665-aa9875ec3f6d" providerId="ADAL" clId="{0046D257-F8A7-4B52-B2D4-9E7968E44B2E}" dt="2023-12-21T10:05:48.873" v="980" actId="20577"/>
          <ac:spMkLst>
            <pc:docMk/>
            <pc:sldMk cId="3018045061" sldId="336"/>
            <ac:spMk id="2" creationId="{47FFA8B5-3339-3DC1-0D28-EF36660A47C5}"/>
          </ac:spMkLst>
        </pc:spChg>
        <pc:spChg chg="mod">
          <ac:chgData name="Sana Jokhio" userId="8187c46b-df4c-43a0-b665-aa9875ec3f6d" providerId="ADAL" clId="{0046D257-F8A7-4B52-B2D4-9E7968E44B2E}" dt="2023-12-21T10:05:30.056" v="955" actId="20577"/>
          <ac:spMkLst>
            <pc:docMk/>
            <pc:sldMk cId="3018045061" sldId="336"/>
            <ac:spMk id="3" creationId="{345ED4BB-F2D4-4C06-CD8D-2C61F812C506}"/>
          </ac:spMkLst>
        </pc:spChg>
      </pc:sldChg>
      <pc:sldChg chg="modSp new mod ord">
        <pc:chgData name="Sana Jokhio" userId="8187c46b-df4c-43a0-b665-aa9875ec3f6d" providerId="ADAL" clId="{0046D257-F8A7-4B52-B2D4-9E7968E44B2E}" dt="2023-12-21T10:14:09.703" v="1047" actId="20577"/>
        <pc:sldMkLst>
          <pc:docMk/>
          <pc:sldMk cId="2233833108" sldId="337"/>
        </pc:sldMkLst>
        <pc:spChg chg="mod">
          <ac:chgData name="Sana Jokhio" userId="8187c46b-df4c-43a0-b665-aa9875ec3f6d" providerId="ADAL" clId="{0046D257-F8A7-4B52-B2D4-9E7968E44B2E}" dt="2023-12-21T10:13:41.620" v="990" actId="20577"/>
          <ac:spMkLst>
            <pc:docMk/>
            <pc:sldMk cId="2233833108" sldId="337"/>
            <ac:spMk id="2" creationId="{5C10E80E-43F5-68F5-61AA-523056E679DE}"/>
          </ac:spMkLst>
        </pc:spChg>
        <pc:spChg chg="mod">
          <ac:chgData name="Sana Jokhio" userId="8187c46b-df4c-43a0-b665-aa9875ec3f6d" providerId="ADAL" clId="{0046D257-F8A7-4B52-B2D4-9E7968E44B2E}" dt="2023-12-21T10:14:09.703" v="1047" actId="20577"/>
          <ac:spMkLst>
            <pc:docMk/>
            <pc:sldMk cId="2233833108" sldId="337"/>
            <ac:spMk id="3" creationId="{FCFFA931-85ED-0157-A3D3-53AF08512E52}"/>
          </ac:spMkLst>
        </pc:spChg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2539701478" sldId="337"/>
        </pc:sldMkLst>
      </pc:sldChg>
      <pc:sldChg chg="modSp new mod">
        <pc:chgData name="Sana Jokhio" userId="8187c46b-df4c-43a0-b665-aa9875ec3f6d" providerId="ADAL" clId="{0046D257-F8A7-4B52-B2D4-9E7968E44B2E}" dt="2023-12-21T10:17:24.130" v="1368" actId="20577"/>
        <pc:sldMkLst>
          <pc:docMk/>
          <pc:sldMk cId="87007012" sldId="338"/>
        </pc:sldMkLst>
        <pc:spChg chg="mod">
          <ac:chgData name="Sana Jokhio" userId="8187c46b-df4c-43a0-b665-aa9875ec3f6d" providerId="ADAL" clId="{0046D257-F8A7-4B52-B2D4-9E7968E44B2E}" dt="2023-12-21T10:14:53.787" v="1090" actId="20577"/>
          <ac:spMkLst>
            <pc:docMk/>
            <pc:sldMk cId="87007012" sldId="338"/>
            <ac:spMk id="2" creationId="{A7D7C2FB-542D-4517-A1E0-BE5BA331A0A6}"/>
          </ac:spMkLst>
        </pc:spChg>
        <pc:spChg chg="mod">
          <ac:chgData name="Sana Jokhio" userId="8187c46b-df4c-43a0-b665-aa9875ec3f6d" providerId="ADAL" clId="{0046D257-F8A7-4B52-B2D4-9E7968E44B2E}" dt="2023-12-21T10:17:24.130" v="1368" actId="20577"/>
          <ac:spMkLst>
            <pc:docMk/>
            <pc:sldMk cId="87007012" sldId="338"/>
            <ac:spMk id="3" creationId="{279386B7-41B7-5C19-90E4-8451E0BC5ECF}"/>
          </ac:spMkLst>
        </pc:spChg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512448283" sldId="338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2299601050" sldId="339"/>
        </pc:sldMkLst>
      </pc:sldChg>
      <pc:sldChg chg="new">
        <pc:chgData name="Sana Jokhio" userId="8187c46b-df4c-43a0-b665-aa9875ec3f6d" providerId="ADAL" clId="{0046D257-F8A7-4B52-B2D4-9E7968E44B2E}" dt="2023-12-21T10:19:43.395" v="1450" actId="680"/>
        <pc:sldMkLst>
          <pc:docMk/>
          <pc:sldMk cId="2671608695" sldId="339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1662973363" sldId="340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114048920" sldId="343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375827743" sldId="345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1774347509" sldId="346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730259474" sldId="347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3992318418" sldId="348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3525087356" sldId="349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353790934" sldId="350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3740370924" sldId="352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3920992867" sldId="353"/>
        </pc:sldMkLst>
      </pc:sldChg>
      <pc:sldChg chg="del">
        <pc:chgData name="Sana Jokhio" userId="8187c46b-df4c-43a0-b665-aa9875ec3f6d" providerId="ADAL" clId="{0046D257-F8A7-4B52-B2D4-9E7968E44B2E}" dt="2023-12-21T09:56:22.148" v="237" actId="47"/>
        <pc:sldMkLst>
          <pc:docMk/>
          <pc:sldMk cId="1850682976" sldId="373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09/05/2024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https://classroom.thenational.academy/lessons/trace-tables-crtpar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96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https://slideplayer.com/slide/12485215/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0242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A60982A-FE56-B08C-71B8-369D6ECA9E0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C5ED0B3-ADCD-B66A-1A2E-7C25ECE810D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9046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061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946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313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502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7736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291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138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8016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436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72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5/9/2024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988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75656" y="3356992"/>
            <a:ext cx="6477000" cy="1828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Trace Tables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1772816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6: Analysing and Solving Problems (APS)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Trace Tables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are trace tables?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7928"/>
            <a:ext cx="8418073" cy="3642358"/>
          </a:xfrm>
        </p:spPr>
        <p:txBody>
          <a:bodyPr>
            <a:normAutofit/>
          </a:bodyPr>
          <a:lstStyle/>
          <a:p>
            <a:r>
              <a:rPr lang="en-GB" b="0" i="0" dirty="0">
                <a:solidFill>
                  <a:srgbClr val="4B3241"/>
                </a:solidFill>
                <a:effectLst/>
                <a:latin typeface="Open Sans" panose="020B0606030504020204" pitchFamily="34" charset="0"/>
              </a:rPr>
              <a:t>Help in debugging or checking logic errors in a computer program</a:t>
            </a:r>
          </a:p>
          <a:p>
            <a:r>
              <a:rPr lang="en-GB" dirty="0">
                <a:solidFill>
                  <a:srgbClr val="4B3241"/>
                </a:solidFill>
                <a:latin typeface="Open Sans" panose="020B0606030504020204" pitchFamily="34" charset="0"/>
              </a:rPr>
              <a:t>H</a:t>
            </a:r>
            <a:r>
              <a:rPr lang="en-GB" b="0" i="0" dirty="0">
                <a:solidFill>
                  <a:srgbClr val="4B3241"/>
                </a:solidFill>
                <a:effectLst/>
                <a:latin typeface="Open Sans" panose="020B0606030504020204" pitchFamily="34" charset="0"/>
              </a:rPr>
              <a:t>elp us learn how to read and follow the instructions in programs one by one.</a:t>
            </a:r>
          </a:p>
          <a:p>
            <a:r>
              <a:rPr lang="en-GB" dirty="0"/>
              <a:t>Confirms the steps in a pseudocode and flow of the program.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344" y="5580286"/>
            <a:ext cx="1980952" cy="12777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386" y="5505038"/>
            <a:ext cx="845206" cy="9310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6219143"/>
            <a:ext cx="630381" cy="6035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4231" y="5681810"/>
            <a:ext cx="990476" cy="107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425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95434-DCD9-B742-3654-350687DDF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FA658-B784-4DF5-02AE-39360271A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 trace table has a column for every variable in the pseudocode and (where needed) a column for the output variable.</a:t>
            </a:r>
          </a:p>
          <a:p>
            <a:r>
              <a:rPr lang="en-GB" dirty="0"/>
              <a:t>There is a row for each line or iteration of the code that needs to be tested. </a:t>
            </a:r>
          </a:p>
          <a:p>
            <a:r>
              <a:rPr lang="en-GB" dirty="0"/>
              <a:t>For a loop, the rows depend upon how many times the loop goes on for.  </a:t>
            </a:r>
          </a:p>
        </p:txBody>
      </p:sp>
    </p:spTree>
    <p:extLst>
      <p:ext uri="{BB962C8B-B14F-4D97-AF65-F5344CB8AC3E}">
        <p14:creationId xmlns:p14="http://schemas.microsoft.com/office/powerpoint/2010/main" val="1738852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FA8B5-3339-3DC1-0D28-EF36660A4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5ED4BB-F2D4-4C06-CD8D-2C61F812C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GB" dirty="0"/>
              <a:t>As a programmer you manually work out the values of the variables at each line of pseudocode and fill in the trace table. </a:t>
            </a:r>
          </a:p>
          <a:p>
            <a:r>
              <a:rPr lang="en-GB" dirty="0"/>
              <a:t>The variables can have various types: Decimal, Boolean, string, etc.  </a:t>
            </a:r>
          </a:p>
          <a:p>
            <a:r>
              <a:rPr lang="en-GB" dirty="0"/>
              <a:t>The value of the variable will not always be a number.  </a:t>
            </a:r>
          </a:p>
        </p:txBody>
      </p:sp>
    </p:spTree>
    <p:extLst>
      <p:ext uri="{BB962C8B-B14F-4D97-AF65-F5344CB8AC3E}">
        <p14:creationId xmlns:p14="http://schemas.microsoft.com/office/powerpoint/2010/main" val="3018045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22A63-CB8B-6212-B907-8AC89E2D6C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Trace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6B75D-8C85-1CE3-0589-88EA1CBFE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7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Use trace table to check the values of variables as they change with the pseudocode.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7CA9ECD-A23D-2C84-FB43-111D41F224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6214670"/>
              </p:ext>
            </p:extLst>
          </p:nvPr>
        </p:nvGraphicFramePr>
        <p:xfrm>
          <a:off x="1187624" y="3444558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115280751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585888096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260276625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31843415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Line No.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Variable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Variable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Variable 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329760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35229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38952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23823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5542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0E80E-43F5-68F5-61AA-523056E67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FA931-85ED-0157-A3D3-53AF08512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Create a computer version of a simple game of Dice.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When the computer game runs, it will prompt for two numbers, which represent the values of two dice throws (numbers between 1 and 6). 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 program will then check to see if the two given dice numbers total is 10 or over. 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A player wins if the total of the two numbers is greater than 10. 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Then, the total score will be displayed, and a suitable message will show win or lose. </a:t>
            </a:r>
          </a:p>
          <a:p>
            <a:r>
              <a:rPr lang="en-GB" sz="1800" dirty="0">
                <a:latin typeface="Times New Roman" panose="02020603050405020304" pitchFamily="18" charset="0"/>
                <a:ea typeface="SimSun" panose="02010600030101010101" pitchFamily="2" charset="-122"/>
                <a:cs typeface="Arial" panose="020B0604020202020204" pitchFamily="34" charset="0"/>
              </a:rPr>
              <a:t>Consider the values of the dice 1 as 6 and dice 2 as 5</a:t>
            </a:r>
            <a:endParaRPr lang="en-GB" sz="1800" dirty="0">
              <a:effectLst/>
              <a:latin typeface="Calibri" panose="020F050202020403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833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7C2FB-542D-4517-A1E0-BE5BA331A0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Pseudocode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9386B7-41B7-5C19-90E4-8451E0BC5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indent="-514350">
              <a:buAutoNum type="arabicPeriod"/>
            </a:pPr>
            <a:r>
              <a:rPr lang="en-GB" dirty="0"/>
              <a:t>Display “Enter the number on the first dice”</a:t>
            </a:r>
          </a:p>
          <a:p>
            <a:pPr marL="514350" indent="-514350">
              <a:buAutoNum type="arabicPeriod"/>
            </a:pPr>
            <a:r>
              <a:rPr lang="en-GB" dirty="0"/>
              <a:t>Input Dice1</a:t>
            </a:r>
          </a:p>
          <a:p>
            <a:pPr marL="514350" indent="-514350">
              <a:buAutoNum type="arabicPeriod"/>
            </a:pPr>
            <a:r>
              <a:rPr lang="en-GB" dirty="0"/>
              <a:t>Display “Enter the number on the second dice”</a:t>
            </a:r>
          </a:p>
          <a:p>
            <a:pPr marL="514350" indent="-514350">
              <a:buAutoNum type="arabicPeriod"/>
            </a:pPr>
            <a:r>
              <a:rPr lang="en-GB" dirty="0"/>
              <a:t>Input Dice2</a:t>
            </a:r>
          </a:p>
          <a:p>
            <a:pPr marL="514350" indent="-514350">
              <a:buAutoNum type="arabicPeriod"/>
            </a:pPr>
            <a:r>
              <a:rPr lang="en-GB" dirty="0"/>
              <a:t>Set Total = Dice1 + Dice2</a:t>
            </a:r>
          </a:p>
          <a:p>
            <a:pPr marL="514350" indent="-514350">
              <a:buAutoNum type="arabicPeriod"/>
            </a:pPr>
            <a:r>
              <a:rPr lang="en-GB" dirty="0"/>
              <a:t>If Total is greater than 10 </a:t>
            </a:r>
          </a:p>
          <a:p>
            <a:pPr marL="514350" indent="-514350">
              <a:buAutoNum type="arabicPeriod"/>
            </a:pPr>
            <a:r>
              <a:rPr lang="en-GB" dirty="0"/>
              <a:t>Display “You win!” </a:t>
            </a:r>
          </a:p>
          <a:p>
            <a:pPr marL="514350" indent="-514350">
              <a:buAutoNum type="arabicPeriod"/>
            </a:pPr>
            <a:r>
              <a:rPr lang="en-GB" dirty="0"/>
              <a:t>Else Display “You Loose!”</a:t>
            </a:r>
          </a:p>
        </p:txBody>
      </p:sp>
    </p:spTree>
    <p:extLst>
      <p:ext uri="{BB962C8B-B14F-4D97-AF65-F5344CB8AC3E}">
        <p14:creationId xmlns:p14="http://schemas.microsoft.com/office/powerpoint/2010/main" val="870070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7FFE7-01EF-778B-8EF5-0911916C5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 Trace Table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721611C-3C00-334C-75A4-6A49DC5450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2752952"/>
              </p:ext>
            </p:extLst>
          </p:nvPr>
        </p:nvGraphicFramePr>
        <p:xfrm>
          <a:off x="457200" y="1600200"/>
          <a:ext cx="82296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296567768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962712518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484075288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55757311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Line No.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Dice1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Dice2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90143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26349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79104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13833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95395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0963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13396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7590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53763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5948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7A38D-79FB-1B87-95FB-833874E20C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A0865-123F-2709-C614-D33177686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608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0</TotalTime>
  <Words>427</Words>
  <Application>Microsoft Office PowerPoint</Application>
  <PresentationFormat>On-screen Show (4:3)</PresentationFormat>
  <Paragraphs>74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Myriad Pro</vt:lpstr>
      <vt:lpstr>Arial</vt:lpstr>
      <vt:lpstr>Calibri</vt:lpstr>
      <vt:lpstr>Open Sans</vt:lpstr>
      <vt:lpstr>Times New Roman</vt:lpstr>
      <vt:lpstr>UWTSD</vt:lpstr>
      <vt:lpstr>Trace Tables</vt:lpstr>
      <vt:lpstr>Today’s Lecture</vt:lpstr>
      <vt:lpstr>What are trace tables?</vt:lpstr>
      <vt:lpstr>Trace tables</vt:lpstr>
      <vt:lpstr>Trace tables</vt:lpstr>
      <vt:lpstr>Using Trace Table</vt:lpstr>
      <vt:lpstr>Example</vt:lpstr>
      <vt:lpstr>Example: Pseudocode</vt:lpstr>
      <vt:lpstr>Example: Trace Table</vt:lpstr>
      <vt:lpstr>PowerPoint Presentation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Sana Jokhio</cp:lastModifiedBy>
  <cp:revision>1946</cp:revision>
  <cp:lastPrinted>2014-09-29T16:21:25Z</cp:lastPrinted>
  <dcterms:created xsi:type="dcterms:W3CDTF">2013-09-18T07:00:31Z</dcterms:created>
  <dcterms:modified xsi:type="dcterms:W3CDTF">2024-05-09T09:36:09Z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