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81" r:id="rId3"/>
    <p:sldId id="284" r:id="rId4"/>
    <p:sldId id="274" r:id="rId5"/>
    <p:sldId id="285" r:id="rId6"/>
    <p:sldId id="283" r:id="rId7"/>
    <p:sldId id="293" r:id="rId8"/>
    <p:sldId id="258" r:id="rId9"/>
    <p:sldId id="259" r:id="rId10"/>
    <p:sldId id="287" r:id="rId11"/>
    <p:sldId id="288" r:id="rId12"/>
    <p:sldId id="289" r:id="rId13"/>
    <p:sldId id="290" r:id="rId14"/>
    <p:sldId id="291" r:id="rId15"/>
    <p:sldId id="292" r:id="rId16"/>
    <p:sldId id="294" r:id="rId17"/>
    <p:sldId id="295" r:id="rId18"/>
    <p:sldId id="296" r:id="rId19"/>
    <p:sldId id="297" r:id="rId20"/>
    <p:sldId id="298" r:id="rId21"/>
    <p:sldId id="29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43" autoAdjust="0"/>
    <p:restoredTop sz="94660"/>
  </p:normalViewPr>
  <p:slideViewPr>
    <p:cSldViewPr>
      <p:cViewPr varScale="1">
        <p:scale>
          <a:sx n="72" d="100"/>
          <a:sy n="72" d="100"/>
        </p:scale>
        <p:origin x="-1152"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D9E1C94-032D-49BE-92B3-3B44CDCDF430}" type="datetimeFigureOut">
              <a:rPr lang="en-GB" smtClean="0"/>
              <a:pPr/>
              <a:t>25/09/2013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A91FEAB-2E4F-4FBD-A6BF-61681D73AD28}" type="slidenum">
              <a:rPr lang="en-GB" smtClean="0"/>
              <a:pPr/>
              <a:t>‹#›</a:t>
            </a:fld>
            <a:endParaRPr lang="en-GB"/>
          </a:p>
        </p:txBody>
      </p:sp>
    </p:spTree>
    <p:extLst>
      <p:ext uri="{BB962C8B-B14F-4D97-AF65-F5344CB8AC3E}">
        <p14:creationId xmlns:p14="http://schemas.microsoft.com/office/powerpoint/2010/main" xmlns="" val="350293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1D8BD707-D9CF-40AE-B4C6-C98DA3205C09}" type="datetimeFigureOut">
              <a:rPr lang="en-US" smtClean="0"/>
              <a:pPr/>
              <a:t>9/25/2013</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6F15528-21DE-4FAA-801E-634DDDAF4B2B}" type="slidenum">
              <a:rPr lang="en-US" smtClean="0"/>
              <a:pPr/>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9/25/2013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9/25/2013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9/25/2013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9/25/2013</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9/25/2013</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9/25/2013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D8BD707-D9CF-40AE-B4C6-C98DA3205C09}" type="datetimeFigureOut">
              <a:rPr lang="en-US" smtClean="0"/>
              <a:pPr/>
              <a:t>9/25/2013</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Postgraduate Study Skills</a:t>
            </a: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endParaRPr lang="en-GB" dirty="0"/>
          </a:p>
          <a:p>
            <a:r>
              <a:rPr lang="en-GB" dirty="0" smtClean="0"/>
              <a:t>Wednesday 2</a:t>
            </a:r>
            <a:r>
              <a:rPr lang="en-GB" baseline="30000" dirty="0" smtClean="0"/>
              <a:t>nd</a:t>
            </a:r>
            <a:r>
              <a:rPr lang="en-GB" dirty="0" smtClean="0"/>
              <a:t> October 2013</a:t>
            </a:r>
            <a:endParaRPr lang="en-GB" dirty="0"/>
          </a:p>
        </p:txBody>
      </p:sp>
    </p:spTree>
    <p:extLst>
      <p:ext uri="{BB962C8B-B14F-4D97-AF65-F5344CB8AC3E}">
        <p14:creationId xmlns:p14="http://schemas.microsoft.com/office/powerpoint/2010/main" xmlns="" val="1988984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572536"/>
          </a:xfrm>
        </p:spPr>
        <p:txBody>
          <a:bodyPr>
            <a:normAutofit fontScale="90000"/>
          </a:bodyPr>
          <a:lstStyle/>
          <a:p>
            <a:r>
              <a:rPr lang="en-GB" dirty="0" smtClean="0"/>
              <a:t>Purpose</a:t>
            </a:r>
            <a:endParaRPr lang="en-GB" dirty="0"/>
          </a:p>
        </p:txBody>
      </p:sp>
      <p:sp>
        <p:nvSpPr>
          <p:cNvPr id="3" name="Content Placeholder 2"/>
          <p:cNvSpPr>
            <a:spLocks noGrp="1"/>
          </p:cNvSpPr>
          <p:nvPr>
            <p:ph idx="1"/>
          </p:nvPr>
        </p:nvSpPr>
        <p:spPr>
          <a:xfrm>
            <a:off x="1043492" y="1905000"/>
            <a:ext cx="6777317" cy="3927629"/>
          </a:xfrm>
        </p:spPr>
        <p:txBody>
          <a:bodyPr>
            <a:normAutofit/>
          </a:bodyPr>
          <a:lstStyle/>
          <a:p>
            <a:pPr lvl="0"/>
            <a:r>
              <a:rPr lang="en-GB" b="1" dirty="0" smtClean="0"/>
              <a:t>Introduction to key study skills at level 7</a:t>
            </a:r>
          </a:p>
          <a:p>
            <a:pPr lvl="0"/>
            <a:r>
              <a:rPr lang="en-GB" b="1" dirty="0" smtClean="0"/>
              <a:t>Evaluate difference between level 5 and 7</a:t>
            </a:r>
          </a:p>
          <a:p>
            <a:pPr lvl="0"/>
            <a:r>
              <a:rPr lang="en-GB" b="1" dirty="0" smtClean="0"/>
              <a:t>Establish required standards</a:t>
            </a:r>
          </a:p>
          <a:p>
            <a:pPr lvl="0"/>
            <a:r>
              <a:rPr lang="en-GB" b="1" dirty="0" smtClean="0"/>
              <a:t>Examine key skills for reaching these standards</a:t>
            </a:r>
          </a:p>
          <a:p>
            <a:pPr lvl="0"/>
            <a:r>
              <a:rPr lang="en-GB" b="1" dirty="0" smtClean="0"/>
              <a:t>Practice key skills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key study skills?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xmlns="" val="3831213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381" y="665018"/>
            <a:ext cx="7024744" cy="1143000"/>
          </a:xfrm>
        </p:spPr>
        <p:txBody>
          <a:bodyPr>
            <a:normAutofit/>
          </a:bodyPr>
          <a:lstStyle/>
          <a:p>
            <a:endParaRPr lang="en-GB" dirty="0"/>
          </a:p>
        </p:txBody>
      </p:sp>
      <p:sp>
        <p:nvSpPr>
          <p:cNvPr id="3" name="Content Placeholder 2"/>
          <p:cNvSpPr>
            <a:spLocks noGrp="1"/>
          </p:cNvSpPr>
          <p:nvPr>
            <p:ph idx="1"/>
          </p:nvPr>
        </p:nvSpPr>
        <p:spPr>
          <a:xfrm>
            <a:off x="1043492" y="1295400"/>
            <a:ext cx="6777317" cy="4876800"/>
          </a:xfrm>
        </p:spPr>
        <p:txBody>
          <a:bodyPr>
            <a:normAutofit/>
          </a:bodyPr>
          <a:lstStyle/>
          <a:p>
            <a:pPr>
              <a:buNone/>
            </a:pPr>
            <a:r>
              <a:rPr lang="en-GB" sz="2000" dirty="0" smtClean="0"/>
              <a:t>You will need new skills for postgraduate study. You will be expected to</a:t>
            </a:r>
          </a:p>
          <a:p>
            <a:pPr lvl="0"/>
            <a:r>
              <a:rPr lang="en-GB" sz="2000" dirty="0" smtClean="0"/>
              <a:t>read outside the module's core materials in order to get a broader perspective on your specialism</a:t>
            </a:r>
          </a:p>
          <a:p>
            <a:pPr lvl="0"/>
            <a:r>
              <a:rPr lang="en-GB" sz="2000" dirty="0" smtClean="0"/>
              <a:t>demonstrate academic judgement by gathering appropriate published evidence or data, which you then critically evaluate and use as the basis for logical argument and discussion</a:t>
            </a:r>
          </a:p>
          <a:p>
            <a:pPr lvl="0"/>
            <a:r>
              <a:rPr lang="en-GB" sz="2000" dirty="0" smtClean="0"/>
              <a:t>present your findings in a professional manner: as a written assignment, an exam, or an oral presentation to others.</a:t>
            </a:r>
          </a:p>
          <a:p>
            <a:endParaRPr lang="en-GB" dirty="0"/>
          </a:p>
        </p:txBody>
      </p:sp>
    </p:spTree>
    <p:extLst>
      <p:ext uri="{BB962C8B-B14F-4D97-AF65-F5344CB8AC3E}">
        <p14:creationId xmlns:p14="http://schemas.microsoft.com/office/powerpoint/2010/main" xmlns="" val="4158453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58645" y="2514600"/>
            <a:ext cx="6637468" cy="1219200"/>
          </a:xfrm>
        </p:spPr>
        <p:txBody>
          <a:bodyPr>
            <a:normAutofit fontScale="90000"/>
          </a:bodyPr>
          <a:lstStyle/>
          <a:p>
            <a:pPr algn="ctr"/>
            <a:r>
              <a:rPr lang="en-GB" dirty="0" smtClean="0"/>
              <a:t>What is the required level?</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371600"/>
            <a:ext cx="6777317" cy="4461029"/>
          </a:xfrm>
        </p:spPr>
        <p:txBody>
          <a:bodyPr>
            <a:normAutofit/>
          </a:bodyPr>
          <a:lstStyle/>
          <a:p>
            <a:r>
              <a:rPr lang="en-GB" b="1" dirty="0" smtClean="0"/>
              <a:t>What is the difference between level 5 and 7</a:t>
            </a:r>
          </a:p>
          <a:p>
            <a:endParaRPr lang="en-GB" b="1" dirty="0" smtClean="0"/>
          </a:p>
          <a:p>
            <a:r>
              <a:rPr lang="en-GB" b="1" dirty="0" smtClean="0"/>
              <a:t>Analyse the TSD General Assessment Criteria and CIPD GAC and identify what is required for Pass level</a:t>
            </a:r>
          </a:p>
          <a:p>
            <a:endParaRPr lang="en-GB" b="1" dirty="0" smtClean="0"/>
          </a:p>
          <a:p>
            <a:r>
              <a:rPr lang="en-GB" b="1" dirty="0" smtClean="0"/>
              <a:t>What are the key words</a:t>
            </a:r>
            <a:endParaRPr lang="en-GB" b="1"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Critical evaluation</a:t>
            </a:r>
          </a:p>
          <a:p>
            <a:r>
              <a:rPr lang="en-GB" dirty="0" smtClean="0"/>
              <a:t>Breadth of range</a:t>
            </a:r>
          </a:p>
          <a:p>
            <a:r>
              <a:rPr lang="en-GB" dirty="0" smtClean="0"/>
              <a:t>Depth</a:t>
            </a:r>
          </a:p>
          <a:p>
            <a:r>
              <a:rPr lang="en-GB" dirty="0" smtClean="0"/>
              <a:t>Analysis</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024744" cy="1143000"/>
          </a:xfrm>
        </p:spPr>
        <p:txBody>
          <a:bodyPr>
            <a:normAutofit/>
          </a:bodyPr>
          <a:lstStyle/>
          <a:p>
            <a:r>
              <a:rPr lang="en-GB" dirty="0" smtClean="0"/>
              <a:t>Reading skills</a:t>
            </a:r>
            <a:endParaRPr lang="en-GB" dirty="0"/>
          </a:p>
        </p:txBody>
      </p:sp>
      <p:sp>
        <p:nvSpPr>
          <p:cNvPr id="3" name="Content Placeholder 2"/>
          <p:cNvSpPr>
            <a:spLocks noGrp="1"/>
          </p:cNvSpPr>
          <p:nvPr>
            <p:ph idx="1"/>
          </p:nvPr>
        </p:nvSpPr>
        <p:spPr>
          <a:xfrm>
            <a:off x="990600" y="1600200"/>
            <a:ext cx="6777317" cy="4114800"/>
          </a:xfrm>
        </p:spPr>
        <p:txBody>
          <a:bodyPr>
            <a:normAutofit/>
          </a:bodyPr>
          <a:lstStyle/>
          <a:p>
            <a:r>
              <a:rPr lang="en-GB" dirty="0" smtClean="0"/>
              <a:t>You will be provided with some reading but will also need to find your own</a:t>
            </a:r>
          </a:p>
          <a:p>
            <a:r>
              <a:rPr lang="en-GB" dirty="0" smtClean="0"/>
              <a:t>Important to search efficiently and effectively and to use credible sources</a:t>
            </a:r>
          </a:p>
          <a:p>
            <a:pPr lvl="0"/>
            <a:r>
              <a:rPr lang="en-GB" dirty="0" smtClean="0"/>
              <a:t>You will also need to read large quantities of text quickly, accurately and critically. In this context, 'critical' means discerning the strengths and the limitations of the work you are studying, so you can engage with it at an appropriate level.</a:t>
            </a:r>
          </a:p>
          <a:p>
            <a:endParaRPr lang="en-GB" dirty="0"/>
          </a:p>
        </p:txBody>
      </p:sp>
    </p:spTree>
    <p:extLst>
      <p:ext uri="{BB962C8B-B14F-4D97-AF65-F5344CB8AC3E}">
        <p14:creationId xmlns:p14="http://schemas.microsoft.com/office/powerpoint/2010/main" xmlns="" val="2089828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Depth</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lvl="0"/>
            <a:r>
              <a:rPr lang="en-GB" dirty="0" smtClean="0"/>
              <a:t>Through your studies you acquire an understanding of the theories and concepts of your subject. In gaining an understanding, rather than simply 'learning' the theories, your thinking evolves and you are able to form well-reasoned judgments about the theory.</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029200" y="0"/>
            <a:ext cx="2828925" cy="609600"/>
          </a:xfrm>
          <a:prstGeom prst="rect">
            <a:avLst/>
          </a:prstGeom>
        </p:spPr>
      </p:pic>
    </p:spTree>
    <p:extLst>
      <p:ext uri="{BB962C8B-B14F-4D97-AF65-F5344CB8AC3E}">
        <p14:creationId xmlns:p14="http://schemas.microsoft.com/office/powerpoint/2010/main" xmlns="" val="4252334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685800"/>
            <a:ext cx="7024744" cy="1143000"/>
          </a:xfrm>
        </p:spPr>
        <p:txBody>
          <a:bodyPr/>
          <a:lstStyle/>
          <a:p>
            <a:pPr algn="ctr"/>
            <a:r>
              <a:rPr lang="en-GB" dirty="0" smtClean="0"/>
              <a:t>Searching</a:t>
            </a:r>
            <a:endParaRPr lang="en-GB" dirty="0"/>
          </a:p>
        </p:txBody>
      </p:sp>
      <p:sp>
        <p:nvSpPr>
          <p:cNvPr id="6" name="Content Placeholder 5"/>
          <p:cNvSpPr>
            <a:spLocks noGrp="1"/>
          </p:cNvSpPr>
          <p:nvPr>
            <p:ph idx="1"/>
          </p:nvPr>
        </p:nvSpPr>
        <p:spPr>
          <a:xfrm>
            <a:off x="1066800" y="1905000"/>
            <a:ext cx="6777317" cy="3508977"/>
          </a:xfrm>
        </p:spPr>
        <p:txBody>
          <a:bodyPr/>
          <a:lstStyle/>
          <a:p>
            <a:pPr lvl="0"/>
            <a:r>
              <a:rPr lang="en-GB" dirty="0" smtClean="0"/>
              <a:t>Your textbooks are your first source of information. They tell you the names of key theorists and you can also follow up on the references, the bibliography or further reading lists provided. By selecting those that are relevant and expanding your reading to them, you are led on to other relevant materials with their own lists of references.</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Evaluating sources</a:t>
            </a:r>
            <a:endParaRPr lang="en-GB" dirty="0"/>
          </a:p>
        </p:txBody>
      </p:sp>
      <p:sp>
        <p:nvSpPr>
          <p:cNvPr id="6" name="Content Placeholder 5"/>
          <p:cNvSpPr>
            <a:spLocks noGrp="1"/>
          </p:cNvSpPr>
          <p:nvPr>
            <p:ph idx="1"/>
          </p:nvPr>
        </p:nvSpPr>
        <p:spPr/>
        <p:txBody>
          <a:bodyPr/>
          <a:lstStyle/>
          <a:p>
            <a:r>
              <a:rPr lang="en-GB" dirty="0" smtClean="0"/>
              <a:t>Provenance?</a:t>
            </a:r>
          </a:p>
          <a:p>
            <a:r>
              <a:rPr lang="en-GB" dirty="0" smtClean="0"/>
              <a:t>Relevance?</a:t>
            </a:r>
          </a:p>
          <a:p>
            <a:r>
              <a:rPr lang="en-GB" dirty="0" smtClean="0"/>
              <a:t>Objectivity?</a:t>
            </a:r>
          </a:p>
          <a:p>
            <a:r>
              <a:rPr lang="en-GB" dirty="0" smtClean="0"/>
              <a:t>Contemporary?</a:t>
            </a:r>
          </a:p>
          <a:p>
            <a:r>
              <a:rPr lang="en-GB" dirty="0" smtClean="0"/>
              <a:t>Data to support it?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Activity</a:t>
            </a:r>
            <a:endParaRPr lang="en-GB" dirty="0"/>
          </a:p>
        </p:txBody>
      </p:sp>
      <p:sp>
        <p:nvSpPr>
          <p:cNvPr id="4" name="Content Placeholder 3"/>
          <p:cNvSpPr>
            <a:spLocks noGrp="1"/>
          </p:cNvSpPr>
          <p:nvPr>
            <p:ph idx="1"/>
          </p:nvPr>
        </p:nvSpPr>
        <p:spPr/>
        <p:txBody>
          <a:bodyPr/>
          <a:lstStyle/>
          <a:p>
            <a:r>
              <a:rPr lang="en-GB" dirty="0" smtClean="0"/>
              <a:t>What sources are available?</a:t>
            </a:r>
          </a:p>
          <a:p>
            <a:endParaRPr lang="en-GB" dirty="0" smtClean="0"/>
          </a:p>
          <a:p>
            <a:r>
              <a:rPr lang="en-GB" dirty="0" smtClean="0"/>
              <a:t>Where will you find them?</a:t>
            </a:r>
          </a:p>
          <a:p>
            <a:endParaRPr lang="en-GB" dirty="0" smtClean="0"/>
          </a:p>
          <a:p>
            <a:r>
              <a:rPr lang="en-GB" dirty="0" smtClean="0"/>
              <a:t>Find an article or book and evaluate it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800" y="762000"/>
            <a:ext cx="7024744" cy="648736"/>
          </a:xfrm>
        </p:spPr>
        <p:txBody>
          <a:bodyPr>
            <a:normAutofit fontScale="90000"/>
          </a:bodyPr>
          <a:lstStyle/>
          <a:p>
            <a:pPr algn="ctr"/>
            <a:r>
              <a:rPr lang="en-GB" dirty="0" smtClean="0"/>
              <a:t>Different sources</a:t>
            </a:r>
            <a:endParaRPr lang="en-GB" dirty="0"/>
          </a:p>
        </p:txBody>
      </p:sp>
      <p:sp>
        <p:nvSpPr>
          <p:cNvPr id="6" name="Content Placeholder 5"/>
          <p:cNvSpPr>
            <a:spLocks noGrp="1"/>
          </p:cNvSpPr>
          <p:nvPr>
            <p:ph idx="1"/>
          </p:nvPr>
        </p:nvSpPr>
        <p:spPr>
          <a:xfrm>
            <a:off x="1043492" y="1828800"/>
            <a:ext cx="6777317" cy="4495800"/>
          </a:xfrm>
        </p:spPr>
        <p:txBody>
          <a:bodyPr>
            <a:normAutofit/>
          </a:bodyPr>
          <a:lstStyle/>
          <a:p>
            <a:r>
              <a:rPr lang="en-GB" dirty="0" smtClean="0"/>
              <a:t>Text books</a:t>
            </a:r>
          </a:p>
          <a:p>
            <a:r>
              <a:rPr lang="en-GB" dirty="0" smtClean="0"/>
              <a:t>Readers</a:t>
            </a:r>
          </a:p>
          <a:p>
            <a:r>
              <a:rPr lang="en-GB" dirty="0" smtClean="0"/>
              <a:t>Academic journals</a:t>
            </a:r>
          </a:p>
          <a:p>
            <a:r>
              <a:rPr lang="en-GB" dirty="0" smtClean="0"/>
              <a:t>Professional journals</a:t>
            </a:r>
          </a:p>
          <a:p>
            <a:r>
              <a:rPr lang="en-GB" dirty="0" smtClean="0"/>
              <a:t>Government literature</a:t>
            </a:r>
          </a:p>
          <a:p>
            <a:r>
              <a:rPr lang="en-GB" dirty="0" smtClean="0"/>
              <a:t>World organisation literature</a:t>
            </a:r>
          </a:p>
          <a:p>
            <a:r>
              <a:rPr lang="en-GB" dirty="0" smtClean="0"/>
              <a:t>Organisational literature</a:t>
            </a:r>
          </a:p>
          <a:p>
            <a:r>
              <a:rPr lang="en-GB" dirty="0" smtClean="0"/>
              <a:t>White papers</a:t>
            </a:r>
          </a:p>
          <a:p>
            <a:r>
              <a:rPr lang="en-GB" dirty="0" smtClean="0"/>
              <a:t>Websites</a:t>
            </a:r>
          </a:p>
          <a:p>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572536"/>
          </a:xfrm>
        </p:spPr>
        <p:txBody>
          <a:bodyPr>
            <a:normAutofit fontScale="90000"/>
          </a:bodyPr>
          <a:lstStyle/>
          <a:p>
            <a:pPr algn="ctr"/>
            <a:r>
              <a:rPr lang="en-GB" dirty="0" smtClean="0"/>
              <a:t>Finding reading</a:t>
            </a:r>
            <a:endParaRPr lang="en-GB" dirty="0"/>
          </a:p>
        </p:txBody>
      </p:sp>
      <p:sp>
        <p:nvSpPr>
          <p:cNvPr id="4" name="Content Placeholder 3"/>
          <p:cNvSpPr>
            <a:spLocks noGrp="1"/>
          </p:cNvSpPr>
          <p:nvPr>
            <p:ph idx="1"/>
          </p:nvPr>
        </p:nvSpPr>
        <p:spPr/>
        <p:txBody>
          <a:bodyPr/>
          <a:lstStyle/>
          <a:p>
            <a:r>
              <a:rPr lang="en-GB" dirty="0" smtClean="0"/>
              <a:t>SBS library</a:t>
            </a:r>
          </a:p>
          <a:p>
            <a:r>
              <a:rPr lang="en-GB" dirty="0" smtClean="0"/>
              <a:t>SBS online services</a:t>
            </a:r>
          </a:p>
          <a:p>
            <a:r>
              <a:rPr lang="en-GB" dirty="0" smtClean="0"/>
              <a:t>CIPD</a:t>
            </a:r>
            <a:br>
              <a:rPr lang="en-GB" dirty="0" smtClean="0"/>
            </a:br>
            <a:endParaRPr lang="en-GB" dirty="0" smtClean="0"/>
          </a:p>
          <a:p>
            <a:r>
              <a:rPr lang="en-GB" dirty="0" smtClean="0"/>
              <a:t>Google scholar</a:t>
            </a:r>
          </a:p>
          <a:p>
            <a:r>
              <a:rPr lang="en-GB" dirty="0" smtClean="0"/>
              <a:t>Google books</a:t>
            </a:r>
          </a:p>
          <a:p>
            <a:r>
              <a:rPr lang="en-GB" dirty="0" smtClean="0"/>
              <a:t>?</a:t>
            </a:r>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572536"/>
          </a:xfrm>
        </p:spPr>
        <p:txBody>
          <a:bodyPr>
            <a:normAutofit fontScale="90000"/>
          </a:bodyPr>
          <a:lstStyle/>
          <a:p>
            <a:pPr algn="ctr"/>
            <a:r>
              <a:rPr lang="en-GB" dirty="0" smtClean="0"/>
              <a:t>Reading efficiently </a:t>
            </a:r>
            <a:endParaRPr lang="en-GB" dirty="0"/>
          </a:p>
        </p:txBody>
      </p:sp>
      <p:sp>
        <p:nvSpPr>
          <p:cNvPr id="4" name="Content Placeholder 3"/>
          <p:cNvSpPr>
            <a:spLocks noGrp="1"/>
          </p:cNvSpPr>
          <p:nvPr>
            <p:ph idx="1"/>
          </p:nvPr>
        </p:nvSpPr>
        <p:spPr/>
        <p:txBody>
          <a:bodyPr/>
          <a:lstStyle/>
          <a:p>
            <a:r>
              <a:rPr lang="en-GB" dirty="0" smtClean="0"/>
              <a:t>Scanning</a:t>
            </a:r>
            <a:endParaRPr lang="en-GB" dirty="0" smtClean="0"/>
          </a:p>
          <a:p>
            <a:r>
              <a:rPr lang="en-GB" dirty="0" smtClean="0"/>
              <a:t>Skimming</a:t>
            </a:r>
          </a:p>
          <a:p>
            <a:r>
              <a:rPr lang="en-GB" dirty="0" smtClean="0"/>
              <a:t>Evaluating</a:t>
            </a:r>
          </a:p>
          <a:p>
            <a:r>
              <a:rPr lang="en-GB" dirty="0" smtClean="0"/>
              <a:t>Selecting</a:t>
            </a:r>
          </a:p>
          <a:p>
            <a:r>
              <a:rPr lang="en-GB" dirty="0" smtClean="0"/>
              <a:t>Applying</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From the previous article or book using the Harvard system provide a reference</a:t>
            </a:r>
          </a:p>
          <a:p>
            <a:endParaRPr lang="en-GB" dirty="0" smtClean="0"/>
          </a:p>
          <a:p>
            <a:r>
              <a:rPr lang="en-GB" dirty="0" smtClean="0"/>
              <a:t>Why is it important?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Presentations</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writing</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Exams</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evaluation</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plan</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131</TotalTime>
  <Words>447</Words>
  <Application>Microsoft Office PowerPoint</Application>
  <PresentationFormat>On-screen Show (4:3)</PresentationFormat>
  <Paragraphs>78</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Austin</vt:lpstr>
      <vt:lpstr>Postgraduate Study Skills</vt:lpstr>
      <vt:lpstr>Purpose</vt:lpstr>
      <vt:lpstr>What are the key study skills?</vt:lpstr>
      <vt:lpstr>Slide 4</vt:lpstr>
      <vt:lpstr>What is the required level?</vt:lpstr>
      <vt:lpstr>Slide 6</vt:lpstr>
      <vt:lpstr>Slide 7</vt:lpstr>
      <vt:lpstr>Reading skills</vt:lpstr>
      <vt:lpstr>Depth </vt:lpstr>
      <vt:lpstr>Searching</vt:lpstr>
      <vt:lpstr>Evaluating sources</vt:lpstr>
      <vt:lpstr>Activity</vt:lpstr>
      <vt:lpstr>Different sources</vt:lpstr>
      <vt:lpstr>Finding reading</vt:lpstr>
      <vt:lpstr>Reading efficiently </vt:lpstr>
      <vt:lpstr>Referencing</vt:lpstr>
      <vt:lpstr>Presentations</vt:lpstr>
      <vt:lpstr>Report writing</vt:lpstr>
      <vt:lpstr>Exams</vt:lpstr>
      <vt:lpstr>Self evaluation</vt:lpstr>
      <vt:lpstr>Action plan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A BUSINESS ISSUE FROM AN HR PERSPECTIVE</dc:title>
  <dc:creator>Ainger</dc:creator>
  <cp:lastModifiedBy>bus-as</cp:lastModifiedBy>
  <cp:revision>14</cp:revision>
  <dcterms:created xsi:type="dcterms:W3CDTF">2006-08-16T00:00:00Z</dcterms:created>
  <dcterms:modified xsi:type="dcterms:W3CDTF">2013-09-25T16:36:42Z</dcterms:modified>
</cp:coreProperties>
</file>