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CD1"/>
          </a:solidFill>
        </a:fill>
      </a:tcStyle>
    </a:wholeTbl>
    <a:band2H>
      <a:tcTxStyle b="def" i="def"/>
      <a:tcStyle>
        <a:tcBdr/>
        <a:fill>
          <a:solidFill>
            <a:srgbClr val="E6E7EA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CD6"/>
          </a:solidFill>
        </a:fill>
      </a:tcStyle>
    </a:wholeTbl>
    <a:band2H>
      <a:tcTxStyle b="def" i="def"/>
      <a:tcStyle>
        <a:tcBdr/>
        <a:fill>
          <a:solidFill>
            <a:srgbClr val="E7EEEC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ACBCB"/>
          </a:solidFill>
        </a:fill>
      </a:tcStyle>
    </a:wholeTbl>
    <a:band2H>
      <a:tcTxStyle b="def" i="def"/>
      <a:tcStyle>
        <a:tcBdr/>
        <a:fill>
          <a:solidFill>
            <a:srgbClr val="F5E7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508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254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3" name="Shape 183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>
    <a:lvl1pPr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1pPr>
    <a:lvl2pPr indent="2286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2pPr>
    <a:lvl3pPr indent="4572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3pPr>
    <a:lvl4pPr indent="6858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4pPr>
    <a:lvl5pPr indent="9144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5pPr>
    <a:lvl6pPr indent="11430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6pPr>
    <a:lvl7pPr indent="13716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7pPr>
    <a:lvl8pPr indent="16002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8pPr>
    <a:lvl9pPr indent="1828800" defTabSz="457200" latinLnBrk="0">
      <a:defRPr sz="1200">
        <a:solidFill>
          <a:srgbClr val="FFFFFF"/>
        </a:solidFill>
        <a:latin typeface="+mn-lt"/>
        <a:ea typeface="+mn-ea"/>
        <a:cs typeface="+mn-cs"/>
        <a:sym typeface="Century Gothic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Text"/>
          <p:cNvSpPr txBox="1"/>
          <p:nvPr>
            <p:ph type="title"/>
          </p:nvPr>
        </p:nvSpPr>
        <p:spPr>
          <a:xfrm>
            <a:off x="684212" y="685798"/>
            <a:ext cx="8001001" cy="2971802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18" name="Body Level One…"/>
          <p:cNvSpPr txBox="1"/>
          <p:nvPr>
            <p:ph type="body" sz="quarter" idx="1"/>
          </p:nvPr>
        </p:nvSpPr>
        <p:spPr>
          <a:xfrm>
            <a:off x="684212" y="3843866"/>
            <a:ext cx="6400801" cy="1947334"/>
          </a:xfrm>
          <a:prstGeom prst="rect">
            <a:avLst/>
          </a:prstGeom>
        </p:spPr>
        <p:txBody>
          <a:bodyPr anchor="t"/>
          <a:lstStyle>
            <a:lvl1pPr marL="0" indent="0">
              <a:buClrTx/>
              <a:buSzTx/>
              <a:buNone/>
              <a:defRPr sz="2100"/>
            </a:lvl1pPr>
            <a:lvl2pPr marL="0" indent="457200">
              <a:buClrTx/>
              <a:buSzTx/>
              <a:buNone/>
              <a:defRPr sz="2100"/>
            </a:lvl2pPr>
            <a:lvl3pPr marL="0" indent="914400">
              <a:buClrTx/>
              <a:buSzTx/>
              <a:buNone/>
              <a:defRPr sz="2100"/>
            </a:lvl3pPr>
            <a:lvl4pPr marL="0" indent="1371600">
              <a:buClrTx/>
              <a:buSzTx/>
              <a:buNone/>
              <a:defRPr sz="2100"/>
            </a:lvl4pPr>
            <a:lvl5pPr marL="0" indent="1828800">
              <a:buClrTx/>
              <a:buSzTx/>
              <a:buNone/>
              <a:defRPr sz="21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" name="Straight Connector 15"/>
          <p:cNvSpPr/>
          <p:nvPr/>
        </p:nvSpPr>
        <p:spPr>
          <a:xfrm flipH="1">
            <a:off x="8228011" y="8466"/>
            <a:ext cx="3810001" cy="3810002"/>
          </a:xfrm>
          <a:prstGeom prst="line">
            <a:avLst/>
          </a:prstGeom>
          <a:ln w="12700" cap="rnd">
            <a:solidFill>
              <a:srgbClr val="FFFFFF"/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0" name="Straight Connector 16"/>
          <p:cNvSpPr/>
          <p:nvPr/>
        </p:nvSpPr>
        <p:spPr>
          <a:xfrm flipH="1">
            <a:off x="6108170" y="91544"/>
            <a:ext cx="6080656" cy="6080656"/>
          </a:xfrm>
          <a:prstGeom prst="line">
            <a:avLst/>
          </a:prstGeom>
          <a:ln w="12700" cap="rnd">
            <a:solidFill>
              <a:srgbClr val="FFFFFF"/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1" name="Straight Connector 18"/>
          <p:cNvSpPr/>
          <p:nvPr/>
        </p:nvSpPr>
        <p:spPr>
          <a:xfrm flipH="1">
            <a:off x="7235824" y="228600"/>
            <a:ext cx="4953001" cy="4953001"/>
          </a:xfrm>
          <a:prstGeom prst="line">
            <a:avLst/>
          </a:prstGeom>
          <a:ln w="12700" cap="rnd">
            <a:solidFill>
              <a:srgbClr val="FFFFFF"/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" name="Straight Connector 20"/>
          <p:cNvSpPr/>
          <p:nvPr/>
        </p:nvSpPr>
        <p:spPr>
          <a:xfrm flipH="1">
            <a:off x="7335836" y="32277"/>
            <a:ext cx="4852990" cy="4852991"/>
          </a:xfrm>
          <a:prstGeom prst="line">
            <a:avLst/>
          </a:prstGeom>
          <a:ln w="31750" cap="rnd">
            <a:solidFill>
              <a:srgbClr val="FFFFFF"/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3" name="Straight Connector 22"/>
          <p:cNvSpPr/>
          <p:nvPr/>
        </p:nvSpPr>
        <p:spPr>
          <a:xfrm flipH="1">
            <a:off x="7845425" y="609601"/>
            <a:ext cx="4343400" cy="4343399"/>
          </a:xfrm>
          <a:prstGeom prst="line">
            <a:avLst/>
          </a:prstGeom>
          <a:ln w="31750" cap="rnd">
            <a:solidFill>
              <a:srgbClr val="FFFFFF"/>
            </a:solidFill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Text"/>
          <p:cNvSpPr txBox="1"/>
          <p:nvPr>
            <p:ph type="title"/>
          </p:nvPr>
        </p:nvSpPr>
        <p:spPr>
          <a:xfrm>
            <a:off x="684212" y="4487331"/>
            <a:ext cx="8534401" cy="150706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2" name="Body Level One…"/>
          <p:cNvSpPr txBox="1"/>
          <p:nvPr>
            <p:ph type="body" sz="half" idx="1"/>
          </p:nvPr>
        </p:nvSpPr>
        <p:spPr>
          <a:xfrm>
            <a:off x="684212" y="685800"/>
            <a:ext cx="8534401" cy="361526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Text"/>
          <p:cNvSpPr txBox="1"/>
          <p:nvPr>
            <p:ph type="title"/>
          </p:nvPr>
        </p:nvSpPr>
        <p:spPr>
          <a:xfrm>
            <a:off x="684210" y="2006600"/>
            <a:ext cx="8534402" cy="2281601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41" name="Body Level One…"/>
          <p:cNvSpPr txBox="1"/>
          <p:nvPr>
            <p:ph type="body" sz="quarter" idx="1"/>
          </p:nvPr>
        </p:nvSpPr>
        <p:spPr>
          <a:xfrm>
            <a:off x="684212" y="4495800"/>
            <a:ext cx="8534401" cy="1498600"/>
          </a:xfrm>
          <a:prstGeom prst="rect">
            <a:avLst/>
          </a:prstGeom>
        </p:spPr>
        <p:txBody>
          <a:bodyPr anchor="t"/>
          <a:lstStyle>
            <a:lvl1pPr marL="0" indent="0">
              <a:buClrTx/>
              <a:buSzTx/>
              <a:buNone/>
              <a:defRPr sz="1800"/>
            </a:lvl1pPr>
            <a:lvl2pPr marL="0" indent="457200">
              <a:buClrTx/>
              <a:buSzTx/>
              <a:buNone/>
              <a:defRPr sz="1800"/>
            </a:lvl2pPr>
            <a:lvl3pPr marL="0" indent="914400">
              <a:buClrTx/>
              <a:buSzTx/>
              <a:buNone/>
              <a:defRPr sz="1800"/>
            </a:lvl3pPr>
            <a:lvl4pPr marL="0" indent="1371600">
              <a:buClrTx/>
              <a:buSzTx/>
              <a:buNone/>
              <a:defRPr sz="1800"/>
            </a:lvl4pPr>
            <a:lvl5pPr marL="0" indent="1828800">
              <a:buClrTx/>
              <a:buSzTx/>
              <a:buNone/>
              <a:defRPr sz="1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itle Text"/>
          <p:cNvSpPr txBox="1"/>
          <p:nvPr>
            <p:ph type="title"/>
          </p:nvPr>
        </p:nvSpPr>
        <p:spPr>
          <a:xfrm>
            <a:off x="684212" y="4487331"/>
            <a:ext cx="8534401" cy="150706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0" name="Body Level One…"/>
          <p:cNvSpPr txBox="1"/>
          <p:nvPr>
            <p:ph type="body" sz="half" idx="1"/>
          </p:nvPr>
        </p:nvSpPr>
        <p:spPr>
          <a:xfrm>
            <a:off x="684210" y="685800"/>
            <a:ext cx="4937656" cy="361526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itle Text"/>
          <p:cNvSpPr txBox="1"/>
          <p:nvPr>
            <p:ph type="title"/>
          </p:nvPr>
        </p:nvSpPr>
        <p:spPr>
          <a:xfrm>
            <a:off x="684212" y="4487331"/>
            <a:ext cx="8534401" cy="150706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9" name="Body Level One…"/>
          <p:cNvSpPr txBox="1"/>
          <p:nvPr>
            <p:ph type="body" sz="quarter" idx="1"/>
          </p:nvPr>
        </p:nvSpPr>
        <p:spPr>
          <a:xfrm>
            <a:off x="972080" y="685800"/>
            <a:ext cx="4649788" cy="576263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800">
                <a:solidFill>
                  <a:srgbClr val="FFFFFF"/>
                </a:solidFill>
              </a:defRPr>
            </a:lvl1pPr>
            <a:lvl2pPr marL="0" indent="457200">
              <a:buClrTx/>
              <a:buSzTx/>
              <a:buNone/>
              <a:defRPr sz="2800">
                <a:solidFill>
                  <a:srgbClr val="FFFFFF"/>
                </a:solidFill>
              </a:defRPr>
            </a:lvl2pPr>
            <a:lvl3pPr marL="0" indent="914400">
              <a:buClrTx/>
              <a:buSzTx/>
              <a:buNone/>
              <a:defRPr sz="2800">
                <a:solidFill>
                  <a:srgbClr val="FFFFFF"/>
                </a:solidFill>
              </a:defRPr>
            </a:lvl3pPr>
            <a:lvl4pPr marL="0" indent="1371600">
              <a:buClrTx/>
              <a:buSzTx/>
              <a:buNone/>
              <a:defRPr sz="2800">
                <a:solidFill>
                  <a:srgbClr val="FFFFFF"/>
                </a:solidFill>
              </a:defRPr>
            </a:lvl4pPr>
            <a:lvl5pPr marL="0" indent="1828800">
              <a:buClrTx/>
              <a:buSzTx/>
              <a:buNone/>
              <a:defRPr sz="2800"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0" name="Text Placeholder 4"/>
          <p:cNvSpPr/>
          <p:nvPr>
            <p:ph type="body" sz="quarter" idx="13"/>
          </p:nvPr>
        </p:nvSpPr>
        <p:spPr>
          <a:xfrm>
            <a:off x="6079066" y="685799"/>
            <a:ext cx="4665134" cy="576264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sz="2800">
                <a:solidFill>
                  <a:srgbClr val="FFFFFF"/>
                </a:solidFill>
              </a:defRPr>
            </a:pP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Text"/>
          <p:cNvSpPr txBox="1"/>
          <p:nvPr>
            <p:ph type="title"/>
          </p:nvPr>
        </p:nvSpPr>
        <p:spPr>
          <a:xfrm>
            <a:off x="684212" y="4487331"/>
            <a:ext cx="8534401" cy="150706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itle Text"/>
          <p:cNvSpPr txBox="1"/>
          <p:nvPr>
            <p:ph type="title"/>
          </p:nvPr>
        </p:nvSpPr>
        <p:spPr>
          <a:xfrm>
            <a:off x="7085011" y="685800"/>
            <a:ext cx="3657601" cy="13716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/>
            <a:r>
              <a:t>Title Text</a:t>
            </a:r>
          </a:p>
        </p:txBody>
      </p:sp>
      <p:sp>
        <p:nvSpPr>
          <p:cNvPr id="84" name="Body Level One…"/>
          <p:cNvSpPr txBox="1"/>
          <p:nvPr>
            <p:ph type="body" sz="half" idx="1"/>
          </p:nvPr>
        </p:nvSpPr>
        <p:spPr>
          <a:xfrm>
            <a:off x="684212" y="685800"/>
            <a:ext cx="5943602" cy="5308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Text Placeholder 3"/>
          <p:cNvSpPr/>
          <p:nvPr>
            <p:ph type="body" sz="quarter" idx="13"/>
          </p:nvPr>
        </p:nvSpPr>
        <p:spPr>
          <a:xfrm>
            <a:off x="7085011" y="2209799"/>
            <a:ext cx="3657601" cy="2091267"/>
          </a:xfrm>
          <a:prstGeom prst="rect">
            <a:avLst/>
          </a:prstGeom>
        </p:spPr>
        <p:txBody>
          <a:bodyPr anchor="t"/>
          <a:lstStyle/>
          <a:p>
            <a:pPr marL="0" indent="0">
              <a:buClrTx/>
              <a:buSzTx/>
              <a:buNone/>
              <a:defRPr sz="1600"/>
            </a:pPr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itle Text"/>
          <p:cNvSpPr txBox="1"/>
          <p:nvPr>
            <p:ph type="title"/>
          </p:nvPr>
        </p:nvSpPr>
        <p:spPr>
          <a:xfrm>
            <a:off x="4722812" y="1447800"/>
            <a:ext cx="6019801" cy="1143000"/>
          </a:xfrm>
          <a:prstGeom prst="rect">
            <a:avLst/>
          </a:prstGeom>
        </p:spPr>
        <p:txBody>
          <a:bodyPr anchor="b"/>
          <a:lstStyle>
            <a:lvl1pPr>
              <a:defRPr sz="2800"/>
            </a:lvl1pPr>
          </a:lstStyle>
          <a:p>
            <a:pPr/>
            <a:r>
              <a:t>Title Text</a:t>
            </a:r>
          </a:p>
        </p:txBody>
      </p:sp>
      <p:sp>
        <p:nvSpPr>
          <p:cNvPr id="94" name="Picture Placeholder 2"/>
          <p:cNvSpPr/>
          <p:nvPr>
            <p:ph type="pic" sz="quarter" idx="13"/>
          </p:nvPr>
        </p:nvSpPr>
        <p:spPr>
          <a:xfrm>
            <a:off x="989011" y="914400"/>
            <a:ext cx="3280976" cy="4572000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  <a:round/>
          </a:ln>
        </p:spPr>
        <p:txBody>
          <a:bodyPr lIns="91439" rIns="91439" anchor="t">
            <a:noAutofit/>
          </a:bodyPr>
          <a:lstStyle/>
          <a:p>
            <a:pPr/>
          </a:p>
        </p:txBody>
      </p:sp>
      <p:sp>
        <p:nvSpPr>
          <p:cNvPr id="95" name="Body Level One…"/>
          <p:cNvSpPr txBox="1"/>
          <p:nvPr>
            <p:ph type="body" sz="quarter" idx="1"/>
          </p:nvPr>
        </p:nvSpPr>
        <p:spPr>
          <a:xfrm>
            <a:off x="4722812" y="2777065"/>
            <a:ext cx="6021388" cy="2048935"/>
          </a:xfrm>
          <a:prstGeom prst="rect">
            <a:avLst/>
          </a:prstGeom>
        </p:spPr>
        <p:txBody>
          <a:bodyPr anchor="t"/>
          <a:lstStyle>
            <a:lvl1pPr marL="0" indent="0">
              <a:buClrTx/>
              <a:buSzTx/>
              <a:buNone/>
              <a:defRPr sz="1800"/>
            </a:lvl1pPr>
            <a:lvl2pPr marL="0" indent="457200">
              <a:buClrTx/>
              <a:buSzTx/>
              <a:buNone/>
              <a:defRPr sz="1800"/>
            </a:lvl2pPr>
            <a:lvl3pPr marL="0" indent="914400">
              <a:buClrTx/>
              <a:buSzTx/>
              <a:buNone/>
              <a:defRPr sz="1800"/>
            </a:lvl3pPr>
            <a:lvl4pPr marL="0" indent="1371600">
              <a:buClrTx/>
              <a:buSzTx/>
              <a:buNone/>
              <a:defRPr sz="1800"/>
            </a:lvl4pPr>
            <a:lvl5pPr marL="0" indent="1828800">
              <a:buClrTx/>
              <a:buSzTx/>
              <a:buNone/>
              <a:defRPr sz="1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itle Text"/>
          <p:cNvSpPr txBox="1"/>
          <p:nvPr>
            <p:ph type="title"/>
          </p:nvPr>
        </p:nvSpPr>
        <p:spPr>
          <a:xfrm>
            <a:off x="684212" y="4487331"/>
            <a:ext cx="8534401" cy="150706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4" name="Picture Placeholder 2"/>
          <p:cNvSpPr/>
          <p:nvPr>
            <p:ph type="pic" idx="13"/>
          </p:nvPr>
        </p:nvSpPr>
        <p:spPr>
          <a:xfrm>
            <a:off x="685799" y="533400"/>
            <a:ext cx="10818814" cy="3124200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  <a:round/>
          </a:ln>
        </p:spPr>
        <p:txBody>
          <a:bodyPr lIns="91439" rIns="91439" anchor="t">
            <a:noAutofit/>
          </a:bodyPr>
          <a:lstStyle/>
          <a:p>
            <a:pPr/>
          </a:p>
        </p:txBody>
      </p:sp>
      <p:sp>
        <p:nvSpPr>
          <p:cNvPr id="105" name="Body Level One…"/>
          <p:cNvSpPr txBox="1"/>
          <p:nvPr>
            <p:ph type="body" sz="quarter" idx="1"/>
          </p:nvPr>
        </p:nvSpPr>
        <p:spPr>
          <a:xfrm>
            <a:off x="914402" y="3843866"/>
            <a:ext cx="8304211" cy="457201"/>
          </a:xfrm>
          <a:prstGeom prst="rect">
            <a:avLst/>
          </a:prstGeom>
        </p:spPr>
        <p:txBody>
          <a:bodyPr anchor="t"/>
          <a:lstStyle>
            <a:lvl1pPr marL="0" indent="0">
              <a:buClrTx/>
              <a:buSzTx/>
              <a:buNone/>
              <a:defRPr sz="1600"/>
            </a:lvl1pPr>
            <a:lvl2pPr marL="0" indent="457200">
              <a:buClrTx/>
              <a:buSzTx/>
              <a:buNone/>
              <a:defRPr sz="1600"/>
            </a:lvl2pPr>
            <a:lvl3pPr marL="0" indent="914400">
              <a:buClrTx/>
              <a:buSzTx/>
              <a:buNone/>
              <a:defRPr sz="1600"/>
            </a:lvl3pPr>
            <a:lvl4pPr marL="0" indent="1371600">
              <a:buClrTx/>
              <a:buSzTx/>
              <a:buNone/>
              <a:defRPr sz="1600"/>
            </a:lvl4pPr>
            <a:lvl5pPr marL="0" indent="1828800">
              <a:buClrTx/>
              <a:buSz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Title Text"/>
          <p:cNvSpPr txBox="1"/>
          <p:nvPr>
            <p:ph type="title"/>
          </p:nvPr>
        </p:nvSpPr>
        <p:spPr>
          <a:xfrm>
            <a:off x="684212" y="685800"/>
            <a:ext cx="10058401" cy="2743200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14" name="Body Level One…"/>
          <p:cNvSpPr txBox="1"/>
          <p:nvPr>
            <p:ph type="body" sz="quarter" idx="1"/>
          </p:nvPr>
        </p:nvSpPr>
        <p:spPr>
          <a:xfrm>
            <a:off x="684212" y="4114800"/>
            <a:ext cx="8535989" cy="1879600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</a:lvl1pPr>
            <a:lvl2pPr marL="0" indent="457200">
              <a:buClrTx/>
              <a:buSzTx/>
              <a:buNone/>
            </a:lvl2pPr>
            <a:lvl3pPr marL="0" indent="914400">
              <a:buClrTx/>
              <a:buSzTx/>
              <a:buNone/>
            </a:lvl3pPr>
            <a:lvl4pPr marL="0" indent="1371600">
              <a:buClrTx/>
              <a:buSzTx/>
              <a:buNone/>
            </a:lvl4pPr>
            <a:lvl5pPr marL="0" indent="1828800">
              <a:buClrTx/>
              <a:buSz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Text"/>
          <p:cNvSpPr txBox="1"/>
          <p:nvPr>
            <p:ph type="title"/>
          </p:nvPr>
        </p:nvSpPr>
        <p:spPr>
          <a:xfrm>
            <a:off x="1141411" y="685800"/>
            <a:ext cx="9144001" cy="2743200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23" name="Body Level One…"/>
          <p:cNvSpPr txBox="1"/>
          <p:nvPr>
            <p:ph type="body" sz="quarter" idx="1"/>
          </p:nvPr>
        </p:nvSpPr>
        <p:spPr>
          <a:xfrm>
            <a:off x="1446212" y="3429000"/>
            <a:ext cx="8534401" cy="381000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</a:lvl1pPr>
            <a:lvl2pPr marL="0" indent="457200">
              <a:buClrTx/>
              <a:buSzTx/>
              <a:buNone/>
            </a:lvl2pPr>
            <a:lvl3pPr marL="0" indent="914400">
              <a:buClrTx/>
              <a:buSzTx/>
              <a:buNone/>
            </a:lvl3pPr>
            <a:lvl4pPr marL="0" indent="1371600">
              <a:buClrTx/>
              <a:buSzTx/>
              <a:buNone/>
            </a:lvl4pPr>
            <a:lvl5pPr marL="0" indent="1828800">
              <a:buClrTx/>
              <a:buSz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4" name="Text Placeholder 2"/>
          <p:cNvSpPr/>
          <p:nvPr>
            <p:ph type="body" sz="quarter" idx="13"/>
          </p:nvPr>
        </p:nvSpPr>
        <p:spPr>
          <a:xfrm>
            <a:off x="684212" y="4301066"/>
            <a:ext cx="8534401" cy="1684866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</a:pPr>
          </a:p>
        </p:txBody>
      </p:sp>
      <p:sp>
        <p:nvSpPr>
          <p:cNvPr id="125" name="TextBox 13"/>
          <p:cNvSpPr txBox="1"/>
          <p:nvPr/>
        </p:nvSpPr>
        <p:spPr>
          <a:xfrm>
            <a:off x="531812" y="436589"/>
            <a:ext cx="609601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8000">
                <a:solidFill>
                  <a:srgbClr val="FFFFFF"/>
                </a:solidFill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26" name="TextBox 14"/>
          <p:cNvSpPr txBox="1"/>
          <p:nvPr/>
        </p:nvSpPr>
        <p:spPr>
          <a:xfrm>
            <a:off x="10285411" y="2392968"/>
            <a:ext cx="609601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8000">
                <a:solidFill>
                  <a:srgbClr val="FFFFFF"/>
                </a:solidFill>
              </a:defRPr>
            </a:lvl1pPr>
          </a:lstStyle>
          <a:p>
            <a:pPr/>
            <a:r>
              <a:t>”</a:t>
            </a:r>
          </a:p>
        </p:txBody>
      </p:sp>
      <p:sp>
        <p:nvSpPr>
          <p:cNvPr id="12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itle Text"/>
          <p:cNvSpPr txBox="1"/>
          <p:nvPr>
            <p:ph type="title"/>
          </p:nvPr>
        </p:nvSpPr>
        <p:spPr>
          <a:xfrm>
            <a:off x="684212" y="3429000"/>
            <a:ext cx="8534401" cy="1697401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35" name="Body Level One…"/>
          <p:cNvSpPr txBox="1"/>
          <p:nvPr>
            <p:ph type="body" sz="quarter" idx="1"/>
          </p:nvPr>
        </p:nvSpPr>
        <p:spPr>
          <a:xfrm>
            <a:off x="684210" y="5132980"/>
            <a:ext cx="8535991" cy="860401"/>
          </a:xfrm>
          <a:prstGeom prst="rect">
            <a:avLst/>
          </a:prstGeom>
        </p:spPr>
        <p:txBody>
          <a:bodyPr anchor="t"/>
          <a:lstStyle>
            <a:lvl1pPr marL="0" indent="0">
              <a:buClrTx/>
              <a:buSzTx/>
              <a:buNone/>
            </a:lvl1pPr>
            <a:lvl2pPr marL="0" indent="457200">
              <a:buClrTx/>
              <a:buSzTx/>
              <a:buNone/>
            </a:lvl2pPr>
            <a:lvl3pPr marL="0" indent="914400">
              <a:buClrTx/>
              <a:buSzTx/>
              <a:buNone/>
            </a:lvl3pPr>
            <a:lvl4pPr marL="0" indent="1371600">
              <a:buClrTx/>
              <a:buSzTx/>
              <a:buNone/>
            </a:lvl4pPr>
            <a:lvl5pPr marL="0" indent="1828800">
              <a:buClrTx/>
              <a:buSz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itle Text"/>
          <p:cNvSpPr txBox="1"/>
          <p:nvPr>
            <p:ph type="title"/>
          </p:nvPr>
        </p:nvSpPr>
        <p:spPr>
          <a:xfrm>
            <a:off x="1141412" y="685800"/>
            <a:ext cx="9144001" cy="2743200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44" name="Body Level One…"/>
          <p:cNvSpPr txBox="1"/>
          <p:nvPr>
            <p:ph type="body" sz="quarter" idx="1"/>
          </p:nvPr>
        </p:nvSpPr>
        <p:spPr>
          <a:xfrm>
            <a:off x="684212" y="3928533"/>
            <a:ext cx="8534401" cy="1049867"/>
          </a:xfrm>
          <a:prstGeom prst="rect">
            <a:avLst/>
          </a:prstGeom>
        </p:spPr>
        <p:txBody>
          <a:bodyPr anchor="b"/>
          <a:lstStyle>
            <a:lvl1pPr indent="-571500">
              <a:buClrTx/>
              <a:buSzTx/>
              <a:buNone/>
              <a:defRPr cap="all" sz="2400">
                <a:solidFill>
                  <a:srgbClr val="FFFFFF"/>
                </a:solidFill>
              </a:defRPr>
            </a:lvl1pPr>
            <a:lvl2pPr marL="838200" indent="-381000">
              <a:buClrTx/>
              <a:defRPr cap="all" sz="2400">
                <a:solidFill>
                  <a:srgbClr val="FFFFFF"/>
                </a:solidFill>
              </a:defRPr>
            </a:lvl2pPr>
            <a:lvl3pPr marL="1343025" indent="-428625">
              <a:buClrTx/>
              <a:defRPr cap="all" sz="2400">
                <a:solidFill>
                  <a:srgbClr val="FFFFFF"/>
                </a:solidFill>
              </a:defRPr>
            </a:lvl3pPr>
            <a:lvl4pPr marL="1665514" indent="-293914">
              <a:buClrTx/>
              <a:defRPr cap="all" sz="2400">
                <a:solidFill>
                  <a:srgbClr val="FFFFFF"/>
                </a:solidFill>
              </a:defRPr>
            </a:lvl4pPr>
            <a:lvl5pPr marL="2122714" indent="-293914">
              <a:buClrTx/>
              <a:defRPr cap="all" sz="2400"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5" name="Text Placeholder 2"/>
          <p:cNvSpPr/>
          <p:nvPr>
            <p:ph type="body" sz="quarter" idx="13"/>
          </p:nvPr>
        </p:nvSpPr>
        <p:spPr>
          <a:xfrm>
            <a:off x="684211" y="4978400"/>
            <a:ext cx="8534401" cy="1016000"/>
          </a:xfrm>
          <a:prstGeom prst="rect">
            <a:avLst/>
          </a:prstGeom>
        </p:spPr>
        <p:txBody>
          <a:bodyPr anchor="t"/>
          <a:lstStyle/>
          <a:p>
            <a:pPr marL="0" indent="0">
              <a:buClrTx/>
              <a:buSzTx/>
              <a:buNone/>
              <a:defRPr sz="1800"/>
            </a:pPr>
          </a:p>
        </p:txBody>
      </p:sp>
      <p:sp>
        <p:nvSpPr>
          <p:cNvPr id="146" name="TextBox 10"/>
          <p:cNvSpPr txBox="1"/>
          <p:nvPr/>
        </p:nvSpPr>
        <p:spPr>
          <a:xfrm>
            <a:off x="531812" y="436589"/>
            <a:ext cx="609601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8000">
                <a:solidFill>
                  <a:srgbClr val="FFFFFF"/>
                </a:solidFill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47" name="TextBox 11"/>
          <p:cNvSpPr txBox="1"/>
          <p:nvPr/>
        </p:nvSpPr>
        <p:spPr>
          <a:xfrm>
            <a:off x="10285411" y="2392968"/>
            <a:ext cx="609601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r">
              <a:defRPr sz="8000">
                <a:solidFill>
                  <a:srgbClr val="FFFFFF"/>
                </a:solidFill>
              </a:defRPr>
            </a:lvl1pPr>
          </a:lstStyle>
          <a:p>
            <a:pPr/>
            <a:r>
              <a:t>”</a:t>
            </a:r>
          </a:p>
        </p:txBody>
      </p:sp>
      <p:sp>
        <p:nvSpPr>
          <p:cNvPr id="14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itle Text"/>
          <p:cNvSpPr txBox="1"/>
          <p:nvPr>
            <p:ph type="title"/>
          </p:nvPr>
        </p:nvSpPr>
        <p:spPr>
          <a:xfrm>
            <a:off x="684212" y="685800"/>
            <a:ext cx="10058401" cy="27432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6" name="Body Level One…"/>
          <p:cNvSpPr txBox="1"/>
          <p:nvPr>
            <p:ph type="body" sz="quarter" idx="1"/>
          </p:nvPr>
        </p:nvSpPr>
        <p:spPr>
          <a:xfrm>
            <a:off x="684212" y="3928533"/>
            <a:ext cx="8534401" cy="838201"/>
          </a:xfrm>
          <a:prstGeom prst="rect">
            <a:avLst/>
          </a:prstGeom>
        </p:spPr>
        <p:txBody>
          <a:bodyPr anchor="b"/>
          <a:lstStyle>
            <a:lvl1pPr indent="-571500">
              <a:buClrTx/>
              <a:buSzTx/>
              <a:buNone/>
              <a:defRPr cap="all" sz="2400">
                <a:solidFill>
                  <a:srgbClr val="FFFFFF"/>
                </a:solidFill>
              </a:defRPr>
            </a:lvl1pPr>
            <a:lvl2pPr marL="838200" indent="-381000">
              <a:buClrTx/>
              <a:defRPr cap="all" sz="2400">
                <a:solidFill>
                  <a:srgbClr val="FFFFFF"/>
                </a:solidFill>
              </a:defRPr>
            </a:lvl2pPr>
            <a:lvl3pPr marL="1343025" indent="-428625">
              <a:buClrTx/>
              <a:defRPr cap="all" sz="2400">
                <a:solidFill>
                  <a:srgbClr val="FFFFFF"/>
                </a:solidFill>
              </a:defRPr>
            </a:lvl3pPr>
            <a:lvl4pPr marL="1665514" indent="-293914">
              <a:buClrTx/>
              <a:defRPr cap="all" sz="2400">
                <a:solidFill>
                  <a:srgbClr val="FFFFFF"/>
                </a:solidFill>
              </a:defRPr>
            </a:lvl4pPr>
            <a:lvl5pPr marL="2122714" indent="-293914">
              <a:buClrTx/>
              <a:defRPr cap="all" sz="2400"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7" name="Text Placeholder 2"/>
          <p:cNvSpPr/>
          <p:nvPr>
            <p:ph type="body" sz="quarter" idx="13"/>
          </p:nvPr>
        </p:nvSpPr>
        <p:spPr>
          <a:xfrm>
            <a:off x="684211" y="4766731"/>
            <a:ext cx="8534401" cy="1227668"/>
          </a:xfrm>
          <a:prstGeom prst="rect">
            <a:avLst/>
          </a:prstGeom>
        </p:spPr>
        <p:txBody>
          <a:bodyPr anchor="t"/>
          <a:lstStyle/>
          <a:p>
            <a:pPr marL="0" indent="0">
              <a:buClrTx/>
              <a:buSzTx/>
              <a:buNone/>
              <a:defRPr sz="1800"/>
            </a:pPr>
          </a:p>
        </p:txBody>
      </p:sp>
      <p:sp>
        <p:nvSpPr>
          <p:cNvPr id="1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Title Text"/>
          <p:cNvSpPr txBox="1"/>
          <p:nvPr>
            <p:ph type="title"/>
          </p:nvPr>
        </p:nvSpPr>
        <p:spPr>
          <a:xfrm>
            <a:off x="684212" y="4487331"/>
            <a:ext cx="8534401" cy="150706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66" name="Body Level One…"/>
          <p:cNvSpPr txBox="1"/>
          <p:nvPr>
            <p:ph type="body" sz="half" idx="1"/>
          </p:nvPr>
        </p:nvSpPr>
        <p:spPr>
          <a:xfrm>
            <a:off x="684212" y="685800"/>
            <a:ext cx="8534401" cy="3615267"/>
          </a:xfrm>
          <a:prstGeom prst="rect">
            <a:avLst/>
          </a:prstGeom>
        </p:spPr>
        <p:txBody>
          <a:bodyPr anchor="t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itle Text"/>
          <p:cNvSpPr txBox="1"/>
          <p:nvPr>
            <p:ph type="title"/>
          </p:nvPr>
        </p:nvSpPr>
        <p:spPr>
          <a:xfrm>
            <a:off x="8685211" y="685800"/>
            <a:ext cx="2057401" cy="457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75" name="Body Level One…"/>
          <p:cNvSpPr txBox="1"/>
          <p:nvPr>
            <p:ph type="body" idx="1"/>
          </p:nvPr>
        </p:nvSpPr>
        <p:spPr>
          <a:xfrm>
            <a:off x="685800" y="685800"/>
            <a:ext cx="7823200" cy="5308600"/>
          </a:xfrm>
          <a:prstGeom prst="rect">
            <a:avLst/>
          </a:prstGeom>
        </p:spPr>
        <p:txBody>
          <a:bodyPr anchor="t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gradFill flip="none" rotWithShape="1">
          <a:gsLst>
            <a:gs pos="10000">
              <a:srgbClr val="66D3EE"/>
            </a:gs>
            <a:gs pos="100000">
              <a:srgbClr val="06588E"/>
            </a:gs>
          </a:gsLst>
          <a:lin ang="6120000" scaled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8"/>
            <a:chOff x="0" y="0"/>
            <a:chExt cx="2981857" cy="3208867"/>
          </a:xfrm>
        </p:grpSpPr>
        <p:sp>
          <p:nvSpPr>
            <p:cNvPr id="2" name="Straight Connector 7"/>
            <p:cNvSpPr/>
            <p:nvPr/>
          </p:nvSpPr>
          <p:spPr>
            <a:xfrm flipH="1">
              <a:off x="2069043" y="-1"/>
              <a:ext cx="912815" cy="912813"/>
            </a:xfrm>
            <a:prstGeom prst="line">
              <a:avLst/>
            </a:prstGeom>
            <a:noFill/>
            <a:ln w="9525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" name="Straight Connector 8"/>
            <p:cNvSpPr/>
            <p:nvPr/>
          </p:nvSpPr>
          <p:spPr>
            <a:xfrm flipH="1">
              <a:off x="0" y="227010"/>
              <a:ext cx="2981857" cy="2981858"/>
            </a:xfrm>
            <a:prstGeom prst="line">
              <a:avLst/>
            </a:prstGeom>
            <a:noFill/>
            <a:ln w="9525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" name="Straight Connector 9"/>
            <p:cNvSpPr/>
            <p:nvPr/>
          </p:nvSpPr>
          <p:spPr>
            <a:xfrm flipH="1">
              <a:off x="1085322" y="321733"/>
              <a:ext cx="1896536" cy="1896534"/>
            </a:xfrm>
            <a:prstGeom prst="line">
              <a:avLst/>
            </a:prstGeom>
            <a:noFill/>
            <a:ln w="9525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5" name="Straight Connector 10"/>
            <p:cNvSpPr/>
            <p:nvPr/>
          </p:nvSpPr>
          <p:spPr>
            <a:xfrm flipH="1">
              <a:off x="1236134" y="167746"/>
              <a:ext cx="1745722" cy="1745721"/>
            </a:xfrm>
            <a:prstGeom prst="line">
              <a:avLst/>
            </a:prstGeom>
            <a:noFill/>
            <a:ln w="28575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6" name="Straight Connector 11"/>
            <p:cNvSpPr/>
            <p:nvPr/>
          </p:nvSpPr>
          <p:spPr>
            <a:xfrm flipH="1">
              <a:off x="1711857" y="719667"/>
              <a:ext cx="1270001" cy="1270000"/>
            </a:xfrm>
            <a:prstGeom prst="line">
              <a:avLst/>
            </a:prstGeom>
            <a:noFill/>
            <a:ln w="28575" cap="rnd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8" name="Title Text"/>
          <p:cNvSpPr txBox="1"/>
          <p:nvPr>
            <p:ph type="title"/>
          </p:nvPr>
        </p:nvSpPr>
        <p:spPr>
          <a:xfrm>
            <a:off x="609600" y="224821"/>
            <a:ext cx="10972800" cy="12426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9" name="Body Level One…"/>
          <p:cNvSpPr txBox="1"/>
          <p:nvPr>
            <p:ph type="body" idx="1"/>
          </p:nvPr>
        </p:nvSpPr>
        <p:spPr>
          <a:xfrm>
            <a:off x="609600" y="1467453"/>
            <a:ext cx="10972800" cy="47914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" name="Slide Number"/>
          <p:cNvSpPr txBox="1"/>
          <p:nvPr>
            <p:ph type="sldNum" sz="quarter" idx="2"/>
          </p:nvPr>
        </p:nvSpPr>
        <p:spPr>
          <a:xfrm>
            <a:off x="10950851" y="5661659"/>
            <a:ext cx="554595" cy="5867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b">
            <a:spAutoFit/>
          </a:bodyPr>
          <a:lstStyle>
            <a:lvl1pPr algn="r">
              <a:defRPr sz="3200">
                <a:solidFill>
                  <a:srgbClr val="0A314A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0" algn="l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36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Century Gothic"/>
        </a:defRPr>
      </a:lvl9pPr>
    </p:titleStyle>
    <p:bodyStyle>
      <a:lvl1pPr marL="285750" marR="0" indent="-285750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1pPr>
      <a:lvl2pPr marL="774700" marR="0" indent="-317500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2pPr>
      <a:lvl3pPr marL="1271587" marR="0" indent="-357187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3pPr>
      <a:lvl4pPr marL="1616528" marR="0" indent="-244928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4pPr>
      <a:lvl5pPr marL="2073728" marR="0" indent="-244928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5pPr>
      <a:lvl6pPr marL="2612571" marR="0" indent="-326571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6pPr>
      <a:lvl7pPr marL="3069771" marR="0" indent="-326571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7pPr>
      <a:lvl8pPr marL="3526971" marR="0" indent="-326571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8pPr>
      <a:lvl9pPr marL="3984171" marR="0" indent="-326571" algn="l" defTabSz="457200" rtl="0" latinLnBrk="0">
        <a:lnSpc>
          <a:spcPct val="100000"/>
        </a:lnSpc>
        <a:spcBef>
          <a:spcPts val="600"/>
        </a:spcBef>
        <a:spcAft>
          <a:spcPts val="0"/>
        </a:spcAft>
        <a:buClr>
          <a:srgbClr val="FFFFFF"/>
        </a:buClr>
        <a:buSzPct val="80000"/>
        <a:buFontTx/>
        <a:buChar char=""/>
        <a:tabLst/>
        <a:defRPr b="0" baseline="0" cap="none" i="0" spc="0" strike="noStrike" sz="2000" u="none">
          <a:ln>
            <a:noFill/>
          </a:ln>
          <a:solidFill>
            <a:srgbClr val="0F496F"/>
          </a:solidFill>
          <a:uFillTx/>
          <a:latin typeface="+mn-lt"/>
          <a:ea typeface="+mn-ea"/>
          <a:cs typeface="+mn-cs"/>
          <a:sym typeface="Century Gothic"/>
        </a:defRPr>
      </a:lvl9pPr>
    </p:bodyStyle>
    <p:otherStyle>
      <a:lvl1pPr marL="0" marR="0" indent="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457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914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1371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18288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22860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2743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3200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3657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2.jpeg"/><Relationship Id="rId6" Type="http://schemas.openxmlformats.org/officeDocument/2006/relationships/image" Target="../media/image3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Rectangle 19"/>
          <p:cNvSpPr/>
          <p:nvPr/>
        </p:nvSpPr>
        <p:spPr>
          <a:xfrm>
            <a:off x="3370949" y="-151688"/>
            <a:ext cx="3488788" cy="3621105"/>
          </a:xfrm>
          <a:prstGeom prst="rect">
            <a:avLst/>
          </a:prstGeom>
          <a:solidFill>
            <a:schemeClr val="accent1"/>
          </a:solidFill>
          <a:ln w="15875" cap="rnd">
            <a:solidFill>
              <a:srgbClr val="042247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pPr>
              <a:defRPr sz="1500">
                <a:solidFill>
                  <a:srgbClr val="FFFFFF"/>
                </a:solidFill>
              </a:defRPr>
            </a:pPr>
          </a:p>
          <a:p>
            <a:pPr>
              <a:defRPr sz="1500">
                <a:solidFill>
                  <a:srgbClr val="FFFFFF"/>
                </a:solidFill>
              </a:defRPr>
            </a:pPr>
          </a:p>
          <a:p>
            <a:pPr>
              <a:defRPr sz="1200">
                <a:solidFill>
                  <a:srgbClr val="FFFFFF"/>
                </a:solidFill>
              </a:defRPr>
            </a:pPr>
            <a:r>
              <a:t>My name is Rhiana Marilyn Smith. I am 21 years old and live in the Garw Valley, Bridgend with my Mother, Father Labrador and two cats. In my spare time I enjoy running, watching Ice Hockey and visiting independent coffee shops around Wales. In 2015 my Mother and I decided that we would try and visit every State in the US before I turned 30, so far we have visited 8.</a:t>
            </a:r>
          </a:p>
        </p:txBody>
      </p:sp>
      <p:sp>
        <p:nvSpPr>
          <p:cNvPr id="186" name="TextBox 20"/>
          <p:cNvSpPr txBox="1"/>
          <p:nvPr/>
        </p:nvSpPr>
        <p:spPr>
          <a:xfrm>
            <a:off x="3427763" y="191968"/>
            <a:ext cx="3751023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1400" u="sng">
                <a:solidFill>
                  <a:srgbClr val="FFFFFF"/>
                </a:solidFill>
              </a:defRPr>
            </a:pPr>
            <a:r>
              <a:t>Amdana i</a:t>
            </a:r>
          </a:p>
          <a:p>
            <a:pPr>
              <a:defRPr b="1" sz="1400" u="sng">
                <a:solidFill>
                  <a:srgbClr val="FFFFFF"/>
                </a:solidFill>
              </a:defRPr>
            </a:pPr>
            <a:r>
              <a:t>About Me</a:t>
            </a:r>
          </a:p>
        </p:txBody>
      </p:sp>
      <p:pic>
        <p:nvPicPr>
          <p:cNvPr id="187" name="Picture 24" descr="Picture 24"/>
          <p:cNvPicPr>
            <a:picLocks noChangeAspect="1"/>
          </p:cNvPicPr>
          <p:nvPr/>
        </p:nvPicPr>
        <p:blipFill>
          <a:blip r:embed="rId2">
            <a:extLst/>
          </a:blip>
          <a:srcRect l="9826" t="0" r="19814" b="9244"/>
          <a:stretch>
            <a:fillRect/>
          </a:stretch>
        </p:blipFill>
        <p:spPr>
          <a:xfrm>
            <a:off x="-120584" y="2278295"/>
            <a:ext cx="3558773" cy="2477265"/>
          </a:xfrm>
          <a:prstGeom prst="rect">
            <a:avLst/>
          </a:prstGeom>
          <a:ln w="12700">
            <a:miter lim="400000"/>
          </a:ln>
        </p:spPr>
      </p:pic>
      <p:sp>
        <p:nvSpPr>
          <p:cNvPr id="188" name="TextBox 25"/>
          <p:cNvSpPr txBox="1"/>
          <p:nvPr/>
        </p:nvSpPr>
        <p:spPr>
          <a:xfrm>
            <a:off x="12504" y="2188991"/>
            <a:ext cx="3576193" cy="3545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1100" u="sng">
                <a:solidFill>
                  <a:srgbClr val="FFFFFF"/>
                </a:solidFill>
              </a:defRPr>
            </a:pPr>
            <a:r>
              <a:t>Profiad addysgu blaenorol</a:t>
            </a:r>
          </a:p>
          <a:p>
            <a:pPr>
              <a:defRPr b="1" sz="1200" u="sng">
                <a:solidFill>
                  <a:srgbClr val="FFFFFF"/>
                </a:solidFill>
              </a:defRPr>
            </a:pPr>
            <a:r>
              <a:rPr sz="1100"/>
              <a:t>Previous teaching experiences </a:t>
            </a:r>
            <a:br/>
            <a:br/>
            <a:r>
              <a:rPr b="0" sz="1100" u="none"/>
              <a:t>I was given the role of Youth Leader in my church, Compassion Church. This involved planning activities and delivering sessions on Bible study to 10-17 year olds. This made my role especially interesting as I had to make the Bible accessible and interesting to suit my audience.</a:t>
            </a:r>
            <a:endParaRPr b="0" sz="1100" u="none"/>
          </a:p>
          <a:p>
            <a:pPr>
              <a:defRPr b="1" sz="1200" u="sng">
                <a:solidFill>
                  <a:srgbClr val="FFFFFF"/>
                </a:solidFill>
              </a:defRPr>
            </a:pPr>
            <a:endParaRPr b="0" sz="1100" u="none"/>
          </a:p>
          <a:p>
            <a:pPr>
              <a:defRPr b="1" sz="1200" u="sng">
                <a:solidFill>
                  <a:srgbClr val="FFFFFF"/>
                </a:solidFill>
              </a:defRPr>
            </a:pPr>
            <a:r>
              <a:rPr b="0" sz="1100" u="none"/>
              <a:t>I conducted extensive work experience in both a local primary school and the RE department of a local secondary school in order to consolidate my decision to teach in a secondary setting and gain experiences in a primary setting.</a:t>
            </a:r>
            <a:endParaRPr b="0" sz="1100" u="none"/>
          </a:p>
          <a:p>
            <a:pPr>
              <a:defRPr b="1" sz="1200" u="sng">
                <a:solidFill>
                  <a:srgbClr val="FFFFFF"/>
                </a:solidFill>
              </a:defRPr>
            </a:pPr>
            <a:endParaRPr b="0" sz="1100" u="none"/>
          </a:p>
          <a:p>
            <a:pPr>
              <a:defRPr b="1" sz="1200" u="sng">
                <a:solidFill>
                  <a:srgbClr val="FFFFFF"/>
                </a:solidFill>
              </a:defRPr>
            </a:pPr>
          </a:p>
          <a:p>
            <a:pPr>
              <a:defRPr sz="1200">
                <a:solidFill>
                  <a:srgbClr val="FFFFFF"/>
                </a:solidFill>
              </a:defRPr>
            </a:pPr>
          </a:p>
          <a:p>
            <a:pPr>
              <a:defRPr sz="1200">
                <a:solidFill>
                  <a:srgbClr val="FFFFFF"/>
                </a:solidFill>
              </a:defRPr>
            </a:pPr>
            <a:r>
              <a:t>.</a:t>
            </a:r>
          </a:p>
        </p:txBody>
      </p:sp>
      <p:pic>
        <p:nvPicPr>
          <p:cNvPr id="189" name="Picture 26" descr="Picture 26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61287" y="3522973"/>
            <a:ext cx="5607496" cy="3249497"/>
          </a:xfrm>
          <a:prstGeom prst="rect">
            <a:avLst/>
          </a:prstGeom>
          <a:ln w="12700">
            <a:miter lim="400000"/>
          </a:ln>
        </p:spPr>
      </p:pic>
      <p:sp>
        <p:nvSpPr>
          <p:cNvPr id="190" name="TextBox 27"/>
          <p:cNvSpPr txBox="1"/>
          <p:nvPr/>
        </p:nvSpPr>
        <p:spPr>
          <a:xfrm>
            <a:off x="3787896" y="3675223"/>
            <a:ext cx="5354278" cy="3495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1400" u="sng">
                <a:solidFill>
                  <a:srgbClr val="FFFFFF"/>
                </a:solidFill>
              </a:defRPr>
            </a:pPr>
            <a:r>
              <a:t>Rhesymau dros ddewis addysgu fel proffesiwn</a:t>
            </a:r>
          </a:p>
          <a:p>
            <a:pPr>
              <a:defRPr b="1" sz="1400" u="sng">
                <a:solidFill>
                  <a:srgbClr val="FFFFFF"/>
                </a:solidFill>
              </a:defRPr>
            </a:pPr>
            <a:r>
              <a:t>Reasons for entering the teaching profession</a:t>
            </a:r>
            <a:br/>
            <a:r>
              <a:rPr b="0" sz="1300" u="none"/>
              <a:t>My main reasons for entering the profession are so that I can positively impact the lives of thousands of children during my career through my passion for RE and the high level of innovative and effective teaching this will hopefully fuel. </a:t>
            </a:r>
            <a:endParaRPr b="0" sz="1300" u="none"/>
          </a:p>
          <a:p>
            <a:pPr>
              <a:defRPr b="1" sz="1300" u="sng">
                <a:solidFill>
                  <a:srgbClr val="FFFFFF"/>
                </a:solidFill>
              </a:defRPr>
            </a:pPr>
            <a:r>
              <a:rPr b="0" u="none"/>
              <a:t>RE and Humanities as a whole are crucial in cultivating ethically informed citizens that can navigate the world in a respectful and well-informed manner and I believe that being a teacher that can teach these key skills is a privilege. Furthermore, I attended a challenging secondary school that was placed in special measures by Estyn and despite these circumstances I received a first-class education due to the resourcefulness and commitment of my teachers and this inspired me to become as effective as those figures in my life. </a:t>
            </a:r>
          </a:p>
          <a:p>
            <a:pPr>
              <a:defRPr sz="1100">
                <a:solidFill>
                  <a:srgbClr val="FFFFFF"/>
                </a:solidFill>
              </a:defRPr>
            </a:pPr>
          </a:p>
        </p:txBody>
      </p:sp>
      <p:pic>
        <p:nvPicPr>
          <p:cNvPr id="191" name="Picture 28" descr="Picture 28"/>
          <p:cNvPicPr>
            <a:picLocks noChangeAspect="1"/>
          </p:cNvPicPr>
          <p:nvPr/>
        </p:nvPicPr>
        <p:blipFill>
          <a:blip r:embed="rId3">
            <a:extLst/>
          </a:blip>
          <a:srcRect l="7404" t="8616" r="7404" b="0"/>
          <a:stretch>
            <a:fillRect/>
          </a:stretch>
        </p:blipFill>
        <p:spPr>
          <a:xfrm>
            <a:off x="8342688" y="-113977"/>
            <a:ext cx="5705394" cy="3545695"/>
          </a:xfrm>
          <a:prstGeom prst="rect">
            <a:avLst/>
          </a:prstGeom>
          <a:ln w="12700">
            <a:miter lim="400000"/>
          </a:ln>
        </p:spPr>
      </p:pic>
      <p:sp>
        <p:nvSpPr>
          <p:cNvPr id="192" name="TextBox 29"/>
          <p:cNvSpPr txBox="1"/>
          <p:nvPr/>
        </p:nvSpPr>
        <p:spPr>
          <a:xfrm>
            <a:off x="9559605" y="-68382"/>
            <a:ext cx="2543176" cy="332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1200" u="sng">
                <a:solidFill>
                  <a:srgbClr val="FFFFFF"/>
                </a:solidFill>
              </a:defRPr>
            </a:pPr>
            <a:r>
              <a:t>Y math o athro hoffaf bod</a:t>
            </a:r>
          </a:p>
          <a:p>
            <a:pPr>
              <a:defRPr b="1" sz="1200" u="sng">
                <a:solidFill>
                  <a:srgbClr val="FFFFFF"/>
                </a:solidFill>
              </a:defRPr>
            </a:pPr>
            <a:r>
              <a:t>The kind of teacher I aspire to be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endParaRPr b="1" u="sng"/>
          </a:p>
          <a:p>
            <a:pPr>
              <a:defRPr sz="1200">
                <a:solidFill>
                  <a:srgbClr val="FFFFFF"/>
                </a:solidFill>
              </a:defRPr>
            </a:pPr>
            <a:r>
              <a:t>I</a:t>
            </a:r>
            <a:r>
              <a:rPr sz="1100"/>
              <a:t> aspire to be first and foremost an effective teacher because this is what students deserve and need in order to strive academically. More holistically, I would like to be approachable, enthusiastic, inspiring and professional. I would like my subject knowledge and evident passion for RE to inform and educate my pupils, however I would also like my personality to enhance my teaching so that I am viewed as approachable and caring, whilst delivering fun and interactive lessons that are personalised and relevant,</a:t>
            </a:r>
          </a:p>
        </p:txBody>
      </p:sp>
      <p:pic>
        <p:nvPicPr>
          <p:cNvPr id="193" name="Picture 30" descr="Picture 30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128539" y="3437705"/>
            <a:ext cx="3781064" cy="3321126"/>
          </a:xfrm>
          <a:prstGeom prst="rect">
            <a:avLst/>
          </a:prstGeom>
          <a:ln w="12700">
            <a:miter lim="400000"/>
          </a:ln>
        </p:spPr>
      </p:pic>
      <p:sp>
        <p:nvSpPr>
          <p:cNvPr id="194" name="TextBox 31"/>
          <p:cNvSpPr txBox="1"/>
          <p:nvPr/>
        </p:nvSpPr>
        <p:spPr>
          <a:xfrm>
            <a:off x="9161440" y="3371383"/>
            <a:ext cx="2229208" cy="1424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1200" u="sng">
                <a:solidFill>
                  <a:srgbClr val="FFFFFF"/>
                </a:solidFill>
              </a:defRPr>
            </a:pPr>
            <a:r>
              <a:t>Meysydd / pynciau medraf eu haddysgu</a:t>
            </a:r>
          </a:p>
          <a:p>
            <a:pPr>
              <a:defRPr b="1" sz="1200" u="sng">
                <a:solidFill>
                  <a:srgbClr val="FFFFFF"/>
                </a:solidFill>
              </a:defRPr>
            </a:pPr>
            <a:r>
              <a:t>Areas / subjects I could teach</a:t>
            </a:r>
            <a:br/>
            <a:r>
              <a:rPr b="0" u="none"/>
              <a:t>RE, Philosophy, Ethics, History, Geography, English, Welsh Baccalaureate</a:t>
            </a:r>
          </a:p>
        </p:txBody>
      </p:sp>
      <p:pic>
        <p:nvPicPr>
          <p:cNvPr id="195" name="Picture 21" descr="Picture 2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3673" y="4852813"/>
            <a:ext cx="3648547" cy="1968943"/>
          </a:xfrm>
          <a:prstGeom prst="rect">
            <a:avLst/>
          </a:prstGeom>
          <a:ln w="12700">
            <a:miter lim="400000"/>
          </a:ln>
        </p:spPr>
      </p:pic>
      <p:sp>
        <p:nvSpPr>
          <p:cNvPr id="196" name="TextBox 23"/>
          <p:cNvSpPr txBox="1"/>
          <p:nvPr/>
        </p:nvSpPr>
        <p:spPr>
          <a:xfrm>
            <a:off x="56207" y="4852813"/>
            <a:ext cx="3488788" cy="167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1100" u="sng">
                <a:solidFill>
                  <a:srgbClr val="FFFFFF"/>
                </a:solidFill>
              </a:defRPr>
            </a:pPr>
            <a:r>
              <a:t>Cefndir academaidd</a:t>
            </a:r>
          </a:p>
          <a:p>
            <a:pPr>
              <a:defRPr b="1" sz="1100" u="sng">
                <a:solidFill>
                  <a:srgbClr val="FFFFFF"/>
                </a:solidFill>
              </a:defRPr>
            </a:pPr>
            <a:r>
              <a:t>Academic history</a:t>
            </a:r>
            <a:br/>
          </a:p>
          <a:p>
            <a:pPr>
              <a:defRPr b="1" sz="1100" u="sng">
                <a:solidFill>
                  <a:srgbClr val="FFFFFF"/>
                </a:solidFill>
              </a:defRPr>
            </a:pPr>
            <a:r>
              <a:t>AS/A-Level -</a:t>
            </a:r>
            <a:r>
              <a:rPr b="0" u="none"/>
              <a:t> English literature, Religious Studies, Business Studies, Welsh Baccalaureate </a:t>
            </a:r>
            <a:endParaRPr b="0" u="none"/>
          </a:p>
          <a:p>
            <a:pPr>
              <a:defRPr b="1" sz="1100" u="sng">
                <a:solidFill>
                  <a:srgbClr val="FFFFFF"/>
                </a:solidFill>
              </a:defRPr>
            </a:pPr>
            <a:r>
              <a:rPr sz="1200"/>
              <a:t>Degree- </a:t>
            </a:r>
            <a:r>
              <a:rPr b="0" sz="1200" u="none"/>
              <a:t>BA (Hons) Religious Studies. University of South Wales, First Class Honours 2019</a:t>
            </a:r>
            <a:endParaRPr b="0" sz="1200" u="none"/>
          </a:p>
          <a:p>
            <a:pPr>
              <a:defRPr b="1" sz="1100" u="sng">
                <a:solidFill>
                  <a:srgbClr val="FFFFFF"/>
                </a:solidFill>
              </a:defRPr>
            </a:pPr>
            <a:r>
              <a:rPr sz="1200"/>
              <a:t>Sutton Trust Summer School -2015 </a:t>
            </a:r>
            <a:r>
              <a:rPr sz="1200" u="none"/>
              <a:t>Cambridge University, St Johns College </a:t>
            </a:r>
          </a:p>
        </p:txBody>
      </p:sp>
      <p:pic>
        <p:nvPicPr>
          <p:cNvPr id="197" name="onepagrprofile3.jpg" descr="onepagrprofile3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946724" y="60259"/>
            <a:ext cx="2543176" cy="3390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onepageprofile2.jpg" descr="onepageprofile2.jpg"/>
          <p:cNvPicPr>
            <a:picLocks noChangeAspect="1"/>
          </p:cNvPicPr>
          <p:nvPr/>
        </p:nvPicPr>
        <p:blipFill>
          <a:blip r:embed="rId5">
            <a:extLst/>
          </a:blip>
          <a:srcRect l="0" t="4215" r="0" b="0"/>
          <a:stretch>
            <a:fillRect/>
          </a:stretch>
        </p:blipFill>
        <p:spPr>
          <a:xfrm>
            <a:off x="10285996" y="4751235"/>
            <a:ext cx="1818884" cy="21721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9" name="onepageprofile1.jpg" descr="onepageprofile1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00229" y="-148872"/>
            <a:ext cx="3117153" cy="23378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lice">
  <a:themeElements>
    <a:clrScheme name="Slic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000FF"/>
      </a:hlink>
      <a:folHlink>
        <a:srgbClr val="FF00FF"/>
      </a:folHlink>
    </a:clrScheme>
    <a:fontScheme name="Slice">
      <a:majorFont>
        <a:latin typeface="Helvetica"/>
        <a:ea typeface="Helvetica"/>
        <a:cs typeface="Helvetica"/>
      </a:majorFont>
      <a:minorFont>
        <a:latin typeface="Century Gothic"/>
        <a:ea typeface="Century Gothic"/>
        <a:cs typeface="Century Gothic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rgbClr val="05436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5875" cap="rnd">
          <a:solidFill>
            <a:srgbClr val="05436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lice">
  <a:themeElements>
    <a:clrScheme name="Slic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000FF"/>
      </a:hlink>
      <a:folHlink>
        <a:srgbClr val="FF00FF"/>
      </a:folHlink>
    </a:clrScheme>
    <a:fontScheme name="Slice">
      <a:majorFont>
        <a:latin typeface="Helvetica"/>
        <a:ea typeface="Helvetica"/>
        <a:cs typeface="Helvetica"/>
      </a:majorFont>
      <a:minorFont>
        <a:latin typeface="Century Gothic"/>
        <a:ea typeface="Century Gothic"/>
        <a:cs typeface="Century Gothic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rgbClr val="05436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5875" cap="rnd">
          <a:solidFill>
            <a:srgbClr val="05436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