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85"/>
  </p:notesMasterIdLst>
  <p:sldIdLst>
    <p:sldId id="256" r:id="rId2"/>
    <p:sldId id="426" r:id="rId3"/>
    <p:sldId id="423" r:id="rId4"/>
    <p:sldId id="475" r:id="rId5"/>
    <p:sldId id="476" r:id="rId6"/>
    <p:sldId id="427" r:id="rId7"/>
    <p:sldId id="471" r:id="rId8"/>
    <p:sldId id="429" r:id="rId9"/>
    <p:sldId id="430" r:id="rId10"/>
    <p:sldId id="431" r:id="rId11"/>
    <p:sldId id="432" r:id="rId12"/>
    <p:sldId id="435" r:id="rId13"/>
    <p:sldId id="436" r:id="rId14"/>
    <p:sldId id="437" r:id="rId15"/>
    <p:sldId id="438" r:id="rId16"/>
    <p:sldId id="439" r:id="rId17"/>
    <p:sldId id="440" r:id="rId18"/>
    <p:sldId id="441" r:id="rId19"/>
    <p:sldId id="477" r:id="rId20"/>
    <p:sldId id="442" r:id="rId21"/>
    <p:sldId id="443" r:id="rId22"/>
    <p:sldId id="444" r:id="rId23"/>
    <p:sldId id="445" r:id="rId24"/>
    <p:sldId id="447" r:id="rId25"/>
    <p:sldId id="448" r:id="rId26"/>
    <p:sldId id="449" r:id="rId27"/>
    <p:sldId id="450" r:id="rId28"/>
    <p:sldId id="451" r:id="rId29"/>
    <p:sldId id="452" r:id="rId30"/>
    <p:sldId id="453" r:id="rId31"/>
    <p:sldId id="455" r:id="rId32"/>
    <p:sldId id="456" r:id="rId33"/>
    <p:sldId id="457" r:id="rId34"/>
    <p:sldId id="458" r:id="rId35"/>
    <p:sldId id="459" r:id="rId36"/>
    <p:sldId id="460" r:id="rId37"/>
    <p:sldId id="461" r:id="rId38"/>
    <p:sldId id="462" r:id="rId39"/>
    <p:sldId id="463" r:id="rId40"/>
    <p:sldId id="464" r:id="rId41"/>
    <p:sldId id="465" r:id="rId42"/>
    <p:sldId id="353" r:id="rId43"/>
    <p:sldId id="357" r:id="rId44"/>
    <p:sldId id="354" r:id="rId45"/>
    <p:sldId id="355" r:id="rId46"/>
    <p:sldId id="356" r:id="rId47"/>
    <p:sldId id="359" r:id="rId48"/>
    <p:sldId id="360" r:id="rId49"/>
    <p:sldId id="361" r:id="rId50"/>
    <p:sldId id="323" r:id="rId51"/>
    <p:sldId id="324" r:id="rId52"/>
    <p:sldId id="325" r:id="rId53"/>
    <p:sldId id="326" r:id="rId54"/>
    <p:sldId id="327" r:id="rId55"/>
    <p:sldId id="328" r:id="rId56"/>
    <p:sldId id="470" r:id="rId57"/>
    <p:sldId id="472" r:id="rId58"/>
    <p:sldId id="330" r:id="rId59"/>
    <p:sldId id="331" r:id="rId60"/>
    <p:sldId id="332" r:id="rId61"/>
    <p:sldId id="362" r:id="rId62"/>
    <p:sldId id="333" r:id="rId63"/>
    <p:sldId id="334" r:id="rId64"/>
    <p:sldId id="335" r:id="rId65"/>
    <p:sldId id="336" r:id="rId66"/>
    <p:sldId id="337" r:id="rId67"/>
    <p:sldId id="338" r:id="rId68"/>
    <p:sldId id="339" r:id="rId69"/>
    <p:sldId id="340" r:id="rId70"/>
    <p:sldId id="365" r:id="rId71"/>
    <p:sldId id="341" r:id="rId72"/>
    <p:sldId id="342" r:id="rId73"/>
    <p:sldId id="343" r:id="rId74"/>
    <p:sldId id="344" r:id="rId75"/>
    <p:sldId id="345" r:id="rId76"/>
    <p:sldId id="346" r:id="rId77"/>
    <p:sldId id="347" r:id="rId78"/>
    <p:sldId id="348" r:id="rId79"/>
    <p:sldId id="349" r:id="rId80"/>
    <p:sldId id="350" r:id="rId81"/>
    <p:sldId id="351" r:id="rId82"/>
    <p:sldId id="352" r:id="rId83"/>
    <p:sldId id="421"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820"/>
  </p:normalViewPr>
  <p:slideViewPr>
    <p:cSldViewPr snapToGrid="0" snapToObjects="1">
      <p:cViewPr varScale="1">
        <p:scale>
          <a:sx n="90" d="100"/>
          <a:sy n="90" d="100"/>
        </p:scale>
        <p:origin x="232" y="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F6D137-A8F0-400D-B8E7-6033EF8CB8C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01F4BAF-D045-4C83-8F84-1BE48F6A0D70}">
      <dgm:prSet/>
      <dgm:spPr/>
      <dgm:t>
        <a:bodyPr/>
        <a:lstStyle/>
        <a:p>
          <a:r>
            <a:rPr lang="en-GB"/>
            <a:t>The whole reason you write the literature review is to be able to write your ……</a:t>
          </a:r>
          <a:endParaRPr lang="en-US"/>
        </a:p>
      </dgm:t>
    </dgm:pt>
    <dgm:pt modelId="{CCF5C1E9-0300-4FC2-A7B5-2922BA6D9E92}" type="parTrans" cxnId="{028DAA13-3788-4BE7-A073-7B0BBFBECFF4}">
      <dgm:prSet/>
      <dgm:spPr/>
      <dgm:t>
        <a:bodyPr/>
        <a:lstStyle/>
        <a:p>
          <a:endParaRPr lang="en-US"/>
        </a:p>
      </dgm:t>
    </dgm:pt>
    <dgm:pt modelId="{3C938D7A-6BF3-481C-80E6-BFE54C45AE91}" type="sibTrans" cxnId="{028DAA13-3788-4BE7-A073-7B0BBFBECFF4}">
      <dgm:prSet/>
      <dgm:spPr/>
      <dgm:t>
        <a:bodyPr/>
        <a:lstStyle/>
        <a:p>
          <a:endParaRPr lang="en-US"/>
        </a:p>
      </dgm:t>
    </dgm:pt>
    <dgm:pt modelId="{0B0CD343-A897-483B-9904-350CEA0C1658}">
      <dgm:prSet/>
      <dgm:spPr/>
      <dgm:t>
        <a:bodyPr/>
        <a:lstStyle/>
        <a:p>
          <a:r>
            <a:rPr lang="en-GB"/>
            <a:t>Questions</a:t>
          </a:r>
          <a:endParaRPr lang="en-US"/>
        </a:p>
      </dgm:t>
    </dgm:pt>
    <dgm:pt modelId="{00F1A6E8-776F-4969-A2D3-403E46E6E37E}" type="parTrans" cxnId="{E14BBC58-410E-42EE-8310-A0A32933195F}">
      <dgm:prSet/>
      <dgm:spPr/>
      <dgm:t>
        <a:bodyPr/>
        <a:lstStyle/>
        <a:p>
          <a:endParaRPr lang="en-US"/>
        </a:p>
      </dgm:t>
    </dgm:pt>
    <dgm:pt modelId="{F2C1133A-39F2-4917-A9AC-BA9ECB2F67FF}" type="sibTrans" cxnId="{E14BBC58-410E-42EE-8310-A0A32933195F}">
      <dgm:prSet/>
      <dgm:spPr/>
      <dgm:t>
        <a:bodyPr/>
        <a:lstStyle/>
        <a:p>
          <a:endParaRPr lang="en-US"/>
        </a:p>
      </dgm:t>
    </dgm:pt>
    <dgm:pt modelId="{0793C0AD-6ED9-7B4C-8595-C7E89ED6C853}" type="pres">
      <dgm:prSet presAssocID="{19F6D137-A8F0-400D-B8E7-6033EF8CB8CF}" presName="linear" presStyleCnt="0">
        <dgm:presLayoutVars>
          <dgm:animLvl val="lvl"/>
          <dgm:resizeHandles val="exact"/>
        </dgm:presLayoutVars>
      </dgm:prSet>
      <dgm:spPr/>
    </dgm:pt>
    <dgm:pt modelId="{E1754E38-26C0-2A4F-8033-282DA321A4E1}" type="pres">
      <dgm:prSet presAssocID="{001F4BAF-D045-4C83-8F84-1BE48F6A0D70}" presName="parentText" presStyleLbl="node1" presStyleIdx="0" presStyleCnt="2">
        <dgm:presLayoutVars>
          <dgm:chMax val="0"/>
          <dgm:bulletEnabled val="1"/>
        </dgm:presLayoutVars>
      </dgm:prSet>
      <dgm:spPr/>
    </dgm:pt>
    <dgm:pt modelId="{C599C731-A122-2F4A-B8E7-610CBFC42166}" type="pres">
      <dgm:prSet presAssocID="{3C938D7A-6BF3-481C-80E6-BFE54C45AE91}" presName="spacer" presStyleCnt="0"/>
      <dgm:spPr/>
    </dgm:pt>
    <dgm:pt modelId="{400313E8-A456-674B-8672-11BB2ED1F405}" type="pres">
      <dgm:prSet presAssocID="{0B0CD343-A897-483B-9904-350CEA0C1658}" presName="parentText" presStyleLbl="node1" presStyleIdx="1" presStyleCnt="2">
        <dgm:presLayoutVars>
          <dgm:chMax val="0"/>
          <dgm:bulletEnabled val="1"/>
        </dgm:presLayoutVars>
      </dgm:prSet>
      <dgm:spPr/>
    </dgm:pt>
  </dgm:ptLst>
  <dgm:cxnLst>
    <dgm:cxn modelId="{028DAA13-3788-4BE7-A073-7B0BBFBECFF4}" srcId="{19F6D137-A8F0-400D-B8E7-6033EF8CB8CF}" destId="{001F4BAF-D045-4C83-8F84-1BE48F6A0D70}" srcOrd="0" destOrd="0" parTransId="{CCF5C1E9-0300-4FC2-A7B5-2922BA6D9E92}" sibTransId="{3C938D7A-6BF3-481C-80E6-BFE54C45AE91}"/>
    <dgm:cxn modelId="{709BE837-AD4F-2E4C-A5BE-97E5ED4AF2EF}" type="presOf" srcId="{001F4BAF-D045-4C83-8F84-1BE48F6A0D70}" destId="{E1754E38-26C0-2A4F-8033-282DA321A4E1}" srcOrd="0" destOrd="0" presId="urn:microsoft.com/office/officeart/2005/8/layout/vList2"/>
    <dgm:cxn modelId="{E14BBC58-410E-42EE-8310-A0A32933195F}" srcId="{19F6D137-A8F0-400D-B8E7-6033EF8CB8CF}" destId="{0B0CD343-A897-483B-9904-350CEA0C1658}" srcOrd="1" destOrd="0" parTransId="{00F1A6E8-776F-4969-A2D3-403E46E6E37E}" sibTransId="{F2C1133A-39F2-4917-A9AC-BA9ECB2F67FF}"/>
    <dgm:cxn modelId="{AB0E3E83-8810-714B-8008-6CE9E6A16580}" type="presOf" srcId="{19F6D137-A8F0-400D-B8E7-6033EF8CB8CF}" destId="{0793C0AD-6ED9-7B4C-8595-C7E89ED6C853}" srcOrd="0" destOrd="0" presId="urn:microsoft.com/office/officeart/2005/8/layout/vList2"/>
    <dgm:cxn modelId="{ECEFF593-C3D7-E245-9178-8B3C7B2EE50B}" type="presOf" srcId="{0B0CD343-A897-483B-9904-350CEA0C1658}" destId="{400313E8-A456-674B-8672-11BB2ED1F405}" srcOrd="0" destOrd="0" presId="urn:microsoft.com/office/officeart/2005/8/layout/vList2"/>
    <dgm:cxn modelId="{9DA1FF79-161F-BB40-8252-D573CCFFD72D}" type="presParOf" srcId="{0793C0AD-6ED9-7B4C-8595-C7E89ED6C853}" destId="{E1754E38-26C0-2A4F-8033-282DA321A4E1}" srcOrd="0" destOrd="0" presId="urn:microsoft.com/office/officeart/2005/8/layout/vList2"/>
    <dgm:cxn modelId="{FAF1470B-4562-EC41-902E-9BD6160274BB}" type="presParOf" srcId="{0793C0AD-6ED9-7B4C-8595-C7E89ED6C853}" destId="{C599C731-A122-2F4A-B8E7-610CBFC42166}" srcOrd="1" destOrd="0" presId="urn:microsoft.com/office/officeart/2005/8/layout/vList2"/>
    <dgm:cxn modelId="{6D95CD48-5A82-574C-AAF0-43D80FFBE8AA}" type="presParOf" srcId="{0793C0AD-6ED9-7B4C-8595-C7E89ED6C853}" destId="{400313E8-A456-674B-8672-11BB2ED1F40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D4252F-0C0A-45C0-A6B6-106100724F2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38ED473-335C-4812-AFF3-F7052EBF66B6}">
      <dgm:prSet/>
      <dgm:spPr/>
      <dgm:t>
        <a:bodyPr/>
        <a:lstStyle/>
        <a:p>
          <a:r>
            <a:rPr lang="en-GB"/>
            <a:t>For a questionnaires and interviews;</a:t>
          </a:r>
          <a:endParaRPr lang="en-US"/>
        </a:p>
      </dgm:t>
    </dgm:pt>
    <dgm:pt modelId="{23030006-A0C8-4BA9-9A56-7A52BBCF56B0}" type="parTrans" cxnId="{4990B03E-94A5-4378-A186-676C0DA7C907}">
      <dgm:prSet/>
      <dgm:spPr/>
      <dgm:t>
        <a:bodyPr/>
        <a:lstStyle/>
        <a:p>
          <a:endParaRPr lang="en-US"/>
        </a:p>
      </dgm:t>
    </dgm:pt>
    <dgm:pt modelId="{B61C99F1-CEA7-413B-8893-03AEEEEBD27D}" type="sibTrans" cxnId="{4990B03E-94A5-4378-A186-676C0DA7C907}">
      <dgm:prSet/>
      <dgm:spPr/>
      <dgm:t>
        <a:bodyPr/>
        <a:lstStyle/>
        <a:p>
          <a:endParaRPr lang="en-US"/>
        </a:p>
      </dgm:t>
    </dgm:pt>
    <dgm:pt modelId="{56EBBF07-4B94-499B-A009-B9DE326A5525}">
      <dgm:prSet/>
      <dgm:spPr/>
      <dgm:t>
        <a:bodyPr/>
        <a:lstStyle/>
        <a:p>
          <a:r>
            <a:rPr lang="en-GB"/>
            <a:t>Show the justification for individual questions - why do you need the data and how will it be used (analysed)?</a:t>
          </a:r>
          <a:endParaRPr lang="en-US"/>
        </a:p>
      </dgm:t>
    </dgm:pt>
    <dgm:pt modelId="{8E581F8B-846D-49CF-BF80-7A3A9A56BC11}" type="parTrans" cxnId="{A9F60766-F09E-4A9B-B7DC-63FD1D5ACE8A}">
      <dgm:prSet/>
      <dgm:spPr/>
      <dgm:t>
        <a:bodyPr/>
        <a:lstStyle/>
        <a:p>
          <a:endParaRPr lang="en-US"/>
        </a:p>
      </dgm:t>
    </dgm:pt>
    <dgm:pt modelId="{73CB60EE-3CF5-472A-8D4E-472E463CA4B2}" type="sibTrans" cxnId="{A9F60766-F09E-4A9B-B7DC-63FD1D5ACE8A}">
      <dgm:prSet/>
      <dgm:spPr/>
      <dgm:t>
        <a:bodyPr/>
        <a:lstStyle/>
        <a:p>
          <a:endParaRPr lang="en-US"/>
        </a:p>
      </dgm:t>
    </dgm:pt>
    <dgm:pt modelId="{F9FA174E-FA16-4E35-B742-D6850BC8D800}">
      <dgm:prSet/>
      <dgm:spPr/>
      <dgm:t>
        <a:bodyPr/>
        <a:lstStyle/>
        <a:p>
          <a:r>
            <a:rPr lang="en-GB"/>
            <a:t>Show the justification for choosing the respondents - how will they provide reliable, repeatable data?</a:t>
          </a:r>
          <a:endParaRPr lang="en-US"/>
        </a:p>
      </dgm:t>
    </dgm:pt>
    <dgm:pt modelId="{3D75C603-6445-4171-9CA2-13CA7E438BBF}" type="parTrans" cxnId="{DC45980E-BF74-4481-A88C-D7605C908E73}">
      <dgm:prSet/>
      <dgm:spPr/>
      <dgm:t>
        <a:bodyPr/>
        <a:lstStyle/>
        <a:p>
          <a:endParaRPr lang="en-US"/>
        </a:p>
      </dgm:t>
    </dgm:pt>
    <dgm:pt modelId="{B781DE34-14F7-4B73-8E25-17B53B436EDE}" type="sibTrans" cxnId="{DC45980E-BF74-4481-A88C-D7605C908E73}">
      <dgm:prSet/>
      <dgm:spPr/>
      <dgm:t>
        <a:bodyPr/>
        <a:lstStyle/>
        <a:p>
          <a:endParaRPr lang="en-US"/>
        </a:p>
      </dgm:t>
    </dgm:pt>
    <dgm:pt modelId="{85DB1534-0D10-4A9C-BAC1-98575EE5B9F5}" type="pres">
      <dgm:prSet presAssocID="{19D4252F-0C0A-45C0-A6B6-106100724F2E}" presName="root" presStyleCnt="0">
        <dgm:presLayoutVars>
          <dgm:dir/>
          <dgm:resizeHandles val="exact"/>
        </dgm:presLayoutVars>
      </dgm:prSet>
      <dgm:spPr/>
    </dgm:pt>
    <dgm:pt modelId="{363318AE-7802-4D28-A40A-880E1B1FD6F1}" type="pres">
      <dgm:prSet presAssocID="{F38ED473-335C-4812-AFF3-F7052EBF66B6}" presName="compNode" presStyleCnt="0"/>
      <dgm:spPr/>
    </dgm:pt>
    <dgm:pt modelId="{F43D416A-D837-404C-9EA5-090CAC27B2ED}" type="pres">
      <dgm:prSet presAssocID="{F38ED473-335C-4812-AFF3-F7052EBF66B6}" presName="bgRect" presStyleLbl="bgShp" presStyleIdx="0" presStyleCnt="3"/>
      <dgm:spPr/>
    </dgm:pt>
    <dgm:pt modelId="{0DD4B3AC-A0D1-4164-91DA-0D2CE4826A8F}" type="pres">
      <dgm:prSet presAssocID="{F38ED473-335C-4812-AFF3-F7052EBF66B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FB41CAEB-078F-46EA-823E-25117D8E8804}" type="pres">
      <dgm:prSet presAssocID="{F38ED473-335C-4812-AFF3-F7052EBF66B6}" presName="spaceRect" presStyleCnt="0"/>
      <dgm:spPr/>
    </dgm:pt>
    <dgm:pt modelId="{6811419B-55DA-4B4C-A4EC-07986E8C8D7C}" type="pres">
      <dgm:prSet presAssocID="{F38ED473-335C-4812-AFF3-F7052EBF66B6}" presName="parTx" presStyleLbl="revTx" presStyleIdx="0" presStyleCnt="3">
        <dgm:presLayoutVars>
          <dgm:chMax val="0"/>
          <dgm:chPref val="0"/>
        </dgm:presLayoutVars>
      </dgm:prSet>
      <dgm:spPr/>
    </dgm:pt>
    <dgm:pt modelId="{B26D24FA-00A1-4223-A32B-FD5BD4CB3729}" type="pres">
      <dgm:prSet presAssocID="{B61C99F1-CEA7-413B-8893-03AEEEEBD27D}" presName="sibTrans" presStyleCnt="0"/>
      <dgm:spPr/>
    </dgm:pt>
    <dgm:pt modelId="{2728269F-0E44-460D-A9C4-44E2A234A96F}" type="pres">
      <dgm:prSet presAssocID="{56EBBF07-4B94-499B-A009-B9DE326A5525}" presName="compNode" presStyleCnt="0"/>
      <dgm:spPr/>
    </dgm:pt>
    <dgm:pt modelId="{01F4083E-D680-4B90-B22D-E0772A97D4B2}" type="pres">
      <dgm:prSet presAssocID="{56EBBF07-4B94-499B-A009-B9DE326A5525}" presName="bgRect" presStyleLbl="bgShp" presStyleIdx="1" presStyleCnt="3"/>
      <dgm:spPr/>
    </dgm:pt>
    <dgm:pt modelId="{0C00A4FE-E401-4FAD-93B0-3D9C198EC1B2}" type="pres">
      <dgm:prSet presAssocID="{56EBBF07-4B94-499B-A009-B9DE326A552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C7F3CDEF-6C5B-41C7-944C-DEFFF762F7E5}" type="pres">
      <dgm:prSet presAssocID="{56EBBF07-4B94-499B-A009-B9DE326A5525}" presName="spaceRect" presStyleCnt="0"/>
      <dgm:spPr/>
    </dgm:pt>
    <dgm:pt modelId="{39D1E870-AF90-4956-BEA7-A62E3A6C77CC}" type="pres">
      <dgm:prSet presAssocID="{56EBBF07-4B94-499B-A009-B9DE326A5525}" presName="parTx" presStyleLbl="revTx" presStyleIdx="1" presStyleCnt="3">
        <dgm:presLayoutVars>
          <dgm:chMax val="0"/>
          <dgm:chPref val="0"/>
        </dgm:presLayoutVars>
      </dgm:prSet>
      <dgm:spPr/>
    </dgm:pt>
    <dgm:pt modelId="{039E0224-F0D8-478A-82BF-8E7D56649AE2}" type="pres">
      <dgm:prSet presAssocID="{73CB60EE-3CF5-472A-8D4E-472E463CA4B2}" presName="sibTrans" presStyleCnt="0"/>
      <dgm:spPr/>
    </dgm:pt>
    <dgm:pt modelId="{A61CE8CB-8AFC-4C57-BB8E-7B26CBBB39DA}" type="pres">
      <dgm:prSet presAssocID="{F9FA174E-FA16-4E35-B742-D6850BC8D800}" presName="compNode" presStyleCnt="0"/>
      <dgm:spPr/>
    </dgm:pt>
    <dgm:pt modelId="{BFBB46DC-FCDE-4D4E-BBFC-6056A852F5F8}" type="pres">
      <dgm:prSet presAssocID="{F9FA174E-FA16-4E35-B742-D6850BC8D800}" presName="bgRect" presStyleLbl="bgShp" presStyleIdx="2" presStyleCnt="3"/>
      <dgm:spPr/>
    </dgm:pt>
    <dgm:pt modelId="{DC340B98-7AC3-4762-BC79-3ED7E62A294F}" type="pres">
      <dgm:prSet presAssocID="{F9FA174E-FA16-4E35-B742-D6850BC8D80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nfluencer"/>
        </a:ext>
      </dgm:extLst>
    </dgm:pt>
    <dgm:pt modelId="{97AC1DCB-CFF9-4565-AB3B-407B8FC2640B}" type="pres">
      <dgm:prSet presAssocID="{F9FA174E-FA16-4E35-B742-D6850BC8D800}" presName="spaceRect" presStyleCnt="0"/>
      <dgm:spPr/>
    </dgm:pt>
    <dgm:pt modelId="{775493F3-D087-4A23-8734-196457773ADB}" type="pres">
      <dgm:prSet presAssocID="{F9FA174E-FA16-4E35-B742-D6850BC8D800}" presName="parTx" presStyleLbl="revTx" presStyleIdx="2" presStyleCnt="3">
        <dgm:presLayoutVars>
          <dgm:chMax val="0"/>
          <dgm:chPref val="0"/>
        </dgm:presLayoutVars>
      </dgm:prSet>
      <dgm:spPr/>
    </dgm:pt>
  </dgm:ptLst>
  <dgm:cxnLst>
    <dgm:cxn modelId="{DC45980E-BF74-4481-A88C-D7605C908E73}" srcId="{19D4252F-0C0A-45C0-A6B6-106100724F2E}" destId="{F9FA174E-FA16-4E35-B742-D6850BC8D800}" srcOrd="2" destOrd="0" parTransId="{3D75C603-6445-4171-9CA2-13CA7E438BBF}" sibTransId="{B781DE34-14F7-4B73-8E25-17B53B436EDE}"/>
    <dgm:cxn modelId="{4990B03E-94A5-4378-A186-676C0DA7C907}" srcId="{19D4252F-0C0A-45C0-A6B6-106100724F2E}" destId="{F38ED473-335C-4812-AFF3-F7052EBF66B6}" srcOrd="0" destOrd="0" parTransId="{23030006-A0C8-4BA9-9A56-7A52BBCF56B0}" sibTransId="{B61C99F1-CEA7-413B-8893-03AEEEEBD27D}"/>
    <dgm:cxn modelId="{A9F60766-F09E-4A9B-B7DC-63FD1D5ACE8A}" srcId="{19D4252F-0C0A-45C0-A6B6-106100724F2E}" destId="{56EBBF07-4B94-499B-A009-B9DE326A5525}" srcOrd="1" destOrd="0" parTransId="{8E581F8B-846D-49CF-BF80-7A3A9A56BC11}" sibTransId="{73CB60EE-3CF5-472A-8D4E-472E463CA4B2}"/>
    <dgm:cxn modelId="{17B64D69-6CED-4E6C-A35F-D360FE9230AF}" type="presOf" srcId="{F38ED473-335C-4812-AFF3-F7052EBF66B6}" destId="{6811419B-55DA-4B4C-A4EC-07986E8C8D7C}" srcOrd="0" destOrd="0" presId="urn:microsoft.com/office/officeart/2018/2/layout/IconVerticalSolidList"/>
    <dgm:cxn modelId="{957747A2-85AF-4C0D-B73A-85EA84534706}" type="presOf" srcId="{F9FA174E-FA16-4E35-B742-D6850BC8D800}" destId="{775493F3-D087-4A23-8734-196457773ADB}" srcOrd="0" destOrd="0" presId="urn:microsoft.com/office/officeart/2018/2/layout/IconVerticalSolidList"/>
    <dgm:cxn modelId="{E3985BC6-FB5A-4ACB-98E6-45D1FF7AD32B}" type="presOf" srcId="{19D4252F-0C0A-45C0-A6B6-106100724F2E}" destId="{85DB1534-0D10-4A9C-BAC1-98575EE5B9F5}" srcOrd="0" destOrd="0" presId="urn:microsoft.com/office/officeart/2018/2/layout/IconVerticalSolidList"/>
    <dgm:cxn modelId="{F05A40D6-9222-424B-A0EB-732C0FBEE050}" type="presOf" srcId="{56EBBF07-4B94-499B-A009-B9DE326A5525}" destId="{39D1E870-AF90-4956-BEA7-A62E3A6C77CC}" srcOrd="0" destOrd="0" presId="urn:microsoft.com/office/officeart/2018/2/layout/IconVerticalSolidList"/>
    <dgm:cxn modelId="{E4AFA7BB-FDC7-4A54-8EF5-A9333312B4A0}" type="presParOf" srcId="{85DB1534-0D10-4A9C-BAC1-98575EE5B9F5}" destId="{363318AE-7802-4D28-A40A-880E1B1FD6F1}" srcOrd="0" destOrd="0" presId="urn:microsoft.com/office/officeart/2018/2/layout/IconVerticalSolidList"/>
    <dgm:cxn modelId="{C777C477-602B-49EE-BE55-86A22DFFFA65}" type="presParOf" srcId="{363318AE-7802-4D28-A40A-880E1B1FD6F1}" destId="{F43D416A-D837-404C-9EA5-090CAC27B2ED}" srcOrd="0" destOrd="0" presId="urn:microsoft.com/office/officeart/2018/2/layout/IconVerticalSolidList"/>
    <dgm:cxn modelId="{47C1F28A-69A8-4264-90F4-E001147E5EF8}" type="presParOf" srcId="{363318AE-7802-4D28-A40A-880E1B1FD6F1}" destId="{0DD4B3AC-A0D1-4164-91DA-0D2CE4826A8F}" srcOrd="1" destOrd="0" presId="urn:microsoft.com/office/officeart/2018/2/layout/IconVerticalSolidList"/>
    <dgm:cxn modelId="{C0AE270A-24B7-45DD-AACD-9A98D4419ED7}" type="presParOf" srcId="{363318AE-7802-4D28-A40A-880E1B1FD6F1}" destId="{FB41CAEB-078F-46EA-823E-25117D8E8804}" srcOrd="2" destOrd="0" presId="urn:microsoft.com/office/officeart/2018/2/layout/IconVerticalSolidList"/>
    <dgm:cxn modelId="{C0877AC1-ED51-4F1A-AD84-2F09353F357A}" type="presParOf" srcId="{363318AE-7802-4D28-A40A-880E1B1FD6F1}" destId="{6811419B-55DA-4B4C-A4EC-07986E8C8D7C}" srcOrd="3" destOrd="0" presId="urn:microsoft.com/office/officeart/2018/2/layout/IconVerticalSolidList"/>
    <dgm:cxn modelId="{3C25504E-A8BC-488F-8EFF-80F0D1A8F75D}" type="presParOf" srcId="{85DB1534-0D10-4A9C-BAC1-98575EE5B9F5}" destId="{B26D24FA-00A1-4223-A32B-FD5BD4CB3729}" srcOrd="1" destOrd="0" presId="urn:microsoft.com/office/officeart/2018/2/layout/IconVerticalSolidList"/>
    <dgm:cxn modelId="{9C47796C-36C3-4D58-BCFC-622EFAEAB5BA}" type="presParOf" srcId="{85DB1534-0D10-4A9C-BAC1-98575EE5B9F5}" destId="{2728269F-0E44-460D-A9C4-44E2A234A96F}" srcOrd="2" destOrd="0" presId="urn:microsoft.com/office/officeart/2018/2/layout/IconVerticalSolidList"/>
    <dgm:cxn modelId="{76BAEBF0-9200-4956-89E7-8321BDCCF4DF}" type="presParOf" srcId="{2728269F-0E44-460D-A9C4-44E2A234A96F}" destId="{01F4083E-D680-4B90-B22D-E0772A97D4B2}" srcOrd="0" destOrd="0" presId="urn:microsoft.com/office/officeart/2018/2/layout/IconVerticalSolidList"/>
    <dgm:cxn modelId="{B7743A9D-9439-4C3D-A711-947440EC38F7}" type="presParOf" srcId="{2728269F-0E44-460D-A9C4-44E2A234A96F}" destId="{0C00A4FE-E401-4FAD-93B0-3D9C198EC1B2}" srcOrd="1" destOrd="0" presId="urn:microsoft.com/office/officeart/2018/2/layout/IconVerticalSolidList"/>
    <dgm:cxn modelId="{B66B5B86-0C47-4BBF-BE20-13F6E9DB3F80}" type="presParOf" srcId="{2728269F-0E44-460D-A9C4-44E2A234A96F}" destId="{C7F3CDEF-6C5B-41C7-944C-DEFFF762F7E5}" srcOrd="2" destOrd="0" presId="urn:microsoft.com/office/officeart/2018/2/layout/IconVerticalSolidList"/>
    <dgm:cxn modelId="{B7B61392-80EB-4766-8F5A-84C5090A645B}" type="presParOf" srcId="{2728269F-0E44-460D-A9C4-44E2A234A96F}" destId="{39D1E870-AF90-4956-BEA7-A62E3A6C77CC}" srcOrd="3" destOrd="0" presId="urn:microsoft.com/office/officeart/2018/2/layout/IconVerticalSolidList"/>
    <dgm:cxn modelId="{952108EB-75D3-42D0-890F-705F18F7CCEA}" type="presParOf" srcId="{85DB1534-0D10-4A9C-BAC1-98575EE5B9F5}" destId="{039E0224-F0D8-478A-82BF-8E7D56649AE2}" srcOrd="3" destOrd="0" presId="urn:microsoft.com/office/officeart/2018/2/layout/IconVerticalSolidList"/>
    <dgm:cxn modelId="{3657C8B8-B1FC-42F2-A933-E0029BCA6381}" type="presParOf" srcId="{85DB1534-0D10-4A9C-BAC1-98575EE5B9F5}" destId="{A61CE8CB-8AFC-4C57-BB8E-7B26CBBB39DA}" srcOrd="4" destOrd="0" presId="urn:microsoft.com/office/officeart/2018/2/layout/IconVerticalSolidList"/>
    <dgm:cxn modelId="{F178F8D1-A4D1-46A6-A72D-1CD121EA8B5A}" type="presParOf" srcId="{A61CE8CB-8AFC-4C57-BB8E-7B26CBBB39DA}" destId="{BFBB46DC-FCDE-4D4E-BBFC-6056A852F5F8}" srcOrd="0" destOrd="0" presId="urn:microsoft.com/office/officeart/2018/2/layout/IconVerticalSolidList"/>
    <dgm:cxn modelId="{EC5D15DA-C97C-4B24-A78B-8515AB6654AA}" type="presParOf" srcId="{A61CE8CB-8AFC-4C57-BB8E-7B26CBBB39DA}" destId="{DC340B98-7AC3-4762-BC79-3ED7E62A294F}" srcOrd="1" destOrd="0" presId="urn:microsoft.com/office/officeart/2018/2/layout/IconVerticalSolidList"/>
    <dgm:cxn modelId="{14E73C08-5FEB-48A9-9A36-1C5334C42F0A}" type="presParOf" srcId="{A61CE8CB-8AFC-4C57-BB8E-7B26CBBB39DA}" destId="{97AC1DCB-CFF9-4565-AB3B-407B8FC2640B}" srcOrd="2" destOrd="0" presId="urn:microsoft.com/office/officeart/2018/2/layout/IconVerticalSolidList"/>
    <dgm:cxn modelId="{468AC78B-B75E-4C92-B2D1-CFB9FCCF1A95}" type="presParOf" srcId="{A61CE8CB-8AFC-4C57-BB8E-7B26CBBB39DA}" destId="{775493F3-D087-4A23-8734-196457773A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E43BC2-2F5E-401B-9811-9A58D038662B}"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FBDE4AFA-74FF-4B07-AB3A-275F749ED941}">
      <dgm:prSet/>
      <dgm:spPr/>
      <dgm:t>
        <a:bodyPr/>
        <a:lstStyle/>
        <a:p>
          <a:r>
            <a:rPr lang="en-US"/>
            <a:t>Self-administered questionnaires</a:t>
          </a:r>
        </a:p>
      </dgm:t>
    </dgm:pt>
    <dgm:pt modelId="{18141D5D-C366-443A-9173-22B8434F808C}" type="parTrans" cxnId="{2A931C8B-4F87-4F7B-88C4-305695CA1B86}">
      <dgm:prSet/>
      <dgm:spPr/>
      <dgm:t>
        <a:bodyPr/>
        <a:lstStyle/>
        <a:p>
          <a:endParaRPr lang="en-US"/>
        </a:p>
      </dgm:t>
    </dgm:pt>
    <dgm:pt modelId="{89CB50BB-A2D1-48B4-A5AB-25941D1B1B41}" type="sibTrans" cxnId="{2A931C8B-4F87-4F7B-88C4-305695CA1B86}">
      <dgm:prSet/>
      <dgm:spPr/>
      <dgm:t>
        <a:bodyPr/>
        <a:lstStyle/>
        <a:p>
          <a:endParaRPr lang="en-US"/>
        </a:p>
      </dgm:t>
    </dgm:pt>
    <dgm:pt modelId="{FDC6AB84-10D3-4824-A4E0-61614F70BB2A}">
      <dgm:prSet/>
      <dgm:spPr/>
      <dgm:t>
        <a:bodyPr/>
        <a:lstStyle/>
        <a:p>
          <a:r>
            <a:rPr lang="en-US"/>
            <a:t>Including:</a:t>
          </a:r>
        </a:p>
      </dgm:t>
    </dgm:pt>
    <dgm:pt modelId="{06D5CFBC-7C3A-43D8-9DD2-374D1CF1B767}" type="parTrans" cxnId="{4079E865-409B-4B34-AEA3-6AA50749C674}">
      <dgm:prSet/>
      <dgm:spPr/>
      <dgm:t>
        <a:bodyPr/>
        <a:lstStyle/>
        <a:p>
          <a:endParaRPr lang="en-US"/>
        </a:p>
      </dgm:t>
    </dgm:pt>
    <dgm:pt modelId="{E6A0F518-4854-4FF2-A30B-F0F64024F0A2}" type="sibTrans" cxnId="{4079E865-409B-4B34-AEA3-6AA50749C674}">
      <dgm:prSet/>
      <dgm:spPr/>
      <dgm:t>
        <a:bodyPr/>
        <a:lstStyle/>
        <a:p>
          <a:endParaRPr lang="en-US"/>
        </a:p>
      </dgm:t>
    </dgm:pt>
    <dgm:pt modelId="{88749561-05EB-4F94-B358-7DDB6727018B}">
      <dgm:prSet/>
      <dgm:spPr/>
      <dgm:t>
        <a:bodyPr/>
        <a:lstStyle/>
        <a:p>
          <a:r>
            <a:rPr lang="en-US"/>
            <a:t>Mail(ed) surveys (or e-mail surveys)</a:t>
          </a:r>
        </a:p>
      </dgm:t>
    </dgm:pt>
    <dgm:pt modelId="{52A102CE-9A09-4531-BCA2-53F0DA1F0844}" type="parTrans" cxnId="{054198F2-C2BF-4243-A038-14DEC14C7B12}">
      <dgm:prSet/>
      <dgm:spPr/>
      <dgm:t>
        <a:bodyPr/>
        <a:lstStyle/>
        <a:p>
          <a:endParaRPr lang="en-US"/>
        </a:p>
      </dgm:t>
    </dgm:pt>
    <dgm:pt modelId="{B32A777D-B672-4930-A62F-6F610FE53A54}" type="sibTrans" cxnId="{054198F2-C2BF-4243-A038-14DEC14C7B12}">
      <dgm:prSet/>
      <dgm:spPr/>
      <dgm:t>
        <a:bodyPr/>
        <a:lstStyle/>
        <a:p>
          <a:endParaRPr lang="en-US"/>
        </a:p>
      </dgm:t>
    </dgm:pt>
    <dgm:pt modelId="{E580A357-8245-4DB2-B082-006F06E27921}">
      <dgm:prSet/>
      <dgm:spPr/>
      <dgm:t>
        <a:bodyPr/>
        <a:lstStyle/>
        <a:p>
          <a:r>
            <a:rPr lang="en-US"/>
            <a:t>Web-based surveys</a:t>
          </a:r>
        </a:p>
      </dgm:t>
    </dgm:pt>
    <dgm:pt modelId="{DCCD3C0D-239B-4C55-8D65-28D35791591E}" type="parTrans" cxnId="{B8746245-3B7D-49DB-B585-6871ED7FA61E}">
      <dgm:prSet/>
      <dgm:spPr/>
      <dgm:t>
        <a:bodyPr/>
        <a:lstStyle/>
        <a:p>
          <a:endParaRPr lang="en-US"/>
        </a:p>
      </dgm:t>
    </dgm:pt>
    <dgm:pt modelId="{777F4F91-DBF3-43F2-8292-3A70C4AAED0D}" type="sibTrans" cxnId="{B8746245-3B7D-49DB-B585-6871ED7FA61E}">
      <dgm:prSet/>
      <dgm:spPr/>
      <dgm:t>
        <a:bodyPr/>
        <a:lstStyle/>
        <a:p>
          <a:endParaRPr lang="en-US"/>
        </a:p>
      </dgm:t>
    </dgm:pt>
    <dgm:pt modelId="{E53F5E0F-790A-4DFC-B163-FE545DD7F575}">
      <dgm:prSet/>
      <dgm:spPr/>
      <dgm:t>
        <a:bodyPr/>
        <a:lstStyle/>
        <a:p>
          <a:r>
            <a:rPr lang="en-US"/>
            <a:t>Paper surveys </a:t>
          </a:r>
        </a:p>
      </dgm:t>
    </dgm:pt>
    <dgm:pt modelId="{472A0A26-65EB-4815-8905-1E47F2DC2A8E}" type="parTrans" cxnId="{FF768B1E-6A07-44AD-B335-0BBDFCFC8AC9}">
      <dgm:prSet/>
      <dgm:spPr/>
      <dgm:t>
        <a:bodyPr/>
        <a:lstStyle/>
        <a:p>
          <a:endParaRPr lang="en-US"/>
        </a:p>
      </dgm:t>
    </dgm:pt>
    <dgm:pt modelId="{D1CA0F8D-5939-4ACA-9472-8729156F0662}" type="sibTrans" cxnId="{FF768B1E-6A07-44AD-B335-0BBDFCFC8AC9}">
      <dgm:prSet/>
      <dgm:spPr/>
      <dgm:t>
        <a:bodyPr/>
        <a:lstStyle/>
        <a:p>
          <a:endParaRPr lang="en-US"/>
        </a:p>
      </dgm:t>
    </dgm:pt>
    <dgm:pt modelId="{1A1DC477-D4C7-4BEC-9F8B-2FB48EC7BEAA}">
      <dgm:prSet/>
      <dgm:spPr/>
      <dgm:t>
        <a:bodyPr/>
        <a:lstStyle/>
        <a:p>
          <a:r>
            <a:rPr lang="en-US"/>
            <a:t>Web 2.0 surveys </a:t>
          </a:r>
        </a:p>
      </dgm:t>
    </dgm:pt>
    <dgm:pt modelId="{9369ED5D-360B-416B-AF03-4D61FA6C8918}" type="parTrans" cxnId="{F7CFC644-E27F-413D-9F93-6D6858B9071A}">
      <dgm:prSet/>
      <dgm:spPr/>
      <dgm:t>
        <a:bodyPr/>
        <a:lstStyle/>
        <a:p>
          <a:endParaRPr lang="en-US"/>
        </a:p>
      </dgm:t>
    </dgm:pt>
    <dgm:pt modelId="{CC081717-3101-4961-80D6-B9EEA99B0A59}" type="sibTrans" cxnId="{F7CFC644-E27F-413D-9F93-6D6858B9071A}">
      <dgm:prSet/>
      <dgm:spPr/>
      <dgm:t>
        <a:bodyPr/>
        <a:lstStyle/>
        <a:p>
          <a:endParaRPr lang="en-US"/>
        </a:p>
      </dgm:t>
    </dgm:pt>
    <dgm:pt modelId="{E1B1E7CC-FDED-304F-8240-BEC9E0BE43D7}" type="pres">
      <dgm:prSet presAssocID="{55E43BC2-2F5E-401B-9811-9A58D038662B}" presName="linear" presStyleCnt="0">
        <dgm:presLayoutVars>
          <dgm:dir/>
          <dgm:animLvl val="lvl"/>
          <dgm:resizeHandles val="exact"/>
        </dgm:presLayoutVars>
      </dgm:prSet>
      <dgm:spPr/>
    </dgm:pt>
    <dgm:pt modelId="{91EEE109-AA70-8A40-9BBB-55150C48B26F}" type="pres">
      <dgm:prSet presAssocID="{FBDE4AFA-74FF-4B07-AB3A-275F749ED941}" presName="parentLin" presStyleCnt="0"/>
      <dgm:spPr/>
    </dgm:pt>
    <dgm:pt modelId="{7EAFB6F8-482B-0748-9C72-33E59E303045}" type="pres">
      <dgm:prSet presAssocID="{FBDE4AFA-74FF-4B07-AB3A-275F749ED941}" presName="parentLeftMargin" presStyleLbl="node1" presStyleIdx="0" presStyleCnt="2"/>
      <dgm:spPr/>
    </dgm:pt>
    <dgm:pt modelId="{B3F252C2-80A0-6C4B-87F4-CA439093C7F2}" type="pres">
      <dgm:prSet presAssocID="{FBDE4AFA-74FF-4B07-AB3A-275F749ED941}" presName="parentText" presStyleLbl="node1" presStyleIdx="0" presStyleCnt="2">
        <dgm:presLayoutVars>
          <dgm:chMax val="0"/>
          <dgm:bulletEnabled val="1"/>
        </dgm:presLayoutVars>
      </dgm:prSet>
      <dgm:spPr/>
    </dgm:pt>
    <dgm:pt modelId="{CE5EA1AB-DDF0-8E4D-8B64-F6225FBF2EE4}" type="pres">
      <dgm:prSet presAssocID="{FBDE4AFA-74FF-4B07-AB3A-275F749ED941}" presName="negativeSpace" presStyleCnt="0"/>
      <dgm:spPr/>
    </dgm:pt>
    <dgm:pt modelId="{BECE55B2-A303-7C42-A181-AF3ED4D1E1C0}" type="pres">
      <dgm:prSet presAssocID="{FBDE4AFA-74FF-4B07-AB3A-275F749ED941}" presName="childText" presStyleLbl="conFgAcc1" presStyleIdx="0" presStyleCnt="2">
        <dgm:presLayoutVars>
          <dgm:bulletEnabled val="1"/>
        </dgm:presLayoutVars>
      </dgm:prSet>
      <dgm:spPr/>
    </dgm:pt>
    <dgm:pt modelId="{D2B08286-B2B0-9247-80C9-8B681CD8CB4F}" type="pres">
      <dgm:prSet presAssocID="{89CB50BB-A2D1-48B4-A5AB-25941D1B1B41}" presName="spaceBetweenRectangles" presStyleCnt="0"/>
      <dgm:spPr/>
    </dgm:pt>
    <dgm:pt modelId="{F1F5B261-D32E-2D45-9A96-3219518E258F}" type="pres">
      <dgm:prSet presAssocID="{1A1DC477-D4C7-4BEC-9F8B-2FB48EC7BEAA}" presName="parentLin" presStyleCnt="0"/>
      <dgm:spPr/>
    </dgm:pt>
    <dgm:pt modelId="{EBC9800A-AA95-5849-895A-6B7648BF8401}" type="pres">
      <dgm:prSet presAssocID="{1A1DC477-D4C7-4BEC-9F8B-2FB48EC7BEAA}" presName="parentLeftMargin" presStyleLbl="node1" presStyleIdx="0" presStyleCnt="2"/>
      <dgm:spPr/>
    </dgm:pt>
    <dgm:pt modelId="{F29D565B-D8EA-7C41-BFDD-10439379FF57}" type="pres">
      <dgm:prSet presAssocID="{1A1DC477-D4C7-4BEC-9F8B-2FB48EC7BEAA}" presName="parentText" presStyleLbl="node1" presStyleIdx="1" presStyleCnt="2">
        <dgm:presLayoutVars>
          <dgm:chMax val="0"/>
          <dgm:bulletEnabled val="1"/>
        </dgm:presLayoutVars>
      </dgm:prSet>
      <dgm:spPr/>
    </dgm:pt>
    <dgm:pt modelId="{C2935FE3-41C0-1144-8FE0-2E092AA3F85A}" type="pres">
      <dgm:prSet presAssocID="{1A1DC477-D4C7-4BEC-9F8B-2FB48EC7BEAA}" presName="negativeSpace" presStyleCnt="0"/>
      <dgm:spPr/>
    </dgm:pt>
    <dgm:pt modelId="{94219F57-F8DB-1948-BB41-60A4DD3567DB}" type="pres">
      <dgm:prSet presAssocID="{1A1DC477-D4C7-4BEC-9F8B-2FB48EC7BEAA}" presName="childText" presStyleLbl="conFgAcc1" presStyleIdx="1" presStyleCnt="2">
        <dgm:presLayoutVars>
          <dgm:bulletEnabled val="1"/>
        </dgm:presLayoutVars>
      </dgm:prSet>
      <dgm:spPr/>
    </dgm:pt>
  </dgm:ptLst>
  <dgm:cxnLst>
    <dgm:cxn modelId="{6E0A870A-D83F-1E4C-AB2C-AAE091EBE7E4}" type="presOf" srcId="{88749561-05EB-4F94-B358-7DDB6727018B}" destId="{BECE55B2-A303-7C42-A181-AF3ED4D1E1C0}" srcOrd="0" destOrd="1" presId="urn:microsoft.com/office/officeart/2005/8/layout/list1"/>
    <dgm:cxn modelId="{FF768B1E-6A07-44AD-B335-0BBDFCFC8AC9}" srcId="{FBDE4AFA-74FF-4B07-AB3A-275F749ED941}" destId="{E53F5E0F-790A-4DFC-B163-FE545DD7F575}" srcOrd="3" destOrd="0" parTransId="{472A0A26-65EB-4815-8905-1E47F2DC2A8E}" sibTransId="{D1CA0F8D-5939-4ACA-9472-8729156F0662}"/>
    <dgm:cxn modelId="{EB8BED21-571F-BA44-8221-6C7F25C05B32}" type="presOf" srcId="{E53F5E0F-790A-4DFC-B163-FE545DD7F575}" destId="{BECE55B2-A303-7C42-A181-AF3ED4D1E1C0}" srcOrd="0" destOrd="3" presId="urn:microsoft.com/office/officeart/2005/8/layout/list1"/>
    <dgm:cxn modelId="{F7CFC644-E27F-413D-9F93-6D6858B9071A}" srcId="{55E43BC2-2F5E-401B-9811-9A58D038662B}" destId="{1A1DC477-D4C7-4BEC-9F8B-2FB48EC7BEAA}" srcOrd="1" destOrd="0" parTransId="{9369ED5D-360B-416B-AF03-4D61FA6C8918}" sibTransId="{CC081717-3101-4961-80D6-B9EEA99B0A59}"/>
    <dgm:cxn modelId="{B8746245-3B7D-49DB-B585-6871ED7FA61E}" srcId="{FBDE4AFA-74FF-4B07-AB3A-275F749ED941}" destId="{E580A357-8245-4DB2-B082-006F06E27921}" srcOrd="2" destOrd="0" parTransId="{DCCD3C0D-239B-4C55-8D65-28D35791591E}" sibTransId="{777F4F91-DBF3-43F2-8292-3A70C4AAED0D}"/>
    <dgm:cxn modelId="{7D104E50-B0DE-5447-A1D9-65E2E72C9F83}" type="presOf" srcId="{1A1DC477-D4C7-4BEC-9F8B-2FB48EC7BEAA}" destId="{EBC9800A-AA95-5849-895A-6B7648BF8401}" srcOrd="0" destOrd="0" presId="urn:microsoft.com/office/officeart/2005/8/layout/list1"/>
    <dgm:cxn modelId="{52D06F5E-2B1A-5F4B-A7E4-9E289F2CD7C2}" type="presOf" srcId="{E580A357-8245-4DB2-B082-006F06E27921}" destId="{BECE55B2-A303-7C42-A181-AF3ED4D1E1C0}" srcOrd="0" destOrd="2" presId="urn:microsoft.com/office/officeart/2005/8/layout/list1"/>
    <dgm:cxn modelId="{4079E865-409B-4B34-AEA3-6AA50749C674}" srcId="{FBDE4AFA-74FF-4B07-AB3A-275F749ED941}" destId="{FDC6AB84-10D3-4824-A4E0-61614F70BB2A}" srcOrd="0" destOrd="0" parTransId="{06D5CFBC-7C3A-43D8-9DD2-374D1CF1B767}" sibTransId="{E6A0F518-4854-4FF2-A30B-F0F64024F0A2}"/>
    <dgm:cxn modelId="{B87A496C-E998-ED4A-9512-F4D123E64E80}" type="presOf" srcId="{FBDE4AFA-74FF-4B07-AB3A-275F749ED941}" destId="{7EAFB6F8-482B-0748-9C72-33E59E303045}" srcOrd="0" destOrd="0" presId="urn:microsoft.com/office/officeart/2005/8/layout/list1"/>
    <dgm:cxn modelId="{2A931C8B-4F87-4F7B-88C4-305695CA1B86}" srcId="{55E43BC2-2F5E-401B-9811-9A58D038662B}" destId="{FBDE4AFA-74FF-4B07-AB3A-275F749ED941}" srcOrd="0" destOrd="0" parTransId="{18141D5D-C366-443A-9173-22B8434F808C}" sibTransId="{89CB50BB-A2D1-48B4-A5AB-25941D1B1B41}"/>
    <dgm:cxn modelId="{5EDF3D92-5555-9442-98EA-4D9740074A58}" type="presOf" srcId="{FBDE4AFA-74FF-4B07-AB3A-275F749ED941}" destId="{B3F252C2-80A0-6C4B-87F4-CA439093C7F2}" srcOrd="1" destOrd="0" presId="urn:microsoft.com/office/officeart/2005/8/layout/list1"/>
    <dgm:cxn modelId="{3ABC49DD-77FE-DC4C-885C-04013CC9FE0E}" type="presOf" srcId="{1A1DC477-D4C7-4BEC-9F8B-2FB48EC7BEAA}" destId="{F29D565B-D8EA-7C41-BFDD-10439379FF57}" srcOrd="1" destOrd="0" presId="urn:microsoft.com/office/officeart/2005/8/layout/list1"/>
    <dgm:cxn modelId="{53BD12DE-FDD0-1F4D-B442-D00E9BC0767A}" type="presOf" srcId="{FDC6AB84-10D3-4824-A4E0-61614F70BB2A}" destId="{BECE55B2-A303-7C42-A181-AF3ED4D1E1C0}" srcOrd="0" destOrd="0" presId="urn:microsoft.com/office/officeart/2005/8/layout/list1"/>
    <dgm:cxn modelId="{2C8A2DDF-5B9A-DD46-8723-9A7DB6B79886}" type="presOf" srcId="{55E43BC2-2F5E-401B-9811-9A58D038662B}" destId="{E1B1E7CC-FDED-304F-8240-BEC9E0BE43D7}" srcOrd="0" destOrd="0" presId="urn:microsoft.com/office/officeart/2005/8/layout/list1"/>
    <dgm:cxn modelId="{054198F2-C2BF-4243-A038-14DEC14C7B12}" srcId="{FBDE4AFA-74FF-4B07-AB3A-275F749ED941}" destId="{88749561-05EB-4F94-B358-7DDB6727018B}" srcOrd="1" destOrd="0" parTransId="{52A102CE-9A09-4531-BCA2-53F0DA1F0844}" sibTransId="{B32A777D-B672-4930-A62F-6F610FE53A54}"/>
    <dgm:cxn modelId="{52CBE53B-6DD4-EF4E-9DBA-43048A41074A}" type="presParOf" srcId="{E1B1E7CC-FDED-304F-8240-BEC9E0BE43D7}" destId="{91EEE109-AA70-8A40-9BBB-55150C48B26F}" srcOrd="0" destOrd="0" presId="urn:microsoft.com/office/officeart/2005/8/layout/list1"/>
    <dgm:cxn modelId="{A13DF480-E3CB-C549-B02C-A76E4A5394E5}" type="presParOf" srcId="{91EEE109-AA70-8A40-9BBB-55150C48B26F}" destId="{7EAFB6F8-482B-0748-9C72-33E59E303045}" srcOrd="0" destOrd="0" presId="urn:microsoft.com/office/officeart/2005/8/layout/list1"/>
    <dgm:cxn modelId="{99483985-0708-3D44-858F-679254A71127}" type="presParOf" srcId="{91EEE109-AA70-8A40-9BBB-55150C48B26F}" destId="{B3F252C2-80A0-6C4B-87F4-CA439093C7F2}" srcOrd="1" destOrd="0" presId="urn:microsoft.com/office/officeart/2005/8/layout/list1"/>
    <dgm:cxn modelId="{6823A819-5F23-CA49-A1FB-E3BC8AAAA1FB}" type="presParOf" srcId="{E1B1E7CC-FDED-304F-8240-BEC9E0BE43D7}" destId="{CE5EA1AB-DDF0-8E4D-8B64-F6225FBF2EE4}" srcOrd="1" destOrd="0" presId="urn:microsoft.com/office/officeart/2005/8/layout/list1"/>
    <dgm:cxn modelId="{E5AE9C00-C0B8-3F4C-9A71-FC6FD21089AE}" type="presParOf" srcId="{E1B1E7CC-FDED-304F-8240-BEC9E0BE43D7}" destId="{BECE55B2-A303-7C42-A181-AF3ED4D1E1C0}" srcOrd="2" destOrd="0" presId="urn:microsoft.com/office/officeart/2005/8/layout/list1"/>
    <dgm:cxn modelId="{E4358C59-02E4-9745-A782-0BD492F235D9}" type="presParOf" srcId="{E1B1E7CC-FDED-304F-8240-BEC9E0BE43D7}" destId="{D2B08286-B2B0-9247-80C9-8B681CD8CB4F}" srcOrd="3" destOrd="0" presId="urn:microsoft.com/office/officeart/2005/8/layout/list1"/>
    <dgm:cxn modelId="{95236DE6-57A7-3047-9018-46C2012C4D88}" type="presParOf" srcId="{E1B1E7CC-FDED-304F-8240-BEC9E0BE43D7}" destId="{F1F5B261-D32E-2D45-9A96-3219518E258F}" srcOrd="4" destOrd="0" presId="urn:microsoft.com/office/officeart/2005/8/layout/list1"/>
    <dgm:cxn modelId="{EF0FBC27-BEBE-D64B-932B-A00213A7128D}" type="presParOf" srcId="{F1F5B261-D32E-2D45-9A96-3219518E258F}" destId="{EBC9800A-AA95-5849-895A-6B7648BF8401}" srcOrd="0" destOrd="0" presId="urn:microsoft.com/office/officeart/2005/8/layout/list1"/>
    <dgm:cxn modelId="{64B8CE88-E278-244A-BED3-C2182270A698}" type="presParOf" srcId="{F1F5B261-D32E-2D45-9A96-3219518E258F}" destId="{F29D565B-D8EA-7C41-BFDD-10439379FF57}" srcOrd="1" destOrd="0" presId="urn:microsoft.com/office/officeart/2005/8/layout/list1"/>
    <dgm:cxn modelId="{63CEC1E2-9F05-8F44-9E7D-692A8EF554E9}" type="presParOf" srcId="{E1B1E7CC-FDED-304F-8240-BEC9E0BE43D7}" destId="{C2935FE3-41C0-1144-8FE0-2E092AA3F85A}" srcOrd="5" destOrd="0" presId="urn:microsoft.com/office/officeart/2005/8/layout/list1"/>
    <dgm:cxn modelId="{F221DBD5-7FE4-BC45-A987-9F947B202243}" type="presParOf" srcId="{E1B1E7CC-FDED-304F-8240-BEC9E0BE43D7}" destId="{94219F57-F8DB-1948-BB41-60A4DD3567D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D4894E-4817-4176-B8AA-1E38C427F57C}"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57EA553-3092-4515-85F4-028073C51E4F}">
      <dgm:prSet/>
      <dgm:spPr/>
      <dgm:t>
        <a:bodyPr/>
        <a:lstStyle/>
        <a:p>
          <a:r>
            <a:rPr lang="en-GB"/>
            <a:t>What do you want out of the analysis?</a:t>
          </a:r>
          <a:endParaRPr lang="en-US"/>
        </a:p>
      </dgm:t>
    </dgm:pt>
    <dgm:pt modelId="{D5FBD43E-D584-46DE-9F87-9AC13E163D9A}" type="parTrans" cxnId="{5765EA36-40DA-4F0A-AF97-5A2A9E62464D}">
      <dgm:prSet/>
      <dgm:spPr/>
      <dgm:t>
        <a:bodyPr/>
        <a:lstStyle/>
        <a:p>
          <a:endParaRPr lang="en-US"/>
        </a:p>
      </dgm:t>
    </dgm:pt>
    <dgm:pt modelId="{6FE1BA9E-07AF-411A-A633-825619D51539}" type="sibTrans" cxnId="{5765EA36-40DA-4F0A-AF97-5A2A9E62464D}">
      <dgm:prSet/>
      <dgm:spPr/>
      <dgm:t>
        <a:bodyPr/>
        <a:lstStyle/>
        <a:p>
          <a:endParaRPr lang="en-US"/>
        </a:p>
      </dgm:t>
    </dgm:pt>
    <dgm:pt modelId="{A9F05E47-292A-4855-8B9B-342DE060081A}">
      <dgm:prSet/>
      <dgm:spPr/>
      <dgm:t>
        <a:bodyPr/>
        <a:lstStyle/>
        <a:p>
          <a:r>
            <a:rPr lang="en-GB"/>
            <a:t>Description</a:t>
          </a:r>
          <a:endParaRPr lang="en-US"/>
        </a:p>
      </dgm:t>
    </dgm:pt>
    <dgm:pt modelId="{6ECE37ED-4C3F-4CF6-8164-30FDD6202CE7}" type="parTrans" cxnId="{74261EEF-3B60-4EC6-B037-3BCFC6B6697C}">
      <dgm:prSet/>
      <dgm:spPr/>
      <dgm:t>
        <a:bodyPr/>
        <a:lstStyle/>
        <a:p>
          <a:endParaRPr lang="en-US"/>
        </a:p>
      </dgm:t>
    </dgm:pt>
    <dgm:pt modelId="{1A46DE78-E8E1-460E-97B7-F535572D1C6A}" type="sibTrans" cxnId="{74261EEF-3B60-4EC6-B037-3BCFC6B6697C}">
      <dgm:prSet/>
      <dgm:spPr/>
      <dgm:t>
        <a:bodyPr/>
        <a:lstStyle/>
        <a:p>
          <a:endParaRPr lang="en-US"/>
        </a:p>
      </dgm:t>
    </dgm:pt>
    <dgm:pt modelId="{D26F52AA-305A-4BC1-BBA7-1201145945D4}">
      <dgm:prSet/>
      <dgm:spPr/>
      <dgm:t>
        <a:bodyPr/>
        <a:lstStyle/>
        <a:p>
          <a:r>
            <a:rPr lang="en-GB"/>
            <a:t>Substantive or formal theory</a:t>
          </a:r>
          <a:endParaRPr lang="en-US"/>
        </a:p>
      </dgm:t>
    </dgm:pt>
    <dgm:pt modelId="{754FDC23-22DD-471C-BA0C-A92424004FE7}" type="parTrans" cxnId="{03CFCA24-067F-4E26-9B21-CA2DF2CB5323}">
      <dgm:prSet/>
      <dgm:spPr/>
      <dgm:t>
        <a:bodyPr/>
        <a:lstStyle/>
        <a:p>
          <a:endParaRPr lang="en-US"/>
        </a:p>
      </dgm:t>
    </dgm:pt>
    <dgm:pt modelId="{544227B5-115C-4F04-8941-1491CBD2E122}" type="sibTrans" cxnId="{03CFCA24-067F-4E26-9B21-CA2DF2CB5323}">
      <dgm:prSet/>
      <dgm:spPr/>
      <dgm:t>
        <a:bodyPr/>
        <a:lstStyle/>
        <a:p>
          <a:endParaRPr lang="en-US"/>
        </a:p>
      </dgm:t>
    </dgm:pt>
    <dgm:pt modelId="{561D5DD9-A66F-4767-84C4-8553FC5D1ECE}">
      <dgm:prSet/>
      <dgm:spPr/>
      <dgm:t>
        <a:bodyPr/>
        <a:lstStyle/>
        <a:p>
          <a:r>
            <a:rPr lang="en-GB"/>
            <a:t>Theory testing</a:t>
          </a:r>
          <a:endParaRPr lang="en-US"/>
        </a:p>
      </dgm:t>
    </dgm:pt>
    <dgm:pt modelId="{A7B656DE-6B82-4D86-9A63-631CEE2335B4}" type="parTrans" cxnId="{C30F545E-F865-46D4-B7C8-86956E5D7AF5}">
      <dgm:prSet/>
      <dgm:spPr/>
      <dgm:t>
        <a:bodyPr/>
        <a:lstStyle/>
        <a:p>
          <a:endParaRPr lang="en-US"/>
        </a:p>
      </dgm:t>
    </dgm:pt>
    <dgm:pt modelId="{D1453442-ECEA-4CA0-96F6-1951B9D0985C}" type="sibTrans" cxnId="{C30F545E-F865-46D4-B7C8-86956E5D7AF5}">
      <dgm:prSet/>
      <dgm:spPr/>
      <dgm:t>
        <a:bodyPr/>
        <a:lstStyle/>
        <a:p>
          <a:endParaRPr lang="en-US"/>
        </a:p>
      </dgm:t>
    </dgm:pt>
    <dgm:pt modelId="{DE7D468D-5D72-1040-BE64-4FC582B54BA8}" type="pres">
      <dgm:prSet presAssocID="{11D4894E-4817-4176-B8AA-1E38C427F57C}" presName="linear" presStyleCnt="0">
        <dgm:presLayoutVars>
          <dgm:animLvl val="lvl"/>
          <dgm:resizeHandles val="exact"/>
        </dgm:presLayoutVars>
      </dgm:prSet>
      <dgm:spPr/>
    </dgm:pt>
    <dgm:pt modelId="{26BCDE8E-617D-2B41-92C9-F6C0324C3CE4}" type="pres">
      <dgm:prSet presAssocID="{057EA553-3092-4515-85F4-028073C51E4F}" presName="parentText" presStyleLbl="node1" presStyleIdx="0" presStyleCnt="4">
        <dgm:presLayoutVars>
          <dgm:chMax val="0"/>
          <dgm:bulletEnabled val="1"/>
        </dgm:presLayoutVars>
      </dgm:prSet>
      <dgm:spPr/>
    </dgm:pt>
    <dgm:pt modelId="{C0D19D3C-C1B7-5742-926A-AC3F19D88176}" type="pres">
      <dgm:prSet presAssocID="{6FE1BA9E-07AF-411A-A633-825619D51539}" presName="spacer" presStyleCnt="0"/>
      <dgm:spPr/>
    </dgm:pt>
    <dgm:pt modelId="{84C7DCE0-B9B6-F14D-ACCB-6A35FC44ACEA}" type="pres">
      <dgm:prSet presAssocID="{A9F05E47-292A-4855-8B9B-342DE060081A}" presName="parentText" presStyleLbl="node1" presStyleIdx="1" presStyleCnt="4">
        <dgm:presLayoutVars>
          <dgm:chMax val="0"/>
          <dgm:bulletEnabled val="1"/>
        </dgm:presLayoutVars>
      </dgm:prSet>
      <dgm:spPr/>
    </dgm:pt>
    <dgm:pt modelId="{AB621E59-9939-B64F-A9F6-094C26E799D7}" type="pres">
      <dgm:prSet presAssocID="{1A46DE78-E8E1-460E-97B7-F535572D1C6A}" presName="spacer" presStyleCnt="0"/>
      <dgm:spPr/>
    </dgm:pt>
    <dgm:pt modelId="{3E0E527B-DE1D-7540-8724-77ADDAB4AFEA}" type="pres">
      <dgm:prSet presAssocID="{D26F52AA-305A-4BC1-BBA7-1201145945D4}" presName="parentText" presStyleLbl="node1" presStyleIdx="2" presStyleCnt="4">
        <dgm:presLayoutVars>
          <dgm:chMax val="0"/>
          <dgm:bulletEnabled val="1"/>
        </dgm:presLayoutVars>
      </dgm:prSet>
      <dgm:spPr/>
    </dgm:pt>
    <dgm:pt modelId="{19821E67-C159-BF45-AB55-E7F5EDA730E6}" type="pres">
      <dgm:prSet presAssocID="{544227B5-115C-4F04-8941-1491CBD2E122}" presName="spacer" presStyleCnt="0"/>
      <dgm:spPr/>
    </dgm:pt>
    <dgm:pt modelId="{BA597E92-E14D-1147-B3BD-ECE67E768BFE}" type="pres">
      <dgm:prSet presAssocID="{561D5DD9-A66F-4767-84C4-8553FC5D1ECE}" presName="parentText" presStyleLbl="node1" presStyleIdx="3" presStyleCnt="4">
        <dgm:presLayoutVars>
          <dgm:chMax val="0"/>
          <dgm:bulletEnabled val="1"/>
        </dgm:presLayoutVars>
      </dgm:prSet>
      <dgm:spPr/>
    </dgm:pt>
  </dgm:ptLst>
  <dgm:cxnLst>
    <dgm:cxn modelId="{03CFCA24-067F-4E26-9B21-CA2DF2CB5323}" srcId="{11D4894E-4817-4176-B8AA-1E38C427F57C}" destId="{D26F52AA-305A-4BC1-BBA7-1201145945D4}" srcOrd="2" destOrd="0" parTransId="{754FDC23-22DD-471C-BA0C-A92424004FE7}" sibTransId="{544227B5-115C-4F04-8941-1491CBD2E122}"/>
    <dgm:cxn modelId="{F86E5B33-D642-064F-81D8-1185A265BA03}" type="presOf" srcId="{D26F52AA-305A-4BC1-BBA7-1201145945D4}" destId="{3E0E527B-DE1D-7540-8724-77ADDAB4AFEA}" srcOrd="0" destOrd="0" presId="urn:microsoft.com/office/officeart/2005/8/layout/vList2"/>
    <dgm:cxn modelId="{5765EA36-40DA-4F0A-AF97-5A2A9E62464D}" srcId="{11D4894E-4817-4176-B8AA-1E38C427F57C}" destId="{057EA553-3092-4515-85F4-028073C51E4F}" srcOrd="0" destOrd="0" parTransId="{D5FBD43E-D584-46DE-9F87-9AC13E163D9A}" sibTransId="{6FE1BA9E-07AF-411A-A633-825619D51539}"/>
    <dgm:cxn modelId="{F7339D4D-C0CC-B44B-8A78-2CF5013B3A54}" type="presOf" srcId="{561D5DD9-A66F-4767-84C4-8553FC5D1ECE}" destId="{BA597E92-E14D-1147-B3BD-ECE67E768BFE}" srcOrd="0" destOrd="0" presId="urn:microsoft.com/office/officeart/2005/8/layout/vList2"/>
    <dgm:cxn modelId="{C30F545E-F865-46D4-B7C8-86956E5D7AF5}" srcId="{11D4894E-4817-4176-B8AA-1E38C427F57C}" destId="{561D5DD9-A66F-4767-84C4-8553FC5D1ECE}" srcOrd="3" destOrd="0" parTransId="{A7B656DE-6B82-4D86-9A63-631CEE2335B4}" sibTransId="{D1453442-ECEA-4CA0-96F6-1951B9D0985C}"/>
    <dgm:cxn modelId="{3F0C536B-DA08-DA4A-B478-5F5659EC2DF2}" type="presOf" srcId="{A9F05E47-292A-4855-8B9B-342DE060081A}" destId="{84C7DCE0-B9B6-F14D-ACCB-6A35FC44ACEA}" srcOrd="0" destOrd="0" presId="urn:microsoft.com/office/officeart/2005/8/layout/vList2"/>
    <dgm:cxn modelId="{7CFDB395-6364-874A-8522-0BB3659DE721}" type="presOf" srcId="{11D4894E-4817-4176-B8AA-1E38C427F57C}" destId="{DE7D468D-5D72-1040-BE64-4FC582B54BA8}" srcOrd="0" destOrd="0" presId="urn:microsoft.com/office/officeart/2005/8/layout/vList2"/>
    <dgm:cxn modelId="{FD4853DA-DFE3-3849-9B18-565A50DEE22D}" type="presOf" srcId="{057EA553-3092-4515-85F4-028073C51E4F}" destId="{26BCDE8E-617D-2B41-92C9-F6C0324C3CE4}" srcOrd="0" destOrd="0" presId="urn:microsoft.com/office/officeart/2005/8/layout/vList2"/>
    <dgm:cxn modelId="{74261EEF-3B60-4EC6-B037-3BCFC6B6697C}" srcId="{11D4894E-4817-4176-B8AA-1E38C427F57C}" destId="{A9F05E47-292A-4855-8B9B-342DE060081A}" srcOrd="1" destOrd="0" parTransId="{6ECE37ED-4C3F-4CF6-8164-30FDD6202CE7}" sibTransId="{1A46DE78-E8E1-460E-97B7-F535572D1C6A}"/>
    <dgm:cxn modelId="{EEB1A5F5-0E04-C54B-B68B-FFE45317F654}" type="presParOf" srcId="{DE7D468D-5D72-1040-BE64-4FC582B54BA8}" destId="{26BCDE8E-617D-2B41-92C9-F6C0324C3CE4}" srcOrd="0" destOrd="0" presId="urn:microsoft.com/office/officeart/2005/8/layout/vList2"/>
    <dgm:cxn modelId="{6028CC28-006C-B54B-8085-0EA97282C490}" type="presParOf" srcId="{DE7D468D-5D72-1040-BE64-4FC582B54BA8}" destId="{C0D19D3C-C1B7-5742-926A-AC3F19D88176}" srcOrd="1" destOrd="0" presId="urn:microsoft.com/office/officeart/2005/8/layout/vList2"/>
    <dgm:cxn modelId="{C65D36D1-DF1B-B04E-9CEF-0B486B94BAB0}" type="presParOf" srcId="{DE7D468D-5D72-1040-BE64-4FC582B54BA8}" destId="{84C7DCE0-B9B6-F14D-ACCB-6A35FC44ACEA}" srcOrd="2" destOrd="0" presId="urn:microsoft.com/office/officeart/2005/8/layout/vList2"/>
    <dgm:cxn modelId="{5DDB7883-201B-A74B-AD99-FC0C1A827C36}" type="presParOf" srcId="{DE7D468D-5D72-1040-BE64-4FC582B54BA8}" destId="{AB621E59-9939-B64F-A9F6-094C26E799D7}" srcOrd="3" destOrd="0" presId="urn:microsoft.com/office/officeart/2005/8/layout/vList2"/>
    <dgm:cxn modelId="{70733CFC-6051-F749-96D3-BEB94D96DE47}" type="presParOf" srcId="{DE7D468D-5D72-1040-BE64-4FC582B54BA8}" destId="{3E0E527B-DE1D-7540-8724-77ADDAB4AFEA}" srcOrd="4" destOrd="0" presId="urn:microsoft.com/office/officeart/2005/8/layout/vList2"/>
    <dgm:cxn modelId="{950B53DE-3800-924A-96E0-8BABE8AC13F8}" type="presParOf" srcId="{DE7D468D-5D72-1040-BE64-4FC582B54BA8}" destId="{19821E67-C159-BF45-AB55-E7F5EDA730E6}" srcOrd="5" destOrd="0" presId="urn:microsoft.com/office/officeart/2005/8/layout/vList2"/>
    <dgm:cxn modelId="{CD3F2A86-3E14-BA4F-B8F4-C712FE41C689}" type="presParOf" srcId="{DE7D468D-5D72-1040-BE64-4FC582B54BA8}" destId="{BA597E92-E14D-1147-B3BD-ECE67E768BF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8D03F81-F90C-4343-9DFD-C957B793930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453B203-0B88-44F0-87ED-9FBCC55E59D4}">
      <dgm:prSet/>
      <dgm:spPr/>
      <dgm:t>
        <a:bodyPr/>
        <a:lstStyle/>
        <a:p>
          <a:r>
            <a:rPr lang="en-GB"/>
            <a:t>Asking respondents a series of open-ended questions. They can generate both standardized quantifiable data, and more in-depth qualitative data.</a:t>
          </a:r>
          <a:endParaRPr lang="en-US"/>
        </a:p>
      </dgm:t>
    </dgm:pt>
    <dgm:pt modelId="{0E446D18-7ABB-4BED-887A-53F76A3C4244}" type="parTrans" cxnId="{2EB79DBC-4CDE-43C2-922F-75FBB6BFBA98}">
      <dgm:prSet/>
      <dgm:spPr/>
      <dgm:t>
        <a:bodyPr/>
        <a:lstStyle/>
        <a:p>
          <a:endParaRPr lang="en-US"/>
        </a:p>
      </dgm:t>
    </dgm:pt>
    <dgm:pt modelId="{F53D88C0-5CC7-4801-80BA-0E30B3D3E860}" type="sibTrans" cxnId="{2EB79DBC-4CDE-43C2-922F-75FBB6BFBA98}">
      <dgm:prSet/>
      <dgm:spPr/>
      <dgm:t>
        <a:bodyPr/>
        <a:lstStyle/>
        <a:p>
          <a:endParaRPr lang="en-US"/>
        </a:p>
      </dgm:t>
    </dgm:pt>
    <dgm:pt modelId="{219C34D4-E01E-426A-BFDF-CFCC31066D3D}">
      <dgm:prSet/>
      <dgm:spPr/>
      <dgm:t>
        <a:bodyPr/>
        <a:lstStyle/>
        <a:p>
          <a:r>
            <a:rPr lang="en-GB"/>
            <a:t>Style</a:t>
          </a:r>
          <a:endParaRPr lang="en-US"/>
        </a:p>
      </dgm:t>
    </dgm:pt>
    <dgm:pt modelId="{FB8E00AB-B617-496C-B43C-C112D8A8461B}" type="parTrans" cxnId="{BEA9E5CE-0180-4C85-BB5B-8457D0AC96C2}">
      <dgm:prSet/>
      <dgm:spPr/>
      <dgm:t>
        <a:bodyPr/>
        <a:lstStyle/>
        <a:p>
          <a:endParaRPr lang="en-US"/>
        </a:p>
      </dgm:t>
    </dgm:pt>
    <dgm:pt modelId="{C0F06FE7-5961-4F7C-A281-63B256B9D399}" type="sibTrans" cxnId="{BEA9E5CE-0180-4C85-BB5B-8457D0AC96C2}">
      <dgm:prSet/>
      <dgm:spPr/>
      <dgm:t>
        <a:bodyPr/>
        <a:lstStyle/>
        <a:p>
          <a:endParaRPr lang="en-US"/>
        </a:p>
      </dgm:t>
    </dgm:pt>
    <dgm:pt modelId="{8327C0E4-A231-4399-B89D-84C9419638AD}">
      <dgm:prSet/>
      <dgm:spPr/>
      <dgm:t>
        <a:bodyPr/>
        <a:lstStyle/>
        <a:p>
          <a:r>
            <a:rPr lang="en-GB"/>
            <a:t>Structured</a:t>
          </a:r>
          <a:endParaRPr lang="en-US"/>
        </a:p>
      </dgm:t>
    </dgm:pt>
    <dgm:pt modelId="{A36B676C-F22E-4082-8DBC-C0832D50F0C7}" type="parTrans" cxnId="{04602457-3109-4FE5-8758-E9FB78E83122}">
      <dgm:prSet/>
      <dgm:spPr/>
      <dgm:t>
        <a:bodyPr/>
        <a:lstStyle/>
        <a:p>
          <a:endParaRPr lang="en-US"/>
        </a:p>
      </dgm:t>
    </dgm:pt>
    <dgm:pt modelId="{D2E9E549-A452-4ACB-BFB3-9E1C3386A0D8}" type="sibTrans" cxnId="{04602457-3109-4FE5-8758-E9FB78E83122}">
      <dgm:prSet/>
      <dgm:spPr/>
      <dgm:t>
        <a:bodyPr/>
        <a:lstStyle/>
        <a:p>
          <a:endParaRPr lang="en-US"/>
        </a:p>
      </dgm:t>
    </dgm:pt>
    <dgm:pt modelId="{0384C82F-FF00-4D91-A1D5-6BB175B84B5E}">
      <dgm:prSet/>
      <dgm:spPr/>
      <dgm:t>
        <a:bodyPr/>
        <a:lstStyle/>
        <a:p>
          <a:r>
            <a:rPr lang="en-GB"/>
            <a:t>Semi-structured</a:t>
          </a:r>
          <a:endParaRPr lang="en-US"/>
        </a:p>
      </dgm:t>
    </dgm:pt>
    <dgm:pt modelId="{83B1DCFC-1F0D-4E81-9914-084026CE3169}" type="parTrans" cxnId="{2747FC31-9252-4E9B-8B98-FCFC7B9F95D4}">
      <dgm:prSet/>
      <dgm:spPr/>
      <dgm:t>
        <a:bodyPr/>
        <a:lstStyle/>
        <a:p>
          <a:endParaRPr lang="en-US"/>
        </a:p>
      </dgm:t>
    </dgm:pt>
    <dgm:pt modelId="{FAD0CFC3-6ABB-4E6D-9E58-BC243715B2DD}" type="sibTrans" cxnId="{2747FC31-9252-4E9B-8B98-FCFC7B9F95D4}">
      <dgm:prSet/>
      <dgm:spPr/>
      <dgm:t>
        <a:bodyPr/>
        <a:lstStyle/>
        <a:p>
          <a:endParaRPr lang="en-US"/>
        </a:p>
      </dgm:t>
    </dgm:pt>
    <dgm:pt modelId="{DEA76F1A-7CB1-4797-936A-3987E31145BC}">
      <dgm:prSet/>
      <dgm:spPr/>
      <dgm:t>
        <a:bodyPr/>
        <a:lstStyle/>
        <a:p>
          <a:r>
            <a:rPr lang="en-GB"/>
            <a:t>Unstructured</a:t>
          </a:r>
          <a:endParaRPr lang="en-US"/>
        </a:p>
      </dgm:t>
    </dgm:pt>
    <dgm:pt modelId="{21B09AE0-29CC-4E1F-A367-469AE7ACA5AA}" type="parTrans" cxnId="{9C53BA62-0650-4206-B4B6-48C4C03C5179}">
      <dgm:prSet/>
      <dgm:spPr/>
      <dgm:t>
        <a:bodyPr/>
        <a:lstStyle/>
        <a:p>
          <a:endParaRPr lang="en-US"/>
        </a:p>
      </dgm:t>
    </dgm:pt>
    <dgm:pt modelId="{22545741-96DE-45FE-B1B9-94270DFA3022}" type="sibTrans" cxnId="{9C53BA62-0650-4206-B4B6-48C4C03C5179}">
      <dgm:prSet/>
      <dgm:spPr/>
      <dgm:t>
        <a:bodyPr/>
        <a:lstStyle/>
        <a:p>
          <a:endParaRPr lang="en-US"/>
        </a:p>
      </dgm:t>
    </dgm:pt>
    <dgm:pt modelId="{A2DC9494-5A3E-4FB3-B91B-4405061E67C4}">
      <dgm:prSet/>
      <dgm:spPr/>
      <dgm:t>
        <a:bodyPr/>
        <a:lstStyle/>
        <a:p>
          <a:r>
            <a:rPr lang="en-GB"/>
            <a:t>Focus groups</a:t>
          </a:r>
          <a:endParaRPr lang="en-US"/>
        </a:p>
      </dgm:t>
    </dgm:pt>
    <dgm:pt modelId="{9D83B40B-FB59-4FB9-91D5-CCB33DEC4B1F}" type="parTrans" cxnId="{D38B2313-18CC-4183-AFD5-4B68674A08AD}">
      <dgm:prSet/>
      <dgm:spPr/>
      <dgm:t>
        <a:bodyPr/>
        <a:lstStyle/>
        <a:p>
          <a:endParaRPr lang="en-US"/>
        </a:p>
      </dgm:t>
    </dgm:pt>
    <dgm:pt modelId="{9130A019-B7CA-499A-83AF-90FBBC724C64}" type="sibTrans" cxnId="{D38B2313-18CC-4183-AFD5-4B68674A08AD}">
      <dgm:prSet/>
      <dgm:spPr/>
      <dgm:t>
        <a:bodyPr/>
        <a:lstStyle/>
        <a:p>
          <a:endParaRPr lang="en-US"/>
        </a:p>
      </dgm:t>
    </dgm:pt>
    <dgm:pt modelId="{71F9EADD-BCFF-448C-8D6D-0C2995847935}">
      <dgm:prSet/>
      <dgm:spPr/>
      <dgm:t>
        <a:bodyPr/>
        <a:lstStyle/>
        <a:p>
          <a:r>
            <a:rPr lang="en-GB"/>
            <a:t>Purpose</a:t>
          </a:r>
          <a:endParaRPr lang="en-US"/>
        </a:p>
      </dgm:t>
    </dgm:pt>
    <dgm:pt modelId="{65CFFE60-EE91-4E13-8BC2-40F9427E215E}" type="parTrans" cxnId="{ADD52A39-46A9-41EA-BE76-25D8D82170E9}">
      <dgm:prSet/>
      <dgm:spPr/>
      <dgm:t>
        <a:bodyPr/>
        <a:lstStyle/>
        <a:p>
          <a:endParaRPr lang="en-US"/>
        </a:p>
      </dgm:t>
    </dgm:pt>
    <dgm:pt modelId="{D794A830-550E-4E3C-91BE-1FF25B7DFCDC}" type="sibTrans" cxnId="{ADD52A39-46A9-41EA-BE76-25D8D82170E9}">
      <dgm:prSet/>
      <dgm:spPr/>
      <dgm:t>
        <a:bodyPr/>
        <a:lstStyle/>
        <a:p>
          <a:endParaRPr lang="en-US"/>
        </a:p>
      </dgm:t>
    </dgm:pt>
    <dgm:pt modelId="{5502422D-80DD-4098-A1B0-F556BDA67E1E}">
      <dgm:prSet/>
      <dgm:spPr/>
      <dgm:t>
        <a:bodyPr/>
        <a:lstStyle/>
        <a:p>
          <a:r>
            <a:rPr lang="en-GB"/>
            <a:t>Expert information</a:t>
          </a:r>
          <a:endParaRPr lang="en-US"/>
        </a:p>
      </dgm:t>
    </dgm:pt>
    <dgm:pt modelId="{8E5C60DE-221C-44EE-A3F4-18D7E367F606}" type="parTrans" cxnId="{03DD2290-D959-4F87-8580-216E1CF4A7FB}">
      <dgm:prSet/>
      <dgm:spPr/>
      <dgm:t>
        <a:bodyPr/>
        <a:lstStyle/>
        <a:p>
          <a:endParaRPr lang="en-US"/>
        </a:p>
      </dgm:t>
    </dgm:pt>
    <dgm:pt modelId="{BFB8D4C4-3ED3-4C4B-B33F-8E422D30D49F}" type="sibTrans" cxnId="{03DD2290-D959-4F87-8580-216E1CF4A7FB}">
      <dgm:prSet/>
      <dgm:spPr/>
      <dgm:t>
        <a:bodyPr/>
        <a:lstStyle/>
        <a:p>
          <a:endParaRPr lang="en-US"/>
        </a:p>
      </dgm:t>
    </dgm:pt>
    <dgm:pt modelId="{76E9B41C-CDDB-4357-B11B-D80D3F91EC73}">
      <dgm:prSet/>
      <dgm:spPr/>
      <dgm:t>
        <a:bodyPr/>
        <a:lstStyle/>
        <a:p>
          <a:r>
            <a:rPr lang="en-GB"/>
            <a:t>Subject of interest or </a:t>
          </a:r>
          <a:endParaRPr lang="en-US"/>
        </a:p>
      </dgm:t>
    </dgm:pt>
    <dgm:pt modelId="{4C6C3AD9-490A-4D8A-B3D7-F505492B9067}" type="parTrans" cxnId="{F2A8717A-80EF-4D80-9E25-1F308892A350}">
      <dgm:prSet/>
      <dgm:spPr/>
      <dgm:t>
        <a:bodyPr/>
        <a:lstStyle/>
        <a:p>
          <a:endParaRPr lang="en-US"/>
        </a:p>
      </dgm:t>
    </dgm:pt>
    <dgm:pt modelId="{BC50AF0F-58CE-4A2F-AF1A-ED37E74CD7E7}" type="sibTrans" cxnId="{F2A8717A-80EF-4D80-9E25-1F308892A350}">
      <dgm:prSet/>
      <dgm:spPr/>
      <dgm:t>
        <a:bodyPr/>
        <a:lstStyle/>
        <a:p>
          <a:endParaRPr lang="en-US"/>
        </a:p>
      </dgm:t>
    </dgm:pt>
    <dgm:pt modelId="{5867F5E0-355E-4F35-861F-038CBC5DE7DA}">
      <dgm:prSet/>
      <dgm:spPr/>
      <dgm:t>
        <a:bodyPr/>
        <a:lstStyle/>
        <a:p>
          <a:r>
            <a:rPr lang="en-GB"/>
            <a:t>attitudes</a:t>
          </a:r>
          <a:endParaRPr lang="en-US"/>
        </a:p>
      </dgm:t>
    </dgm:pt>
    <dgm:pt modelId="{5CEF3E8C-D7F5-4D1A-A9D6-C8594FFC44F3}" type="parTrans" cxnId="{63E7750E-77F1-4626-A3AE-F6BE82D78D6C}">
      <dgm:prSet/>
      <dgm:spPr/>
      <dgm:t>
        <a:bodyPr/>
        <a:lstStyle/>
        <a:p>
          <a:endParaRPr lang="en-US"/>
        </a:p>
      </dgm:t>
    </dgm:pt>
    <dgm:pt modelId="{9545B0A6-4802-4A91-A5B3-B3CA704C65A7}" type="sibTrans" cxnId="{63E7750E-77F1-4626-A3AE-F6BE82D78D6C}">
      <dgm:prSet/>
      <dgm:spPr/>
      <dgm:t>
        <a:bodyPr/>
        <a:lstStyle/>
        <a:p>
          <a:endParaRPr lang="en-US"/>
        </a:p>
      </dgm:t>
    </dgm:pt>
    <dgm:pt modelId="{A62E1FDC-E69E-412A-9D3E-043C21FD6AF6}">
      <dgm:prSet/>
      <dgm:spPr/>
      <dgm:t>
        <a:bodyPr/>
        <a:lstStyle/>
        <a:p>
          <a:r>
            <a:rPr lang="en-GB"/>
            <a:t>Pilot interviews</a:t>
          </a:r>
          <a:endParaRPr lang="en-US"/>
        </a:p>
      </dgm:t>
    </dgm:pt>
    <dgm:pt modelId="{D1D7D784-9932-4B50-BA5A-F8638A35F1F0}" type="parTrans" cxnId="{77909379-BC7C-44FB-8763-72FF6014BCEC}">
      <dgm:prSet/>
      <dgm:spPr/>
      <dgm:t>
        <a:bodyPr/>
        <a:lstStyle/>
        <a:p>
          <a:endParaRPr lang="en-US"/>
        </a:p>
      </dgm:t>
    </dgm:pt>
    <dgm:pt modelId="{F173CEAA-F236-448D-8EFD-07B0AE12C106}" type="sibTrans" cxnId="{77909379-BC7C-44FB-8763-72FF6014BCEC}">
      <dgm:prSet/>
      <dgm:spPr/>
      <dgm:t>
        <a:bodyPr/>
        <a:lstStyle/>
        <a:p>
          <a:endParaRPr lang="en-US"/>
        </a:p>
      </dgm:t>
    </dgm:pt>
    <dgm:pt modelId="{2B12E190-4EC5-0041-B9EC-ED1AD5AA1A6A}" type="pres">
      <dgm:prSet presAssocID="{78D03F81-F90C-4343-9DFD-C957B7939307}" presName="linear" presStyleCnt="0">
        <dgm:presLayoutVars>
          <dgm:animLvl val="lvl"/>
          <dgm:resizeHandles val="exact"/>
        </dgm:presLayoutVars>
      </dgm:prSet>
      <dgm:spPr/>
    </dgm:pt>
    <dgm:pt modelId="{000FE882-A646-D44B-9997-234C9569F016}" type="pres">
      <dgm:prSet presAssocID="{A453B203-0B88-44F0-87ED-9FBCC55E59D4}" presName="parentText" presStyleLbl="node1" presStyleIdx="0" presStyleCnt="4">
        <dgm:presLayoutVars>
          <dgm:chMax val="0"/>
          <dgm:bulletEnabled val="1"/>
        </dgm:presLayoutVars>
      </dgm:prSet>
      <dgm:spPr/>
    </dgm:pt>
    <dgm:pt modelId="{3720175A-6C77-0640-8C05-4E470D218F1B}" type="pres">
      <dgm:prSet presAssocID="{F53D88C0-5CC7-4801-80BA-0E30B3D3E860}" presName="spacer" presStyleCnt="0"/>
      <dgm:spPr/>
    </dgm:pt>
    <dgm:pt modelId="{9D77E96D-AD74-1340-9522-D867344E20BD}" type="pres">
      <dgm:prSet presAssocID="{219C34D4-E01E-426A-BFDF-CFCC31066D3D}" presName="parentText" presStyleLbl="node1" presStyleIdx="1" presStyleCnt="4">
        <dgm:presLayoutVars>
          <dgm:chMax val="0"/>
          <dgm:bulletEnabled val="1"/>
        </dgm:presLayoutVars>
      </dgm:prSet>
      <dgm:spPr/>
    </dgm:pt>
    <dgm:pt modelId="{2E2F6F22-C501-044A-A658-D6060BCD4E5C}" type="pres">
      <dgm:prSet presAssocID="{219C34D4-E01E-426A-BFDF-CFCC31066D3D}" presName="childText" presStyleLbl="revTx" presStyleIdx="0" presStyleCnt="2">
        <dgm:presLayoutVars>
          <dgm:bulletEnabled val="1"/>
        </dgm:presLayoutVars>
      </dgm:prSet>
      <dgm:spPr/>
    </dgm:pt>
    <dgm:pt modelId="{B519D54A-892D-ED48-8A3F-26769DA37A5C}" type="pres">
      <dgm:prSet presAssocID="{71F9EADD-BCFF-448C-8D6D-0C2995847935}" presName="parentText" presStyleLbl="node1" presStyleIdx="2" presStyleCnt="4">
        <dgm:presLayoutVars>
          <dgm:chMax val="0"/>
          <dgm:bulletEnabled val="1"/>
        </dgm:presLayoutVars>
      </dgm:prSet>
      <dgm:spPr/>
    </dgm:pt>
    <dgm:pt modelId="{9CAAC999-E977-1743-8883-606F46CFDB5F}" type="pres">
      <dgm:prSet presAssocID="{71F9EADD-BCFF-448C-8D6D-0C2995847935}" presName="childText" presStyleLbl="revTx" presStyleIdx="1" presStyleCnt="2">
        <dgm:presLayoutVars>
          <dgm:bulletEnabled val="1"/>
        </dgm:presLayoutVars>
      </dgm:prSet>
      <dgm:spPr/>
    </dgm:pt>
    <dgm:pt modelId="{8911F5C6-6B14-CE41-9DE6-F815F5D0881B}" type="pres">
      <dgm:prSet presAssocID="{A62E1FDC-E69E-412A-9D3E-043C21FD6AF6}" presName="parentText" presStyleLbl="node1" presStyleIdx="3" presStyleCnt="4">
        <dgm:presLayoutVars>
          <dgm:chMax val="0"/>
          <dgm:bulletEnabled val="1"/>
        </dgm:presLayoutVars>
      </dgm:prSet>
      <dgm:spPr/>
    </dgm:pt>
  </dgm:ptLst>
  <dgm:cxnLst>
    <dgm:cxn modelId="{63E7750E-77F1-4626-A3AE-F6BE82D78D6C}" srcId="{71F9EADD-BCFF-448C-8D6D-0C2995847935}" destId="{5867F5E0-355E-4F35-861F-038CBC5DE7DA}" srcOrd="2" destOrd="0" parTransId="{5CEF3E8C-D7F5-4D1A-A9D6-C8594FFC44F3}" sibTransId="{9545B0A6-4802-4A91-A5B3-B3CA704C65A7}"/>
    <dgm:cxn modelId="{D38B2313-18CC-4183-AFD5-4B68674A08AD}" srcId="{219C34D4-E01E-426A-BFDF-CFCC31066D3D}" destId="{A2DC9494-5A3E-4FB3-B91B-4405061E67C4}" srcOrd="3" destOrd="0" parTransId="{9D83B40B-FB59-4FB9-91D5-CCB33DEC4B1F}" sibTransId="{9130A019-B7CA-499A-83AF-90FBBC724C64}"/>
    <dgm:cxn modelId="{D12A3227-0574-8B48-A810-48D3A65AC945}" type="presOf" srcId="{A62E1FDC-E69E-412A-9D3E-043C21FD6AF6}" destId="{8911F5C6-6B14-CE41-9DE6-F815F5D0881B}" srcOrd="0" destOrd="0" presId="urn:microsoft.com/office/officeart/2005/8/layout/vList2"/>
    <dgm:cxn modelId="{2747FC31-9252-4E9B-8B98-FCFC7B9F95D4}" srcId="{219C34D4-E01E-426A-BFDF-CFCC31066D3D}" destId="{0384C82F-FF00-4D91-A1D5-6BB175B84B5E}" srcOrd="1" destOrd="0" parTransId="{83B1DCFC-1F0D-4E81-9914-084026CE3169}" sibTransId="{FAD0CFC3-6ABB-4E6D-9E58-BC243715B2DD}"/>
    <dgm:cxn modelId="{ADD52A39-46A9-41EA-BE76-25D8D82170E9}" srcId="{78D03F81-F90C-4343-9DFD-C957B7939307}" destId="{71F9EADD-BCFF-448C-8D6D-0C2995847935}" srcOrd="2" destOrd="0" parTransId="{65CFFE60-EE91-4E13-8BC2-40F9427E215E}" sibTransId="{D794A830-550E-4E3C-91BE-1FF25B7DFCDC}"/>
    <dgm:cxn modelId="{19272152-B3E3-8442-9F67-6092ED65B367}" type="presOf" srcId="{A453B203-0B88-44F0-87ED-9FBCC55E59D4}" destId="{000FE882-A646-D44B-9997-234C9569F016}" srcOrd="0" destOrd="0" presId="urn:microsoft.com/office/officeart/2005/8/layout/vList2"/>
    <dgm:cxn modelId="{04602457-3109-4FE5-8758-E9FB78E83122}" srcId="{219C34D4-E01E-426A-BFDF-CFCC31066D3D}" destId="{8327C0E4-A231-4399-B89D-84C9419638AD}" srcOrd="0" destOrd="0" parTransId="{A36B676C-F22E-4082-8DBC-C0832D50F0C7}" sibTransId="{D2E9E549-A452-4ACB-BFB3-9E1C3386A0D8}"/>
    <dgm:cxn modelId="{11F1C260-1485-A041-97A4-8405C4DC223E}" type="presOf" srcId="{78D03F81-F90C-4343-9DFD-C957B7939307}" destId="{2B12E190-4EC5-0041-B9EC-ED1AD5AA1A6A}" srcOrd="0" destOrd="0" presId="urn:microsoft.com/office/officeart/2005/8/layout/vList2"/>
    <dgm:cxn modelId="{9C53BA62-0650-4206-B4B6-48C4C03C5179}" srcId="{219C34D4-E01E-426A-BFDF-CFCC31066D3D}" destId="{DEA76F1A-7CB1-4797-936A-3987E31145BC}" srcOrd="2" destOrd="0" parTransId="{21B09AE0-29CC-4E1F-A367-469AE7ACA5AA}" sibTransId="{22545741-96DE-45FE-B1B9-94270DFA3022}"/>
    <dgm:cxn modelId="{B7FF9664-8547-D04B-91A7-0519E4AC9176}" type="presOf" srcId="{5867F5E0-355E-4F35-861F-038CBC5DE7DA}" destId="{9CAAC999-E977-1743-8883-606F46CFDB5F}" srcOrd="0" destOrd="2" presId="urn:microsoft.com/office/officeart/2005/8/layout/vList2"/>
    <dgm:cxn modelId="{D281D775-9F77-F24B-9C39-CC7DCE25D674}" type="presOf" srcId="{76E9B41C-CDDB-4357-B11B-D80D3F91EC73}" destId="{9CAAC999-E977-1743-8883-606F46CFDB5F}" srcOrd="0" destOrd="1" presId="urn:microsoft.com/office/officeart/2005/8/layout/vList2"/>
    <dgm:cxn modelId="{77909379-BC7C-44FB-8763-72FF6014BCEC}" srcId="{78D03F81-F90C-4343-9DFD-C957B7939307}" destId="{A62E1FDC-E69E-412A-9D3E-043C21FD6AF6}" srcOrd="3" destOrd="0" parTransId="{D1D7D784-9932-4B50-BA5A-F8638A35F1F0}" sibTransId="{F173CEAA-F236-448D-8EFD-07B0AE12C106}"/>
    <dgm:cxn modelId="{F2A8717A-80EF-4D80-9E25-1F308892A350}" srcId="{71F9EADD-BCFF-448C-8D6D-0C2995847935}" destId="{76E9B41C-CDDB-4357-B11B-D80D3F91EC73}" srcOrd="1" destOrd="0" parTransId="{4C6C3AD9-490A-4D8A-B3D7-F505492B9067}" sibTransId="{BC50AF0F-58CE-4A2F-AF1A-ED37E74CD7E7}"/>
    <dgm:cxn modelId="{03DD2290-D959-4F87-8580-216E1CF4A7FB}" srcId="{71F9EADD-BCFF-448C-8D6D-0C2995847935}" destId="{5502422D-80DD-4098-A1B0-F556BDA67E1E}" srcOrd="0" destOrd="0" parTransId="{8E5C60DE-221C-44EE-A3F4-18D7E367F606}" sibTransId="{BFB8D4C4-3ED3-4C4B-B33F-8E422D30D49F}"/>
    <dgm:cxn modelId="{B2F4199C-0192-F64E-B977-045A3F941E7D}" type="presOf" srcId="{DEA76F1A-7CB1-4797-936A-3987E31145BC}" destId="{2E2F6F22-C501-044A-A658-D6060BCD4E5C}" srcOrd="0" destOrd="2" presId="urn:microsoft.com/office/officeart/2005/8/layout/vList2"/>
    <dgm:cxn modelId="{9D142A9E-B336-6241-B682-B1C4005F63C7}" type="presOf" srcId="{0384C82F-FF00-4D91-A1D5-6BB175B84B5E}" destId="{2E2F6F22-C501-044A-A658-D6060BCD4E5C}" srcOrd="0" destOrd="1" presId="urn:microsoft.com/office/officeart/2005/8/layout/vList2"/>
    <dgm:cxn modelId="{7D8224A4-EB0B-7B47-A27E-9FFF00DC41F5}" type="presOf" srcId="{71F9EADD-BCFF-448C-8D6D-0C2995847935}" destId="{B519D54A-892D-ED48-8A3F-26769DA37A5C}" srcOrd="0" destOrd="0" presId="urn:microsoft.com/office/officeart/2005/8/layout/vList2"/>
    <dgm:cxn modelId="{2EB79DBC-4CDE-43C2-922F-75FBB6BFBA98}" srcId="{78D03F81-F90C-4343-9DFD-C957B7939307}" destId="{A453B203-0B88-44F0-87ED-9FBCC55E59D4}" srcOrd="0" destOrd="0" parTransId="{0E446D18-7ABB-4BED-887A-53F76A3C4244}" sibTransId="{F53D88C0-5CC7-4801-80BA-0E30B3D3E860}"/>
    <dgm:cxn modelId="{CF4925C1-EACC-924A-B60A-6CDDD1CEEF6B}" type="presOf" srcId="{A2DC9494-5A3E-4FB3-B91B-4405061E67C4}" destId="{2E2F6F22-C501-044A-A658-D6060BCD4E5C}" srcOrd="0" destOrd="3" presId="urn:microsoft.com/office/officeart/2005/8/layout/vList2"/>
    <dgm:cxn modelId="{BEA9E5CE-0180-4C85-BB5B-8457D0AC96C2}" srcId="{78D03F81-F90C-4343-9DFD-C957B7939307}" destId="{219C34D4-E01E-426A-BFDF-CFCC31066D3D}" srcOrd="1" destOrd="0" parTransId="{FB8E00AB-B617-496C-B43C-C112D8A8461B}" sibTransId="{C0F06FE7-5961-4F7C-A281-63B256B9D399}"/>
    <dgm:cxn modelId="{733201D0-8BB9-674B-AFDA-451357D2EF44}" type="presOf" srcId="{8327C0E4-A231-4399-B89D-84C9419638AD}" destId="{2E2F6F22-C501-044A-A658-D6060BCD4E5C}" srcOrd="0" destOrd="0" presId="urn:microsoft.com/office/officeart/2005/8/layout/vList2"/>
    <dgm:cxn modelId="{379420F1-FBEC-4549-9AA9-13289E46F5BB}" type="presOf" srcId="{5502422D-80DD-4098-A1B0-F556BDA67E1E}" destId="{9CAAC999-E977-1743-8883-606F46CFDB5F}" srcOrd="0" destOrd="0" presId="urn:microsoft.com/office/officeart/2005/8/layout/vList2"/>
    <dgm:cxn modelId="{AC55B3F8-E1B2-A24D-AC17-2C462A9F37BF}" type="presOf" srcId="{219C34D4-E01E-426A-BFDF-CFCC31066D3D}" destId="{9D77E96D-AD74-1340-9522-D867344E20BD}" srcOrd="0" destOrd="0" presId="urn:microsoft.com/office/officeart/2005/8/layout/vList2"/>
    <dgm:cxn modelId="{C2D1EABF-DCBE-EB40-90B1-8CEAE5001649}" type="presParOf" srcId="{2B12E190-4EC5-0041-B9EC-ED1AD5AA1A6A}" destId="{000FE882-A646-D44B-9997-234C9569F016}" srcOrd="0" destOrd="0" presId="urn:microsoft.com/office/officeart/2005/8/layout/vList2"/>
    <dgm:cxn modelId="{B11F1EEC-50CB-B74F-B37D-42707C1A8DDE}" type="presParOf" srcId="{2B12E190-4EC5-0041-B9EC-ED1AD5AA1A6A}" destId="{3720175A-6C77-0640-8C05-4E470D218F1B}" srcOrd="1" destOrd="0" presId="urn:microsoft.com/office/officeart/2005/8/layout/vList2"/>
    <dgm:cxn modelId="{E8754AD3-3BFB-3F4D-975E-9417B26AFE26}" type="presParOf" srcId="{2B12E190-4EC5-0041-B9EC-ED1AD5AA1A6A}" destId="{9D77E96D-AD74-1340-9522-D867344E20BD}" srcOrd="2" destOrd="0" presId="urn:microsoft.com/office/officeart/2005/8/layout/vList2"/>
    <dgm:cxn modelId="{D132E8EB-9A63-2547-A1E2-75935F295B70}" type="presParOf" srcId="{2B12E190-4EC5-0041-B9EC-ED1AD5AA1A6A}" destId="{2E2F6F22-C501-044A-A658-D6060BCD4E5C}" srcOrd="3" destOrd="0" presId="urn:microsoft.com/office/officeart/2005/8/layout/vList2"/>
    <dgm:cxn modelId="{F3F7EF98-71B4-2448-839E-C9737D670174}" type="presParOf" srcId="{2B12E190-4EC5-0041-B9EC-ED1AD5AA1A6A}" destId="{B519D54A-892D-ED48-8A3F-26769DA37A5C}" srcOrd="4" destOrd="0" presId="urn:microsoft.com/office/officeart/2005/8/layout/vList2"/>
    <dgm:cxn modelId="{F656AB9D-001C-2545-8A47-0BEE9387182F}" type="presParOf" srcId="{2B12E190-4EC5-0041-B9EC-ED1AD5AA1A6A}" destId="{9CAAC999-E977-1743-8883-606F46CFDB5F}" srcOrd="5" destOrd="0" presId="urn:microsoft.com/office/officeart/2005/8/layout/vList2"/>
    <dgm:cxn modelId="{801B9D46-5CB1-5B47-AC9B-3DD94DC40944}" type="presParOf" srcId="{2B12E190-4EC5-0041-B9EC-ED1AD5AA1A6A}" destId="{8911F5C6-6B14-CE41-9DE6-F815F5D0881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03B438A-5A50-4966-8EE0-231E214526D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4B8467E-8421-4639-ACC9-480F7700F8B5}">
      <dgm:prSet/>
      <dgm:spPr/>
      <dgm:t>
        <a:bodyPr/>
        <a:lstStyle/>
        <a:p>
          <a:r>
            <a:rPr lang="en-GB"/>
            <a:t>Retention problem</a:t>
          </a:r>
          <a:endParaRPr lang="en-US"/>
        </a:p>
      </dgm:t>
    </dgm:pt>
    <dgm:pt modelId="{8E4C1D68-FB50-4729-9EE8-ADDFE26002EC}" type="parTrans" cxnId="{1C2C0EFE-8506-4D4D-8731-EF4F4528F763}">
      <dgm:prSet/>
      <dgm:spPr/>
      <dgm:t>
        <a:bodyPr/>
        <a:lstStyle/>
        <a:p>
          <a:endParaRPr lang="en-US"/>
        </a:p>
      </dgm:t>
    </dgm:pt>
    <dgm:pt modelId="{ABF441DF-4BDC-4466-B6C3-F70AFB7995A9}" type="sibTrans" cxnId="{1C2C0EFE-8506-4D4D-8731-EF4F4528F763}">
      <dgm:prSet/>
      <dgm:spPr/>
      <dgm:t>
        <a:bodyPr/>
        <a:lstStyle/>
        <a:p>
          <a:endParaRPr lang="en-US"/>
        </a:p>
      </dgm:t>
    </dgm:pt>
    <dgm:pt modelId="{7564BE66-BA0F-4FEB-9063-07C6709C9210}">
      <dgm:prSet/>
      <dgm:spPr/>
      <dgm:t>
        <a:bodyPr/>
        <a:lstStyle/>
        <a:p>
          <a:r>
            <a:rPr lang="en-GB"/>
            <a:t>= too many categories in answer to remember</a:t>
          </a:r>
          <a:endParaRPr lang="en-US"/>
        </a:p>
      </dgm:t>
    </dgm:pt>
    <dgm:pt modelId="{5EF09129-27A8-4616-83AA-A122BC3ADAF3}" type="parTrans" cxnId="{D8290D9C-8105-4E69-A997-EE3760B9CC70}">
      <dgm:prSet/>
      <dgm:spPr/>
      <dgm:t>
        <a:bodyPr/>
        <a:lstStyle/>
        <a:p>
          <a:endParaRPr lang="en-US"/>
        </a:p>
      </dgm:t>
    </dgm:pt>
    <dgm:pt modelId="{67AB8905-A8B6-45AA-ACDB-90A4D9C6AD72}" type="sibTrans" cxnId="{D8290D9C-8105-4E69-A997-EE3760B9CC70}">
      <dgm:prSet/>
      <dgm:spPr/>
      <dgm:t>
        <a:bodyPr/>
        <a:lstStyle/>
        <a:p>
          <a:endParaRPr lang="en-US"/>
        </a:p>
      </dgm:t>
    </dgm:pt>
    <dgm:pt modelId="{07544C93-A4E8-4E6A-BC47-F305456EB7AC}">
      <dgm:prSet/>
      <dgm:spPr/>
      <dgm:t>
        <a:bodyPr/>
        <a:lstStyle/>
        <a:p>
          <a:r>
            <a:rPr lang="en-GB"/>
            <a:t>use numbered scale</a:t>
          </a:r>
          <a:endParaRPr lang="en-US"/>
        </a:p>
      </dgm:t>
    </dgm:pt>
    <dgm:pt modelId="{FC8780CF-7144-422D-BDD6-13A1CC068D3F}" type="parTrans" cxnId="{81599B2D-AD5D-41D7-8AF1-11A5F530E51A}">
      <dgm:prSet/>
      <dgm:spPr/>
      <dgm:t>
        <a:bodyPr/>
        <a:lstStyle/>
        <a:p>
          <a:endParaRPr lang="en-US"/>
        </a:p>
      </dgm:t>
    </dgm:pt>
    <dgm:pt modelId="{41852362-F88F-4830-BF7A-B7CF421434B7}" type="sibTrans" cxnId="{81599B2D-AD5D-41D7-8AF1-11A5F530E51A}">
      <dgm:prSet/>
      <dgm:spPr/>
      <dgm:t>
        <a:bodyPr/>
        <a:lstStyle/>
        <a:p>
          <a:endParaRPr lang="en-US"/>
        </a:p>
      </dgm:t>
    </dgm:pt>
    <dgm:pt modelId="{8282B50C-75BD-419C-A8EF-6124535B50A4}">
      <dgm:prSet/>
      <dgm:spPr/>
      <dgm:t>
        <a:bodyPr/>
        <a:lstStyle/>
        <a:p>
          <a:r>
            <a:rPr lang="en-GB"/>
            <a:t>get direction of feeling then intensity</a:t>
          </a:r>
          <a:endParaRPr lang="en-US"/>
        </a:p>
      </dgm:t>
    </dgm:pt>
    <dgm:pt modelId="{FE544EB6-E181-4CE1-9681-2A1A6B481615}" type="parTrans" cxnId="{97EBD684-85C8-4BDF-870A-6F400A780CD7}">
      <dgm:prSet/>
      <dgm:spPr/>
      <dgm:t>
        <a:bodyPr/>
        <a:lstStyle/>
        <a:p>
          <a:endParaRPr lang="en-US"/>
        </a:p>
      </dgm:t>
    </dgm:pt>
    <dgm:pt modelId="{2907441E-A048-4490-8595-80FD073E60E9}" type="sibTrans" cxnId="{97EBD684-85C8-4BDF-870A-6F400A780CD7}">
      <dgm:prSet/>
      <dgm:spPr/>
      <dgm:t>
        <a:bodyPr/>
        <a:lstStyle/>
        <a:p>
          <a:endParaRPr lang="en-US"/>
        </a:p>
      </dgm:t>
    </dgm:pt>
    <dgm:pt modelId="{72189F3A-AC55-450F-B405-0245BF57FABF}">
      <dgm:prSet/>
      <dgm:spPr/>
      <dgm:t>
        <a:bodyPr/>
        <a:lstStyle/>
        <a:p>
          <a:r>
            <a:rPr lang="en-GB"/>
            <a:t>include in question then repeat list</a:t>
          </a:r>
          <a:endParaRPr lang="en-US"/>
        </a:p>
      </dgm:t>
    </dgm:pt>
    <dgm:pt modelId="{18D0EF1B-89F8-4425-A052-4980D166D4B8}" type="parTrans" cxnId="{FD47801B-7454-47B2-8D17-C3C00073DF17}">
      <dgm:prSet/>
      <dgm:spPr/>
      <dgm:t>
        <a:bodyPr/>
        <a:lstStyle/>
        <a:p>
          <a:endParaRPr lang="en-US"/>
        </a:p>
      </dgm:t>
    </dgm:pt>
    <dgm:pt modelId="{BC97ED89-FDEA-4F06-8964-FE250E2138F4}" type="sibTrans" cxnId="{FD47801B-7454-47B2-8D17-C3C00073DF17}">
      <dgm:prSet/>
      <dgm:spPr/>
      <dgm:t>
        <a:bodyPr/>
        <a:lstStyle/>
        <a:p>
          <a:endParaRPr lang="en-US"/>
        </a:p>
      </dgm:t>
    </dgm:pt>
    <dgm:pt modelId="{B4DAA492-4D12-4655-8186-BE4FAB9B2141}">
      <dgm:prSet/>
      <dgm:spPr/>
      <dgm:t>
        <a:bodyPr/>
        <a:lstStyle/>
        <a:p>
          <a:r>
            <a:rPr lang="en-GB"/>
            <a:t>Provide guides for interviewer on questionnaire – distinguish from questions</a:t>
          </a:r>
          <a:endParaRPr lang="en-US"/>
        </a:p>
      </dgm:t>
    </dgm:pt>
    <dgm:pt modelId="{1655D4BA-FF54-4ADD-A998-51646C023AC4}" type="parTrans" cxnId="{AE3F5459-235A-4EC7-B76C-B6F86BBCF949}">
      <dgm:prSet/>
      <dgm:spPr/>
      <dgm:t>
        <a:bodyPr/>
        <a:lstStyle/>
        <a:p>
          <a:endParaRPr lang="en-US"/>
        </a:p>
      </dgm:t>
    </dgm:pt>
    <dgm:pt modelId="{90420FFB-372C-47B3-84A8-0D70AA3EE612}" type="sibTrans" cxnId="{AE3F5459-235A-4EC7-B76C-B6F86BBCF949}">
      <dgm:prSet/>
      <dgm:spPr/>
      <dgm:t>
        <a:bodyPr/>
        <a:lstStyle/>
        <a:p>
          <a:endParaRPr lang="en-US"/>
        </a:p>
      </dgm:t>
    </dgm:pt>
    <dgm:pt modelId="{472AE1E7-C729-4358-A6E4-C671C2F2AF77}">
      <dgm:prSet/>
      <dgm:spPr/>
      <dgm:t>
        <a:bodyPr/>
        <a:lstStyle/>
        <a:p>
          <a:r>
            <a:rPr lang="en-GB"/>
            <a:t>Make clear what is to be read to respondent and what is not (e.g. instructions for prompt)</a:t>
          </a:r>
          <a:endParaRPr lang="en-US"/>
        </a:p>
      </dgm:t>
    </dgm:pt>
    <dgm:pt modelId="{2EF7925F-6191-4EEB-8B63-972FC0FE93E1}" type="parTrans" cxnId="{960D946F-F7BD-4795-BB1E-5B7794E97DE7}">
      <dgm:prSet/>
      <dgm:spPr/>
      <dgm:t>
        <a:bodyPr/>
        <a:lstStyle/>
        <a:p>
          <a:endParaRPr lang="en-US"/>
        </a:p>
      </dgm:t>
    </dgm:pt>
    <dgm:pt modelId="{57D96C49-C40E-42C9-A226-E2D08A010E41}" type="sibTrans" cxnId="{960D946F-F7BD-4795-BB1E-5B7794E97DE7}">
      <dgm:prSet/>
      <dgm:spPr/>
      <dgm:t>
        <a:bodyPr/>
        <a:lstStyle/>
        <a:p>
          <a:endParaRPr lang="en-US"/>
        </a:p>
      </dgm:t>
    </dgm:pt>
    <dgm:pt modelId="{E5CA98D0-62DA-9845-80EC-8056F47CDB98}" type="pres">
      <dgm:prSet presAssocID="{803B438A-5A50-4966-8EE0-231E214526D8}" presName="linear" presStyleCnt="0">
        <dgm:presLayoutVars>
          <dgm:animLvl val="lvl"/>
          <dgm:resizeHandles val="exact"/>
        </dgm:presLayoutVars>
      </dgm:prSet>
      <dgm:spPr/>
    </dgm:pt>
    <dgm:pt modelId="{C2B40A11-57DF-974B-9047-AF15CABBFECA}" type="pres">
      <dgm:prSet presAssocID="{14B8467E-8421-4639-ACC9-480F7700F8B5}" presName="parentText" presStyleLbl="node1" presStyleIdx="0" presStyleCnt="4">
        <dgm:presLayoutVars>
          <dgm:chMax val="0"/>
          <dgm:bulletEnabled val="1"/>
        </dgm:presLayoutVars>
      </dgm:prSet>
      <dgm:spPr/>
    </dgm:pt>
    <dgm:pt modelId="{228EBA6E-9F7E-B544-8344-2630364E837D}" type="pres">
      <dgm:prSet presAssocID="{ABF441DF-4BDC-4466-B6C3-F70AFB7995A9}" presName="spacer" presStyleCnt="0"/>
      <dgm:spPr/>
    </dgm:pt>
    <dgm:pt modelId="{8BE8815E-1CF5-C140-8ADF-6B5CA8B985FC}" type="pres">
      <dgm:prSet presAssocID="{7564BE66-BA0F-4FEB-9063-07C6709C9210}" presName="parentText" presStyleLbl="node1" presStyleIdx="1" presStyleCnt="4">
        <dgm:presLayoutVars>
          <dgm:chMax val="0"/>
          <dgm:bulletEnabled val="1"/>
        </dgm:presLayoutVars>
      </dgm:prSet>
      <dgm:spPr/>
    </dgm:pt>
    <dgm:pt modelId="{2283DF9E-557F-E246-8168-869E0274F351}" type="pres">
      <dgm:prSet presAssocID="{7564BE66-BA0F-4FEB-9063-07C6709C9210}" presName="childText" presStyleLbl="revTx" presStyleIdx="0" presStyleCnt="1">
        <dgm:presLayoutVars>
          <dgm:bulletEnabled val="1"/>
        </dgm:presLayoutVars>
      </dgm:prSet>
      <dgm:spPr/>
    </dgm:pt>
    <dgm:pt modelId="{97D1DB7B-AA8D-E048-A6D0-563C75FC03D1}" type="pres">
      <dgm:prSet presAssocID="{B4DAA492-4D12-4655-8186-BE4FAB9B2141}" presName="parentText" presStyleLbl="node1" presStyleIdx="2" presStyleCnt="4">
        <dgm:presLayoutVars>
          <dgm:chMax val="0"/>
          <dgm:bulletEnabled val="1"/>
        </dgm:presLayoutVars>
      </dgm:prSet>
      <dgm:spPr/>
    </dgm:pt>
    <dgm:pt modelId="{218C2700-0A94-804A-BF2E-D0B4AC05C9A5}" type="pres">
      <dgm:prSet presAssocID="{90420FFB-372C-47B3-84A8-0D70AA3EE612}" presName="spacer" presStyleCnt="0"/>
      <dgm:spPr/>
    </dgm:pt>
    <dgm:pt modelId="{3505A271-3DCE-1643-8D9D-F8940A85ED11}" type="pres">
      <dgm:prSet presAssocID="{472AE1E7-C729-4358-A6E4-C671C2F2AF77}" presName="parentText" presStyleLbl="node1" presStyleIdx="3" presStyleCnt="4">
        <dgm:presLayoutVars>
          <dgm:chMax val="0"/>
          <dgm:bulletEnabled val="1"/>
        </dgm:presLayoutVars>
      </dgm:prSet>
      <dgm:spPr/>
    </dgm:pt>
  </dgm:ptLst>
  <dgm:cxnLst>
    <dgm:cxn modelId="{09E69B01-6242-A44C-BDD5-37819F9B4DE0}" type="presOf" srcId="{07544C93-A4E8-4E6A-BC47-F305456EB7AC}" destId="{2283DF9E-557F-E246-8168-869E0274F351}" srcOrd="0" destOrd="0" presId="urn:microsoft.com/office/officeart/2005/8/layout/vList2"/>
    <dgm:cxn modelId="{BBE9631B-9EB0-F94D-9DAC-84018A468736}" type="presOf" srcId="{7564BE66-BA0F-4FEB-9063-07C6709C9210}" destId="{8BE8815E-1CF5-C140-8ADF-6B5CA8B985FC}" srcOrd="0" destOrd="0" presId="urn:microsoft.com/office/officeart/2005/8/layout/vList2"/>
    <dgm:cxn modelId="{FD47801B-7454-47B2-8D17-C3C00073DF17}" srcId="{7564BE66-BA0F-4FEB-9063-07C6709C9210}" destId="{72189F3A-AC55-450F-B405-0245BF57FABF}" srcOrd="2" destOrd="0" parTransId="{18D0EF1B-89F8-4425-A052-4980D166D4B8}" sibTransId="{BC97ED89-FDEA-4F06-8964-FE250E2138F4}"/>
    <dgm:cxn modelId="{3F78F81D-0A42-E648-BCD1-A276FF91A018}" type="presOf" srcId="{8282B50C-75BD-419C-A8EF-6124535B50A4}" destId="{2283DF9E-557F-E246-8168-869E0274F351}" srcOrd="0" destOrd="1" presId="urn:microsoft.com/office/officeart/2005/8/layout/vList2"/>
    <dgm:cxn modelId="{81599B2D-AD5D-41D7-8AF1-11A5F530E51A}" srcId="{7564BE66-BA0F-4FEB-9063-07C6709C9210}" destId="{07544C93-A4E8-4E6A-BC47-F305456EB7AC}" srcOrd="0" destOrd="0" parTransId="{FC8780CF-7144-422D-BDD6-13A1CC068D3F}" sibTransId="{41852362-F88F-4830-BF7A-B7CF421434B7}"/>
    <dgm:cxn modelId="{AE3F5459-235A-4EC7-B76C-B6F86BBCF949}" srcId="{803B438A-5A50-4966-8EE0-231E214526D8}" destId="{B4DAA492-4D12-4655-8186-BE4FAB9B2141}" srcOrd="2" destOrd="0" parTransId="{1655D4BA-FF54-4ADD-A998-51646C023AC4}" sibTransId="{90420FFB-372C-47B3-84A8-0D70AA3EE612}"/>
    <dgm:cxn modelId="{95C66A6F-6178-B244-BA61-D9A14F9B69B6}" type="presOf" srcId="{B4DAA492-4D12-4655-8186-BE4FAB9B2141}" destId="{97D1DB7B-AA8D-E048-A6D0-563C75FC03D1}" srcOrd="0" destOrd="0" presId="urn:microsoft.com/office/officeart/2005/8/layout/vList2"/>
    <dgm:cxn modelId="{960D946F-F7BD-4795-BB1E-5B7794E97DE7}" srcId="{803B438A-5A50-4966-8EE0-231E214526D8}" destId="{472AE1E7-C729-4358-A6E4-C671C2F2AF77}" srcOrd="3" destOrd="0" parTransId="{2EF7925F-6191-4EEB-8B63-972FC0FE93E1}" sibTransId="{57D96C49-C40E-42C9-A226-E2D08A010E41}"/>
    <dgm:cxn modelId="{97EBD684-85C8-4BDF-870A-6F400A780CD7}" srcId="{7564BE66-BA0F-4FEB-9063-07C6709C9210}" destId="{8282B50C-75BD-419C-A8EF-6124535B50A4}" srcOrd="1" destOrd="0" parTransId="{FE544EB6-E181-4CE1-9681-2A1A6B481615}" sibTransId="{2907441E-A048-4490-8595-80FD073E60E9}"/>
    <dgm:cxn modelId="{D8290D9C-8105-4E69-A997-EE3760B9CC70}" srcId="{803B438A-5A50-4966-8EE0-231E214526D8}" destId="{7564BE66-BA0F-4FEB-9063-07C6709C9210}" srcOrd="1" destOrd="0" parTransId="{5EF09129-27A8-4616-83AA-A122BC3ADAF3}" sibTransId="{67AB8905-A8B6-45AA-ACDB-90A4D9C6AD72}"/>
    <dgm:cxn modelId="{C71817BA-0FEF-3043-A99D-126297DA6D5B}" type="presOf" srcId="{14B8467E-8421-4639-ACC9-480F7700F8B5}" destId="{C2B40A11-57DF-974B-9047-AF15CABBFECA}" srcOrd="0" destOrd="0" presId="urn:microsoft.com/office/officeart/2005/8/layout/vList2"/>
    <dgm:cxn modelId="{F86773DB-14E3-D246-BDC4-BDBF75D13B17}" type="presOf" srcId="{72189F3A-AC55-450F-B405-0245BF57FABF}" destId="{2283DF9E-557F-E246-8168-869E0274F351}" srcOrd="0" destOrd="2" presId="urn:microsoft.com/office/officeart/2005/8/layout/vList2"/>
    <dgm:cxn modelId="{B138F6F2-81C1-9644-83A5-14AAF2B69FE0}" type="presOf" srcId="{472AE1E7-C729-4358-A6E4-C671C2F2AF77}" destId="{3505A271-3DCE-1643-8D9D-F8940A85ED11}" srcOrd="0" destOrd="0" presId="urn:microsoft.com/office/officeart/2005/8/layout/vList2"/>
    <dgm:cxn modelId="{B40248F8-EC9C-9144-AF4E-EB5E93A7FF67}" type="presOf" srcId="{803B438A-5A50-4966-8EE0-231E214526D8}" destId="{E5CA98D0-62DA-9845-80EC-8056F47CDB98}" srcOrd="0" destOrd="0" presId="urn:microsoft.com/office/officeart/2005/8/layout/vList2"/>
    <dgm:cxn modelId="{1C2C0EFE-8506-4D4D-8731-EF4F4528F763}" srcId="{803B438A-5A50-4966-8EE0-231E214526D8}" destId="{14B8467E-8421-4639-ACC9-480F7700F8B5}" srcOrd="0" destOrd="0" parTransId="{8E4C1D68-FB50-4729-9EE8-ADDFE26002EC}" sibTransId="{ABF441DF-4BDC-4466-B6C3-F70AFB7995A9}"/>
    <dgm:cxn modelId="{C3156E20-02CF-AA4E-9EDA-AC1F9E975FA1}" type="presParOf" srcId="{E5CA98D0-62DA-9845-80EC-8056F47CDB98}" destId="{C2B40A11-57DF-974B-9047-AF15CABBFECA}" srcOrd="0" destOrd="0" presId="urn:microsoft.com/office/officeart/2005/8/layout/vList2"/>
    <dgm:cxn modelId="{DB0C5F6A-4061-6149-85FF-4AA9D8E8A899}" type="presParOf" srcId="{E5CA98D0-62DA-9845-80EC-8056F47CDB98}" destId="{228EBA6E-9F7E-B544-8344-2630364E837D}" srcOrd="1" destOrd="0" presId="urn:microsoft.com/office/officeart/2005/8/layout/vList2"/>
    <dgm:cxn modelId="{817B89B5-E21D-FA47-96AE-F0372A40B29C}" type="presParOf" srcId="{E5CA98D0-62DA-9845-80EC-8056F47CDB98}" destId="{8BE8815E-1CF5-C140-8ADF-6B5CA8B985FC}" srcOrd="2" destOrd="0" presId="urn:microsoft.com/office/officeart/2005/8/layout/vList2"/>
    <dgm:cxn modelId="{F848B4C2-7966-0147-AD5E-B619AD0786FE}" type="presParOf" srcId="{E5CA98D0-62DA-9845-80EC-8056F47CDB98}" destId="{2283DF9E-557F-E246-8168-869E0274F351}" srcOrd="3" destOrd="0" presId="urn:microsoft.com/office/officeart/2005/8/layout/vList2"/>
    <dgm:cxn modelId="{A1A616D8-90D5-8A4D-BE24-54B02867BF0E}" type="presParOf" srcId="{E5CA98D0-62DA-9845-80EC-8056F47CDB98}" destId="{97D1DB7B-AA8D-E048-A6D0-563C75FC03D1}" srcOrd="4" destOrd="0" presId="urn:microsoft.com/office/officeart/2005/8/layout/vList2"/>
    <dgm:cxn modelId="{70947A01-8D89-754F-9219-5FB32CF625FA}" type="presParOf" srcId="{E5CA98D0-62DA-9845-80EC-8056F47CDB98}" destId="{218C2700-0A94-804A-BF2E-D0B4AC05C9A5}" srcOrd="5" destOrd="0" presId="urn:microsoft.com/office/officeart/2005/8/layout/vList2"/>
    <dgm:cxn modelId="{1CA1D5A3-02B7-E84C-B8B0-5132F8BE7CB6}" type="presParOf" srcId="{E5CA98D0-62DA-9845-80EC-8056F47CDB98}" destId="{3505A271-3DCE-1643-8D9D-F8940A85ED1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45CCCD-4743-47AF-909F-69327C5556A8}"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FC8D488C-497F-43F1-9CDE-D8E9E29E7A6D}">
      <dgm:prSet/>
      <dgm:spPr/>
      <dgm:t>
        <a:bodyPr/>
        <a:lstStyle/>
        <a:p>
          <a:r>
            <a:rPr lang="en-GB"/>
            <a:t>Needs to be</a:t>
          </a:r>
          <a:endParaRPr lang="en-US"/>
        </a:p>
      </dgm:t>
    </dgm:pt>
    <dgm:pt modelId="{65F11AA7-C2AE-4573-8C4E-1A00A2EA194A}" type="parTrans" cxnId="{59A9AEC9-14DC-4DD5-95BC-0DC5CE6336CF}">
      <dgm:prSet/>
      <dgm:spPr/>
      <dgm:t>
        <a:bodyPr/>
        <a:lstStyle/>
        <a:p>
          <a:endParaRPr lang="en-US"/>
        </a:p>
      </dgm:t>
    </dgm:pt>
    <dgm:pt modelId="{F0145CB9-E12D-4671-A4A2-86562A97F761}" type="sibTrans" cxnId="{59A9AEC9-14DC-4DD5-95BC-0DC5CE6336CF}">
      <dgm:prSet/>
      <dgm:spPr/>
      <dgm:t>
        <a:bodyPr/>
        <a:lstStyle/>
        <a:p>
          <a:endParaRPr lang="en-US"/>
        </a:p>
      </dgm:t>
    </dgm:pt>
    <dgm:pt modelId="{004C2810-DFE1-430E-9CF5-C3DF8A256E6C}">
      <dgm:prSet/>
      <dgm:spPr/>
      <dgm:t>
        <a:bodyPr/>
        <a:lstStyle/>
        <a:p>
          <a:r>
            <a:rPr lang="en-GB"/>
            <a:t>Unidimensional</a:t>
          </a:r>
          <a:endParaRPr lang="en-US"/>
        </a:p>
      </dgm:t>
    </dgm:pt>
    <dgm:pt modelId="{624CC31A-523D-4544-9293-1D3EB547F224}" type="parTrans" cxnId="{D25C43E6-DA8C-4095-8D66-59FC4E7D19E4}">
      <dgm:prSet/>
      <dgm:spPr/>
      <dgm:t>
        <a:bodyPr/>
        <a:lstStyle/>
        <a:p>
          <a:endParaRPr lang="en-US"/>
        </a:p>
      </dgm:t>
    </dgm:pt>
    <dgm:pt modelId="{B66CE040-B019-4FBD-B662-F0ADAF59CEDB}" type="sibTrans" cxnId="{D25C43E6-DA8C-4095-8D66-59FC4E7D19E4}">
      <dgm:prSet/>
      <dgm:spPr/>
      <dgm:t>
        <a:bodyPr/>
        <a:lstStyle/>
        <a:p>
          <a:endParaRPr lang="en-US"/>
        </a:p>
      </dgm:t>
    </dgm:pt>
    <dgm:pt modelId="{F5144096-5EDE-4DF9-B27A-7813E04DB3E3}">
      <dgm:prSet/>
      <dgm:spPr/>
      <dgm:t>
        <a:bodyPr/>
        <a:lstStyle/>
        <a:p>
          <a:r>
            <a:rPr lang="en-GB"/>
            <a:t>Linear (equal intervals)</a:t>
          </a:r>
          <a:endParaRPr lang="en-US"/>
        </a:p>
      </dgm:t>
    </dgm:pt>
    <dgm:pt modelId="{41482F21-44BD-4E78-964B-FFB964C8B717}" type="parTrans" cxnId="{6902F76C-3162-40B4-B14C-0D00375CB09C}">
      <dgm:prSet/>
      <dgm:spPr/>
      <dgm:t>
        <a:bodyPr/>
        <a:lstStyle/>
        <a:p>
          <a:endParaRPr lang="en-US"/>
        </a:p>
      </dgm:t>
    </dgm:pt>
    <dgm:pt modelId="{776D1900-1329-4D96-9E51-96A66022AC2B}" type="sibTrans" cxnId="{6902F76C-3162-40B4-B14C-0D00375CB09C}">
      <dgm:prSet/>
      <dgm:spPr/>
      <dgm:t>
        <a:bodyPr/>
        <a:lstStyle/>
        <a:p>
          <a:endParaRPr lang="en-US"/>
        </a:p>
      </dgm:t>
    </dgm:pt>
    <dgm:pt modelId="{0D89E1BB-E7AF-40FE-9CD2-5CC6FC05419A}">
      <dgm:prSet/>
      <dgm:spPr/>
      <dgm:t>
        <a:bodyPr/>
        <a:lstStyle/>
        <a:p>
          <a:r>
            <a:rPr lang="en-GB"/>
            <a:t>Reliable</a:t>
          </a:r>
          <a:endParaRPr lang="en-US"/>
        </a:p>
      </dgm:t>
    </dgm:pt>
    <dgm:pt modelId="{E47C7414-C739-4DDC-A539-E2A4D84BA399}" type="parTrans" cxnId="{8E527FCD-3014-483B-B5A1-B6E19821D173}">
      <dgm:prSet/>
      <dgm:spPr/>
      <dgm:t>
        <a:bodyPr/>
        <a:lstStyle/>
        <a:p>
          <a:endParaRPr lang="en-US"/>
        </a:p>
      </dgm:t>
    </dgm:pt>
    <dgm:pt modelId="{6C7FF6DD-B4CD-452A-B640-E0D601CECA56}" type="sibTrans" cxnId="{8E527FCD-3014-483B-B5A1-B6E19821D173}">
      <dgm:prSet/>
      <dgm:spPr/>
      <dgm:t>
        <a:bodyPr/>
        <a:lstStyle/>
        <a:p>
          <a:endParaRPr lang="en-US"/>
        </a:p>
      </dgm:t>
    </dgm:pt>
    <dgm:pt modelId="{B81F27E8-9A19-4BCE-9842-C88CE090093C}">
      <dgm:prSet/>
      <dgm:spPr/>
      <dgm:t>
        <a:bodyPr/>
        <a:lstStyle/>
        <a:p>
          <a:r>
            <a:rPr lang="en-GB"/>
            <a:t>Valid (esp. for standard scales)</a:t>
          </a:r>
          <a:endParaRPr lang="en-US"/>
        </a:p>
      </dgm:t>
    </dgm:pt>
    <dgm:pt modelId="{22ECD89C-67E0-4270-A3A3-DAE58B53345B}" type="parTrans" cxnId="{EFCA3D4C-F21A-4F40-AF26-0555A4656956}">
      <dgm:prSet/>
      <dgm:spPr/>
      <dgm:t>
        <a:bodyPr/>
        <a:lstStyle/>
        <a:p>
          <a:endParaRPr lang="en-US"/>
        </a:p>
      </dgm:t>
    </dgm:pt>
    <dgm:pt modelId="{52323724-CC72-447F-A4E9-296CE03B95CC}" type="sibTrans" cxnId="{EFCA3D4C-F21A-4F40-AF26-0555A4656956}">
      <dgm:prSet/>
      <dgm:spPr/>
      <dgm:t>
        <a:bodyPr/>
        <a:lstStyle/>
        <a:p>
          <a:endParaRPr lang="en-US"/>
        </a:p>
      </dgm:t>
    </dgm:pt>
    <dgm:pt modelId="{7EBA1989-1A03-044F-811A-EC399F44D5CE}" type="pres">
      <dgm:prSet presAssocID="{5545CCCD-4743-47AF-909F-69327C5556A8}" presName="vert0" presStyleCnt="0">
        <dgm:presLayoutVars>
          <dgm:dir/>
          <dgm:animOne val="branch"/>
          <dgm:animLvl val="lvl"/>
        </dgm:presLayoutVars>
      </dgm:prSet>
      <dgm:spPr/>
    </dgm:pt>
    <dgm:pt modelId="{583D7409-E36D-274C-9FB0-C731E492459E}" type="pres">
      <dgm:prSet presAssocID="{FC8D488C-497F-43F1-9CDE-D8E9E29E7A6D}" presName="thickLine" presStyleLbl="alignNode1" presStyleIdx="0" presStyleCnt="5"/>
      <dgm:spPr/>
    </dgm:pt>
    <dgm:pt modelId="{9F57C3A5-177B-B34D-9DDF-F56A2E3C5203}" type="pres">
      <dgm:prSet presAssocID="{FC8D488C-497F-43F1-9CDE-D8E9E29E7A6D}" presName="horz1" presStyleCnt="0"/>
      <dgm:spPr/>
    </dgm:pt>
    <dgm:pt modelId="{94895532-8302-104A-83AC-2D3723540F3F}" type="pres">
      <dgm:prSet presAssocID="{FC8D488C-497F-43F1-9CDE-D8E9E29E7A6D}" presName="tx1" presStyleLbl="revTx" presStyleIdx="0" presStyleCnt="5"/>
      <dgm:spPr/>
    </dgm:pt>
    <dgm:pt modelId="{038A5A09-2A97-7D4D-843A-8EE8502840AC}" type="pres">
      <dgm:prSet presAssocID="{FC8D488C-497F-43F1-9CDE-D8E9E29E7A6D}" presName="vert1" presStyleCnt="0"/>
      <dgm:spPr/>
    </dgm:pt>
    <dgm:pt modelId="{CBE0EBE8-8098-F448-9CB3-FE17A3D5073A}" type="pres">
      <dgm:prSet presAssocID="{004C2810-DFE1-430E-9CF5-C3DF8A256E6C}" presName="thickLine" presStyleLbl="alignNode1" presStyleIdx="1" presStyleCnt="5"/>
      <dgm:spPr/>
    </dgm:pt>
    <dgm:pt modelId="{72F06841-8C8B-2849-A835-DA6771E33BB4}" type="pres">
      <dgm:prSet presAssocID="{004C2810-DFE1-430E-9CF5-C3DF8A256E6C}" presName="horz1" presStyleCnt="0"/>
      <dgm:spPr/>
    </dgm:pt>
    <dgm:pt modelId="{22EFA771-885B-F244-A6C7-F5C06F9DDE2D}" type="pres">
      <dgm:prSet presAssocID="{004C2810-DFE1-430E-9CF5-C3DF8A256E6C}" presName="tx1" presStyleLbl="revTx" presStyleIdx="1" presStyleCnt="5"/>
      <dgm:spPr/>
    </dgm:pt>
    <dgm:pt modelId="{2D244C10-33E6-8549-B9C5-B9BD06713078}" type="pres">
      <dgm:prSet presAssocID="{004C2810-DFE1-430E-9CF5-C3DF8A256E6C}" presName="vert1" presStyleCnt="0"/>
      <dgm:spPr/>
    </dgm:pt>
    <dgm:pt modelId="{4E5CF90C-7429-B849-8E9A-4DD738023A6A}" type="pres">
      <dgm:prSet presAssocID="{F5144096-5EDE-4DF9-B27A-7813E04DB3E3}" presName="thickLine" presStyleLbl="alignNode1" presStyleIdx="2" presStyleCnt="5"/>
      <dgm:spPr/>
    </dgm:pt>
    <dgm:pt modelId="{6765E6A0-D329-4541-97CE-9A6ABFCC2730}" type="pres">
      <dgm:prSet presAssocID="{F5144096-5EDE-4DF9-B27A-7813E04DB3E3}" presName="horz1" presStyleCnt="0"/>
      <dgm:spPr/>
    </dgm:pt>
    <dgm:pt modelId="{117807D6-0F65-804E-9D3A-AF75187DB1B1}" type="pres">
      <dgm:prSet presAssocID="{F5144096-5EDE-4DF9-B27A-7813E04DB3E3}" presName="tx1" presStyleLbl="revTx" presStyleIdx="2" presStyleCnt="5"/>
      <dgm:spPr/>
    </dgm:pt>
    <dgm:pt modelId="{4C294068-C9D5-DC46-862E-66085A232F29}" type="pres">
      <dgm:prSet presAssocID="{F5144096-5EDE-4DF9-B27A-7813E04DB3E3}" presName="vert1" presStyleCnt="0"/>
      <dgm:spPr/>
    </dgm:pt>
    <dgm:pt modelId="{DC896B26-D7D7-0849-AFDD-7D7DB9833642}" type="pres">
      <dgm:prSet presAssocID="{0D89E1BB-E7AF-40FE-9CD2-5CC6FC05419A}" presName="thickLine" presStyleLbl="alignNode1" presStyleIdx="3" presStyleCnt="5"/>
      <dgm:spPr/>
    </dgm:pt>
    <dgm:pt modelId="{9E59E27C-C334-8B48-A6D4-B7C7CD6094F5}" type="pres">
      <dgm:prSet presAssocID="{0D89E1BB-E7AF-40FE-9CD2-5CC6FC05419A}" presName="horz1" presStyleCnt="0"/>
      <dgm:spPr/>
    </dgm:pt>
    <dgm:pt modelId="{D2A81AFE-6B92-1A48-AECD-AC5B52EEEAD9}" type="pres">
      <dgm:prSet presAssocID="{0D89E1BB-E7AF-40FE-9CD2-5CC6FC05419A}" presName="tx1" presStyleLbl="revTx" presStyleIdx="3" presStyleCnt="5"/>
      <dgm:spPr/>
    </dgm:pt>
    <dgm:pt modelId="{D4B1C62A-2107-9546-993E-628CBA0ABD84}" type="pres">
      <dgm:prSet presAssocID="{0D89E1BB-E7AF-40FE-9CD2-5CC6FC05419A}" presName="vert1" presStyleCnt="0"/>
      <dgm:spPr/>
    </dgm:pt>
    <dgm:pt modelId="{C4A6AEFB-F109-BA4B-9063-623ADCD00827}" type="pres">
      <dgm:prSet presAssocID="{B81F27E8-9A19-4BCE-9842-C88CE090093C}" presName="thickLine" presStyleLbl="alignNode1" presStyleIdx="4" presStyleCnt="5"/>
      <dgm:spPr/>
    </dgm:pt>
    <dgm:pt modelId="{F48EB893-19D0-004D-B43C-91A0276066C9}" type="pres">
      <dgm:prSet presAssocID="{B81F27E8-9A19-4BCE-9842-C88CE090093C}" presName="horz1" presStyleCnt="0"/>
      <dgm:spPr/>
    </dgm:pt>
    <dgm:pt modelId="{DD916184-8DD4-3F4F-BD47-6F3905FEC808}" type="pres">
      <dgm:prSet presAssocID="{B81F27E8-9A19-4BCE-9842-C88CE090093C}" presName="tx1" presStyleLbl="revTx" presStyleIdx="4" presStyleCnt="5"/>
      <dgm:spPr/>
    </dgm:pt>
    <dgm:pt modelId="{0BF45C3E-E0DF-5048-AD4C-29A0823E069D}" type="pres">
      <dgm:prSet presAssocID="{B81F27E8-9A19-4BCE-9842-C88CE090093C}" presName="vert1" presStyleCnt="0"/>
      <dgm:spPr/>
    </dgm:pt>
  </dgm:ptLst>
  <dgm:cxnLst>
    <dgm:cxn modelId="{CE8EA744-A646-C240-8387-69351D9D351B}" type="presOf" srcId="{5545CCCD-4743-47AF-909F-69327C5556A8}" destId="{7EBA1989-1A03-044F-811A-EC399F44D5CE}" srcOrd="0" destOrd="0" presId="urn:microsoft.com/office/officeart/2008/layout/LinedList"/>
    <dgm:cxn modelId="{EFCA3D4C-F21A-4F40-AF26-0555A4656956}" srcId="{5545CCCD-4743-47AF-909F-69327C5556A8}" destId="{B81F27E8-9A19-4BCE-9842-C88CE090093C}" srcOrd="4" destOrd="0" parTransId="{22ECD89C-67E0-4270-A3A3-DAE58B53345B}" sibTransId="{52323724-CC72-447F-A4E9-296CE03B95CC}"/>
    <dgm:cxn modelId="{6902F76C-3162-40B4-B14C-0D00375CB09C}" srcId="{5545CCCD-4743-47AF-909F-69327C5556A8}" destId="{F5144096-5EDE-4DF9-B27A-7813E04DB3E3}" srcOrd="2" destOrd="0" parTransId="{41482F21-44BD-4E78-964B-FFB964C8B717}" sibTransId="{776D1900-1329-4D96-9E51-96A66022AC2B}"/>
    <dgm:cxn modelId="{BF422270-15EB-B848-A365-CB02E0857141}" type="presOf" srcId="{0D89E1BB-E7AF-40FE-9CD2-5CC6FC05419A}" destId="{D2A81AFE-6B92-1A48-AECD-AC5B52EEEAD9}" srcOrd="0" destOrd="0" presId="urn:microsoft.com/office/officeart/2008/layout/LinedList"/>
    <dgm:cxn modelId="{4EC7CD79-4B94-6D4E-9023-EEFA4EBA9DF0}" type="presOf" srcId="{004C2810-DFE1-430E-9CF5-C3DF8A256E6C}" destId="{22EFA771-885B-F244-A6C7-F5C06F9DDE2D}" srcOrd="0" destOrd="0" presId="urn:microsoft.com/office/officeart/2008/layout/LinedList"/>
    <dgm:cxn modelId="{EF20278D-C67F-774C-AC4F-EDDDEE0FAD05}" type="presOf" srcId="{B81F27E8-9A19-4BCE-9842-C88CE090093C}" destId="{DD916184-8DD4-3F4F-BD47-6F3905FEC808}" srcOrd="0" destOrd="0" presId="urn:microsoft.com/office/officeart/2008/layout/LinedList"/>
    <dgm:cxn modelId="{59A9AEC9-14DC-4DD5-95BC-0DC5CE6336CF}" srcId="{5545CCCD-4743-47AF-909F-69327C5556A8}" destId="{FC8D488C-497F-43F1-9CDE-D8E9E29E7A6D}" srcOrd="0" destOrd="0" parTransId="{65F11AA7-C2AE-4573-8C4E-1A00A2EA194A}" sibTransId="{F0145CB9-E12D-4671-A4A2-86562A97F761}"/>
    <dgm:cxn modelId="{8E527FCD-3014-483B-B5A1-B6E19821D173}" srcId="{5545CCCD-4743-47AF-909F-69327C5556A8}" destId="{0D89E1BB-E7AF-40FE-9CD2-5CC6FC05419A}" srcOrd="3" destOrd="0" parTransId="{E47C7414-C739-4DDC-A539-E2A4D84BA399}" sibTransId="{6C7FF6DD-B4CD-452A-B640-E0D601CECA56}"/>
    <dgm:cxn modelId="{D25C43E6-DA8C-4095-8D66-59FC4E7D19E4}" srcId="{5545CCCD-4743-47AF-909F-69327C5556A8}" destId="{004C2810-DFE1-430E-9CF5-C3DF8A256E6C}" srcOrd="1" destOrd="0" parTransId="{624CC31A-523D-4544-9293-1D3EB547F224}" sibTransId="{B66CE040-B019-4FBD-B662-F0ADAF59CEDB}"/>
    <dgm:cxn modelId="{BA896BEB-6CAE-704E-A37D-6DEADA47A808}" type="presOf" srcId="{FC8D488C-497F-43F1-9CDE-D8E9E29E7A6D}" destId="{94895532-8302-104A-83AC-2D3723540F3F}" srcOrd="0" destOrd="0" presId="urn:microsoft.com/office/officeart/2008/layout/LinedList"/>
    <dgm:cxn modelId="{D78930EC-720C-1D47-89CB-6E7D6E277136}" type="presOf" srcId="{F5144096-5EDE-4DF9-B27A-7813E04DB3E3}" destId="{117807D6-0F65-804E-9D3A-AF75187DB1B1}" srcOrd="0" destOrd="0" presId="urn:microsoft.com/office/officeart/2008/layout/LinedList"/>
    <dgm:cxn modelId="{AB8ABAC2-EE85-D747-A362-A21581CC718F}" type="presParOf" srcId="{7EBA1989-1A03-044F-811A-EC399F44D5CE}" destId="{583D7409-E36D-274C-9FB0-C731E492459E}" srcOrd="0" destOrd="0" presId="urn:microsoft.com/office/officeart/2008/layout/LinedList"/>
    <dgm:cxn modelId="{86E82E75-A953-F340-9E1E-095F8DC896E2}" type="presParOf" srcId="{7EBA1989-1A03-044F-811A-EC399F44D5CE}" destId="{9F57C3A5-177B-B34D-9DDF-F56A2E3C5203}" srcOrd="1" destOrd="0" presId="urn:microsoft.com/office/officeart/2008/layout/LinedList"/>
    <dgm:cxn modelId="{C60E88A5-FF85-6B48-850C-C3C6ACB4F7FB}" type="presParOf" srcId="{9F57C3A5-177B-B34D-9DDF-F56A2E3C5203}" destId="{94895532-8302-104A-83AC-2D3723540F3F}" srcOrd="0" destOrd="0" presId="urn:microsoft.com/office/officeart/2008/layout/LinedList"/>
    <dgm:cxn modelId="{FD92F587-6DD7-6342-A75C-F2459525EEF7}" type="presParOf" srcId="{9F57C3A5-177B-B34D-9DDF-F56A2E3C5203}" destId="{038A5A09-2A97-7D4D-843A-8EE8502840AC}" srcOrd="1" destOrd="0" presId="urn:microsoft.com/office/officeart/2008/layout/LinedList"/>
    <dgm:cxn modelId="{654277CC-324F-BF46-BA40-4480956106E8}" type="presParOf" srcId="{7EBA1989-1A03-044F-811A-EC399F44D5CE}" destId="{CBE0EBE8-8098-F448-9CB3-FE17A3D5073A}" srcOrd="2" destOrd="0" presId="urn:microsoft.com/office/officeart/2008/layout/LinedList"/>
    <dgm:cxn modelId="{E50CC79B-20B1-0C47-B5AC-053FFE8A7C5F}" type="presParOf" srcId="{7EBA1989-1A03-044F-811A-EC399F44D5CE}" destId="{72F06841-8C8B-2849-A835-DA6771E33BB4}" srcOrd="3" destOrd="0" presId="urn:microsoft.com/office/officeart/2008/layout/LinedList"/>
    <dgm:cxn modelId="{89EF5B5D-238B-A142-A412-C3DBE9313B08}" type="presParOf" srcId="{72F06841-8C8B-2849-A835-DA6771E33BB4}" destId="{22EFA771-885B-F244-A6C7-F5C06F9DDE2D}" srcOrd="0" destOrd="0" presId="urn:microsoft.com/office/officeart/2008/layout/LinedList"/>
    <dgm:cxn modelId="{D8B8C427-D088-4445-A10B-EF0D4F8E8D8A}" type="presParOf" srcId="{72F06841-8C8B-2849-A835-DA6771E33BB4}" destId="{2D244C10-33E6-8549-B9C5-B9BD06713078}" srcOrd="1" destOrd="0" presId="urn:microsoft.com/office/officeart/2008/layout/LinedList"/>
    <dgm:cxn modelId="{820E8E13-A8CE-7C40-99F5-6BF19A6D1682}" type="presParOf" srcId="{7EBA1989-1A03-044F-811A-EC399F44D5CE}" destId="{4E5CF90C-7429-B849-8E9A-4DD738023A6A}" srcOrd="4" destOrd="0" presId="urn:microsoft.com/office/officeart/2008/layout/LinedList"/>
    <dgm:cxn modelId="{14AD3F50-91B3-D84F-ABA5-21105C4F1D59}" type="presParOf" srcId="{7EBA1989-1A03-044F-811A-EC399F44D5CE}" destId="{6765E6A0-D329-4541-97CE-9A6ABFCC2730}" srcOrd="5" destOrd="0" presId="urn:microsoft.com/office/officeart/2008/layout/LinedList"/>
    <dgm:cxn modelId="{BE4A7A08-BC62-B441-A0D9-FF92CE499AD7}" type="presParOf" srcId="{6765E6A0-D329-4541-97CE-9A6ABFCC2730}" destId="{117807D6-0F65-804E-9D3A-AF75187DB1B1}" srcOrd="0" destOrd="0" presId="urn:microsoft.com/office/officeart/2008/layout/LinedList"/>
    <dgm:cxn modelId="{769CD786-83F2-9044-9192-FE5D25670EE3}" type="presParOf" srcId="{6765E6A0-D329-4541-97CE-9A6ABFCC2730}" destId="{4C294068-C9D5-DC46-862E-66085A232F29}" srcOrd="1" destOrd="0" presId="urn:microsoft.com/office/officeart/2008/layout/LinedList"/>
    <dgm:cxn modelId="{6C0EAF11-E08F-8843-9851-249425FCE2F4}" type="presParOf" srcId="{7EBA1989-1A03-044F-811A-EC399F44D5CE}" destId="{DC896B26-D7D7-0849-AFDD-7D7DB9833642}" srcOrd="6" destOrd="0" presId="urn:microsoft.com/office/officeart/2008/layout/LinedList"/>
    <dgm:cxn modelId="{B98CA872-6098-3044-B0CD-D8D59C6143D3}" type="presParOf" srcId="{7EBA1989-1A03-044F-811A-EC399F44D5CE}" destId="{9E59E27C-C334-8B48-A6D4-B7C7CD6094F5}" srcOrd="7" destOrd="0" presId="urn:microsoft.com/office/officeart/2008/layout/LinedList"/>
    <dgm:cxn modelId="{BB364E12-0201-1F4C-A9ED-F3EC95003B75}" type="presParOf" srcId="{9E59E27C-C334-8B48-A6D4-B7C7CD6094F5}" destId="{D2A81AFE-6B92-1A48-AECD-AC5B52EEEAD9}" srcOrd="0" destOrd="0" presId="urn:microsoft.com/office/officeart/2008/layout/LinedList"/>
    <dgm:cxn modelId="{CA34846A-789C-3C4B-B501-93ABF1CF065C}" type="presParOf" srcId="{9E59E27C-C334-8B48-A6D4-B7C7CD6094F5}" destId="{D4B1C62A-2107-9546-993E-628CBA0ABD84}" srcOrd="1" destOrd="0" presId="urn:microsoft.com/office/officeart/2008/layout/LinedList"/>
    <dgm:cxn modelId="{9C9B6334-FA71-4649-A7FA-7327522E93F9}" type="presParOf" srcId="{7EBA1989-1A03-044F-811A-EC399F44D5CE}" destId="{C4A6AEFB-F109-BA4B-9063-623ADCD00827}" srcOrd="8" destOrd="0" presId="urn:microsoft.com/office/officeart/2008/layout/LinedList"/>
    <dgm:cxn modelId="{C266DB3D-8A8E-B84C-8F08-7B1446496933}" type="presParOf" srcId="{7EBA1989-1A03-044F-811A-EC399F44D5CE}" destId="{F48EB893-19D0-004D-B43C-91A0276066C9}" srcOrd="9" destOrd="0" presId="urn:microsoft.com/office/officeart/2008/layout/LinedList"/>
    <dgm:cxn modelId="{857D21D7-3941-6448-8963-7F2DE935DB34}" type="presParOf" srcId="{F48EB893-19D0-004D-B43C-91A0276066C9}" destId="{DD916184-8DD4-3F4F-BD47-6F3905FEC808}" srcOrd="0" destOrd="0" presId="urn:microsoft.com/office/officeart/2008/layout/LinedList"/>
    <dgm:cxn modelId="{B9C73A17-A198-5D48-AA09-FD20C0EEC116}" type="presParOf" srcId="{F48EB893-19D0-004D-B43C-91A0276066C9}" destId="{0BF45C3E-E0DF-5048-AD4C-29A0823E069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FF14B73-2C45-4F9E-95EC-609A420DBC9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7D921EF-6F53-4E00-B2EE-3F03D48622C0}">
      <dgm:prSet/>
      <dgm:spPr/>
      <dgm:t>
        <a:bodyPr/>
        <a:lstStyle/>
        <a:p>
          <a:r>
            <a:rPr lang="en-GB"/>
            <a:t>Thurstone </a:t>
          </a:r>
          <a:endParaRPr lang="en-US"/>
        </a:p>
      </dgm:t>
    </dgm:pt>
    <dgm:pt modelId="{852C0630-B757-41B1-BF09-C81DC4F2CE36}" type="parTrans" cxnId="{130BE83E-C910-4A85-A56A-D78F683F021E}">
      <dgm:prSet/>
      <dgm:spPr/>
      <dgm:t>
        <a:bodyPr/>
        <a:lstStyle/>
        <a:p>
          <a:endParaRPr lang="en-US"/>
        </a:p>
      </dgm:t>
    </dgm:pt>
    <dgm:pt modelId="{241A61BA-960B-4FE3-8708-E0CE292BE9A9}" type="sibTrans" cxnId="{130BE83E-C910-4A85-A56A-D78F683F021E}">
      <dgm:prSet/>
      <dgm:spPr/>
      <dgm:t>
        <a:bodyPr/>
        <a:lstStyle/>
        <a:p>
          <a:endParaRPr lang="en-US"/>
        </a:p>
      </dgm:t>
    </dgm:pt>
    <dgm:pt modelId="{E82B84C7-743D-444B-BCB9-F240671B7C69}">
      <dgm:prSet/>
      <dgm:spPr/>
      <dgm:t>
        <a:bodyPr/>
        <a:lstStyle/>
        <a:p>
          <a:r>
            <a:rPr lang="en-GB"/>
            <a:t>Judges rank agree/disagree items</a:t>
          </a:r>
          <a:endParaRPr lang="en-US"/>
        </a:p>
      </dgm:t>
    </dgm:pt>
    <dgm:pt modelId="{2F9BBA0E-67EC-4064-993A-E085F8EFA406}" type="parTrans" cxnId="{B1233932-296A-4E8F-A414-C2301D4C7440}">
      <dgm:prSet/>
      <dgm:spPr/>
      <dgm:t>
        <a:bodyPr/>
        <a:lstStyle/>
        <a:p>
          <a:endParaRPr lang="en-US"/>
        </a:p>
      </dgm:t>
    </dgm:pt>
    <dgm:pt modelId="{A71C29B1-2590-4B8C-BE22-278FBFAA6F0D}" type="sibTrans" cxnId="{B1233932-296A-4E8F-A414-C2301D4C7440}">
      <dgm:prSet/>
      <dgm:spPr/>
      <dgm:t>
        <a:bodyPr/>
        <a:lstStyle/>
        <a:p>
          <a:endParaRPr lang="en-US"/>
        </a:p>
      </dgm:t>
    </dgm:pt>
    <dgm:pt modelId="{5F6A17D8-20B2-4DA0-BAAB-A2F2B17CB5C4}">
      <dgm:prSet/>
      <dgm:spPr/>
      <dgm:t>
        <a:bodyPr/>
        <a:lstStyle/>
        <a:p>
          <a:r>
            <a:rPr lang="en-GB"/>
            <a:t>Likert</a:t>
          </a:r>
          <a:endParaRPr lang="en-US"/>
        </a:p>
      </dgm:t>
    </dgm:pt>
    <dgm:pt modelId="{5D825485-D0B6-4250-BED7-FB8D6A7FC4A6}" type="parTrans" cxnId="{1FD59FE9-2152-40AC-A163-26DBA1D672C9}">
      <dgm:prSet/>
      <dgm:spPr/>
      <dgm:t>
        <a:bodyPr/>
        <a:lstStyle/>
        <a:p>
          <a:endParaRPr lang="en-US"/>
        </a:p>
      </dgm:t>
    </dgm:pt>
    <dgm:pt modelId="{49F226EA-A88D-4187-8E73-2DBF5838DA41}" type="sibTrans" cxnId="{1FD59FE9-2152-40AC-A163-26DBA1D672C9}">
      <dgm:prSet/>
      <dgm:spPr/>
      <dgm:t>
        <a:bodyPr/>
        <a:lstStyle/>
        <a:p>
          <a:endParaRPr lang="en-US"/>
        </a:p>
      </dgm:t>
    </dgm:pt>
    <dgm:pt modelId="{E1AFA2F3-E681-42F2-92FC-767585754C35}">
      <dgm:prSet/>
      <dgm:spPr/>
      <dgm:t>
        <a:bodyPr/>
        <a:lstStyle/>
        <a:p>
          <a:r>
            <a:rPr lang="en-GB"/>
            <a:t>Judges score large list of items</a:t>
          </a:r>
          <a:endParaRPr lang="en-US"/>
        </a:p>
      </dgm:t>
    </dgm:pt>
    <dgm:pt modelId="{63FEC82F-31C9-4A1A-9AE8-77BE2F0F77C1}" type="parTrans" cxnId="{366926D5-CC37-43CB-8405-E93EC0513386}">
      <dgm:prSet/>
      <dgm:spPr/>
      <dgm:t>
        <a:bodyPr/>
        <a:lstStyle/>
        <a:p>
          <a:endParaRPr lang="en-US"/>
        </a:p>
      </dgm:t>
    </dgm:pt>
    <dgm:pt modelId="{F7F2F9C1-C2B8-484F-85EF-DE7F3194B9F3}" type="sibTrans" cxnId="{366926D5-CC37-43CB-8405-E93EC0513386}">
      <dgm:prSet/>
      <dgm:spPr/>
      <dgm:t>
        <a:bodyPr/>
        <a:lstStyle/>
        <a:p>
          <a:endParaRPr lang="en-US"/>
        </a:p>
      </dgm:t>
    </dgm:pt>
    <dgm:pt modelId="{47D29B1D-5090-B247-A4A8-C3032995DE6B}" type="pres">
      <dgm:prSet presAssocID="{DFF14B73-2C45-4F9E-95EC-609A420DBC99}" presName="linear" presStyleCnt="0">
        <dgm:presLayoutVars>
          <dgm:animLvl val="lvl"/>
          <dgm:resizeHandles val="exact"/>
        </dgm:presLayoutVars>
      </dgm:prSet>
      <dgm:spPr/>
    </dgm:pt>
    <dgm:pt modelId="{418685A2-44C2-8341-AEBD-C5C31067AA19}" type="pres">
      <dgm:prSet presAssocID="{37D921EF-6F53-4E00-B2EE-3F03D48622C0}" presName="parentText" presStyleLbl="node1" presStyleIdx="0" presStyleCnt="2">
        <dgm:presLayoutVars>
          <dgm:chMax val="0"/>
          <dgm:bulletEnabled val="1"/>
        </dgm:presLayoutVars>
      </dgm:prSet>
      <dgm:spPr/>
    </dgm:pt>
    <dgm:pt modelId="{ADA481C1-77F1-2F4B-ACE3-0E81298FF263}" type="pres">
      <dgm:prSet presAssocID="{37D921EF-6F53-4E00-B2EE-3F03D48622C0}" presName="childText" presStyleLbl="revTx" presStyleIdx="0" presStyleCnt="2">
        <dgm:presLayoutVars>
          <dgm:bulletEnabled val="1"/>
        </dgm:presLayoutVars>
      </dgm:prSet>
      <dgm:spPr/>
    </dgm:pt>
    <dgm:pt modelId="{2CB6B208-6DC0-D944-9C58-6FBE31DC9B7B}" type="pres">
      <dgm:prSet presAssocID="{5F6A17D8-20B2-4DA0-BAAB-A2F2B17CB5C4}" presName="parentText" presStyleLbl="node1" presStyleIdx="1" presStyleCnt="2">
        <dgm:presLayoutVars>
          <dgm:chMax val="0"/>
          <dgm:bulletEnabled val="1"/>
        </dgm:presLayoutVars>
      </dgm:prSet>
      <dgm:spPr/>
    </dgm:pt>
    <dgm:pt modelId="{B98416DA-4F45-1A4D-A544-F5A54F8E34AC}" type="pres">
      <dgm:prSet presAssocID="{5F6A17D8-20B2-4DA0-BAAB-A2F2B17CB5C4}" presName="childText" presStyleLbl="revTx" presStyleIdx="1" presStyleCnt="2">
        <dgm:presLayoutVars>
          <dgm:bulletEnabled val="1"/>
        </dgm:presLayoutVars>
      </dgm:prSet>
      <dgm:spPr/>
    </dgm:pt>
  </dgm:ptLst>
  <dgm:cxnLst>
    <dgm:cxn modelId="{B1233932-296A-4E8F-A414-C2301D4C7440}" srcId="{37D921EF-6F53-4E00-B2EE-3F03D48622C0}" destId="{E82B84C7-743D-444B-BCB9-F240671B7C69}" srcOrd="0" destOrd="0" parTransId="{2F9BBA0E-67EC-4064-993A-E085F8EFA406}" sibTransId="{A71C29B1-2590-4B8C-BE22-278FBFAA6F0D}"/>
    <dgm:cxn modelId="{130BE83E-C910-4A85-A56A-D78F683F021E}" srcId="{DFF14B73-2C45-4F9E-95EC-609A420DBC99}" destId="{37D921EF-6F53-4E00-B2EE-3F03D48622C0}" srcOrd="0" destOrd="0" parTransId="{852C0630-B757-41B1-BF09-C81DC4F2CE36}" sibTransId="{241A61BA-960B-4FE3-8708-E0CE292BE9A9}"/>
    <dgm:cxn modelId="{DE877897-E895-FD43-8ED3-89A7209B43D9}" type="presOf" srcId="{E1AFA2F3-E681-42F2-92FC-767585754C35}" destId="{B98416DA-4F45-1A4D-A544-F5A54F8E34AC}" srcOrd="0" destOrd="0" presId="urn:microsoft.com/office/officeart/2005/8/layout/vList2"/>
    <dgm:cxn modelId="{86C1FFB7-6453-AA41-B074-AB363FB714E6}" type="presOf" srcId="{DFF14B73-2C45-4F9E-95EC-609A420DBC99}" destId="{47D29B1D-5090-B247-A4A8-C3032995DE6B}" srcOrd="0" destOrd="0" presId="urn:microsoft.com/office/officeart/2005/8/layout/vList2"/>
    <dgm:cxn modelId="{585234B8-AF51-CD42-AD0F-CD8F84FDD705}" type="presOf" srcId="{5F6A17D8-20B2-4DA0-BAAB-A2F2B17CB5C4}" destId="{2CB6B208-6DC0-D944-9C58-6FBE31DC9B7B}" srcOrd="0" destOrd="0" presId="urn:microsoft.com/office/officeart/2005/8/layout/vList2"/>
    <dgm:cxn modelId="{366926D5-CC37-43CB-8405-E93EC0513386}" srcId="{5F6A17D8-20B2-4DA0-BAAB-A2F2B17CB5C4}" destId="{E1AFA2F3-E681-42F2-92FC-767585754C35}" srcOrd="0" destOrd="0" parTransId="{63FEC82F-31C9-4A1A-9AE8-77BE2F0F77C1}" sibTransId="{F7F2F9C1-C2B8-484F-85EF-DE7F3194B9F3}"/>
    <dgm:cxn modelId="{DD3141D5-FD1C-0D43-8BE9-69C934F16650}" type="presOf" srcId="{37D921EF-6F53-4E00-B2EE-3F03D48622C0}" destId="{418685A2-44C2-8341-AEBD-C5C31067AA19}" srcOrd="0" destOrd="0" presId="urn:microsoft.com/office/officeart/2005/8/layout/vList2"/>
    <dgm:cxn modelId="{7D0CB6DE-947E-9141-A6ED-247ABEAD0A12}" type="presOf" srcId="{E82B84C7-743D-444B-BCB9-F240671B7C69}" destId="{ADA481C1-77F1-2F4B-ACE3-0E81298FF263}" srcOrd="0" destOrd="0" presId="urn:microsoft.com/office/officeart/2005/8/layout/vList2"/>
    <dgm:cxn modelId="{1FD59FE9-2152-40AC-A163-26DBA1D672C9}" srcId="{DFF14B73-2C45-4F9E-95EC-609A420DBC99}" destId="{5F6A17D8-20B2-4DA0-BAAB-A2F2B17CB5C4}" srcOrd="1" destOrd="0" parTransId="{5D825485-D0B6-4250-BED7-FB8D6A7FC4A6}" sibTransId="{49F226EA-A88D-4187-8E73-2DBF5838DA41}"/>
    <dgm:cxn modelId="{E507F083-9403-544D-A96B-9752B8B612CF}" type="presParOf" srcId="{47D29B1D-5090-B247-A4A8-C3032995DE6B}" destId="{418685A2-44C2-8341-AEBD-C5C31067AA19}" srcOrd="0" destOrd="0" presId="urn:microsoft.com/office/officeart/2005/8/layout/vList2"/>
    <dgm:cxn modelId="{6E2A3ED2-8B47-1341-958A-9AD590FD1A9D}" type="presParOf" srcId="{47D29B1D-5090-B247-A4A8-C3032995DE6B}" destId="{ADA481C1-77F1-2F4B-ACE3-0E81298FF263}" srcOrd="1" destOrd="0" presId="urn:microsoft.com/office/officeart/2005/8/layout/vList2"/>
    <dgm:cxn modelId="{DDAFF1E6-07BF-5046-921E-2C83A077E1DF}" type="presParOf" srcId="{47D29B1D-5090-B247-A4A8-C3032995DE6B}" destId="{2CB6B208-6DC0-D944-9C58-6FBE31DC9B7B}" srcOrd="2" destOrd="0" presId="urn:microsoft.com/office/officeart/2005/8/layout/vList2"/>
    <dgm:cxn modelId="{BD4FFBF4-3557-B04B-AD33-5B13E4B032C8}" type="presParOf" srcId="{47D29B1D-5090-B247-A4A8-C3032995DE6B}" destId="{B98416DA-4F45-1A4D-A544-F5A54F8E34A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848B808-8663-4796-A274-5183953B297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6311524-3E91-44DE-B3CC-35DEBAB34B69}">
      <dgm:prSet/>
      <dgm:spPr/>
      <dgm:t>
        <a:bodyPr/>
        <a:lstStyle/>
        <a:p>
          <a:r>
            <a:rPr lang="en-GB"/>
            <a:t>Leading questions:</a:t>
          </a:r>
          <a:endParaRPr lang="en-US"/>
        </a:p>
      </dgm:t>
    </dgm:pt>
    <dgm:pt modelId="{6DDD3138-0844-4368-B1D5-618DE5A2DEB6}" type="parTrans" cxnId="{2EF9C971-EDA8-404E-B5FA-BD6A6E57C1CA}">
      <dgm:prSet/>
      <dgm:spPr/>
      <dgm:t>
        <a:bodyPr/>
        <a:lstStyle/>
        <a:p>
          <a:endParaRPr lang="en-US"/>
        </a:p>
      </dgm:t>
    </dgm:pt>
    <dgm:pt modelId="{EF104B69-F683-4D7F-916E-6EF7A72946C7}" type="sibTrans" cxnId="{2EF9C971-EDA8-404E-B5FA-BD6A6E57C1CA}">
      <dgm:prSet/>
      <dgm:spPr/>
      <dgm:t>
        <a:bodyPr/>
        <a:lstStyle/>
        <a:p>
          <a:endParaRPr lang="en-US"/>
        </a:p>
      </dgm:t>
    </dgm:pt>
    <dgm:pt modelId="{FAB49378-2A98-4DA4-BCF0-432B9FF282C4}">
      <dgm:prSet/>
      <dgm:spPr/>
      <dgm:t>
        <a:bodyPr/>
        <a:lstStyle/>
        <a:p>
          <a:r>
            <a:rPr lang="en-GB"/>
            <a:t>Are you against giving too much power to trades unions?</a:t>
          </a:r>
          <a:endParaRPr lang="en-US"/>
        </a:p>
      </dgm:t>
    </dgm:pt>
    <dgm:pt modelId="{3E717884-B5A4-4C2F-8D4E-CF928F249A7B}" type="parTrans" cxnId="{037CAEAE-1CE6-4DE6-AB9C-453E265D6A23}">
      <dgm:prSet/>
      <dgm:spPr/>
      <dgm:t>
        <a:bodyPr/>
        <a:lstStyle/>
        <a:p>
          <a:endParaRPr lang="en-US"/>
        </a:p>
      </dgm:t>
    </dgm:pt>
    <dgm:pt modelId="{B437E92D-CEEA-4F24-9C09-045056B6FD21}" type="sibTrans" cxnId="{037CAEAE-1CE6-4DE6-AB9C-453E265D6A23}">
      <dgm:prSet/>
      <dgm:spPr/>
      <dgm:t>
        <a:bodyPr/>
        <a:lstStyle/>
        <a:p>
          <a:endParaRPr lang="en-US"/>
        </a:p>
      </dgm:t>
    </dgm:pt>
    <dgm:pt modelId="{3FEC4937-B4E2-432A-84E2-DCE446007288}">
      <dgm:prSet/>
      <dgm:spPr/>
      <dgm:t>
        <a:bodyPr/>
        <a:lstStyle/>
        <a:p>
          <a:r>
            <a:rPr lang="en-GB"/>
            <a:t>Why don’t you go more often to the supermarket?</a:t>
          </a:r>
          <a:endParaRPr lang="en-US"/>
        </a:p>
      </dgm:t>
    </dgm:pt>
    <dgm:pt modelId="{D810E872-8764-49A6-A046-4A04FEB3D03D}" type="parTrans" cxnId="{D659D059-D282-4C4E-A5AB-9850FCA7AC48}">
      <dgm:prSet/>
      <dgm:spPr/>
      <dgm:t>
        <a:bodyPr/>
        <a:lstStyle/>
        <a:p>
          <a:endParaRPr lang="en-US"/>
        </a:p>
      </dgm:t>
    </dgm:pt>
    <dgm:pt modelId="{7696079E-833A-4725-8AD9-C780589281F3}" type="sibTrans" cxnId="{D659D059-D282-4C4E-A5AB-9850FCA7AC48}">
      <dgm:prSet/>
      <dgm:spPr/>
      <dgm:t>
        <a:bodyPr/>
        <a:lstStyle/>
        <a:p>
          <a:endParaRPr lang="en-US"/>
        </a:p>
      </dgm:t>
    </dgm:pt>
    <dgm:pt modelId="{405DD9AF-EFBC-704A-86D3-047E4DDE5122}" type="pres">
      <dgm:prSet presAssocID="{6848B808-8663-4796-A274-5183953B2972}" presName="linear" presStyleCnt="0">
        <dgm:presLayoutVars>
          <dgm:animLvl val="lvl"/>
          <dgm:resizeHandles val="exact"/>
        </dgm:presLayoutVars>
      </dgm:prSet>
      <dgm:spPr/>
    </dgm:pt>
    <dgm:pt modelId="{3567B97F-BFE3-4F45-ADB3-E650EAE0368B}" type="pres">
      <dgm:prSet presAssocID="{06311524-3E91-44DE-B3CC-35DEBAB34B69}" presName="parentText" presStyleLbl="node1" presStyleIdx="0" presStyleCnt="3">
        <dgm:presLayoutVars>
          <dgm:chMax val="0"/>
          <dgm:bulletEnabled val="1"/>
        </dgm:presLayoutVars>
      </dgm:prSet>
      <dgm:spPr/>
    </dgm:pt>
    <dgm:pt modelId="{CD9BD3E9-90B9-EF4A-A815-F73A7E30732C}" type="pres">
      <dgm:prSet presAssocID="{EF104B69-F683-4D7F-916E-6EF7A72946C7}" presName="spacer" presStyleCnt="0"/>
      <dgm:spPr/>
    </dgm:pt>
    <dgm:pt modelId="{0D6BFFF5-EC1B-DB4E-B0A9-E6BB2A8D407D}" type="pres">
      <dgm:prSet presAssocID="{FAB49378-2A98-4DA4-BCF0-432B9FF282C4}" presName="parentText" presStyleLbl="node1" presStyleIdx="1" presStyleCnt="3">
        <dgm:presLayoutVars>
          <dgm:chMax val="0"/>
          <dgm:bulletEnabled val="1"/>
        </dgm:presLayoutVars>
      </dgm:prSet>
      <dgm:spPr/>
    </dgm:pt>
    <dgm:pt modelId="{2E19F6D7-5E40-B34D-8A7F-84670BA2CCFF}" type="pres">
      <dgm:prSet presAssocID="{B437E92D-CEEA-4F24-9C09-045056B6FD21}" presName="spacer" presStyleCnt="0"/>
      <dgm:spPr/>
    </dgm:pt>
    <dgm:pt modelId="{864A73C6-8A48-A942-9E7D-3C695B63D9A9}" type="pres">
      <dgm:prSet presAssocID="{3FEC4937-B4E2-432A-84E2-DCE446007288}" presName="parentText" presStyleLbl="node1" presStyleIdx="2" presStyleCnt="3">
        <dgm:presLayoutVars>
          <dgm:chMax val="0"/>
          <dgm:bulletEnabled val="1"/>
        </dgm:presLayoutVars>
      </dgm:prSet>
      <dgm:spPr/>
    </dgm:pt>
  </dgm:ptLst>
  <dgm:cxnLst>
    <dgm:cxn modelId="{50A86713-53A2-4C44-AA3D-0882A8B956C6}" type="presOf" srcId="{3FEC4937-B4E2-432A-84E2-DCE446007288}" destId="{864A73C6-8A48-A942-9E7D-3C695B63D9A9}" srcOrd="0" destOrd="0" presId="urn:microsoft.com/office/officeart/2005/8/layout/vList2"/>
    <dgm:cxn modelId="{58B82627-5412-7A43-9F0F-0334E9730D92}" type="presOf" srcId="{06311524-3E91-44DE-B3CC-35DEBAB34B69}" destId="{3567B97F-BFE3-4F45-ADB3-E650EAE0368B}" srcOrd="0" destOrd="0" presId="urn:microsoft.com/office/officeart/2005/8/layout/vList2"/>
    <dgm:cxn modelId="{D659D059-D282-4C4E-A5AB-9850FCA7AC48}" srcId="{6848B808-8663-4796-A274-5183953B2972}" destId="{3FEC4937-B4E2-432A-84E2-DCE446007288}" srcOrd="2" destOrd="0" parTransId="{D810E872-8764-49A6-A046-4A04FEB3D03D}" sibTransId="{7696079E-833A-4725-8AD9-C780589281F3}"/>
    <dgm:cxn modelId="{442C1260-E2B1-A747-A885-BB1DF7CE6D68}" type="presOf" srcId="{6848B808-8663-4796-A274-5183953B2972}" destId="{405DD9AF-EFBC-704A-86D3-047E4DDE5122}" srcOrd="0" destOrd="0" presId="urn:microsoft.com/office/officeart/2005/8/layout/vList2"/>
    <dgm:cxn modelId="{2EF9C971-EDA8-404E-B5FA-BD6A6E57C1CA}" srcId="{6848B808-8663-4796-A274-5183953B2972}" destId="{06311524-3E91-44DE-B3CC-35DEBAB34B69}" srcOrd="0" destOrd="0" parTransId="{6DDD3138-0844-4368-B1D5-618DE5A2DEB6}" sibTransId="{EF104B69-F683-4D7F-916E-6EF7A72946C7}"/>
    <dgm:cxn modelId="{037CAEAE-1CE6-4DE6-AB9C-453E265D6A23}" srcId="{6848B808-8663-4796-A274-5183953B2972}" destId="{FAB49378-2A98-4DA4-BCF0-432B9FF282C4}" srcOrd="1" destOrd="0" parTransId="{3E717884-B5A4-4C2F-8D4E-CF928F249A7B}" sibTransId="{B437E92D-CEEA-4F24-9C09-045056B6FD21}"/>
    <dgm:cxn modelId="{84E03AFC-8B8B-2D47-A6EF-FBEF81B789D0}" type="presOf" srcId="{FAB49378-2A98-4DA4-BCF0-432B9FF282C4}" destId="{0D6BFFF5-EC1B-DB4E-B0A9-E6BB2A8D407D}" srcOrd="0" destOrd="0" presId="urn:microsoft.com/office/officeart/2005/8/layout/vList2"/>
    <dgm:cxn modelId="{DE51F807-4808-5B49-9E76-C12BA7230DED}" type="presParOf" srcId="{405DD9AF-EFBC-704A-86D3-047E4DDE5122}" destId="{3567B97F-BFE3-4F45-ADB3-E650EAE0368B}" srcOrd="0" destOrd="0" presId="urn:microsoft.com/office/officeart/2005/8/layout/vList2"/>
    <dgm:cxn modelId="{EA6A88FC-C9D9-6748-A97A-7B8602F10B14}" type="presParOf" srcId="{405DD9AF-EFBC-704A-86D3-047E4DDE5122}" destId="{CD9BD3E9-90B9-EF4A-A815-F73A7E30732C}" srcOrd="1" destOrd="0" presId="urn:microsoft.com/office/officeart/2005/8/layout/vList2"/>
    <dgm:cxn modelId="{C06E9B84-7D43-C947-9326-C4F656A588EF}" type="presParOf" srcId="{405DD9AF-EFBC-704A-86D3-047E4DDE5122}" destId="{0D6BFFF5-EC1B-DB4E-B0A9-E6BB2A8D407D}" srcOrd="2" destOrd="0" presId="urn:microsoft.com/office/officeart/2005/8/layout/vList2"/>
    <dgm:cxn modelId="{CF671B9F-6D98-894F-B3D6-AECE79DDEC0F}" type="presParOf" srcId="{405DD9AF-EFBC-704A-86D3-047E4DDE5122}" destId="{2E19F6D7-5E40-B34D-8A7F-84670BA2CCFF}" srcOrd="3" destOrd="0" presId="urn:microsoft.com/office/officeart/2005/8/layout/vList2"/>
    <dgm:cxn modelId="{22E67018-E59C-A54A-B41B-F580BC57D09B}" type="presParOf" srcId="{405DD9AF-EFBC-704A-86D3-047E4DDE5122}" destId="{864A73C6-8A48-A942-9E7D-3C695B63D9A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1F08916-46DB-4253-82A7-357DA329DD8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130634C-2ACB-486F-A340-2C56790304EA}">
      <dgm:prSet/>
      <dgm:spPr/>
      <dgm:t>
        <a:bodyPr/>
        <a:lstStyle/>
        <a:p>
          <a:r>
            <a:rPr lang="en-GB"/>
            <a:t>Is your work made more difficult because you are expecting a baby?</a:t>
          </a:r>
          <a:endParaRPr lang="en-US"/>
        </a:p>
      </dgm:t>
    </dgm:pt>
    <dgm:pt modelId="{3AC2D29D-E054-48A3-B8C4-0B2A22673135}" type="parTrans" cxnId="{8F42257D-BE64-435B-A482-40B70840C37D}">
      <dgm:prSet/>
      <dgm:spPr/>
      <dgm:t>
        <a:bodyPr/>
        <a:lstStyle/>
        <a:p>
          <a:endParaRPr lang="en-US"/>
        </a:p>
      </dgm:t>
    </dgm:pt>
    <dgm:pt modelId="{795F182D-65E2-4048-9C1A-EC44F8AF6985}" type="sibTrans" cxnId="{8F42257D-BE64-435B-A482-40B70840C37D}">
      <dgm:prSet/>
      <dgm:spPr/>
      <dgm:t>
        <a:bodyPr/>
        <a:lstStyle/>
        <a:p>
          <a:endParaRPr lang="en-US"/>
        </a:p>
      </dgm:t>
    </dgm:pt>
    <dgm:pt modelId="{7A118D2C-DB0A-4A8C-BADA-F6C5BBD22436}">
      <dgm:prSet/>
      <dgm:spPr/>
      <dgm:t>
        <a:bodyPr/>
        <a:lstStyle/>
        <a:p>
          <a:r>
            <a:rPr lang="en-GB"/>
            <a:t>Multiple-content questions</a:t>
          </a:r>
          <a:endParaRPr lang="en-US"/>
        </a:p>
      </dgm:t>
    </dgm:pt>
    <dgm:pt modelId="{E4D8AF4B-547B-49F1-B2DB-B0B2EE0B7D9A}" type="parTrans" cxnId="{1BA31D20-8E89-4D8D-A1F2-F5E300E561CA}">
      <dgm:prSet/>
      <dgm:spPr/>
      <dgm:t>
        <a:bodyPr/>
        <a:lstStyle/>
        <a:p>
          <a:endParaRPr lang="en-US"/>
        </a:p>
      </dgm:t>
    </dgm:pt>
    <dgm:pt modelId="{CD2F1262-F151-471D-8864-1177FA8C6969}" type="sibTrans" cxnId="{1BA31D20-8E89-4D8D-A1F2-F5E300E561CA}">
      <dgm:prSet/>
      <dgm:spPr/>
      <dgm:t>
        <a:bodyPr/>
        <a:lstStyle/>
        <a:p>
          <a:endParaRPr lang="en-US"/>
        </a:p>
      </dgm:t>
    </dgm:pt>
    <dgm:pt modelId="{3504EC83-0C06-4D34-B0A4-AF0A43798506}">
      <dgm:prSet/>
      <dgm:spPr/>
      <dgm:t>
        <a:bodyPr/>
        <a:lstStyle/>
        <a:p>
          <a:r>
            <a:rPr lang="en-GB"/>
            <a:t>Have you suffered from headaches or sickness lately?</a:t>
          </a:r>
          <a:endParaRPr lang="en-US"/>
        </a:p>
      </dgm:t>
    </dgm:pt>
    <dgm:pt modelId="{47DF827E-8F10-4449-853E-297DB5FC9ADD}" type="parTrans" cxnId="{6D6AC285-9E79-44B9-A176-1CF2871BCFA5}">
      <dgm:prSet/>
      <dgm:spPr/>
      <dgm:t>
        <a:bodyPr/>
        <a:lstStyle/>
        <a:p>
          <a:endParaRPr lang="en-US"/>
        </a:p>
      </dgm:t>
    </dgm:pt>
    <dgm:pt modelId="{B83F9B2C-DAB1-4167-A2BE-7C005FF0C518}" type="sibTrans" cxnId="{6D6AC285-9E79-44B9-A176-1CF2871BCFA5}">
      <dgm:prSet/>
      <dgm:spPr/>
      <dgm:t>
        <a:bodyPr/>
        <a:lstStyle/>
        <a:p>
          <a:endParaRPr lang="en-US"/>
        </a:p>
      </dgm:t>
    </dgm:pt>
    <dgm:pt modelId="{8C7AF32E-9E4A-F446-B65A-30621FAB26CD}" type="pres">
      <dgm:prSet presAssocID="{81F08916-46DB-4253-82A7-357DA329DD84}" presName="linear" presStyleCnt="0">
        <dgm:presLayoutVars>
          <dgm:animLvl val="lvl"/>
          <dgm:resizeHandles val="exact"/>
        </dgm:presLayoutVars>
      </dgm:prSet>
      <dgm:spPr/>
    </dgm:pt>
    <dgm:pt modelId="{D498BAA0-DA68-2941-8C84-F2E0018AEEE7}" type="pres">
      <dgm:prSet presAssocID="{4130634C-2ACB-486F-A340-2C56790304EA}" presName="parentText" presStyleLbl="node1" presStyleIdx="0" presStyleCnt="3">
        <dgm:presLayoutVars>
          <dgm:chMax val="0"/>
          <dgm:bulletEnabled val="1"/>
        </dgm:presLayoutVars>
      </dgm:prSet>
      <dgm:spPr/>
    </dgm:pt>
    <dgm:pt modelId="{DCAA66AC-67E1-CD4E-97FA-AF91A46BAB9C}" type="pres">
      <dgm:prSet presAssocID="{795F182D-65E2-4048-9C1A-EC44F8AF6985}" presName="spacer" presStyleCnt="0"/>
      <dgm:spPr/>
    </dgm:pt>
    <dgm:pt modelId="{C8EC8F87-2C85-0549-A34E-74A07622DA04}" type="pres">
      <dgm:prSet presAssocID="{7A118D2C-DB0A-4A8C-BADA-F6C5BBD22436}" presName="parentText" presStyleLbl="node1" presStyleIdx="1" presStyleCnt="3">
        <dgm:presLayoutVars>
          <dgm:chMax val="0"/>
          <dgm:bulletEnabled val="1"/>
        </dgm:presLayoutVars>
      </dgm:prSet>
      <dgm:spPr/>
    </dgm:pt>
    <dgm:pt modelId="{B3EC7D1F-DB63-1140-94A2-9F71B73C440D}" type="pres">
      <dgm:prSet presAssocID="{CD2F1262-F151-471D-8864-1177FA8C6969}" presName="spacer" presStyleCnt="0"/>
      <dgm:spPr/>
    </dgm:pt>
    <dgm:pt modelId="{22AEFE2D-DC3A-DF42-B585-17DF865694FD}" type="pres">
      <dgm:prSet presAssocID="{3504EC83-0C06-4D34-B0A4-AF0A43798506}" presName="parentText" presStyleLbl="node1" presStyleIdx="2" presStyleCnt="3">
        <dgm:presLayoutVars>
          <dgm:chMax val="0"/>
          <dgm:bulletEnabled val="1"/>
        </dgm:presLayoutVars>
      </dgm:prSet>
      <dgm:spPr/>
    </dgm:pt>
  </dgm:ptLst>
  <dgm:cxnLst>
    <dgm:cxn modelId="{1BA31D20-8E89-4D8D-A1F2-F5E300E561CA}" srcId="{81F08916-46DB-4253-82A7-357DA329DD84}" destId="{7A118D2C-DB0A-4A8C-BADA-F6C5BBD22436}" srcOrd="1" destOrd="0" parTransId="{E4D8AF4B-547B-49F1-B2DB-B0B2EE0B7D9A}" sibTransId="{CD2F1262-F151-471D-8864-1177FA8C6969}"/>
    <dgm:cxn modelId="{83FEF52B-E062-3B4B-8267-912171ABF096}" type="presOf" srcId="{3504EC83-0C06-4D34-B0A4-AF0A43798506}" destId="{22AEFE2D-DC3A-DF42-B585-17DF865694FD}" srcOrd="0" destOrd="0" presId="urn:microsoft.com/office/officeart/2005/8/layout/vList2"/>
    <dgm:cxn modelId="{8F42257D-BE64-435B-A482-40B70840C37D}" srcId="{81F08916-46DB-4253-82A7-357DA329DD84}" destId="{4130634C-2ACB-486F-A340-2C56790304EA}" srcOrd="0" destOrd="0" parTransId="{3AC2D29D-E054-48A3-B8C4-0B2A22673135}" sibTransId="{795F182D-65E2-4048-9C1A-EC44F8AF6985}"/>
    <dgm:cxn modelId="{128BA87E-3A70-0D47-BE6D-A8BBE25C1D53}" type="presOf" srcId="{4130634C-2ACB-486F-A340-2C56790304EA}" destId="{D498BAA0-DA68-2941-8C84-F2E0018AEEE7}" srcOrd="0" destOrd="0" presId="urn:microsoft.com/office/officeart/2005/8/layout/vList2"/>
    <dgm:cxn modelId="{598C6C81-BB4D-A948-94DC-90C94096CD6F}" type="presOf" srcId="{81F08916-46DB-4253-82A7-357DA329DD84}" destId="{8C7AF32E-9E4A-F446-B65A-30621FAB26CD}" srcOrd="0" destOrd="0" presId="urn:microsoft.com/office/officeart/2005/8/layout/vList2"/>
    <dgm:cxn modelId="{6D6AC285-9E79-44B9-A176-1CF2871BCFA5}" srcId="{81F08916-46DB-4253-82A7-357DA329DD84}" destId="{3504EC83-0C06-4D34-B0A4-AF0A43798506}" srcOrd="2" destOrd="0" parTransId="{47DF827E-8F10-4449-853E-297DB5FC9ADD}" sibTransId="{B83F9B2C-DAB1-4167-A2BE-7C005FF0C518}"/>
    <dgm:cxn modelId="{2820E7B0-18AE-2F4F-9C6D-59F2B4D0C4AF}" type="presOf" srcId="{7A118D2C-DB0A-4A8C-BADA-F6C5BBD22436}" destId="{C8EC8F87-2C85-0549-A34E-74A07622DA04}" srcOrd="0" destOrd="0" presId="urn:microsoft.com/office/officeart/2005/8/layout/vList2"/>
    <dgm:cxn modelId="{BB2E121C-FDC0-6244-964F-808D52231623}" type="presParOf" srcId="{8C7AF32E-9E4A-F446-B65A-30621FAB26CD}" destId="{D498BAA0-DA68-2941-8C84-F2E0018AEEE7}" srcOrd="0" destOrd="0" presId="urn:microsoft.com/office/officeart/2005/8/layout/vList2"/>
    <dgm:cxn modelId="{BCEEDCD2-301F-254F-89E1-20FD99EAD8F3}" type="presParOf" srcId="{8C7AF32E-9E4A-F446-B65A-30621FAB26CD}" destId="{DCAA66AC-67E1-CD4E-97FA-AF91A46BAB9C}" srcOrd="1" destOrd="0" presId="urn:microsoft.com/office/officeart/2005/8/layout/vList2"/>
    <dgm:cxn modelId="{4EAF5495-6558-B041-99FC-ABA481995AC9}" type="presParOf" srcId="{8C7AF32E-9E4A-F446-B65A-30621FAB26CD}" destId="{C8EC8F87-2C85-0549-A34E-74A07622DA04}" srcOrd="2" destOrd="0" presId="urn:microsoft.com/office/officeart/2005/8/layout/vList2"/>
    <dgm:cxn modelId="{C4FB8D4A-D359-B448-8718-6DC545C61A7F}" type="presParOf" srcId="{8C7AF32E-9E4A-F446-B65A-30621FAB26CD}" destId="{B3EC7D1F-DB63-1140-94A2-9F71B73C440D}" srcOrd="3" destOrd="0" presId="urn:microsoft.com/office/officeart/2005/8/layout/vList2"/>
    <dgm:cxn modelId="{518E8E20-7BC4-BE42-A20A-C912D29517EF}" type="presParOf" srcId="{8C7AF32E-9E4A-F446-B65A-30621FAB26CD}" destId="{22AEFE2D-DC3A-DF42-B585-17DF865694F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23775D3-C115-44E3-AF9C-186015CDDD0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A8CA172-7673-450A-B062-3BD5E0E4844B}">
      <dgm:prSet/>
      <dgm:spPr/>
      <dgm:t>
        <a:bodyPr/>
        <a:lstStyle/>
        <a:p>
          <a:r>
            <a:rPr lang="en-GB"/>
            <a:t>How many children do you have? (Asked of all people)</a:t>
          </a:r>
          <a:endParaRPr lang="en-US"/>
        </a:p>
      </dgm:t>
    </dgm:pt>
    <dgm:pt modelId="{AB0CEE28-234F-4DD8-AB8D-17853357201C}" type="parTrans" cxnId="{A5A7B1D5-5A0A-434D-BBD5-A8E358E37330}">
      <dgm:prSet/>
      <dgm:spPr/>
      <dgm:t>
        <a:bodyPr/>
        <a:lstStyle/>
        <a:p>
          <a:endParaRPr lang="en-US"/>
        </a:p>
      </dgm:t>
    </dgm:pt>
    <dgm:pt modelId="{7DA0FCD0-9594-428A-9B0A-B2B62399545F}" type="sibTrans" cxnId="{A5A7B1D5-5A0A-434D-BBD5-A8E358E37330}">
      <dgm:prSet/>
      <dgm:spPr/>
      <dgm:t>
        <a:bodyPr/>
        <a:lstStyle/>
        <a:p>
          <a:endParaRPr lang="en-US"/>
        </a:p>
      </dgm:t>
    </dgm:pt>
    <dgm:pt modelId="{B4D45801-EEC9-4B72-B0EF-15569337549B}">
      <dgm:prSet/>
      <dgm:spPr/>
      <dgm:t>
        <a:bodyPr/>
        <a:lstStyle/>
        <a:p>
          <a:r>
            <a:rPr lang="en-GB"/>
            <a:t>How old is your car?</a:t>
          </a:r>
          <a:endParaRPr lang="en-US"/>
        </a:p>
      </dgm:t>
    </dgm:pt>
    <dgm:pt modelId="{1D7052AD-1EF1-4582-A19F-F6A9D3207A89}" type="parTrans" cxnId="{86DF676D-F3C1-4F7C-9F96-0C0C3E3314D0}">
      <dgm:prSet/>
      <dgm:spPr/>
      <dgm:t>
        <a:bodyPr/>
        <a:lstStyle/>
        <a:p>
          <a:endParaRPr lang="en-US"/>
        </a:p>
      </dgm:t>
    </dgm:pt>
    <dgm:pt modelId="{B3266EAF-35A1-45A5-979F-6564467F5C9B}" type="sibTrans" cxnId="{86DF676D-F3C1-4F7C-9F96-0C0C3E3314D0}">
      <dgm:prSet/>
      <dgm:spPr/>
      <dgm:t>
        <a:bodyPr/>
        <a:lstStyle/>
        <a:p>
          <a:endParaRPr lang="en-US"/>
        </a:p>
      </dgm:t>
    </dgm:pt>
    <dgm:pt modelId="{BF263805-17A6-A94E-A94B-FEE553561027}" type="pres">
      <dgm:prSet presAssocID="{623775D3-C115-44E3-AF9C-186015CDDD04}" presName="linear" presStyleCnt="0">
        <dgm:presLayoutVars>
          <dgm:animLvl val="lvl"/>
          <dgm:resizeHandles val="exact"/>
        </dgm:presLayoutVars>
      </dgm:prSet>
      <dgm:spPr/>
    </dgm:pt>
    <dgm:pt modelId="{7ECF90A8-B524-4A47-AE5D-2ED8DD17B38D}" type="pres">
      <dgm:prSet presAssocID="{EA8CA172-7673-450A-B062-3BD5E0E4844B}" presName="parentText" presStyleLbl="node1" presStyleIdx="0" presStyleCnt="2">
        <dgm:presLayoutVars>
          <dgm:chMax val="0"/>
          <dgm:bulletEnabled val="1"/>
        </dgm:presLayoutVars>
      </dgm:prSet>
      <dgm:spPr/>
    </dgm:pt>
    <dgm:pt modelId="{E24A403E-3B66-CC44-9093-AFD9DFFB0578}" type="pres">
      <dgm:prSet presAssocID="{7DA0FCD0-9594-428A-9B0A-B2B62399545F}" presName="spacer" presStyleCnt="0"/>
      <dgm:spPr/>
    </dgm:pt>
    <dgm:pt modelId="{AA27726D-A168-134A-B738-3D3E576FA2F2}" type="pres">
      <dgm:prSet presAssocID="{B4D45801-EEC9-4B72-B0EF-15569337549B}" presName="parentText" presStyleLbl="node1" presStyleIdx="1" presStyleCnt="2">
        <dgm:presLayoutVars>
          <dgm:chMax val="0"/>
          <dgm:bulletEnabled val="1"/>
        </dgm:presLayoutVars>
      </dgm:prSet>
      <dgm:spPr/>
    </dgm:pt>
  </dgm:ptLst>
  <dgm:cxnLst>
    <dgm:cxn modelId="{B8731C0D-B362-404C-A1AD-1F8AC1C7316C}" type="presOf" srcId="{623775D3-C115-44E3-AF9C-186015CDDD04}" destId="{BF263805-17A6-A94E-A94B-FEE553561027}" srcOrd="0" destOrd="0" presId="urn:microsoft.com/office/officeart/2005/8/layout/vList2"/>
    <dgm:cxn modelId="{05464C41-2537-054D-A15C-3E8BE7936E80}" type="presOf" srcId="{B4D45801-EEC9-4B72-B0EF-15569337549B}" destId="{AA27726D-A168-134A-B738-3D3E576FA2F2}" srcOrd="0" destOrd="0" presId="urn:microsoft.com/office/officeart/2005/8/layout/vList2"/>
    <dgm:cxn modelId="{86DF676D-F3C1-4F7C-9F96-0C0C3E3314D0}" srcId="{623775D3-C115-44E3-AF9C-186015CDDD04}" destId="{B4D45801-EEC9-4B72-B0EF-15569337549B}" srcOrd="1" destOrd="0" parTransId="{1D7052AD-1EF1-4582-A19F-F6A9D3207A89}" sibTransId="{B3266EAF-35A1-45A5-979F-6564467F5C9B}"/>
    <dgm:cxn modelId="{C1CEC78F-E9BB-BF4E-8194-438CC09094EA}" type="presOf" srcId="{EA8CA172-7673-450A-B062-3BD5E0E4844B}" destId="{7ECF90A8-B524-4A47-AE5D-2ED8DD17B38D}" srcOrd="0" destOrd="0" presId="urn:microsoft.com/office/officeart/2005/8/layout/vList2"/>
    <dgm:cxn modelId="{A5A7B1D5-5A0A-434D-BBD5-A8E358E37330}" srcId="{623775D3-C115-44E3-AF9C-186015CDDD04}" destId="{EA8CA172-7673-450A-B062-3BD5E0E4844B}" srcOrd="0" destOrd="0" parTransId="{AB0CEE28-234F-4DD8-AB8D-17853357201C}" sibTransId="{7DA0FCD0-9594-428A-9B0A-B2B62399545F}"/>
    <dgm:cxn modelId="{D0CE184E-14E1-A040-BC4D-9517DF35E4D5}" type="presParOf" srcId="{BF263805-17A6-A94E-A94B-FEE553561027}" destId="{7ECF90A8-B524-4A47-AE5D-2ED8DD17B38D}" srcOrd="0" destOrd="0" presId="urn:microsoft.com/office/officeart/2005/8/layout/vList2"/>
    <dgm:cxn modelId="{EC4B796E-7850-CE4C-9D60-C1AA9030C7A7}" type="presParOf" srcId="{BF263805-17A6-A94E-A94B-FEE553561027}" destId="{E24A403E-3B66-CC44-9093-AFD9DFFB0578}" srcOrd="1" destOrd="0" presId="urn:microsoft.com/office/officeart/2005/8/layout/vList2"/>
    <dgm:cxn modelId="{9F3A418D-678B-2647-9B03-8EA1A54FEC49}" type="presParOf" srcId="{BF263805-17A6-A94E-A94B-FEE553561027}" destId="{AA27726D-A168-134A-B738-3D3E576FA2F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9F78EB6-A980-4968-BF1A-3F77B27197DB}"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73524043-A774-42E7-9171-86F760045C88}">
      <dgm:prSet/>
      <dgm:spPr/>
      <dgm:t>
        <a:bodyPr/>
        <a:lstStyle/>
        <a:p>
          <a:r>
            <a:rPr lang="en-GB"/>
            <a:t>e.g. Sexual mores, alcohol consumption, law breaking, taboo subjects (e.g. death)</a:t>
          </a:r>
          <a:endParaRPr lang="en-US"/>
        </a:p>
      </dgm:t>
    </dgm:pt>
    <dgm:pt modelId="{436CC935-CE07-47E8-9A11-6B565213A9B1}" type="parTrans" cxnId="{CF77A556-43C5-4019-80BE-01B19B194C40}">
      <dgm:prSet/>
      <dgm:spPr/>
      <dgm:t>
        <a:bodyPr/>
        <a:lstStyle/>
        <a:p>
          <a:endParaRPr lang="en-US"/>
        </a:p>
      </dgm:t>
    </dgm:pt>
    <dgm:pt modelId="{6CBCEBCE-1B36-4650-AD6F-6F363315DB2D}" type="sibTrans" cxnId="{CF77A556-43C5-4019-80BE-01B19B194C40}">
      <dgm:prSet/>
      <dgm:spPr/>
      <dgm:t>
        <a:bodyPr/>
        <a:lstStyle/>
        <a:p>
          <a:endParaRPr lang="en-US"/>
        </a:p>
      </dgm:t>
    </dgm:pt>
    <dgm:pt modelId="{28809E47-3A69-4096-9DFE-8B6E7205071C}">
      <dgm:prSet/>
      <dgm:spPr/>
      <dgm:t>
        <a:bodyPr/>
        <a:lstStyle/>
        <a:p>
          <a:r>
            <a:rPr lang="en-GB"/>
            <a:t>Create permissive atmosphere by range of possible answers.</a:t>
          </a:r>
          <a:endParaRPr lang="en-US"/>
        </a:p>
      </dgm:t>
    </dgm:pt>
    <dgm:pt modelId="{C4BCBF6B-B5A8-4592-9713-8A6EE4535D54}" type="parTrans" cxnId="{61A8C8DF-CEB2-41C2-9A8B-BFCB99AC1A7D}">
      <dgm:prSet/>
      <dgm:spPr/>
      <dgm:t>
        <a:bodyPr/>
        <a:lstStyle/>
        <a:p>
          <a:endParaRPr lang="en-US"/>
        </a:p>
      </dgm:t>
    </dgm:pt>
    <dgm:pt modelId="{18505E5D-A74F-4B28-9F0A-2AFD0014E6DC}" type="sibTrans" cxnId="{61A8C8DF-CEB2-41C2-9A8B-BFCB99AC1A7D}">
      <dgm:prSet/>
      <dgm:spPr/>
      <dgm:t>
        <a:bodyPr/>
        <a:lstStyle/>
        <a:p>
          <a:endParaRPr lang="en-US"/>
        </a:p>
      </dgm:t>
    </dgm:pt>
    <dgm:pt modelId="{4F49D86D-B943-47BB-8442-5E0073F1FEB4}">
      <dgm:prSet/>
      <dgm:spPr/>
      <dgm:t>
        <a:bodyPr/>
        <a:lstStyle/>
        <a:p>
          <a:r>
            <a:rPr lang="en-GB"/>
            <a:t>e.g. not </a:t>
          </a:r>
          <a:r>
            <a:rPr lang="ja-JP"/>
            <a:t>“</a:t>
          </a:r>
          <a:r>
            <a:rPr lang="en-GB" b="1"/>
            <a:t>Does your child steal?</a:t>
          </a:r>
          <a:r>
            <a:rPr lang="en-GB"/>
            <a:t>”</a:t>
          </a:r>
          <a:endParaRPr lang="en-US"/>
        </a:p>
      </dgm:t>
    </dgm:pt>
    <dgm:pt modelId="{2D2D6D4A-F079-4640-9906-2AC6978A6EBD}" type="parTrans" cxnId="{30C7B60B-E714-41DF-A9EB-A628FFC07E07}">
      <dgm:prSet/>
      <dgm:spPr/>
      <dgm:t>
        <a:bodyPr/>
        <a:lstStyle/>
        <a:p>
          <a:endParaRPr lang="en-US"/>
        </a:p>
      </dgm:t>
    </dgm:pt>
    <dgm:pt modelId="{41F639B7-C0E0-4ECB-87E3-5887546C19EC}" type="sibTrans" cxnId="{30C7B60B-E714-41DF-A9EB-A628FFC07E07}">
      <dgm:prSet/>
      <dgm:spPr/>
      <dgm:t>
        <a:bodyPr/>
        <a:lstStyle/>
        <a:p>
          <a:endParaRPr lang="en-US"/>
        </a:p>
      </dgm:t>
    </dgm:pt>
    <dgm:pt modelId="{5544FC41-E1AB-4043-ADA9-57B4114BA023}">
      <dgm:prSet/>
      <dgm:spPr/>
      <dgm:t>
        <a:bodyPr/>
        <a:lstStyle/>
        <a:p>
          <a:r>
            <a:rPr lang="en-GB"/>
            <a:t>but, </a:t>
          </a:r>
          <a:endParaRPr lang="en-US"/>
        </a:p>
      </dgm:t>
    </dgm:pt>
    <dgm:pt modelId="{DDE4B380-A131-4E60-A5BF-708D9CBD1FF9}" type="parTrans" cxnId="{D47D77B8-6480-4FB9-B277-29B7FC666452}">
      <dgm:prSet/>
      <dgm:spPr/>
      <dgm:t>
        <a:bodyPr/>
        <a:lstStyle/>
        <a:p>
          <a:endParaRPr lang="en-US"/>
        </a:p>
      </dgm:t>
    </dgm:pt>
    <dgm:pt modelId="{582A0CAC-777C-40D8-89C1-5D4440AD7170}" type="sibTrans" cxnId="{D47D77B8-6480-4FB9-B277-29B7FC666452}">
      <dgm:prSet/>
      <dgm:spPr/>
      <dgm:t>
        <a:bodyPr/>
        <a:lstStyle/>
        <a:p>
          <a:endParaRPr lang="en-US"/>
        </a:p>
      </dgm:t>
    </dgm:pt>
    <dgm:pt modelId="{3820BAB8-C762-4701-BEE4-69D3C42C7AC9}">
      <dgm:prSet/>
      <dgm:spPr/>
      <dgm:t>
        <a:bodyPr/>
        <a:lstStyle/>
        <a:p>
          <a:r>
            <a:rPr lang="ja-JP"/>
            <a:t>“</a:t>
          </a:r>
          <a:r>
            <a:rPr lang="en-GB" b="1"/>
            <a:t>Which of the following best describes your child</a:t>
          </a:r>
          <a:r>
            <a:rPr lang="en-GB"/>
            <a:t>?</a:t>
          </a:r>
          <a:endParaRPr lang="en-US"/>
        </a:p>
      </dgm:t>
    </dgm:pt>
    <dgm:pt modelId="{84BA815F-120B-4335-8922-DCFDE3150357}" type="parTrans" cxnId="{67F72E7C-5714-48AE-BF31-5FFBCEF750C4}">
      <dgm:prSet/>
      <dgm:spPr/>
      <dgm:t>
        <a:bodyPr/>
        <a:lstStyle/>
        <a:p>
          <a:endParaRPr lang="en-US"/>
        </a:p>
      </dgm:t>
    </dgm:pt>
    <dgm:pt modelId="{63E25CCB-0A91-49FA-AB1C-83186CD4FF9F}" type="sibTrans" cxnId="{67F72E7C-5714-48AE-BF31-5FFBCEF750C4}">
      <dgm:prSet/>
      <dgm:spPr/>
      <dgm:t>
        <a:bodyPr/>
        <a:lstStyle/>
        <a:p>
          <a:endParaRPr lang="en-US"/>
        </a:p>
      </dgm:t>
    </dgm:pt>
    <dgm:pt modelId="{AB650218-5001-4363-BF30-01024E10DBA2}">
      <dgm:prSet/>
      <dgm:spPr/>
      <dgm:t>
        <a:bodyPr/>
        <a:lstStyle/>
        <a:p>
          <a:r>
            <a:rPr lang="en-GB"/>
            <a:t>He or she never steals</a:t>
          </a:r>
          <a:endParaRPr lang="en-US"/>
        </a:p>
      </dgm:t>
    </dgm:pt>
    <dgm:pt modelId="{7B307257-08F1-40B9-B78A-9BDBC936B8BE}" type="parTrans" cxnId="{38AA1D90-27A9-46FA-A99B-D552D22AD6F0}">
      <dgm:prSet/>
      <dgm:spPr/>
      <dgm:t>
        <a:bodyPr/>
        <a:lstStyle/>
        <a:p>
          <a:endParaRPr lang="en-US"/>
        </a:p>
      </dgm:t>
    </dgm:pt>
    <dgm:pt modelId="{80B614EA-A8D7-4CEA-89C1-299803D847EC}" type="sibTrans" cxnId="{38AA1D90-27A9-46FA-A99B-D552D22AD6F0}">
      <dgm:prSet/>
      <dgm:spPr/>
      <dgm:t>
        <a:bodyPr/>
        <a:lstStyle/>
        <a:p>
          <a:endParaRPr lang="en-US"/>
        </a:p>
      </dgm:t>
    </dgm:pt>
    <dgm:pt modelId="{C386B4E6-836D-450C-84C5-42DAB8917E2C}">
      <dgm:prSet/>
      <dgm:spPr/>
      <dgm:t>
        <a:bodyPr/>
        <a:lstStyle/>
        <a:p>
          <a:r>
            <a:rPr lang="en-GB"/>
            <a:t>He or she sometimes steals (including from home)</a:t>
          </a:r>
          <a:endParaRPr lang="en-US"/>
        </a:p>
      </dgm:t>
    </dgm:pt>
    <dgm:pt modelId="{BB8666E7-44F8-4E02-8812-9E9D53A42EC1}" type="parTrans" cxnId="{7C1D83D2-697E-46ED-9D73-F1FE33EF8513}">
      <dgm:prSet/>
      <dgm:spPr/>
      <dgm:t>
        <a:bodyPr/>
        <a:lstStyle/>
        <a:p>
          <a:endParaRPr lang="en-US"/>
        </a:p>
      </dgm:t>
    </dgm:pt>
    <dgm:pt modelId="{269A9E51-8C84-4F0F-A872-A46BD44208BC}" type="sibTrans" cxnId="{7C1D83D2-697E-46ED-9D73-F1FE33EF8513}">
      <dgm:prSet/>
      <dgm:spPr/>
      <dgm:t>
        <a:bodyPr/>
        <a:lstStyle/>
        <a:p>
          <a:endParaRPr lang="en-US"/>
        </a:p>
      </dgm:t>
    </dgm:pt>
    <dgm:pt modelId="{B73C4B54-0FFD-4499-9DB7-0828C64D5F01}">
      <dgm:prSet/>
      <dgm:spPr/>
      <dgm:t>
        <a:bodyPr/>
        <a:lstStyle/>
        <a:p>
          <a:r>
            <a:rPr lang="en-GB"/>
            <a:t>He or she has stolen on several occasions.</a:t>
          </a:r>
          <a:endParaRPr lang="en-US"/>
        </a:p>
      </dgm:t>
    </dgm:pt>
    <dgm:pt modelId="{099B27B6-4B2A-4B2C-8626-99F40BD180AA}" type="parTrans" cxnId="{11A83ADE-B252-4C61-9FE2-6C274ACAF741}">
      <dgm:prSet/>
      <dgm:spPr/>
      <dgm:t>
        <a:bodyPr/>
        <a:lstStyle/>
        <a:p>
          <a:endParaRPr lang="en-US"/>
        </a:p>
      </dgm:t>
    </dgm:pt>
    <dgm:pt modelId="{313082EA-C6F4-4FD5-B7C7-95CF0D7519C6}" type="sibTrans" cxnId="{11A83ADE-B252-4C61-9FE2-6C274ACAF741}">
      <dgm:prSet/>
      <dgm:spPr/>
      <dgm:t>
        <a:bodyPr/>
        <a:lstStyle/>
        <a:p>
          <a:endParaRPr lang="en-US"/>
        </a:p>
      </dgm:t>
    </dgm:pt>
    <dgm:pt modelId="{7D42E6A5-A15B-144D-B418-5146F017655F}" type="pres">
      <dgm:prSet presAssocID="{E9F78EB6-A980-4968-BF1A-3F77B27197DB}" presName="vert0" presStyleCnt="0">
        <dgm:presLayoutVars>
          <dgm:dir/>
          <dgm:animOne val="branch"/>
          <dgm:animLvl val="lvl"/>
        </dgm:presLayoutVars>
      </dgm:prSet>
      <dgm:spPr/>
    </dgm:pt>
    <dgm:pt modelId="{1CAA3AE1-6D61-7548-828E-456812B480F8}" type="pres">
      <dgm:prSet presAssocID="{73524043-A774-42E7-9171-86F760045C88}" presName="thickLine" presStyleLbl="alignNode1" presStyleIdx="0" presStyleCnt="8"/>
      <dgm:spPr/>
    </dgm:pt>
    <dgm:pt modelId="{BB6F9C96-C558-5D4F-BEC3-C0A8BF891561}" type="pres">
      <dgm:prSet presAssocID="{73524043-A774-42E7-9171-86F760045C88}" presName="horz1" presStyleCnt="0"/>
      <dgm:spPr/>
    </dgm:pt>
    <dgm:pt modelId="{DE5686A9-64DC-0A41-9408-71DBB2D862A6}" type="pres">
      <dgm:prSet presAssocID="{73524043-A774-42E7-9171-86F760045C88}" presName="tx1" presStyleLbl="revTx" presStyleIdx="0" presStyleCnt="8"/>
      <dgm:spPr/>
    </dgm:pt>
    <dgm:pt modelId="{8E4DAFF7-FF4E-5341-ADE0-4E87630B1DE6}" type="pres">
      <dgm:prSet presAssocID="{73524043-A774-42E7-9171-86F760045C88}" presName="vert1" presStyleCnt="0"/>
      <dgm:spPr/>
    </dgm:pt>
    <dgm:pt modelId="{B03EF971-F634-224D-A376-1014BB0B30F6}" type="pres">
      <dgm:prSet presAssocID="{28809E47-3A69-4096-9DFE-8B6E7205071C}" presName="thickLine" presStyleLbl="alignNode1" presStyleIdx="1" presStyleCnt="8"/>
      <dgm:spPr/>
    </dgm:pt>
    <dgm:pt modelId="{5DC3660C-29A3-0646-899C-B7C895610712}" type="pres">
      <dgm:prSet presAssocID="{28809E47-3A69-4096-9DFE-8B6E7205071C}" presName="horz1" presStyleCnt="0"/>
      <dgm:spPr/>
    </dgm:pt>
    <dgm:pt modelId="{DEA24AFD-CF85-2A45-B5CB-1A6A7C7D993D}" type="pres">
      <dgm:prSet presAssocID="{28809E47-3A69-4096-9DFE-8B6E7205071C}" presName="tx1" presStyleLbl="revTx" presStyleIdx="1" presStyleCnt="8"/>
      <dgm:spPr/>
    </dgm:pt>
    <dgm:pt modelId="{8B9C21DF-975E-2D4E-BCEF-BBC1E17FFE79}" type="pres">
      <dgm:prSet presAssocID="{28809E47-3A69-4096-9DFE-8B6E7205071C}" presName="vert1" presStyleCnt="0"/>
      <dgm:spPr/>
    </dgm:pt>
    <dgm:pt modelId="{B03F1D75-7DE8-D548-B49E-126322FFD20C}" type="pres">
      <dgm:prSet presAssocID="{4F49D86D-B943-47BB-8442-5E0073F1FEB4}" presName="thickLine" presStyleLbl="alignNode1" presStyleIdx="2" presStyleCnt="8"/>
      <dgm:spPr/>
    </dgm:pt>
    <dgm:pt modelId="{5D100A15-100E-9A40-9E9E-6432B7968763}" type="pres">
      <dgm:prSet presAssocID="{4F49D86D-B943-47BB-8442-5E0073F1FEB4}" presName="horz1" presStyleCnt="0"/>
      <dgm:spPr/>
    </dgm:pt>
    <dgm:pt modelId="{E807234D-4AED-0049-8741-C23F4DF20B2B}" type="pres">
      <dgm:prSet presAssocID="{4F49D86D-B943-47BB-8442-5E0073F1FEB4}" presName="tx1" presStyleLbl="revTx" presStyleIdx="2" presStyleCnt="8"/>
      <dgm:spPr/>
    </dgm:pt>
    <dgm:pt modelId="{C007BF4E-B31F-E644-BDBE-6CDA57709AFF}" type="pres">
      <dgm:prSet presAssocID="{4F49D86D-B943-47BB-8442-5E0073F1FEB4}" presName="vert1" presStyleCnt="0"/>
      <dgm:spPr/>
    </dgm:pt>
    <dgm:pt modelId="{E04B20E8-0735-C646-963A-0C59226EA6A3}" type="pres">
      <dgm:prSet presAssocID="{5544FC41-E1AB-4043-ADA9-57B4114BA023}" presName="thickLine" presStyleLbl="alignNode1" presStyleIdx="3" presStyleCnt="8"/>
      <dgm:spPr/>
    </dgm:pt>
    <dgm:pt modelId="{EEF926DA-54C6-B54F-9E2C-95B467B8791E}" type="pres">
      <dgm:prSet presAssocID="{5544FC41-E1AB-4043-ADA9-57B4114BA023}" presName="horz1" presStyleCnt="0"/>
      <dgm:spPr/>
    </dgm:pt>
    <dgm:pt modelId="{CCC92E0A-EF65-1848-8DF9-6735C4800CD7}" type="pres">
      <dgm:prSet presAssocID="{5544FC41-E1AB-4043-ADA9-57B4114BA023}" presName="tx1" presStyleLbl="revTx" presStyleIdx="3" presStyleCnt="8"/>
      <dgm:spPr/>
    </dgm:pt>
    <dgm:pt modelId="{C854B068-AD84-A04E-BACA-F20C4700AAB0}" type="pres">
      <dgm:prSet presAssocID="{5544FC41-E1AB-4043-ADA9-57B4114BA023}" presName="vert1" presStyleCnt="0"/>
      <dgm:spPr/>
    </dgm:pt>
    <dgm:pt modelId="{81B1FBA5-EB40-824B-969C-F335709B0B56}" type="pres">
      <dgm:prSet presAssocID="{3820BAB8-C762-4701-BEE4-69D3C42C7AC9}" presName="thickLine" presStyleLbl="alignNode1" presStyleIdx="4" presStyleCnt="8"/>
      <dgm:spPr/>
    </dgm:pt>
    <dgm:pt modelId="{5E7A672A-DB08-944A-A6C7-90E3FC0D8400}" type="pres">
      <dgm:prSet presAssocID="{3820BAB8-C762-4701-BEE4-69D3C42C7AC9}" presName="horz1" presStyleCnt="0"/>
      <dgm:spPr/>
    </dgm:pt>
    <dgm:pt modelId="{670C12EC-9446-A341-89C9-48FF0EF3EF84}" type="pres">
      <dgm:prSet presAssocID="{3820BAB8-C762-4701-BEE4-69D3C42C7AC9}" presName="tx1" presStyleLbl="revTx" presStyleIdx="4" presStyleCnt="8"/>
      <dgm:spPr/>
    </dgm:pt>
    <dgm:pt modelId="{944889C1-7A2D-DC42-9AD5-70461D4CD8AE}" type="pres">
      <dgm:prSet presAssocID="{3820BAB8-C762-4701-BEE4-69D3C42C7AC9}" presName="vert1" presStyleCnt="0"/>
      <dgm:spPr/>
    </dgm:pt>
    <dgm:pt modelId="{4588BC1F-BF51-1D42-AE7C-95E8AB3D417B}" type="pres">
      <dgm:prSet presAssocID="{AB650218-5001-4363-BF30-01024E10DBA2}" presName="thickLine" presStyleLbl="alignNode1" presStyleIdx="5" presStyleCnt="8"/>
      <dgm:spPr/>
    </dgm:pt>
    <dgm:pt modelId="{D62B582D-3444-5E49-9172-062CF2971651}" type="pres">
      <dgm:prSet presAssocID="{AB650218-5001-4363-BF30-01024E10DBA2}" presName="horz1" presStyleCnt="0"/>
      <dgm:spPr/>
    </dgm:pt>
    <dgm:pt modelId="{69C80596-7AE9-B74E-858A-47010E30403F}" type="pres">
      <dgm:prSet presAssocID="{AB650218-5001-4363-BF30-01024E10DBA2}" presName="tx1" presStyleLbl="revTx" presStyleIdx="5" presStyleCnt="8"/>
      <dgm:spPr/>
    </dgm:pt>
    <dgm:pt modelId="{72A828D4-043E-4F4F-BD90-1F5640BCA259}" type="pres">
      <dgm:prSet presAssocID="{AB650218-5001-4363-BF30-01024E10DBA2}" presName="vert1" presStyleCnt="0"/>
      <dgm:spPr/>
    </dgm:pt>
    <dgm:pt modelId="{EF5DD7D5-18D0-E242-9BAD-94B4932810D3}" type="pres">
      <dgm:prSet presAssocID="{C386B4E6-836D-450C-84C5-42DAB8917E2C}" presName="thickLine" presStyleLbl="alignNode1" presStyleIdx="6" presStyleCnt="8"/>
      <dgm:spPr/>
    </dgm:pt>
    <dgm:pt modelId="{1AD43ACE-B242-0848-9992-F8C90360AAE8}" type="pres">
      <dgm:prSet presAssocID="{C386B4E6-836D-450C-84C5-42DAB8917E2C}" presName="horz1" presStyleCnt="0"/>
      <dgm:spPr/>
    </dgm:pt>
    <dgm:pt modelId="{F35DEE41-D6C4-7A44-B72C-D6E83A390DAE}" type="pres">
      <dgm:prSet presAssocID="{C386B4E6-836D-450C-84C5-42DAB8917E2C}" presName="tx1" presStyleLbl="revTx" presStyleIdx="6" presStyleCnt="8"/>
      <dgm:spPr/>
    </dgm:pt>
    <dgm:pt modelId="{6FD9D6F7-2AFA-474E-90CF-6D6534B538CC}" type="pres">
      <dgm:prSet presAssocID="{C386B4E6-836D-450C-84C5-42DAB8917E2C}" presName="vert1" presStyleCnt="0"/>
      <dgm:spPr/>
    </dgm:pt>
    <dgm:pt modelId="{02808FAE-F6AE-C549-B4DC-4A58D027C833}" type="pres">
      <dgm:prSet presAssocID="{B73C4B54-0FFD-4499-9DB7-0828C64D5F01}" presName="thickLine" presStyleLbl="alignNode1" presStyleIdx="7" presStyleCnt="8"/>
      <dgm:spPr/>
    </dgm:pt>
    <dgm:pt modelId="{A1BA5DDB-0D05-7740-A216-846ECA31460A}" type="pres">
      <dgm:prSet presAssocID="{B73C4B54-0FFD-4499-9DB7-0828C64D5F01}" presName="horz1" presStyleCnt="0"/>
      <dgm:spPr/>
    </dgm:pt>
    <dgm:pt modelId="{1E4666B6-7180-B441-81C4-28C77C25E89E}" type="pres">
      <dgm:prSet presAssocID="{B73C4B54-0FFD-4499-9DB7-0828C64D5F01}" presName="tx1" presStyleLbl="revTx" presStyleIdx="7" presStyleCnt="8"/>
      <dgm:spPr/>
    </dgm:pt>
    <dgm:pt modelId="{F980B692-32AB-2E44-9424-0D3FCA4B1EA4}" type="pres">
      <dgm:prSet presAssocID="{B73C4B54-0FFD-4499-9DB7-0828C64D5F01}" presName="vert1" presStyleCnt="0"/>
      <dgm:spPr/>
    </dgm:pt>
  </dgm:ptLst>
  <dgm:cxnLst>
    <dgm:cxn modelId="{08147C01-A4A1-9D4B-974C-40D2FE7EF4AC}" type="presOf" srcId="{4F49D86D-B943-47BB-8442-5E0073F1FEB4}" destId="{E807234D-4AED-0049-8741-C23F4DF20B2B}" srcOrd="0" destOrd="0" presId="urn:microsoft.com/office/officeart/2008/layout/LinedList"/>
    <dgm:cxn modelId="{30C7B60B-E714-41DF-A9EB-A628FFC07E07}" srcId="{E9F78EB6-A980-4968-BF1A-3F77B27197DB}" destId="{4F49D86D-B943-47BB-8442-5E0073F1FEB4}" srcOrd="2" destOrd="0" parTransId="{2D2D6D4A-F079-4640-9906-2AC6978A6EBD}" sibTransId="{41F639B7-C0E0-4ECB-87E3-5887546C19EC}"/>
    <dgm:cxn modelId="{5150DB2E-84EE-9840-A5A2-D983B3E2B742}" type="presOf" srcId="{3820BAB8-C762-4701-BEE4-69D3C42C7AC9}" destId="{670C12EC-9446-A341-89C9-48FF0EF3EF84}" srcOrd="0" destOrd="0" presId="urn:microsoft.com/office/officeart/2008/layout/LinedList"/>
    <dgm:cxn modelId="{11DAFF38-F7A9-9746-8604-39A2606BF22C}" type="presOf" srcId="{E9F78EB6-A980-4968-BF1A-3F77B27197DB}" destId="{7D42E6A5-A15B-144D-B418-5146F017655F}" srcOrd="0" destOrd="0" presId="urn:microsoft.com/office/officeart/2008/layout/LinedList"/>
    <dgm:cxn modelId="{CF77A556-43C5-4019-80BE-01B19B194C40}" srcId="{E9F78EB6-A980-4968-BF1A-3F77B27197DB}" destId="{73524043-A774-42E7-9171-86F760045C88}" srcOrd="0" destOrd="0" parTransId="{436CC935-CE07-47E8-9A11-6B565213A9B1}" sibTransId="{6CBCEBCE-1B36-4650-AD6F-6F363315DB2D}"/>
    <dgm:cxn modelId="{49151472-CA99-8B42-945A-17F3790EDDC3}" type="presOf" srcId="{C386B4E6-836D-450C-84C5-42DAB8917E2C}" destId="{F35DEE41-D6C4-7A44-B72C-D6E83A390DAE}" srcOrd="0" destOrd="0" presId="urn:microsoft.com/office/officeart/2008/layout/LinedList"/>
    <dgm:cxn modelId="{67F72E7C-5714-48AE-BF31-5FFBCEF750C4}" srcId="{E9F78EB6-A980-4968-BF1A-3F77B27197DB}" destId="{3820BAB8-C762-4701-BEE4-69D3C42C7AC9}" srcOrd="4" destOrd="0" parTransId="{84BA815F-120B-4335-8922-DCFDE3150357}" sibTransId="{63E25CCB-0A91-49FA-AB1C-83186CD4FF9F}"/>
    <dgm:cxn modelId="{38AA1D90-27A9-46FA-A99B-D552D22AD6F0}" srcId="{E9F78EB6-A980-4968-BF1A-3F77B27197DB}" destId="{AB650218-5001-4363-BF30-01024E10DBA2}" srcOrd="5" destOrd="0" parTransId="{7B307257-08F1-40B9-B78A-9BDBC936B8BE}" sibTransId="{80B614EA-A8D7-4CEA-89C1-299803D847EC}"/>
    <dgm:cxn modelId="{FD9A7B9A-089C-EA4A-B618-7170FAEF4698}" type="presOf" srcId="{AB650218-5001-4363-BF30-01024E10DBA2}" destId="{69C80596-7AE9-B74E-858A-47010E30403F}" srcOrd="0" destOrd="0" presId="urn:microsoft.com/office/officeart/2008/layout/LinedList"/>
    <dgm:cxn modelId="{1EF2AAA3-0B24-6E4F-86A3-7123CC86E94D}" type="presOf" srcId="{B73C4B54-0FFD-4499-9DB7-0828C64D5F01}" destId="{1E4666B6-7180-B441-81C4-28C77C25E89E}" srcOrd="0" destOrd="0" presId="urn:microsoft.com/office/officeart/2008/layout/LinedList"/>
    <dgm:cxn modelId="{D47D77B8-6480-4FB9-B277-29B7FC666452}" srcId="{E9F78EB6-A980-4968-BF1A-3F77B27197DB}" destId="{5544FC41-E1AB-4043-ADA9-57B4114BA023}" srcOrd="3" destOrd="0" parTransId="{DDE4B380-A131-4E60-A5BF-708D9CBD1FF9}" sibTransId="{582A0CAC-777C-40D8-89C1-5D4440AD7170}"/>
    <dgm:cxn modelId="{19C6EAB8-EA78-D34E-8D7D-DB5C6EEA8259}" type="presOf" srcId="{28809E47-3A69-4096-9DFE-8B6E7205071C}" destId="{DEA24AFD-CF85-2A45-B5CB-1A6A7C7D993D}" srcOrd="0" destOrd="0" presId="urn:microsoft.com/office/officeart/2008/layout/LinedList"/>
    <dgm:cxn modelId="{689866C2-8680-2D4D-A52E-558CF34CCF8C}" type="presOf" srcId="{5544FC41-E1AB-4043-ADA9-57B4114BA023}" destId="{CCC92E0A-EF65-1848-8DF9-6735C4800CD7}" srcOrd="0" destOrd="0" presId="urn:microsoft.com/office/officeart/2008/layout/LinedList"/>
    <dgm:cxn modelId="{DF09A3C4-E4BA-4641-8996-DD86151A3EF7}" type="presOf" srcId="{73524043-A774-42E7-9171-86F760045C88}" destId="{DE5686A9-64DC-0A41-9408-71DBB2D862A6}" srcOrd="0" destOrd="0" presId="urn:microsoft.com/office/officeart/2008/layout/LinedList"/>
    <dgm:cxn modelId="{7C1D83D2-697E-46ED-9D73-F1FE33EF8513}" srcId="{E9F78EB6-A980-4968-BF1A-3F77B27197DB}" destId="{C386B4E6-836D-450C-84C5-42DAB8917E2C}" srcOrd="6" destOrd="0" parTransId="{BB8666E7-44F8-4E02-8812-9E9D53A42EC1}" sibTransId="{269A9E51-8C84-4F0F-A872-A46BD44208BC}"/>
    <dgm:cxn modelId="{11A83ADE-B252-4C61-9FE2-6C274ACAF741}" srcId="{E9F78EB6-A980-4968-BF1A-3F77B27197DB}" destId="{B73C4B54-0FFD-4499-9DB7-0828C64D5F01}" srcOrd="7" destOrd="0" parTransId="{099B27B6-4B2A-4B2C-8626-99F40BD180AA}" sibTransId="{313082EA-C6F4-4FD5-B7C7-95CF0D7519C6}"/>
    <dgm:cxn modelId="{61A8C8DF-CEB2-41C2-9A8B-BFCB99AC1A7D}" srcId="{E9F78EB6-A980-4968-BF1A-3F77B27197DB}" destId="{28809E47-3A69-4096-9DFE-8B6E7205071C}" srcOrd="1" destOrd="0" parTransId="{C4BCBF6B-B5A8-4592-9713-8A6EE4535D54}" sibTransId="{18505E5D-A74F-4B28-9F0A-2AFD0014E6DC}"/>
    <dgm:cxn modelId="{3A3D54F4-0704-D847-876A-DDD5AF306E89}" type="presParOf" srcId="{7D42E6A5-A15B-144D-B418-5146F017655F}" destId="{1CAA3AE1-6D61-7548-828E-456812B480F8}" srcOrd="0" destOrd="0" presId="urn:microsoft.com/office/officeart/2008/layout/LinedList"/>
    <dgm:cxn modelId="{E5F90203-9DE4-8A4F-888D-869712C0F5B2}" type="presParOf" srcId="{7D42E6A5-A15B-144D-B418-5146F017655F}" destId="{BB6F9C96-C558-5D4F-BEC3-C0A8BF891561}" srcOrd="1" destOrd="0" presId="urn:microsoft.com/office/officeart/2008/layout/LinedList"/>
    <dgm:cxn modelId="{EFAE9205-8090-6249-BC43-7A3BD93BA172}" type="presParOf" srcId="{BB6F9C96-C558-5D4F-BEC3-C0A8BF891561}" destId="{DE5686A9-64DC-0A41-9408-71DBB2D862A6}" srcOrd="0" destOrd="0" presId="urn:microsoft.com/office/officeart/2008/layout/LinedList"/>
    <dgm:cxn modelId="{E3FB9315-A9F0-AF4B-B5EA-E03350566611}" type="presParOf" srcId="{BB6F9C96-C558-5D4F-BEC3-C0A8BF891561}" destId="{8E4DAFF7-FF4E-5341-ADE0-4E87630B1DE6}" srcOrd="1" destOrd="0" presId="urn:microsoft.com/office/officeart/2008/layout/LinedList"/>
    <dgm:cxn modelId="{7EEB42EB-7A04-2C48-A963-E4770EC88277}" type="presParOf" srcId="{7D42E6A5-A15B-144D-B418-5146F017655F}" destId="{B03EF971-F634-224D-A376-1014BB0B30F6}" srcOrd="2" destOrd="0" presId="urn:microsoft.com/office/officeart/2008/layout/LinedList"/>
    <dgm:cxn modelId="{91CA4F9A-C1BE-D342-91CB-406250C9B1CE}" type="presParOf" srcId="{7D42E6A5-A15B-144D-B418-5146F017655F}" destId="{5DC3660C-29A3-0646-899C-B7C895610712}" srcOrd="3" destOrd="0" presId="urn:microsoft.com/office/officeart/2008/layout/LinedList"/>
    <dgm:cxn modelId="{25C42A74-96E4-2948-A77E-EA4C253AB6F0}" type="presParOf" srcId="{5DC3660C-29A3-0646-899C-B7C895610712}" destId="{DEA24AFD-CF85-2A45-B5CB-1A6A7C7D993D}" srcOrd="0" destOrd="0" presId="urn:microsoft.com/office/officeart/2008/layout/LinedList"/>
    <dgm:cxn modelId="{D5D91A3D-FAA7-7642-AFFD-657B4D6845A1}" type="presParOf" srcId="{5DC3660C-29A3-0646-899C-B7C895610712}" destId="{8B9C21DF-975E-2D4E-BCEF-BBC1E17FFE79}" srcOrd="1" destOrd="0" presId="urn:microsoft.com/office/officeart/2008/layout/LinedList"/>
    <dgm:cxn modelId="{9723A6D5-042A-ED4D-A83D-AB48BF653F69}" type="presParOf" srcId="{7D42E6A5-A15B-144D-B418-5146F017655F}" destId="{B03F1D75-7DE8-D548-B49E-126322FFD20C}" srcOrd="4" destOrd="0" presId="urn:microsoft.com/office/officeart/2008/layout/LinedList"/>
    <dgm:cxn modelId="{B95D43E0-5BDB-7F40-9556-649AEB4912AC}" type="presParOf" srcId="{7D42E6A5-A15B-144D-B418-5146F017655F}" destId="{5D100A15-100E-9A40-9E9E-6432B7968763}" srcOrd="5" destOrd="0" presId="urn:microsoft.com/office/officeart/2008/layout/LinedList"/>
    <dgm:cxn modelId="{478AA9C7-9DC0-7C42-B09F-3FD215224FFF}" type="presParOf" srcId="{5D100A15-100E-9A40-9E9E-6432B7968763}" destId="{E807234D-4AED-0049-8741-C23F4DF20B2B}" srcOrd="0" destOrd="0" presId="urn:microsoft.com/office/officeart/2008/layout/LinedList"/>
    <dgm:cxn modelId="{43D57F24-74C9-BA4E-87C4-E1A1D30AC2E5}" type="presParOf" srcId="{5D100A15-100E-9A40-9E9E-6432B7968763}" destId="{C007BF4E-B31F-E644-BDBE-6CDA57709AFF}" srcOrd="1" destOrd="0" presId="urn:microsoft.com/office/officeart/2008/layout/LinedList"/>
    <dgm:cxn modelId="{03AFD111-C691-874B-A196-2F7D7A69B629}" type="presParOf" srcId="{7D42E6A5-A15B-144D-B418-5146F017655F}" destId="{E04B20E8-0735-C646-963A-0C59226EA6A3}" srcOrd="6" destOrd="0" presId="urn:microsoft.com/office/officeart/2008/layout/LinedList"/>
    <dgm:cxn modelId="{2299588A-7F9F-014D-B843-00FF7ED87EAE}" type="presParOf" srcId="{7D42E6A5-A15B-144D-B418-5146F017655F}" destId="{EEF926DA-54C6-B54F-9E2C-95B467B8791E}" srcOrd="7" destOrd="0" presId="urn:microsoft.com/office/officeart/2008/layout/LinedList"/>
    <dgm:cxn modelId="{FDC316C5-37A4-DF44-9D0A-A004EEA34E59}" type="presParOf" srcId="{EEF926DA-54C6-B54F-9E2C-95B467B8791E}" destId="{CCC92E0A-EF65-1848-8DF9-6735C4800CD7}" srcOrd="0" destOrd="0" presId="urn:microsoft.com/office/officeart/2008/layout/LinedList"/>
    <dgm:cxn modelId="{933F572E-77C9-2649-9BF7-2A5DA1E9BD9E}" type="presParOf" srcId="{EEF926DA-54C6-B54F-9E2C-95B467B8791E}" destId="{C854B068-AD84-A04E-BACA-F20C4700AAB0}" srcOrd="1" destOrd="0" presId="urn:microsoft.com/office/officeart/2008/layout/LinedList"/>
    <dgm:cxn modelId="{0D47C957-F8AB-6D42-B6AF-9DCCC5C7EC59}" type="presParOf" srcId="{7D42E6A5-A15B-144D-B418-5146F017655F}" destId="{81B1FBA5-EB40-824B-969C-F335709B0B56}" srcOrd="8" destOrd="0" presId="urn:microsoft.com/office/officeart/2008/layout/LinedList"/>
    <dgm:cxn modelId="{7E783EF2-3202-174D-8ADF-3F729E12F5F7}" type="presParOf" srcId="{7D42E6A5-A15B-144D-B418-5146F017655F}" destId="{5E7A672A-DB08-944A-A6C7-90E3FC0D8400}" srcOrd="9" destOrd="0" presId="urn:microsoft.com/office/officeart/2008/layout/LinedList"/>
    <dgm:cxn modelId="{5A29986B-3FC7-A146-AE2D-49BCB4ED35E0}" type="presParOf" srcId="{5E7A672A-DB08-944A-A6C7-90E3FC0D8400}" destId="{670C12EC-9446-A341-89C9-48FF0EF3EF84}" srcOrd="0" destOrd="0" presId="urn:microsoft.com/office/officeart/2008/layout/LinedList"/>
    <dgm:cxn modelId="{4BE2D2FB-6073-ED45-9FBC-8CDF05D52659}" type="presParOf" srcId="{5E7A672A-DB08-944A-A6C7-90E3FC0D8400}" destId="{944889C1-7A2D-DC42-9AD5-70461D4CD8AE}" srcOrd="1" destOrd="0" presId="urn:microsoft.com/office/officeart/2008/layout/LinedList"/>
    <dgm:cxn modelId="{DE986D00-A0A7-7043-8A38-BFB2DA0B5EDD}" type="presParOf" srcId="{7D42E6A5-A15B-144D-B418-5146F017655F}" destId="{4588BC1F-BF51-1D42-AE7C-95E8AB3D417B}" srcOrd="10" destOrd="0" presId="urn:microsoft.com/office/officeart/2008/layout/LinedList"/>
    <dgm:cxn modelId="{AF2F47DA-B2EA-8040-BD3B-5B27CD4CE89C}" type="presParOf" srcId="{7D42E6A5-A15B-144D-B418-5146F017655F}" destId="{D62B582D-3444-5E49-9172-062CF2971651}" srcOrd="11" destOrd="0" presId="urn:microsoft.com/office/officeart/2008/layout/LinedList"/>
    <dgm:cxn modelId="{0D67E8D3-95B3-C343-B5AB-F167AE141631}" type="presParOf" srcId="{D62B582D-3444-5E49-9172-062CF2971651}" destId="{69C80596-7AE9-B74E-858A-47010E30403F}" srcOrd="0" destOrd="0" presId="urn:microsoft.com/office/officeart/2008/layout/LinedList"/>
    <dgm:cxn modelId="{C0242F24-7C53-F248-972F-CA13BA289846}" type="presParOf" srcId="{D62B582D-3444-5E49-9172-062CF2971651}" destId="{72A828D4-043E-4F4F-BD90-1F5640BCA259}" srcOrd="1" destOrd="0" presId="urn:microsoft.com/office/officeart/2008/layout/LinedList"/>
    <dgm:cxn modelId="{20E6FC01-B77D-6740-8568-0620A79D611A}" type="presParOf" srcId="{7D42E6A5-A15B-144D-B418-5146F017655F}" destId="{EF5DD7D5-18D0-E242-9BAD-94B4932810D3}" srcOrd="12" destOrd="0" presId="urn:microsoft.com/office/officeart/2008/layout/LinedList"/>
    <dgm:cxn modelId="{5C445F11-07A3-FA48-86F7-614E17C4BA24}" type="presParOf" srcId="{7D42E6A5-A15B-144D-B418-5146F017655F}" destId="{1AD43ACE-B242-0848-9992-F8C90360AAE8}" srcOrd="13" destOrd="0" presId="urn:microsoft.com/office/officeart/2008/layout/LinedList"/>
    <dgm:cxn modelId="{9070226B-672B-B244-A30A-1F9CC848C98A}" type="presParOf" srcId="{1AD43ACE-B242-0848-9992-F8C90360AAE8}" destId="{F35DEE41-D6C4-7A44-B72C-D6E83A390DAE}" srcOrd="0" destOrd="0" presId="urn:microsoft.com/office/officeart/2008/layout/LinedList"/>
    <dgm:cxn modelId="{3DE0478C-6224-7A45-82CB-9F5816D936D5}" type="presParOf" srcId="{1AD43ACE-B242-0848-9992-F8C90360AAE8}" destId="{6FD9D6F7-2AFA-474E-90CF-6D6534B538CC}" srcOrd="1" destOrd="0" presId="urn:microsoft.com/office/officeart/2008/layout/LinedList"/>
    <dgm:cxn modelId="{CDBEB7FB-0703-9C42-AC3E-D0BC9049F300}" type="presParOf" srcId="{7D42E6A5-A15B-144D-B418-5146F017655F}" destId="{02808FAE-F6AE-C549-B4DC-4A58D027C833}" srcOrd="14" destOrd="0" presId="urn:microsoft.com/office/officeart/2008/layout/LinedList"/>
    <dgm:cxn modelId="{81FBA437-E36C-E143-A8D3-DE407C0803CC}" type="presParOf" srcId="{7D42E6A5-A15B-144D-B418-5146F017655F}" destId="{A1BA5DDB-0D05-7740-A216-846ECA31460A}" srcOrd="15" destOrd="0" presId="urn:microsoft.com/office/officeart/2008/layout/LinedList"/>
    <dgm:cxn modelId="{4B5DCB63-D03D-034C-AA57-1CDA1F877C47}" type="presParOf" srcId="{A1BA5DDB-0D05-7740-A216-846ECA31460A}" destId="{1E4666B6-7180-B441-81C4-28C77C25E89E}" srcOrd="0" destOrd="0" presId="urn:microsoft.com/office/officeart/2008/layout/LinedList"/>
    <dgm:cxn modelId="{BEE7C4C0-714D-FA4B-8FCA-4ED806BE10B2}" type="presParOf" srcId="{A1BA5DDB-0D05-7740-A216-846ECA31460A}" destId="{F980B692-32AB-2E44-9424-0D3FCA4B1EA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279C5E4-A69F-40F8-9163-1EEBF2A6E25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4799F33-B43A-40FD-BE63-8A90F3BFB6FD}">
      <dgm:prSet/>
      <dgm:spPr/>
      <dgm:t>
        <a:bodyPr/>
        <a:lstStyle/>
        <a:p>
          <a:r>
            <a:rPr lang="en-GB"/>
            <a:t>e.g. </a:t>
          </a:r>
          <a:endParaRPr lang="en-US"/>
        </a:p>
      </dgm:t>
    </dgm:pt>
    <dgm:pt modelId="{98884A37-0EAE-4B6C-BB79-328636742D5C}" type="parTrans" cxnId="{B1846253-48AE-49ED-938E-06534EF73DE0}">
      <dgm:prSet/>
      <dgm:spPr/>
      <dgm:t>
        <a:bodyPr/>
        <a:lstStyle/>
        <a:p>
          <a:endParaRPr lang="en-US"/>
        </a:p>
      </dgm:t>
    </dgm:pt>
    <dgm:pt modelId="{FE49BBDB-5149-401C-94C1-8FA364C0F245}" type="sibTrans" cxnId="{B1846253-48AE-49ED-938E-06534EF73DE0}">
      <dgm:prSet/>
      <dgm:spPr/>
      <dgm:t>
        <a:bodyPr/>
        <a:lstStyle/>
        <a:p>
          <a:endParaRPr lang="en-US"/>
        </a:p>
      </dgm:t>
    </dgm:pt>
    <dgm:pt modelId="{A9BC1073-B4B8-4A50-A1ED-37EE5BEC945D}">
      <dgm:prSet/>
      <dgm:spPr/>
      <dgm:t>
        <a:bodyPr/>
        <a:lstStyle/>
        <a:p>
          <a:r>
            <a:rPr lang="en-GB" b="1"/>
            <a:t>a long time</a:t>
          </a:r>
          <a:endParaRPr lang="en-US"/>
        </a:p>
      </dgm:t>
    </dgm:pt>
    <dgm:pt modelId="{84EF5EF4-6B92-4B9F-8BAA-780FF066295D}" type="parTrans" cxnId="{5EE44E2D-1EC0-4526-AABC-7CD182D68B54}">
      <dgm:prSet/>
      <dgm:spPr/>
      <dgm:t>
        <a:bodyPr/>
        <a:lstStyle/>
        <a:p>
          <a:endParaRPr lang="en-US"/>
        </a:p>
      </dgm:t>
    </dgm:pt>
    <dgm:pt modelId="{7B63F2EE-3125-4FA1-B7B5-D68B1D56D306}" type="sibTrans" cxnId="{5EE44E2D-1EC0-4526-AABC-7CD182D68B54}">
      <dgm:prSet/>
      <dgm:spPr/>
      <dgm:t>
        <a:bodyPr/>
        <a:lstStyle/>
        <a:p>
          <a:endParaRPr lang="en-US"/>
        </a:p>
      </dgm:t>
    </dgm:pt>
    <dgm:pt modelId="{998F98D7-D231-4E6B-836C-F14A31BB68EF}">
      <dgm:prSet/>
      <dgm:spPr/>
      <dgm:t>
        <a:bodyPr/>
        <a:lstStyle/>
        <a:p>
          <a:r>
            <a:rPr lang="en-GB" b="1"/>
            <a:t>recently</a:t>
          </a:r>
          <a:endParaRPr lang="en-US"/>
        </a:p>
      </dgm:t>
    </dgm:pt>
    <dgm:pt modelId="{6CD5B6C5-D2F8-4351-AF08-4EAF116DD086}" type="parTrans" cxnId="{3CFD8BFF-08E9-4587-B27E-52B640D62630}">
      <dgm:prSet/>
      <dgm:spPr/>
      <dgm:t>
        <a:bodyPr/>
        <a:lstStyle/>
        <a:p>
          <a:endParaRPr lang="en-US"/>
        </a:p>
      </dgm:t>
    </dgm:pt>
    <dgm:pt modelId="{FD7F7927-A961-4307-9AF1-9C3C781BD933}" type="sibTrans" cxnId="{3CFD8BFF-08E9-4587-B27E-52B640D62630}">
      <dgm:prSet/>
      <dgm:spPr/>
      <dgm:t>
        <a:bodyPr/>
        <a:lstStyle/>
        <a:p>
          <a:endParaRPr lang="en-US"/>
        </a:p>
      </dgm:t>
    </dgm:pt>
    <dgm:pt modelId="{0320ADBF-7773-4BEA-8A64-C006CF1D48A4}">
      <dgm:prSet/>
      <dgm:spPr/>
      <dgm:t>
        <a:bodyPr/>
        <a:lstStyle/>
        <a:p>
          <a:r>
            <a:rPr lang="en-GB" b="1"/>
            <a:t>near you</a:t>
          </a:r>
          <a:endParaRPr lang="en-US"/>
        </a:p>
      </dgm:t>
    </dgm:pt>
    <dgm:pt modelId="{7301A7FE-3BDE-4602-BC87-636E6A8C47AC}" type="parTrans" cxnId="{5CD18DBE-CFC9-4AF6-8890-D66671C4F4D9}">
      <dgm:prSet/>
      <dgm:spPr/>
      <dgm:t>
        <a:bodyPr/>
        <a:lstStyle/>
        <a:p>
          <a:endParaRPr lang="en-US"/>
        </a:p>
      </dgm:t>
    </dgm:pt>
    <dgm:pt modelId="{A37AD42D-5C44-4CC9-B92E-39AC831541EA}" type="sibTrans" cxnId="{5CD18DBE-CFC9-4AF6-8890-D66671C4F4D9}">
      <dgm:prSet/>
      <dgm:spPr/>
      <dgm:t>
        <a:bodyPr/>
        <a:lstStyle/>
        <a:p>
          <a:endParaRPr lang="en-US"/>
        </a:p>
      </dgm:t>
    </dgm:pt>
    <dgm:pt modelId="{CC2521F2-CF95-4C3A-B158-5D0C79EA618E}">
      <dgm:prSet/>
      <dgm:spPr/>
      <dgm:t>
        <a:bodyPr/>
        <a:lstStyle/>
        <a:p>
          <a:r>
            <a:rPr lang="en-GB" b="1"/>
            <a:t>kind of</a:t>
          </a:r>
          <a:endParaRPr lang="en-US"/>
        </a:p>
      </dgm:t>
    </dgm:pt>
    <dgm:pt modelId="{E2D09E49-2EE5-47D0-8C72-A9E9BC7B30B8}" type="parTrans" cxnId="{244C015D-702B-4DBB-94A3-EC3CA4FB70A3}">
      <dgm:prSet/>
      <dgm:spPr/>
      <dgm:t>
        <a:bodyPr/>
        <a:lstStyle/>
        <a:p>
          <a:endParaRPr lang="en-US"/>
        </a:p>
      </dgm:t>
    </dgm:pt>
    <dgm:pt modelId="{0B81EA8B-EA89-4A31-A59F-41639B9A35A7}" type="sibTrans" cxnId="{244C015D-702B-4DBB-94A3-EC3CA4FB70A3}">
      <dgm:prSet/>
      <dgm:spPr/>
      <dgm:t>
        <a:bodyPr/>
        <a:lstStyle/>
        <a:p>
          <a:endParaRPr lang="en-US"/>
        </a:p>
      </dgm:t>
    </dgm:pt>
    <dgm:pt modelId="{F92D7937-EA8E-4158-BF04-61DF655CBBC3}">
      <dgm:prSet/>
      <dgm:spPr/>
      <dgm:t>
        <a:bodyPr/>
        <a:lstStyle/>
        <a:p>
          <a:r>
            <a:rPr lang="en-GB" b="1"/>
            <a:t>fairly</a:t>
          </a:r>
          <a:endParaRPr lang="en-US"/>
        </a:p>
      </dgm:t>
    </dgm:pt>
    <dgm:pt modelId="{335DBC87-8E72-44ED-9CB7-46029FAB8B4E}" type="parTrans" cxnId="{E2926C40-2389-4F74-822B-015C9A777925}">
      <dgm:prSet/>
      <dgm:spPr/>
      <dgm:t>
        <a:bodyPr/>
        <a:lstStyle/>
        <a:p>
          <a:endParaRPr lang="en-US"/>
        </a:p>
      </dgm:t>
    </dgm:pt>
    <dgm:pt modelId="{E47F6107-5BC1-4F08-B4F7-5BBEFDED31AC}" type="sibTrans" cxnId="{E2926C40-2389-4F74-822B-015C9A777925}">
      <dgm:prSet/>
      <dgm:spPr/>
      <dgm:t>
        <a:bodyPr/>
        <a:lstStyle/>
        <a:p>
          <a:endParaRPr lang="en-US"/>
        </a:p>
      </dgm:t>
    </dgm:pt>
    <dgm:pt modelId="{3B4E019F-FCD2-4303-A927-5EF3221DAE4C}">
      <dgm:prSet/>
      <dgm:spPr/>
      <dgm:t>
        <a:bodyPr/>
        <a:lstStyle/>
        <a:p>
          <a:r>
            <a:rPr lang="en-GB" b="1"/>
            <a:t>often</a:t>
          </a:r>
          <a:endParaRPr lang="en-US"/>
        </a:p>
      </dgm:t>
    </dgm:pt>
    <dgm:pt modelId="{873E3285-DAF3-4D72-B62B-8ECC278DFD6F}" type="parTrans" cxnId="{B088E5CD-AD77-4C6B-9AF5-915C5C285CE7}">
      <dgm:prSet/>
      <dgm:spPr/>
      <dgm:t>
        <a:bodyPr/>
        <a:lstStyle/>
        <a:p>
          <a:endParaRPr lang="en-US"/>
        </a:p>
      </dgm:t>
    </dgm:pt>
    <dgm:pt modelId="{7BD6A993-4F7A-4477-9F25-3314454074FD}" type="sibTrans" cxnId="{B088E5CD-AD77-4C6B-9AF5-915C5C285CE7}">
      <dgm:prSet/>
      <dgm:spPr/>
      <dgm:t>
        <a:bodyPr/>
        <a:lstStyle/>
        <a:p>
          <a:endParaRPr lang="en-US"/>
        </a:p>
      </dgm:t>
    </dgm:pt>
    <dgm:pt modelId="{BF078CA4-3B87-4DBB-8A8E-82447AACACF4}">
      <dgm:prSet/>
      <dgm:spPr/>
      <dgm:t>
        <a:bodyPr/>
        <a:lstStyle/>
        <a:p>
          <a:r>
            <a:rPr lang="en-GB" b="1"/>
            <a:t>on the whole</a:t>
          </a:r>
          <a:endParaRPr lang="en-US"/>
        </a:p>
      </dgm:t>
    </dgm:pt>
    <dgm:pt modelId="{28DDAE55-70A5-40C9-A4E4-E5DED284D286}" type="parTrans" cxnId="{F2EAA4F6-620D-46EE-94EF-82724883894B}">
      <dgm:prSet/>
      <dgm:spPr/>
      <dgm:t>
        <a:bodyPr/>
        <a:lstStyle/>
        <a:p>
          <a:endParaRPr lang="en-US"/>
        </a:p>
      </dgm:t>
    </dgm:pt>
    <dgm:pt modelId="{1EB779A6-2D43-44C3-807E-8DA2011917FF}" type="sibTrans" cxnId="{F2EAA4F6-620D-46EE-94EF-82724883894B}">
      <dgm:prSet/>
      <dgm:spPr/>
      <dgm:t>
        <a:bodyPr/>
        <a:lstStyle/>
        <a:p>
          <a:endParaRPr lang="en-US"/>
        </a:p>
      </dgm:t>
    </dgm:pt>
    <dgm:pt modelId="{12E431F7-FCFD-474E-8D8A-D4159D240317}" type="pres">
      <dgm:prSet presAssocID="{6279C5E4-A69F-40F8-9163-1EEBF2A6E253}" presName="linear" presStyleCnt="0">
        <dgm:presLayoutVars>
          <dgm:animLvl val="lvl"/>
          <dgm:resizeHandles val="exact"/>
        </dgm:presLayoutVars>
      </dgm:prSet>
      <dgm:spPr/>
    </dgm:pt>
    <dgm:pt modelId="{5782FAD3-AC81-0746-8F46-C85EE124644D}" type="pres">
      <dgm:prSet presAssocID="{14799F33-B43A-40FD-BE63-8A90F3BFB6FD}" presName="parentText" presStyleLbl="node1" presStyleIdx="0" presStyleCnt="8">
        <dgm:presLayoutVars>
          <dgm:chMax val="0"/>
          <dgm:bulletEnabled val="1"/>
        </dgm:presLayoutVars>
      </dgm:prSet>
      <dgm:spPr/>
    </dgm:pt>
    <dgm:pt modelId="{AFA3DDF5-1FB9-8B48-B5B5-38919E48BB37}" type="pres">
      <dgm:prSet presAssocID="{FE49BBDB-5149-401C-94C1-8FA364C0F245}" presName="spacer" presStyleCnt="0"/>
      <dgm:spPr/>
    </dgm:pt>
    <dgm:pt modelId="{1E50D041-434E-D14E-904F-247DA766B48C}" type="pres">
      <dgm:prSet presAssocID="{A9BC1073-B4B8-4A50-A1ED-37EE5BEC945D}" presName="parentText" presStyleLbl="node1" presStyleIdx="1" presStyleCnt="8">
        <dgm:presLayoutVars>
          <dgm:chMax val="0"/>
          <dgm:bulletEnabled val="1"/>
        </dgm:presLayoutVars>
      </dgm:prSet>
      <dgm:spPr/>
    </dgm:pt>
    <dgm:pt modelId="{35636F07-F15F-FC43-8C03-1194390D83CF}" type="pres">
      <dgm:prSet presAssocID="{7B63F2EE-3125-4FA1-B7B5-D68B1D56D306}" presName="spacer" presStyleCnt="0"/>
      <dgm:spPr/>
    </dgm:pt>
    <dgm:pt modelId="{3A2360FF-F4F8-6946-A74B-9A584C854200}" type="pres">
      <dgm:prSet presAssocID="{998F98D7-D231-4E6B-836C-F14A31BB68EF}" presName="parentText" presStyleLbl="node1" presStyleIdx="2" presStyleCnt="8">
        <dgm:presLayoutVars>
          <dgm:chMax val="0"/>
          <dgm:bulletEnabled val="1"/>
        </dgm:presLayoutVars>
      </dgm:prSet>
      <dgm:spPr/>
    </dgm:pt>
    <dgm:pt modelId="{A53F1A8F-B899-8748-AF2A-C8BDC127D3FB}" type="pres">
      <dgm:prSet presAssocID="{FD7F7927-A961-4307-9AF1-9C3C781BD933}" presName="spacer" presStyleCnt="0"/>
      <dgm:spPr/>
    </dgm:pt>
    <dgm:pt modelId="{262D4470-AD55-7E42-ADD5-77C097998107}" type="pres">
      <dgm:prSet presAssocID="{0320ADBF-7773-4BEA-8A64-C006CF1D48A4}" presName="parentText" presStyleLbl="node1" presStyleIdx="3" presStyleCnt="8">
        <dgm:presLayoutVars>
          <dgm:chMax val="0"/>
          <dgm:bulletEnabled val="1"/>
        </dgm:presLayoutVars>
      </dgm:prSet>
      <dgm:spPr/>
    </dgm:pt>
    <dgm:pt modelId="{66CDF60C-DF8B-6745-8550-EEBF6AEA173C}" type="pres">
      <dgm:prSet presAssocID="{A37AD42D-5C44-4CC9-B92E-39AC831541EA}" presName="spacer" presStyleCnt="0"/>
      <dgm:spPr/>
    </dgm:pt>
    <dgm:pt modelId="{BEDDCBDD-C903-7449-8356-33623B06AF6A}" type="pres">
      <dgm:prSet presAssocID="{CC2521F2-CF95-4C3A-B158-5D0C79EA618E}" presName="parentText" presStyleLbl="node1" presStyleIdx="4" presStyleCnt="8">
        <dgm:presLayoutVars>
          <dgm:chMax val="0"/>
          <dgm:bulletEnabled val="1"/>
        </dgm:presLayoutVars>
      </dgm:prSet>
      <dgm:spPr/>
    </dgm:pt>
    <dgm:pt modelId="{3F78A3E6-9E4F-B443-B74A-C6AFD0DBC13C}" type="pres">
      <dgm:prSet presAssocID="{0B81EA8B-EA89-4A31-A59F-41639B9A35A7}" presName="spacer" presStyleCnt="0"/>
      <dgm:spPr/>
    </dgm:pt>
    <dgm:pt modelId="{E587D5D1-E3D3-D642-9F04-8D178022412D}" type="pres">
      <dgm:prSet presAssocID="{F92D7937-EA8E-4158-BF04-61DF655CBBC3}" presName="parentText" presStyleLbl="node1" presStyleIdx="5" presStyleCnt="8">
        <dgm:presLayoutVars>
          <dgm:chMax val="0"/>
          <dgm:bulletEnabled val="1"/>
        </dgm:presLayoutVars>
      </dgm:prSet>
      <dgm:spPr/>
    </dgm:pt>
    <dgm:pt modelId="{59AA0D8E-F67E-BF44-A03B-EA9110FC1C59}" type="pres">
      <dgm:prSet presAssocID="{E47F6107-5BC1-4F08-B4F7-5BBEFDED31AC}" presName="spacer" presStyleCnt="0"/>
      <dgm:spPr/>
    </dgm:pt>
    <dgm:pt modelId="{2359A716-A9A8-464F-AE0B-7A52D777EA87}" type="pres">
      <dgm:prSet presAssocID="{3B4E019F-FCD2-4303-A927-5EF3221DAE4C}" presName="parentText" presStyleLbl="node1" presStyleIdx="6" presStyleCnt="8">
        <dgm:presLayoutVars>
          <dgm:chMax val="0"/>
          <dgm:bulletEnabled val="1"/>
        </dgm:presLayoutVars>
      </dgm:prSet>
      <dgm:spPr/>
    </dgm:pt>
    <dgm:pt modelId="{DA7A89CC-2366-334F-9D8D-6443F6C32178}" type="pres">
      <dgm:prSet presAssocID="{7BD6A993-4F7A-4477-9F25-3314454074FD}" presName="spacer" presStyleCnt="0"/>
      <dgm:spPr/>
    </dgm:pt>
    <dgm:pt modelId="{0397AA8E-5047-FD43-B9BC-6207B28C9074}" type="pres">
      <dgm:prSet presAssocID="{BF078CA4-3B87-4DBB-8A8E-82447AACACF4}" presName="parentText" presStyleLbl="node1" presStyleIdx="7" presStyleCnt="8">
        <dgm:presLayoutVars>
          <dgm:chMax val="0"/>
          <dgm:bulletEnabled val="1"/>
        </dgm:presLayoutVars>
      </dgm:prSet>
      <dgm:spPr/>
    </dgm:pt>
  </dgm:ptLst>
  <dgm:cxnLst>
    <dgm:cxn modelId="{DF76AF01-4BDC-104A-9003-C6DE9D4C8093}" type="presOf" srcId="{0320ADBF-7773-4BEA-8A64-C006CF1D48A4}" destId="{262D4470-AD55-7E42-ADD5-77C097998107}" srcOrd="0" destOrd="0" presId="urn:microsoft.com/office/officeart/2005/8/layout/vList2"/>
    <dgm:cxn modelId="{5EE44E2D-1EC0-4526-AABC-7CD182D68B54}" srcId="{6279C5E4-A69F-40F8-9163-1EEBF2A6E253}" destId="{A9BC1073-B4B8-4A50-A1ED-37EE5BEC945D}" srcOrd="1" destOrd="0" parTransId="{84EF5EF4-6B92-4B9F-8BAA-780FF066295D}" sibTransId="{7B63F2EE-3125-4FA1-B7B5-D68B1D56D306}"/>
    <dgm:cxn modelId="{EEF43230-5311-9E47-9097-37F5A8FDA057}" type="presOf" srcId="{3B4E019F-FCD2-4303-A927-5EF3221DAE4C}" destId="{2359A716-A9A8-464F-AE0B-7A52D777EA87}" srcOrd="0" destOrd="0" presId="urn:microsoft.com/office/officeart/2005/8/layout/vList2"/>
    <dgm:cxn modelId="{A5CAF139-7D6E-8541-B62D-64A3C228FFE1}" type="presOf" srcId="{CC2521F2-CF95-4C3A-B158-5D0C79EA618E}" destId="{BEDDCBDD-C903-7449-8356-33623B06AF6A}" srcOrd="0" destOrd="0" presId="urn:microsoft.com/office/officeart/2005/8/layout/vList2"/>
    <dgm:cxn modelId="{E2926C40-2389-4F74-822B-015C9A777925}" srcId="{6279C5E4-A69F-40F8-9163-1EEBF2A6E253}" destId="{F92D7937-EA8E-4158-BF04-61DF655CBBC3}" srcOrd="5" destOrd="0" parTransId="{335DBC87-8E72-44ED-9CB7-46029FAB8B4E}" sibTransId="{E47F6107-5BC1-4F08-B4F7-5BBEFDED31AC}"/>
    <dgm:cxn modelId="{3B486942-2823-1D47-B7C6-C4CC07E234D1}" type="presOf" srcId="{F92D7937-EA8E-4158-BF04-61DF655CBBC3}" destId="{E587D5D1-E3D3-D642-9F04-8D178022412D}" srcOrd="0" destOrd="0" presId="urn:microsoft.com/office/officeart/2005/8/layout/vList2"/>
    <dgm:cxn modelId="{34D05A46-408E-4745-994B-A97115860E1E}" type="presOf" srcId="{6279C5E4-A69F-40F8-9163-1EEBF2A6E253}" destId="{12E431F7-FCFD-474E-8D8A-D4159D240317}" srcOrd="0" destOrd="0" presId="urn:microsoft.com/office/officeart/2005/8/layout/vList2"/>
    <dgm:cxn modelId="{B1846253-48AE-49ED-938E-06534EF73DE0}" srcId="{6279C5E4-A69F-40F8-9163-1EEBF2A6E253}" destId="{14799F33-B43A-40FD-BE63-8A90F3BFB6FD}" srcOrd="0" destOrd="0" parTransId="{98884A37-0EAE-4B6C-BB79-328636742D5C}" sibTransId="{FE49BBDB-5149-401C-94C1-8FA364C0F245}"/>
    <dgm:cxn modelId="{244C015D-702B-4DBB-94A3-EC3CA4FB70A3}" srcId="{6279C5E4-A69F-40F8-9163-1EEBF2A6E253}" destId="{CC2521F2-CF95-4C3A-B158-5D0C79EA618E}" srcOrd="4" destOrd="0" parTransId="{E2D09E49-2EE5-47D0-8C72-A9E9BC7B30B8}" sibTransId="{0B81EA8B-EA89-4A31-A59F-41639B9A35A7}"/>
    <dgm:cxn modelId="{38794888-EB9B-F846-B0C4-1C43E6949C46}" type="presOf" srcId="{A9BC1073-B4B8-4A50-A1ED-37EE5BEC945D}" destId="{1E50D041-434E-D14E-904F-247DA766B48C}" srcOrd="0" destOrd="0" presId="urn:microsoft.com/office/officeart/2005/8/layout/vList2"/>
    <dgm:cxn modelId="{673B118B-67BA-264C-B842-A8CF848D0A47}" type="presOf" srcId="{14799F33-B43A-40FD-BE63-8A90F3BFB6FD}" destId="{5782FAD3-AC81-0746-8F46-C85EE124644D}" srcOrd="0" destOrd="0" presId="urn:microsoft.com/office/officeart/2005/8/layout/vList2"/>
    <dgm:cxn modelId="{21532C91-C54A-0246-A2AD-9BF6814BA249}" type="presOf" srcId="{998F98D7-D231-4E6B-836C-F14A31BB68EF}" destId="{3A2360FF-F4F8-6946-A74B-9A584C854200}" srcOrd="0" destOrd="0" presId="urn:microsoft.com/office/officeart/2005/8/layout/vList2"/>
    <dgm:cxn modelId="{5CD18DBE-CFC9-4AF6-8890-D66671C4F4D9}" srcId="{6279C5E4-A69F-40F8-9163-1EEBF2A6E253}" destId="{0320ADBF-7773-4BEA-8A64-C006CF1D48A4}" srcOrd="3" destOrd="0" parTransId="{7301A7FE-3BDE-4602-BC87-636E6A8C47AC}" sibTransId="{A37AD42D-5C44-4CC9-B92E-39AC831541EA}"/>
    <dgm:cxn modelId="{B088E5CD-AD77-4C6B-9AF5-915C5C285CE7}" srcId="{6279C5E4-A69F-40F8-9163-1EEBF2A6E253}" destId="{3B4E019F-FCD2-4303-A927-5EF3221DAE4C}" srcOrd="6" destOrd="0" parTransId="{873E3285-DAF3-4D72-B62B-8ECC278DFD6F}" sibTransId="{7BD6A993-4F7A-4477-9F25-3314454074FD}"/>
    <dgm:cxn modelId="{325F80E3-E112-A547-9853-509E1DF9EEE1}" type="presOf" srcId="{BF078CA4-3B87-4DBB-8A8E-82447AACACF4}" destId="{0397AA8E-5047-FD43-B9BC-6207B28C9074}" srcOrd="0" destOrd="0" presId="urn:microsoft.com/office/officeart/2005/8/layout/vList2"/>
    <dgm:cxn modelId="{F2EAA4F6-620D-46EE-94EF-82724883894B}" srcId="{6279C5E4-A69F-40F8-9163-1EEBF2A6E253}" destId="{BF078CA4-3B87-4DBB-8A8E-82447AACACF4}" srcOrd="7" destOrd="0" parTransId="{28DDAE55-70A5-40C9-A4E4-E5DED284D286}" sibTransId="{1EB779A6-2D43-44C3-807E-8DA2011917FF}"/>
    <dgm:cxn modelId="{3CFD8BFF-08E9-4587-B27E-52B640D62630}" srcId="{6279C5E4-A69F-40F8-9163-1EEBF2A6E253}" destId="{998F98D7-D231-4E6B-836C-F14A31BB68EF}" srcOrd="2" destOrd="0" parTransId="{6CD5B6C5-D2F8-4351-AF08-4EAF116DD086}" sibTransId="{FD7F7927-A961-4307-9AF1-9C3C781BD933}"/>
    <dgm:cxn modelId="{B6621ED0-C807-C94B-8BBC-0BA2761BBBF5}" type="presParOf" srcId="{12E431F7-FCFD-474E-8D8A-D4159D240317}" destId="{5782FAD3-AC81-0746-8F46-C85EE124644D}" srcOrd="0" destOrd="0" presId="urn:microsoft.com/office/officeart/2005/8/layout/vList2"/>
    <dgm:cxn modelId="{9C355365-FC94-C64E-9FAA-DF6A5DD463C2}" type="presParOf" srcId="{12E431F7-FCFD-474E-8D8A-D4159D240317}" destId="{AFA3DDF5-1FB9-8B48-B5B5-38919E48BB37}" srcOrd="1" destOrd="0" presId="urn:microsoft.com/office/officeart/2005/8/layout/vList2"/>
    <dgm:cxn modelId="{FDB9CC7F-5D06-904E-87B9-6B814EEC3610}" type="presParOf" srcId="{12E431F7-FCFD-474E-8D8A-D4159D240317}" destId="{1E50D041-434E-D14E-904F-247DA766B48C}" srcOrd="2" destOrd="0" presId="urn:microsoft.com/office/officeart/2005/8/layout/vList2"/>
    <dgm:cxn modelId="{8847118C-7B42-854B-BFD7-F722CEA87D6D}" type="presParOf" srcId="{12E431F7-FCFD-474E-8D8A-D4159D240317}" destId="{35636F07-F15F-FC43-8C03-1194390D83CF}" srcOrd="3" destOrd="0" presId="urn:microsoft.com/office/officeart/2005/8/layout/vList2"/>
    <dgm:cxn modelId="{4913FB3E-3A8E-6D43-B35A-87A8BA7D3062}" type="presParOf" srcId="{12E431F7-FCFD-474E-8D8A-D4159D240317}" destId="{3A2360FF-F4F8-6946-A74B-9A584C854200}" srcOrd="4" destOrd="0" presId="urn:microsoft.com/office/officeart/2005/8/layout/vList2"/>
    <dgm:cxn modelId="{FB5B536D-523B-9846-A51A-2F76A98C4AAD}" type="presParOf" srcId="{12E431F7-FCFD-474E-8D8A-D4159D240317}" destId="{A53F1A8F-B899-8748-AF2A-C8BDC127D3FB}" srcOrd="5" destOrd="0" presId="urn:microsoft.com/office/officeart/2005/8/layout/vList2"/>
    <dgm:cxn modelId="{9C46F93A-6568-534D-AD58-53731DA2AD2E}" type="presParOf" srcId="{12E431F7-FCFD-474E-8D8A-D4159D240317}" destId="{262D4470-AD55-7E42-ADD5-77C097998107}" srcOrd="6" destOrd="0" presId="urn:microsoft.com/office/officeart/2005/8/layout/vList2"/>
    <dgm:cxn modelId="{171DB0D5-24D1-674E-97FE-5950D83FCFD4}" type="presParOf" srcId="{12E431F7-FCFD-474E-8D8A-D4159D240317}" destId="{66CDF60C-DF8B-6745-8550-EEBF6AEA173C}" srcOrd="7" destOrd="0" presId="urn:microsoft.com/office/officeart/2005/8/layout/vList2"/>
    <dgm:cxn modelId="{C513A582-8DD0-5B4C-960E-7ECBE2F53B91}" type="presParOf" srcId="{12E431F7-FCFD-474E-8D8A-D4159D240317}" destId="{BEDDCBDD-C903-7449-8356-33623B06AF6A}" srcOrd="8" destOrd="0" presId="urn:microsoft.com/office/officeart/2005/8/layout/vList2"/>
    <dgm:cxn modelId="{8967AA1A-91C2-4048-BA42-3E2680CB7BBF}" type="presParOf" srcId="{12E431F7-FCFD-474E-8D8A-D4159D240317}" destId="{3F78A3E6-9E4F-B443-B74A-C6AFD0DBC13C}" srcOrd="9" destOrd="0" presId="urn:microsoft.com/office/officeart/2005/8/layout/vList2"/>
    <dgm:cxn modelId="{16FB3215-7CA5-2F4D-9423-508CAFA616A6}" type="presParOf" srcId="{12E431F7-FCFD-474E-8D8A-D4159D240317}" destId="{E587D5D1-E3D3-D642-9F04-8D178022412D}" srcOrd="10" destOrd="0" presId="urn:microsoft.com/office/officeart/2005/8/layout/vList2"/>
    <dgm:cxn modelId="{FFD46E6E-A9BB-CE42-90D6-1114A1EFDAA7}" type="presParOf" srcId="{12E431F7-FCFD-474E-8D8A-D4159D240317}" destId="{59AA0D8E-F67E-BF44-A03B-EA9110FC1C59}" srcOrd="11" destOrd="0" presId="urn:microsoft.com/office/officeart/2005/8/layout/vList2"/>
    <dgm:cxn modelId="{1DAFD1A5-80D6-CB47-886A-2F1A3F934933}" type="presParOf" srcId="{12E431F7-FCFD-474E-8D8A-D4159D240317}" destId="{2359A716-A9A8-464F-AE0B-7A52D777EA87}" srcOrd="12" destOrd="0" presId="urn:microsoft.com/office/officeart/2005/8/layout/vList2"/>
    <dgm:cxn modelId="{4DE004AD-7318-3941-AA2E-5DF251E5CDEC}" type="presParOf" srcId="{12E431F7-FCFD-474E-8D8A-D4159D240317}" destId="{DA7A89CC-2366-334F-9D8D-6443F6C32178}" srcOrd="13" destOrd="0" presId="urn:microsoft.com/office/officeart/2005/8/layout/vList2"/>
    <dgm:cxn modelId="{DF7857D4-0111-0C42-84CD-C89DEE7AF6AD}" type="presParOf" srcId="{12E431F7-FCFD-474E-8D8A-D4159D240317}" destId="{0397AA8E-5047-FD43-B9BC-6207B28C9074}"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C040B47-5C47-4EC7-BF06-3B6C8E4A6CC8}"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D5FC007F-2F9C-4F21-8DB9-6C2BACE9E0A8}">
      <dgm:prSet/>
      <dgm:spPr/>
      <dgm:t>
        <a:bodyPr/>
        <a:lstStyle/>
        <a:p>
          <a:r>
            <a:rPr lang="ja-JP"/>
            <a:t>“</a:t>
          </a:r>
          <a:r>
            <a:rPr lang="en-GB"/>
            <a:t>Doctors say that …</a:t>
          </a:r>
          <a:r>
            <a:rPr lang="ja-JP"/>
            <a:t>”</a:t>
          </a:r>
          <a:endParaRPr lang="en-US"/>
        </a:p>
      </dgm:t>
    </dgm:pt>
    <dgm:pt modelId="{60763EF7-A43D-4C0D-8E84-56C3F3E5A6BF}" type="parTrans" cxnId="{5471E3A2-5410-40DF-8A8C-F111FF0CA021}">
      <dgm:prSet/>
      <dgm:spPr/>
      <dgm:t>
        <a:bodyPr/>
        <a:lstStyle/>
        <a:p>
          <a:endParaRPr lang="en-US"/>
        </a:p>
      </dgm:t>
    </dgm:pt>
    <dgm:pt modelId="{C6047790-6FBF-4A32-B7C8-C64F45EA18E0}" type="sibTrans" cxnId="{5471E3A2-5410-40DF-8A8C-F111FF0CA021}">
      <dgm:prSet/>
      <dgm:spPr/>
      <dgm:t>
        <a:bodyPr/>
        <a:lstStyle/>
        <a:p>
          <a:endParaRPr lang="en-US"/>
        </a:p>
      </dgm:t>
    </dgm:pt>
    <dgm:pt modelId="{50451C01-C916-47EC-8356-4823D0CFB267}">
      <dgm:prSet/>
      <dgm:spPr/>
      <dgm:t>
        <a:bodyPr/>
        <a:lstStyle/>
        <a:p>
          <a:r>
            <a:rPr lang="ja-JP"/>
            <a:t>“</a:t>
          </a:r>
          <a:r>
            <a:rPr lang="en-GB"/>
            <a:t>Research has shown that …</a:t>
          </a:r>
          <a:r>
            <a:rPr lang="ja-JP"/>
            <a:t>”</a:t>
          </a:r>
          <a:endParaRPr lang="en-US"/>
        </a:p>
      </dgm:t>
    </dgm:pt>
    <dgm:pt modelId="{8A4B3AFA-1182-4BA6-865D-F5FFA02E8C39}" type="parTrans" cxnId="{6A582D96-A400-4F4C-8589-6B82BCC7E8CE}">
      <dgm:prSet/>
      <dgm:spPr/>
      <dgm:t>
        <a:bodyPr/>
        <a:lstStyle/>
        <a:p>
          <a:endParaRPr lang="en-US"/>
        </a:p>
      </dgm:t>
    </dgm:pt>
    <dgm:pt modelId="{42233D54-0070-4C42-A455-1139962EE412}" type="sibTrans" cxnId="{6A582D96-A400-4F4C-8589-6B82BCC7E8CE}">
      <dgm:prSet/>
      <dgm:spPr/>
      <dgm:t>
        <a:bodyPr/>
        <a:lstStyle/>
        <a:p>
          <a:endParaRPr lang="en-US"/>
        </a:p>
      </dgm:t>
    </dgm:pt>
    <dgm:pt modelId="{27D2CCC5-0533-4015-8DD8-76604E2BB1A2}">
      <dgm:prSet/>
      <dgm:spPr/>
      <dgm:t>
        <a:bodyPr/>
        <a:lstStyle/>
        <a:p>
          <a:r>
            <a:rPr lang="ja-JP"/>
            <a:t>“</a:t>
          </a:r>
          <a:r>
            <a:rPr lang="en-GB"/>
            <a:t>Is the government right to .…</a:t>
          </a:r>
          <a:r>
            <a:rPr lang="ja-JP"/>
            <a:t>”</a:t>
          </a:r>
          <a:endParaRPr lang="en-US"/>
        </a:p>
      </dgm:t>
    </dgm:pt>
    <dgm:pt modelId="{F7102AB0-4249-4072-936F-AD1E314CE711}" type="parTrans" cxnId="{9A4D65DC-0EF1-45EC-A804-EFB94C3DA2D4}">
      <dgm:prSet/>
      <dgm:spPr/>
      <dgm:t>
        <a:bodyPr/>
        <a:lstStyle/>
        <a:p>
          <a:endParaRPr lang="en-US"/>
        </a:p>
      </dgm:t>
    </dgm:pt>
    <dgm:pt modelId="{7B8D4095-356B-43D6-9F22-668675B15A8A}" type="sibTrans" cxnId="{9A4D65DC-0EF1-45EC-A804-EFB94C3DA2D4}">
      <dgm:prSet/>
      <dgm:spPr/>
      <dgm:t>
        <a:bodyPr/>
        <a:lstStyle/>
        <a:p>
          <a:endParaRPr lang="en-US"/>
        </a:p>
      </dgm:t>
    </dgm:pt>
    <dgm:pt modelId="{8E557A27-8DE7-BA43-A90C-045922B740B4}" type="pres">
      <dgm:prSet presAssocID="{FC040B47-5C47-4EC7-BF06-3B6C8E4A6CC8}" presName="linear" presStyleCnt="0">
        <dgm:presLayoutVars>
          <dgm:dir/>
          <dgm:animLvl val="lvl"/>
          <dgm:resizeHandles val="exact"/>
        </dgm:presLayoutVars>
      </dgm:prSet>
      <dgm:spPr/>
    </dgm:pt>
    <dgm:pt modelId="{F2867F44-4854-1447-B5E6-9510AFFD01BC}" type="pres">
      <dgm:prSet presAssocID="{D5FC007F-2F9C-4F21-8DB9-6C2BACE9E0A8}" presName="parentLin" presStyleCnt="0"/>
      <dgm:spPr/>
    </dgm:pt>
    <dgm:pt modelId="{0F84031B-4BC2-3D4F-849B-E4DEC1B6D5B1}" type="pres">
      <dgm:prSet presAssocID="{D5FC007F-2F9C-4F21-8DB9-6C2BACE9E0A8}" presName="parentLeftMargin" presStyleLbl="node1" presStyleIdx="0" presStyleCnt="3"/>
      <dgm:spPr/>
    </dgm:pt>
    <dgm:pt modelId="{CF5D40D3-5FC4-734F-813B-2D23F36DD66B}" type="pres">
      <dgm:prSet presAssocID="{D5FC007F-2F9C-4F21-8DB9-6C2BACE9E0A8}" presName="parentText" presStyleLbl="node1" presStyleIdx="0" presStyleCnt="3">
        <dgm:presLayoutVars>
          <dgm:chMax val="0"/>
          <dgm:bulletEnabled val="1"/>
        </dgm:presLayoutVars>
      </dgm:prSet>
      <dgm:spPr/>
    </dgm:pt>
    <dgm:pt modelId="{C389D65C-B693-5843-A454-4AA474D67301}" type="pres">
      <dgm:prSet presAssocID="{D5FC007F-2F9C-4F21-8DB9-6C2BACE9E0A8}" presName="negativeSpace" presStyleCnt="0"/>
      <dgm:spPr/>
    </dgm:pt>
    <dgm:pt modelId="{141212AC-4EC5-4E4C-837C-420789840A7E}" type="pres">
      <dgm:prSet presAssocID="{D5FC007F-2F9C-4F21-8DB9-6C2BACE9E0A8}" presName="childText" presStyleLbl="conFgAcc1" presStyleIdx="0" presStyleCnt="3">
        <dgm:presLayoutVars>
          <dgm:bulletEnabled val="1"/>
        </dgm:presLayoutVars>
      </dgm:prSet>
      <dgm:spPr/>
    </dgm:pt>
    <dgm:pt modelId="{48F35E07-6FCD-2E45-96FA-D3623CB4D8EA}" type="pres">
      <dgm:prSet presAssocID="{C6047790-6FBF-4A32-B7C8-C64F45EA18E0}" presName="spaceBetweenRectangles" presStyleCnt="0"/>
      <dgm:spPr/>
    </dgm:pt>
    <dgm:pt modelId="{63B5C88C-38CA-124F-8DFC-B436E9416733}" type="pres">
      <dgm:prSet presAssocID="{50451C01-C916-47EC-8356-4823D0CFB267}" presName="parentLin" presStyleCnt="0"/>
      <dgm:spPr/>
    </dgm:pt>
    <dgm:pt modelId="{5DAABD3D-3B9D-4449-98FD-CCE04CC0D360}" type="pres">
      <dgm:prSet presAssocID="{50451C01-C916-47EC-8356-4823D0CFB267}" presName="parentLeftMargin" presStyleLbl="node1" presStyleIdx="0" presStyleCnt="3"/>
      <dgm:spPr/>
    </dgm:pt>
    <dgm:pt modelId="{39F7CE6E-9E82-3D40-8079-677E3D0DB939}" type="pres">
      <dgm:prSet presAssocID="{50451C01-C916-47EC-8356-4823D0CFB267}" presName="parentText" presStyleLbl="node1" presStyleIdx="1" presStyleCnt="3">
        <dgm:presLayoutVars>
          <dgm:chMax val="0"/>
          <dgm:bulletEnabled val="1"/>
        </dgm:presLayoutVars>
      </dgm:prSet>
      <dgm:spPr/>
    </dgm:pt>
    <dgm:pt modelId="{C3FAAFD7-6B65-F441-BE8E-70E9E72DF49F}" type="pres">
      <dgm:prSet presAssocID="{50451C01-C916-47EC-8356-4823D0CFB267}" presName="negativeSpace" presStyleCnt="0"/>
      <dgm:spPr/>
    </dgm:pt>
    <dgm:pt modelId="{D0537D04-D647-CE4F-BE29-232CCBA239BA}" type="pres">
      <dgm:prSet presAssocID="{50451C01-C916-47EC-8356-4823D0CFB267}" presName="childText" presStyleLbl="conFgAcc1" presStyleIdx="1" presStyleCnt="3">
        <dgm:presLayoutVars>
          <dgm:bulletEnabled val="1"/>
        </dgm:presLayoutVars>
      </dgm:prSet>
      <dgm:spPr/>
    </dgm:pt>
    <dgm:pt modelId="{640422DC-CF11-5F4D-A8C0-DF1A4557C678}" type="pres">
      <dgm:prSet presAssocID="{42233D54-0070-4C42-A455-1139962EE412}" presName="spaceBetweenRectangles" presStyleCnt="0"/>
      <dgm:spPr/>
    </dgm:pt>
    <dgm:pt modelId="{BE94D1D0-7542-4A4D-8028-2BA3CC2E4269}" type="pres">
      <dgm:prSet presAssocID="{27D2CCC5-0533-4015-8DD8-76604E2BB1A2}" presName="parentLin" presStyleCnt="0"/>
      <dgm:spPr/>
    </dgm:pt>
    <dgm:pt modelId="{E401B6E0-DBA9-3E4E-985E-86BD06AAF905}" type="pres">
      <dgm:prSet presAssocID="{27D2CCC5-0533-4015-8DD8-76604E2BB1A2}" presName="parentLeftMargin" presStyleLbl="node1" presStyleIdx="1" presStyleCnt="3"/>
      <dgm:spPr/>
    </dgm:pt>
    <dgm:pt modelId="{E5E4C3B7-C659-4848-9F29-727D7AD67D42}" type="pres">
      <dgm:prSet presAssocID="{27D2CCC5-0533-4015-8DD8-76604E2BB1A2}" presName="parentText" presStyleLbl="node1" presStyleIdx="2" presStyleCnt="3">
        <dgm:presLayoutVars>
          <dgm:chMax val="0"/>
          <dgm:bulletEnabled val="1"/>
        </dgm:presLayoutVars>
      </dgm:prSet>
      <dgm:spPr/>
    </dgm:pt>
    <dgm:pt modelId="{A4311D7D-6E41-2B4C-B84F-8ED40AF32FBE}" type="pres">
      <dgm:prSet presAssocID="{27D2CCC5-0533-4015-8DD8-76604E2BB1A2}" presName="negativeSpace" presStyleCnt="0"/>
      <dgm:spPr/>
    </dgm:pt>
    <dgm:pt modelId="{E2ED209B-6835-EE47-8F1B-AC1F442E39F0}" type="pres">
      <dgm:prSet presAssocID="{27D2CCC5-0533-4015-8DD8-76604E2BB1A2}" presName="childText" presStyleLbl="conFgAcc1" presStyleIdx="2" presStyleCnt="3">
        <dgm:presLayoutVars>
          <dgm:bulletEnabled val="1"/>
        </dgm:presLayoutVars>
      </dgm:prSet>
      <dgm:spPr/>
    </dgm:pt>
  </dgm:ptLst>
  <dgm:cxnLst>
    <dgm:cxn modelId="{4C67883D-2C0E-8D47-9D84-7911CCCDA495}" type="presOf" srcId="{27D2CCC5-0533-4015-8DD8-76604E2BB1A2}" destId="{E5E4C3B7-C659-4848-9F29-727D7AD67D42}" srcOrd="1" destOrd="0" presId="urn:microsoft.com/office/officeart/2005/8/layout/list1"/>
    <dgm:cxn modelId="{20731547-0190-F248-BD2C-CC6C4960C333}" type="presOf" srcId="{D5FC007F-2F9C-4F21-8DB9-6C2BACE9E0A8}" destId="{CF5D40D3-5FC4-734F-813B-2D23F36DD66B}" srcOrd="1" destOrd="0" presId="urn:microsoft.com/office/officeart/2005/8/layout/list1"/>
    <dgm:cxn modelId="{AB44908B-4EFE-BA45-B3FA-8FA3D3F7642B}" type="presOf" srcId="{50451C01-C916-47EC-8356-4823D0CFB267}" destId="{39F7CE6E-9E82-3D40-8079-677E3D0DB939}" srcOrd="1" destOrd="0" presId="urn:microsoft.com/office/officeart/2005/8/layout/list1"/>
    <dgm:cxn modelId="{6A582D96-A400-4F4C-8589-6B82BCC7E8CE}" srcId="{FC040B47-5C47-4EC7-BF06-3B6C8E4A6CC8}" destId="{50451C01-C916-47EC-8356-4823D0CFB267}" srcOrd="1" destOrd="0" parTransId="{8A4B3AFA-1182-4BA6-865D-F5FFA02E8C39}" sibTransId="{42233D54-0070-4C42-A455-1139962EE412}"/>
    <dgm:cxn modelId="{6618D596-3EF4-1642-8872-68B25F23060E}" type="presOf" srcId="{FC040B47-5C47-4EC7-BF06-3B6C8E4A6CC8}" destId="{8E557A27-8DE7-BA43-A90C-045922B740B4}" srcOrd="0" destOrd="0" presId="urn:microsoft.com/office/officeart/2005/8/layout/list1"/>
    <dgm:cxn modelId="{8684B7A2-0EA8-A844-A20F-53ECD39C9B7A}" type="presOf" srcId="{D5FC007F-2F9C-4F21-8DB9-6C2BACE9E0A8}" destId="{0F84031B-4BC2-3D4F-849B-E4DEC1B6D5B1}" srcOrd="0" destOrd="0" presId="urn:microsoft.com/office/officeart/2005/8/layout/list1"/>
    <dgm:cxn modelId="{5471E3A2-5410-40DF-8A8C-F111FF0CA021}" srcId="{FC040B47-5C47-4EC7-BF06-3B6C8E4A6CC8}" destId="{D5FC007F-2F9C-4F21-8DB9-6C2BACE9E0A8}" srcOrd="0" destOrd="0" parTransId="{60763EF7-A43D-4C0D-8E84-56C3F3E5A6BF}" sibTransId="{C6047790-6FBF-4A32-B7C8-C64F45EA18E0}"/>
    <dgm:cxn modelId="{9A4D65DC-0EF1-45EC-A804-EFB94C3DA2D4}" srcId="{FC040B47-5C47-4EC7-BF06-3B6C8E4A6CC8}" destId="{27D2CCC5-0533-4015-8DD8-76604E2BB1A2}" srcOrd="2" destOrd="0" parTransId="{F7102AB0-4249-4072-936F-AD1E314CE711}" sibTransId="{7B8D4095-356B-43D6-9F22-668675B15A8A}"/>
    <dgm:cxn modelId="{9F836BE9-E477-2C48-9BE6-3F6FB12C208D}" type="presOf" srcId="{50451C01-C916-47EC-8356-4823D0CFB267}" destId="{5DAABD3D-3B9D-4449-98FD-CCE04CC0D360}" srcOrd="0" destOrd="0" presId="urn:microsoft.com/office/officeart/2005/8/layout/list1"/>
    <dgm:cxn modelId="{E4AC48EB-132F-6045-84FB-A2447C7A5CB0}" type="presOf" srcId="{27D2CCC5-0533-4015-8DD8-76604E2BB1A2}" destId="{E401B6E0-DBA9-3E4E-985E-86BD06AAF905}" srcOrd="0" destOrd="0" presId="urn:microsoft.com/office/officeart/2005/8/layout/list1"/>
    <dgm:cxn modelId="{C31DCAD5-63F3-4348-AB9E-657800AC7CBD}" type="presParOf" srcId="{8E557A27-8DE7-BA43-A90C-045922B740B4}" destId="{F2867F44-4854-1447-B5E6-9510AFFD01BC}" srcOrd="0" destOrd="0" presId="urn:microsoft.com/office/officeart/2005/8/layout/list1"/>
    <dgm:cxn modelId="{67916365-710A-8743-8A34-87DEC875CC5B}" type="presParOf" srcId="{F2867F44-4854-1447-B5E6-9510AFFD01BC}" destId="{0F84031B-4BC2-3D4F-849B-E4DEC1B6D5B1}" srcOrd="0" destOrd="0" presId="urn:microsoft.com/office/officeart/2005/8/layout/list1"/>
    <dgm:cxn modelId="{DF2BF37C-8975-664C-ACC2-112209E324A2}" type="presParOf" srcId="{F2867F44-4854-1447-B5E6-9510AFFD01BC}" destId="{CF5D40D3-5FC4-734F-813B-2D23F36DD66B}" srcOrd="1" destOrd="0" presId="urn:microsoft.com/office/officeart/2005/8/layout/list1"/>
    <dgm:cxn modelId="{99C64905-E3D4-7241-9E2F-743B8E7A3E27}" type="presParOf" srcId="{8E557A27-8DE7-BA43-A90C-045922B740B4}" destId="{C389D65C-B693-5843-A454-4AA474D67301}" srcOrd="1" destOrd="0" presId="urn:microsoft.com/office/officeart/2005/8/layout/list1"/>
    <dgm:cxn modelId="{97CAF7DA-69E5-B84F-B82F-60BC81444851}" type="presParOf" srcId="{8E557A27-8DE7-BA43-A90C-045922B740B4}" destId="{141212AC-4EC5-4E4C-837C-420789840A7E}" srcOrd="2" destOrd="0" presId="urn:microsoft.com/office/officeart/2005/8/layout/list1"/>
    <dgm:cxn modelId="{78E161BB-F7AA-DC43-981B-18F7DE816A80}" type="presParOf" srcId="{8E557A27-8DE7-BA43-A90C-045922B740B4}" destId="{48F35E07-6FCD-2E45-96FA-D3623CB4D8EA}" srcOrd="3" destOrd="0" presId="urn:microsoft.com/office/officeart/2005/8/layout/list1"/>
    <dgm:cxn modelId="{D57E39E3-6904-BD4E-9918-76F4152225A9}" type="presParOf" srcId="{8E557A27-8DE7-BA43-A90C-045922B740B4}" destId="{63B5C88C-38CA-124F-8DFC-B436E9416733}" srcOrd="4" destOrd="0" presId="urn:microsoft.com/office/officeart/2005/8/layout/list1"/>
    <dgm:cxn modelId="{BC85C5AD-EEF5-C048-A45B-6CFCBBF2D52D}" type="presParOf" srcId="{63B5C88C-38CA-124F-8DFC-B436E9416733}" destId="{5DAABD3D-3B9D-4449-98FD-CCE04CC0D360}" srcOrd="0" destOrd="0" presId="urn:microsoft.com/office/officeart/2005/8/layout/list1"/>
    <dgm:cxn modelId="{3864ECC1-D881-BD43-9B11-8A6D4354B4E8}" type="presParOf" srcId="{63B5C88C-38CA-124F-8DFC-B436E9416733}" destId="{39F7CE6E-9E82-3D40-8079-677E3D0DB939}" srcOrd="1" destOrd="0" presId="urn:microsoft.com/office/officeart/2005/8/layout/list1"/>
    <dgm:cxn modelId="{9C7114DD-D860-274A-A2F0-E19422AAA1D5}" type="presParOf" srcId="{8E557A27-8DE7-BA43-A90C-045922B740B4}" destId="{C3FAAFD7-6B65-F441-BE8E-70E9E72DF49F}" srcOrd="5" destOrd="0" presId="urn:microsoft.com/office/officeart/2005/8/layout/list1"/>
    <dgm:cxn modelId="{2F2065F6-E1F4-9949-AFB8-22D9A9470D79}" type="presParOf" srcId="{8E557A27-8DE7-BA43-A90C-045922B740B4}" destId="{D0537D04-D647-CE4F-BE29-232CCBA239BA}" srcOrd="6" destOrd="0" presId="urn:microsoft.com/office/officeart/2005/8/layout/list1"/>
    <dgm:cxn modelId="{F4BE61AE-5533-4644-A780-F0F8D4F38F3C}" type="presParOf" srcId="{8E557A27-8DE7-BA43-A90C-045922B740B4}" destId="{640422DC-CF11-5F4D-A8C0-DF1A4557C678}" srcOrd="7" destOrd="0" presId="urn:microsoft.com/office/officeart/2005/8/layout/list1"/>
    <dgm:cxn modelId="{45F8E8C9-8D6E-5E41-AE92-10B73A85714E}" type="presParOf" srcId="{8E557A27-8DE7-BA43-A90C-045922B740B4}" destId="{BE94D1D0-7542-4A4D-8028-2BA3CC2E4269}" srcOrd="8" destOrd="0" presId="urn:microsoft.com/office/officeart/2005/8/layout/list1"/>
    <dgm:cxn modelId="{84189A71-536C-EC45-BC54-37AEF5009B8B}" type="presParOf" srcId="{BE94D1D0-7542-4A4D-8028-2BA3CC2E4269}" destId="{E401B6E0-DBA9-3E4E-985E-86BD06AAF905}" srcOrd="0" destOrd="0" presId="urn:microsoft.com/office/officeart/2005/8/layout/list1"/>
    <dgm:cxn modelId="{2310C1E4-0385-7D4F-979E-EFF0EAE31D1F}" type="presParOf" srcId="{BE94D1D0-7542-4A4D-8028-2BA3CC2E4269}" destId="{E5E4C3B7-C659-4848-9F29-727D7AD67D42}" srcOrd="1" destOrd="0" presId="urn:microsoft.com/office/officeart/2005/8/layout/list1"/>
    <dgm:cxn modelId="{1D64AE82-81A1-8844-8C81-A57370A0020D}" type="presParOf" srcId="{8E557A27-8DE7-BA43-A90C-045922B740B4}" destId="{A4311D7D-6E41-2B4C-B84F-8ED40AF32FBE}" srcOrd="9" destOrd="0" presId="urn:microsoft.com/office/officeart/2005/8/layout/list1"/>
    <dgm:cxn modelId="{816CB543-F4BC-1249-B714-649135E937E8}" type="presParOf" srcId="{8E557A27-8DE7-BA43-A90C-045922B740B4}" destId="{E2ED209B-6835-EE47-8F1B-AC1F442E39F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8F16B85-3D61-466C-A86E-E0AE53A1FCE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F09D963-B99F-4AC2-B165-B57177FB0FE0}">
      <dgm:prSet/>
      <dgm:spPr/>
      <dgm:t>
        <a:bodyPr/>
        <a:lstStyle/>
        <a:p>
          <a:r>
            <a:rPr lang="en-GB"/>
            <a:t>Avoid this:</a:t>
          </a:r>
          <a:endParaRPr lang="en-US"/>
        </a:p>
      </dgm:t>
    </dgm:pt>
    <dgm:pt modelId="{4B4511CC-151A-49C8-87B6-DFECFDD6DF3D}" type="parTrans" cxnId="{1088E5A0-459C-498A-83E6-F4F5780FBF13}">
      <dgm:prSet/>
      <dgm:spPr/>
      <dgm:t>
        <a:bodyPr/>
        <a:lstStyle/>
        <a:p>
          <a:endParaRPr lang="en-US"/>
        </a:p>
      </dgm:t>
    </dgm:pt>
    <dgm:pt modelId="{E672684F-36EC-482F-BB3C-B5ECEFB470D1}" type="sibTrans" cxnId="{1088E5A0-459C-498A-83E6-F4F5780FBF13}">
      <dgm:prSet/>
      <dgm:spPr/>
      <dgm:t>
        <a:bodyPr/>
        <a:lstStyle/>
        <a:p>
          <a:endParaRPr lang="en-US"/>
        </a:p>
      </dgm:t>
    </dgm:pt>
    <dgm:pt modelId="{AAFEC12A-35DB-44A2-B369-7582A443A848}">
      <dgm:prSet/>
      <dgm:spPr/>
      <dgm:t>
        <a:bodyPr/>
        <a:lstStyle/>
        <a:p>
          <a:r>
            <a:rPr lang="ja-JP"/>
            <a:t>“</a:t>
          </a:r>
          <a:r>
            <a:rPr lang="en-GB"/>
            <a:t>Answer these questions to the best of your ability</a:t>
          </a:r>
          <a:r>
            <a:rPr lang="ja-JP"/>
            <a:t>”</a:t>
          </a:r>
          <a:endParaRPr lang="en-US"/>
        </a:p>
      </dgm:t>
    </dgm:pt>
    <dgm:pt modelId="{534F17FC-A179-4CC6-BE76-77194D4FDB2A}" type="parTrans" cxnId="{6B2FE216-330D-4F06-A66F-1A9E03CD9629}">
      <dgm:prSet/>
      <dgm:spPr/>
      <dgm:t>
        <a:bodyPr/>
        <a:lstStyle/>
        <a:p>
          <a:endParaRPr lang="en-US"/>
        </a:p>
      </dgm:t>
    </dgm:pt>
    <dgm:pt modelId="{FE969925-4119-4A49-87B6-2F49BE195858}" type="sibTrans" cxnId="{6B2FE216-330D-4F06-A66F-1A9E03CD9629}">
      <dgm:prSet/>
      <dgm:spPr/>
      <dgm:t>
        <a:bodyPr/>
        <a:lstStyle/>
        <a:p>
          <a:endParaRPr lang="en-US"/>
        </a:p>
      </dgm:t>
    </dgm:pt>
    <dgm:pt modelId="{518801E1-D603-48C6-8DBC-2AE779124C1B}">
      <dgm:prSet/>
      <dgm:spPr/>
      <dgm:t>
        <a:bodyPr/>
        <a:lstStyle/>
        <a:p>
          <a:r>
            <a:rPr lang="ja-JP"/>
            <a:t>“‘</a:t>
          </a:r>
          <a:r>
            <a:rPr lang="en-GB"/>
            <a:t>Dwelling</a:t>
          </a:r>
          <a:r>
            <a:rPr lang="ja-JP"/>
            <a:t>’</a:t>
          </a:r>
          <a:r>
            <a:rPr lang="en-GB"/>
            <a:t> means the place where you regularly live</a:t>
          </a:r>
          <a:r>
            <a:rPr lang="ja-JP"/>
            <a:t>”</a:t>
          </a:r>
          <a:r>
            <a:rPr lang="en-GB"/>
            <a:t>.</a:t>
          </a:r>
          <a:endParaRPr lang="en-US"/>
        </a:p>
      </dgm:t>
    </dgm:pt>
    <dgm:pt modelId="{1734FEF1-DC01-4530-8EEE-3F112C1D393D}" type="parTrans" cxnId="{15BDCECE-495B-487B-8EC3-F24E5858C03C}">
      <dgm:prSet/>
      <dgm:spPr/>
      <dgm:t>
        <a:bodyPr/>
        <a:lstStyle/>
        <a:p>
          <a:endParaRPr lang="en-US"/>
        </a:p>
      </dgm:t>
    </dgm:pt>
    <dgm:pt modelId="{0DA3F7DD-DFFA-472F-8D21-899D1623DD71}" type="sibTrans" cxnId="{15BDCECE-495B-487B-8EC3-F24E5858C03C}">
      <dgm:prSet/>
      <dgm:spPr/>
      <dgm:t>
        <a:bodyPr/>
        <a:lstStyle/>
        <a:p>
          <a:endParaRPr lang="en-US"/>
        </a:p>
      </dgm:t>
    </dgm:pt>
    <dgm:pt modelId="{BD550C5A-AE15-4C43-BC08-EAE833D81D87}" type="pres">
      <dgm:prSet presAssocID="{08F16B85-3D61-466C-A86E-E0AE53A1FCE2}" presName="linear" presStyleCnt="0">
        <dgm:presLayoutVars>
          <dgm:animLvl val="lvl"/>
          <dgm:resizeHandles val="exact"/>
        </dgm:presLayoutVars>
      </dgm:prSet>
      <dgm:spPr/>
    </dgm:pt>
    <dgm:pt modelId="{3C97AC7A-7467-BC45-8BAD-AD1E78198325}" type="pres">
      <dgm:prSet presAssocID="{BF09D963-B99F-4AC2-B165-B57177FB0FE0}" presName="parentText" presStyleLbl="node1" presStyleIdx="0" presStyleCnt="3">
        <dgm:presLayoutVars>
          <dgm:chMax val="0"/>
          <dgm:bulletEnabled val="1"/>
        </dgm:presLayoutVars>
      </dgm:prSet>
      <dgm:spPr/>
    </dgm:pt>
    <dgm:pt modelId="{B8DCBA58-8B55-544C-BF22-5399E29E75DA}" type="pres">
      <dgm:prSet presAssocID="{E672684F-36EC-482F-BB3C-B5ECEFB470D1}" presName="spacer" presStyleCnt="0"/>
      <dgm:spPr/>
    </dgm:pt>
    <dgm:pt modelId="{AF231F3B-3FC0-D546-BA1C-660C771FA739}" type="pres">
      <dgm:prSet presAssocID="{AAFEC12A-35DB-44A2-B369-7582A443A848}" presName="parentText" presStyleLbl="node1" presStyleIdx="1" presStyleCnt="3">
        <dgm:presLayoutVars>
          <dgm:chMax val="0"/>
          <dgm:bulletEnabled val="1"/>
        </dgm:presLayoutVars>
      </dgm:prSet>
      <dgm:spPr/>
    </dgm:pt>
    <dgm:pt modelId="{CE969889-1098-804A-B66C-2A92868472E3}" type="pres">
      <dgm:prSet presAssocID="{FE969925-4119-4A49-87B6-2F49BE195858}" presName="spacer" presStyleCnt="0"/>
      <dgm:spPr/>
    </dgm:pt>
    <dgm:pt modelId="{2D4628A5-4256-CD43-969C-2CC9FD380CC4}" type="pres">
      <dgm:prSet presAssocID="{518801E1-D603-48C6-8DBC-2AE779124C1B}" presName="parentText" presStyleLbl="node1" presStyleIdx="2" presStyleCnt="3">
        <dgm:presLayoutVars>
          <dgm:chMax val="0"/>
          <dgm:bulletEnabled val="1"/>
        </dgm:presLayoutVars>
      </dgm:prSet>
      <dgm:spPr/>
    </dgm:pt>
  </dgm:ptLst>
  <dgm:cxnLst>
    <dgm:cxn modelId="{1AEA3200-D7A0-4746-A1D3-1324241D4983}" type="presOf" srcId="{518801E1-D603-48C6-8DBC-2AE779124C1B}" destId="{2D4628A5-4256-CD43-969C-2CC9FD380CC4}" srcOrd="0" destOrd="0" presId="urn:microsoft.com/office/officeart/2005/8/layout/vList2"/>
    <dgm:cxn modelId="{6B2FE216-330D-4F06-A66F-1A9E03CD9629}" srcId="{08F16B85-3D61-466C-A86E-E0AE53A1FCE2}" destId="{AAFEC12A-35DB-44A2-B369-7582A443A848}" srcOrd="1" destOrd="0" parTransId="{534F17FC-A179-4CC6-BE76-77194D4FDB2A}" sibTransId="{FE969925-4119-4A49-87B6-2F49BE195858}"/>
    <dgm:cxn modelId="{D4A67417-AD0A-734D-9B09-3D9E5E7277BF}" type="presOf" srcId="{AAFEC12A-35DB-44A2-B369-7582A443A848}" destId="{AF231F3B-3FC0-D546-BA1C-660C771FA739}" srcOrd="0" destOrd="0" presId="urn:microsoft.com/office/officeart/2005/8/layout/vList2"/>
    <dgm:cxn modelId="{4F112C35-51C5-C840-BC26-92E91FF7F25B}" type="presOf" srcId="{08F16B85-3D61-466C-A86E-E0AE53A1FCE2}" destId="{BD550C5A-AE15-4C43-BC08-EAE833D81D87}" srcOrd="0" destOrd="0" presId="urn:microsoft.com/office/officeart/2005/8/layout/vList2"/>
    <dgm:cxn modelId="{1088E5A0-459C-498A-83E6-F4F5780FBF13}" srcId="{08F16B85-3D61-466C-A86E-E0AE53A1FCE2}" destId="{BF09D963-B99F-4AC2-B165-B57177FB0FE0}" srcOrd="0" destOrd="0" parTransId="{4B4511CC-151A-49C8-87B6-DFECFDD6DF3D}" sibTransId="{E672684F-36EC-482F-BB3C-B5ECEFB470D1}"/>
    <dgm:cxn modelId="{15BDCECE-495B-487B-8EC3-F24E5858C03C}" srcId="{08F16B85-3D61-466C-A86E-E0AE53A1FCE2}" destId="{518801E1-D603-48C6-8DBC-2AE779124C1B}" srcOrd="2" destOrd="0" parTransId="{1734FEF1-DC01-4530-8EEE-3F112C1D393D}" sibTransId="{0DA3F7DD-DFFA-472F-8D21-899D1623DD71}"/>
    <dgm:cxn modelId="{FAF028EA-67CA-5C43-8FB4-536141EB90BC}" type="presOf" srcId="{BF09D963-B99F-4AC2-B165-B57177FB0FE0}" destId="{3C97AC7A-7467-BC45-8BAD-AD1E78198325}" srcOrd="0" destOrd="0" presId="urn:microsoft.com/office/officeart/2005/8/layout/vList2"/>
    <dgm:cxn modelId="{D4EC144D-900F-544F-A1D4-0FC20B6E0B1B}" type="presParOf" srcId="{BD550C5A-AE15-4C43-BC08-EAE833D81D87}" destId="{3C97AC7A-7467-BC45-8BAD-AD1E78198325}" srcOrd="0" destOrd="0" presId="urn:microsoft.com/office/officeart/2005/8/layout/vList2"/>
    <dgm:cxn modelId="{0A59D1CD-6DEF-E64D-BDBF-AB069C4FDF8A}" type="presParOf" srcId="{BD550C5A-AE15-4C43-BC08-EAE833D81D87}" destId="{B8DCBA58-8B55-544C-BF22-5399E29E75DA}" srcOrd="1" destOrd="0" presId="urn:microsoft.com/office/officeart/2005/8/layout/vList2"/>
    <dgm:cxn modelId="{C3C71B6B-75B2-614C-BF33-5FD100AF3D81}" type="presParOf" srcId="{BD550C5A-AE15-4C43-BC08-EAE833D81D87}" destId="{AF231F3B-3FC0-D546-BA1C-660C771FA739}" srcOrd="2" destOrd="0" presId="urn:microsoft.com/office/officeart/2005/8/layout/vList2"/>
    <dgm:cxn modelId="{57CCABAA-9B17-D545-A1D6-B3CBF0A4C414}" type="presParOf" srcId="{BD550C5A-AE15-4C43-BC08-EAE833D81D87}" destId="{CE969889-1098-804A-B66C-2A92868472E3}" srcOrd="3" destOrd="0" presId="urn:microsoft.com/office/officeart/2005/8/layout/vList2"/>
    <dgm:cxn modelId="{31BE89D9-61B4-F64B-80FC-B6328B367619}" type="presParOf" srcId="{BD550C5A-AE15-4C43-BC08-EAE833D81D87}" destId="{2D4628A5-4256-CD43-969C-2CC9FD380CC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54E38-26C0-2A4F-8033-282DA321A4E1}">
      <dsp:nvSpPr>
        <dsp:cNvPr id="0" name=""/>
        <dsp:cNvSpPr/>
      </dsp:nvSpPr>
      <dsp:spPr>
        <a:xfrm>
          <a:off x="0" y="28695"/>
          <a:ext cx="7012370" cy="226395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The whole reason you write the literature review is to be able to write your ……</a:t>
          </a:r>
          <a:endParaRPr lang="en-US" sz="4300" kern="1200"/>
        </a:p>
      </dsp:txBody>
      <dsp:txXfrm>
        <a:off x="110517" y="139212"/>
        <a:ext cx="6791336" cy="2042916"/>
      </dsp:txXfrm>
    </dsp:sp>
    <dsp:sp modelId="{400313E8-A456-674B-8672-11BB2ED1F405}">
      <dsp:nvSpPr>
        <dsp:cNvPr id="0" name=""/>
        <dsp:cNvSpPr/>
      </dsp:nvSpPr>
      <dsp:spPr>
        <a:xfrm>
          <a:off x="0" y="2416485"/>
          <a:ext cx="7012370" cy="2263950"/>
        </a:xfrm>
        <a:prstGeom prst="roundRect">
          <a:avLst/>
        </a:prstGeom>
        <a:gradFill rotWithShape="0">
          <a:gsLst>
            <a:gs pos="0">
              <a:schemeClr val="accent2">
                <a:hueOff val="-1497770"/>
                <a:satOff val="-9554"/>
                <a:lumOff val="10196"/>
                <a:alphaOff val="0"/>
                <a:tint val="98000"/>
                <a:lumMod val="110000"/>
              </a:schemeClr>
            </a:gs>
            <a:gs pos="84000">
              <a:schemeClr val="accent2">
                <a:hueOff val="-1497770"/>
                <a:satOff val="-9554"/>
                <a:lumOff val="10196"/>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Questions</a:t>
          </a:r>
          <a:endParaRPr lang="en-US" sz="4300" kern="1200"/>
        </a:p>
      </dsp:txBody>
      <dsp:txXfrm>
        <a:off x="110517" y="2527002"/>
        <a:ext cx="6791336" cy="20429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D416A-D837-404C-9EA5-090CAC27B2ED}">
      <dsp:nvSpPr>
        <dsp:cNvPr id="0" name=""/>
        <dsp:cNvSpPr/>
      </dsp:nvSpPr>
      <dsp:spPr>
        <a:xfrm>
          <a:off x="0" y="574"/>
          <a:ext cx="7012370" cy="134513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D4B3AC-A0D1-4164-91DA-0D2CE4826A8F}">
      <dsp:nvSpPr>
        <dsp:cNvPr id="0" name=""/>
        <dsp:cNvSpPr/>
      </dsp:nvSpPr>
      <dsp:spPr>
        <a:xfrm>
          <a:off x="406904" y="303230"/>
          <a:ext cx="739825" cy="7398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811419B-55DA-4B4C-A4EC-07986E8C8D7C}">
      <dsp:nvSpPr>
        <dsp:cNvPr id="0" name=""/>
        <dsp:cNvSpPr/>
      </dsp:nvSpPr>
      <dsp:spPr>
        <a:xfrm>
          <a:off x="1553633" y="574"/>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90000"/>
            </a:lnSpc>
            <a:spcBef>
              <a:spcPct val="0"/>
            </a:spcBef>
            <a:spcAft>
              <a:spcPct val="35000"/>
            </a:spcAft>
            <a:buNone/>
          </a:pPr>
          <a:r>
            <a:rPr lang="en-GB" sz="2500" kern="1200"/>
            <a:t>For a questionnaires and interviews;</a:t>
          </a:r>
          <a:endParaRPr lang="en-US" sz="2500" kern="1200"/>
        </a:p>
      </dsp:txBody>
      <dsp:txXfrm>
        <a:off x="1553633" y="574"/>
        <a:ext cx="5458736" cy="1345137"/>
      </dsp:txXfrm>
    </dsp:sp>
    <dsp:sp modelId="{01F4083E-D680-4B90-B22D-E0772A97D4B2}">
      <dsp:nvSpPr>
        <dsp:cNvPr id="0" name=""/>
        <dsp:cNvSpPr/>
      </dsp:nvSpPr>
      <dsp:spPr>
        <a:xfrm>
          <a:off x="0" y="1681996"/>
          <a:ext cx="7012370" cy="134513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00A4FE-E401-4FAD-93B0-3D9C198EC1B2}">
      <dsp:nvSpPr>
        <dsp:cNvPr id="0" name=""/>
        <dsp:cNvSpPr/>
      </dsp:nvSpPr>
      <dsp:spPr>
        <a:xfrm>
          <a:off x="406904" y="1984652"/>
          <a:ext cx="739825" cy="7398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9D1E870-AF90-4956-BEA7-A62E3A6C77CC}">
      <dsp:nvSpPr>
        <dsp:cNvPr id="0" name=""/>
        <dsp:cNvSpPr/>
      </dsp:nvSpPr>
      <dsp:spPr>
        <a:xfrm>
          <a:off x="1553633" y="1681996"/>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90000"/>
            </a:lnSpc>
            <a:spcBef>
              <a:spcPct val="0"/>
            </a:spcBef>
            <a:spcAft>
              <a:spcPct val="35000"/>
            </a:spcAft>
            <a:buNone/>
          </a:pPr>
          <a:r>
            <a:rPr lang="en-GB" sz="2500" kern="1200"/>
            <a:t>Show the justification for individual questions - why do you need the data and how will it be used (analysed)?</a:t>
          </a:r>
          <a:endParaRPr lang="en-US" sz="2500" kern="1200"/>
        </a:p>
      </dsp:txBody>
      <dsp:txXfrm>
        <a:off x="1553633" y="1681996"/>
        <a:ext cx="5458736" cy="1345137"/>
      </dsp:txXfrm>
    </dsp:sp>
    <dsp:sp modelId="{BFBB46DC-FCDE-4D4E-BBFC-6056A852F5F8}">
      <dsp:nvSpPr>
        <dsp:cNvPr id="0" name=""/>
        <dsp:cNvSpPr/>
      </dsp:nvSpPr>
      <dsp:spPr>
        <a:xfrm>
          <a:off x="0" y="3363418"/>
          <a:ext cx="7012370" cy="134513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340B98-7AC3-4762-BC79-3ED7E62A294F}">
      <dsp:nvSpPr>
        <dsp:cNvPr id="0" name=""/>
        <dsp:cNvSpPr/>
      </dsp:nvSpPr>
      <dsp:spPr>
        <a:xfrm>
          <a:off x="406904" y="3666074"/>
          <a:ext cx="739825" cy="7398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75493F3-D087-4A23-8734-196457773ADB}">
      <dsp:nvSpPr>
        <dsp:cNvPr id="0" name=""/>
        <dsp:cNvSpPr/>
      </dsp:nvSpPr>
      <dsp:spPr>
        <a:xfrm>
          <a:off x="1553633" y="3363418"/>
          <a:ext cx="5458736" cy="1345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360" tIns="142360" rIns="142360" bIns="142360" numCol="1" spcCol="1270" anchor="ctr" anchorCtr="0">
          <a:noAutofit/>
        </a:bodyPr>
        <a:lstStyle/>
        <a:p>
          <a:pPr marL="0" lvl="0" indent="0" algn="l" defTabSz="1111250">
            <a:lnSpc>
              <a:spcPct val="90000"/>
            </a:lnSpc>
            <a:spcBef>
              <a:spcPct val="0"/>
            </a:spcBef>
            <a:spcAft>
              <a:spcPct val="35000"/>
            </a:spcAft>
            <a:buNone/>
          </a:pPr>
          <a:r>
            <a:rPr lang="en-GB" sz="2500" kern="1200"/>
            <a:t>Show the justification for choosing the respondents - how will they provide reliable, repeatable data?</a:t>
          </a:r>
          <a:endParaRPr lang="en-US" sz="2500" kern="1200"/>
        </a:p>
      </dsp:txBody>
      <dsp:txXfrm>
        <a:off x="1553633" y="3363418"/>
        <a:ext cx="5458736" cy="13451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E55B2-A303-7C42-A181-AF3ED4D1E1C0}">
      <dsp:nvSpPr>
        <dsp:cNvPr id="0" name=""/>
        <dsp:cNvSpPr/>
      </dsp:nvSpPr>
      <dsp:spPr>
        <a:xfrm>
          <a:off x="0" y="654803"/>
          <a:ext cx="7012370" cy="2512125"/>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44238" tIns="604012" rIns="544238" bIns="206248" numCol="1" spcCol="1270" anchor="t" anchorCtr="0">
          <a:noAutofit/>
        </a:bodyPr>
        <a:lstStyle/>
        <a:p>
          <a:pPr marL="285750" lvl="1" indent="-285750" algn="l" defTabSz="1289050">
            <a:lnSpc>
              <a:spcPct val="90000"/>
            </a:lnSpc>
            <a:spcBef>
              <a:spcPct val="0"/>
            </a:spcBef>
            <a:spcAft>
              <a:spcPct val="15000"/>
            </a:spcAft>
            <a:buChar char="•"/>
          </a:pPr>
          <a:r>
            <a:rPr lang="en-US" sz="2900" kern="1200"/>
            <a:t>Including:</a:t>
          </a:r>
        </a:p>
        <a:p>
          <a:pPr marL="285750" lvl="1" indent="-285750" algn="l" defTabSz="1289050">
            <a:lnSpc>
              <a:spcPct val="90000"/>
            </a:lnSpc>
            <a:spcBef>
              <a:spcPct val="0"/>
            </a:spcBef>
            <a:spcAft>
              <a:spcPct val="15000"/>
            </a:spcAft>
            <a:buChar char="•"/>
          </a:pPr>
          <a:r>
            <a:rPr lang="en-US" sz="2900" kern="1200"/>
            <a:t>Mail(ed) surveys (or e-mail surveys)</a:t>
          </a:r>
        </a:p>
        <a:p>
          <a:pPr marL="285750" lvl="1" indent="-285750" algn="l" defTabSz="1289050">
            <a:lnSpc>
              <a:spcPct val="90000"/>
            </a:lnSpc>
            <a:spcBef>
              <a:spcPct val="0"/>
            </a:spcBef>
            <a:spcAft>
              <a:spcPct val="15000"/>
            </a:spcAft>
            <a:buChar char="•"/>
          </a:pPr>
          <a:r>
            <a:rPr lang="en-US" sz="2900" kern="1200"/>
            <a:t>Web-based surveys</a:t>
          </a:r>
        </a:p>
        <a:p>
          <a:pPr marL="285750" lvl="1" indent="-285750" algn="l" defTabSz="1289050">
            <a:lnSpc>
              <a:spcPct val="90000"/>
            </a:lnSpc>
            <a:spcBef>
              <a:spcPct val="0"/>
            </a:spcBef>
            <a:spcAft>
              <a:spcPct val="15000"/>
            </a:spcAft>
            <a:buChar char="•"/>
          </a:pPr>
          <a:r>
            <a:rPr lang="en-US" sz="2900" kern="1200"/>
            <a:t>Paper surveys </a:t>
          </a:r>
        </a:p>
      </dsp:txBody>
      <dsp:txXfrm>
        <a:off x="0" y="654803"/>
        <a:ext cx="7012370" cy="2512125"/>
      </dsp:txXfrm>
    </dsp:sp>
    <dsp:sp modelId="{B3F252C2-80A0-6C4B-87F4-CA439093C7F2}">
      <dsp:nvSpPr>
        <dsp:cNvPr id="0" name=""/>
        <dsp:cNvSpPr/>
      </dsp:nvSpPr>
      <dsp:spPr>
        <a:xfrm>
          <a:off x="350618" y="226763"/>
          <a:ext cx="4908659" cy="85608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5536" tIns="0" rIns="185536" bIns="0" numCol="1" spcCol="1270" anchor="ctr" anchorCtr="0">
          <a:noAutofit/>
        </a:bodyPr>
        <a:lstStyle/>
        <a:p>
          <a:pPr marL="0" lvl="0" indent="0" algn="l" defTabSz="1289050">
            <a:lnSpc>
              <a:spcPct val="90000"/>
            </a:lnSpc>
            <a:spcBef>
              <a:spcPct val="0"/>
            </a:spcBef>
            <a:spcAft>
              <a:spcPct val="35000"/>
            </a:spcAft>
            <a:buNone/>
          </a:pPr>
          <a:r>
            <a:rPr lang="en-US" sz="2900" kern="1200"/>
            <a:t>Self-administered questionnaires</a:t>
          </a:r>
        </a:p>
      </dsp:txBody>
      <dsp:txXfrm>
        <a:off x="392408" y="268553"/>
        <a:ext cx="4825079" cy="772500"/>
      </dsp:txXfrm>
    </dsp:sp>
    <dsp:sp modelId="{94219F57-F8DB-1948-BB41-60A4DD3567DB}">
      <dsp:nvSpPr>
        <dsp:cNvPr id="0" name=""/>
        <dsp:cNvSpPr/>
      </dsp:nvSpPr>
      <dsp:spPr>
        <a:xfrm>
          <a:off x="0" y="3751568"/>
          <a:ext cx="7012370" cy="7308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9D565B-D8EA-7C41-BFDD-10439379FF57}">
      <dsp:nvSpPr>
        <dsp:cNvPr id="0" name=""/>
        <dsp:cNvSpPr/>
      </dsp:nvSpPr>
      <dsp:spPr>
        <a:xfrm>
          <a:off x="350618" y="3323527"/>
          <a:ext cx="4908659" cy="85608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5536" tIns="0" rIns="185536" bIns="0" numCol="1" spcCol="1270" anchor="ctr" anchorCtr="0">
          <a:noAutofit/>
        </a:bodyPr>
        <a:lstStyle/>
        <a:p>
          <a:pPr marL="0" lvl="0" indent="0" algn="l" defTabSz="1289050">
            <a:lnSpc>
              <a:spcPct val="90000"/>
            </a:lnSpc>
            <a:spcBef>
              <a:spcPct val="0"/>
            </a:spcBef>
            <a:spcAft>
              <a:spcPct val="35000"/>
            </a:spcAft>
            <a:buNone/>
          </a:pPr>
          <a:r>
            <a:rPr lang="en-US" sz="2900" kern="1200"/>
            <a:t>Web 2.0 surveys </a:t>
          </a:r>
        </a:p>
      </dsp:txBody>
      <dsp:txXfrm>
        <a:off x="392408" y="3365317"/>
        <a:ext cx="4825079" cy="772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CDE8E-617D-2B41-92C9-F6C0324C3CE4}">
      <dsp:nvSpPr>
        <dsp:cNvPr id="0" name=""/>
        <dsp:cNvSpPr/>
      </dsp:nvSpPr>
      <dsp:spPr>
        <a:xfrm>
          <a:off x="0" y="756165"/>
          <a:ext cx="7012370" cy="730079"/>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What do you want out of the analysis?</a:t>
          </a:r>
          <a:endParaRPr lang="en-US" sz="3200" kern="1200"/>
        </a:p>
      </dsp:txBody>
      <dsp:txXfrm>
        <a:off x="35640" y="791805"/>
        <a:ext cx="6941090" cy="658799"/>
      </dsp:txXfrm>
    </dsp:sp>
    <dsp:sp modelId="{84C7DCE0-B9B6-F14D-ACCB-6A35FC44ACEA}">
      <dsp:nvSpPr>
        <dsp:cNvPr id="0" name=""/>
        <dsp:cNvSpPr/>
      </dsp:nvSpPr>
      <dsp:spPr>
        <a:xfrm>
          <a:off x="0" y="1578405"/>
          <a:ext cx="7012370" cy="730079"/>
        </a:xfrm>
        <a:prstGeom prst="roundRect">
          <a:avLst/>
        </a:prstGeom>
        <a:gradFill rotWithShape="0">
          <a:gsLst>
            <a:gs pos="0">
              <a:schemeClr val="accent2">
                <a:hueOff val="-499257"/>
                <a:satOff val="-3185"/>
                <a:lumOff val="3399"/>
                <a:alphaOff val="0"/>
                <a:tint val="98000"/>
                <a:lumMod val="110000"/>
              </a:schemeClr>
            </a:gs>
            <a:gs pos="84000">
              <a:schemeClr val="accent2">
                <a:hueOff val="-499257"/>
                <a:satOff val="-3185"/>
                <a:lumOff val="3399"/>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Description</a:t>
          </a:r>
          <a:endParaRPr lang="en-US" sz="3200" kern="1200"/>
        </a:p>
      </dsp:txBody>
      <dsp:txXfrm>
        <a:off x="35640" y="1614045"/>
        <a:ext cx="6941090" cy="658799"/>
      </dsp:txXfrm>
    </dsp:sp>
    <dsp:sp modelId="{3E0E527B-DE1D-7540-8724-77ADDAB4AFEA}">
      <dsp:nvSpPr>
        <dsp:cNvPr id="0" name=""/>
        <dsp:cNvSpPr/>
      </dsp:nvSpPr>
      <dsp:spPr>
        <a:xfrm>
          <a:off x="0" y="2400645"/>
          <a:ext cx="7012370" cy="730079"/>
        </a:xfrm>
        <a:prstGeom prst="roundRect">
          <a:avLst/>
        </a:prstGeom>
        <a:gradFill rotWithShape="0">
          <a:gsLst>
            <a:gs pos="0">
              <a:schemeClr val="accent2">
                <a:hueOff val="-998513"/>
                <a:satOff val="-6369"/>
                <a:lumOff val="6797"/>
                <a:alphaOff val="0"/>
                <a:tint val="98000"/>
                <a:lumMod val="110000"/>
              </a:schemeClr>
            </a:gs>
            <a:gs pos="84000">
              <a:schemeClr val="accent2">
                <a:hueOff val="-998513"/>
                <a:satOff val="-6369"/>
                <a:lumOff val="6797"/>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Substantive or formal theory</a:t>
          </a:r>
          <a:endParaRPr lang="en-US" sz="3200" kern="1200"/>
        </a:p>
      </dsp:txBody>
      <dsp:txXfrm>
        <a:off x="35640" y="2436285"/>
        <a:ext cx="6941090" cy="658799"/>
      </dsp:txXfrm>
    </dsp:sp>
    <dsp:sp modelId="{BA597E92-E14D-1147-B3BD-ECE67E768BFE}">
      <dsp:nvSpPr>
        <dsp:cNvPr id="0" name=""/>
        <dsp:cNvSpPr/>
      </dsp:nvSpPr>
      <dsp:spPr>
        <a:xfrm>
          <a:off x="0" y="3222885"/>
          <a:ext cx="7012370" cy="730079"/>
        </a:xfrm>
        <a:prstGeom prst="roundRect">
          <a:avLst/>
        </a:prstGeom>
        <a:gradFill rotWithShape="0">
          <a:gsLst>
            <a:gs pos="0">
              <a:schemeClr val="accent2">
                <a:hueOff val="-1497770"/>
                <a:satOff val="-9554"/>
                <a:lumOff val="10196"/>
                <a:alphaOff val="0"/>
                <a:tint val="98000"/>
                <a:lumMod val="110000"/>
              </a:schemeClr>
            </a:gs>
            <a:gs pos="84000">
              <a:schemeClr val="accent2">
                <a:hueOff val="-1497770"/>
                <a:satOff val="-9554"/>
                <a:lumOff val="10196"/>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Theory testing</a:t>
          </a:r>
          <a:endParaRPr lang="en-US" sz="3200" kern="1200"/>
        </a:p>
      </dsp:txBody>
      <dsp:txXfrm>
        <a:off x="35640" y="3258525"/>
        <a:ext cx="6941090" cy="6587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E882-A646-D44B-9997-234C9569F016}">
      <dsp:nvSpPr>
        <dsp:cNvPr id="0" name=""/>
        <dsp:cNvSpPr/>
      </dsp:nvSpPr>
      <dsp:spPr>
        <a:xfrm>
          <a:off x="0" y="318135"/>
          <a:ext cx="7012370" cy="63648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Asking respondents a series of open-ended questions. They can generate both standardized quantifiable data, and more in-depth qualitative data.</a:t>
          </a:r>
          <a:endParaRPr lang="en-US" sz="1700" kern="1200"/>
        </a:p>
      </dsp:txBody>
      <dsp:txXfrm>
        <a:off x="31070" y="349205"/>
        <a:ext cx="6950230" cy="574340"/>
      </dsp:txXfrm>
    </dsp:sp>
    <dsp:sp modelId="{9D77E96D-AD74-1340-9522-D867344E20BD}">
      <dsp:nvSpPr>
        <dsp:cNvPr id="0" name=""/>
        <dsp:cNvSpPr/>
      </dsp:nvSpPr>
      <dsp:spPr>
        <a:xfrm>
          <a:off x="0" y="1003575"/>
          <a:ext cx="7012370" cy="636480"/>
        </a:xfrm>
        <a:prstGeom prst="roundRect">
          <a:avLst/>
        </a:prstGeom>
        <a:gradFill rotWithShape="0">
          <a:gsLst>
            <a:gs pos="0">
              <a:schemeClr val="accent2">
                <a:hueOff val="-499257"/>
                <a:satOff val="-3185"/>
                <a:lumOff val="3399"/>
                <a:alphaOff val="0"/>
                <a:tint val="98000"/>
                <a:lumMod val="110000"/>
              </a:schemeClr>
            </a:gs>
            <a:gs pos="84000">
              <a:schemeClr val="accent2">
                <a:hueOff val="-499257"/>
                <a:satOff val="-3185"/>
                <a:lumOff val="3399"/>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Style</a:t>
          </a:r>
          <a:endParaRPr lang="en-US" sz="1700" kern="1200"/>
        </a:p>
      </dsp:txBody>
      <dsp:txXfrm>
        <a:off x="31070" y="1034645"/>
        <a:ext cx="6950230" cy="574340"/>
      </dsp:txXfrm>
    </dsp:sp>
    <dsp:sp modelId="{2E2F6F22-C501-044A-A658-D6060BCD4E5C}">
      <dsp:nvSpPr>
        <dsp:cNvPr id="0" name=""/>
        <dsp:cNvSpPr/>
      </dsp:nvSpPr>
      <dsp:spPr>
        <a:xfrm>
          <a:off x="0" y="1640055"/>
          <a:ext cx="701237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643"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kern="1200"/>
            <a:t>Structured</a:t>
          </a:r>
          <a:endParaRPr lang="en-US" sz="1300" kern="1200"/>
        </a:p>
        <a:p>
          <a:pPr marL="114300" lvl="1" indent="-114300" algn="l" defTabSz="577850">
            <a:lnSpc>
              <a:spcPct val="90000"/>
            </a:lnSpc>
            <a:spcBef>
              <a:spcPct val="0"/>
            </a:spcBef>
            <a:spcAft>
              <a:spcPct val="20000"/>
            </a:spcAft>
            <a:buChar char="•"/>
          </a:pPr>
          <a:r>
            <a:rPr lang="en-GB" sz="1300" kern="1200"/>
            <a:t>Semi-structured</a:t>
          </a:r>
          <a:endParaRPr lang="en-US" sz="1300" kern="1200"/>
        </a:p>
        <a:p>
          <a:pPr marL="114300" lvl="1" indent="-114300" algn="l" defTabSz="577850">
            <a:lnSpc>
              <a:spcPct val="90000"/>
            </a:lnSpc>
            <a:spcBef>
              <a:spcPct val="0"/>
            </a:spcBef>
            <a:spcAft>
              <a:spcPct val="20000"/>
            </a:spcAft>
            <a:buChar char="•"/>
          </a:pPr>
          <a:r>
            <a:rPr lang="en-GB" sz="1300" kern="1200"/>
            <a:t>Unstructured</a:t>
          </a:r>
          <a:endParaRPr lang="en-US" sz="1300" kern="1200"/>
        </a:p>
        <a:p>
          <a:pPr marL="114300" lvl="1" indent="-114300" algn="l" defTabSz="577850">
            <a:lnSpc>
              <a:spcPct val="90000"/>
            </a:lnSpc>
            <a:spcBef>
              <a:spcPct val="0"/>
            </a:spcBef>
            <a:spcAft>
              <a:spcPct val="20000"/>
            </a:spcAft>
            <a:buChar char="•"/>
          </a:pPr>
          <a:r>
            <a:rPr lang="en-GB" sz="1300" kern="1200"/>
            <a:t>Focus groups</a:t>
          </a:r>
          <a:endParaRPr lang="en-US" sz="1300" kern="1200"/>
        </a:p>
      </dsp:txBody>
      <dsp:txXfrm>
        <a:off x="0" y="1640055"/>
        <a:ext cx="7012370" cy="844560"/>
      </dsp:txXfrm>
    </dsp:sp>
    <dsp:sp modelId="{B519D54A-892D-ED48-8A3F-26769DA37A5C}">
      <dsp:nvSpPr>
        <dsp:cNvPr id="0" name=""/>
        <dsp:cNvSpPr/>
      </dsp:nvSpPr>
      <dsp:spPr>
        <a:xfrm>
          <a:off x="0" y="2484615"/>
          <a:ext cx="7012370" cy="636480"/>
        </a:xfrm>
        <a:prstGeom prst="roundRect">
          <a:avLst/>
        </a:prstGeom>
        <a:gradFill rotWithShape="0">
          <a:gsLst>
            <a:gs pos="0">
              <a:schemeClr val="accent2">
                <a:hueOff val="-998513"/>
                <a:satOff val="-6369"/>
                <a:lumOff val="6797"/>
                <a:alphaOff val="0"/>
                <a:tint val="98000"/>
                <a:lumMod val="110000"/>
              </a:schemeClr>
            </a:gs>
            <a:gs pos="84000">
              <a:schemeClr val="accent2">
                <a:hueOff val="-998513"/>
                <a:satOff val="-6369"/>
                <a:lumOff val="6797"/>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Purpose</a:t>
          </a:r>
          <a:endParaRPr lang="en-US" sz="1700" kern="1200"/>
        </a:p>
      </dsp:txBody>
      <dsp:txXfrm>
        <a:off x="31070" y="2515685"/>
        <a:ext cx="6950230" cy="574340"/>
      </dsp:txXfrm>
    </dsp:sp>
    <dsp:sp modelId="{9CAAC999-E977-1743-8883-606F46CFDB5F}">
      <dsp:nvSpPr>
        <dsp:cNvPr id="0" name=""/>
        <dsp:cNvSpPr/>
      </dsp:nvSpPr>
      <dsp:spPr>
        <a:xfrm>
          <a:off x="0" y="3121095"/>
          <a:ext cx="7012370" cy="633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643"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kern="1200"/>
            <a:t>Expert information</a:t>
          </a:r>
          <a:endParaRPr lang="en-US" sz="1300" kern="1200"/>
        </a:p>
        <a:p>
          <a:pPr marL="114300" lvl="1" indent="-114300" algn="l" defTabSz="577850">
            <a:lnSpc>
              <a:spcPct val="90000"/>
            </a:lnSpc>
            <a:spcBef>
              <a:spcPct val="0"/>
            </a:spcBef>
            <a:spcAft>
              <a:spcPct val="20000"/>
            </a:spcAft>
            <a:buChar char="•"/>
          </a:pPr>
          <a:r>
            <a:rPr lang="en-GB" sz="1300" kern="1200"/>
            <a:t>Subject of interest or </a:t>
          </a:r>
          <a:endParaRPr lang="en-US" sz="1300" kern="1200"/>
        </a:p>
        <a:p>
          <a:pPr marL="114300" lvl="1" indent="-114300" algn="l" defTabSz="577850">
            <a:lnSpc>
              <a:spcPct val="90000"/>
            </a:lnSpc>
            <a:spcBef>
              <a:spcPct val="0"/>
            </a:spcBef>
            <a:spcAft>
              <a:spcPct val="20000"/>
            </a:spcAft>
            <a:buChar char="•"/>
          </a:pPr>
          <a:r>
            <a:rPr lang="en-GB" sz="1300" kern="1200"/>
            <a:t>attitudes</a:t>
          </a:r>
          <a:endParaRPr lang="en-US" sz="1300" kern="1200"/>
        </a:p>
      </dsp:txBody>
      <dsp:txXfrm>
        <a:off x="0" y="3121095"/>
        <a:ext cx="7012370" cy="633420"/>
      </dsp:txXfrm>
    </dsp:sp>
    <dsp:sp modelId="{8911F5C6-6B14-CE41-9DE6-F815F5D0881B}">
      <dsp:nvSpPr>
        <dsp:cNvPr id="0" name=""/>
        <dsp:cNvSpPr/>
      </dsp:nvSpPr>
      <dsp:spPr>
        <a:xfrm>
          <a:off x="0" y="3754515"/>
          <a:ext cx="7012370" cy="636480"/>
        </a:xfrm>
        <a:prstGeom prst="roundRect">
          <a:avLst/>
        </a:prstGeom>
        <a:gradFill rotWithShape="0">
          <a:gsLst>
            <a:gs pos="0">
              <a:schemeClr val="accent2">
                <a:hueOff val="-1497770"/>
                <a:satOff val="-9554"/>
                <a:lumOff val="10196"/>
                <a:alphaOff val="0"/>
                <a:tint val="98000"/>
                <a:lumMod val="110000"/>
              </a:schemeClr>
            </a:gs>
            <a:gs pos="84000">
              <a:schemeClr val="accent2">
                <a:hueOff val="-1497770"/>
                <a:satOff val="-9554"/>
                <a:lumOff val="10196"/>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Pilot interviews</a:t>
          </a:r>
          <a:endParaRPr lang="en-US" sz="1700" kern="1200"/>
        </a:p>
      </dsp:txBody>
      <dsp:txXfrm>
        <a:off x="31070" y="3785585"/>
        <a:ext cx="6950230" cy="5743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B40A11-57DF-974B-9047-AF15CABBFECA}">
      <dsp:nvSpPr>
        <dsp:cNvPr id="0" name=""/>
        <dsp:cNvSpPr/>
      </dsp:nvSpPr>
      <dsp:spPr>
        <a:xfrm>
          <a:off x="0" y="12113"/>
          <a:ext cx="7012370" cy="906896"/>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Retention problem</a:t>
          </a:r>
          <a:endParaRPr lang="en-US" sz="2400" kern="1200"/>
        </a:p>
      </dsp:txBody>
      <dsp:txXfrm>
        <a:off x="44271" y="56384"/>
        <a:ext cx="6923828" cy="818354"/>
      </dsp:txXfrm>
    </dsp:sp>
    <dsp:sp modelId="{8BE8815E-1CF5-C140-8ADF-6B5CA8B985FC}">
      <dsp:nvSpPr>
        <dsp:cNvPr id="0" name=""/>
        <dsp:cNvSpPr/>
      </dsp:nvSpPr>
      <dsp:spPr>
        <a:xfrm>
          <a:off x="0" y="988129"/>
          <a:ext cx="7012370" cy="906896"/>
        </a:xfrm>
        <a:prstGeom prst="roundRect">
          <a:avLst/>
        </a:prstGeom>
        <a:solidFill>
          <a:schemeClr val="accent2">
            <a:hueOff val="-499257"/>
            <a:satOff val="-3185"/>
            <a:lumOff val="3399"/>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 too many categories in answer to remember</a:t>
          </a:r>
          <a:endParaRPr lang="en-US" sz="2400" kern="1200"/>
        </a:p>
      </dsp:txBody>
      <dsp:txXfrm>
        <a:off x="44271" y="1032400"/>
        <a:ext cx="6923828" cy="818354"/>
      </dsp:txXfrm>
    </dsp:sp>
    <dsp:sp modelId="{2283DF9E-557F-E246-8168-869E0274F351}">
      <dsp:nvSpPr>
        <dsp:cNvPr id="0" name=""/>
        <dsp:cNvSpPr/>
      </dsp:nvSpPr>
      <dsp:spPr>
        <a:xfrm>
          <a:off x="0" y="1895025"/>
          <a:ext cx="7012370" cy="919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64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kern="1200"/>
            <a:t>use numbered scale</a:t>
          </a:r>
          <a:endParaRPr lang="en-US" sz="1900" kern="1200"/>
        </a:p>
        <a:p>
          <a:pPr marL="171450" lvl="1" indent="-171450" algn="l" defTabSz="844550">
            <a:lnSpc>
              <a:spcPct val="90000"/>
            </a:lnSpc>
            <a:spcBef>
              <a:spcPct val="0"/>
            </a:spcBef>
            <a:spcAft>
              <a:spcPct val="20000"/>
            </a:spcAft>
            <a:buChar char="•"/>
          </a:pPr>
          <a:r>
            <a:rPr lang="en-GB" sz="1900" kern="1200"/>
            <a:t>get direction of feeling then intensity</a:t>
          </a:r>
          <a:endParaRPr lang="en-US" sz="1900" kern="1200"/>
        </a:p>
        <a:p>
          <a:pPr marL="171450" lvl="1" indent="-171450" algn="l" defTabSz="844550">
            <a:lnSpc>
              <a:spcPct val="90000"/>
            </a:lnSpc>
            <a:spcBef>
              <a:spcPct val="0"/>
            </a:spcBef>
            <a:spcAft>
              <a:spcPct val="20000"/>
            </a:spcAft>
            <a:buChar char="•"/>
          </a:pPr>
          <a:r>
            <a:rPr lang="en-GB" sz="1900" kern="1200"/>
            <a:t>include in question then repeat list</a:t>
          </a:r>
          <a:endParaRPr lang="en-US" sz="1900" kern="1200"/>
        </a:p>
      </dsp:txBody>
      <dsp:txXfrm>
        <a:off x="0" y="1895025"/>
        <a:ext cx="7012370" cy="919080"/>
      </dsp:txXfrm>
    </dsp:sp>
    <dsp:sp modelId="{97D1DB7B-AA8D-E048-A6D0-563C75FC03D1}">
      <dsp:nvSpPr>
        <dsp:cNvPr id="0" name=""/>
        <dsp:cNvSpPr/>
      </dsp:nvSpPr>
      <dsp:spPr>
        <a:xfrm>
          <a:off x="0" y="2814105"/>
          <a:ext cx="7012370" cy="906896"/>
        </a:xfrm>
        <a:prstGeom prst="roundRect">
          <a:avLst/>
        </a:prstGeom>
        <a:solidFill>
          <a:schemeClr val="accent2">
            <a:hueOff val="-998513"/>
            <a:satOff val="-6369"/>
            <a:lumOff val="679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Provide guides for interviewer on questionnaire – distinguish from questions</a:t>
          </a:r>
          <a:endParaRPr lang="en-US" sz="2400" kern="1200"/>
        </a:p>
      </dsp:txBody>
      <dsp:txXfrm>
        <a:off x="44271" y="2858376"/>
        <a:ext cx="6923828" cy="818354"/>
      </dsp:txXfrm>
    </dsp:sp>
    <dsp:sp modelId="{3505A271-3DCE-1643-8D9D-F8940A85ED11}">
      <dsp:nvSpPr>
        <dsp:cNvPr id="0" name=""/>
        <dsp:cNvSpPr/>
      </dsp:nvSpPr>
      <dsp:spPr>
        <a:xfrm>
          <a:off x="0" y="3790121"/>
          <a:ext cx="7012370" cy="906896"/>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Make clear what is to be read to respondent and what is not (e.g. instructions for prompt)</a:t>
          </a:r>
          <a:endParaRPr lang="en-US" sz="2400" kern="1200"/>
        </a:p>
      </dsp:txBody>
      <dsp:txXfrm>
        <a:off x="44271" y="3834392"/>
        <a:ext cx="6923828" cy="8183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D7409-E36D-274C-9FB0-C731E492459E}">
      <dsp:nvSpPr>
        <dsp:cNvPr id="0" name=""/>
        <dsp:cNvSpPr/>
      </dsp:nvSpPr>
      <dsp:spPr>
        <a:xfrm>
          <a:off x="0" y="574"/>
          <a:ext cx="7012370" cy="0"/>
        </a:xfrm>
        <a:prstGeom prst="line">
          <a:avLst/>
        </a:prstGeom>
        <a:solidFill>
          <a:schemeClr val="accent5">
            <a:hueOff val="0"/>
            <a:satOff val="0"/>
            <a:lumOff val="0"/>
            <a:alphaOff val="0"/>
          </a:schemeClr>
        </a:solidFill>
        <a:ln w="2222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895532-8302-104A-83AC-2D3723540F3F}">
      <dsp:nvSpPr>
        <dsp:cNvPr id="0" name=""/>
        <dsp:cNvSpPr/>
      </dsp:nvSpPr>
      <dsp:spPr>
        <a:xfrm>
          <a:off x="0" y="574"/>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Needs to be</a:t>
          </a:r>
          <a:endParaRPr lang="en-US" sz="4000" kern="1200"/>
        </a:p>
      </dsp:txBody>
      <dsp:txXfrm>
        <a:off x="0" y="574"/>
        <a:ext cx="7012370" cy="941596"/>
      </dsp:txXfrm>
    </dsp:sp>
    <dsp:sp modelId="{CBE0EBE8-8098-F448-9CB3-FE17A3D5073A}">
      <dsp:nvSpPr>
        <dsp:cNvPr id="0" name=""/>
        <dsp:cNvSpPr/>
      </dsp:nvSpPr>
      <dsp:spPr>
        <a:xfrm>
          <a:off x="0" y="942171"/>
          <a:ext cx="7012370" cy="0"/>
        </a:xfrm>
        <a:prstGeom prst="line">
          <a:avLst/>
        </a:prstGeom>
        <a:solidFill>
          <a:schemeClr val="accent5">
            <a:hueOff val="-368431"/>
            <a:satOff val="151"/>
            <a:lumOff val="-1667"/>
            <a:alphaOff val="0"/>
          </a:schemeClr>
        </a:solidFill>
        <a:ln w="22225" cap="rnd" cmpd="sng" algn="ctr">
          <a:solidFill>
            <a:schemeClr val="accent5">
              <a:hueOff val="-368431"/>
              <a:satOff val="151"/>
              <a:lumOff val="-166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EFA771-885B-F244-A6C7-F5C06F9DDE2D}">
      <dsp:nvSpPr>
        <dsp:cNvPr id="0" name=""/>
        <dsp:cNvSpPr/>
      </dsp:nvSpPr>
      <dsp:spPr>
        <a:xfrm>
          <a:off x="0" y="942171"/>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Unidimensional</a:t>
          </a:r>
          <a:endParaRPr lang="en-US" sz="4000" kern="1200"/>
        </a:p>
      </dsp:txBody>
      <dsp:txXfrm>
        <a:off x="0" y="942171"/>
        <a:ext cx="7012370" cy="941596"/>
      </dsp:txXfrm>
    </dsp:sp>
    <dsp:sp modelId="{4E5CF90C-7429-B849-8E9A-4DD738023A6A}">
      <dsp:nvSpPr>
        <dsp:cNvPr id="0" name=""/>
        <dsp:cNvSpPr/>
      </dsp:nvSpPr>
      <dsp:spPr>
        <a:xfrm>
          <a:off x="0" y="1883767"/>
          <a:ext cx="7012370" cy="0"/>
        </a:xfrm>
        <a:prstGeom prst="line">
          <a:avLst/>
        </a:prstGeom>
        <a:solidFill>
          <a:schemeClr val="accent5">
            <a:hueOff val="-736861"/>
            <a:satOff val="301"/>
            <a:lumOff val="-3334"/>
            <a:alphaOff val="0"/>
          </a:schemeClr>
        </a:solidFill>
        <a:ln w="22225" cap="rnd" cmpd="sng" algn="ctr">
          <a:solidFill>
            <a:schemeClr val="accent5">
              <a:hueOff val="-736861"/>
              <a:satOff val="301"/>
              <a:lumOff val="-333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7807D6-0F65-804E-9D3A-AF75187DB1B1}">
      <dsp:nvSpPr>
        <dsp:cNvPr id="0" name=""/>
        <dsp:cNvSpPr/>
      </dsp:nvSpPr>
      <dsp:spPr>
        <a:xfrm>
          <a:off x="0" y="1883767"/>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Linear (equal intervals)</a:t>
          </a:r>
          <a:endParaRPr lang="en-US" sz="4000" kern="1200"/>
        </a:p>
      </dsp:txBody>
      <dsp:txXfrm>
        <a:off x="0" y="1883767"/>
        <a:ext cx="7012370" cy="941596"/>
      </dsp:txXfrm>
    </dsp:sp>
    <dsp:sp modelId="{DC896B26-D7D7-0849-AFDD-7D7DB9833642}">
      <dsp:nvSpPr>
        <dsp:cNvPr id="0" name=""/>
        <dsp:cNvSpPr/>
      </dsp:nvSpPr>
      <dsp:spPr>
        <a:xfrm>
          <a:off x="0" y="2825363"/>
          <a:ext cx="7012370" cy="0"/>
        </a:xfrm>
        <a:prstGeom prst="line">
          <a:avLst/>
        </a:prstGeom>
        <a:solidFill>
          <a:schemeClr val="accent5">
            <a:hueOff val="-1105292"/>
            <a:satOff val="452"/>
            <a:lumOff val="-5000"/>
            <a:alphaOff val="0"/>
          </a:schemeClr>
        </a:solidFill>
        <a:ln w="22225" cap="rnd" cmpd="sng" algn="ctr">
          <a:solidFill>
            <a:schemeClr val="accent5">
              <a:hueOff val="-1105292"/>
              <a:satOff val="452"/>
              <a:lumOff val="-500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A81AFE-6B92-1A48-AECD-AC5B52EEEAD9}">
      <dsp:nvSpPr>
        <dsp:cNvPr id="0" name=""/>
        <dsp:cNvSpPr/>
      </dsp:nvSpPr>
      <dsp:spPr>
        <a:xfrm>
          <a:off x="0" y="2825363"/>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Reliable</a:t>
          </a:r>
          <a:endParaRPr lang="en-US" sz="4000" kern="1200"/>
        </a:p>
      </dsp:txBody>
      <dsp:txXfrm>
        <a:off x="0" y="2825363"/>
        <a:ext cx="7012370" cy="941596"/>
      </dsp:txXfrm>
    </dsp:sp>
    <dsp:sp modelId="{C4A6AEFB-F109-BA4B-9063-623ADCD00827}">
      <dsp:nvSpPr>
        <dsp:cNvPr id="0" name=""/>
        <dsp:cNvSpPr/>
      </dsp:nvSpPr>
      <dsp:spPr>
        <a:xfrm>
          <a:off x="0" y="3766959"/>
          <a:ext cx="7012370" cy="0"/>
        </a:xfrm>
        <a:prstGeom prst="line">
          <a:avLst/>
        </a:prstGeom>
        <a:solidFill>
          <a:schemeClr val="accent5">
            <a:hueOff val="-1473723"/>
            <a:satOff val="603"/>
            <a:lumOff val="-6667"/>
            <a:alphaOff val="0"/>
          </a:schemeClr>
        </a:solidFill>
        <a:ln w="22225" cap="rnd" cmpd="sng" algn="ctr">
          <a:solidFill>
            <a:schemeClr val="accent5">
              <a:hueOff val="-1473723"/>
              <a:satOff val="603"/>
              <a:lumOff val="-666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916184-8DD4-3F4F-BD47-6F3905FEC808}">
      <dsp:nvSpPr>
        <dsp:cNvPr id="0" name=""/>
        <dsp:cNvSpPr/>
      </dsp:nvSpPr>
      <dsp:spPr>
        <a:xfrm>
          <a:off x="0" y="3766959"/>
          <a:ext cx="7012370" cy="941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Valid (esp. for standard scales)</a:t>
          </a:r>
          <a:endParaRPr lang="en-US" sz="4000" kern="1200"/>
        </a:p>
      </dsp:txBody>
      <dsp:txXfrm>
        <a:off x="0" y="3766959"/>
        <a:ext cx="7012370" cy="9415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8685A2-44C2-8341-AEBD-C5C31067AA19}">
      <dsp:nvSpPr>
        <dsp:cNvPr id="0" name=""/>
        <dsp:cNvSpPr/>
      </dsp:nvSpPr>
      <dsp:spPr>
        <a:xfrm>
          <a:off x="0" y="3338"/>
          <a:ext cx="7012370" cy="1163565"/>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Thurstone </a:t>
          </a:r>
          <a:endParaRPr lang="en-US" sz="5100" kern="1200"/>
        </a:p>
      </dsp:txBody>
      <dsp:txXfrm>
        <a:off x="56801" y="60139"/>
        <a:ext cx="6898768" cy="1049963"/>
      </dsp:txXfrm>
    </dsp:sp>
    <dsp:sp modelId="{ADA481C1-77F1-2F4B-ACE3-0E81298FF263}">
      <dsp:nvSpPr>
        <dsp:cNvPr id="0" name=""/>
        <dsp:cNvSpPr/>
      </dsp:nvSpPr>
      <dsp:spPr>
        <a:xfrm>
          <a:off x="0" y="1166903"/>
          <a:ext cx="7012370" cy="1187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643" tIns="64770" rIns="362712" bIns="64770" numCol="1" spcCol="1270" anchor="t" anchorCtr="0">
          <a:noAutofit/>
        </a:bodyPr>
        <a:lstStyle/>
        <a:p>
          <a:pPr marL="285750" lvl="1" indent="-285750" algn="l" defTabSz="1778000">
            <a:lnSpc>
              <a:spcPct val="90000"/>
            </a:lnSpc>
            <a:spcBef>
              <a:spcPct val="0"/>
            </a:spcBef>
            <a:spcAft>
              <a:spcPct val="20000"/>
            </a:spcAft>
            <a:buChar char="•"/>
          </a:pPr>
          <a:r>
            <a:rPr lang="en-GB" sz="4000" kern="1200"/>
            <a:t>Judges rank agree/disagree items</a:t>
          </a:r>
          <a:endParaRPr lang="en-US" sz="4000" kern="1200"/>
        </a:p>
      </dsp:txBody>
      <dsp:txXfrm>
        <a:off x="0" y="1166903"/>
        <a:ext cx="7012370" cy="1187662"/>
      </dsp:txXfrm>
    </dsp:sp>
    <dsp:sp modelId="{2CB6B208-6DC0-D944-9C58-6FBE31DC9B7B}">
      <dsp:nvSpPr>
        <dsp:cNvPr id="0" name=""/>
        <dsp:cNvSpPr/>
      </dsp:nvSpPr>
      <dsp:spPr>
        <a:xfrm>
          <a:off x="0" y="2354565"/>
          <a:ext cx="7012370" cy="1163565"/>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Likert</a:t>
          </a:r>
          <a:endParaRPr lang="en-US" sz="5100" kern="1200"/>
        </a:p>
      </dsp:txBody>
      <dsp:txXfrm>
        <a:off x="56801" y="2411366"/>
        <a:ext cx="6898768" cy="1049963"/>
      </dsp:txXfrm>
    </dsp:sp>
    <dsp:sp modelId="{B98416DA-4F45-1A4D-A544-F5A54F8E34AC}">
      <dsp:nvSpPr>
        <dsp:cNvPr id="0" name=""/>
        <dsp:cNvSpPr/>
      </dsp:nvSpPr>
      <dsp:spPr>
        <a:xfrm>
          <a:off x="0" y="3518130"/>
          <a:ext cx="7012370" cy="1187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643" tIns="64770" rIns="362712" bIns="64770" numCol="1" spcCol="1270" anchor="t" anchorCtr="0">
          <a:noAutofit/>
        </a:bodyPr>
        <a:lstStyle/>
        <a:p>
          <a:pPr marL="285750" lvl="1" indent="-285750" algn="l" defTabSz="1778000">
            <a:lnSpc>
              <a:spcPct val="90000"/>
            </a:lnSpc>
            <a:spcBef>
              <a:spcPct val="0"/>
            </a:spcBef>
            <a:spcAft>
              <a:spcPct val="20000"/>
            </a:spcAft>
            <a:buChar char="•"/>
          </a:pPr>
          <a:r>
            <a:rPr lang="en-GB" sz="4000" kern="1200"/>
            <a:t>Judges score large list of items</a:t>
          </a:r>
          <a:endParaRPr lang="en-US" sz="4000" kern="1200"/>
        </a:p>
      </dsp:txBody>
      <dsp:txXfrm>
        <a:off x="0" y="3518130"/>
        <a:ext cx="7012370" cy="11876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67B97F-BFE3-4F45-ADB3-E650EAE0368B}">
      <dsp:nvSpPr>
        <dsp:cNvPr id="0" name=""/>
        <dsp:cNvSpPr/>
      </dsp:nvSpPr>
      <dsp:spPr>
        <a:xfrm>
          <a:off x="0" y="31685"/>
          <a:ext cx="7012370" cy="1473706"/>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Leading questions:</a:t>
          </a:r>
          <a:endParaRPr lang="en-US" sz="3900" kern="1200"/>
        </a:p>
      </dsp:txBody>
      <dsp:txXfrm>
        <a:off x="71940" y="103625"/>
        <a:ext cx="6868490" cy="1329826"/>
      </dsp:txXfrm>
    </dsp:sp>
    <dsp:sp modelId="{0D6BFFF5-EC1B-DB4E-B0A9-E6BB2A8D407D}">
      <dsp:nvSpPr>
        <dsp:cNvPr id="0" name=""/>
        <dsp:cNvSpPr/>
      </dsp:nvSpPr>
      <dsp:spPr>
        <a:xfrm>
          <a:off x="0" y="1617712"/>
          <a:ext cx="7012370" cy="1473706"/>
        </a:xfrm>
        <a:prstGeom prst="roundRect">
          <a:avLst/>
        </a:prstGeom>
        <a:solidFill>
          <a:schemeClr val="accent2">
            <a:hueOff val="-748885"/>
            <a:satOff val="-4777"/>
            <a:lumOff val="5098"/>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Are you against giving too much power to trades unions?</a:t>
          </a:r>
          <a:endParaRPr lang="en-US" sz="3900" kern="1200"/>
        </a:p>
      </dsp:txBody>
      <dsp:txXfrm>
        <a:off x="71940" y="1689652"/>
        <a:ext cx="6868490" cy="1329826"/>
      </dsp:txXfrm>
    </dsp:sp>
    <dsp:sp modelId="{864A73C6-8A48-A942-9E7D-3C695B63D9A9}">
      <dsp:nvSpPr>
        <dsp:cNvPr id="0" name=""/>
        <dsp:cNvSpPr/>
      </dsp:nvSpPr>
      <dsp:spPr>
        <a:xfrm>
          <a:off x="0" y="3203738"/>
          <a:ext cx="7012370" cy="1473706"/>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Why don’t you go more often to the supermarket?</a:t>
          </a:r>
          <a:endParaRPr lang="en-US" sz="3900" kern="1200"/>
        </a:p>
      </dsp:txBody>
      <dsp:txXfrm>
        <a:off x="71940" y="3275678"/>
        <a:ext cx="6868490" cy="13298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8BAA0-DA68-2941-8C84-F2E0018AEEE7}">
      <dsp:nvSpPr>
        <dsp:cNvPr id="0" name=""/>
        <dsp:cNvSpPr/>
      </dsp:nvSpPr>
      <dsp:spPr>
        <a:xfrm>
          <a:off x="0" y="288165"/>
          <a:ext cx="7012370" cy="131040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Is your work made more difficult because you are expecting a baby?</a:t>
          </a:r>
          <a:endParaRPr lang="en-US" sz="3500" kern="1200"/>
        </a:p>
      </dsp:txBody>
      <dsp:txXfrm>
        <a:off x="63968" y="352133"/>
        <a:ext cx="6884434" cy="1182464"/>
      </dsp:txXfrm>
    </dsp:sp>
    <dsp:sp modelId="{C8EC8F87-2C85-0549-A34E-74A07622DA04}">
      <dsp:nvSpPr>
        <dsp:cNvPr id="0" name=""/>
        <dsp:cNvSpPr/>
      </dsp:nvSpPr>
      <dsp:spPr>
        <a:xfrm>
          <a:off x="0" y="1699365"/>
          <a:ext cx="7012370" cy="1310400"/>
        </a:xfrm>
        <a:prstGeom prst="roundRect">
          <a:avLst/>
        </a:prstGeom>
        <a:solidFill>
          <a:schemeClr val="accent2">
            <a:hueOff val="-748885"/>
            <a:satOff val="-4777"/>
            <a:lumOff val="5098"/>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Multiple-content questions</a:t>
          </a:r>
          <a:endParaRPr lang="en-US" sz="3500" kern="1200"/>
        </a:p>
      </dsp:txBody>
      <dsp:txXfrm>
        <a:off x="63968" y="1763333"/>
        <a:ext cx="6884434" cy="1182464"/>
      </dsp:txXfrm>
    </dsp:sp>
    <dsp:sp modelId="{22AEFE2D-DC3A-DF42-B585-17DF865694FD}">
      <dsp:nvSpPr>
        <dsp:cNvPr id="0" name=""/>
        <dsp:cNvSpPr/>
      </dsp:nvSpPr>
      <dsp:spPr>
        <a:xfrm>
          <a:off x="0" y="3110565"/>
          <a:ext cx="7012370" cy="1310400"/>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Have you suffered from headaches or sickness lately?</a:t>
          </a:r>
          <a:endParaRPr lang="en-US" sz="3500" kern="1200"/>
        </a:p>
      </dsp:txBody>
      <dsp:txXfrm>
        <a:off x="63968" y="3174533"/>
        <a:ext cx="6884434" cy="11824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CF90A8-B524-4A47-AE5D-2ED8DD17B38D}">
      <dsp:nvSpPr>
        <dsp:cNvPr id="0" name=""/>
        <dsp:cNvSpPr/>
      </dsp:nvSpPr>
      <dsp:spPr>
        <a:xfrm>
          <a:off x="0" y="604965"/>
          <a:ext cx="7012370" cy="168480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How many children do you have? (Asked of all people)</a:t>
          </a:r>
          <a:endParaRPr lang="en-US" sz="4500" kern="1200"/>
        </a:p>
      </dsp:txBody>
      <dsp:txXfrm>
        <a:off x="82245" y="687210"/>
        <a:ext cx="6847880" cy="1520310"/>
      </dsp:txXfrm>
    </dsp:sp>
    <dsp:sp modelId="{AA27726D-A168-134A-B738-3D3E576FA2F2}">
      <dsp:nvSpPr>
        <dsp:cNvPr id="0" name=""/>
        <dsp:cNvSpPr/>
      </dsp:nvSpPr>
      <dsp:spPr>
        <a:xfrm>
          <a:off x="0" y="2419365"/>
          <a:ext cx="7012370" cy="1684800"/>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How old is your car?</a:t>
          </a:r>
          <a:endParaRPr lang="en-US" sz="4500" kern="1200"/>
        </a:p>
      </dsp:txBody>
      <dsp:txXfrm>
        <a:off x="82245" y="2501610"/>
        <a:ext cx="6847880" cy="15203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A3AE1-6D61-7548-828E-456812B480F8}">
      <dsp:nvSpPr>
        <dsp:cNvPr id="0" name=""/>
        <dsp:cNvSpPr/>
      </dsp:nvSpPr>
      <dsp:spPr>
        <a:xfrm>
          <a:off x="0" y="0"/>
          <a:ext cx="7012370" cy="0"/>
        </a:xfrm>
        <a:prstGeom prst="line">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5686A9-64DC-0A41-9408-71DBB2D862A6}">
      <dsp:nvSpPr>
        <dsp:cNvPr id="0" name=""/>
        <dsp:cNvSpPr/>
      </dsp:nvSpPr>
      <dsp:spPr>
        <a:xfrm>
          <a:off x="0" y="0"/>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e.g. Sexual mores, alcohol consumption, law breaking, taboo subjects (e.g. death)</a:t>
          </a:r>
          <a:endParaRPr lang="en-US" sz="1700" kern="1200"/>
        </a:p>
      </dsp:txBody>
      <dsp:txXfrm>
        <a:off x="0" y="0"/>
        <a:ext cx="7012370" cy="588641"/>
      </dsp:txXfrm>
    </dsp:sp>
    <dsp:sp modelId="{B03EF971-F634-224D-A376-1014BB0B30F6}">
      <dsp:nvSpPr>
        <dsp:cNvPr id="0" name=""/>
        <dsp:cNvSpPr/>
      </dsp:nvSpPr>
      <dsp:spPr>
        <a:xfrm>
          <a:off x="0" y="588641"/>
          <a:ext cx="7012370" cy="0"/>
        </a:xfrm>
        <a:prstGeom prst="line">
          <a:avLst/>
        </a:prstGeom>
        <a:solidFill>
          <a:schemeClr val="accent3">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24AFD-CF85-2A45-B5CB-1A6A7C7D993D}">
      <dsp:nvSpPr>
        <dsp:cNvPr id="0" name=""/>
        <dsp:cNvSpPr/>
      </dsp:nvSpPr>
      <dsp:spPr>
        <a:xfrm>
          <a:off x="0" y="588641"/>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Create permissive atmosphere by range of possible answers.</a:t>
          </a:r>
          <a:endParaRPr lang="en-US" sz="1700" kern="1200"/>
        </a:p>
      </dsp:txBody>
      <dsp:txXfrm>
        <a:off x="0" y="588641"/>
        <a:ext cx="7012370" cy="588641"/>
      </dsp:txXfrm>
    </dsp:sp>
    <dsp:sp modelId="{B03F1D75-7DE8-D548-B49E-126322FFD20C}">
      <dsp:nvSpPr>
        <dsp:cNvPr id="0" name=""/>
        <dsp:cNvSpPr/>
      </dsp:nvSpPr>
      <dsp:spPr>
        <a:xfrm>
          <a:off x="0" y="1177282"/>
          <a:ext cx="7012370" cy="0"/>
        </a:xfrm>
        <a:prstGeom prst="line">
          <a:avLst/>
        </a:prstGeom>
        <a:solidFill>
          <a:schemeClr val="accent4">
            <a:hueOff val="0"/>
            <a:satOff val="0"/>
            <a:lumOff val="0"/>
            <a:alphaOff val="0"/>
          </a:schemeClr>
        </a:solidFill>
        <a:ln w="2222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07234D-4AED-0049-8741-C23F4DF20B2B}">
      <dsp:nvSpPr>
        <dsp:cNvPr id="0" name=""/>
        <dsp:cNvSpPr/>
      </dsp:nvSpPr>
      <dsp:spPr>
        <a:xfrm>
          <a:off x="0" y="1177282"/>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e.g. not </a:t>
          </a:r>
          <a:r>
            <a:rPr lang="ja-JP" sz="1700" kern="1200"/>
            <a:t>“</a:t>
          </a:r>
          <a:r>
            <a:rPr lang="en-GB" sz="1700" b="1" kern="1200"/>
            <a:t>Does your child steal?</a:t>
          </a:r>
          <a:r>
            <a:rPr lang="en-GB" sz="1700" kern="1200"/>
            <a:t>”</a:t>
          </a:r>
          <a:endParaRPr lang="en-US" sz="1700" kern="1200"/>
        </a:p>
      </dsp:txBody>
      <dsp:txXfrm>
        <a:off x="0" y="1177282"/>
        <a:ext cx="7012370" cy="588641"/>
      </dsp:txXfrm>
    </dsp:sp>
    <dsp:sp modelId="{E04B20E8-0735-C646-963A-0C59226EA6A3}">
      <dsp:nvSpPr>
        <dsp:cNvPr id="0" name=""/>
        <dsp:cNvSpPr/>
      </dsp:nvSpPr>
      <dsp:spPr>
        <a:xfrm>
          <a:off x="0" y="1765924"/>
          <a:ext cx="7012370" cy="0"/>
        </a:xfrm>
        <a:prstGeom prst="line">
          <a:avLst/>
        </a:prstGeom>
        <a:solidFill>
          <a:schemeClr val="accent5">
            <a:hueOff val="0"/>
            <a:satOff val="0"/>
            <a:lumOff val="0"/>
            <a:alphaOff val="0"/>
          </a:schemeClr>
        </a:solidFill>
        <a:ln w="2222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C92E0A-EF65-1848-8DF9-6735C4800CD7}">
      <dsp:nvSpPr>
        <dsp:cNvPr id="0" name=""/>
        <dsp:cNvSpPr/>
      </dsp:nvSpPr>
      <dsp:spPr>
        <a:xfrm>
          <a:off x="0" y="1765924"/>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but, </a:t>
          </a:r>
          <a:endParaRPr lang="en-US" sz="1700" kern="1200"/>
        </a:p>
      </dsp:txBody>
      <dsp:txXfrm>
        <a:off x="0" y="1765924"/>
        <a:ext cx="7012370" cy="588641"/>
      </dsp:txXfrm>
    </dsp:sp>
    <dsp:sp modelId="{81B1FBA5-EB40-824B-969C-F335709B0B56}">
      <dsp:nvSpPr>
        <dsp:cNvPr id="0" name=""/>
        <dsp:cNvSpPr/>
      </dsp:nvSpPr>
      <dsp:spPr>
        <a:xfrm>
          <a:off x="0" y="2354565"/>
          <a:ext cx="7012370" cy="0"/>
        </a:xfrm>
        <a:prstGeom prst="line">
          <a:avLst/>
        </a:prstGeom>
        <a:solidFill>
          <a:schemeClr val="accent6">
            <a:hueOff val="0"/>
            <a:satOff val="0"/>
            <a:lumOff val="0"/>
            <a:alphaOff val="0"/>
          </a:schemeClr>
        </a:solidFill>
        <a:ln w="2222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0C12EC-9446-A341-89C9-48FF0EF3EF84}">
      <dsp:nvSpPr>
        <dsp:cNvPr id="0" name=""/>
        <dsp:cNvSpPr/>
      </dsp:nvSpPr>
      <dsp:spPr>
        <a:xfrm>
          <a:off x="0" y="2354565"/>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ja-JP" sz="1700" kern="1200"/>
            <a:t>“</a:t>
          </a:r>
          <a:r>
            <a:rPr lang="en-GB" sz="1700" b="1" kern="1200"/>
            <a:t>Which of the following best describes your child</a:t>
          </a:r>
          <a:r>
            <a:rPr lang="en-GB" sz="1700" kern="1200"/>
            <a:t>?</a:t>
          </a:r>
          <a:endParaRPr lang="en-US" sz="1700" kern="1200"/>
        </a:p>
      </dsp:txBody>
      <dsp:txXfrm>
        <a:off x="0" y="2354565"/>
        <a:ext cx="7012370" cy="588641"/>
      </dsp:txXfrm>
    </dsp:sp>
    <dsp:sp modelId="{4588BC1F-BF51-1D42-AE7C-95E8AB3D417B}">
      <dsp:nvSpPr>
        <dsp:cNvPr id="0" name=""/>
        <dsp:cNvSpPr/>
      </dsp:nvSpPr>
      <dsp:spPr>
        <a:xfrm>
          <a:off x="0" y="2943206"/>
          <a:ext cx="7012370" cy="0"/>
        </a:xfrm>
        <a:prstGeom prst="line">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C80596-7AE9-B74E-858A-47010E30403F}">
      <dsp:nvSpPr>
        <dsp:cNvPr id="0" name=""/>
        <dsp:cNvSpPr/>
      </dsp:nvSpPr>
      <dsp:spPr>
        <a:xfrm>
          <a:off x="0" y="2943206"/>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He or she never steals</a:t>
          </a:r>
          <a:endParaRPr lang="en-US" sz="1700" kern="1200"/>
        </a:p>
      </dsp:txBody>
      <dsp:txXfrm>
        <a:off x="0" y="2943206"/>
        <a:ext cx="7012370" cy="588641"/>
      </dsp:txXfrm>
    </dsp:sp>
    <dsp:sp modelId="{EF5DD7D5-18D0-E242-9BAD-94B4932810D3}">
      <dsp:nvSpPr>
        <dsp:cNvPr id="0" name=""/>
        <dsp:cNvSpPr/>
      </dsp:nvSpPr>
      <dsp:spPr>
        <a:xfrm>
          <a:off x="0" y="3531848"/>
          <a:ext cx="7012370" cy="0"/>
        </a:xfrm>
        <a:prstGeom prst="line">
          <a:avLst/>
        </a:prstGeom>
        <a:solidFill>
          <a:schemeClr val="accent3">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5DEE41-D6C4-7A44-B72C-D6E83A390DAE}">
      <dsp:nvSpPr>
        <dsp:cNvPr id="0" name=""/>
        <dsp:cNvSpPr/>
      </dsp:nvSpPr>
      <dsp:spPr>
        <a:xfrm>
          <a:off x="0" y="3531848"/>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He or she sometimes steals (including from home)</a:t>
          </a:r>
          <a:endParaRPr lang="en-US" sz="1700" kern="1200"/>
        </a:p>
      </dsp:txBody>
      <dsp:txXfrm>
        <a:off x="0" y="3531848"/>
        <a:ext cx="7012370" cy="588641"/>
      </dsp:txXfrm>
    </dsp:sp>
    <dsp:sp modelId="{02808FAE-F6AE-C549-B4DC-4A58D027C833}">
      <dsp:nvSpPr>
        <dsp:cNvPr id="0" name=""/>
        <dsp:cNvSpPr/>
      </dsp:nvSpPr>
      <dsp:spPr>
        <a:xfrm>
          <a:off x="0" y="4120489"/>
          <a:ext cx="7012370" cy="0"/>
        </a:xfrm>
        <a:prstGeom prst="line">
          <a:avLst/>
        </a:prstGeom>
        <a:solidFill>
          <a:schemeClr val="accent4">
            <a:hueOff val="0"/>
            <a:satOff val="0"/>
            <a:lumOff val="0"/>
            <a:alphaOff val="0"/>
          </a:schemeClr>
        </a:solidFill>
        <a:ln w="2222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4666B6-7180-B441-81C4-28C77C25E89E}">
      <dsp:nvSpPr>
        <dsp:cNvPr id="0" name=""/>
        <dsp:cNvSpPr/>
      </dsp:nvSpPr>
      <dsp:spPr>
        <a:xfrm>
          <a:off x="0" y="4120489"/>
          <a:ext cx="7012370" cy="5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He or she has stolen on several occasions.</a:t>
          </a:r>
          <a:endParaRPr lang="en-US" sz="1700" kern="1200"/>
        </a:p>
      </dsp:txBody>
      <dsp:txXfrm>
        <a:off x="0" y="4120489"/>
        <a:ext cx="7012370" cy="58864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2FAD3-AC81-0746-8F46-C85EE124644D}">
      <dsp:nvSpPr>
        <dsp:cNvPr id="0" name=""/>
        <dsp:cNvSpPr/>
      </dsp:nvSpPr>
      <dsp:spPr>
        <a:xfrm>
          <a:off x="0" y="23745"/>
          <a:ext cx="7012370" cy="524745"/>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e.g. </a:t>
          </a:r>
          <a:endParaRPr lang="en-US" sz="2300" kern="1200"/>
        </a:p>
      </dsp:txBody>
      <dsp:txXfrm>
        <a:off x="25616" y="49361"/>
        <a:ext cx="6961138" cy="473513"/>
      </dsp:txXfrm>
    </dsp:sp>
    <dsp:sp modelId="{1E50D041-434E-D14E-904F-247DA766B48C}">
      <dsp:nvSpPr>
        <dsp:cNvPr id="0" name=""/>
        <dsp:cNvSpPr/>
      </dsp:nvSpPr>
      <dsp:spPr>
        <a:xfrm>
          <a:off x="0" y="614730"/>
          <a:ext cx="7012370" cy="524745"/>
        </a:xfrm>
        <a:prstGeom prst="roundRect">
          <a:avLst/>
        </a:prstGeom>
        <a:solidFill>
          <a:schemeClr val="accent2">
            <a:hueOff val="-213967"/>
            <a:satOff val="-1365"/>
            <a:lumOff val="145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a long time</a:t>
          </a:r>
          <a:endParaRPr lang="en-US" sz="2300" kern="1200"/>
        </a:p>
      </dsp:txBody>
      <dsp:txXfrm>
        <a:off x="25616" y="640346"/>
        <a:ext cx="6961138" cy="473513"/>
      </dsp:txXfrm>
    </dsp:sp>
    <dsp:sp modelId="{3A2360FF-F4F8-6946-A74B-9A584C854200}">
      <dsp:nvSpPr>
        <dsp:cNvPr id="0" name=""/>
        <dsp:cNvSpPr/>
      </dsp:nvSpPr>
      <dsp:spPr>
        <a:xfrm>
          <a:off x="0" y="1205715"/>
          <a:ext cx="7012370" cy="524745"/>
        </a:xfrm>
        <a:prstGeom prst="roundRect">
          <a:avLst/>
        </a:prstGeom>
        <a:solidFill>
          <a:schemeClr val="accent2">
            <a:hueOff val="-427934"/>
            <a:satOff val="-2730"/>
            <a:lumOff val="2913"/>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recently</a:t>
          </a:r>
          <a:endParaRPr lang="en-US" sz="2300" kern="1200"/>
        </a:p>
      </dsp:txBody>
      <dsp:txXfrm>
        <a:off x="25616" y="1231331"/>
        <a:ext cx="6961138" cy="473513"/>
      </dsp:txXfrm>
    </dsp:sp>
    <dsp:sp modelId="{262D4470-AD55-7E42-ADD5-77C097998107}">
      <dsp:nvSpPr>
        <dsp:cNvPr id="0" name=""/>
        <dsp:cNvSpPr/>
      </dsp:nvSpPr>
      <dsp:spPr>
        <a:xfrm>
          <a:off x="0" y="1796700"/>
          <a:ext cx="7012370" cy="524745"/>
        </a:xfrm>
        <a:prstGeom prst="roundRect">
          <a:avLst/>
        </a:prstGeom>
        <a:solidFill>
          <a:schemeClr val="accent2">
            <a:hueOff val="-641901"/>
            <a:satOff val="-4095"/>
            <a:lumOff val="437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near you</a:t>
          </a:r>
          <a:endParaRPr lang="en-US" sz="2300" kern="1200"/>
        </a:p>
      </dsp:txBody>
      <dsp:txXfrm>
        <a:off x="25616" y="1822316"/>
        <a:ext cx="6961138" cy="473513"/>
      </dsp:txXfrm>
    </dsp:sp>
    <dsp:sp modelId="{BEDDCBDD-C903-7449-8356-33623B06AF6A}">
      <dsp:nvSpPr>
        <dsp:cNvPr id="0" name=""/>
        <dsp:cNvSpPr/>
      </dsp:nvSpPr>
      <dsp:spPr>
        <a:xfrm>
          <a:off x="0" y="2387685"/>
          <a:ext cx="7012370" cy="524745"/>
        </a:xfrm>
        <a:prstGeom prst="roundRect">
          <a:avLst/>
        </a:prstGeom>
        <a:solidFill>
          <a:schemeClr val="accent2">
            <a:hueOff val="-855869"/>
            <a:satOff val="-5459"/>
            <a:lumOff val="582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kind of</a:t>
          </a:r>
          <a:endParaRPr lang="en-US" sz="2300" kern="1200"/>
        </a:p>
      </dsp:txBody>
      <dsp:txXfrm>
        <a:off x="25616" y="2413301"/>
        <a:ext cx="6961138" cy="473513"/>
      </dsp:txXfrm>
    </dsp:sp>
    <dsp:sp modelId="{E587D5D1-E3D3-D642-9F04-8D178022412D}">
      <dsp:nvSpPr>
        <dsp:cNvPr id="0" name=""/>
        <dsp:cNvSpPr/>
      </dsp:nvSpPr>
      <dsp:spPr>
        <a:xfrm>
          <a:off x="0" y="2978670"/>
          <a:ext cx="7012370" cy="524745"/>
        </a:xfrm>
        <a:prstGeom prst="roundRect">
          <a:avLst/>
        </a:prstGeom>
        <a:solidFill>
          <a:schemeClr val="accent2">
            <a:hueOff val="-1069836"/>
            <a:satOff val="-6824"/>
            <a:lumOff val="7283"/>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fairly</a:t>
          </a:r>
          <a:endParaRPr lang="en-US" sz="2300" kern="1200"/>
        </a:p>
      </dsp:txBody>
      <dsp:txXfrm>
        <a:off x="25616" y="3004286"/>
        <a:ext cx="6961138" cy="473513"/>
      </dsp:txXfrm>
    </dsp:sp>
    <dsp:sp modelId="{2359A716-A9A8-464F-AE0B-7A52D777EA87}">
      <dsp:nvSpPr>
        <dsp:cNvPr id="0" name=""/>
        <dsp:cNvSpPr/>
      </dsp:nvSpPr>
      <dsp:spPr>
        <a:xfrm>
          <a:off x="0" y="3569655"/>
          <a:ext cx="7012370" cy="524745"/>
        </a:xfrm>
        <a:prstGeom prst="roundRect">
          <a:avLst/>
        </a:prstGeom>
        <a:solidFill>
          <a:schemeClr val="accent2">
            <a:hueOff val="-1283803"/>
            <a:satOff val="-8189"/>
            <a:lumOff val="8739"/>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often</a:t>
          </a:r>
          <a:endParaRPr lang="en-US" sz="2300" kern="1200"/>
        </a:p>
      </dsp:txBody>
      <dsp:txXfrm>
        <a:off x="25616" y="3595271"/>
        <a:ext cx="6961138" cy="473513"/>
      </dsp:txXfrm>
    </dsp:sp>
    <dsp:sp modelId="{0397AA8E-5047-FD43-B9BC-6207B28C9074}">
      <dsp:nvSpPr>
        <dsp:cNvPr id="0" name=""/>
        <dsp:cNvSpPr/>
      </dsp:nvSpPr>
      <dsp:spPr>
        <a:xfrm>
          <a:off x="0" y="4160640"/>
          <a:ext cx="7012370" cy="524745"/>
        </a:xfrm>
        <a:prstGeom prst="roundRect">
          <a:avLst/>
        </a:prstGeom>
        <a:solidFill>
          <a:schemeClr val="accent2">
            <a:hueOff val="-1497770"/>
            <a:satOff val="-9554"/>
            <a:lumOff val="1019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on the whole</a:t>
          </a:r>
          <a:endParaRPr lang="en-US" sz="2300" kern="1200"/>
        </a:p>
      </dsp:txBody>
      <dsp:txXfrm>
        <a:off x="25616" y="4186256"/>
        <a:ext cx="6961138" cy="47351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1212AC-4EC5-4E4C-837C-420789840A7E}">
      <dsp:nvSpPr>
        <dsp:cNvPr id="0" name=""/>
        <dsp:cNvSpPr/>
      </dsp:nvSpPr>
      <dsp:spPr>
        <a:xfrm>
          <a:off x="0" y="1090065"/>
          <a:ext cx="7012370" cy="630000"/>
        </a:xfrm>
        <a:prstGeom prst="rect">
          <a:avLst/>
        </a:prstGeom>
        <a:solidFill>
          <a:schemeClr val="lt1">
            <a:alpha val="90000"/>
            <a:hueOff val="0"/>
            <a:satOff val="0"/>
            <a:lumOff val="0"/>
            <a:alphaOff val="0"/>
          </a:schemeClr>
        </a:solidFill>
        <a:ln w="2222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5D40D3-5FC4-734F-813B-2D23F36DD66B}">
      <dsp:nvSpPr>
        <dsp:cNvPr id="0" name=""/>
        <dsp:cNvSpPr/>
      </dsp:nvSpPr>
      <dsp:spPr>
        <a:xfrm>
          <a:off x="350618" y="721065"/>
          <a:ext cx="4908659" cy="738000"/>
        </a:xfrm>
        <a:prstGeom prst="roundRect">
          <a:avLst/>
        </a:prstGeom>
        <a:solidFill>
          <a:schemeClr val="accent5">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5536" tIns="0" rIns="185536" bIns="0" numCol="1" spcCol="1270" anchor="ctr" anchorCtr="0">
          <a:noAutofit/>
        </a:bodyPr>
        <a:lstStyle/>
        <a:p>
          <a:pPr marL="0" lvl="0" indent="0" algn="l" defTabSz="1111250">
            <a:lnSpc>
              <a:spcPct val="90000"/>
            </a:lnSpc>
            <a:spcBef>
              <a:spcPct val="0"/>
            </a:spcBef>
            <a:spcAft>
              <a:spcPct val="35000"/>
            </a:spcAft>
            <a:buNone/>
          </a:pPr>
          <a:r>
            <a:rPr lang="ja-JP" sz="2500" kern="1200"/>
            <a:t>“</a:t>
          </a:r>
          <a:r>
            <a:rPr lang="en-GB" sz="2500" kern="1200"/>
            <a:t>Doctors say that …</a:t>
          </a:r>
          <a:r>
            <a:rPr lang="ja-JP" sz="2500" kern="1200"/>
            <a:t>”</a:t>
          </a:r>
          <a:endParaRPr lang="en-US" sz="2500" kern="1200"/>
        </a:p>
      </dsp:txBody>
      <dsp:txXfrm>
        <a:off x="386644" y="757091"/>
        <a:ext cx="4836607" cy="665948"/>
      </dsp:txXfrm>
    </dsp:sp>
    <dsp:sp modelId="{D0537D04-D647-CE4F-BE29-232CCBA239BA}">
      <dsp:nvSpPr>
        <dsp:cNvPr id="0" name=""/>
        <dsp:cNvSpPr/>
      </dsp:nvSpPr>
      <dsp:spPr>
        <a:xfrm>
          <a:off x="0" y="2224065"/>
          <a:ext cx="7012370" cy="630000"/>
        </a:xfrm>
        <a:prstGeom prst="rect">
          <a:avLst/>
        </a:prstGeom>
        <a:solidFill>
          <a:schemeClr val="lt1">
            <a:alpha val="90000"/>
            <a:hueOff val="0"/>
            <a:satOff val="0"/>
            <a:lumOff val="0"/>
            <a:alphaOff val="0"/>
          </a:schemeClr>
        </a:solidFill>
        <a:ln w="22225" cap="rnd" cmpd="sng" algn="ctr">
          <a:solidFill>
            <a:schemeClr val="accent5">
              <a:hueOff val="-736861"/>
              <a:satOff val="301"/>
              <a:lumOff val="-3334"/>
              <a:alphaOff val="0"/>
            </a:schemeClr>
          </a:solidFill>
          <a:prstDash val="solid"/>
        </a:ln>
        <a:effectLst/>
      </dsp:spPr>
      <dsp:style>
        <a:lnRef idx="2">
          <a:scrgbClr r="0" g="0" b="0"/>
        </a:lnRef>
        <a:fillRef idx="1">
          <a:scrgbClr r="0" g="0" b="0"/>
        </a:fillRef>
        <a:effectRef idx="0">
          <a:scrgbClr r="0" g="0" b="0"/>
        </a:effectRef>
        <a:fontRef idx="minor"/>
      </dsp:style>
    </dsp:sp>
    <dsp:sp modelId="{39F7CE6E-9E82-3D40-8079-677E3D0DB939}">
      <dsp:nvSpPr>
        <dsp:cNvPr id="0" name=""/>
        <dsp:cNvSpPr/>
      </dsp:nvSpPr>
      <dsp:spPr>
        <a:xfrm>
          <a:off x="350618" y="1855065"/>
          <a:ext cx="4908659" cy="738000"/>
        </a:xfrm>
        <a:prstGeom prst="roundRect">
          <a:avLst/>
        </a:prstGeom>
        <a:solidFill>
          <a:schemeClr val="accent5">
            <a:hueOff val="-736861"/>
            <a:satOff val="301"/>
            <a:lumOff val="-3334"/>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5536" tIns="0" rIns="185536" bIns="0" numCol="1" spcCol="1270" anchor="ctr" anchorCtr="0">
          <a:noAutofit/>
        </a:bodyPr>
        <a:lstStyle/>
        <a:p>
          <a:pPr marL="0" lvl="0" indent="0" algn="l" defTabSz="1111250">
            <a:lnSpc>
              <a:spcPct val="90000"/>
            </a:lnSpc>
            <a:spcBef>
              <a:spcPct val="0"/>
            </a:spcBef>
            <a:spcAft>
              <a:spcPct val="35000"/>
            </a:spcAft>
            <a:buNone/>
          </a:pPr>
          <a:r>
            <a:rPr lang="ja-JP" sz="2500" kern="1200"/>
            <a:t>“</a:t>
          </a:r>
          <a:r>
            <a:rPr lang="en-GB" sz="2500" kern="1200"/>
            <a:t>Research has shown that …</a:t>
          </a:r>
          <a:r>
            <a:rPr lang="ja-JP" sz="2500" kern="1200"/>
            <a:t>”</a:t>
          </a:r>
          <a:endParaRPr lang="en-US" sz="2500" kern="1200"/>
        </a:p>
      </dsp:txBody>
      <dsp:txXfrm>
        <a:off x="386644" y="1891091"/>
        <a:ext cx="4836607" cy="665948"/>
      </dsp:txXfrm>
    </dsp:sp>
    <dsp:sp modelId="{E2ED209B-6835-EE47-8F1B-AC1F442E39F0}">
      <dsp:nvSpPr>
        <dsp:cNvPr id="0" name=""/>
        <dsp:cNvSpPr/>
      </dsp:nvSpPr>
      <dsp:spPr>
        <a:xfrm>
          <a:off x="0" y="3358065"/>
          <a:ext cx="7012370" cy="630000"/>
        </a:xfrm>
        <a:prstGeom prst="rect">
          <a:avLst/>
        </a:prstGeom>
        <a:solidFill>
          <a:schemeClr val="lt1">
            <a:alpha val="90000"/>
            <a:hueOff val="0"/>
            <a:satOff val="0"/>
            <a:lumOff val="0"/>
            <a:alphaOff val="0"/>
          </a:schemeClr>
        </a:solidFill>
        <a:ln w="22225" cap="rnd" cmpd="sng" algn="ctr">
          <a:solidFill>
            <a:schemeClr val="accent5">
              <a:hueOff val="-1473723"/>
              <a:satOff val="603"/>
              <a:lumOff val="-6667"/>
              <a:alphaOff val="0"/>
            </a:schemeClr>
          </a:solidFill>
          <a:prstDash val="solid"/>
        </a:ln>
        <a:effectLst/>
      </dsp:spPr>
      <dsp:style>
        <a:lnRef idx="2">
          <a:scrgbClr r="0" g="0" b="0"/>
        </a:lnRef>
        <a:fillRef idx="1">
          <a:scrgbClr r="0" g="0" b="0"/>
        </a:fillRef>
        <a:effectRef idx="0">
          <a:scrgbClr r="0" g="0" b="0"/>
        </a:effectRef>
        <a:fontRef idx="minor"/>
      </dsp:style>
    </dsp:sp>
    <dsp:sp modelId="{E5E4C3B7-C659-4848-9F29-727D7AD67D42}">
      <dsp:nvSpPr>
        <dsp:cNvPr id="0" name=""/>
        <dsp:cNvSpPr/>
      </dsp:nvSpPr>
      <dsp:spPr>
        <a:xfrm>
          <a:off x="350618" y="2989065"/>
          <a:ext cx="4908659" cy="738000"/>
        </a:xfrm>
        <a:prstGeom prst="roundRect">
          <a:avLst/>
        </a:prstGeom>
        <a:solidFill>
          <a:schemeClr val="accent5">
            <a:hueOff val="-1473723"/>
            <a:satOff val="603"/>
            <a:lumOff val="-666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5536" tIns="0" rIns="185536" bIns="0" numCol="1" spcCol="1270" anchor="ctr" anchorCtr="0">
          <a:noAutofit/>
        </a:bodyPr>
        <a:lstStyle/>
        <a:p>
          <a:pPr marL="0" lvl="0" indent="0" algn="l" defTabSz="1111250">
            <a:lnSpc>
              <a:spcPct val="90000"/>
            </a:lnSpc>
            <a:spcBef>
              <a:spcPct val="0"/>
            </a:spcBef>
            <a:spcAft>
              <a:spcPct val="35000"/>
            </a:spcAft>
            <a:buNone/>
          </a:pPr>
          <a:r>
            <a:rPr lang="ja-JP" sz="2500" kern="1200"/>
            <a:t>“</a:t>
          </a:r>
          <a:r>
            <a:rPr lang="en-GB" sz="2500" kern="1200"/>
            <a:t>Is the government right to .…</a:t>
          </a:r>
          <a:r>
            <a:rPr lang="ja-JP" sz="2500" kern="1200"/>
            <a:t>”</a:t>
          </a:r>
          <a:endParaRPr lang="en-US" sz="2500" kern="1200"/>
        </a:p>
      </dsp:txBody>
      <dsp:txXfrm>
        <a:off x="386644" y="3025091"/>
        <a:ext cx="4836607" cy="66594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97AC7A-7467-BC45-8BAD-AD1E78198325}">
      <dsp:nvSpPr>
        <dsp:cNvPr id="0" name=""/>
        <dsp:cNvSpPr/>
      </dsp:nvSpPr>
      <dsp:spPr>
        <a:xfrm>
          <a:off x="0" y="45344"/>
          <a:ext cx="7012370" cy="1472280"/>
        </a:xfrm>
        <a:prstGeom prst="round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Avoid this:</a:t>
          </a:r>
          <a:endParaRPr lang="en-US" sz="3500" kern="1200"/>
        </a:p>
      </dsp:txBody>
      <dsp:txXfrm>
        <a:off x="71871" y="117215"/>
        <a:ext cx="6868628" cy="1328538"/>
      </dsp:txXfrm>
    </dsp:sp>
    <dsp:sp modelId="{AF231F3B-3FC0-D546-BA1C-660C771FA739}">
      <dsp:nvSpPr>
        <dsp:cNvPr id="0" name=""/>
        <dsp:cNvSpPr/>
      </dsp:nvSpPr>
      <dsp:spPr>
        <a:xfrm>
          <a:off x="0" y="1618425"/>
          <a:ext cx="7012370" cy="1472280"/>
        </a:xfrm>
        <a:prstGeom prst="roundRect">
          <a:avLst/>
        </a:prstGeom>
        <a:gradFill rotWithShape="0">
          <a:gsLst>
            <a:gs pos="0">
              <a:schemeClr val="accent2">
                <a:hueOff val="-748885"/>
                <a:satOff val="-4777"/>
                <a:lumOff val="5098"/>
                <a:alphaOff val="0"/>
                <a:tint val="98000"/>
                <a:lumMod val="110000"/>
              </a:schemeClr>
            </a:gs>
            <a:gs pos="84000">
              <a:schemeClr val="accent2">
                <a:hueOff val="-748885"/>
                <a:satOff val="-4777"/>
                <a:lumOff val="5098"/>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ja-JP" sz="3500" kern="1200"/>
            <a:t>“</a:t>
          </a:r>
          <a:r>
            <a:rPr lang="en-GB" sz="3500" kern="1200"/>
            <a:t>Answer these questions to the best of your ability</a:t>
          </a:r>
          <a:r>
            <a:rPr lang="ja-JP" sz="3500" kern="1200"/>
            <a:t>”</a:t>
          </a:r>
          <a:endParaRPr lang="en-US" sz="3500" kern="1200"/>
        </a:p>
      </dsp:txBody>
      <dsp:txXfrm>
        <a:off x="71871" y="1690296"/>
        <a:ext cx="6868628" cy="1328538"/>
      </dsp:txXfrm>
    </dsp:sp>
    <dsp:sp modelId="{2D4628A5-4256-CD43-969C-2CC9FD380CC4}">
      <dsp:nvSpPr>
        <dsp:cNvPr id="0" name=""/>
        <dsp:cNvSpPr/>
      </dsp:nvSpPr>
      <dsp:spPr>
        <a:xfrm>
          <a:off x="0" y="3191505"/>
          <a:ext cx="7012370" cy="1472280"/>
        </a:xfrm>
        <a:prstGeom prst="roundRect">
          <a:avLst/>
        </a:prstGeom>
        <a:gradFill rotWithShape="0">
          <a:gsLst>
            <a:gs pos="0">
              <a:schemeClr val="accent2">
                <a:hueOff val="-1497770"/>
                <a:satOff val="-9554"/>
                <a:lumOff val="10196"/>
                <a:alphaOff val="0"/>
                <a:tint val="98000"/>
                <a:lumMod val="110000"/>
              </a:schemeClr>
            </a:gs>
            <a:gs pos="84000">
              <a:schemeClr val="accent2">
                <a:hueOff val="-1497770"/>
                <a:satOff val="-9554"/>
                <a:lumOff val="10196"/>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ja-JP" sz="3500" kern="1200"/>
            <a:t>“‘</a:t>
          </a:r>
          <a:r>
            <a:rPr lang="en-GB" sz="3500" kern="1200"/>
            <a:t>Dwelling</a:t>
          </a:r>
          <a:r>
            <a:rPr lang="ja-JP" sz="3500" kern="1200"/>
            <a:t>’</a:t>
          </a:r>
          <a:r>
            <a:rPr lang="en-GB" sz="3500" kern="1200"/>
            <a:t> means the place where you regularly live</a:t>
          </a:r>
          <a:r>
            <a:rPr lang="ja-JP" sz="3500" kern="1200"/>
            <a:t>”</a:t>
          </a:r>
          <a:r>
            <a:rPr lang="en-GB" sz="3500" kern="1200"/>
            <a:t>.</a:t>
          </a:r>
          <a:endParaRPr lang="en-US" sz="3500" kern="1200"/>
        </a:p>
      </dsp:txBody>
      <dsp:txXfrm>
        <a:off x="71871" y="3263376"/>
        <a:ext cx="6868628" cy="13285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F2A4E-B861-184B-A80B-2ECE2F24001E}" type="datetimeFigureOut">
              <a:rPr lang="en-US" smtClean="0"/>
              <a:t>3/23/20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B0E545-5039-D24F-817D-8B6E110D5F47}" type="slidenum">
              <a:rPr lang="en-US" smtClean="0"/>
              <a:t>‹#›</a:t>
            </a:fld>
            <a:endParaRPr lang="en-US"/>
          </a:p>
        </p:txBody>
      </p:sp>
    </p:spTree>
    <p:extLst>
      <p:ext uri="{BB962C8B-B14F-4D97-AF65-F5344CB8AC3E}">
        <p14:creationId xmlns:p14="http://schemas.microsoft.com/office/powerpoint/2010/main" val="3298225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A78804-9CAD-4B2F-8FE1-74B2A3BEE653}" type="slidenum">
              <a:rPr lang="en-GB" smtClean="0"/>
              <a:t>3</a:t>
            </a:fld>
            <a:endParaRPr lang="en-GB"/>
          </a:p>
        </p:txBody>
      </p:sp>
    </p:spTree>
    <p:extLst>
      <p:ext uri="{BB962C8B-B14F-4D97-AF65-F5344CB8AC3E}">
        <p14:creationId xmlns:p14="http://schemas.microsoft.com/office/powerpoint/2010/main" val="2531174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A78804-9CAD-4B2F-8FE1-74B2A3BEE653}" type="slidenum">
              <a:rPr lang="en-GB" smtClean="0"/>
              <a:t>4</a:t>
            </a:fld>
            <a:endParaRPr lang="en-GB"/>
          </a:p>
        </p:txBody>
      </p:sp>
    </p:spTree>
    <p:extLst>
      <p:ext uri="{BB962C8B-B14F-4D97-AF65-F5344CB8AC3E}">
        <p14:creationId xmlns:p14="http://schemas.microsoft.com/office/powerpoint/2010/main" val="3380429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A78804-9CAD-4B2F-8FE1-74B2A3BEE653}" type="slidenum">
              <a:rPr lang="en-GB" smtClean="0"/>
              <a:t>5</a:t>
            </a:fld>
            <a:endParaRPr lang="en-GB"/>
          </a:p>
        </p:txBody>
      </p:sp>
    </p:spTree>
    <p:extLst>
      <p:ext uri="{BB962C8B-B14F-4D97-AF65-F5344CB8AC3E}">
        <p14:creationId xmlns:p14="http://schemas.microsoft.com/office/powerpoint/2010/main" val="2453748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CAF8416-BCE5-44F5-B515-B25E95EABFAC}" type="slidenum">
              <a:rPr lang="en-US" altLang="en-US"/>
              <a:pPr eaLnBrk="1" hangingPunct="1"/>
              <a:t>8</a:t>
            </a:fld>
            <a:endParaRPr lang="en-US" altLang="en-US"/>
          </a:p>
        </p:txBody>
      </p:sp>
    </p:spTree>
    <p:extLst>
      <p:ext uri="{BB962C8B-B14F-4D97-AF65-F5344CB8AC3E}">
        <p14:creationId xmlns:p14="http://schemas.microsoft.com/office/powerpoint/2010/main" val="790968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AEEF99C-73A3-4CB9-8359-1A08B907C077}" type="slidenum">
              <a:rPr lang="en-US" altLang="en-US"/>
              <a:pPr eaLnBrk="1" hangingPunct="1"/>
              <a:t>9</a:t>
            </a:fld>
            <a:endParaRPr lang="en-US" altLang="en-US"/>
          </a:p>
        </p:txBody>
      </p:sp>
    </p:spTree>
    <p:extLst>
      <p:ext uri="{BB962C8B-B14F-4D97-AF65-F5344CB8AC3E}">
        <p14:creationId xmlns:p14="http://schemas.microsoft.com/office/powerpoint/2010/main" val="980527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A77125B-49FB-4A9F-9545-F8FA3F3718F6}" type="slidenum">
              <a:rPr lang="en-US" altLang="en-US"/>
              <a:pPr eaLnBrk="1" hangingPunct="1"/>
              <a:t>10</a:t>
            </a:fld>
            <a:endParaRPr lang="en-US" altLang="en-US"/>
          </a:p>
        </p:txBody>
      </p:sp>
    </p:spTree>
    <p:extLst>
      <p:ext uri="{BB962C8B-B14F-4D97-AF65-F5344CB8AC3E}">
        <p14:creationId xmlns:p14="http://schemas.microsoft.com/office/powerpoint/2010/main" val="1421624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E3930B0-62D9-4897-B10B-EE179F1BFB4A}" type="slidenum">
              <a:rPr lang="en-US" altLang="en-US"/>
              <a:pPr eaLnBrk="1" hangingPunct="1"/>
              <a:t>11</a:t>
            </a:fld>
            <a:endParaRPr lang="en-US" altLang="en-US"/>
          </a:p>
        </p:txBody>
      </p:sp>
    </p:spTree>
    <p:extLst>
      <p:ext uri="{BB962C8B-B14F-4D97-AF65-F5344CB8AC3E}">
        <p14:creationId xmlns:p14="http://schemas.microsoft.com/office/powerpoint/2010/main" val="3466824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732E4D-A132-42B7-B117-C44C1060CA2A}" type="slidenum">
              <a:rPr lang="en-US" altLang="en-US"/>
              <a:pPr eaLnBrk="1" hangingPunct="1"/>
              <a:t>12</a:t>
            </a:fld>
            <a:endParaRPr lang="en-US" altLang="en-US"/>
          </a:p>
        </p:txBody>
      </p:sp>
    </p:spTree>
    <p:extLst>
      <p:ext uri="{BB962C8B-B14F-4D97-AF65-F5344CB8AC3E}">
        <p14:creationId xmlns:p14="http://schemas.microsoft.com/office/powerpoint/2010/main" val="589989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97D1753-74AE-411A-869E-1DA3A1786FB7}" type="slidenum">
              <a:rPr lang="en-US" altLang="en-US"/>
              <a:pPr eaLnBrk="1" hangingPunct="1"/>
              <a:t>13</a:t>
            </a:fld>
            <a:endParaRPr lang="en-US" altLang="en-US"/>
          </a:p>
        </p:txBody>
      </p:sp>
    </p:spTree>
    <p:extLst>
      <p:ext uri="{BB962C8B-B14F-4D97-AF65-F5344CB8AC3E}">
        <p14:creationId xmlns:p14="http://schemas.microsoft.com/office/powerpoint/2010/main" val="422199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158AB64-7D75-4F17-8059-1F8AB4B12CF0}" type="slidenum">
              <a:rPr lang="en-US" altLang="en-US"/>
              <a:pPr eaLnBrk="1" hangingPunct="1"/>
              <a:t>14</a:t>
            </a:fld>
            <a:endParaRPr lang="en-US" altLang="en-US"/>
          </a:p>
        </p:txBody>
      </p:sp>
    </p:spTree>
    <p:extLst>
      <p:ext uri="{BB962C8B-B14F-4D97-AF65-F5344CB8AC3E}">
        <p14:creationId xmlns:p14="http://schemas.microsoft.com/office/powerpoint/2010/main" val="970003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8FC0205-2933-44B6-8392-F88717EF1828}" type="slidenum">
              <a:rPr lang="en-US" altLang="en-US"/>
              <a:pPr eaLnBrk="1" hangingPunct="1"/>
              <a:t>15</a:t>
            </a:fld>
            <a:endParaRPr lang="en-US" altLang="en-US"/>
          </a:p>
        </p:txBody>
      </p:sp>
    </p:spTree>
    <p:extLst>
      <p:ext uri="{BB962C8B-B14F-4D97-AF65-F5344CB8AC3E}">
        <p14:creationId xmlns:p14="http://schemas.microsoft.com/office/powerpoint/2010/main" val="1614474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2894FB-479D-43BE-AB26-0FFEAE31A16D}" type="slidenum">
              <a:rPr lang="en-US" altLang="en-US"/>
              <a:pPr eaLnBrk="1" hangingPunct="1"/>
              <a:t>16</a:t>
            </a:fld>
            <a:endParaRPr lang="en-US" altLang="en-US"/>
          </a:p>
        </p:txBody>
      </p:sp>
    </p:spTree>
    <p:extLst>
      <p:ext uri="{BB962C8B-B14F-4D97-AF65-F5344CB8AC3E}">
        <p14:creationId xmlns:p14="http://schemas.microsoft.com/office/powerpoint/2010/main" val="1440446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35A99B0-F2A2-42BA-BB57-1FDE54D09626}" type="slidenum">
              <a:rPr lang="en-US" altLang="en-US"/>
              <a:pPr eaLnBrk="1" hangingPunct="1"/>
              <a:t>17</a:t>
            </a:fld>
            <a:endParaRPr lang="en-US" altLang="en-US"/>
          </a:p>
        </p:txBody>
      </p:sp>
    </p:spTree>
    <p:extLst>
      <p:ext uri="{BB962C8B-B14F-4D97-AF65-F5344CB8AC3E}">
        <p14:creationId xmlns:p14="http://schemas.microsoft.com/office/powerpoint/2010/main" val="3884876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D2A2B0F-21B7-47A1-9303-60701E57BC35}" type="slidenum">
              <a:rPr lang="en-US" altLang="en-US"/>
              <a:pPr eaLnBrk="1" hangingPunct="1"/>
              <a:t>18</a:t>
            </a:fld>
            <a:endParaRPr lang="en-US" altLang="en-US"/>
          </a:p>
        </p:txBody>
      </p:sp>
    </p:spTree>
    <p:extLst>
      <p:ext uri="{BB962C8B-B14F-4D97-AF65-F5344CB8AC3E}">
        <p14:creationId xmlns:p14="http://schemas.microsoft.com/office/powerpoint/2010/main" val="7297992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463F0BC-7016-44DF-BE73-72C50232F441}" type="slidenum">
              <a:rPr lang="en-US" altLang="en-US"/>
              <a:pPr eaLnBrk="1" hangingPunct="1"/>
              <a:t>20</a:t>
            </a:fld>
            <a:endParaRPr lang="en-US" altLang="en-US"/>
          </a:p>
        </p:txBody>
      </p:sp>
    </p:spTree>
    <p:extLst>
      <p:ext uri="{BB962C8B-B14F-4D97-AF65-F5344CB8AC3E}">
        <p14:creationId xmlns:p14="http://schemas.microsoft.com/office/powerpoint/2010/main" val="3912373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F1CD540-96AD-4C7A-A5E8-C4666D3BEE5D}" type="slidenum">
              <a:rPr lang="en-US" altLang="en-US"/>
              <a:pPr eaLnBrk="1" hangingPunct="1"/>
              <a:t>21</a:t>
            </a:fld>
            <a:endParaRPr lang="en-US" altLang="en-US"/>
          </a:p>
        </p:txBody>
      </p:sp>
    </p:spTree>
    <p:extLst>
      <p:ext uri="{BB962C8B-B14F-4D97-AF65-F5344CB8AC3E}">
        <p14:creationId xmlns:p14="http://schemas.microsoft.com/office/powerpoint/2010/main" val="2455321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CA3FE36-2DBE-44C9-9FB4-67453F5268AE}" type="slidenum">
              <a:rPr lang="en-US" altLang="en-US"/>
              <a:pPr eaLnBrk="1" hangingPunct="1"/>
              <a:t>22</a:t>
            </a:fld>
            <a:endParaRPr lang="en-US" altLang="en-US"/>
          </a:p>
        </p:txBody>
      </p:sp>
    </p:spTree>
    <p:extLst>
      <p:ext uri="{BB962C8B-B14F-4D97-AF65-F5344CB8AC3E}">
        <p14:creationId xmlns:p14="http://schemas.microsoft.com/office/powerpoint/2010/main" val="4193519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FAD1105-6FB6-4813-B044-88ACBE9C9F86}" type="slidenum">
              <a:rPr lang="en-US" altLang="en-US"/>
              <a:pPr eaLnBrk="1" hangingPunct="1"/>
              <a:t>23</a:t>
            </a:fld>
            <a:endParaRPr lang="en-US" altLang="en-US"/>
          </a:p>
        </p:txBody>
      </p:sp>
    </p:spTree>
    <p:extLst>
      <p:ext uri="{BB962C8B-B14F-4D97-AF65-F5344CB8AC3E}">
        <p14:creationId xmlns:p14="http://schemas.microsoft.com/office/powerpoint/2010/main" val="423210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A3F74B5-70EC-4980-93EC-34180414275D}" type="slidenum">
              <a:rPr lang="en-US" altLang="en-US"/>
              <a:pPr eaLnBrk="1" hangingPunct="1"/>
              <a:t>24</a:t>
            </a:fld>
            <a:endParaRPr lang="en-US" altLang="en-US"/>
          </a:p>
        </p:txBody>
      </p:sp>
    </p:spTree>
    <p:extLst>
      <p:ext uri="{BB962C8B-B14F-4D97-AF65-F5344CB8AC3E}">
        <p14:creationId xmlns:p14="http://schemas.microsoft.com/office/powerpoint/2010/main" val="232885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B369B88-0EBF-480C-9A0C-73F59335D950}" type="slidenum">
              <a:rPr lang="en-US" altLang="en-US"/>
              <a:pPr eaLnBrk="1" hangingPunct="1"/>
              <a:t>25</a:t>
            </a:fld>
            <a:endParaRPr lang="en-US" altLang="en-US"/>
          </a:p>
        </p:txBody>
      </p:sp>
    </p:spTree>
    <p:extLst>
      <p:ext uri="{BB962C8B-B14F-4D97-AF65-F5344CB8AC3E}">
        <p14:creationId xmlns:p14="http://schemas.microsoft.com/office/powerpoint/2010/main" val="42196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8344C32-B98C-4948-B142-3148D80F27EE}" type="slidenum">
              <a:rPr lang="en-US" altLang="en-US"/>
              <a:pPr eaLnBrk="1" hangingPunct="1"/>
              <a:t>26</a:t>
            </a:fld>
            <a:endParaRPr lang="en-US" altLang="en-US"/>
          </a:p>
        </p:txBody>
      </p:sp>
    </p:spTree>
    <p:extLst>
      <p:ext uri="{BB962C8B-B14F-4D97-AF65-F5344CB8AC3E}">
        <p14:creationId xmlns:p14="http://schemas.microsoft.com/office/powerpoint/2010/main" val="3776288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8F431BD-FC68-4873-8AA7-279C0069BD55}" type="slidenum">
              <a:rPr lang="en-US" altLang="en-US"/>
              <a:pPr eaLnBrk="1" hangingPunct="1"/>
              <a:t>27</a:t>
            </a:fld>
            <a:endParaRPr lang="en-US" altLang="en-US"/>
          </a:p>
        </p:txBody>
      </p:sp>
    </p:spTree>
    <p:extLst>
      <p:ext uri="{BB962C8B-B14F-4D97-AF65-F5344CB8AC3E}">
        <p14:creationId xmlns:p14="http://schemas.microsoft.com/office/powerpoint/2010/main" val="32689561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C0D6359-81C6-42FA-9D51-1884643A5C64}" type="slidenum">
              <a:rPr lang="en-US" altLang="en-US"/>
              <a:pPr eaLnBrk="1" hangingPunct="1"/>
              <a:t>28</a:t>
            </a:fld>
            <a:endParaRPr lang="en-US" altLang="en-US"/>
          </a:p>
        </p:txBody>
      </p:sp>
    </p:spTree>
    <p:extLst>
      <p:ext uri="{BB962C8B-B14F-4D97-AF65-F5344CB8AC3E}">
        <p14:creationId xmlns:p14="http://schemas.microsoft.com/office/powerpoint/2010/main" val="5768784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4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3734CE8-6F94-4A2D-B693-482EA4A547E8}" type="slidenum">
              <a:rPr lang="en-US" altLang="en-US"/>
              <a:pPr eaLnBrk="1" hangingPunct="1"/>
              <a:t>29</a:t>
            </a:fld>
            <a:endParaRPr lang="en-US" altLang="en-US"/>
          </a:p>
        </p:txBody>
      </p:sp>
    </p:spTree>
    <p:extLst>
      <p:ext uri="{BB962C8B-B14F-4D97-AF65-F5344CB8AC3E}">
        <p14:creationId xmlns:p14="http://schemas.microsoft.com/office/powerpoint/2010/main" val="1731766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878AAD-A5BF-486B-AC66-DE76CB66BB9F}" type="slidenum">
              <a:rPr lang="en-US" altLang="en-US"/>
              <a:pPr eaLnBrk="1" hangingPunct="1"/>
              <a:t>30</a:t>
            </a:fld>
            <a:endParaRPr lang="en-US" altLang="en-US"/>
          </a:p>
        </p:txBody>
      </p:sp>
    </p:spTree>
    <p:extLst>
      <p:ext uri="{BB962C8B-B14F-4D97-AF65-F5344CB8AC3E}">
        <p14:creationId xmlns:p14="http://schemas.microsoft.com/office/powerpoint/2010/main" val="1149810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A2A9844-C2E8-44A7-B709-80AF75BE8A37}" type="slidenum">
              <a:rPr lang="en-US" altLang="en-US"/>
              <a:pPr eaLnBrk="1" hangingPunct="1"/>
              <a:t>31</a:t>
            </a:fld>
            <a:endParaRPr lang="en-US" altLang="en-US"/>
          </a:p>
        </p:txBody>
      </p:sp>
    </p:spTree>
    <p:extLst>
      <p:ext uri="{BB962C8B-B14F-4D97-AF65-F5344CB8AC3E}">
        <p14:creationId xmlns:p14="http://schemas.microsoft.com/office/powerpoint/2010/main" val="1655061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90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32A83D1-625F-45A1-ABE9-7E1FD2F091D0}" type="slidenum">
              <a:rPr lang="en-US" altLang="en-US"/>
              <a:pPr eaLnBrk="1" hangingPunct="1"/>
              <a:t>32</a:t>
            </a:fld>
            <a:endParaRPr lang="en-US" altLang="en-US"/>
          </a:p>
        </p:txBody>
      </p:sp>
    </p:spTree>
    <p:extLst>
      <p:ext uri="{BB962C8B-B14F-4D97-AF65-F5344CB8AC3E}">
        <p14:creationId xmlns:p14="http://schemas.microsoft.com/office/powerpoint/2010/main" val="32318001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6EDD74E-D504-4D7E-B40D-C9C154707A41}" type="slidenum">
              <a:rPr lang="en-US" altLang="en-US"/>
              <a:pPr eaLnBrk="1" hangingPunct="1"/>
              <a:t>33</a:t>
            </a:fld>
            <a:endParaRPr lang="en-US" altLang="en-US"/>
          </a:p>
        </p:txBody>
      </p:sp>
    </p:spTree>
    <p:extLst>
      <p:ext uri="{BB962C8B-B14F-4D97-AF65-F5344CB8AC3E}">
        <p14:creationId xmlns:p14="http://schemas.microsoft.com/office/powerpoint/2010/main" val="5924574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11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9C9C8BD-3547-41B7-BECD-B7B20BF3A879}" type="slidenum">
              <a:rPr lang="en-US" altLang="en-US"/>
              <a:pPr eaLnBrk="1" hangingPunct="1"/>
              <a:t>34</a:t>
            </a:fld>
            <a:endParaRPr lang="en-US" altLang="en-US"/>
          </a:p>
        </p:txBody>
      </p:sp>
    </p:spTree>
    <p:extLst>
      <p:ext uri="{BB962C8B-B14F-4D97-AF65-F5344CB8AC3E}">
        <p14:creationId xmlns:p14="http://schemas.microsoft.com/office/powerpoint/2010/main" val="22557751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8AF5EF-76CD-4515-A6C8-159D3AE0E54C}" type="slidenum">
              <a:rPr lang="en-US" altLang="en-US"/>
              <a:pPr eaLnBrk="1" hangingPunct="1"/>
              <a:t>35</a:t>
            </a:fld>
            <a:endParaRPr lang="en-US" altLang="en-US"/>
          </a:p>
        </p:txBody>
      </p:sp>
    </p:spTree>
    <p:extLst>
      <p:ext uri="{BB962C8B-B14F-4D97-AF65-F5344CB8AC3E}">
        <p14:creationId xmlns:p14="http://schemas.microsoft.com/office/powerpoint/2010/main" val="2436711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8876B01-9804-4274-B179-C3713F8585D4}" type="slidenum">
              <a:rPr lang="en-US" altLang="en-US"/>
              <a:pPr eaLnBrk="1" hangingPunct="1"/>
              <a:t>36</a:t>
            </a:fld>
            <a:endParaRPr lang="en-US" altLang="en-US"/>
          </a:p>
        </p:txBody>
      </p:sp>
    </p:spTree>
    <p:extLst>
      <p:ext uri="{BB962C8B-B14F-4D97-AF65-F5344CB8AC3E}">
        <p14:creationId xmlns:p14="http://schemas.microsoft.com/office/powerpoint/2010/main" val="19124705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2924B4D-9300-44ED-AF30-A73933481DA0}" type="slidenum">
              <a:rPr lang="en-US" altLang="en-US"/>
              <a:pPr eaLnBrk="1" hangingPunct="1"/>
              <a:t>37</a:t>
            </a:fld>
            <a:endParaRPr lang="en-US" altLang="en-US"/>
          </a:p>
        </p:txBody>
      </p:sp>
    </p:spTree>
    <p:extLst>
      <p:ext uri="{BB962C8B-B14F-4D97-AF65-F5344CB8AC3E}">
        <p14:creationId xmlns:p14="http://schemas.microsoft.com/office/powerpoint/2010/main" val="13113860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52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A6C9B5F-F956-497C-9333-2205C426075A}" type="slidenum">
              <a:rPr lang="en-US" altLang="en-US"/>
              <a:pPr eaLnBrk="1" hangingPunct="1"/>
              <a:t>38</a:t>
            </a:fld>
            <a:endParaRPr lang="en-US" altLang="en-US"/>
          </a:p>
        </p:txBody>
      </p:sp>
    </p:spTree>
    <p:extLst>
      <p:ext uri="{BB962C8B-B14F-4D97-AF65-F5344CB8AC3E}">
        <p14:creationId xmlns:p14="http://schemas.microsoft.com/office/powerpoint/2010/main" val="33588999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76E8F14-E28B-41E0-A32A-4E2CF838595E}" type="slidenum">
              <a:rPr lang="en-US" altLang="en-US"/>
              <a:pPr eaLnBrk="1" hangingPunct="1"/>
              <a:t>39</a:t>
            </a:fld>
            <a:endParaRPr lang="en-US" altLang="en-US"/>
          </a:p>
        </p:txBody>
      </p:sp>
    </p:spTree>
    <p:extLst>
      <p:ext uri="{BB962C8B-B14F-4D97-AF65-F5344CB8AC3E}">
        <p14:creationId xmlns:p14="http://schemas.microsoft.com/office/powerpoint/2010/main" val="14688504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72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21DF6C8-D635-47CD-9EC0-B5D265C87F1B}" type="slidenum">
              <a:rPr lang="en-US" altLang="en-US"/>
              <a:pPr eaLnBrk="1" hangingPunct="1"/>
              <a:t>40</a:t>
            </a:fld>
            <a:endParaRPr lang="en-US" altLang="en-US"/>
          </a:p>
        </p:txBody>
      </p:sp>
    </p:spTree>
    <p:extLst>
      <p:ext uri="{BB962C8B-B14F-4D97-AF65-F5344CB8AC3E}">
        <p14:creationId xmlns:p14="http://schemas.microsoft.com/office/powerpoint/2010/main" val="16490269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83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04CEDF-E14A-4E98-81F1-938507182DAE}" type="slidenum">
              <a:rPr lang="en-US" altLang="en-US"/>
              <a:pPr eaLnBrk="1" hangingPunct="1"/>
              <a:t>41</a:t>
            </a:fld>
            <a:endParaRPr lang="en-US" altLang="en-US"/>
          </a:p>
        </p:txBody>
      </p:sp>
    </p:spTree>
    <p:extLst>
      <p:ext uri="{BB962C8B-B14F-4D97-AF65-F5344CB8AC3E}">
        <p14:creationId xmlns:p14="http://schemas.microsoft.com/office/powerpoint/2010/main" val="3650508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FE795C66-A4BF-421F-8475-B7B5D9BB8A18}" type="slidenum">
              <a:rPr lang="en-US" altLang="en-US" sz="1200"/>
              <a:pPr/>
              <a:t>55</a:t>
            </a:fld>
            <a:endParaRPr lang="en-US" altLang="en-US" sz="120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275447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Over-complex vocabulary</a:t>
            </a:r>
          </a:p>
          <a:p>
            <a:r>
              <a:rPr lang="en-GB" dirty="0"/>
              <a:t>Avoid ‘big’ words and technical terms </a:t>
            </a:r>
          </a:p>
          <a:p>
            <a:r>
              <a:rPr lang="en-GB" dirty="0"/>
              <a:t>e.g. </a:t>
            </a:r>
          </a:p>
          <a:p>
            <a:r>
              <a:rPr lang="en-GB" dirty="0"/>
              <a:t>Social mobility</a:t>
            </a:r>
          </a:p>
          <a:p>
            <a:r>
              <a:rPr lang="en-GB" dirty="0"/>
              <a:t> Anomie</a:t>
            </a:r>
          </a:p>
          <a:p>
            <a:r>
              <a:rPr lang="en-GB" dirty="0"/>
              <a:t>Patriarchy</a:t>
            </a:r>
          </a:p>
          <a:p>
            <a:endParaRPr lang="en-GB" dirty="0"/>
          </a:p>
        </p:txBody>
      </p:sp>
      <p:sp>
        <p:nvSpPr>
          <p:cNvPr id="4" name="Slide Number Placeholder 3"/>
          <p:cNvSpPr>
            <a:spLocks noGrp="1"/>
          </p:cNvSpPr>
          <p:nvPr>
            <p:ph type="sldNum" sz="quarter" idx="10"/>
          </p:nvPr>
        </p:nvSpPr>
        <p:spPr/>
        <p:txBody>
          <a:bodyPr/>
          <a:lstStyle/>
          <a:p>
            <a:fld id="{1DA78804-9CAD-4B2F-8FE1-74B2A3BEE653}" type="slidenum">
              <a:rPr lang="en-GB" smtClean="0"/>
              <a:t>75</a:t>
            </a:fld>
            <a:endParaRPr lang="en-GB"/>
          </a:p>
        </p:txBody>
      </p:sp>
    </p:spTree>
    <p:extLst>
      <p:ext uri="{BB962C8B-B14F-4D97-AF65-F5344CB8AC3E}">
        <p14:creationId xmlns:p14="http://schemas.microsoft.com/office/powerpoint/2010/main" val="3278825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3/23/20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32918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3/23/20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0188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3/23/20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98868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3/23/20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69661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3/23/20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93449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3/23/20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3417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3/23/20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3642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3/23/20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39808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3/23/20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6110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3/23/20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8059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3/23/20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23630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3/23/20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8284409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esds.ac.uk/government/docs/complexsampledesign.doc"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6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8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FA8F66-3B85-411D-A2A6-A50DF3026D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CB28116-24A1-45FE-9B37-4649B1508F85}"/>
              </a:ext>
            </a:extLst>
          </p:cNvPr>
          <p:cNvPicPr>
            <a:picLocks noChangeAspect="1"/>
          </p:cNvPicPr>
          <p:nvPr/>
        </p:nvPicPr>
        <p:blipFill rotWithShape="1">
          <a:blip r:embed="rId2"/>
          <a:srcRect t="15413"/>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4179E790-E691-4202-B7FA-62924FC8D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48056"/>
            <a:ext cx="11301984" cy="94997"/>
          </a:xfrm>
          <a:prstGeom prst="rect">
            <a:avLst/>
          </a:prstGeom>
          <a:solidFill>
            <a:schemeClr val="tx1">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8948E893-2ADD-4217-A42A-2A3642062C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172" y="448056"/>
            <a:ext cx="11296688" cy="94997"/>
          </a:xfrm>
          <a:prstGeom prst="rect">
            <a:avLst/>
          </a:prstGeom>
          <a:solidFill>
            <a:srgbClr val="6AB228">
              <a:alpha val="40000"/>
            </a:srgb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065EE0A0-4DA6-4AA2-A475-14DB03C55A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593271"/>
            <a:ext cx="11303626" cy="2059000"/>
          </a:xfrm>
          <a:prstGeom prst="rect">
            <a:avLst/>
          </a:prstGeom>
          <a:solidFill>
            <a:schemeClr val="tx1">
              <a:alpha val="50000"/>
            </a:scheme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7" name="Rectangle 16">
            <a:extLst>
              <a:ext uri="{FF2B5EF4-FFF2-40B4-BE49-F238E27FC236}">
                <a16:creationId xmlns:a16="http://schemas.microsoft.com/office/drawing/2014/main" id="{B8CA4804-EA09-4D34-BDBD-C31FC5DD98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876" y="593271"/>
            <a:ext cx="11301984" cy="2059000"/>
          </a:xfrm>
          <a:prstGeom prst="rect">
            <a:avLst/>
          </a:prstGeom>
          <a:solidFill>
            <a:srgbClr val="6AB228">
              <a:alpha val="40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971F4BEE-3C36-DE47-9DEC-F426D8D3AB66}"/>
              </a:ext>
            </a:extLst>
          </p:cNvPr>
          <p:cNvSpPr>
            <a:spLocks noGrp="1"/>
          </p:cNvSpPr>
          <p:nvPr>
            <p:ph type="ctrTitle"/>
          </p:nvPr>
        </p:nvSpPr>
        <p:spPr>
          <a:xfrm>
            <a:off x="609599" y="803683"/>
            <a:ext cx="10965141" cy="1093314"/>
          </a:xfrm>
        </p:spPr>
        <p:txBody>
          <a:bodyPr>
            <a:normAutofit/>
          </a:bodyPr>
          <a:lstStyle/>
          <a:p>
            <a:r>
              <a:rPr lang="en-US" sz="4000" dirty="0">
                <a:solidFill>
                  <a:schemeClr val="bg1"/>
                </a:solidFill>
              </a:rPr>
              <a:t>Preparing to Collect data</a:t>
            </a:r>
          </a:p>
        </p:txBody>
      </p:sp>
      <p:sp>
        <p:nvSpPr>
          <p:cNvPr id="3" name="Subtitle 2">
            <a:extLst>
              <a:ext uri="{FF2B5EF4-FFF2-40B4-BE49-F238E27FC236}">
                <a16:creationId xmlns:a16="http://schemas.microsoft.com/office/drawing/2014/main" id="{3F3ED619-47B3-824F-9117-6DBACC57C801}"/>
              </a:ext>
            </a:extLst>
          </p:cNvPr>
          <p:cNvSpPr>
            <a:spLocks noGrp="1"/>
          </p:cNvSpPr>
          <p:nvPr>
            <p:ph type="subTitle" idx="1"/>
          </p:nvPr>
        </p:nvSpPr>
        <p:spPr>
          <a:xfrm>
            <a:off x="609598" y="1985679"/>
            <a:ext cx="10965142" cy="484822"/>
          </a:xfrm>
        </p:spPr>
        <p:txBody>
          <a:bodyPr>
            <a:normAutofit/>
          </a:bodyPr>
          <a:lstStyle/>
          <a:p>
            <a:r>
              <a:rPr lang="en-US" dirty="0">
                <a:solidFill>
                  <a:schemeClr val="bg1"/>
                </a:solidFill>
              </a:rPr>
              <a:t>Dr caroline jawad 2020</a:t>
            </a:r>
          </a:p>
        </p:txBody>
      </p:sp>
    </p:spTree>
    <p:extLst>
      <p:ext uri="{BB962C8B-B14F-4D97-AF65-F5344CB8AC3E}">
        <p14:creationId xmlns:p14="http://schemas.microsoft.com/office/powerpoint/2010/main" val="2839055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Data collection</a:t>
            </a:r>
          </a:p>
        </p:txBody>
      </p:sp>
      <p:sp>
        <p:nvSpPr>
          <p:cNvPr id="12" name="Rectangle 1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C416087C-DCFB-4028-B7FC-266A61BD4B23}"/>
              </a:ext>
            </a:extLst>
          </p:cNvPr>
          <p:cNvGraphicFramePr>
            <a:graphicFrameLocks noGrp="1"/>
          </p:cNvGraphicFramePr>
          <p:nvPr>
            <p:ph idx="1"/>
            <p:extLst>
              <p:ext uri="{D42A27DB-BD31-4B8C-83A1-F6EECF244321}">
                <p14:modId xmlns:p14="http://schemas.microsoft.com/office/powerpoint/2010/main" val="3920665048"/>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667108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87D26DA-9773-4A0E-B213-DDF20A1F1F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228499" y="33446"/>
            <a:ext cx="4597796" cy="6858000"/>
          </a:xfrm>
          <a:prstGeom prst="rect">
            <a:avLst/>
          </a:prstGeom>
        </p:spPr>
      </p:pic>
    </p:spTree>
    <p:extLst>
      <p:ext uri="{BB962C8B-B14F-4D97-AF65-F5344CB8AC3E}">
        <p14:creationId xmlns:p14="http://schemas.microsoft.com/office/powerpoint/2010/main" val="1835095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srcRect b="57437"/>
          <a:stretch/>
        </p:blipFill>
        <p:spPr>
          <a:xfrm>
            <a:off x="1414463" y="557578"/>
            <a:ext cx="9045867" cy="5742844"/>
          </a:xfrm>
          <a:prstGeom prst="rect">
            <a:avLst/>
          </a:prstGeom>
        </p:spPr>
      </p:pic>
    </p:spTree>
    <p:extLst>
      <p:ext uri="{BB962C8B-B14F-4D97-AF65-F5344CB8AC3E}">
        <p14:creationId xmlns:p14="http://schemas.microsoft.com/office/powerpoint/2010/main" val="3956775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srcRect t="42562" b="3068"/>
          <a:stretch/>
        </p:blipFill>
        <p:spPr>
          <a:xfrm>
            <a:off x="2757488" y="647223"/>
            <a:ext cx="7393437" cy="5610702"/>
          </a:xfrm>
          <a:prstGeom prst="rect">
            <a:avLst/>
          </a:prstGeom>
        </p:spPr>
      </p:pic>
    </p:spTree>
    <p:extLst>
      <p:ext uri="{BB962C8B-B14F-4D97-AF65-F5344CB8AC3E}">
        <p14:creationId xmlns:p14="http://schemas.microsoft.com/office/powerpoint/2010/main" val="1034281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8E019540-1104-4B12-9F83-45F586741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C47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83771" y="1066800"/>
            <a:ext cx="5727760" cy="4724400"/>
          </a:xfrm>
        </p:spPr>
        <p:txBody>
          <a:bodyPr vert="horz" lIns="91440" tIns="45720" rIns="91440" bIns="45720" rtlCol="0" anchor="ctr">
            <a:normAutofit/>
          </a:bodyPr>
          <a:lstStyle/>
          <a:p>
            <a:pPr algn="r"/>
            <a:r>
              <a:rPr lang="en-US" sz="6600" b="0" kern="1200" cap="all">
                <a:solidFill>
                  <a:srgbClr val="FFFFFF">
                    <a:alpha val="90000"/>
                  </a:srgbClr>
                </a:solidFill>
                <a:latin typeface="+mj-lt"/>
                <a:ea typeface="+mj-ea"/>
                <a:cs typeface="+mj-cs"/>
              </a:rPr>
              <a:t>Basics</a:t>
            </a:r>
          </a:p>
        </p:txBody>
      </p:sp>
      <p:sp>
        <p:nvSpPr>
          <p:cNvPr id="17" name="Rectangle 16">
            <a:extLst>
              <a:ext uri="{FF2B5EF4-FFF2-40B4-BE49-F238E27FC236}">
                <a16:creationId xmlns:a16="http://schemas.microsoft.com/office/drawing/2014/main" id="{3580CFD6-E44A-486A-9E73-D8D948F78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171433" y="3396996"/>
            <a:ext cx="3703320" cy="6400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64496865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746228" y="1037967"/>
            <a:ext cx="3054091" cy="4709131"/>
          </a:xfrm>
        </p:spPr>
        <p:txBody>
          <a:bodyPr anchor="ctr">
            <a:normAutofit/>
          </a:bodyPr>
          <a:lstStyle/>
          <a:p>
            <a:r>
              <a:rPr lang="en-GB" dirty="0"/>
              <a:t>Why</a:t>
            </a:r>
          </a:p>
        </p:txBody>
      </p:sp>
      <p:sp>
        <p:nvSpPr>
          <p:cNvPr id="13" name="Rectangle 12">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6" name="Content Placeholder 3">
            <a:extLst>
              <a:ext uri="{FF2B5EF4-FFF2-40B4-BE49-F238E27FC236}">
                <a16:creationId xmlns:a16="http://schemas.microsoft.com/office/drawing/2014/main" id="{3E82CEE6-0207-401E-8308-ECF21BA9BEC1}"/>
              </a:ext>
            </a:extLst>
          </p:cNvPr>
          <p:cNvGraphicFramePr>
            <a:graphicFrameLocks noGrp="1"/>
          </p:cNvGraphicFramePr>
          <p:nvPr>
            <p:ph idx="1"/>
            <p:extLst>
              <p:ext uri="{D42A27DB-BD31-4B8C-83A1-F6EECF244321}">
                <p14:modId xmlns:p14="http://schemas.microsoft.com/office/powerpoint/2010/main" val="363430427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50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25604"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2" name="Rectangle 2"/>
          <p:cNvSpPr>
            <a:spLocks noGrp="1" noChangeArrowheads="1"/>
          </p:cNvSpPr>
          <p:nvPr>
            <p:ph type="title"/>
          </p:nvPr>
        </p:nvSpPr>
        <p:spPr>
          <a:xfrm>
            <a:off x="581192" y="1507414"/>
            <a:ext cx="5120255" cy="3903332"/>
          </a:xfrm>
        </p:spPr>
        <p:txBody>
          <a:bodyPr anchor="t">
            <a:normAutofit/>
          </a:bodyPr>
          <a:lstStyle/>
          <a:p>
            <a:pPr eaLnBrk="1" hangingPunct="1">
              <a:defRPr/>
            </a:pPr>
            <a:r>
              <a:rPr lang="en-GB" sz="4000" b="1">
                <a:solidFill>
                  <a:schemeClr val="tx1">
                    <a:lumMod val="85000"/>
                    <a:lumOff val="15000"/>
                  </a:schemeClr>
                </a:solidFill>
                <a:latin typeface="+mn-lt"/>
              </a:rPr>
              <a:t>Sampling</a:t>
            </a:r>
          </a:p>
        </p:txBody>
      </p:sp>
      <p:sp>
        <p:nvSpPr>
          <p:cNvPr id="25605"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2560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075" name="Rectangle 3"/>
          <p:cNvSpPr>
            <a:spLocks noGrp="1" noChangeArrowheads="1"/>
          </p:cNvSpPr>
          <p:nvPr>
            <p:ph idx="1"/>
          </p:nvPr>
        </p:nvSpPr>
        <p:spPr>
          <a:xfrm>
            <a:off x="6441743" y="1507415"/>
            <a:ext cx="4819091" cy="3903331"/>
          </a:xfrm>
          <a:ln w="57150">
            <a:noFill/>
          </a:ln>
        </p:spPr>
        <p:txBody>
          <a:bodyPr anchor="t">
            <a:normAutofit/>
          </a:bodyPr>
          <a:lstStyle/>
          <a:p>
            <a:pPr marL="0" indent="0">
              <a:spcBef>
                <a:spcPct val="40000"/>
              </a:spcBef>
              <a:buNone/>
            </a:pPr>
            <a:endParaRPr lang="en-GB" altLang="en-US" sz="2000"/>
          </a:p>
          <a:p>
            <a:pPr>
              <a:spcBef>
                <a:spcPct val="40000"/>
              </a:spcBef>
            </a:pPr>
            <a:r>
              <a:rPr lang="en-GB" altLang="en-US" sz="2000"/>
              <a:t>However, all involve the operationalisation of concepts and coding of data (whether directly or indirectly), and may also involve decisions in relation to sampling, and as such are not immune from criticisms aimed at these processes, and the subjectivity involved therein.</a:t>
            </a:r>
          </a:p>
        </p:txBody>
      </p:sp>
      <p:sp>
        <p:nvSpPr>
          <p:cNvPr id="25607"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436953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b="1">
                <a:solidFill>
                  <a:schemeClr val="tx1">
                    <a:lumMod val="85000"/>
                    <a:lumOff val="15000"/>
                  </a:schemeClr>
                </a:solidFill>
              </a:rPr>
              <a:t>Sample and population</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219"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pPr>
            <a:r>
              <a:rPr lang="en-GB" altLang="en-US"/>
              <a:t>A range of statistical analyses of a </a:t>
            </a:r>
            <a:r>
              <a:rPr lang="en-GB" altLang="en-US" b="1"/>
              <a:t>sample</a:t>
            </a:r>
            <a:r>
              <a:rPr lang="en-GB" altLang="en-US"/>
              <a:t> can be carried out, including </a:t>
            </a:r>
            <a:r>
              <a:rPr lang="en-GB" altLang="en-US" b="1"/>
              <a:t>descriptive</a:t>
            </a:r>
            <a:r>
              <a:rPr lang="en-GB" altLang="en-US"/>
              <a:t> analyses. </a:t>
            </a:r>
          </a:p>
          <a:p>
            <a:pPr eaLnBrk="1" hangingPunct="1">
              <a:lnSpc>
                <a:spcPct val="100000"/>
              </a:lnSpc>
            </a:pPr>
            <a:r>
              <a:rPr lang="en-GB" altLang="en-US"/>
              <a:t>However, the topic of interest/research question is typically focused on some feature of the </a:t>
            </a:r>
            <a:r>
              <a:rPr lang="en-GB" altLang="en-US" b="1"/>
              <a:t>population </a:t>
            </a:r>
            <a:r>
              <a:rPr lang="en-GB" altLang="en-US"/>
              <a:t>(e.g. whether, on average, women </a:t>
            </a:r>
            <a:r>
              <a:rPr lang="en-GB" altLang="en-US" i="1"/>
              <a:t>in the UK </a:t>
            </a:r>
            <a:r>
              <a:rPr lang="en-GB" altLang="en-US"/>
              <a:t>earn more or less than men – as opposed to whether the women </a:t>
            </a:r>
            <a:r>
              <a:rPr lang="en-GB" altLang="en-US" i="1"/>
              <a:t>in the sample </a:t>
            </a:r>
            <a:r>
              <a:rPr lang="en-GB" altLang="en-US"/>
              <a:t>in question earn more on average than the men).</a:t>
            </a:r>
          </a:p>
          <a:p>
            <a:pPr eaLnBrk="1" hangingPunct="1">
              <a:lnSpc>
                <a:spcPct val="100000"/>
              </a:lnSpc>
            </a:pPr>
            <a:r>
              <a:rPr lang="en-GB" altLang="en-US"/>
              <a:t>Therefore statistical analyses usually involve the use of techniques for making </a:t>
            </a:r>
            <a:r>
              <a:rPr lang="en-GB" altLang="en-US" b="1"/>
              <a:t>inferences</a:t>
            </a:r>
            <a:r>
              <a:rPr lang="en-GB" altLang="en-US"/>
              <a:t> from a sample to the corresponding population. </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5293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Sampling error</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459"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sz="1600"/>
              <a:t>Most pieces of quantitative social research rely on samples, but the most carefully designed sample will never provide a perfect representation of the population from which it was selected. </a:t>
            </a:r>
          </a:p>
          <a:p>
            <a:pPr eaLnBrk="1" hangingPunct="1">
              <a:lnSpc>
                <a:spcPct val="100000"/>
              </a:lnSpc>
              <a:buFontTx/>
              <a:buNone/>
            </a:pPr>
            <a:r>
              <a:rPr lang="en-US" altLang="en-US" sz="1600" b="1"/>
              <a:t>There will always be some</a:t>
            </a:r>
            <a:br>
              <a:rPr lang="en-US" altLang="en-US" sz="1600" b="1"/>
            </a:br>
            <a:r>
              <a:rPr lang="en-US" altLang="en-US" sz="1600" b="1"/>
              <a:t>sampling error!</a:t>
            </a:r>
          </a:p>
          <a:p>
            <a:pPr eaLnBrk="1" hangingPunct="1">
              <a:lnSpc>
                <a:spcPct val="100000"/>
              </a:lnSpc>
              <a:buFontTx/>
              <a:buNone/>
            </a:pPr>
            <a:r>
              <a:rPr lang="en-US" altLang="en-US" sz="1600"/>
              <a:t>However, the term is used in a specific way in quantitative social research. If the sampling approach used, or patterns of non-response, result in some degree of </a:t>
            </a:r>
            <a:r>
              <a:rPr lang="en-US" altLang="en-US" sz="1600" b="1"/>
              <a:t>bias </a:t>
            </a:r>
            <a:r>
              <a:rPr lang="en-US" altLang="en-US" sz="1600"/>
              <a:t>in the results, this is labelled as </a:t>
            </a:r>
            <a:r>
              <a:rPr lang="en-US" altLang="en-US" sz="1600" b="1"/>
              <a:t>non-sampling error</a:t>
            </a:r>
            <a:r>
              <a:rPr lang="en-US" altLang="en-US" sz="1600"/>
              <a:t>, as it reflects a deficiency in the </a:t>
            </a:r>
            <a:r>
              <a:rPr lang="en-US" altLang="en-US" sz="1600" i="1"/>
              <a:t>sampling approach</a:t>
            </a:r>
            <a:r>
              <a:rPr lang="en-US" altLang="en-US" sz="1600"/>
              <a:t>, rather being an inevitable consequence of examining a </a:t>
            </a:r>
            <a:r>
              <a:rPr lang="en-US" altLang="en-US" sz="1600" i="1"/>
              <a:t>sample</a:t>
            </a:r>
            <a:r>
              <a:rPr lang="en-US" altLang="en-US" sz="1600"/>
              <a:t>.</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55483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3" name="Rectangle 82">
            <a:extLst>
              <a:ext uri="{FF2B5EF4-FFF2-40B4-BE49-F238E27FC236}">
                <a16:creationId xmlns:a16="http://schemas.microsoft.com/office/drawing/2014/main" id="{18FFF8BA-E008-4068-851C-2CED296AC5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Rectangle 3"/>
          <p:cNvSpPr>
            <a:spLocks noGrp="1" noChangeArrowheads="1"/>
          </p:cNvSpPr>
          <p:nvPr>
            <p:ph type="title"/>
          </p:nvPr>
        </p:nvSpPr>
        <p:spPr>
          <a:xfrm>
            <a:off x="581193" y="702156"/>
            <a:ext cx="4076153" cy="5156642"/>
          </a:xfrm>
        </p:spPr>
        <p:txBody>
          <a:bodyPr anchor="ctr">
            <a:normAutofit/>
          </a:bodyPr>
          <a:lstStyle/>
          <a:p>
            <a:pPr eaLnBrk="1" hangingPunct="1"/>
            <a:r>
              <a:rPr lang="en-US" altLang="en-US" b="1">
                <a:solidFill>
                  <a:schemeClr val="tx2"/>
                </a:solidFill>
              </a:rPr>
              <a:t>Sampling error or bias?</a:t>
            </a:r>
          </a:p>
        </p:txBody>
      </p:sp>
      <p:sp>
        <p:nvSpPr>
          <p:cNvPr id="85" name="Rectangle 84">
            <a:extLst>
              <a:ext uri="{FF2B5EF4-FFF2-40B4-BE49-F238E27FC236}">
                <a16:creationId xmlns:a16="http://schemas.microsoft.com/office/drawing/2014/main" id="{832B0DA7-13B0-4805-B9BD-9BFACCB23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199"/>
            <a:ext cx="4210812" cy="949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7" name="Rectangle 86">
            <a:extLst>
              <a:ext uri="{FF2B5EF4-FFF2-40B4-BE49-F238E27FC236}">
                <a16:creationId xmlns:a16="http://schemas.microsoft.com/office/drawing/2014/main" id="{D5D17921-1EF4-488E-A9AA-AC6B7F3CE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6743" y="457201"/>
            <a:ext cx="6834067" cy="94996"/>
          </a:xfrm>
          <a:prstGeom prst="rect">
            <a:avLst/>
          </a:prstGeom>
          <a:solidFill>
            <a:srgbClr val="3C474C"/>
          </a:solidFill>
          <a:ln>
            <a:noFill/>
          </a:ln>
          <a:effectLst/>
        </p:spPr>
        <p:style>
          <a:lnRef idx="1">
            <a:schemeClr val="accent1"/>
          </a:lnRef>
          <a:fillRef idx="3">
            <a:schemeClr val="accent1"/>
          </a:fillRef>
          <a:effectRef idx="2">
            <a:schemeClr val="accent1"/>
          </a:effectRef>
          <a:fontRef idx="minor">
            <a:schemeClr val="lt1"/>
          </a:fontRef>
        </p:style>
      </p:sp>
      <p:sp>
        <p:nvSpPr>
          <p:cNvPr id="18434" name="Rectangle 2"/>
          <p:cNvSpPr>
            <a:spLocks noGrp="1" noChangeArrowheads="1"/>
          </p:cNvSpPr>
          <p:nvPr>
            <p:ph type="body" idx="1"/>
          </p:nvPr>
        </p:nvSpPr>
        <p:spPr>
          <a:xfrm>
            <a:off x="4776743" y="702156"/>
            <a:ext cx="6484091" cy="5156643"/>
          </a:xfrm>
        </p:spPr>
        <p:txBody>
          <a:bodyPr>
            <a:normAutofit/>
          </a:bodyPr>
          <a:lstStyle/>
          <a:p>
            <a:pPr eaLnBrk="1" hangingPunct="1">
              <a:spcBef>
                <a:spcPts val="0"/>
              </a:spcBef>
            </a:pPr>
            <a:r>
              <a:rPr lang="en-US" altLang="en-US"/>
              <a:t>A </a:t>
            </a:r>
            <a:r>
              <a:rPr lang="en-US" altLang="en-US" b="1"/>
              <a:t>parameter </a:t>
            </a:r>
            <a:r>
              <a:rPr lang="en-US" altLang="en-US"/>
              <a:t>is a quantity relating to a given variable for a population (e.g. the average (mean) adult income in the UK).</a:t>
            </a:r>
          </a:p>
          <a:p>
            <a:pPr eaLnBrk="1" hangingPunct="1">
              <a:spcBef>
                <a:spcPts val="0"/>
              </a:spcBef>
            </a:pPr>
            <a:r>
              <a:rPr lang="en-US" altLang="en-US"/>
              <a:t>When researchers generalize from a sample they use sample observations to </a:t>
            </a:r>
            <a:r>
              <a:rPr lang="en-US" altLang="en-US" b="1"/>
              <a:t>estimate </a:t>
            </a:r>
            <a:r>
              <a:rPr lang="en-US" altLang="en-US"/>
              <a:t>population parameters.</a:t>
            </a:r>
          </a:p>
          <a:p>
            <a:pPr eaLnBrk="1" hangingPunct="1">
              <a:spcBef>
                <a:spcPts val="0"/>
              </a:spcBef>
            </a:pPr>
            <a:r>
              <a:rPr lang="en-US" altLang="en-US"/>
              <a:t>The </a:t>
            </a:r>
            <a:r>
              <a:rPr lang="en-US" altLang="en-US" b="1"/>
              <a:t>sampling error</a:t>
            </a:r>
            <a:r>
              <a:rPr lang="en-US" altLang="en-US"/>
              <a:t> for a given sample design is the degree of error that is to be expected in making these estimations.</a:t>
            </a:r>
          </a:p>
          <a:p>
            <a:pPr eaLnBrk="1" hangingPunct="1">
              <a:spcBef>
                <a:spcPts val="0"/>
              </a:spcBef>
            </a:pPr>
            <a:r>
              <a:rPr lang="en-US" altLang="en-US"/>
              <a:t>So the </a:t>
            </a:r>
            <a:r>
              <a:rPr lang="en-US" altLang="en-US" b="1"/>
              <a:t>parameter estimates </a:t>
            </a:r>
            <a:r>
              <a:rPr lang="en-US" altLang="en-US"/>
              <a:t>generated by quantitative research are equal to the population parameters, plus a certain amount of </a:t>
            </a:r>
            <a:r>
              <a:rPr lang="en-US" altLang="en-US" b="1"/>
              <a:t>sampling error</a:t>
            </a:r>
            <a:r>
              <a:rPr lang="en-US" altLang="en-US"/>
              <a:t>, plus any </a:t>
            </a:r>
            <a:r>
              <a:rPr lang="en-US" altLang="en-US" b="1"/>
              <a:t>bias</a:t>
            </a:r>
            <a:r>
              <a:rPr lang="en-US" altLang="en-US"/>
              <a:t> arising from the data ‘collection’ process.</a:t>
            </a:r>
          </a:p>
        </p:txBody>
      </p:sp>
    </p:spTree>
    <p:extLst>
      <p:ext uri="{BB962C8B-B14F-4D97-AF65-F5344CB8AC3E}">
        <p14:creationId xmlns:p14="http://schemas.microsoft.com/office/powerpoint/2010/main" val="4113700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b="1">
                <a:solidFill>
                  <a:schemeClr val="tx1">
                    <a:lumMod val="85000"/>
                    <a:lumOff val="15000"/>
                  </a:schemeClr>
                </a:solidFill>
              </a:rPr>
              <a:t>Survey design issues</a:t>
            </a:r>
            <a:r>
              <a:rPr lang="en-GB" altLang="en-US" sz="4000">
                <a:solidFill>
                  <a:schemeClr val="tx1">
                    <a:lumMod val="85000"/>
                    <a:lumOff val="15000"/>
                  </a:schemeClr>
                </a:solidFill>
              </a:rPr>
              <a:t>	</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315"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Form of implementation</a:t>
            </a:r>
          </a:p>
          <a:p>
            <a:pPr eaLnBrk="1" hangingPunct="1"/>
            <a:r>
              <a:rPr lang="en-GB" altLang="en-US" sz="2000"/>
              <a:t>Thinking about who or what you are researching: case, population, sample</a:t>
            </a:r>
          </a:p>
          <a:p>
            <a:pPr eaLnBrk="1" hangingPunct="1"/>
            <a:r>
              <a:rPr lang="en-GB" altLang="en-US" sz="2000"/>
              <a:t>Non-probability samples</a:t>
            </a:r>
          </a:p>
          <a:p>
            <a:pPr eaLnBrk="1" hangingPunct="1"/>
            <a:r>
              <a:rPr lang="en-GB" altLang="en-US" sz="2000"/>
              <a:t>Probability samples (‘Random samples’)</a:t>
            </a:r>
          </a:p>
          <a:p>
            <a:pPr eaLnBrk="1" hangingPunct="1"/>
            <a:r>
              <a:rPr lang="en-GB" altLang="en-US" sz="2000"/>
              <a:t>Sample size</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71938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0"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Some general points…</a:t>
            </a:r>
          </a:p>
        </p:txBody>
      </p:sp>
      <p:sp>
        <p:nvSpPr>
          <p:cNvPr id="14341"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342"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267" name="Rectangle 3"/>
          <p:cNvSpPr>
            <a:spLocks noGrp="1" noChangeArrowheads="1"/>
          </p:cNvSpPr>
          <p:nvPr>
            <p:ph idx="1"/>
          </p:nvPr>
        </p:nvSpPr>
        <p:spPr>
          <a:xfrm>
            <a:off x="6441743" y="1507415"/>
            <a:ext cx="4819091" cy="3903331"/>
          </a:xfrm>
          <a:ln w="57150">
            <a:noFill/>
          </a:ln>
        </p:spPr>
        <p:txBody>
          <a:bodyPr anchor="t">
            <a:normAutofit fontScale="92500" lnSpcReduction="10000"/>
          </a:bodyPr>
          <a:lstStyle/>
          <a:p>
            <a:pPr eaLnBrk="1" hangingPunct="1">
              <a:lnSpc>
                <a:spcPct val="90000"/>
              </a:lnSpc>
            </a:pPr>
            <a:r>
              <a:rPr lang="en-US" altLang="en-US" sz="2000" dirty="0"/>
              <a:t>Typically, </a:t>
            </a:r>
            <a:r>
              <a:rPr lang="en-US" altLang="en-US" sz="2000" u="sng" dirty="0"/>
              <a:t>individuals are the ‘units of analysis’.</a:t>
            </a:r>
            <a:r>
              <a:rPr lang="en-US" altLang="en-US" sz="2000" dirty="0"/>
              <a:t> (This is not always the case though: for example in a survey of supermarkets)</a:t>
            </a:r>
            <a:endParaRPr lang="en-US" altLang="en-US" sz="2000" u="sng" dirty="0"/>
          </a:p>
          <a:p>
            <a:pPr eaLnBrk="1" hangingPunct="1">
              <a:lnSpc>
                <a:spcPct val="90000"/>
              </a:lnSpc>
            </a:pPr>
            <a:r>
              <a:rPr lang="en-US" altLang="en-US" sz="2000" dirty="0"/>
              <a:t>Individuals, referred to as </a:t>
            </a:r>
            <a:r>
              <a:rPr lang="en-US" altLang="en-US" sz="2000" u="sng" dirty="0"/>
              <a:t>respondents</a:t>
            </a:r>
            <a:r>
              <a:rPr lang="en-US" altLang="en-US" sz="2000" dirty="0"/>
              <a:t>, provide data by responding to questions.</a:t>
            </a:r>
          </a:p>
          <a:p>
            <a:pPr eaLnBrk="1" hangingPunct="1">
              <a:lnSpc>
                <a:spcPct val="90000"/>
              </a:lnSpc>
            </a:pPr>
            <a:r>
              <a:rPr lang="en-US" altLang="en-US" sz="2000" dirty="0"/>
              <a:t>The ‘research instrument’ used to gather data is often referred to as a </a:t>
            </a:r>
            <a:r>
              <a:rPr lang="en-US" altLang="en-US" sz="2000" u="sng" dirty="0"/>
              <a:t>questionnaire</a:t>
            </a:r>
            <a:r>
              <a:rPr lang="en-US" altLang="en-US" sz="2000" dirty="0"/>
              <a:t>. </a:t>
            </a:r>
          </a:p>
          <a:p>
            <a:pPr eaLnBrk="1" hangingPunct="1">
              <a:lnSpc>
                <a:spcPct val="90000"/>
              </a:lnSpc>
            </a:pPr>
            <a:r>
              <a:rPr lang="en-US" altLang="en-US" sz="2000" dirty="0"/>
              <a:t>Questionnaires/‘Interview schedules’:</a:t>
            </a:r>
          </a:p>
          <a:p>
            <a:pPr lvl="1" eaLnBrk="1" hangingPunct="1">
              <a:lnSpc>
                <a:spcPct val="90000"/>
              </a:lnSpc>
            </a:pPr>
            <a:r>
              <a:rPr lang="en-GB" altLang="en-US" sz="2000" dirty="0"/>
              <a:t>collect standardised information.</a:t>
            </a:r>
          </a:p>
          <a:p>
            <a:pPr lvl="1" eaLnBrk="1" hangingPunct="1">
              <a:lnSpc>
                <a:spcPct val="90000"/>
              </a:lnSpc>
            </a:pPr>
            <a:r>
              <a:rPr lang="en-GB" altLang="en-US" sz="2000" dirty="0"/>
              <a:t>are used to elicit information to be used in analyses.</a:t>
            </a:r>
          </a:p>
          <a:p>
            <a:pPr lvl="1" eaLnBrk="1" hangingPunct="1">
              <a:lnSpc>
                <a:spcPct val="90000"/>
              </a:lnSpc>
            </a:pPr>
            <a:endParaRPr lang="en-US" altLang="en-US" sz="1700" dirty="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575466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267">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2" name="Rectangle 2"/>
          <p:cNvSpPr>
            <a:spLocks noGrp="1" noChangeArrowheads="1"/>
          </p:cNvSpPr>
          <p:nvPr>
            <p:ph type="title"/>
          </p:nvPr>
        </p:nvSpPr>
        <p:spPr>
          <a:xfrm>
            <a:off x="746228" y="1037967"/>
            <a:ext cx="3054091" cy="4709131"/>
          </a:xfrm>
        </p:spPr>
        <p:txBody>
          <a:bodyPr anchor="ctr">
            <a:normAutofit/>
          </a:bodyPr>
          <a:lstStyle/>
          <a:p>
            <a:pPr eaLnBrk="1" hangingPunct="1"/>
            <a:r>
              <a:rPr lang="en-US" altLang="en-US" b="1"/>
              <a:t>Three types of surveys: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15367" name="Rectangle 3">
            <a:extLst>
              <a:ext uri="{FF2B5EF4-FFF2-40B4-BE49-F238E27FC236}">
                <a16:creationId xmlns:a16="http://schemas.microsoft.com/office/drawing/2014/main" id="{EBE2E4D3-B0BE-4D46-BD94-FA75A302AFBB}"/>
              </a:ext>
            </a:extLst>
          </p:cNvPr>
          <p:cNvGraphicFramePr>
            <a:graphicFrameLocks noGrp="1"/>
          </p:cNvGraphicFramePr>
          <p:nvPr>
            <p:ph idx="1"/>
            <p:extLst>
              <p:ext uri="{D42A27DB-BD31-4B8C-83A1-F6EECF244321}">
                <p14:modId xmlns:p14="http://schemas.microsoft.com/office/powerpoint/2010/main" val="2134922438"/>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31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34" name="Group 98"/>
          <p:cNvGraphicFramePr>
            <a:graphicFrameLocks noGrp="1"/>
          </p:cNvGraphicFramePr>
          <p:nvPr>
            <p:ph sz="half" idx="4294967295"/>
          </p:nvPr>
        </p:nvGraphicFramePr>
        <p:xfrm>
          <a:off x="1151068" y="88866"/>
          <a:ext cx="9144000" cy="2340009"/>
        </p:xfrm>
        <a:graphic>
          <a:graphicData uri="http://schemas.openxmlformats.org/drawingml/2006/table">
            <a:tbl>
              <a:tblPr/>
              <a:tblGrid>
                <a:gridCol w="1142976">
                  <a:extLst>
                    <a:ext uri="{9D8B030D-6E8A-4147-A177-3AD203B41FA5}">
                      <a16:colId xmlns:a16="http://schemas.microsoft.com/office/drawing/2014/main" val="20000"/>
                    </a:ext>
                  </a:extLst>
                </a:gridCol>
                <a:gridCol w="1928826">
                  <a:extLst>
                    <a:ext uri="{9D8B030D-6E8A-4147-A177-3AD203B41FA5}">
                      <a16:colId xmlns:a16="http://schemas.microsoft.com/office/drawing/2014/main" val="20001"/>
                    </a:ext>
                  </a:extLst>
                </a:gridCol>
                <a:gridCol w="2643206">
                  <a:extLst>
                    <a:ext uri="{9D8B030D-6E8A-4147-A177-3AD203B41FA5}">
                      <a16:colId xmlns:a16="http://schemas.microsoft.com/office/drawing/2014/main" val="20002"/>
                    </a:ext>
                  </a:extLst>
                </a:gridCol>
                <a:gridCol w="3428992">
                  <a:extLst>
                    <a:ext uri="{9D8B030D-6E8A-4147-A177-3AD203B41FA5}">
                      <a16:colId xmlns:a16="http://schemas.microsoft.com/office/drawing/2014/main" val="20003"/>
                    </a:ext>
                  </a:extLst>
                </a:gridCol>
              </a:tblGrid>
              <a:tr h="3352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a:ln>
                            <a:noFill/>
                          </a:ln>
                          <a:solidFill>
                            <a:schemeClr val="bg1"/>
                          </a:solidFill>
                          <a:effectLst/>
                          <a:latin typeface="Arial" charset="0"/>
                        </a:rPr>
                        <a:t>Method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a:ln>
                            <a:noFill/>
                          </a:ln>
                          <a:solidFill>
                            <a:schemeClr val="tx1"/>
                          </a:solidFill>
                          <a:effectLst/>
                          <a:latin typeface="Arial" charset="0"/>
                        </a:rPr>
                        <a:t>Advantages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a:ln>
                            <a:noFill/>
                          </a:ln>
                          <a:solidFill>
                            <a:schemeClr val="tx1"/>
                          </a:solidFill>
                          <a:effectLst/>
                          <a:latin typeface="Arial" charset="0"/>
                        </a:rPr>
                        <a:t>Disadvantages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a:ln>
                            <a:noFill/>
                          </a:ln>
                          <a:solidFill>
                            <a:schemeClr val="tx1"/>
                          </a:solidFill>
                          <a:effectLst/>
                          <a:latin typeface="Arial" charset="0"/>
                        </a:rPr>
                        <a:t>Tips to Remember</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047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solidFill>
                            <a:schemeClr val="bg1"/>
                          </a:solidFill>
                          <a:effectLst/>
                          <a:latin typeface="Arial" charset="0"/>
                        </a:rPr>
                        <a:t>Self-completion</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5">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charset="0"/>
                        </a:rPr>
                        <a:t>Cheap</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charset="0"/>
                        </a:rPr>
                        <a:t>Cover wide area</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charset="0"/>
                        </a:rPr>
                        <a:t>Anonymity protected</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charset="0"/>
                        </a:rPr>
                        <a:t>Interviewer bias doesn’t interfere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charset="0"/>
                        </a:rPr>
                        <a:t>People can take their time</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Low response rate (and possible bias from this)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Questions need to be simple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No control over interpretation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No control over who fills it in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Slow</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Simplify questions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Include covering letter</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Include stamped addressed response envelope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Send a reminder</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14425" name="Group 89"/>
          <p:cNvGraphicFramePr>
            <a:graphicFrameLocks noGrp="1"/>
          </p:cNvGraphicFramePr>
          <p:nvPr>
            <p:ph sz="quarter" idx="4294967295"/>
          </p:nvPr>
        </p:nvGraphicFramePr>
        <p:xfrm>
          <a:off x="1151068" y="2444508"/>
          <a:ext cx="9144000" cy="1968984"/>
        </p:xfrm>
        <a:graphic>
          <a:graphicData uri="http://schemas.openxmlformats.org/drawingml/2006/table">
            <a:tbl>
              <a:tblPr/>
              <a:tblGrid>
                <a:gridCol w="1136650">
                  <a:extLst>
                    <a:ext uri="{9D8B030D-6E8A-4147-A177-3AD203B41FA5}">
                      <a16:colId xmlns:a16="http://schemas.microsoft.com/office/drawing/2014/main" val="20000"/>
                    </a:ext>
                  </a:extLst>
                </a:gridCol>
                <a:gridCol w="1935152">
                  <a:extLst>
                    <a:ext uri="{9D8B030D-6E8A-4147-A177-3AD203B41FA5}">
                      <a16:colId xmlns:a16="http://schemas.microsoft.com/office/drawing/2014/main" val="20001"/>
                    </a:ext>
                  </a:extLst>
                </a:gridCol>
                <a:gridCol w="2643206">
                  <a:extLst>
                    <a:ext uri="{9D8B030D-6E8A-4147-A177-3AD203B41FA5}">
                      <a16:colId xmlns:a16="http://schemas.microsoft.com/office/drawing/2014/main" val="20002"/>
                    </a:ext>
                  </a:extLst>
                </a:gridCol>
                <a:gridCol w="3428992">
                  <a:extLst>
                    <a:ext uri="{9D8B030D-6E8A-4147-A177-3AD203B41FA5}">
                      <a16:colId xmlns:a16="http://schemas.microsoft.com/office/drawing/2014/main" val="20003"/>
                    </a:ext>
                  </a:extLst>
                </a:gridCol>
              </a:tblGrid>
              <a:tr h="1968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solidFill>
                            <a:schemeClr val="bg1"/>
                          </a:solidFill>
                          <a:effectLst/>
                          <a:latin typeface="Arial" charset="0"/>
                        </a:rPr>
                        <a:t>Telephone survey</a:t>
                      </a: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5">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Can do it all from one place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Can clarify answers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People may be relatively happy to talk on the phone </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Relatively cheap</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Quick</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People may not have home phones/be ex-directory</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You may get wrong person or call at wrong time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May be a bias from whose name is listed/who’s at home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Easy for people to break off</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No context to interview</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Because you rely totally on verbal communication – questions must be short and words easy to pronounce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Minimize number of response categories (so people can remember them)</a:t>
                      </a:r>
                    </a:p>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US" sz="1400" b="0" i="1" u="none" strike="noStrike" cap="none" normalizeH="0" baseline="0" dirty="0">
                        <a:ln>
                          <a:noFill/>
                        </a:ln>
                        <a:solidFill>
                          <a:schemeClr val="tx1"/>
                        </a:solidFill>
                        <a:effectLst/>
                        <a:latin typeface="Arial" charset="0"/>
                      </a:endParaRP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432" name="Group 96"/>
          <p:cNvGraphicFramePr>
            <a:graphicFrameLocks noGrp="1"/>
          </p:cNvGraphicFramePr>
          <p:nvPr>
            <p:ph sz="quarter" idx="4294967295"/>
          </p:nvPr>
        </p:nvGraphicFramePr>
        <p:xfrm>
          <a:off x="1151068" y="4372311"/>
          <a:ext cx="9144000" cy="2353042"/>
        </p:xfrm>
        <a:graphic>
          <a:graphicData uri="http://schemas.openxmlformats.org/drawingml/2006/table">
            <a:tbl>
              <a:tblPr/>
              <a:tblGrid>
                <a:gridCol w="1142976">
                  <a:extLst>
                    <a:ext uri="{9D8B030D-6E8A-4147-A177-3AD203B41FA5}">
                      <a16:colId xmlns:a16="http://schemas.microsoft.com/office/drawing/2014/main" val="20000"/>
                    </a:ext>
                  </a:extLst>
                </a:gridCol>
                <a:gridCol w="1928826">
                  <a:extLst>
                    <a:ext uri="{9D8B030D-6E8A-4147-A177-3AD203B41FA5}">
                      <a16:colId xmlns:a16="http://schemas.microsoft.com/office/drawing/2014/main" val="20001"/>
                    </a:ext>
                  </a:extLst>
                </a:gridCol>
                <a:gridCol w="2643206">
                  <a:extLst>
                    <a:ext uri="{9D8B030D-6E8A-4147-A177-3AD203B41FA5}">
                      <a16:colId xmlns:a16="http://schemas.microsoft.com/office/drawing/2014/main" val="20002"/>
                    </a:ext>
                  </a:extLst>
                </a:gridCol>
                <a:gridCol w="3428992">
                  <a:extLst>
                    <a:ext uri="{9D8B030D-6E8A-4147-A177-3AD203B41FA5}">
                      <a16:colId xmlns:a16="http://schemas.microsoft.com/office/drawing/2014/main" val="20003"/>
                    </a:ext>
                  </a:extLst>
                </a:gridCol>
              </a:tblGrid>
              <a:tr h="2352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solidFill>
                            <a:schemeClr val="bg1"/>
                          </a:solidFill>
                          <a:effectLst/>
                          <a:latin typeface="Arial" charset="0"/>
                        </a:rPr>
                        <a:t>Face-to-face interview</a:t>
                      </a: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5">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High response rate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High control of the interview situation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Ability to clarify responses</a:t>
                      </a: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Slow</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Expensive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Interviewer presence may influence way questions are answered</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dirty="0">
                          <a:ln>
                            <a:noFill/>
                          </a:ln>
                          <a:solidFill>
                            <a:schemeClr val="tx1"/>
                          </a:solidFill>
                          <a:effectLst/>
                          <a:latin typeface="Arial" charset="0"/>
                        </a:rPr>
                        <a:t>If there is more than one interviewer, they may have different effects</a:t>
                      </a:r>
                    </a:p>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US" sz="1400" b="0" i="0" u="none" strike="noStrike" cap="none" normalizeH="0" baseline="0" dirty="0">
                        <a:ln>
                          <a:noFill/>
                        </a:ln>
                        <a:solidFill>
                          <a:schemeClr val="tx1"/>
                        </a:solidFill>
                        <a:effectLst/>
                        <a:latin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Important that interviewer is non-threatening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Interviewer can clarify questions, but should be wary of elaborations that affect the content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Aim to ask questions in a clear, standardized way</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1" u="none" strike="noStrike" cap="none" normalizeH="0" baseline="0" dirty="0">
                          <a:ln>
                            <a:noFill/>
                          </a:ln>
                          <a:solidFill>
                            <a:schemeClr val="tx1"/>
                          </a:solidFill>
                          <a:effectLst/>
                          <a:latin typeface="Arial" charset="0"/>
                        </a:rPr>
                        <a:t>If the list of possible responses is long, show them to the respondent for them to read while the question is read out</a:t>
                      </a: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61268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4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42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4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9" name="Rectangle 198">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Rectangle 200">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3" name="Rectangle 202">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05" name="Rectangle 204">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07" name="Rectangle 206">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410" name="Rectangle 2"/>
          <p:cNvSpPr>
            <a:spLocks noGrp="1" noChangeArrowheads="1"/>
          </p:cNvSpPr>
          <p:nvPr>
            <p:ph type="title"/>
          </p:nvPr>
        </p:nvSpPr>
        <p:spPr>
          <a:xfrm>
            <a:off x="771148" y="1037967"/>
            <a:ext cx="3054091" cy="4709131"/>
          </a:xfrm>
        </p:spPr>
        <p:txBody>
          <a:bodyPr anchor="ctr">
            <a:normAutofit/>
          </a:bodyPr>
          <a:lstStyle/>
          <a:p>
            <a:pPr eaLnBrk="1" hangingPunct="1"/>
            <a:r>
              <a:rPr lang="en-US" altLang="en-US" b="1">
                <a:solidFill>
                  <a:srgbClr val="FFFEFF"/>
                </a:solidFill>
              </a:rPr>
              <a:t>Response rate</a:t>
            </a:r>
          </a:p>
        </p:txBody>
      </p:sp>
      <p:sp>
        <p:nvSpPr>
          <p:cNvPr id="15363" name="Rectangle 3"/>
          <p:cNvSpPr>
            <a:spLocks noGrp="1" noChangeArrowheads="1"/>
          </p:cNvSpPr>
          <p:nvPr>
            <p:ph idx="1"/>
          </p:nvPr>
        </p:nvSpPr>
        <p:spPr>
          <a:xfrm>
            <a:off x="4534935" y="1037968"/>
            <a:ext cx="6725899" cy="4820832"/>
          </a:xfrm>
        </p:spPr>
        <p:txBody>
          <a:bodyPr>
            <a:normAutofit/>
          </a:bodyPr>
          <a:lstStyle/>
          <a:p>
            <a:pPr eaLnBrk="1" hangingPunct="1">
              <a:spcAft>
                <a:spcPts val="0"/>
              </a:spcAft>
            </a:pPr>
            <a:r>
              <a:rPr lang="en-US" altLang="en-US" dirty="0"/>
              <a:t>You must keep track of the response rate, calculated as </a:t>
            </a:r>
            <a:r>
              <a:rPr lang="en-US" altLang="en-US" b="1" dirty="0"/>
              <a:t>the proportion of people who are selected to take part in the survey </a:t>
            </a:r>
            <a:r>
              <a:rPr lang="en-US" altLang="en-US" dirty="0"/>
              <a:t>(i.e. who are part of the ‘desired’ sample) </a:t>
            </a:r>
            <a:r>
              <a:rPr lang="en-US" altLang="en-US" b="1" dirty="0"/>
              <a:t>who actually participate</a:t>
            </a:r>
            <a:r>
              <a:rPr lang="en-US" altLang="en-US" dirty="0"/>
              <a:t>. 	</a:t>
            </a:r>
            <a:r>
              <a:rPr lang="en-US" altLang="en-US" i="1" dirty="0"/>
              <a:t>For example, if you receive 75 questionnaires back from a sample of 100 people, your response rate is 75%.</a:t>
            </a:r>
          </a:p>
          <a:p>
            <a:pPr lvl="1">
              <a:spcBef>
                <a:spcPts val="1200"/>
              </a:spcBef>
              <a:spcAft>
                <a:spcPts val="0"/>
              </a:spcAft>
              <a:buNone/>
            </a:pPr>
            <a:r>
              <a:rPr lang="en-US" altLang="en-US" dirty="0"/>
              <a:t>A more detailed example:</a:t>
            </a:r>
          </a:p>
          <a:p>
            <a:pPr lvl="1" eaLnBrk="1" hangingPunct="1">
              <a:spcAft>
                <a:spcPts val="0"/>
              </a:spcAft>
            </a:pPr>
            <a:r>
              <a:rPr lang="en-US" altLang="en-US" dirty="0"/>
              <a:t>You are studying women over 50. You stop women in the street, ask their ages, and, if they qualify, you ask to interview them.</a:t>
            </a:r>
          </a:p>
          <a:p>
            <a:pPr lvl="1" eaLnBrk="1" hangingPunct="1">
              <a:spcAft>
                <a:spcPts val="0"/>
              </a:spcAft>
            </a:pPr>
            <a:r>
              <a:rPr lang="en-US" altLang="en-US" dirty="0"/>
              <a:t>If you stop 30 women, but 20 are under 50 and only 10 over 50, your starting point (those qualified to take part) is thus 10.</a:t>
            </a:r>
          </a:p>
          <a:p>
            <a:pPr lvl="1" eaLnBrk="1" hangingPunct="1">
              <a:spcAft>
                <a:spcPts val="0"/>
              </a:spcAft>
            </a:pPr>
            <a:r>
              <a:rPr lang="en-US" altLang="en-US" dirty="0"/>
              <a:t>If 5 of these are willing to talk to you, you have achieved a 50% response rate (5/10) </a:t>
            </a:r>
          </a:p>
          <a:p>
            <a:pPr lvl="1" eaLnBrk="1" hangingPunct="1">
              <a:spcAft>
                <a:spcPts val="0"/>
              </a:spcAft>
            </a:pPr>
            <a:r>
              <a:rPr lang="en-US" altLang="en-US" i="1" dirty="0"/>
              <a:t>Note: it is irrelevant that you originally stopped 30 women, hence your response rate is NOT 17% (5/30) – you ignore those people who do not qualify when calculating the response rate.</a:t>
            </a:r>
          </a:p>
        </p:txBody>
      </p:sp>
    </p:spTree>
    <p:extLst>
      <p:ext uri="{BB962C8B-B14F-4D97-AF65-F5344CB8AC3E}">
        <p14:creationId xmlns:p14="http://schemas.microsoft.com/office/powerpoint/2010/main" val="29282734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Strengths of survey research</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387" name="Rectangle 3"/>
          <p:cNvSpPr>
            <a:spLocks noGrp="1" noChangeArrowheads="1"/>
          </p:cNvSpPr>
          <p:nvPr>
            <p:ph type="body" idx="1"/>
          </p:nvPr>
        </p:nvSpPr>
        <p:spPr>
          <a:xfrm>
            <a:off x="6441743" y="1507415"/>
            <a:ext cx="4819091" cy="3903331"/>
          </a:xfrm>
          <a:ln w="57150">
            <a:noFill/>
          </a:ln>
        </p:spPr>
        <p:txBody>
          <a:bodyPr anchor="t">
            <a:normAutofit/>
          </a:bodyPr>
          <a:lstStyle/>
          <a:p>
            <a:pPr eaLnBrk="1" hangingPunct="1"/>
            <a:r>
              <a:rPr lang="en-US" altLang="en-US" sz="2000"/>
              <a:t>Useful for describing the characteristics of a large population.</a:t>
            </a:r>
          </a:p>
          <a:p>
            <a:pPr eaLnBrk="1" hangingPunct="1"/>
            <a:r>
              <a:rPr lang="en-US" altLang="en-US" sz="2000"/>
              <a:t>Makes large samples feasible.</a:t>
            </a:r>
          </a:p>
          <a:p>
            <a:pPr eaLnBrk="1" hangingPunct="1"/>
            <a:r>
              <a:rPr lang="en-US" altLang="en-US" sz="2000"/>
              <a:t>Flexible - many questions can be asked on a given topic.</a:t>
            </a:r>
          </a:p>
          <a:p>
            <a:pPr eaLnBrk="1" hangingPunct="1"/>
            <a:r>
              <a:rPr lang="en-US" altLang="en-US" sz="2000"/>
              <a:t>Has a high degree of reliability (and replicability).</a:t>
            </a:r>
          </a:p>
          <a:p>
            <a:pPr eaLnBrk="1" hangingPunct="1"/>
            <a:r>
              <a:rPr lang="en-US" altLang="en-US" sz="2000"/>
              <a:t>Is a relatively transparent process.</a:t>
            </a:r>
          </a:p>
          <a:p>
            <a:pPr eaLnBrk="1" hangingPunct="1"/>
            <a:endParaRPr lang="en-US" altLang="en-US" sz="20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29768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460"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Weaknesses of survey research</a:t>
            </a:r>
          </a:p>
        </p:txBody>
      </p:sp>
      <p:sp>
        <p:nvSpPr>
          <p:cNvPr id="19461"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9462"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411" name="Rectangle 3"/>
          <p:cNvSpPr>
            <a:spLocks noGrp="1" noChangeArrowheads="1"/>
          </p:cNvSpPr>
          <p:nvPr>
            <p:ph idx="1"/>
          </p:nvPr>
        </p:nvSpPr>
        <p:spPr>
          <a:xfrm>
            <a:off x="6441743" y="1507415"/>
            <a:ext cx="4819091" cy="3903331"/>
          </a:xfrm>
          <a:ln w="57150">
            <a:noFill/>
          </a:ln>
        </p:spPr>
        <p:txBody>
          <a:bodyPr anchor="t">
            <a:normAutofit fontScale="92500" lnSpcReduction="10000"/>
          </a:bodyPr>
          <a:lstStyle/>
          <a:p>
            <a:pPr eaLnBrk="1" hangingPunct="1">
              <a:lnSpc>
                <a:spcPct val="90000"/>
              </a:lnSpc>
              <a:spcBef>
                <a:spcPts val="0"/>
              </a:spcBef>
              <a:spcAft>
                <a:spcPts val="0"/>
              </a:spcAft>
            </a:pPr>
            <a:r>
              <a:rPr lang="en-US" altLang="en-US" sz="2000" dirty="0"/>
              <a:t>Seldom deals with the </a:t>
            </a:r>
            <a:r>
              <a:rPr lang="en-US" altLang="en-US" sz="2000" i="1" dirty="0"/>
              <a:t>context</a:t>
            </a:r>
            <a:r>
              <a:rPr lang="en-US" altLang="en-US" sz="2000" dirty="0"/>
              <a:t> of social life.</a:t>
            </a:r>
          </a:p>
          <a:p>
            <a:pPr eaLnBrk="1" hangingPunct="1">
              <a:lnSpc>
                <a:spcPct val="90000"/>
              </a:lnSpc>
              <a:spcBef>
                <a:spcPts val="0"/>
              </a:spcBef>
              <a:spcAft>
                <a:spcPts val="0"/>
              </a:spcAft>
            </a:pPr>
            <a:r>
              <a:rPr lang="en-US" altLang="en-US" sz="2000" dirty="0"/>
              <a:t>Inflexible – cannot be altered once it has begun (therefore poor for exploratory research).</a:t>
            </a:r>
          </a:p>
          <a:p>
            <a:pPr eaLnBrk="1" hangingPunct="1">
              <a:lnSpc>
                <a:spcPct val="90000"/>
              </a:lnSpc>
              <a:spcBef>
                <a:spcPts val="0"/>
              </a:spcBef>
              <a:spcAft>
                <a:spcPts val="0"/>
              </a:spcAft>
            </a:pPr>
            <a:r>
              <a:rPr lang="en-US" altLang="en-US" sz="2000" dirty="0"/>
              <a:t>Subject to artificiality – the findings are a product of the respondents’ consciousness that they are being studied.</a:t>
            </a:r>
          </a:p>
          <a:p>
            <a:pPr eaLnBrk="1" hangingPunct="1">
              <a:lnSpc>
                <a:spcPct val="90000"/>
              </a:lnSpc>
              <a:spcBef>
                <a:spcPts val="0"/>
              </a:spcBef>
              <a:spcAft>
                <a:spcPts val="0"/>
              </a:spcAft>
            </a:pPr>
            <a:r>
              <a:rPr lang="en-US" altLang="en-US" sz="2000" dirty="0"/>
              <a:t>Sometimes weak in terms of validity.</a:t>
            </a:r>
          </a:p>
          <a:p>
            <a:pPr eaLnBrk="1" hangingPunct="1">
              <a:lnSpc>
                <a:spcPct val="90000"/>
              </a:lnSpc>
              <a:spcBef>
                <a:spcPts val="0"/>
              </a:spcBef>
              <a:spcAft>
                <a:spcPts val="0"/>
              </a:spcAft>
            </a:pPr>
            <a:r>
              <a:rPr lang="en-US" altLang="en-US" sz="2000" dirty="0"/>
              <a:t>Can be poor at answering questions where the units of analysis are not individual people, </a:t>
            </a:r>
          </a:p>
          <a:p>
            <a:pPr eaLnBrk="1" hangingPunct="1">
              <a:lnSpc>
                <a:spcPct val="90000"/>
              </a:lnSpc>
              <a:spcBef>
                <a:spcPts val="0"/>
              </a:spcBef>
              <a:spcAft>
                <a:spcPts val="0"/>
              </a:spcAft>
            </a:pPr>
            <a:r>
              <a:rPr lang="en-US" altLang="en-US" sz="2000" dirty="0"/>
              <a:t>Usually inappropriate for historical research.</a:t>
            </a:r>
          </a:p>
          <a:p>
            <a:pPr eaLnBrk="1" hangingPunct="1">
              <a:lnSpc>
                <a:spcPct val="90000"/>
              </a:lnSpc>
            </a:pPr>
            <a:endParaRPr lang="en-US" altLang="en-US" sz="1000" dirty="0"/>
          </a:p>
        </p:txBody>
      </p:sp>
      <p:sp>
        <p:nvSpPr>
          <p:cNvPr id="19463"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847355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4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60B407-D37F-9149-9572-DD9461DD306C}"/>
              </a:ext>
            </a:extLst>
          </p:cNvPr>
          <p:cNvSpPr>
            <a:spLocks noGrp="1"/>
          </p:cNvSpPr>
          <p:nvPr>
            <p:ph type="title"/>
          </p:nvPr>
        </p:nvSpPr>
        <p:spPr>
          <a:xfrm>
            <a:off x="581192" y="1507414"/>
            <a:ext cx="5120255" cy="3903332"/>
          </a:xfrm>
        </p:spPr>
        <p:txBody>
          <a:bodyPr anchor="t">
            <a:normAutofit/>
          </a:bodyPr>
          <a:lstStyle/>
          <a:p>
            <a:r>
              <a:rPr lang="en-US" sz="4000">
                <a:solidFill>
                  <a:schemeClr val="tx1">
                    <a:lumMod val="85000"/>
                    <a:lumOff val="15000"/>
                  </a:schemeClr>
                </a:solidFill>
              </a:rPr>
              <a:t>Continued</a:t>
            </a:r>
          </a:p>
        </p:txBody>
      </p:sp>
      <p:sp>
        <p:nvSpPr>
          <p:cNvPr id="10" name="Rectangle 9">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C7960F3-7483-4744-8DEF-116E09891421}"/>
              </a:ext>
            </a:extLst>
          </p:cNvPr>
          <p:cNvSpPr>
            <a:spLocks noGrp="1"/>
          </p:cNvSpPr>
          <p:nvPr>
            <p:ph idx="1"/>
          </p:nvPr>
        </p:nvSpPr>
        <p:spPr>
          <a:xfrm>
            <a:off x="6441743" y="1507415"/>
            <a:ext cx="4819091" cy="3903331"/>
          </a:xfrm>
          <a:ln w="57150">
            <a:noFill/>
          </a:ln>
        </p:spPr>
        <p:txBody>
          <a:bodyPr anchor="t">
            <a:normAutofit/>
          </a:bodyPr>
          <a:lstStyle/>
          <a:p>
            <a:pPr>
              <a:spcBef>
                <a:spcPts val="0"/>
              </a:spcBef>
              <a:spcAft>
                <a:spcPts val="0"/>
              </a:spcAft>
            </a:pPr>
            <a:r>
              <a:rPr lang="en-US" altLang="en-US" sz="2000" dirty="0"/>
              <a:t>Can be particularly weak at gathering at certain sorts of information, e.g. about:</a:t>
            </a:r>
            <a:endParaRPr lang="en-US" altLang="en-US" sz="2000"/>
          </a:p>
          <a:p>
            <a:pPr lvl="1">
              <a:spcBef>
                <a:spcPts val="0"/>
              </a:spcBef>
              <a:spcAft>
                <a:spcPts val="0"/>
              </a:spcAft>
            </a:pPr>
            <a:r>
              <a:rPr lang="en-US" altLang="en-US" sz="2000" dirty="0"/>
              <a:t>highly complex or ‘expert’ knowledge</a:t>
            </a:r>
            <a:endParaRPr lang="en-US" altLang="en-US" sz="2000"/>
          </a:p>
          <a:p>
            <a:pPr lvl="1">
              <a:spcBef>
                <a:spcPts val="0"/>
              </a:spcBef>
              <a:spcAft>
                <a:spcPts val="0"/>
              </a:spcAft>
            </a:pPr>
            <a:r>
              <a:rPr lang="en-US" altLang="en-US" sz="2000" dirty="0"/>
              <a:t>people’s past attitudes or </a:t>
            </a:r>
            <a:r>
              <a:rPr lang="en-US" altLang="en-US" sz="2000"/>
              <a:t>behaviour</a:t>
            </a:r>
          </a:p>
          <a:p>
            <a:pPr lvl="1">
              <a:spcBef>
                <a:spcPts val="0"/>
              </a:spcBef>
              <a:spcAft>
                <a:spcPts val="0"/>
              </a:spcAft>
            </a:pPr>
            <a:r>
              <a:rPr lang="en-US" altLang="en-US" sz="2000" dirty="0"/>
              <a:t>subconscious (especially macro-social) influences</a:t>
            </a:r>
            <a:endParaRPr lang="en-US" altLang="en-US" sz="2000"/>
          </a:p>
          <a:p>
            <a:pPr lvl="1">
              <a:spcBef>
                <a:spcPts val="0"/>
              </a:spcBef>
              <a:spcAft>
                <a:spcPts val="0"/>
              </a:spcAft>
            </a:pPr>
            <a:r>
              <a:rPr lang="en-US" altLang="en-US" sz="2000" dirty="0"/>
              <a:t>shameful or stigmatized </a:t>
            </a:r>
            <a:r>
              <a:rPr lang="en-US" altLang="en-US" sz="2000"/>
              <a:t>behaviour</a:t>
            </a:r>
            <a:r>
              <a:rPr lang="en-US" altLang="en-US" sz="2000" dirty="0"/>
              <a:t> or attitudes (especially in the context of a face-to-face interview) – although survey research may nevertheless be able to achieve this in some circumstances.</a:t>
            </a:r>
            <a:endParaRPr lang="en-US" altLang="en-US" sz="2000"/>
          </a:p>
          <a:p>
            <a:pPr lvl="1"/>
            <a:endParaRPr lang="en-US" altLang="en-US" sz="2000"/>
          </a:p>
        </p:txBody>
      </p:sp>
      <p:sp>
        <p:nvSpPr>
          <p:cNvPr id="14" name="Rectangle 13">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302888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Thinking about what you’re researching: Case, Population, Sample</a:t>
            </a:r>
          </a:p>
        </p:txBody>
      </p:sp>
      <p:sp>
        <p:nvSpPr>
          <p:cNvPr id="137" name="Rectangle 136">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39" name="Rectangle 138">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099" name="Rectangle 3"/>
          <p:cNvSpPr>
            <a:spLocks noGrp="1" noChangeArrowheads="1"/>
          </p:cNvSpPr>
          <p:nvPr>
            <p:ph type="body" idx="1"/>
          </p:nvPr>
        </p:nvSpPr>
        <p:spPr>
          <a:xfrm>
            <a:off x="6441743" y="1507415"/>
            <a:ext cx="4819091" cy="3903331"/>
          </a:xfrm>
          <a:ln w="57150">
            <a:noFill/>
          </a:ln>
        </p:spPr>
        <p:txBody>
          <a:bodyPr anchor="t">
            <a:normAutofit/>
          </a:bodyPr>
          <a:lstStyle/>
          <a:p>
            <a:pPr eaLnBrk="1" hangingPunct="1">
              <a:lnSpc>
                <a:spcPct val="100000"/>
              </a:lnSpc>
              <a:buFontTx/>
              <a:buNone/>
            </a:pPr>
            <a:r>
              <a:rPr lang="en-GB" altLang="en-US" b="1" dirty="0"/>
              <a:t>Case: </a:t>
            </a:r>
            <a:r>
              <a:rPr lang="en-GB" altLang="en-US" dirty="0"/>
              <a:t>each empirical instance of what you’re researching</a:t>
            </a:r>
            <a:endParaRPr lang="en-GB" altLang="en-US" u="sng"/>
          </a:p>
          <a:p>
            <a:pPr eaLnBrk="1" hangingPunct="1">
              <a:lnSpc>
                <a:spcPct val="100000"/>
              </a:lnSpc>
            </a:pPr>
            <a:r>
              <a:rPr lang="en-GB" altLang="en-US"/>
              <a:t>So if you’re researching “</a:t>
            </a:r>
            <a:r>
              <a:rPr lang="en-GB" altLang="en-US" b="1"/>
              <a:t>celebrities” who have been in trouble with social media</a:t>
            </a:r>
            <a:r>
              <a:rPr lang="en-GB" altLang="en-US"/>
              <a:t> PewDiePie would be a case, as would Rihanna, Adele and Clint Eastwood …</a:t>
            </a:r>
          </a:p>
          <a:p>
            <a:pPr eaLnBrk="1" hangingPunct="1">
              <a:lnSpc>
                <a:spcPct val="100000"/>
              </a:lnSpc>
            </a:pPr>
            <a:r>
              <a:rPr lang="en-GB" altLang="en-US"/>
              <a:t>If you were interested in </a:t>
            </a:r>
            <a:r>
              <a:rPr lang="en-GB" altLang="en-US" b="1"/>
              <a:t>Fast Food companies </a:t>
            </a:r>
            <a:r>
              <a:rPr lang="en-GB" altLang="en-US"/>
              <a:t>McDonalds would be a case, Burger King would be a case, as would Subway, KFC, etc. …</a:t>
            </a:r>
          </a:p>
          <a:p>
            <a:pPr eaLnBrk="1" hangingPunct="1">
              <a:lnSpc>
                <a:spcPct val="100000"/>
              </a:lnSpc>
            </a:pPr>
            <a:r>
              <a:rPr lang="en-GB" altLang="en-US"/>
              <a:t>If you were interested in </a:t>
            </a:r>
            <a:r>
              <a:rPr lang="en-GB" altLang="en-US" b="1"/>
              <a:t>users of a homeless shelter on a particular night</a:t>
            </a:r>
            <a:r>
              <a:rPr lang="en-GB" altLang="en-US"/>
              <a:t>, each person who came to the shelter on the specified night would be a case.</a:t>
            </a:r>
            <a:endParaRPr lang="en-US" altLang="en-US"/>
          </a:p>
        </p:txBody>
      </p:sp>
      <p:sp>
        <p:nvSpPr>
          <p:cNvPr id="141" name="Rectangle 140">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516875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Thinking about what you’re researching: Case, Population, Sample</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512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b="1"/>
              <a:t>Population </a:t>
            </a:r>
            <a:r>
              <a:rPr lang="en-GB" altLang="en-US" sz="2000"/>
              <a:t>– all the theoretically-relevant cases (e.g. ‘Tottenham supporters’). This is also often referred to as the </a:t>
            </a:r>
            <a:r>
              <a:rPr lang="en-GB" altLang="en-US" sz="2000" b="1"/>
              <a:t>target population</a:t>
            </a:r>
            <a:r>
              <a:rPr lang="en-GB" altLang="en-US" sz="2000"/>
              <a:t>.</a:t>
            </a:r>
          </a:p>
          <a:p>
            <a:pPr eaLnBrk="1" hangingPunct="1"/>
            <a:r>
              <a:rPr lang="en-GB" altLang="en-US" sz="2000"/>
              <a:t>This may differ from the </a:t>
            </a:r>
            <a:r>
              <a:rPr lang="en-GB" altLang="en-US" sz="2000" b="1"/>
              <a:t>study population</a:t>
            </a:r>
            <a:r>
              <a:rPr lang="en-GB" altLang="en-US" sz="2000"/>
              <a:t>, which is all of the theoretically-relevant cases which are actually available to be studied (e.g. ‘all Tottenham club members or season ticket holders’).</a:t>
            </a:r>
            <a:endParaRPr lang="en-US" altLang="en-US" sz="20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704416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1192" y="1507414"/>
            <a:ext cx="5120255" cy="3903332"/>
          </a:xfrm>
        </p:spPr>
        <p:txBody>
          <a:bodyPr anchor="t">
            <a:normAutofit/>
          </a:bodyPr>
          <a:lstStyle/>
          <a:p>
            <a:pPr>
              <a:lnSpc>
                <a:spcPct val="90000"/>
              </a:lnSpc>
            </a:pPr>
            <a:r>
              <a:rPr lang="en-GB" altLang="en-US" sz="3700" b="1" dirty="0">
                <a:solidFill>
                  <a:schemeClr val="tx1">
                    <a:lumMod val="85000"/>
                    <a:lumOff val="15000"/>
                  </a:schemeClr>
                </a:solidFill>
              </a:rPr>
              <a:t>Sometimes you can study all possible cases </a:t>
            </a:r>
            <a:br>
              <a:rPr lang="en-GB" altLang="en-US" sz="3700" b="1" dirty="0">
                <a:solidFill>
                  <a:schemeClr val="tx1">
                    <a:lumMod val="85000"/>
                    <a:lumOff val="15000"/>
                  </a:schemeClr>
                </a:solidFill>
              </a:rPr>
            </a:br>
            <a:r>
              <a:rPr lang="en-GB" altLang="en-US" sz="3700" b="1" dirty="0">
                <a:solidFill>
                  <a:schemeClr val="tx1">
                    <a:lumMod val="85000"/>
                    <a:lumOff val="15000"/>
                  </a:schemeClr>
                </a:solidFill>
              </a:rPr>
              <a:t>(the total population that you are interested in)</a:t>
            </a:r>
            <a:br>
              <a:rPr lang="en-GB" altLang="en-US" sz="3700" b="1" dirty="0">
                <a:solidFill>
                  <a:schemeClr val="tx1">
                    <a:lumMod val="85000"/>
                    <a:lumOff val="15000"/>
                  </a:schemeClr>
                </a:solidFill>
              </a:rPr>
            </a:br>
            <a:endParaRPr lang="en-GB" sz="3700" dirty="0">
              <a:solidFill>
                <a:schemeClr val="tx1">
                  <a:lumMod val="85000"/>
                  <a:lumOff val="15000"/>
                </a:schemeClr>
              </a:solidFill>
            </a:endParaRPr>
          </a:p>
        </p:txBody>
      </p:sp>
      <p:sp>
        <p:nvSpPr>
          <p:cNvPr id="73" name="Rectangle 72">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74">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6146" name="Rectangle 2"/>
          <p:cNvSpPr>
            <a:spLocks noGrp="1" noChangeArrowheads="1"/>
          </p:cNvSpPr>
          <p:nvPr>
            <p:ph idx="1"/>
          </p:nvPr>
        </p:nvSpPr>
        <p:spPr>
          <a:xfrm>
            <a:off x="6441743" y="1507415"/>
            <a:ext cx="4819091" cy="3903331"/>
          </a:xfrm>
          <a:ln w="57150">
            <a:noFill/>
          </a:ln>
        </p:spPr>
        <p:txBody>
          <a:bodyPr anchor="t">
            <a:normAutofit/>
          </a:bodyPr>
          <a:lstStyle/>
          <a:p>
            <a:pPr marL="0" indent="0">
              <a:buNone/>
            </a:pPr>
            <a:endParaRPr lang="en-GB" altLang="en-US" sz="2000"/>
          </a:p>
          <a:p>
            <a:pPr marL="0" indent="0">
              <a:buNone/>
            </a:pPr>
            <a:r>
              <a:rPr lang="en-GB" altLang="en-US" sz="2000"/>
              <a:t>For example:</a:t>
            </a:r>
            <a:endParaRPr lang="en-GB" altLang="en-US" sz="2000" i="1"/>
          </a:p>
          <a:p>
            <a:pPr lvl="1" eaLnBrk="1" hangingPunct="1"/>
            <a:r>
              <a:rPr lang="en-GB" altLang="en-US" sz="2000" i="1"/>
              <a:t>Post WW2 UK Prime Ministers</a:t>
            </a:r>
          </a:p>
          <a:p>
            <a:pPr lvl="1" eaLnBrk="1" hangingPunct="1"/>
            <a:r>
              <a:rPr lang="en-GB" altLang="en-US" sz="2000" i="1"/>
              <a:t>Homeless people using a particular shelter on Christmas Day 2018</a:t>
            </a:r>
          </a:p>
          <a:p>
            <a:pPr lvl="1" eaLnBrk="1" hangingPunct="1"/>
            <a:r>
              <a:rPr lang="en-GB" altLang="en-US" sz="2000" i="1"/>
              <a:t>National football teams in the 2018 World Cup</a:t>
            </a:r>
          </a:p>
          <a:p>
            <a:pPr lvl="1" eaLnBrk="1" hangingPunct="1"/>
            <a:r>
              <a:rPr lang="en-GB" altLang="en-US" sz="2000" i="1"/>
              <a:t>Secondary schools in Carmarthen</a:t>
            </a:r>
            <a:br>
              <a:rPr lang="en-GB" altLang="en-US" sz="2000"/>
            </a:br>
            <a:endParaRPr lang="en-US" altLang="en-US" sz="2000"/>
          </a:p>
          <a:p>
            <a:pPr marL="0" indent="0"/>
            <a:endParaRPr lang="en-US" altLang="en-US" sz="2000"/>
          </a:p>
        </p:txBody>
      </p:sp>
      <p:sp>
        <p:nvSpPr>
          <p:cNvPr id="77" name="Rectangle 76">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9705294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2" name="Rectangle 73">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3" name="Rectangle 75">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174" name="Rectangle 77">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175" name="Rectangle 79">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81">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71148" y="1037967"/>
            <a:ext cx="3054091" cy="4709131"/>
          </a:xfrm>
        </p:spPr>
        <p:txBody>
          <a:bodyPr anchor="ctr">
            <a:normAutofit/>
          </a:bodyPr>
          <a:lstStyle/>
          <a:p>
            <a:r>
              <a:rPr lang="en-GB">
                <a:solidFill>
                  <a:srgbClr val="FFFEFF"/>
                </a:solidFill>
              </a:rPr>
              <a:t>Sampling</a:t>
            </a:r>
          </a:p>
        </p:txBody>
      </p:sp>
      <p:sp>
        <p:nvSpPr>
          <p:cNvPr id="7170" name="Rectangle 2"/>
          <p:cNvSpPr>
            <a:spLocks noGrp="1" noChangeArrowheads="1"/>
          </p:cNvSpPr>
          <p:nvPr>
            <p:ph idx="1"/>
          </p:nvPr>
        </p:nvSpPr>
        <p:spPr>
          <a:xfrm>
            <a:off x="4534935" y="1037968"/>
            <a:ext cx="6725899" cy="4820832"/>
          </a:xfrm>
        </p:spPr>
        <p:txBody>
          <a:bodyPr>
            <a:normAutofit/>
          </a:bodyPr>
          <a:lstStyle/>
          <a:p>
            <a:pPr marL="0" indent="0">
              <a:lnSpc>
                <a:spcPct val="100000"/>
              </a:lnSpc>
              <a:spcAft>
                <a:spcPts val="0"/>
              </a:spcAft>
              <a:buNone/>
            </a:pPr>
            <a:r>
              <a:rPr lang="en-GB" altLang="en-US" b="1" dirty="0"/>
              <a:t>Often you cannot research the whole population</a:t>
            </a:r>
          </a:p>
          <a:p>
            <a:pPr marL="0" indent="0">
              <a:lnSpc>
                <a:spcPct val="100000"/>
              </a:lnSpc>
              <a:spcAft>
                <a:spcPts val="0"/>
              </a:spcAft>
              <a:buNone/>
            </a:pPr>
            <a:r>
              <a:rPr lang="en-GB" altLang="en-US" b="1" dirty="0"/>
              <a:t>because it is too big and to do so would be too costly, too time consuming, or impossible.</a:t>
            </a:r>
          </a:p>
          <a:p>
            <a:pPr marL="0" indent="0">
              <a:lnSpc>
                <a:spcPct val="100000"/>
              </a:lnSpc>
              <a:spcAft>
                <a:spcPts val="0"/>
              </a:spcAft>
              <a:buNone/>
            </a:pPr>
            <a:endParaRPr lang="en-GB" altLang="en-US" dirty="0"/>
          </a:p>
          <a:p>
            <a:pPr marL="0" indent="0">
              <a:lnSpc>
                <a:spcPct val="100000"/>
              </a:lnSpc>
              <a:spcAft>
                <a:spcPts val="0"/>
              </a:spcAft>
              <a:buNone/>
            </a:pPr>
            <a:r>
              <a:rPr lang="en-GB" altLang="en-US" dirty="0"/>
              <a:t>For example, if your ‘population’ is:</a:t>
            </a:r>
            <a:endParaRPr lang="en-GB" altLang="en-US" i="1" dirty="0"/>
          </a:p>
          <a:p>
            <a:pPr lvl="1" eaLnBrk="1" hangingPunct="1">
              <a:spcAft>
                <a:spcPts val="0"/>
              </a:spcAft>
            </a:pPr>
            <a:r>
              <a:rPr lang="en-GB" altLang="en-US" i="1" dirty="0"/>
              <a:t>Voters in the UK since WW2</a:t>
            </a:r>
          </a:p>
          <a:p>
            <a:pPr lvl="1" eaLnBrk="1" hangingPunct="1">
              <a:spcAft>
                <a:spcPts val="0"/>
              </a:spcAft>
            </a:pPr>
            <a:r>
              <a:rPr lang="en-GB" altLang="en-US" i="1" dirty="0"/>
              <a:t>All the homeless people in the UK on Christmas Day 2011</a:t>
            </a:r>
          </a:p>
          <a:p>
            <a:pPr lvl="1" eaLnBrk="1" hangingPunct="1">
              <a:spcAft>
                <a:spcPts val="0"/>
              </a:spcAft>
            </a:pPr>
            <a:r>
              <a:rPr lang="en-GB" altLang="en-US" i="1" dirty="0"/>
              <a:t>Club and National Football teams involved in cup competitions in 2012</a:t>
            </a:r>
          </a:p>
          <a:p>
            <a:pPr lvl="1" eaLnBrk="1" hangingPunct="1">
              <a:spcAft>
                <a:spcPts val="0"/>
              </a:spcAft>
            </a:pPr>
            <a:r>
              <a:rPr lang="en-GB" altLang="en-US" i="1" dirty="0"/>
              <a:t>Secondary schools in the UK.</a:t>
            </a:r>
            <a:endParaRPr lang="en-GB" altLang="en-US" dirty="0"/>
          </a:p>
          <a:p>
            <a:pPr marL="0" indent="0">
              <a:lnSpc>
                <a:spcPct val="100000"/>
              </a:lnSpc>
              <a:spcBef>
                <a:spcPct val="70000"/>
              </a:spcBef>
              <a:spcAft>
                <a:spcPts val="0"/>
              </a:spcAft>
              <a:buNone/>
            </a:pPr>
            <a:r>
              <a:rPr lang="en-GB" altLang="en-US" dirty="0"/>
              <a:t>On these occasions you need to </a:t>
            </a:r>
            <a:r>
              <a:rPr lang="en-GB" altLang="en-US" b="1" dirty="0"/>
              <a:t>select some cases to study</a:t>
            </a:r>
            <a:r>
              <a:rPr lang="en-GB" altLang="en-US" dirty="0"/>
              <a:t>. </a:t>
            </a:r>
          </a:p>
          <a:p>
            <a:pPr marL="0" indent="0">
              <a:lnSpc>
                <a:spcPct val="100000"/>
              </a:lnSpc>
              <a:spcBef>
                <a:spcPct val="70000"/>
              </a:spcBef>
              <a:spcAft>
                <a:spcPts val="0"/>
              </a:spcAft>
              <a:buNone/>
            </a:pPr>
            <a:r>
              <a:rPr lang="en-GB" altLang="en-US" dirty="0"/>
              <a:t>Selecting cases from the total (study) population is called </a:t>
            </a:r>
            <a:r>
              <a:rPr lang="en-GB" altLang="en-US" b="1" dirty="0"/>
              <a:t>sampling.</a:t>
            </a:r>
            <a:endParaRPr lang="en-US" altLang="en-US" b="1" dirty="0"/>
          </a:p>
        </p:txBody>
      </p:sp>
    </p:spTree>
    <p:extLst>
      <p:ext uri="{BB962C8B-B14F-4D97-AF65-F5344CB8AC3E}">
        <p14:creationId xmlns:p14="http://schemas.microsoft.com/office/powerpoint/2010/main" val="3491989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0">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170">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170">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170">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170">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17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141">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143">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5602" name="Rectangle 2"/>
          <p:cNvSpPr>
            <a:spLocks noGrp="1" noChangeArrowheads="1"/>
          </p:cNvSpPr>
          <p:nvPr>
            <p:ph type="title"/>
          </p:nvPr>
        </p:nvSpPr>
        <p:spPr>
          <a:xfrm>
            <a:off x="771148" y="1037967"/>
            <a:ext cx="3054091" cy="4709131"/>
          </a:xfrm>
        </p:spPr>
        <p:txBody>
          <a:bodyPr anchor="ctr">
            <a:normAutofit/>
          </a:bodyPr>
          <a:lstStyle/>
          <a:p>
            <a:pPr eaLnBrk="1" hangingPunct="1"/>
            <a:r>
              <a:rPr lang="en-US" altLang="en-US" b="1">
                <a:solidFill>
                  <a:srgbClr val="FFFEFF"/>
                </a:solidFill>
              </a:rPr>
              <a:t>Probability and non-probability sampling</a:t>
            </a:r>
          </a:p>
        </p:txBody>
      </p:sp>
      <p:sp>
        <p:nvSpPr>
          <p:cNvPr id="26627" name="Rectangle 3"/>
          <p:cNvSpPr>
            <a:spLocks noGrp="1" noChangeArrowheads="1"/>
          </p:cNvSpPr>
          <p:nvPr>
            <p:ph idx="1"/>
          </p:nvPr>
        </p:nvSpPr>
        <p:spPr>
          <a:xfrm>
            <a:off x="4534935" y="1037968"/>
            <a:ext cx="6725899" cy="4820832"/>
          </a:xfrm>
        </p:spPr>
        <p:txBody>
          <a:bodyPr>
            <a:normAutofit/>
          </a:bodyPr>
          <a:lstStyle/>
          <a:p>
            <a:pPr eaLnBrk="1" hangingPunct="1">
              <a:buFontTx/>
              <a:buNone/>
            </a:pPr>
            <a:r>
              <a:rPr lang="en-GB" altLang="en-US" b="1"/>
              <a:t>Probability samples (‘Random samples’)</a:t>
            </a:r>
          </a:p>
          <a:p>
            <a:pPr eaLnBrk="1" hangingPunct="1">
              <a:buFontTx/>
              <a:buNone/>
            </a:pPr>
            <a:r>
              <a:rPr lang="en-GB" altLang="en-US"/>
              <a:t>	A probability sample has a mathematical relationship to the (study) population: we can work out mathematically what the likelihood (probability) is of the results found for the sample being within a given ‘distance’ of what would be found for the whole population (if we were able to examine the whole population!)</a:t>
            </a:r>
          </a:p>
          <a:p>
            <a:pPr eaLnBrk="1" hangingPunct="1">
              <a:buFontTx/>
              <a:buNone/>
            </a:pPr>
            <a:r>
              <a:rPr lang="en-GB" altLang="en-US">
                <a:sym typeface="Wingdings" panose="05000000000000000000" pitchFamily="2" charset="2"/>
              </a:rPr>
              <a:t> Such a</a:t>
            </a:r>
            <a:r>
              <a:rPr lang="en-GB" altLang="en-US"/>
              <a:t> sample allows us to make </a:t>
            </a:r>
            <a:r>
              <a:rPr lang="en-GB" altLang="en-US" b="1"/>
              <a:t>inferences</a:t>
            </a:r>
            <a:r>
              <a:rPr lang="en-GB" altLang="en-US"/>
              <a:t> about the population as a whole, based on the sample results.</a:t>
            </a:r>
          </a:p>
          <a:p>
            <a:pPr eaLnBrk="1" hangingPunct="1">
              <a:buFontTx/>
              <a:buNone/>
            </a:pPr>
            <a:r>
              <a:rPr lang="en-US" altLang="en-US" b="1"/>
              <a:t>Non-probability samples</a:t>
            </a:r>
          </a:p>
          <a:p>
            <a:pPr eaLnBrk="1" hangingPunct="1">
              <a:buFont typeface="Wingdings" panose="05000000000000000000" pitchFamily="2" charset="2"/>
              <a:buChar char="à"/>
            </a:pPr>
            <a:r>
              <a:rPr lang="en-US" altLang="en-US">
                <a:sym typeface="Wingdings" panose="05000000000000000000" pitchFamily="2" charset="2"/>
              </a:rPr>
              <a:t>Formally, these d</a:t>
            </a:r>
            <a:r>
              <a:rPr lang="en-US" altLang="en-US"/>
              <a:t>o not allow us to make inferences about the population as a whole. </a:t>
            </a:r>
          </a:p>
          <a:p>
            <a:pPr eaLnBrk="1" hangingPunct="1">
              <a:buFont typeface="Wingdings" panose="05000000000000000000" pitchFamily="2" charset="2"/>
              <a:buNone/>
            </a:pPr>
            <a:r>
              <a:rPr lang="en-US" altLang="en-US"/>
              <a:t>	</a:t>
            </a:r>
            <a:r>
              <a:rPr lang="en-US" altLang="en-US" i="1"/>
              <a:t>However, there are often pragmatic reasons for their use, and, despite this lack of statistical legitimacy, inferential statistics are often generated (and published!)</a:t>
            </a:r>
          </a:p>
        </p:txBody>
      </p:sp>
    </p:spTree>
    <p:extLst>
      <p:ext uri="{BB962C8B-B14F-4D97-AF65-F5344CB8AC3E}">
        <p14:creationId xmlns:p14="http://schemas.microsoft.com/office/powerpoint/2010/main" val="2014895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62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6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26"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a:t>
            </a:r>
            <a:br>
              <a:rPr lang="en-US" altLang="en-US" sz="4000" b="1">
                <a:solidFill>
                  <a:schemeClr val="tx1">
                    <a:lumMod val="85000"/>
                    <a:lumOff val="15000"/>
                  </a:schemeClr>
                </a:solidFill>
              </a:rPr>
            </a:br>
            <a:r>
              <a:rPr lang="en-US" altLang="en-US" sz="4000" b="1">
                <a:solidFill>
                  <a:schemeClr val="tx1">
                    <a:lumMod val="85000"/>
                    <a:lumOff val="15000"/>
                  </a:schemeClr>
                </a:solidFill>
              </a:rPr>
              <a:t>Non-probability sampling:</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7651"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buFontTx/>
              <a:buNone/>
            </a:pPr>
            <a:r>
              <a:rPr lang="en-US" altLang="en-US" sz="2000" b="1"/>
              <a:t>	1. Reliance on available subjects:</a:t>
            </a:r>
          </a:p>
          <a:p>
            <a:pPr lvl="1" eaLnBrk="1" hangingPunct="1">
              <a:buFont typeface="Times" panose="02020603050405020304" pitchFamily="18" charset="0"/>
              <a:buChar char="•"/>
            </a:pPr>
            <a:r>
              <a:rPr lang="en-US" altLang="en-US" sz="2000"/>
              <a:t>Literally choosing people because they are available (e.g. approaching the first five people you see outside the library)</a:t>
            </a:r>
          </a:p>
          <a:p>
            <a:pPr lvl="1" eaLnBrk="1" hangingPunct="1">
              <a:buFont typeface="Times" panose="02020603050405020304" pitchFamily="18" charset="0"/>
              <a:buChar char="•"/>
            </a:pPr>
            <a:r>
              <a:rPr lang="en-US" altLang="en-US" sz="2000"/>
              <a:t>Only justified if less problematic sampling methods are not possible. </a:t>
            </a:r>
          </a:p>
          <a:p>
            <a:pPr lvl="1" eaLnBrk="1" hangingPunct="1">
              <a:buFont typeface="Times" panose="02020603050405020304" pitchFamily="18" charset="0"/>
              <a:buChar char="•"/>
            </a:pPr>
            <a:r>
              <a:rPr lang="en-US" altLang="en-US" sz="2000"/>
              <a:t>Researchers must exercise considerable caution in generalizing from their data when this method is used. </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1897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0"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a:t>
            </a:r>
            <a:br>
              <a:rPr lang="en-US" altLang="en-US" sz="4000" b="1">
                <a:solidFill>
                  <a:schemeClr val="tx1">
                    <a:lumMod val="85000"/>
                    <a:lumOff val="15000"/>
                  </a:schemeClr>
                </a:solidFill>
              </a:rPr>
            </a:br>
            <a:r>
              <a:rPr lang="en-US" altLang="en-US" sz="4000" b="1">
                <a:solidFill>
                  <a:schemeClr val="tx1">
                    <a:lumMod val="85000"/>
                    <a:lumOff val="15000"/>
                  </a:schemeClr>
                </a:solidFill>
              </a:rPr>
              <a:t>Non-probability sampling:</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8675"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90000"/>
              </a:lnSpc>
              <a:buFontTx/>
              <a:buNone/>
            </a:pPr>
            <a:r>
              <a:rPr lang="en-US" altLang="en-US" b="1"/>
              <a:t>	2. Purposive or judgmental sampling</a:t>
            </a:r>
          </a:p>
          <a:p>
            <a:pPr lvl="1" eaLnBrk="1" hangingPunct="1">
              <a:lnSpc>
                <a:spcPct val="90000"/>
              </a:lnSpc>
              <a:buFont typeface="Times" panose="02020603050405020304" pitchFamily="18" charset="0"/>
              <a:buChar char="•"/>
            </a:pPr>
            <a:r>
              <a:rPr lang="en-US" altLang="en-US" sz="1700"/>
              <a:t>Selecting a sample based on knowledge of a population, its elements, and the purpose of the study. Selecting people who would be ‘good’ informants (individually/collectively).</a:t>
            </a:r>
          </a:p>
          <a:p>
            <a:pPr lvl="1" eaLnBrk="1" hangingPunct="1">
              <a:lnSpc>
                <a:spcPct val="90000"/>
              </a:lnSpc>
              <a:buFont typeface="Times" panose="02020603050405020304" pitchFamily="18" charset="0"/>
              <a:buChar char="•"/>
            </a:pPr>
            <a:r>
              <a:rPr lang="en-US" altLang="en-US" sz="1700"/>
              <a:t>Used when field researchers are interested in studying cases that do not fit into regular patterns of attitudes and behaviours (i.e. when researching ‘deviance’).</a:t>
            </a:r>
          </a:p>
          <a:p>
            <a:pPr lvl="1" eaLnBrk="1" hangingPunct="1">
              <a:lnSpc>
                <a:spcPct val="90000"/>
              </a:lnSpc>
              <a:buFont typeface="Times" panose="02020603050405020304" pitchFamily="18" charset="0"/>
              <a:buChar char="•"/>
            </a:pPr>
            <a:r>
              <a:rPr lang="en-US" altLang="en-US" sz="1700"/>
              <a:t>Relies totally on the researcher’s prior ability to determine ‘suitable’ subjects.</a:t>
            </a:r>
          </a:p>
          <a:p>
            <a:pPr eaLnBrk="1" hangingPunct="1">
              <a:lnSpc>
                <a:spcPct val="90000"/>
              </a:lnSpc>
            </a:pPr>
            <a:endParaRPr lang="en-US" altLang="en-US"/>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05657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67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67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6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a:t>
            </a:r>
            <a:br>
              <a:rPr lang="en-US" altLang="en-US" sz="4000" b="1">
                <a:solidFill>
                  <a:schemeClr val="tx1">
                    <a:lumMod val="85000"/>
                    <a:lumOff val="15000"/>
                  </a:schemeClr>
                </a:solidFill>
              </a:rPr>
            </a:br>
            <a:r>
              <a:rPr lang="en-US" altLang="en-US" sz="4000" b="1">
                <a:solidFill>
                  <a:schemeClr val="tx1">
                    <a:lumMod val="85000"/>
                    <a:lumOff val="15000"/>
                  </a:schemeClr>
                </a:solidFill>
              </a:rPr>
              <a:t>Non-probability sampling:</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9699"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90000"/>
              </a:lnSpc>
              <a:buFontTx/>
              <a:buNone/>
            </a:pPr>
            <a:r>
              <a:rPr lang="en-US" altLang="en-US" b="1"/>
              <a:t>	3. Snowball sampling</a:t>
            </a:r>
          </a:p>
          <a:p>
            <a:pPr lvl="1" eaLnBrk="1" hangingPunct="1">
              <a:lnSpc>
                <a:spcPct val="90000"/>
              </a:lnSpc>
              <a:buFont typeface="Times" panose="02020603050405020304" pitchFamily="18" charset="0"/>
              <a:buChar char="•"/>
            </a:pPr>
            <a:r>
              <a:rPr lang="en-US" altLang="en-US" sz="1700"/>
              <a:t>Researcher collects data on members of the target population s/he can access, and uses them to help locate other members of the population. </a:t>
            </a:r>
          </a:p>
          <a:p>
            <a:pPr lvl="1" eaLnBrk="1" hangingPunct="1">
              <a:lnSpc>
                <a:spcPct val="90000"/>
              </a:lnSpc>
              <a:buFont typeface="Times" panose="02020603050405020304" pitchFamily="18" charset="0"/>
              <a:buChar char="•"/>
            </a:pPr>
            <a:r>
              <a:rPr lang="en-US" altLang="en-US" sz="1700"/>
              <a:t>May be appropriate when members of a population are difficult to locate (and/or access).</a:t>
            </a:r>
          </a:p>
          <a:p>
            <a:pPr lvl="1" eaLnBrk="1" hangingPunct="1">
              <a:lnSpc>
                <a:spcPct val="90000"/>
              </a:lnSpc>
              <a:buFont typeface="Times" panose="02020603050405020304" pitchFamily="18" charset="0"/>
              <a:buChar char="•"/>
            </a:pPr>
            <a:r>
              <a:rPr lang="en-US" altLang="en-US" sz="1700"/>
              <a:t>By definition, respondents who are located by snowball sampling will be connected to other respondents, thus respondents are more likely to share similarities with each other than with other members of the population.</a:t>
            </a:r>
          </a:p>
          <a:p>
            <a:pPr eaLnBrk="1" hangingPunct="1">
              <a:lnSpc>
                <a:spcPct val="90000"/>
              </a:lnSpc>
            </a:pPr>
            <a:endParaRPr lang="en-US" altLang="en-US"/>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6295058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6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69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141">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143">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9698" name="Rectangle 2"/>
          <p:cNvSpPr>
            <a:spLocks noGrp="1" noChangeArrowheads="1"/>
          </p:cNvSpPr>
          <p:nvPr>
            <p:ph type="title"/>
          </p:nvPr>
        </p:nvSpPr>
        <p:spPr>
          <a:xfrm>
            <a:off x="771148" y="1037967"/>
            <a:ext cx="3054091" cy="4709131"/>
          </a:xfrm>
        </p:spPr>
        <p:txBody>
          <a:bodyPr anchor="ctr">
            <a:normAutofit/>
          </a:bodyPr>
          <a:lstStyle/>
          <a:p>
            <a:pPr eaLnBrk="1" hangingPunct="1"/>
            <a:r>
              <a:rPr lang="en-US" altLang="en-US" b="1">
                <a:solidFill>
                  <a:srgbClr val="FFFEFF"/>
                </a:solidFill>
              </a:rPr>
              <a:t>Types of</a:t>
            </a:r>
            <a:br>
              <a:rPr lang="en-US" altLang="en-US" b="1">
                <a:solidFill>
                  <a:srgbClr val="FFFEFF"/>
                </a:solidFill>
              </a:rPr>
            </a:br>
            <a:r>
              <a:rPr lang="en-US" altLang="en-US" b="1">
                <a:solidFill>
                  <a:srgbClr val="FFFEFF"/>
                </a:solidFill>
              </a:rPr>
              <a:t>Non-probability sampling:</a:t>
            </a:r>
          </a:p>
        </p:txBody>
      </p:sp>
      <p:sp>
        <p:nvSpPr>
          <p:cNvPr id="30723" name="Rectangle 3"/>
          <p:cNvSpPr>
            <a:spLocks noGrp="1" noChangeArrowheads="1"/>
          </p:cNvSpPr>
          <p:nvPr>
            <p:ph idx="1"/>
          </p:nvPr>
        </p:nvSpPr>
        <p:spPr>
          <a:xfrm>
            <a:off x="4534935" y="1037968"/>
            <a:ext cx="6725899" cy="4820832"/>
          </a:xfrm>
        </p:spPr>
        <p:txBody>
          <a:bodyPr>
            <a:normAutofit/>
          </a:bodyPr>
          <a:lstStyle/>
          <a:p>
            <a:pPr eaLnBrk="1" hangingPunct="1">
              <a:spcBef>
                <a:spcPts val="0"/>
              </a:spcBef>
              <a:spcAft>
                <a:spcPts val="0"/>
              </a:spcAft>
              <a:buFontTx/>
              <a:buNone/>
            </a:pPr>
            <a:r>
              <a:rPr lang="en-US" altLang="en-US" b="1" dirty="0"/>
              <a:t>	</a:t>
            </a:r>
            <a:r>
              <a:rPr lang="en-US" altLang="en-US" sz="1600" b="1" dirty="0"/>
              <a:t>4. Quota sampling</a:t>
            </a:r>
          </a:p>
          <a:p>
            <a:pPr lvl="1" eaLnBrk="1" hangingPunct="1">
              <a:spcBef>
                <a:spcPts val="0"/>
              </a:spcBef>
              <a:spcAft>
                <a:spcPts val="0"/>
              </a:spcAft>
              <a:buFont typeface="Times" panose="02020603050405020304" pitchFamily="18" charset="0"/>
              <a:buChar char="•"/>
            </a:pPr>
            <a:r>
              <a:rPr lang="en-US" altLang="en-US" sz="1600" dirty="0"/>
              <a:t>Begin with a matrix of the population (e.g. assuming it is 50% female and 9% minority ethnic, with a given age structure).</a:t>
            </a:r>
          </a:p>
          <a:p>
            <a:pPr lvl="1" eaLnBrk="1" hangingPunct="1">
              <a:spcBef>
                <a:spcPts val="0"/>
              </a:spcBef>
              <a:spcAft>
                <a:spcPts val="0"/>
              </a:spcAft>
              <a:buFont typeface="Times" panose="02020603050405020304" pitchFamily="18" charset="0"/>
              <a:buChar char="•"/>
            </a:pPr>
            <a:r>
              <a:rPr lang="en-US" altLang="en-US" sz="1600" dirty="0"/>
              <a:t>Data is collected from people matching the defining characteristics of each cell within the matrix. </a:t>
            </a:r>
          </a:p>
          <a:p>
            <a:pPr lvl="1" eaLnBrk="1" hangingPunct="1">
              <a:spcBef>
                <a:spcPts val="0"/>
              </a:spcBef>
              <a:spcAft>
                <a:spcPts val="0"/>
              </a:spcAft>
              <a:buFont typeface="Times" panose="02020603050405020304" pitchFamily="18" charset="0"/>
              <a:buChar char="•"/>
            </a:pPr>
            <a:r>
              <a:rPr lang="en-US" altLang="en-US" sz="1600" dirty="0"/>
              <a:t>Each cell is assigned a weight matching its proportion of the population (e.g. if you were going to sample 1,000 people, you would want 500 of them to be female, and hence 45 to be minority ethnic women).</a:t>
            </a:r>
          </a:p>
          <a:p>
            <a:pPr lvl="1" eaLnBrk="1" hangingPunct="1">
              <a:spcBef>
                <a:spcPts val="0"/>
              </a:spcBef>
              <a:spcAft>
                <a:spcPts val="0"/>
              </a:spcAft>
              <a:buFont typeface="Times" panose="02020603050405020304" pitchFamily="18" charset="0"/>
              <a:buChar char="•"/>
            </a:pPr>
            <a:r>
              <a:rPr lang="en-US" altLang="en-US" sz="1600" dirty="0"/>
              <a:t>The data thus provide a representation of the population.</a:t>
            </a:r>
          </a:p>
          <a:p>
            <a:pPr lvl="1" eaLnBrk="1" hangingPunct="1">
              <a:spcBef>
                <a:spcPts val="0"/>
              </a:spcBef>
              <a:spcAft>
                <a:spcPts val="0"/>
              </a:spcAft>
              <a:buFont typeface="Times" panose="02020603050405020304" pitchFamily="18" charset="0"/>
              <a:buChar char="•"/>
            </a:pPr>
            <a:r>
              <a:rPr lang="en-US" altLang="en-US" sz="1600" dirty="0"/>
              <a:t>However, the data may not represent the population well in terms of criteria that were not used to define the initial matrix.</a:t>
            </a:r>
          </a:p>
          <a:p>
            <a:pPr lvl="1" eaLnBrk="1" hangingPunct="1">
              <a:spcBef>
                <a:spcPts val="0"/>
              </a:spcBef>
              <a:spcAft>
                <a:spcPts val="0"/>
              </a:spcAft>
              <a:buFont typeface="Times" panose="02020603050405020304" pitchFamily="18" charset="0"/>
              <a:buChar char="•"/>
            </a:pPr>
            <a:r>
              <a:rPr lang="en-US" altLang="en-US" sz="1600" dirty="0"/>
              <a:t>You cannot measure response rates.</a:t>
            </a:r>
          </a:p>
          <a:p>
            <a:pPr lvl="1" eaLnBrk="1" hangingPunct="1">
              <a:spcBef>
                <a:spcPts val="0"/>
              </a:spcBef>
              <a:spcAft>
                <a:spcPts val="0"/>
              </a:spcAft>
              <a:buFont typeface="Times" panose="02020603050405020304" pitchFamily="18" charset="0"/>
              <a:buChar char="•"/>
            </a:pPr>
            <a:r>
              <a:rPr lang="en-US" altLang="en-US" sz="1600" dirty="0"/>
              <a:t>And, crucially, the selection process may be biased.</a:t>
            </a:r>
          </a:p>
          <a:p>
            <a:pPr eaLnBrk="1" hangingPunct="1"/>
            <a:endParaRPr lang="en-US" altLang="en-US" dirty="0"/>
          </a:p>
        </p:txBody>
      </p:sp>
    </p:spTree>
    <p:extLst>
      <p:ext uri="{BB962C8B-B14F-4D97-AF65-F5344CB8AC3E}">
        <p14:creationId xmlns:p14="http://schemas.microsoft.com/office/powerpoint/2010/main" val="32376542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7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72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7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22"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The logic of probability sampling</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1747"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pPr>
            <a:r>
              <a:rPr lang="en-US" altLang="en-US" b="1"/>
              <a:t>Representativeness:</a:t>
            </a:r>
          </a:p>
          <a:p>
            <a:pPr eaLnBrk="1" hangingPunct="1">
              <a:lnSpc>
                <a:spcPct val="100000"/>
              </a:lnSpc>
              <a:buFontTx/>
              <a:buNone/>
            </a:pPr>
            <a:r>
              <a:rPr lang="en-US" altLang="en-US" b="1"/>
              <a:t>	</a:t>
            </a:r>
            <a:r>
              <a:rPr lang="en-US" altLang="en-US"/>
              <a:t>A sample is </a:t>
            </a:r>
            <a:r>
              <a:rPr lang="en-US" altLang="en-US" b="1"/>
              <a:t>representative</a:t>
            </a:r>
            <a:r>
              <a:rPr lang="en-US" altLang="en-US"/>
              <a:t> of the population from which it is selected to the extent that it has the same aggregate characteristics (e.g. same percentage of women, of immigrants, of poor and rich people…)</a:t>
            </a:r>
            <a:endParaRPr lang="en-US" altLang="en-US" b="1"/>
          </a:p>
          <a:p>
            <a:pPr eaLnBrk="1" hangingPunct="1">
              <a:lnSpc>
                <a:spcPct val="100000"/>
              </a:lnSpc>
            </a:pPr>
            <a:r>
              <a:rPr lang="en-US" altLang="en-US" b="1"/>
              <a:t>EPSEM (Equal Probability of Selection Method):</a:t>
            </a:r>
          </a:p>
          <a:p>
            <a:pPr eaLnBrk="1" hangingPunct="1">
              <a:lnSpc>
                <a:spcPct val="100000"/>
              </a:lnSpc>
              <a:buFontTx/>
              <a:buNone/>
            </a:pPr>
            <a:r>
              <a:rPr lang="en-US" altLang="en-US" b="1"/>
              <a:t>	</a:t>
            </a:r>
            <a:r>
              <a:rPr lang="en-US" altLang="en-US"/>
              <a:t>Every member of the population has the same chance of being selected for the sample.</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00495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747">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174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8FFF8BA-E008-4068-851C-2CED296AC5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1193" y="702156"/>
            <a:ext cx="4076153" cy="5156642"/>
          </a:xfrm>
        </p:spPr>
        <p:txBody>
          <a:bodyPr anchor="ctr">
            <a:normAutofit/>
          </a:bodyPr>
          <a:lstStyle/>
          <a:p>
            <a:r>
              <a:rPr lang="en-GB">
                <a:solidFill>
                  <a:schemeClr val="tx2"/>
                </a:solidFill>
              </a:rPr>
              <a:t>SAMPLING</a:t>
            </a:r>
          </a:p>
        </p:txBody>
      </p:sp>
      <p:sp>
        <p:nvSpPr>
          <p:cNvPr id="73" name="Rectangle 72">
            <a:extLst>
              <a:ext uri="{FF2B5EF4-FFF2-40B4-BE49-F238E27FC236}">
                <a16:creationId xmlns:a16="http://schemas.microsoft.com/office/drawing/2014/main" id="{832B0DA7-13B0-4805-B9BD-9BFACCB23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199"/>
            <a:ext cx="4210812" cy="949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74">
            <a:extLst>
              <a:ext uri="{FF2B5EF4-FFF2-40B4-BE49-F238E27FC236}">
                <a16:creationId xmlns:a16="http://schemas.microsoft.com/office/drawing/2014/main" id="{D5D17921-1EF4-488E-A9AA-AC6B7F3CE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6743" y="457201"/>
            <a:ext cx="6834067" cy="94996"/>
          </a:xfrm>
          <a:prstGeom prst="rect">
            <a:avLst/>
          </a:prstGeom>
          <a:solidFill>
            <a:srgbClr val="3C474C"/>
          </a:solidFill>
          <a:ln>
            <a:noFill/>
          </a:ln>
          <a:effectLst/>
        </p:spPr>
        <p:style>
          <a:lnRef idx="1">
            <a:schemeClr val="accent1"/>
          </a:lnRef>
          <a:fillRef idx="3">
            <a:schemeClr val="accent1"/>
          </a:fillRef>
          <a:effectRef idx="2">
            <a:schemeClr val="accent1"/>
          </a:effectRef>
          <a:fontRef idx="minor">
            <a:schemeClr val="lt1"/>
          </a:fontRef>
        </p:style>
      </p:sp>
      <p:sp>
        <p:nvSpPr>
          <p:cNvPr id="32770" name="Rectangle 2"/>
          <p:cNvSpPr>
            <a:spLocks noGrp="1" noChangeArrowheads="1"/>
          </p:cNvSpPr>
          <p:nvPr>
            <p:ph idx="1"/>
          </p:nvPr>
        </p:nvSpPr>
        <p:spPr>
          <a:xfrm>
            <a:off x="4776743" y="702156"/>
            <a:ext cx="6484091" cy="5156643"/>
          </a:xfrm>
        </p:spPr>
        <p:txBody>
          <a:bodyPr>
            <a:normAutofit/>
          </a:bodyPr>
          <a:lstStyle/>
          <a:p>
            <a:pPr eaLnBrk="1" hangingPunct="1"/>
            <a:r>
              <a:rPr lang="en-US" altLang="en-US" b="1"/>
              <a:t>Random sampling:</a:t>
            </a:r>
          </a:p>
          <a:p>
            <a:pPr eaLnBrk="1" hangingPunct="1">
              <a:buFontTx/>
              <a:buNone/>
            </a:pPr>
            <a:r>
              <a:rPr lang="en-US" altLang="en-US"/>
              <a:t>	Each element in the population has a known, non-zero chance of selection. ‘Tables’ or ‘lists’ of random numbers are often used (in print form or generated by a computer, e.g. in SPSS).</a:t>
            </a:r>
          </a:p>
          <a:p>
            <a:pPr eaLnBrk="1" hangingPunct="1"/>
            <a:r>
              <a:rPr lang="en-US" altLang="en-US" b="1"/>
              <a:t>Sampling frame:</a:t>
            </a:r>
          </a:p>
          <a:p>
            <a:pPr eaLnBrk="1" hangingPunct="1">
              <a:buFontTx/>
              <a:buNone/>
            </a:pPr>
            <a:r>
              <a:rPr lang="en-US" altLang="en-US"/>
              <a:t>	A list of every element/case in the population from which a probability sample can be selected.</a:t>
            </a:r>
          </a:p>
          <a:p>
            <a:pPr eaLnBrk="1" hangingPunct="1">
              <a:buFontTx/>
              <a:buNone/>
            </a:pPr>
            <a:r>
              <a:rPr lang="en-US" altLang="en-US"/>
              <a:t>	</a:t>
            </a:r>
            <a:r>
              <a:rPr lang="en-US" altLang="en-US" i="1"/>
              <a:t>In practice, sampling frames may not include every element. It is the researcher’s job to assess the extent (and nature) of any omissions and, if possible, to correct them.</a:t>
            </a:r>
            <a:endParaRPr lang="en-US" altLang="en-US" b="1"/>
          </a:p>
        </p:txBody>
      </p:sp>
    </p:spTree>
    <p:extLst>
      <p:ext uri="{BB962C8B-B14F-4D97-AF65-F5344CB8AC3E}">
        <p14:creationId xmlns:p14="http://schemas.microsoft.com/office/powerpoint/2010/main" val="3660518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70">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77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4"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 probability sampling:</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584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buFontTx/>
              <a:buNone/>
            </a:pPr>
            <a:r>
              <a:rPr lang="en-US" altLang="en-US" sz="2000" b="1"/>
              <a:t>1.	Simple Random Sample</a:t>
            </a:r>
          </a:p>
          <a:p>
            <a:pPr eaLnBrk="1" hangingPunct="1"/>
            <a:r>
              <a:rPr lang="en-US" altLang="en-US" sz="2000"/>
              <a:t>Feasible only with the simplest sort of sampling frame (a comprehensive one).</a:t>
            </a:r>
          </a:p>
          <a:p>
            <a:pPr eaLnBrk="1" hangingPunct="1"/>
            <a:r>
              <a:rPr lang="en-US" altLang="en-US" sz="2000"/>
              <a:t>The researcher enumerates the sampling frame, and randomly selects people.</a:t>
            </a:r>
          </a:p>
          <a:p>
            <a:pPr eaLnBrk="1" hangingPunct="1"/>
            <a:r>
              <a:rPr lang="en-US" altLang="en-US" sz="2000"/>
              <a:t>Despite being the ‘purist’ type of random sample, in practice it is rarely used.</a:t>
            </a:r>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42784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4" name="Rectangle 7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79">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82" name="Rectangle 81">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818" name="Rectangle 2"/>
          <p:cNvSpPr>
            <a:spLocks noGrp="1" noChangeArrowheads="1"/>
          </p:cNvSpPr>
          <p:nvPr>
            <p:ph type="title" idx="4294967295"/>
          </p:nvPr>
        </p:nvSpPr>
        <p:spPr>
          <a:xfrm>
            <a:off x="638620" y="863695"/>
            <a:ext cx="3511233" cy="3779995"/>
          </a:xfrm>
        </p:spPr>
        <p:txBody>
          <a:bodyPr vert="horz" lIns="91440" tIns="45720" rIns="91440" bIns="45720" rtlCol="0" anchor="ctr">
            <a:normAutofit/>
          </a:bodyPr>
          <a:lstStyle/>
          <a:p>
            <a:r>
              <a:rPr lang="en-US" altLang="en-US" sz="3600">
                <a:solidFill>
                  <a:schemeClr val="tx1"/>
                </a:solidFill>
              </a:rPr>
              <a:t>A Simple Random Sample</a:t>
            </a:r>
          </a:p>
        </p:txBody>
      </p:sp>
      <p:sp>
        <p:nvSpPr>
          <p:cNvPr id="84" name="Rectangle 83">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pic>
        <p:nvPicPr>
          <p:cNvPr id="34819" name="Picture 3"/>
          <p:cNvPicPr>
            <a:picLocks noGrp="1" noChangeAspect="1" noChangeArrowheads="1"/>
          </p:cNvPicPr>
          <p:nvPr>
            <p:ph idx="4294967295"/>
          </p:nvPr>
        </p:nvPicPr>
        <p:blipFill rotWithShape="1">
          <a:blip r:embed="rId3">
            <a:extLst>
              <a:ext uri="{28A0092B-C50C-407E-A947-70E740481C1C}">
                <a14:useLocalDpi xmlns:a14="http://schemas.microsoft.com/office/drawing/2010/main" val="0"/>
              </a:ext>
            </a:extLst>
          </a:blip>
          <a:srcRect l="1629" r="-2" b="-2"/>
          <a:stretch/>
        </p:blipFill>
        <p:spPr>
          <a:xfrm>
            <a:off x="4654295" y="10"/>
            <a:ext cx="7537705" cy="6857990"/>
          </a:xfrm>
          <a:prstGeom prst="rect">
            <a:avLst/>
          </a:prstGeom>
          <a:noFill/>
        </p:spPr>
      </p:pic>
    </p:spTree>
    <p:extLst>
      <p:ext uri="{BB962C8B-B14F-4D97-AF65-F5344CB8AC3E}">
        <p14:creationId xmlns:p14="http://schemas.microsoft.com/office/powerpoint/2010/main" val="592903880"/>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842"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 probability sampling:</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7891" name="Rectangle 3"/>
          <p:cNvSpPr>
            <a:spLocks noGrp="1" noChangeArrowheads="1"/>
          </p:cNvSpPr>
          <p:nvPr>
            <p:ph type="body"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sz="2000" b="1"/>
              <a:t>2. Systematic Random Sample</a:t>
            </a:r>
          </a:p>
          <a:p>
            <a:pPr eaLnBrk="1" hangingPunct="1">
              <a:lnSpc>
                <a:spcPct val="100000"/>
              </a:lnSpc>
            </a:pPr>
            <a:r>
              <a:rPr lang="en-US" altLang="en-US" sz="2000"/>
              <a:t>Uses a random starting point, with every </a:t>
            </a:r>
            <a:r>
              <a:rPr lang="en-US" altLang="en-US" sz="2000" i="1"/>
              <a:t>k</a:t>
            </a:r>
            <a:r>
              <a:rPr lang="en-US" altLang="en-US" sz="2000"/>
              <a:t>th element selected (e.g. if you wanted to select 1,000 people out of 10,000 you’d select every 10</a:t>
            </a:r>
            <a:r>
              <a:rPr lang="en-US" altLang="en-US" sz="2000" baseline="30000"/>
              <a:t>th</a:t>
            </a:r>
            <a:r>
              <a:rPr lang="en-US" altLang="en-US" sz="2000"/>
              <a:t> person: such as the 3</a:t>
            </a:r>
            <a:r>
              <a:rPr lang="en-US" altLang="en-US" sz="2000" baseline="30000"/>
              <a:t>rd</a:t>
            </a:r>
            <a:r>
              <a:rPr lang="en-US" altLang="en-US" sz="2000"/>
              <a:t>, 13</a:t>
            </a:r>
            <a:r>
              <a:rPr lang="en-US" altLang="en-US" sz="2000" baseline="30000"/>
              <a:t>th</a:t>
            </a:r>
            <a:r>
              <a:rPr lang="en-US" altLang="en-US" sz="2000"/>
              <a:t>, 23</a:t>
            </a:r>
            <a:r>
              <a:rPr lang="en-US" altLang="en-US" sz="2000" baseline="30000"/>
              <a:t>rd</a:t>
            </a:r>
            <a:r>
              <a:rPr lang="en-US" altLang="en-US" sz="2000"/>
              <a:t>…).</a:t>
            </a:r>
          </a:p>
          <a:p>
            <a:pPr eaLnBrk="1" hangingPunct="1">
              <a:lnSpc>
                <a:spcPct val="100000"/>
              </a:lnSpc>
            </a:pPr>
            <a:r>
              <a:rPr lang="en-US" altLang="en-US" sz="2000"/>
              <a:t>The arrangement of cases in the list can affect representativeness (e.g. if </a:t>
            </a:r>
            <a:r>
              <a:rPr lang="en-US" altLang="en-US" sz="2000" i="1"/>
              <a:t>k</a:t>
            </a:r>
            <a:r>
              <a:rPr lang="en-US" altLang="en-US" sz="2000"/>
              <a:t> is even, when sampling pages from a book with chapters starting on odd-numbered pages). </a:t>
            </a:r>
          </a:p>
          <a:p>
            <a:pPr eaLnBrk="1" hangingPunct="1">
              <a:lnSpc>
                <a:spcPct val="100000"/>
              </a:lnSpc>
            </a:pPr>
            <a:endParaRPr lang="en-US" altLang="en-US" sz="2000" b="1"/>
          </a:p>
          <a:p>
            <a:pPr eaLnBrk="1" hangingPunct="1">
              <a:lnSpc>
                <a:spcPct val="100000"/>
              </a:lnSpc>
            </a:pPr>
            <a:endParaRPr lang="en-US" altLang="en-US" sz="2000"/>
          </a:p>
          <a:p>
            <a:pPr eaLnBrk="1" hangingPunct="1">
              <a:lnSpc>
                <a:spcPct val="100000"/>
              </a:lnSpc>
            </a:pPr>
            <a:endParaRPr lang="en-US" altLang="en-US" sz="2000"/>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1674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866"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 probability sampling:</a:t>
            </a:r>
          </a:p>
        </p:txBody>
      </p:sp>
      <p:sp>
        <p:nvSpPr>
          <p:cNvPr id="138" name="Rectangle 137">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40" name="Rectangle 139">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8915"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b="1"/>
              <a:t>3. Stratified sampling</a:t>
            </a:r>
          </a:p>
          <a:p>
            <a:pPr>
              <a:lnSpc>
                <a:spcPct val="100000"/>
              </a:lnSpc>
              <a:spcBef>
                <a:spcPts val="600"/>
              </a:spcBef>
            </a:pPr>
            <a:r>
              <a:rPr lang="en-US" altLang="en-US"/>
              <a:t>Rather than selecting a sample from the overall population, the researcher selects cases from homogeneous subsets of the population (e.g. random sampling from a set of undergraduates, and from a set of postgraduates). </a:t>
            </a:r>
          </a:p>
          <a:p>
            <a:pPr>
              <a:lnSpc>
                <a:spcPct val="100000"/>
              </a:lnSpc>
              <a:spcBef>
                <a:spcPts val="25"/>
              </a:spcBef>
            </a:pPr>
            <a:r>
              <a:rPr lang="en-US" altLang="en-US"/>
              <a:t>This ensures that key sub-populations are represented adequately within the sample.</a:t>
            </a:r>
          </a:p>
          <a:p>
            <a:pPr>
              <a:lnSpc>
                <a:spcPct val="100000"/>
              </a:lnSpc>
              <a:spcBef>
                <a:spcPts val="25"/>
              </a:spcBef>
            </a:pPr>
            <a:r>
              <a:rPr lang="en-US" altLang="en-US"/>
              <a:t>A greater degree of representativeness in the results thus tends to be achieved, since the (typical) quantity of sampling error is reduced. </a:t>
            </a:r>
          </a:p>
        </p:txBody>
      </p:sp>
      <p:sp>
        <p:nvSpPr>
          <p:cNvPr id="142" name="Rectangle 141">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692595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4" name="Rectangle 73">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80" name="Rectangle 79">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 name="Group 81">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83" name="Rectangle 82">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84" name="Rectangle 83">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37890" name="Rectangle 2"/>
          <p:cNvSpPr>
            <a:spLocks noGrp="1" noChangeArrowheads="1"/>
          </p:cNvSpPr>
          <p:nvPr>
            <p:ph type="title"/>
          </p:nvPr>
        </p:nvSpPr>
        <p:spPr>
          <a:xfrm>
            <a:off x="584200" y="1524001"/>
            <a:ext cx="3412067" cy="3478384"/>
          </a:xfrm>
        </p:spPr>
        <p:txBody>
          <a:bodyPr vert="horz" lIns="91440" tIns="45720" rIns="91440" bIns="45720" rtlCol="0" anchor="b">
            <a:normAutofit/>
          </a:bodyPr>
          <a:lstStyle/>
          <a:p>
            <a:r>
              <a:rPr lang="en-US" altLang="en-US" sz="3600">
                <a:solidFill>
                  <a:srgbClr val="FFFFFF"/>
                </a:solidFill>
              </a:rPr>
              <a:t>A Stratified, Systematic Sample</a:t>
            </a:r>
            <a:br>
              <a:rPr lang="en-US" altLang="en-US" sz="3600">
                <a:solidFill>
                  <a:srgbClr val="FFFFFF"/>
                </a:solidFill>
              </a:rPr>
            </a:br>
            <a:r>
              <a:rPr lang="en-US" altLang="en-US" sz="3600">
                <a:solidFill>
                  <a:srgbClr val="FFFFFF"/>
                </a:solidFill>
              </a:rPr>
              <a:t>with a Random Start</a:t>
            </a:r>
          </a:p>
        </p:txBody>
      </p:sp>
      <p:pic>
        <p:nvPicPr>
          <p:cNvPr id="37891" name="Picture 3"/>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tretch>
            <a:fillRect/>
          </a:stretch>
        </p:blipFill>
        <p:spPr>
          <a:xfrm>
            <a:off x="4765053" y="1188607"/>
            <a:ext cx="6764864" cy="4457077"/>
          </a:xfrm>
          <a:prstGeom prst="rect">
            <a:avLst/>
          </a:prstGeom>
          <a:noFill/>
        </p:spPr>
      </p:pic>
    </p:spTree>
    <p:extLst>
      <p:ext uri="{BB962C8B-B14F-4D97-AF65-F5344CB8AC3E}">
        <p14:creationId xmlns:p14="http://schemas.microsoft.com/office/powerpoint/2010/main" val="4130587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4"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 probability sampling:</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096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sz="2000" b="1"/>
              <a:t>4.	 Multi-stage Sampling</a:t>
            </a:r>
          </a:p>
          <a:p>
            <a:pPr eaLnBrk="1" hangingPunct="1">
              <a:lnSpc>
                <a:spcPct val="100000"/>
              </a:lnSpc>
            </a:pPr>
            <a:r>
              <a:rPr lang="en-US" altLang="en-US" sz="2000"/>
              <a:t>This is often used when it is not possible or practical to create a list containing all the elements within the target population.</a:t>
            </a:r>
          </a:p>
          <a:p>
            <a:pPr eaLnBrk="1" hangingPunct="1">
              <a:lnSpc>
                <a:spcPct val="100000"/>
              </a:lnSpc>
            </a:pPr>
            <a:r>
              <a:rPr lang="en-US" altLang="en-US" sz="2000"/>
              <a:t>It involves the repetition of two basic steps: creating lists of sampling units and sampling from them.</a:t>
            </a:r>
          </a:p>
          <a:p>
            <a:pPr eaLnBrk="1" hangingPunct="1">
              <a:lnSpc>
                <a:spcPct val="100000"/>
              </a:lnSpc>
            </a:pPr>
            <a:r>
              <a:rPr lang="en-US" altLang="en-US" sz="2000"/>
              <a:t>It can be highly efficient but less accurate.</a:t>
            </a:r>
          </a:p>
          <a:p>
            <a:pPr eaLnBrk="1" hangingPunct="1">
              <a:lnSpc>
                <a:spcPct val="100000"/>
              </a:lnSpc>
            </a:pPr>
            <a:endParaRPr lang="en-US" altLang="en-US" sz="2000"/>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4753290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989" name="Rectangle 135">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90" name="Rectangle 137">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1991" name="Rectangle 139">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1992" name="Rectangle 141">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143">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9938" name="Rectangle 2"/>
          <p:cNvSpPr>
            <a:spLocks noGrp="1" noChangeArrowheads="1"/>
          </p:cNvSpPr>
          <p:nvPr>
            <p:ph type="title"/>
          </p:nvPr>
        </p:nvSpPr>
        <p:spPr>
          <a:xfrm>
            <a:off x="771148" y="1037967"/>
            <a:ext cx="3054091" cy="4709131"/>
          </a:xfrm>
        </p:spPr>
        <p:txBody>
          <a:bodyPr anchor="ctr">
            <a:normAutofit/>
          </a:bodyPr>
          <a:lstStyle/>
          <a:p>
            <a:pPr eaLnBrk="1" hangingPunct="1"/>
            <a:r>
              <a:rPr lang="en-US" altLang="en-US" b="1">
                <a:solidFill>
                  <a:srgbClr val="FFFEFF"/>
                </a:solidFill>
              </a:rPr>
              <a:t>Example of Multi-stage Sampling</a:t>
            </a:r>
          </a:p>
        </p:txBody>
      </p:sp>
      <p:sp>
        <p:nvSpPr>
          <p:cNvPr id="41987" name="Rectangle 3"/>
          <p:cNvSpPr>
            <a:spLocks noGrp="1" noChangeArrowheads="1"/>
          </p:cNvSpPr>
          <p:nvPr>
            <p:ph type="body" idx="1"/>
          </p:nvPr>
        </p:nvSpPr>
        <p:spPr>
          <a:xfrm>
            <a:off x="4534935" y="1037968"/>
            <a:ext cx="6725899" cy="4820832"/>
          </a:xfrm>
        </p:spPr>
        <p:txBody>
          <a:bodyPr>
            <a:normAutofit/>
          </a:bodyPr>
          <a:lstStyle/>
          <a:p>
            <a:pPr marL="609600" indent="-609600">
              <a:buNone/>
            </a:pPr>
            <a:r>
              <a:rPr lang="en-US" altLang="en-US" b="1"/>
              <a:t>Sampling Coventry residents</a:t>
            </a:r>
          </a:p>
          <a:p>
            <a:pPr marL="609600" indent="-609600">
              <a:buFontTx/>
              <a:buAutoNum type="arabicPeriod"/>
            </a:pPr>
            <a:r>
              <a:rPr lang="en-US" altLang="en-US"/>
              <a:t>Make a list of all </a:t>
            </a:r>
            <a:r>
              <a:rPr lang="en-US" altLang="en-US" err="1"/>
              <a:t>neighbourhoods</a:t>
            </a:r>
            <a:r>
              <a:rPr lang="en-US" altLang="en-US"/>
              <a:t> in Bridgend</a:t>
            </a:r>
          </a:p>
          <a:p>
            <a:pPr marL="609600" indent="-609600">
              <a:buFontTx/>
              <a:buAutoNum type="arabicPeriod"/>
            </a:pPr>
            <a:r>
              <a:rPr lang="en-US" altLang="en-US"/>
              <a:t>Randomly select (sample) 5 </a:t>
            </a:r>
            <a:r>
              <a:rPr lang="en-US" altLang="en-US" err="1"/>
              <a:t>neighbourhoods</a:t>
            </a:r>
            <a:endParaRPr lang="en-US" altLang="en-US"/>
          </a:p>
          <a:p>
            <a:pPr marL="609600" indent="-609600">
              <a:buFontTx/>
              <a:buAutoNum type="arabicPeriod"/>
            </a:pPr>
            <a:r>
              <a:rPr lang="en-US" altLang="en-US"/>
              <a:t>Make a list of all streets in each selected </a:t>
            </a:r>
            <a:r>
              <a:rPr lang="en-US" altLang="en-US" err="1"/>
              <a:t>neighbourhood</a:t>
            </a:r>
            <a:endParaRPr lang="en-US" altLang="en-US"/>
          </a:p>
          <a:p>
            <a:pPr marL="609600" indent="-609600">
              <a:buFontTx/>
              <a:buAutoNum type="arabicPeriod"/>
            </a:pPr>
            <a:r>
              <a:rPr lang="en-US" altLang="en-US"/>
              <a:t>Randomly select (sample) 2 streets in each </a:t>
            </a:r>
            <a:r>
              <a:rPr lang="en-US" altLang="en-US" err="1"/>
              <a:t>neighbourhood</a:t>
            </a:r>
            <a:endParaRPr lang="en-US" altLang="en-US"/>
          </a:p>
          <a:p>
            <a:pPr marL="609600" indent="-609600">
              <a:buFontTx/>
              <a:buAutoNum type="arabicPeriod"/>
            </a:pPr>
            <a:r>
              <a:rPr lang="en-US" altLang="en-US"/>
              <a:t>Make a list of all addresses on each selected street</a:t>
            </a:r>
          </a:p>
          <a:p>
            <a:pPr marL="609600" indent="-609600">
              <a:buFontTx/>
              <a:buAutoNum type="arabicPeriod"/>
            </a:pPr>
            <a:r>
              <a:rPr lang="en-US" altLang="en-US"/>
              <a:t>Select every house/flat [‘Cluster’ sampling!]</a:t>
            </a:r>
          </a:p>
          <a:p>
            <a:pPr marL="609600" indent="-609600">
              <a:buFontTx/>
              <a:buAutoNum type="arabicPeriod"/>
            </a:pPr>
            <a:r>
              <a:rPr lang="en-US" altLang="en-US"/>
              <a:t>Make a list of all residents in each selected house/flat</a:t>
            </a:r>
          </a:p>
          <a:p>
            <a:pPr marL="609600" indent="-609600">
              <a:buFontTx/>
              <a:buAutoNum type="arabicPeriod"/>
            </a:pPr>
            <a:r>
              <a:rPr lang="en-US" altLang="en-US"/>
              <a:t>Randomly select (sample) one person to interview.</a:t>
            </a:r>
          </a:p>
          <a:p>
            <a:pPr marL="609600" indent="-609600">
              <a:buNone/>
            </a:pPr>
            <a:endParaRPr lang="en-US" altLang="en-US"/>
          </a:p>
          <a:p>
            <a:pPr marL="609600" indent="-609600"/>
            <a:endParaRPr lang="en-US" altLang="en-US"/>
          </a:p>
        </p:txBody>
      </p:sp>
    </p:spTree>
    <p:extLst>
      <p:ext uri="{BB962C8B-B14F-4D97-AF65-F5344CB8AC3E}">
        <p14:creationId xmlns:p14="http://schemas.microsoft.com/office/powerpoint/2010/main" val="10646764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98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98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987">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98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19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62"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Types of probability sampling:</a:t>
            </a:r>
          </a:p>
        </p:txBody>
      </p:sp>
      <p:sp>
        <p:nvSpPr>
          <p:cNvPr id="75" name="Rectangle 74">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3011" name="Rectangle 3"/>
          <p:cNvSpPr>
            <a:spLocks noGrp="1" noChangeArrowheads="1"/>
          </p:cNvSpPr>
          <p:nvPr>
            <p:ph type="body"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b="1"/>
              <a:t>5. Probability Proportional to Size (PPS) sampling</a:t>
            </a:r>
          </a:p>
          <a:p>
            <a:pPr eaLnBrk="1" hangingPunct="1">
              <a:lnSpc>
                <a:spcPct val="100000"/>
              </a:lnSpc>
            </a:pPr>
            <a:r>
              <a:rPr lang="en-US" altLang="en-US"/>
              <a:t>A sophisticated form of multi-stage sampling.</a:t>
            </a:r>
          </a:p>
          <a:p>
            <a:pPr eaLnBrk="1" hangingPunct="1">
              <a:lnSpc>
                <a:spcPct val="100000"/>
              </a:lnSpc>
            </a:pPr>
            <a:r>
              <a:rPr lang="en-US" altLang="en-US"/>
              <a:t>It is used in many large-scale surveys.</a:t>
            </a:r>
          </a:p>
          <a:p>
            <a:pPr eaLnBrk="1" hangingPunct="1">
              <a:lnSpc>
                <a:spcPct val="100000"/>
              </a:lnSpc>
            </a:pPr>
            <a:r>
              <a:rPr lang="en-US" altLang="en-US"/>
              <a:t>Sampling units are selected with a probability proportional to their size (e.g. in a survey where the </a:t>
            </a:r>
            <a:r>
              <a:rPr lang="en-US" altLang="en-US" b="1"/>
              <a:t>primary sampling units </a:t>
            </a:r>
            <a:r>
              <a:rPr lang="en-US" altLang="en-US"/>
              <a:t>(PSUs) were cities, a city 10 times larger than another would be 10 times more likely to be selected in the first stage of sampling).</a:t>
            </a:r>
          </a:p>
          <a:p>
            <a:pPr eaLnBrk="1" hangingPunct="1">
              <a:lnSpc>
                <a:spcPct val="100000"/>
              </a:lnSpc>
            </a:pPr>
            <a:endParaRPr lang="en-US" altLang="en-US"/>
          </a:p>
        </p:txBody>
      </p:sp>
      <p:sp>
        <p:nvSpPr>
          <p:cNvPr id="79" name="Rectangle 78">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798377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86" name="Rectangle 2"/>
          <p:cNvSpPr>
            <a:spLocks noGrp="1" noChangeArrowheads="1"/>
          </p:cNvSpPr>
          <p:nvPr>
            <p:ph type="title"/>
          </p:nvPr>
        </p:nvSpPr>
        <p:spPr>
          <a:xfrm>
            <a:off x="959157" y="1113764"/>
            <a:ext cx="3269749" cy="4624327"/>
          </a:xfrm>
        </p:spPr>
        <p:txBody>
          <a:bodyPr anchor="ctr">
            <a:normAutofit/>
          </a:bodyPr>
          <a:lstStyle/>
          <a:p>
            <a:pPr eaLnBrk="1" hangingPunct="1"/>
            <a:r>
              <a:rPr lang="en-GB" altLang="en-US" b="1">
                <a:solidFill>
                  <a:srgbClr val="FFFFFF"/>
                </a:solidFill>
              </a:rPr>
              <a:t>Note</a:t>
            </a:r>
          </a:p>
        </p:txBody>
      </p:sp>
      <p:sp>
        <p:nvSpPr>
          <p:cNvPr id="41987" name="Rectangle 3"/>
          <p:cNvSpPr>
            <a:spLocks noGrp="1" noChangeArrowheads="1"/>
          </p:cNvSpPr>
          <p:nvPr>
            <p:ph type="body" idx="1"/>
          </p:nvPr>
        </p:nvSpPr>
        <p:spPr>
          <a:xfrm>
            <a:off x="5155905" y="1113764"/>
            <a:ext cx="6108179" cy="4624327"/>
          </a:xfrm>
        </p:spPr>
        <p:txBody>
          <a:bodyPr anchor="ctr">
            <a:normAutofit/>
          </a:bodyPr>
          <a:lstStyle/>
          <a:p>
            <a:pPr eaLnBrk="1" hangingPunct="1"/>
            <a:r>
              <a:rPr lang="en-GB" altLang="en-US"/>
              <a:t>The sampling strategies used in real projects often combine elements of multi-stage sampling and elements of stratification. </a:t>
            </a:r>
          </a:p>
          <a:p>
            <a:pPr eaLnBrk="1" hangingPunct="1"/>
            <a:r>
              <a:rPr lang="en-GB" altLang="en-US"/>
              <a:t>See, for example, the discussion of Peter Townsend’s poverty survey on p120 of Buckingham and Saunders, 2004. </a:t>
            </a:r>
          </a:p>
          <a:p>
            <a:pPr eaLnBrk="1" hangingPunct="1"/>
            <a:r>
              <a:rPr lang="en-GB" altLang="en-US"/>
              <a:t>See also Rafferty, A. 2009. </a:t>
            </a:r>
            <a:r>
              <a:rPr lang="en-US" altLang="en-US" u="sng"/>
              <a:t>Introduction to Complex Sample Design in UK Government Surveys</a:t>
            </a:r>
            <a:r>
              <a:rPr lang="en-US" altLang="en-US" b="1"/>
              <a:t> </a:t>
            </a:r>
            <a:r>
              <a:rPr lang="en-US" altLang="en-US"/>
              <a:t>for summaries of the sample designs of various major UK surveys </a:t>
            </a:r>
            <a:r>
              <a:rPr lang="en-US" altLang="en-US" u="sng">
                <a:hlinkClick r:id="rId3"/>
              </a:rPr>
              <a:t>http://www.esds.ac.uk/government/docs/complexsampledesign.doc</a:t>
            </a:r>
            <a:endParaRPr lang="en-GB" altLang="en-US"/>
          </a:p>
        </p:txBody>
      </p:sp>
    </p:spTree>
    <p:extLst>
      <p:ext uri="{BB962C8B-B14F-4D97-AF65-F5344CB8AC3E}">
        <p14:creationId xmlns:p14="http://schemas.microsoft.com/office/powerpoint/2010/main" val="36068586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10" name="Rectangle 2"/>
          <p:cNvSpPr>
            <a:spLocks noGrp="1" noChangeArrowheads="1"/>
          </p:cNvSpPr>
          <p:nvPr>
            <p:ph type="title"/>
          </p:nvPr>
        </p:nvSpPr>
        <p:spPr>
          <a:xfrm>
            <a:off x="581192" y="1507414"/>
            <a:ext cx="5120255" cy="3903332"/>
          </a:xfrm>
        </p:spPr>
        <p:txBody>
          <a:bodyPr anchor="t">
            <a:normAutofit/>
          </a:bodyPr>
          <a:lstStyle/>
          <a:p>
            <a:pPr eaLnBrk="1" hangingPunct="1"/>
            <a:br>
              <a:rPr lang="en-US" altLang="en-US" sz="4000" b="1">
                <a:solidFill>
                  <a:schemeClr val="tx1">
                    <a:lumMod val="85000"/>
                    <a:lumOff val="15000"/>
                  </a:schemeClr>
                </a:solidFill>
              </a:rPr>
            </a:br>
            <a:r>
              <a:rPr lang="en-US" altLang="en-US" sz="4000" b="1">
                <a:solidFill>
                  <a:schemeClr val="tx1">
                    <a:lumMod val="85000"/>
                    <a:lumOff val="15000"/>
                  </a:schemeClr>
                </a:solidFill>
              </a:rPr>
              <a:t>Sample size</a:t>
            </a:r>
            <a:br>
              <a:rPr lang="en-US" altLang="en-US" sz="4000" b="1">
                <a:solidFill>
                  <a:schemeClr val="tx1">
                    <a:lumMod val="85000"/>
                    <a:lumOff val="15000"/>
                  </a:schemeClr>
                </a:solidFill>
              </a:rPr>
            </a:br>
            <a:endParaRPr lang="en-US" altLang="en-US" sz="4000" b="1">
              <a:solidFill>
                <a:schemeClr val="tx1">
                  <a:lumMod val="85000"/>
                  <a:lumOff val="15000"/>
                </a:schemeClr>
              </a:solidFill>
            </a:endParaRP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579"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buFontTx/>
              <a:buNone/>
            </a:pPr>
            <a:r>
              <a:rPr lang="en-US" altLang="en-US" sz="1600" b="1"/>
              <a:t>The sample size that is needed depends upon:</a:t>
            </a:r>
          </a:p>
          <a:p>
            <a:pPr eaLnBrk="1" hangingPunct="1">
              <a:lnSpc>
                <a:spcPct val="100000"/>
              </a:lnSpc>
            </a:pPr>
            <a:r>
              <a:rPr lang="en-US" altLang="en-US" sz="1600"/>
              <a:t>The heterogeneity of the population: the more heterogeneous, the bigger the sample needed</a:t>
            </a:r>
          </a:p>
          <a:p>
            <a:pPr eaLnBrk="1" hangingPunct="1">
              <a:lnSpc>
                <a:spcPct val="100000"/>
              </a:lnSpc>
            </a:pPr>
            <a:r>
              <a:rPr lang="en-US" altLang="en-US" sz="1600"/>
              <a:t>The number of relevant sub-groups: the more sub-groups, the bigger the sample needed</a:t>
            </a:r>
          </a:p>
          <a:p>
            <a:pPr eaLnBrk="1" hangingPunct="1">
              <a:lnSpc>
                <a:spcPct val="100000"/>
              </a:lnSpc>
            </a:pPr>
            <a:r>
              <a:rPr lang="en-US" altLang="en-US" sz="1600"/>
              <a:t>The frequency of a phenomenon that you are trying to detect: the closer to 50% (of the time) that it occurs, the bigger the sample needed</a:t>
            </a:r>
          </a:p>
          <a:p>
            <a:pPr eaLnBrk="1" hangingPunct="1">
              <a:lnSpc>
                <a:spcPct val="100000"/>
              </a:lnSpc>
            </a:pPr>
            <a:r>
              <a:rPr lang="en-US" altLang="en-US" sz="1600"/>
              <a:t>How accurately you want your sample statistics to reflect the population: the greater accuracy that is required, the bigger the sample needed.</a:t>
            </a:r>
          </a:p>
          <a:p>
            <a:pPr eaLnBrk="1" hangingPunct="1">
              <a:lnSpc>
                <a:spcPct val="100000"/>
              </a:lnSpc>
            </a:pPr>
            <a:r>
              <a:rPr lang="en-GB" altLang="en-US" sz="1600"/>
              <a:t>How confident you want to be about your results!</a:t>
            </a:r>
            <a:endParaRPr lang="en-US" altLang="en-US" sz="1600"/>
          </a:p>
          <a:p>
            <a:pPr eaLnBrk="1" hangingPunct="1">
              <a:lnSpc>
                <a:spcPct val="100000"/>
              </a:lnSpc>
            </a:pPr>
            <a:endParaRPr lang="en-US" altLang="en-US" sz="1600"/>
          </a:p>
          <a:p>
            <a:pPr eaLnBrk="1" hangingPunct="1">
              <a:lnSpc>
                <a:spcPct val="100000"/>
              </a:lnSpc>
            </a:pPr>
            <a:endParaRPr lang="en-US" altLang="en-US" sz="16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3962250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57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34" name="Rectangle 2"/>
          <p:cNvSpPr>
            <a:spLocks noGrp="1" noChangeArrowheads="1"/>
          </p:cNvSpPr>
          <p:nvPr>
            <p:ph type="title"/>
          </p:nvPr>
        </p:nvSpPr>
        <p:spPr>
          <a:xfrm>
            <a:off x="581192" y="1507414"/>
            <a:ext cx="5120255" cy="3903332"/>
          </a:xfrm>
        </p:spPr>
        <p:txBody>
          <a:bodyPr anchor="t">
            <a:normAutofit/>
          </a:bodyPr>
          <a:lstStyle/>
          <a:p>
            <a:pPr eaLnBrk="1" hangingPunct="1"/>
            <a:r>
              <a:rPr lang="en-US" altLang="en-US" sz="4000" b="1">
                <a:solidFill>
                  <a:schemeClr val="tx1">
                    <a:lumMod val="85000"/>
                    <a:lumOff val="15000"/>
                  </a:schemeClr>
                </a:solidFill>
              </a:rPr>
              <a:t>Other considerations when you are thinking about sample size</a:t>
            </a:r>
          </a:p>
        </p:txBody>
      </p:sp>
      <p:sp>
        <p:nvSpPr>
          <p:cNvPr id="137" name="Rectangle 136">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39" name="Rectangle 138">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560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pPr>
            <a:r>
              <a:rPr lang="en-US" altLang="en-US"/>
              <a:t>The response rate – if you think that a lot of people will not respond, you need to start off by sampling a larger number of people.</a:t>
            </a:r>
          </a:p>
          <a:p>
            <a:pPr eaLnBrk="1" hangingPunct="1">
              <a:lnSpc>
                <a:spcPct val="100000"/>
              </a:lnSpc>
            </a:pPr>
            <a:r>
              <a:rPr lang="en-US" altLang="en-US"/>
              <a:t>Form of analysis – some forms of statistical analysis require a larger number of cases than others. If you plan on using one of these you will need to ensure that you’ve got enough cases.</a:t>
            </a:r>
          </a:p>
          <a:p>
            <a:pPr eaLnBrk="1" hangingPunct="1">
              <a:lnSpc>
                <a:spcPct val="100000"/>
              </a:lnSpc>
              <a:buFontTx/>
              <a:buNone/>
            </a:pPr>
            <a:r>
              <a:rPr lang="en-US" altLang="en-US" b="1"/>
              <a:t>Generally (given a choice): Bigger is better!</a:t>
            </a:r>
          </a:p>
          <a:p>
            <a:pPr eaLnBrk="1" hangingPunct="1">
              <a:lnSpc>
                <a:spcPct val="100000"/>
              </a:lnSpc>
              <a:buFontTx/>
              <a:buNone/>
            </a:pPr>
            <a:r>
              <a:rPr lang="en-GB" altLang="en-US" b="1"/>
              <a:t>(hence the sample size often reflects costs/resources.)</a:t>
            </a:r>
            <a:endParaRPr lang="en-US" altLang="en-US" b="1"/>
          </a:p>
          <a:p>
            <a:pPr eaLnBrk="1" hangingPunct="1">
              <a:lnSpc>
                <a:spcPct val="100000"/>
              </a:lnSpc>
              <a:buFontTx/>
              <a:buNone/>
            </a:pPr>
            <a:endParaRPr lang="en-US" altLang="en-US"/>
          </a:p>
        </p:txBody>
      </p:sp>
      <p:sp>
        <p:nvSpPr>
          <p:cNvPr id="141" name="Rectangle 140">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83769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17" name="Rectangle 16">
            <a:extLst>
              <a:ext uri="{FF2B5EF4-FFF2-40B4-BE49-F238E27FC236}">
                <a16:creationId xmlns:a16="http://schemas.microsoft.com/office/drawing/2014/main" id="{39171204-6A50-40E1-B631-84CEDFC93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6C973F6-5187-412F-AACC-6E3FF8A6A1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628" y="496959"/>
            <a:ext cx="1106164" cy="585973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D11AE14F-1B7E-41E6-B579-2F71D1350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856" y="496958"/>
            <a:ext cx="9961047" cy="367807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itle 3"/>
          <p:cNvSpPr>
            <a:spLocks noGrp="1"/>
          </p:cNvSpPr>
          <p:nvPr>
            <p:ph type="title"/>
          </p:nvPr>
        </p:nvSpPr>
        <p:spPr>
          <a:xfrm>
            <a:off x="1893715" y="708498"/>
            <a:ext cx="7574507" cy="3330055"/>
          </a:xfrm>
        </p:spPr>
        <p:txBody>
          <a:bodyPr vert="horz" lIns="91440" tIns="45720" rIns="91440" bIns="45720" rtlCol="0" anchor="ctr">
            <a:normAutofit/>
          </a:bodyPr>
          <a:lstStyle/>
          <a:p>
            <a:r>
              <a:rPr lang="en-US" sz="6000" b="0" kern="1200" cap="all">
                <a:solidFill>
                  <a:srgbClr val="FFFFFF"/>
                </a:solidFill>
                <a:latin typeface="+mj-lt"/>
                <a:ea typeface="+mj-ea"/>
                <a:cs typeface="+mj-cs"/>
              </a:rPr>
              <a:t>Questionnaire design</a:t>
            </a:r>
          </a:p>
        </p:txBody>
      </p:sp>
      <p:sp>
        <p:nvSpPr>
          <p:cNvPr id="23" name="Rectangle 22">
            <a:extLst>
              <a:ext uri="{FF2B5EF4-FFF2-40B4-BE49-F238E27FC236}">
                <a16:creationId xmlns:a16="http://schemas.microsoft.com/office/drawing/2014/main" id="{752BB805-F7B7-4B80-A1C5-385D4DAF7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789" y="4284212"/>
            <a:ext cx="9961115" cy="2072481"/>
          </a:xfrm>
          <a:prstGeom prst="rect">
            <a:avLst/>
          </a:prstGeom>
          <a:solidFill>
            <a:srgbClr val="6C7781">
              <a:alpha val="8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484328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stretch>
            <a:fillRect/>
          </a:stretch>
        </p:blipFill>
        <p:spPr>
          <a:xfrm>
            <a:off x="2369534" y="643467"/>
            <a:ext cx="7452931" cy="5571066"/>
          </a:xfrm>
          <a:prstGeom prst="rect">
            <a:avLst/>
          </a:prstGeom>
        </p:spPr>
      </p:pic>
    </p:spTree>
    <p:extLst>
      <p:ext uri="{BB962C8B-B14F-4D97-AF65-F5344CB8AC3E}">
        <p14:creationId xmlns:p14="http://schemas.microsoft.com/office/powerpoint/2010/main" val="24108347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C97E5C-C165-417B-BBDE-6701E226BE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5D0E1C6-221C-4835-B0D4-24184F6B6E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6AB2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8F2782-0AD1-4AB6-BBB8-3BA1BB416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stretch>
            <a:fillRect/>
          </a:stretch>
        </p:blipFill>
        <p:spPr>
          <a:xfrm>
            <a:off x="3015863" y="1123527"/>
            <a:ext cx="6160268" cy="4604800"/>
          </a:xfrm>
          <a:prstGeom prst="rect">
            <a:avLst/>
          </a:prstGeom>
        </p:spPr>
      </p:pic>
    </p:spTree>
    <p:extLst>
      <p:ext uri="{BB962C8B-B14F-4D97-AF65-F5344CB8AC3E}">
        <p14:creationId xmlns:p14="http://schemas.microsoft.com/office/powerpoint/2010/main" val="4236061898"/>
      </p:ext>
    </p:extLst>
  </p:cSld>
  <p:clrMapOvr>
    <a:overrideClrMapping bg1="dk1" tx1="lt1" bg2="dk2" tx2="lt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2172714" y="643467"/>
            <a:ext cx="7846572" cy="5571066"/>
          </a:xfrm>
          <a:prstGeom prst="rect">
            <a:avLst/>
          </a:prstGeom>
        </p:spPr>
      </p:pic>
    </p:spTree>
    <p:extLst>
      <p:ext uri="{BB962C8B-B14F-4D97-AF65-F5344CB8AC3E}">
        <p14:creationId xmlns:p14="http://schemas.microsoft.com/office/powerpoint/2010/main" val="3810886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2369534" y="643467"/>
            <a:ext cx="7452931" cy="5571066"/>
          </a:xfrm>
          <a:prstGeom prst="rect">
            <a:avLst/>
          </a:prstGeom>
        </p:spPr>
      </p:pic>
    </p:spTree>
    <p:extLst>
      <p:ext uri="{BB962C8B-B14F-4D97-AF65-F5344CB8AC3E}">
        <p14:creationId xmlns:p14="http://schemas.microsoft.com/office/powerpoint/2010/main" val="40768567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1293357" y="643467"/>
            <a:ext cx="9605285" cy="5571066"/>
          </a:xfrm>
          <a:prstGeom prst="rect">
            <a:avLst/>
          </a:prstGeom>
        </p:spPr>
      </p:pic>
    </p:spTree>
    <p:extLst>
      <p:ext uri="{BB962C8B-B14F-4D97-AF65-F5344CB8AC3E}">
        <p14:creationId xmlns:p14="http://schemas.microsoft.com/office/powerpoint/2010/main" val="42389286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259A422-0023-4292-8200-E080556F3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B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413CA5-4739-4BC9-8BB3-B0A4928D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643467" y="907204"/>
            <a:ext cx="10905066" cy="5043592"/>
          </a:xfrm>
          <a:prstGeom prst="rect">
            <a:avLst/>
          </a:prstGeom>
        </p:spPr>
      </p:pic>
    </p:spTree>
    <p:extLst>
      <p:ext uri="{BB962C8B-B14F-4D97-AF65-F5344CB8AC3E}">
        <p14:creationId xmlns:p14="http://schemas.microsoft.com/office/powerpoint/2010/main" val="2282779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6">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8">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10">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12">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28" name="Rectangle 14">
            <a:extLst>
              <a:ext uri="{FF2B5EF4-FFF2-40B4-BE49-F238E27FC236}">
                <a16:creationId xmlns:a16="http://schemas.microsoft.com/office/drawing/2014/main" id="{DA182162-B517-4B41-B039-339F87FAE1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05745" y="1005840"/>
            <a:ext cx="6828909" cy="4805025"/>
          </a:xfrm>
        </p:spPr>
        <p:txBody>
          <a:bodyPr vert="horz" lIns="91440" tIns="45720" rIns="91440" bIns="45720" rtlCol="0" anchor="ctr">
            <a:normAutofit/>
          </a:bodyPr>
          <a:lstStyle/>
          <a:p>
            <a:pPr algn="r"/>
            <a:r>
              <a:rPr lang="en-US" sz="6000" b="0" kern="1200" cap="all">
                <a:solidFill>
                  <a:schemeClr val="tx1">
                    <a:lumMod val="85000"/>
                    <a:lumOff val="15000"/>
                  </a:schemeClr>
                </a:solidFill>
                <a:latin typeface="+mj-lt"/>
                <a:ea typeface="+mj-ea"/>
                <a:cs typeface="+mj-cs"/>
              </a:rPr>
              <a:t>Questionnaire design</a:t>
            </a:r>
          </a:p>
        </p:txBody>
      </p:sp>
      <p:sp>
        <p:nvSpPr>
          <p:cNvPr id="29" name="Rectangle 16">
            <a:extLst>
              <a:ext uri="{FF2B5EF4-FFF2-40B4-BE49-F238E27FC236}">
                <a16:creationId xmlns:a16="http://schemas.microsoft.com/office/drawing/2014/main" id="{8BEF4DBE-A60E-4AAE-9D62-1147461CD5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745" y="751211"/>
            <a:ext cx="6830568"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18">
            <a:extLst>
              <a:ext uri="{FF2B5EF4-FFF2-40B4-BE49-F238E27FC236}">
                <a16:creationId xmlns:a16="http://schemas.microsoft.com/office/drawing/2014/main" id="{33955649-790D-4997-9D50-C1D8E32C1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754768"/>
            <a:ext cx="3300984"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0">
            <a:extLst>
              <a:ext uri="{FF2B5EF4-FFF2-40B4-BE49-F238E27FC236}">
                <a16:creationId xmlns:a16="http://schemas.microsoft.com/office/drawing/2014/main" id="{18839B1D-4A8C-403C-9D1B-B83CF1DB6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745" y="5946475"/>
            <a:ext cx="6830568"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19818AF9-99F4-4DD9-A3EB-0A3477509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5950032"/>
            <a:ext cx="3300984"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587608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When is a questionnaire appropriate?</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411"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Have good idea of what to expect</a:t>
            </a:r>
          </a:p>
          <a:p>
            <a:pPr eaLnBrk="1" hangingPunct="1"/>
            <a:r>
              <a:rPr lang="en-GB" altLang="en-US" sz="2000"/>
              <a:t>Time to administer if not online</a:t>
            </a:r>
          </a:p>
          <a:p>
            <a:pPr eaLnBrk="1" hangingPunct="1"/>
            <a:r>
              <a:rPr lang="en-GB" altLang="en-US" sz="2000"/>
              <a:t>Interested in counts, frequencies etc.</a:t>
            </a:r>
          </a:p>
          <a:p>
            <a:pPr eaLnBrk="1" hangingPunct="1"/>
            <a:r>
              <a:rPr lang="en-GB" altLang="en-US" sz="2000"/>
              <a:t>Want to make generalisations to larger population</a:t>
            </a:r>
          </a:p>
          <a:p>
            <a:pPr eaLnBrk="1" hangingPunct="1"/>
            <a:endParaRPr lang="en-GB" altLang="en-US" sz="20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4489174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Procedure</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435"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Working out the aims of the questionnaire</a:t>
            </a:r>
          </a:p>
          <a:p>
            <a:pPr eaLnBrk="1" hangingPunct="1"/>
            <a:r>
              <a:rPr lang="en-GB" altLang="en-US" sz="2000"/>
              <a:t>Selecting the question styles</a:t>
            </a:r>
          </a:p>
          <a:p>
            <a:pPr eaLnBrk="1" hangingPunct="1"/>
            <a:r>
              <a:rPr lang="en-GB" altLang="en-US" sz="2000"/>
              <a:t>Designing the questions</a:t>
            </a:r>
          </a:p>
          <a:p>
            <a:pPr eaLnBrk="1" hangingPunct="1"/>
            <a:r>
              <a:rPr lang="en-GB" altLang="en-US" sz="2000"/>
              <a:t>Structuring the questionnaire</a:t>
            </a:r>
          </a:p>
          <a:p>
            <a:pPr eaLnBrk="1" hangingPunct="1"/>
            <a:r>
              <a:rPr lang="en-GB" altLang="en-US" sz="2000"/>
              <a:t>Piloting the questionnaire</a:t>
            </a:r>
          </a:p>
          <a:p>
            <a:pPr eaLnBrk="1" hangingPunct="1"/>
            <a:r>
              <a:rPr lang="en-GB" altLang="en-US" sz="2000"/>
              <a:t>Revising the questionnaire</a:t>
            </a:r>
          </a:p>
          <a:p>
            <a:pPr eaLnBrk="1" hangingPunct="1"/>
            <a:r>
              <a:rPr lang="en-GB" altLang="en-US" sz="2000"/>
              <a:t>Administering the questionnaire.</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601225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Information which can be obtained from questionnaires</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459"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Facts and Knowledge (biography/demographics)</a:t>
            </a:r>
          </a:p>
          <a:p>
            <a:pPr eaLnBrk="1" hangingPunct="1"/>
            <a:r>
              <a:rPr lang="en-GB" altLang="en-US" sz="2000"/>
              <a:t>Actions</a:t>
            </a:r>
          </a:p>
          <a:p>
            <a:pPr eaLnBrk="1" hangingPunct="1"/>
            <a:r>
              <a:rPr lang="en-GB" altLang="en-US" sz="2000"/>
              <a:t>Opinions/beliefs</a:t>
            </a:r>
          </a:p>
          <a:p>
            <a:pPr eaLnBrk="1" hangingPunct="1"/>
            <a:r>
              <a:rPr lang="en-GB" altLang="en-US" sz="2000"/>
              <a:t>Attitudes</a:t>
            </a:r>
          </a:p>
          <a:p>
            <a:pPr eaLnBrk="1" hangingPunct="1"/>
            <a:r>
              <a:rPr lang="en-GB" altLang="en-US" sz="2000"/>
              <a:t>Motives</a:t>
            </a:r>
          </a:p>
          <a:p>
            <a:pPr eaLnBrk="1" hangingPunct="1"/>
            <a:r>
              <a:rPr lang="en-GB" altLang="en-US" sz="2000"/>
              <a:t>Past Behaviour</a:t>
            </a:r>
          </a:p>
          <a:p>
            <a:pPr eaLnBrk="1" hangingPunct="1"/>
            <a:r>
              <a:rPr lang="en-GB" altLang="en-US" sz="2000"/>
              <a:t>Likely Future Behaviour</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5156117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Choosing the questions</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048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What type of information do you need from this question?</a:t>
            </a:r>
          </a:p>
          <a:p>
            <a:pPr eaLnBrk="1" hangingPunct="1"/>
            <a:r>
              <a:rPr lang="en-GB" altLang="en-US" sz="2000"/>
              <a:t>How will the answers serve the aims of the questionnaire?</a:t>
            </a:r>
          </a:p>
          <a:p>
            <a:pPr eaLnBrk="1" hangingPunct="1"/>
            <a:r>
              <a:rPr lang="en-GB" altLang="en-US" sz="2000"/>
              <a:t>How will you present the findings from answers to this question?</a:t>
            </a:r>
          </a:p>
          <a:p>
            <a:pPr eaLnBrk="1" hangingPunct="1"/>
            <a:r>
              <a:rPr lang="en-GB" altLang="en-US" sz="2000"/>
              <a:t>Do you need numerical scores from the answers?</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346291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Open questions</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1507" name="Rectangle 3"/>
          <p:cNvSpPr>
            <a:spLocks noGrp="1" noChangeArrowheads="1"/>
          </p:cNvSpPr>
          <p:nvPr>
            <p:ph idx="1"/>
          </p:nvPr>
        </p:nvSpPr>
        <p:spPr>
          <a:xfrm>
            <a:off x="6441743" y="1507415"/>
            <a:ext cx="4819091" cy="3903331"/>
          </a:xfrm>
          <a:ln w="57150">
            <a:noFill/>
          </a:ln>
        </p:spPr>
        <p:txBody>
          <a:bodyPr anchor="t">
            <a:normAutofit/>
          </a:bodyPr>
          <a:lstStyle/>
          <a:p>
            <a:pPr marL="609600" indent="-609600">
              <a:buFontTx/>
              <a:buAutoNum type="arabicPeriod"/>
            </a:pPr>
            <a:r>
              <a:rPr lang="en-GB" altLang="en-US" sz="2000"/>
              <a:t>What do you think the Government should be doing about global warming?</a:t>
            </a:r>
          </a:p>
          <a:p>
            <a:pPr marL="609600" indent="-609600"/>
            <a:endParaRPr lang="en-GB" altLang="en-US" sz="20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205520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altLang="en-US" i="1"/>
              <a:t>Closed questions</a:t>
            </a:r>
            <a:endParaRPr lang="en-US" altLang="en-US" b="0" i="1"/>
          </a:p>
        </p:txBody>
      </p:sp>
      <p:sp>
        <p:nvSpPr>
          <p:cNvPr id="22531" name="Rectangle 3"/>
          <p:cNvSpPr>
            <a:spLocks noGrp="1" noChangeArrowheads="1"/>
          </p:cNvSpPr>
          <p:nvPr>
            <p:ph idx="1"/>
          </p:nvPr>
        </p:nvSpPr>
        <p:spPr/>
        <p:txBody>
          <a:bodyPr>
            <a:normAutofit/>
          </a:bodyPr>
          <a:lstStyle/>
          <a:p>
            <a:pPr marL="533400" indent="-533400">
              <a:spcAft>
                <a:spcPts val="1600"/>
              </a:spcAft>
              <a:buNone/>
              <a:tabLst>
                <a:tab pos="5238750" algn="l"/>
              </a:tabLst>
            </a:pPr>
            <a:r>
              <a:rPr lang="en-US" altLang="en-US" dirty="0"/>
              <a:t>1.  What do you think is the most important factor to consider when buying food? Tick just </a:t>
            </a:r>
            <a:r>
              <a:rPr lang="en-US" altLang="en-US" b="1" dirty="0"/>
              <a:t>ONE</a:t>
            </a:r>
            <a:r>
              <a:rPr lang="en-US" altLang="en-US" dirty="0"/>
              <a:t> box	</a:t>
            </a:r>
          </a:p>
          <a:p>
            <a:pPr marL="1295400" lvl="2" indent="-601663">
              <a:spcAft>
                <a:spcPts val="1600"/>
              </a:spcAft>
              <a:buNone/>
              <a:tabLst>
                <a:tab pos="5238750" algn="l"/>
              </a:tabLst>
            </a:pPr>
            <a:endParaRPr lang="en-US" altLang="en-US" dirty="0"/>
          </a:p>
          <a:p>
            <a:pPr marL="1295400" lvl="2" indent="-601663">
              <a:spcAft>
                <a:spcPts val="1600"/>
              </a:spcAft>
              <a:buNone/>
              <a:tabLst>
                <a:tab pos="5238750" algn="l"/>
              </a:tabLst>
            </a:pPr>
            <a:r>
              <a:rPr lang="en-US" altLang="en-US" dirty="0"/>
              <a:t>a) Value for money	 </a:t>
            </a:r>
            <a:r>
              <a:rPr lang="en-US" altLang="en-US" baseline="-25000" dirty="0"/>
              <a:t>1</a:t>
            </a:r>
            <a:endParaRPr lang="en-US" altLang="en-US" dirty="0"/>
          </a:p>
          <a:p>
            <a:pPr marL="1295400" lvl="2" indent="-601663">
              <a:spcAft>
                <a:spcPts val="1600"/>
              </a:spcAft>
              <a:buNone/>
              <a:tabLst>
                <a:tab pos="5238750" algn="l"/>
              </a:tabLst>
            </a:pPr>
            <a:r>
              <a:rPr lang="en-US" altLang="en-US" dirty="0"/>
              <a:t>b) Hygienic processing	 </a:t>
            </a:r>
            <a:r>
              <a:rPr lang="en-US" altLang="en-US" baseline="-25000" dirty="0"/>
              <a:t>2</a:t>
            </a:r>
            <a:endParaRPr lang="en-US" altLang="en-US" dirty="0"/>
          </a:p>
          <a:p>
            <a:pPr marL="1295400" lvl="2" indent="-601663">
              <a:spcAft>
                <a:spcPts val="1600"/>
              </a:spcAft>
              <a:buNone/>
              <a:tabLst>
                <a:tab pos="5238750" algn="l"/>
              </a:tabLst>
            </a:pPr>
            <a:r>
              <a:rPr lang="en-US" altLang="en-US" dirty="0"/>
              <a:t>c) No chemical additives	 </a:t>
            </a:r>
            <a:r>
              <a:rPr lang="en-US" altLang="en-US" baseline="-25000" dirty="0"/>
              <a:t>3</a:t>
            </a:r>
            <a:endParaRPr lang="en-US" altLang="en-US" dirty="0"/>
          </a:p>
          <a:p>
            <a:pPr marL="1295400" lvl="2" indent="-601663">
              <a:spcAft>
                <a:spcPts val="1600"/>
              </a:spcAft>
              <a:buNone/>
              <a:tabLst>
                <a:tab pos="5238750" algn="l"/>
              </a:tabLst>
            </a:pPr>
            <a:r>
              <a:rPr lang="en-US" altLang="en-US" dirty="0"/>
              <a:t>d) Good </a:t>
            </a:r>
            <a:r>
              <a:rPr lang="en-US" altLang="en-US" dirty="0" err="1"/>
              <a:t>flavour</a:t>
            </a:r>
            <a:r>
              <a:rPr lang="en-US" altLang="en-US" dirty="0"/>
              <a:t> when cooked	 </a:t>
            </a:r>
            <a:r>
              <a:rPr lang="en-US" altLang="en-US" baseline="-25000" dirty="0"/>
              <a:t>4</a:t>
            </a:r>
            <a:endParaRPr lang="en-US" altLang="en-US" dirty="0"/>
          </a:p>
          <a:p>
            <a:pPr marL="1295400" lvl="2" indent="-601663">
              <a:buNone/>
              <a:tabLst>
                <a:tab pos="5238750" algn="l"/>
              </a:tabLst>
            </a:pPr>
            <a:r>
              <a:rPr lang="en-US" altLang="en-US" dirty="0"/>
              <a:t>e) Easy to prepare	 </a:t>
            </a:r>
            <a:r>
              <a:rPr lang="en-US" altLang="en-US" baseline="-25000" dirty="0"/>
              <a:t>5</a:t>
            </a:r>
          </a:p>
        </p:txBody>
      </p:sp>
      <p:sp>
        <p:nvSpPr>
          <p:cNvPr id="22532" name="Rectangle 5"/>
          <p:cNvSpPr>
            <a:spLocks noChangeArrowheads="1"/>
          </p:cNvSpPr>
          <p:nvPr/>
        </p:nvSpPr>
        <p:spPr bwMode="auto">
          <a:xfrm>
            <a:off x="7497131" y="5249981"/>
            <a:ext cx="304800" cy="304800"/>
          </a:xfrm>
          <a:prstGeom prst="rect">
            <a:avLst/>
          </a:prstGeom>
          <a:solidFill>
            <a:schemeClr val="accent1">
              <a:alpha val="0"/>
            </a:schemeClr>
          </a:solidFill>
          <a:ln w="2857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22533" name="Rectangle 6"/>
          <p:cNvSpPr>
            <a:spLocks noChangeArrowheads="1"/>
          </p:cNvSpPr>
          <p:nvPr/>
        </p:nvSpPr>
        <p:spPr bwMode="auto">
          <a:xfrm>
            <a:off x="7497131" y="3474683"/>
            <a:ext cx="304800" cy="304800"/>
          </a:xfrm>
          <a:prstGeom prst="rect">
            <a:avLst/>
          </a:prstGeom>
          <a:solidFill>
            <a:schemeClr val="accent1">
              <a:alpha val="0"/>
            </a:schemeClr>
          </a:solidFill>
          <a:ln w="2857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22534" name="Rectangle 7"/>
          <p:cNvSpPr>
            <a:spLocks noChangeArrowheads="1"/>
          </p:cNvSpPr>
          <p:nvPr/>
        </p:nvSpPr>
        <p:spPr bwMode="auto">
          <a:xfrm>
            <a:off x="7497131" y="3884339"/>
            <a:ext cx="304800" cy="304800"/>
          </a:xfrm>
          <a:prstGeom prst="rect">
            <a:avLst/>
          </a:prstGeom>
          <a:solidFill>
            <a:schemeClr val="accent1">
              <a:alpha val="0"/>
            </a:schemeClr>
          </a:solidFill>
          <a:ln w="2857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22535" name="Rectangle 8"/>
          <p:cNvSpPr>
            <a:spLocks noChangeArrowheads="1"/>
          </p:cNvSpPr>
          <p:nvPr/>
        </p:nvSpPr>
        <p:spPr bwMode="auto">
          <a:xfrm>
            <a:off x="7497131" y="4322026"/>
            <a:ext cx="304800" cy="304800"/>
          </a:xfrm>
          <a:prstGeom prst="rect">
            <a:avLst/>
          </a:prstGeom>
          <a:solidFill>
            <a:schemeClr val="accent1">
              <a:alpha val="0"/>
            </a:schemeClr>
          </a:solidFill>
          <a:ln w="2857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22536" name="Rectangle 9"/>
          <p:cNvSpPr>
            <a:spLocks noChangeArrowheads="1"/>
          </p:cNvSpPr>
          <p:nvPr/>
        </p:nvSpPr>
        <p:spPr bwMode="auto">
          <a:xfrm>
            <a:off x="7497131" y="4759713"/>
            <a:ext cx="304800" cy="304800"/>
          </a:xfrm>
          <a:prstGeom prst="rect">
            <a:avLst/>
          </a:prstGeom>
          <a:solidFill>
            <a:schemeClr val="accent1">
              <a:alpha val="0"/>
            </a:schemeClr>
          </a:solidFill>
          <a:ln w="2857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Tree>
    <p:extLst>
      <p:ext uri="{BB962C8B-B14F-4D97-AF65-F5344CB8AC3E}">
        <p14:creationId xmlns:p14="http://schemas.microsoft.com/office/powerpoint/2010/main" val="26806105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Interviews</a:t>
            </a:r>
          </a:p>
        </p:txBody>
      </p:sp>
      <p:sp>
        <p:nvSpPr>
          <p:cNvPr id="12" name="Rectangle 1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4F25DB48-09FB-41BD-A137-3C7D60B79D0D}"/>
              </a:ext>
            </a:extLst>
          </p:cNvPr>
          <p:cNvGraphicFramePr>
            <a:graphicFrameLocks noGrp="1"/>
          </p:cNvGraphicFramePr>
          <p:nvPr>
            <p:ph idx="1"/>
            <p:extLst>
              <p:ext uri="{D42A27DB-BD31-4B8C-83A1-F6EECF244321}">
                <p14:modId xmlns:p14="http://schemas.microsoft.com/office/powerpoint/2010/main" val="3940453449"/>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4862350"/>
      </p:ext>
    </p:extLst>
  </p:cSld>
  <p:clrMapOvr>
    <a:overrideClrMapping bg1="dk1" tx1="lt1" bg2="dk2" tx2="lt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7" name="Rectangle 9">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Interviews</a:t>
            </a:r>
          </a:p>
        </p:txBody>
      </p:sp>
      <p:sp>
        <p:nvSpPr>
          <p:cNvPr id="18" name="Rectangle 11">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3">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20" name="Content Placeholder 2">
            <a:extLst>
              <a:ext uri="{FF2B5EF4-FFF2-40B4-BE49-F238E27FC236}">
                <a16:creationId xmlns:a16="http://schemas.microsoft.com/office/drawing/2014/main" id="{95D3184E-DF9C-4595-AEC6-1510E8318665}"/>
              </a:ext>
            </a:extLst>
          </p:cNvPr>
          <p:cNvGraphicFramePr>
            <a:graphicFrameLocks noGrp="1"/>
          </p:cNvGraphicFramePr>
          <p:nvPr>
            <p:ph idx="1"/>
            <p:extLst>
              <p:ext uri="{D42A27DB-BD31-4B8C-83A1-F6EECF244321}">
                <p14:modId xmlns:p14="http://schemas.microsoft.com/office/powerpoint/2010/main" val="3031438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8062618"/>
      </p:ext>
    </p:extLst>
  </p:cSld>
  <p:clrMapOvr>
    <a:overrideClrMapping bg1="dk1" tx1="lt1" bg2="dk2" tx2="lt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2"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Questionnaire structure</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5603"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90000"/>
              </a:lnSpc>
              <a:buFont typeface="Wingdings" panose="05000000000000000000" pitchFamily="2" charset="2"/>
              <a:buNone/>
            </a:pPr>
            <a:r>
              <a:rPr lang="en-GB" altLang="en-US" sz="1900" b="1"/>
              <a:t>Title</a:t>
            </a:r>
          </a:p>
          <a:p>
            <a:pPr eaLnBrk="1" hangingPunct="1">
              <a:lnSpc>
                <a:spcPct val="90000"/>
              </a:lnSpc>
              <a:buFont typeface="Wingdings" panose="05000000000000000000" pitchFamily="2" charset="2"/>
              <a:buNone/>
            </a:pPr>
            <a:r>
              <a:rPr lang="en-GB" altLang="en-US" sz="1900" b="1"/>
              <a:t>Introductory paragraph</a:t>
            </a:r>
          </a:p>
          <a:p>
            <a:pPr eaLnBrk="1" hangingPunct="1">
              <a:lnSpc>
                <a:spcPct val="90000"/>
              </a:lnSpc>
              <a:buFont typeface="Wingdings" panose="05000000000000000000" pitchFamily="2" charset="2"/>
              <a:buNone/>
            </a:pPr>
            <a:r>
              <a:rPr lang="en-GB" altLang="en-US" sz="1900" b="1"/>
              <a:t>Content questions</a:t>
            </a:r>
            <a:endParaRPr lang="en-GB" altLang="en-US" sz="1900"/>
          </a:p>
          <a:p>
            <a:pPr marL="742950" lvl="1" indent="-285750">
              <a:lnSpc>
                <a:spcPct val="90000"/>
              </a:lnSpc>
              <a:buNone/>
            </a:pPr>
            <a:r>
              <a:rPr lang="en-GB" altLang="en-US" sz="1900"/>
              <a:t>In sections</a:t>
            </a:r>
          </a:p>
          <a:p>
            <a:pPr marL="742950" lvl="1" indent="-285750">
              <a:lnSpc>
                <a:spcPct val="90000"/>
              </a:lnSpc>
              <a:buNone/>
            </a:pPr>
            <a:r>
              <a:rPr lang="en-GB" altLang="en-US" sz="1900"/>
              <a:t>Use filter questions</a:t>
            </a:r>
          </a:p>
          <a:p>
            <a:pPr marL="742950" lvl="1" indent="-285750">
              <a:lnSpc>
                <a:spcPct val="90000"/>
              </a:lnSpc>
              <a:buNone/>
            </a:pPr>
            <a:r>
              <a:rPr lang="en-GB" altLang="en-US" sz="1900"/>
              <a:t>Put more difficult/onerous questions towards the end</a:t>
            </a:r>
          </a:p>
          <a:p>
            <a:pPr marL="742950" lvl="1" indent="-285750">
              <a:lnSpc>
                <a:spcPct val="90000"/>
              </a:lnSpc>
              <a:buNone/>
            </a:pPr>
            <a:r>
              <a:rPr lang="en-GB" altLang="en-US" sz="1900"/>
              <a:t>Do not give away answers to later questions</a:t>
            </a:r>
          </a:p>
          <a:p>
            <a:pPr eaLnBrk="1" hangingPunct="1">
              <a:lnSpc>
                <a:spcPct val="90000"/>
              </a:lnSpc>
              <a:buFont typeface="Wingdings" panose="05000000000000000000" pitchFamily="2" charset="2"/>
              <a:buNone/>
            </a:pPr>
            <a:r>
              <a:rPr lang="en-GB" altLang="en-US" sz="1900" b="1"/>
              <a:t>End, useful information and thanks</a:t>
            </a:r>
            <a:endParaRPr lang="en-GB" altLang="en-US" sz="1900"/>
          </a:p>
          <a:p>
            <a:pPr eaLnBrk="1" hangingPunct="1">
              <a:lnSpc>
                <a:spcPct val="90000"/>
              </a:lnSpc>
            </a:pPr>
            <a:endParaRPr lang="en-GB" altLang="en-US" sz="19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757844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bwMode="auto">
          <a:xfrm>
            <a:off x="1801814" y="47625"/>
            <a:ext cx="7534275" cy="6775450"/>
          </a:xfrm>
          <a:prstGeom prst="round2DiagRect">
            <a:avLst/>
          </a:prstGeom>
          <a:solidFill>
            <a:schemeClr val="bg1"/>
          </a:solidFill>
          <a:ln w="28575" cap="flat" cmpd="sng" algn="ctr">
            <a:solidFill>
              <a:schemeClr val="tx1"/>
            </a:solidFill>
            <a:prstDash val="solid"/>
            <a:round/>
            <a:headEnd type="none" w="med" len="med"/>
            <a:tailEnd type="none" w="med" len="med"/>
          </a:ln>
          <a:effectLst/>
        </p:spPr>
        <p:txBody>
          <a:bodyPr/>
          <a:lstStyle/>
          <a:p>
            <a:pPr>
              <a:defRPr/>
            </a:pPr>
            <a:endParaRPr lang="en-GB">
              <a:latin typeface="Arial" pitchFamily="115" charset="0"/>
              <a:ea typeface="ＭＳ Ｐゴシック" pitchFamily="115" charset="-128"/>
              <a:cs typeface="ＭＳ Ｐゴシック" pitchFamily="115" charset="-128"/>
            </a:endParaRPr>
          </a:p>
        </p:txBody>
      </p:sp>
      <p:pic>
        <p:nvPicPr>
          <p:cNvPr id="26627" name="Picture 2" descr="Screen shot 2011-01-09 at 18"/>
          <p:cNvPicPr>
            <a:picLocks noChangeAspect="1" noChangeArrowheads="1"/>
          </p:cNvPicPr>
          <p:nvPr/>
        </p:nvPicPr>
        <p:blipFill>
          <a:blip r:embed="rId2">
            <a:extLst>
              <a:ext uri="{28A0092B-C50C-407E-A947-70E740481C1C}">
                <a14:useLocalDpi xmlns:a14="http://schemas.microsoft.com/office/drawing/2010/main" val="0"/>
              </a:ext>
            </a:extLst>
          </a:blip>
          <a:srcRect l="6564" t="6943" r="7391" b="17931"/>
          <a:stretch>
            <a:fillRect/>
          </a:stretch>
        </p:blipFill>
        <p:spPr bwMode="auto">
          <a:xfrm>
            <a:off x="2160588" y="538164"/>
            <a:ext cx="6743700" cy="59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788231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0"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Layout</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7651"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r>
              <a:rPr lang="en-GB" altLang="en-US" sz="2000"/>
              <a:t>Allow space</a:t>
            </a:r>
          </a:p>
          <a:p>
            <a:pPr eaLnBrk="1" hangingPunct="1"/>
            <a:r>
              <a:rPr lang="en-GB" altLang="en-US" sz="2000"/>
              <a:t>Instructions (general, section, question, filter question)</a:t>
            </a:r>
          </a:p>
          <a:p>
            <a:pPr eaLnBrk="1" hangingPunct="1"/>
            <a:r>
              <a:rPr lang="en-GB" altLang="en-US" sz="2000"/>
              <a:t>Numbers for computer coding</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720058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92357" y="0"/>
            <a:ext cx="6007285" cy="6858000"/>
          </a:xfrm>
          <a:prstGeom prst="rect">
            <a:avLst/>
          </a:prstGeom>
        </p:spPr>
      </p:pic>
    </p:spTree>
    <p:extLst>
      <p:ext uri="{BB962C8B-B14F-4D97-AF65-F5344CB8AC3E}">
        <p14:creationId xmlns:p14="http://schemas.microsoft.com/office/powerpoint/2010/main" val="6533545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78"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Telephone Questionnaires</a:t>
            </a:r>
          </a:p>
        </p:txBody>
      </p:sp>
      <p:sp>
        <p:nvSpPr>
          <p:cNvPr id="28679"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8680"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28677" name="Rectangle 3">
            <a:extLst>
              <a:ext uri="{FF2B5EF4-FFF2-40B4-BE49-F238E27FC236}">
                <a16:creationId xmlns:a16="http://schemas.microsoft.com/office/drawing/2014/main" id="{8ADB0054-3FB0-42A2-AFA5-D708C0DF7BF1}"/>
              </a:ext>
            </a:extLst>
          </p:cNvPr>
          <p:cNvGraphicFramePr>
            <a:graphicFrameLocks noGrp="1"/>
          </p:cNvGraphicFramePr>
          <p:nvPr>
            <p:ph idx="1"/>
            <p:extLst>
              <p:ext uri="{D42A27DB-BD31-4B8C-83A1-F6EECF244321}">
                <p14:modId xmlns:p14="http://schemas.microsoft.com/office/powerpoint/2010/main" val="254780568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4122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1"/>
          <p:cNvSpPr/>
          <p:nvPr/>
        </p:nvSpPr>
        <p:spPr bwMode="auto">
          <a:xfrm>
            <a:off x="1888596" y="1145310"/>
            <a:ext cx="7534275" cy="5305425"/>
          </a:xfrm>
          <a:prstGeom prst="round2DiagRect">
            <a:avLst/>
          </a:prstGeom>
          <a:solidFill>
            <a:schemeClr val="bg1"/>
          </a:solidFill>
          <a:ln w="28575" cap="flat" cmpd="sng" algn="ctr">
            <a:solidFill>
              <a:schemeClr val="tx1"/>
            </a:solidFill>
            <a:prstDash val="solid"/>
            <a:round/>
            <a:headEnd type="none" w="med" len="med"/>
            <a:tailEnd type="none" w="med" len="med"/>
          </a:ln>
          <a:effectLst/>
        </p:spPr>
        <p:txBody>
          <a:bodyPr/>
          <a:lstStyle/>
          <a:p>
            <a:pPr>
              <a:defRPr/>
            </a:pPr>
            <a:endParaRPr lang="en-GB">
              <a:latin typeface="Arial" pitchFamily="115" charset="0"/>
              <a:ea typeface="ＭＳ Ｐゴシック" pitchFamily="115" charset="-128"/>
              <a:cs typeface="ＭＳ Ｐゴシック" pitchFamily="115" charset="-128"/>
            </a:endParaRPr>
          </a:p>
        </p:txBody>
      </p:sp>
      <p:sp>
        <p:nvSpPr>
          <p:cNvPr id="29699" name="Rectangle 2"/>
          <p:cNvSpPr>
            <a:spLocks noGrp="1" noChangeArrowheads="1"/>
          </p:cNvSpPr>
          <p:nvPr>
            <p:ph type="title" idx="4294967295"/>
          </p:nvPr>
        </p:nvSpPr>
        <p:spPr>
          <a:xfrm>
            <a:off x="442912" y="-76343"/>
            <a:ext cx="7772400" cy="1143000"/>
          </a:xfrm>
        </p:spPr>
        <p:txBody>
          <a:bodyPr/>
          <a:lstStyle/>
          <a:p>
            <a:pPr eaLnBrk="1" hangingPunct="1"/>
            <a:r>
              <a:rPr lang="en-GB" altLang="en-US" dirty="0">
                <a:solidFill>
                  <a:schemeClr val="tx1"/>
                </a:solidFill>
              </a:rPr>
              <a:t> Checklists and ratings</a:t>
            </a:r>
          </a:p>
        </p:txBody>
      </p:sp>
      <p:pic>
        <p:nvPicPr>
          <p:cNvPr id="29700" name="Picture 5" descr="best_picture_questionnaire"/>
          <p:cNvPicPr>
            <a:picLocks noChangeAspect="1" noChangeArrowheads="1"/>
          </p:cNvPicPr>
          <p:nvPr/>
        </p:nvPicPr>
        <p:blipFill>
          <a:blip r:embed="rId2">
            <a:extLst>
              <a:ext uri="{28A0092B-C50C-407E-A947-70E740481C1C}">
                <a14:useLocalDpi xmlns:a14="http://schemas.microsoft.com/office/drawing/2010/main" val="0"/>
              </a:ext>
            </a:extLst>
          </a:blip>
          <a:srcRect l="597" t="28896" r="-597" b="803"/>
          <a:stretch>
            <a:fillRect/>
          </a:stretch>
        </p:blipFill>
        <p:spPr bwMode="auto">
          <a:xfrm>
            <a:off x="2376489" y="1619250"/>
            <a:ext cx="6607175"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33113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a:solidFill>
                  <a:schemeClr val="tx1"/>
                </a:solidFill>
              </a:rPr>
              <a:t>Semantic Differentials</a:t>
            </a:r>
          </a:p>
        </p:txBody>
      </p:sp>
      <p:sp>
        <p:nvSpPr>
          <p:cNvPr id="30723" name="Rectangle 3"/>
          <p:cNvSpPr>
            <a:spLocks noGrp="1" noChangeArrowheads="1"/>
          </p:cNvSpPr>
          <p:nvPr>
            <p:ph idx="1"/>
          </p:nvPr>
        </p:nvSpPr>
        <p:spPr/>
        <p:txBody>
          <a:bodyPr/>
          <a:lstStyle/>
          <a:p>
            <a:pPr eaLnBrk="1" hangingPunct="1">
              <a:buFont typeface="Wingdings" panose="05000000000000000000" pitchFamily="2" charset="2"/>
              <a:buNone/>
            </a:pPr>
            <a:r>
              <a:rPr lang="en-GB" altLang="en-US" dirty="0"/>
              <a:t>How would you rate your line manager on these scales?</a:t>
            </a:r>
          </a:p>
          <a:p>
            <a:pPr eaLnBrk="1" hangingPunct="1">
              <a:buFont typeface="Wingdings" panose="05000000000000000000" pitchFamily="2" charset="2"/>
              <a:buNone/>
            </a:pPr>
            <a:r>
              <a:rPr lang="en-GB" altLang="en-US" dirty="0" err="1"/>
              <a:t>Warmhearted</a:t>
            </a:r>
            <a:r>
              <a:rPr lang="en-GB" altLang="en-US" dirty="0"/>
              <a:t>		I  </a:t>
            </a:r>
            <a:r>
              <a:rPr lang="en-GB" altLang="en-US" dirty="0" err="1"/>
              <a:t>I</a:t>
            </a:r>
            <a:r>
              <a:rPr lang="en-GB" altLang="en-US" dirty="0"/>
              <a:t>  </a:t>
            </a:r>
            <a:r>
              <a:rPr lang="en-GB" altLang="en-US" dirty="0" err="1"/>
              <a:t>I</a:t>
            </a:r>
            <a:r>
              <a:rPr lang="en-GB" altLang="en-US" dirty="0"/>
              <a:t>  </a:t>
            </a:r>
            <a:r>
              <a:rPr lang="en-GB" altLang="en-US" dirty="0" err="1"/>
              <a:t>I</a:t>
            </a:r>
            <a:r>
              <a:rPr lang="en-GB" altLang="en-US" dirty="0"/>
              <a:t>  </a:t>
            </a:r>
            <a:r>
              <a:rPr lang="en-GB" altLang="en-US" dirty="0" err="1"/>
              <a:t>I</a:t>
            </a:r>
            <a:r>
              <a:rPr lang="en-GB" altLang="en-US" dirty="0"/>
              <a:t>	     	</a:t>
            </a:r>
            <a:r>
              <a:rPr lang="en-GB" altLang="en-US" dirty="0" err="1"/>
              <a:t>Coldhearted</a:t>
            </a:r>
            <a:endParaRPr lang="en-GB" altLang="en-US" dirty="0"/>
          </a:p>
          <a:p>
            <a:pPr eaLnBrk="1" hangingPunct="1">
              <a:buFont typeface="Wingdings" panose="05000000000000000000" pitchFamily="2" charset="2"/>
              <a:buNone/>
            </a:pPr>
            <a:r>
              <a:rPr lang="en-GB" altLang="en-US" dirty="0"/>
              <a:t>Patient			I  I  I  I  I	         Impatient</a:t>
            </a:r>
          </a:p>
          <a:p>
            <a:pPr eaLnBrk="1" hangingPunct="1">
              <a:buFont typeface="Wingdings" panose="05000000000000000000" pitchFamily="2" charset="2"/>
              <a:buNone/>
            </a:pPr>
            <a:r>
              <a:rPr lang="en-GB" altLang="en-US" dirty="0"/>
              <a:t>Self-assured		I  </a:t>
            </a:r>
            <a:r>
              <a:rPr lang="en-GB" altLang="en-US" dirty="0" err="1"/>
              <a:t>I</a:t>
            </a:r>
            <a:r>
              <a:rPr lang="en-GB" altLang="en-US" dirty="0"/>
              <a:t>  </a:t>
            </a:r>
            <a:r>
              <a:rPr lang="en-GB" altLang="en-US" dirty="0" err="1"/>
              <a:t>I</a:t>
            </a:r>
            <a:r>
              <a:rPr lang="en-GB" altLang="en-US" dirty="0"/>
              <a:t>  </a:t>
            </a:r>
            <a:r>
              <a:rPr lang="en-GB" altLang="en-US" dirty="0" err="1"/>
              <a:t>I</a:t>
            </a:r>
            <a:r>
              <a:rPr lang="en-GB" altLang="en-US" dirty="0"/>
              <a:t>  </a:t>
            </a:r>
            <a:r>
              <a:rPr lang="en-GB" altLang="en-US" dirty="0" err="1"/>
              <a:t>I</a:t>
            </a:r>
            <a:r>
              <a:rPr lang="en-GB" altLang="en-US" dirty="0"/>
              <a:t> 		Always stressed</a:t>
            </a:r>
          </a:p>
          <a:p>
            <a:pPr eaLnBrk="1" hangingPunct="1">
              <a:buFont typeface="Wingdings" panose="05000000000000000000" pitchFamily="2" charset="2"/>
              <a:buNone/>
            </a:pPr>
            <a:r>
              <a:rPr lang="en-GB" altLang="en-US" dirty="0"/>
              <a:t>Unselfish		         I  I  I  I  I		Selfish</a:t>
            </a:r>
          </a:p>
          <a:p>
            <a:pPr eaLnBrk="1" hangingPunct="1"/>
            <a:endParaRPr lang="en-GB" altLang="en-US" dirty="0"/>
          </a:p>
        </p:txBody>
      </p:sp>
      <p:cxnSp>
        <p:nvCxnSpPr>
          <p:cNvPr id="30724" name="Straight Connector 2"/>
          <p:cNvCxnSpPr>
            <a:cxnSpLocks noChangeShapeType="1"/>
          </p:cNvCxnSpPr>
          <p:nvPr/>
        </p:nvCxnSpPr>
        <p:spPr bwMode="auto">
          <a:xfrm>
            <a:off x="6096000" y="3429000"/>
            <a:ext cx="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2769126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46"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Why pilot a questionnaire?</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1747" name="Rectangle 3"/>
          <p:cNvSpPr>
            <a:spLocks noGrp="1" noChangeArrowheads="1"/>
          </p:cNvSpPr>
          <p:nvPr>
            <p:ph idx="1"/>
          </p:nvPr>
        </p:nvSpPr>
        <p:spPr>
          <a:xfrm>
            <a:off x="6441743" y="1507415"/>
            <a:ext cx="4819091" cy="3903331"/>
          </a:xfrm>
          <a:ln w="57150">
            <a:noFill/>
          </a:ln>
        </p:spPr>
        <p:txBody>
          <a:bodyPr anchor="t">
            <a:normAutofit/>
          </a:bodyPr>
          <a:lstStyle/>
          <a:p>
            <a:pPr marL="533400" indent="-533400">
              <a:buFont typeface="Arial" panose="020B0604020202020204" pitchFamily="34" charset="0"/>
              <a:buAutoNum type="arabicPeriod"/>
            </a:pPr>
            <a:r>
              <a:rPr lang="en-GB" altLang="en-US" sz="2000"/>
              <a:t>To expose the questionnaire to new forms of thinking and understanding.</a:t>
            </a:r>
          </a:p>
          <a:p>
            <a:pPr marL="533400" indent="-533400">
              <a:buFont typeface="Arial" panose="020B0604020202020204" pitchFamily="34" charset="0"/>
              <a:buAutoNum type="arabicPeriod"/>
            </a:pPr>
            <a:r>
              <a:rPr lang="en-GB" altLang="en-US" sz="2000"/>
              <a:t>To evaluate the quality of the answers provided by the questionnaire.</a:t>
            </a:r>
          </a:p>
          <a:p>
            <a:pPr marL="533400" indent="-533400">
              <a:buFont typeface="Arial" panose="020B0604020202020204" pitchFamily="34" charset="0"/>
              <a:buAutoNum type="arabicPeriod"/>
            </a:pPr>
            <a:r>
              <a:rPr lang="en-GB" altLang="en-US" sz="2000"/>
              <a:t>To assess and revise the phrasing and content of the questions.</a:t>
            </a:r>
          </a:p>
          <a:p>
            <a:pPr marL="533400" indent="-533400">
              <a:buFont typeface="Arial" panose="020B0604020202020204" pitchFamily="34" charset="0"/>
              <a:buAutoNum type="arabicPeriod"/>
            </a:pPr>
            <a:r>
              <a:rPr lang="en-GB" altLang="en-US" sz="2000"/>
              <a:t>To explore issues of questionnaire structure and question sequence.</a:t>
            </a:r>
          </a:p>
          <a:p>
            <a:pPr marL="533400" indent="-533400">
              <a:buFont typeface="Arial" panose="020B0604020202020204" pitchFamily="34" charset="0"/>
              <a:buAutoNum type="arabicPeriod"/>
            </a:pPr>
            <a:r>
              <a:rPr lang="en-GB" altLang="en-US" sz="2000"/>
              <a:t>Purposive/convenience.</a:t>
            </a: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298968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70"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Use Piloting to check for:</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2771"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lnSpc>
                <a:spcPct val="100000"/>
              </a:lnSpc>
            </a:pPr>
            <a:r>
              <a:rPr lang="en-GB" altLang="en-US"/>
              <a:t>Variation in type of answer</a:t>
            </a:r>
          </a:p>
          <a:p>
            <a:pPr eaLnBrk="1" hangingPunct="1">
              <a:lnSpc>
                <a:spcPct val="100000"/>
              </a:lnSpc>
            </a:pPr>
            <a:r>
              <a:rPr lang="en-GB" altLang="en-US"/>
              <a:t>Meaning</a:t>
            </a:r>
          </a:p>
          <a:p>
            <a:pPr eaLnBrk="1" hangingPunct="1">
              <a:lnSpc>
                <a:spcPct val="100000"/>
              </a:lnSpc>
            </a:pPr>
            <a:r>
              <a:rPr lang="en-GB" altLang="en-US"/>
              <a:t>Redundancy</a:t>
            </a:r>
          </a:p>
          <a:p>
            <a:pPr eaLnBrk="1" hangingPunct="1">
              <a:lnSpc>
                <a:spcPct val="100000"/>
              </a:lnSpc>
            </a:pPr>
            <a:r>
              <a:rPr lang="en-GB" altLang="en-US"/>
              <a:t>Scalability</a:t>
            </a:r>
          </a:p>
          <a:p>
            <a:pPr eaLnBrk="1" hangingPunct="1">
              <a:lnSpc>
                <a:spcPct val="100000"/>
              </a:lnSpc>
            </a:pPr>
            <a:r>
              <a:rPr lang="en-GB" altLang="en-US"/>
              <a:t>Non-response (too much)</a:t>
            </a:r>
          </a:p>
          <a:p>
            <a:pPr eaLnBrk="1" hangingPunct="1">
              <a:lnSpc>
                <a:spcPct val="100000"/>
              </a:lnSpc>
            </a:pPr>
            <a:r>
              <a:rPr lang="en-GB" altLang="en-US"/>
              <a:t>Acquiescent response (too much agreement with agree/disagree Q)</a:t>
            </a:r>
          </a:p>
          <a:p>
            <a:pPr eaLnBrk="1" hangingPunct="1">
              <a:lnSpc>
                <a:spcPct val="100000"/>
              </a:lnSpc>
            </a:pPr>
            <a:r>
              <a:rPr lang="en-GB" altLang="en-US"/>
              <a:t>Flow</a:t>
            </a:r>
          </a:p>
          <a:p>
            <a:pPr eaLnBrk="1" hangingPunct="1">
              <a:lnSpc>
                <a:spcPct val="100000"/>
              </a:lnSpc>
            </a:pPr>
            <a:r>
              <a:rPr lang="en-GB" altLang="en-US"/>
              <a:t>Filtering</a:t>
            </a:r>
          </a:p>
          <a:p>
            <a:pPr eaLnBrk="1" hangingPunct="1">
              <a:lnSpc>
                <a:spcPct val="100000"/>
              </a:lnSpc>
            </a:pPr>
            <a:r>
              <a:rPr lang="en-GB" altLang="en-US"/>
              <a:t>Timing</a:t>
            </a:r>
            <a:endParaRPr lang="en-GB" altLang="en-US">
              <a:latin typeface="Times New Roman" panose="02020603050405020304" pitchFamily="18" charset="0"/>
            </a:endParaRPr>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118138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4"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Scaling</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33797" name="Rectangle 3">
            <a:extLst>
              <a:ext uri="{FF2B5EF4-FFF2-40B4-BE49-F238E27FC236}">
                <a16:creationId xmlns:a16="http://schemas.microsoft.com/office/drawing/2014/main" id="{31CF3E06-3074-4C1D-BDED-2C690E8BF172}"/>
              </a:ext>
            </a:extLst>
          </p:cNvPr>
          <p:cNvGraphicFramePr>
            <a:graphicFrameLocks noGrp="1"/>
          </p:cNvGraphicFramePr>
          <p:nvPr>
            <p:ph idx="1"/>
            <p:extLst>
              <p:ext uri="{D42A27DB-BD31-4B8C-83A1-F6EECF244321}">
                <p14:modId xmlns:p14="http://schemas.microsoft.com/office/powerpoint/2010/main" val="23895175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484252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18"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Major types of scales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34821" name="Rectangle 3">
            <a:extLst>
              <a:ext uri="{FF2B5EF4-FFF2-40B4-BE49-F238E27FC236}">
                <a16:creationId xmlns:a16="http://schemas.microsoft.com/office/drawing/2014/main" id="{A3A7077E-C21D-407D-9C97-F55C8768B1A4}"/>
              </a:ext>
            </a:extLst>
          </p:cNvPr>
          <p:cNvGraphicFramePr>
            <a:graphicFrameLocks noGrp="1"/>
          </p:cNvGraphicFramePr>
          <p:nvPr>
            <p:ph idx="1"/>
            <p:extLst>
              <p:ext uri="{D42A27DB-BD31-4B8C-83A1-F6EECF244321}">
                <p14:modId xmlns:p14="http://schemas.microsoft.com/office/powerpoint/2010/main" val="389243057"/>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70938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GB" altLang="en-US" dirty="0"/>
              <a:t>Likert Scales</a:t>
            </a:r>
          </a:p>
        </p:txBody>
      </p:sp>
      <p:graphicFrame>
        <p:nvGraphicFramePr>
          <p:cNvPr id="159821" name="Group 77"/>
          <p:cNvGraphicFramePr>
            <a:graphicFrameLocks noGrp="1"/>
          </p:cNvGraphicFramePr>
          <p:nvPr>
            <p:ph idx="1"/>
          </p:nvPr>
        </p:nvGraphicFramePr>
        <p:xfrm>
          <a:off x="3868738" y="863600"/>
          <a:ext cx="7314496" cy="5108575"/>
        </p:xfrm>
        <a:graphic>
          <a:graphicData uri="http://schemas.openxmlformats.org/drawingml/2006/table">
            <a:tbl>
              <a:tblPr>
                <a:tableStyleId>{08FB837D-C827-4EFA-A057-4D05807E0F7C}</a:tableStyleId>
              </a:tblPr>
              <a:tblGrid>
                <a:gridCol w="3075722">
                  <a:extLst>
                    <a:ext uri="{9D8B030D-6E8A-4147-A177-3AD203B41FA5}">
                      <a16:colId xmlns:a16="http://schemas.microsoft.com/office/drawing/2014/main" val="20000"/>
                    </a:ext>
                  </a:extLst>
                </a:gridCol>
                <a:gridCol w="728678">
                  <a:extLst>
                    <a:ext uri="{9D8B030D-6E8A-4147-A177-3AD203B41FA5}">
                      <a16:colId xmlns:a16="http://schemas.microsoft.com/office/drawing/2014/main" val="20001"/>
                    </a:ext>
                  </a:extLst>
                </a:gridCol>
                <a:gridCol w="737564">
                  <a:extLst>
                    <a:ext uri="{9D8B030D-6E8A-4147-A177-3AD203B41FA5}">
                      <a16:colId xmlns:a16="http://schemas.microsoft.com/office/drawing/2014/main" val="20002"/>
                    </a:ext>
                  </a:extLst>
                </a:gridCol>
                <a:gridCol w="702019">
                  <a:extLst>
                    <a:ext uri="{9D8B030D-6E8A-4147-A177-3AD203B41FA5}">
                      <a16:colId xmlns:a16="http://schemas.microsoft.com/office/drawing/2014/main" val="20003"/>
                    </a:ext>
                  </a:extLst>
                </a:gridCol>
                <a:gridCol w="684247">
                  <a:extLst>
                    <a:ext uri="{9D8B030D-6E8A-4147-A177-3AD203B41FA5}">
                      <a16:colId xmlns:a16="http://schemas.microsoft.com/office/drawing/2014/main" val="20004"/>
                    </a:ext>
                  </a:extLst>
                </a:gridCol>
                <a:gridCol w="693133">
                  <a:extLst>
                    <a:ext uri="{9D8B030D-6E8A-4147-A177-3AD203B41FA5}">
                      <a16:colId xmlns:a16="http://schemas.microsoft.com/office/drawing/2014/main" val="20005"/>
                    </a:ext>
                  </a:extLst>
                </a:gridCol>
                <a:gridCol w="693133">
                  <a:extLst>
                    <a:ext uri="{9D8B030D-6E8A-4147-A177-3AD203B41FA5}">
                      <a16:colId xmlns:a16="http://schemas.microsoft.com/office/drawing/2014/main" val="20006"/>
                    </a:ext>
                  </a:extLst>
                </a:gridCol>
              </a:tblGrid>
              <a:tr h="117641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dirty="0">
                          <a:ln>
                            <a:noFill/>
                          </a:ln>
                          <a:effectLst/>
                        </a:rPr>
                        <a:t>Strongly agree</a:t>
                      </a:r>
                      <a:endParaRPr kumimoji="0" lang="en-GB" sz="1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dirty="0">
                          <a:ln>
                            <a:noFill/>
                          </a:ln>
                          <a:effectLst/>
                        </a:rPr>
                        <a:t>Agree</a:t>
                      </a:r>
                      <a:endParaRPr kumimoji="0" lang="en-GB" sz="1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a:ln>
                            <a:noFill/>
                          </a:ln>
                          <a:effectLst/>
                        </a:rPr>
                        <a:t>Neutral</a:t>
                      </a:r>
                      <a:endParaRPr kumimoji="0" lang="en-GB" sz="1600" b="0" i="0" u="none" strike="noStrike" cap="none" normalizeH="0" baseline="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a:ln>
                            <a:noFill/>
                          </a:ln>
                          <a:effectLst/>
                        </a:rPr>
                        <a:t>Disagree</a:t>
                      </a:r>
                      <a:endParaRPr kumimoji="0" lang="en-GB" sz="1600" b="0" i="0" u="none" strike="noStrike" cap="none" normalizeH="0" baseline="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a:ln>
                            <a:noFill/>
                          </a:ln>
                          <a:effectLst/>
                        </a:rPr>
                        <a:t>Strongly disagree</a:t>
                      </a:r>
                      <a:endParaRPr kumimoji="0" lang="en-GB" sz="1600" b="0" i="0" u="none" strike="noStrike" cap="none" normalizeH="0" baseline="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1600" u="none" strike="noStrike" cap="none" normalizeH="0" baseline="0">
                          <a:ln>
                            <a:noFill/>
                          </a:ln>
                          <a:effectLst/>
                        </a:rPr>
                        <a:t>Not applicable</a:t>
                      </a:r>
                      <a:endParaRPr kumimoji="0" lang="en-GB" sz="1600" b="0" i="0" u="none" strike="noStrike" cap="none" normalizeH="0" baseline="0">
                        <a:ln>
                          <a:noFill/>
                        </a:ln>
                        <a:solidFill>
                          <a:schemeClr val="tx1"/>
                        </a:solidFill>
                        <a:effectLst/>
                        <a:latin typeface="Arial" charset="0"/>
                        <a:ea typeface="ＭＳ Ｐゴシック" charset="0"/>
                      </a:endParaRPr>
                    </a:p>
                  </a:txBody>
                  <a:tcPr marL="101093" marR="101093" marT="45723" marB="45723" vert="eaVert" anchor="ctr" horzOverflow="overflow">
                    <a:cell3D prstMaterial="dkEdge">
                      <a:bevel/>
                      <a:lightRig rig="flood" dir="t"/>
                    </a:cell3D>
                  </a:tcPr>
                </a:tc>
                <a:extLst>
                  <a:ext uri="{0D108BD9-81ED-4DB2-BD59-A6C34878D82A}">
                    <a16:rowId xmlns:a16="http://schemas.microsoft.com/office/drawing/2014/main" val="10000"/>
                  </a:ext>
                </a:extLst>
              </a:tr>
              <a:tr h="883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000" u="none" strike="noStrike" cap="none" normalizeH="0" baseline="0" dirty="0">
                          <a:ln>
                            <a:noFill/>
                          </a:ln>
                          <a:effectLst/>
                        </a:rPr>
                        <a:t>The experts are divided on  global warming.</a:t>
                      </a:r>
                      <a:endParaRPr kumimoji="0" lang="en-GB" sz="20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3600" u="none" strike="noStrike" cap="none" normalizeH="0" baseline="0" dirty="0">
                          <a:ln>
                            <a:noFill/>
                          </a:ln>
                          <a:effectLst/>
                          <a:sym typeface="Wingdings 2" charset="0"/>
                        </a:rPr>
                        <a:t></a:t>
                      </a: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extLst>
                  <a:ext uri="{0D108BD9-81ED-4DB2-BD59-A6C34878D82A}">
                    <a16:rowId xmlns:a16="http://schemas.microsoft.com/office/drawing/2014/main" val="10001"/>
                  </a:ext>
                </a:extLst>
              </a:tr>
              <a:tr h="1280239">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000" u="none" strike="noStrike" cap="none" normalizeH="0" baseline="0" dirty="0">
                          <a:ln>
                            <a:noFill/>
                          </a:ln>
                          <a:effectLst/>
                        </a:rPr>
                        <a:t>There’s not much we can do to reduce carbon dioxide emissions.</a:t>
                      </a:r>
                      <a:endParaRPr kumimoji="0" lang="en-GB" sz="20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3600" u="none" strike="noStrike" cap="none" normalizeH="0" baseline="0" dirty="0">
                          <a:ln>
                            <a:noFill/>
                          </a:ln>
                          <a:effectLst/>
                          <a:sym typeface="Wingdings 2" charset="0"/>
                        </a:rPr>
                        <a:t></a:t>
                      </a:r>
                      <a:endParaRPr kumimoji="0" lang="en-GB" sz="3600" b="0" i="0" u="none" strike="noStrike" cap="none" normalizeH="0" baseline="0" dirty="0">
                        <a:ln>
                          <a:noFill/>
                        </a:ln>
                        <a:solidFill>
                          <a:schemeClr val="tx1"/>
                        </a:solidFill>
                        <a:effectLst/>
                        <a:latin typeface="Arial" charset="0"/>
                        <a:ea typeface="ＭＳ Ｐゴシック" charset="0"/>
                        <a:sym typeface="Wingdings 2"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extLst>
                  <a:ext uri="{0D108BD9-81ED-4DB2-BD59-A6C34878D82A}">
                    <a16:rowId xmlns:a16="http://schemas.microsoft.com/office/drawing/2014/main" val="10002"/>
                  </a:ext>
                </a:extLst>
              </a:tr>
              <a:tr h="883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000" u="none" strike="noStrike" cap="none" normalizeH="0" baseline="0" dirty="0">
                          <a:ln>
                            <a:noFill/>
                          </a:ln>
                          <a:effectLst/>
                        </a:rPr>
                        <a:t>I worry a lot about rising sea levels.</a:t>
                      </a:r>
                      <a:endParaRPr kumimoji="0" lang="en-GB" sz="20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3600" u="none" strike="noStrike" cap="none" normalizeH="0" baseline="0" dirty="0">
                          <a:ln>
                            <a:noFill/>
                          </a:ln>
                          <a:effectLst/>
                          <a:sym typeface="Wingdings 2" charset="0"/>
                        </a:rPr>
                        <a:t></a:t>
                      </a:r>
                      <a:endParaRPr kumimoji="0" lang="en-GB" sz="3600" b="0" i="0" u="none" strike="noStrike" cap="none" normalizeH="0" baseline="0" dirty="0">
                        <a:ln>
                          <a:noFill/>
                        </a:ln>
                        <a:solidFill>
                          <a:schemeClr val="tx1"/>
                        </a:solidFill>
                        <a:effectLst/>
                        <a:latin typeface="Arial" charset="0"/>
                        <a:ea typeface="ＭＳ Ｐゴシック" charset="0"/>
                        <a:sym typeface="Wingdings 2"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extLst>
                  <a:ext uri="{0D108BD9-81ED-4DB2-BD59-A6C34878D82A}">
                    <a16:rowId xmlns:a16="http://schemas.microsoft.com/office/drawing/2014/main" val="10003"/>
                  </a:ext>
                </a:extLst>
              </a:tr>
              <a:tr h="883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000" u="none" strike="noStrike" cap="none" normalizeH="0" baseline="0" dirty="0">
                          <a:ln>
                            <a:noFill/>
                          </a:ln>
                          <a:effectLst/>
                        </a:rPr>
                        <a:t>New technology will stop global warming.</a:t>
                      </a:r>
                      <a:endParaRPr kumimoji="0" lang="en-GB" sz="20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3600" u="none" strike="noStrike" cap="none" normalizeH="0" baseline="0">
                          <a:ln>
                            <a:noFill/>
                          </a:ln>
                          <a:effectLst/>
                          <a:sym typeface="Wingdings 2" charset="0"/>
                        </a:rPr>
                        <a:t></a:t>
                      </a:r>
                      <a:endParaRPr kumimoji="0" lang="en-GB" sz="3600" b="0" i="0" u="none" strike="noStrike" cap="none" normalizeH="0" baseline="0">
                        <a:ln>
                          <a:noFill/>
                        </a:ln>
                        <a:solidFill>
                          <a:schemeClr val="tx1"/>
                        </a:solidFill>
                        <a:effectLst/>
                        <a:latin typeface="Arial" charset="0"/>
                        <a:ea typeface="ＭＳ Ｐゴシック" charset="0"/>
                        <a:sym typeface="Wingdings 2"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endParaRPr kumimoji="0" lang="en-GB" sz="2600" b="0" i="0" u="none" strike="noStrike" cap="none" normalizeH="0" baseline="0" dirty="0">
                        <a:ln>
                          <a:noFill/>
                        </a:ln>
                        <a:solidFill>
                          <a:schemeClr val="tx1"/>
                        </a:solidFill>
                        <a:effectLst/>
                        <a:latin typeface="Arial" charset="0"/>
                        <a:ea typeface="ＭＳ Ｐゴシック" charset="0"/>
                      </a:endParaRPr>
                    </a:p>
                  </a:txBody>
                  <a:tcPr marL="101093" marR="101093" marT="45723" marB="45723" horzOverflow="overflow">
                    <a:cell3D prstMaterial="dkEdge">
                      <a:bevel/>
                      <a:lightRig rig="flood" dir="t"/>
                    </a:cell3D>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793943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20C97E5C-C165-417B-BBDE-6701E226BE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0">
            <a:extLst>
              <a:ext uri="{FF2B5EF4-FFF2-40B4-BE49-F238E27FC236}">
                <a16:creationId xmlns:a16="http://schemas.microsoft.com/office/drawing/2014/main" id="{95D0E1C6-221C-4835-B0D4-24184F6B6E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6AB2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98F2782-0AD1-4AB6-BBB8-3BA1BB416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1874042" y="594888"/>
            <a:ext cx="8443913" cy="6332936"/>
          </a:xfrm>
          <a:prstGeom prst="rect">
            <a:avLst/>
          </a:prstGeom>
        </p:spPr>
      </p:pic>
    </p:spTree>
    <p:extLst>
      <p:ext uri="{BB962C8B-B14F-4D97-AF65-F5344CB8AC3E}">
        <p14:creationId xmlns:p14="http://schemas.microsoft.com/office/powerpoint/2010/main" val="1882317676"/>
      </p:ext>
    </p:extLst>
  </p:cSld>
  <p:clrMapOvr>
    <a:overrideClrMapping bg1="dk1" tx1="lt1" bg2="dk2" tx2="lt2" accent1="accent1" accent2="accent2" accent3="accent3" accent4="accent4" accent5="accent5" accent6="accent6" hlink="hlink" folHlink="folHlink"/>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questionnai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8274" y="83127"/>
            <a:ext cx="6667264" cy="1282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82955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questionnair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60338"/>
            <a:ext cx="7729538" cy="669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41186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4" name="Rectangle 2"/>
          <p:cNvSpPr>
            <a:spLocks noGrp="1" noChangeArrowheads="1"/>
          </p:cNvSpPr>
          <p:nvPr>
            <p:ph type="title"/>
          </p:nvPr>
        </p:nvSpPr>
        <p:spPr>
          <a:xfrm>
            <a:off x="746228" y="1037967"/>
            <a:ext cx="3054091" cy="4709131"/>
          </a:xfrm>
        </p:spPr>
        <p:txBody>
          <a:bodyPr anchor="ctr">
            <a:normAutofit/>
          </a:bodyPr>
          <a:lstStyle/>
          <a:p>
            <a:pPr eaLnBrk="1" hangingPunct="1"/>
            <a:br>
              <a:rPr lang="en-GB" altLang="en-US"/>
            </a:br>
            <a:r>
              <a:rPr lang="en-GB" altLang="en-US"/>
              <a:t>Some problems of question-writing:-</a:t>
            </a:r>
            <a:br>
              <a:rPr lang="en-GB" altLang="en-US"/>
            </a:br>
            <a:br>
              <a:rPr lang="en-GB" altLang="en-US"/>
            </a:br>
            <a:endParaRPr lang="en-GB" altLang="en-US"/>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38917" name="Rectangle 3">
            <a:extLst>
              <a:ext uri="{FF2B5EF4-FFF2-40B4-BE49-F238E27FC236}">
                <a16:creationId xmlns:a16="http://schemas.microsoft.com/office/drawing/2014/main" id="{983C6ED5-8746-480D-B606-281447FAE8D7}"/>
              </a:ext>
            </a:extLst>
          </p:cNvPr>
          <p:cNvGraphicFramePr>
            <a:graphicFrameLocks noGrp="1"/>
          </p:cNvGraphicFramePr>
          <p:nvPr>
            <p:ph idx="1"/>
            <p:extLst>
              <p:ext uri="{D42A27DB-BD31-4B8C-83A1-F6EECF244321}">
                <p14:modId xmlns:p14="http://schemas.microsoft.com/office/powerpoint/2010/main" val="3985589804"/>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1500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8"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Ambiguous questions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39941" name="Rectangle 3">
            <a:extLst>
              <a:ext uri="{FF2B5EF4-FFF2-40B4-BE49-F238E27FC236}">
                <a16:creationId xmlns:a16="http://schemas.microsoft.com/office/drawing/2014/main" id="{74C0DBC7-1A31-41F5-842C-500340BEE562}"/>
              </a:ext>
            </a:extLst>
          </p:cNvPr>
          <p:cNvGraphicFramePr>
            <a:graphicFrameLocks noGrp="1"/>
          </p:cNvGraphicFramePr>
          <p:nvPr>
            <p:ph idx="1"/>
            <p:extLst>
              <p:ext uri="{D42A27DB-BD31-4B8C-83A1-F6EECF244321}">
                <p14:modId xmlns:p14="http://schemas.microsoft.com/office/powerpoint/2010/main" val="2876706206"/>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40138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962" name="Rectangle 2"/>
          <p:cNvSpPr>
            <a:spLocks noGrp="1" noChangeArrowheads="1"/>
          </p:cNvSpPr>
          <p:nvPr>
            <p:ph type="title"/>
          </p:nvPr>
        </p:nvSpPr>
        <p:spPr>
          <a:xfrm>
            <a:off x="609906" y="702155"/>
            <a:ext cx="3568661" cy="1269713"/>
          </a:xfrm>
        </p:spPr>
        <p:txBody>
          <a:bodyPr vert="horz" lIns="91440" tIns="45720" rIns="91440" bIns="45720" rtlCol="0" anchor="b">
            <a:normAutofit/>
          </a:bodyPr>
          <a:lstStyle/>
          <a:p>
            <a:br>
              <a:rPr lang="en-US" altLang="en-US"/>
            </a:br>
            <a:endParaRPr lang="en-US" altLang="en-US"/>
          </a:p>
        </p:txBody>
      </p:sp>
      <p:sp>
        <p:nvSpPr>
          <p:cNvPr id="140" name="Rectangle 139">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Rectangle 3"/>
          <p:cNvSpPr/>
          <p:nvPr/>
        </p:nvSpPr>
        <p:spPr>
          <a:xfrm>
            <a:off x="609906" y="2340864"/>
            <a:ext cx="3568661" cy="3634486"/>
          </a:xfrm>
          <a:prstGeom prst="rect">
            <a:avLst/>
          </a:prstGeom>
        </p:spPr>
        <p:txBody>
          <a:bodyPr vert="horz" lIns="91440" tIns="45720" rIns="91440" bIns="45720" rtlCol="0" anchor="ctr">
            <a:normAutofit/>
          </a:bodyPr>
          <a:lstStyle/>
          <a:p>
            <a:pPr defTabSz="457200">
              <a:spcBef>
                <a:spcPct val="20000"/>
              </a:spcBef>
              <a:spcAft>
                <a:spcPts val="600"/>
              </a:spcAft>
              <a:buClr>
                <a:schemeClr val="accent1"/>
              </a:buClr>
              <a:buSzPct val="92000"/>
              <a:buFont typeface="Wingdings 2" panose="05020102010507070707" pitchFamily="18" charset="2"/>
              <a:buChar char=""/>
            </a:pPr>
            <a:r>
              <a:rPr lang="en-US" b="1">
                <a:solidFill>
                  <a:schemeClr val="tx1">
                    <a:lumMod val="75000"/>
                    <a:lumOff val="25000"/>
                  </a:schemeClr>
                </a:solidFill>
              </a:rPr>
              <a:t>Over-complex vocabulary</a:t>
            </a:r>
          </a:p>
          <a:p>
            <a:pPr defTabSz="457200">
              <a:spcBef>
                <a:spcPct val="20000"/>
              </a:spcBef>
              <a:spcAft>
                <a:spcPts val="600"/>
              </a:spcAft>
              <a:buClr>
                <a:schemeClr val="accent1"/>
              </a:buClr>
              <a:buSzPct val="92000"/>
              <a:buFont typeface="Wingdings 2" panose="05020102010507070707" pitchFamily="18" charset="2"/>
              <a:buChar char=""/>
            </a:pPr>
            <a:r>
              <a:rPr lang="en-US">
                <a:solidFill>
                  <a:schemeClr val="tx1">
                    <a:lumMod val="75000"/>
                    <a:lumOff val="25000"/>
                  </a:schemeClr>
                </a:solidFill>
              </a:rPr>
              <a:t>Avoid ‘big’ words and technical terms </a:t>
            </a:r>
          </a:p>
          <a:p>
            <a:pPr defTabSz="457200">
              <a:spcBef>
                <a:spcPct val="20000"/>
              </a:spcBef>
              <a:spcAft>
                <a:spcPts val="600"/>
              </a:spcAft>
              <a:buClr>
                <a:schemeClr val="accent1"/>
              </a:buClr>
              <a:buSzPct val="92000"/>
              <a:buFont typeface="Wingdings 2" panose="05020102010507070707" pitchFamily="18" charset="2"/>
              <a:buChar char=""/>
            </a:pPr>
            <a:r>
              <a:rPr lang="en-US">
                <a:solidFill>
                  <a:schemeClr val="tx1">
                    <a:lumMod val="75000"/>
                    <a:lumOff val="25000"/>
                  </a:schemeClr>
                </a:solidFill>
              </a:rPr>
              <a:t>e.g. </a:t>
            </a:r>
          </a:p>
          <a:p>
            <a:pPr defTabSz="457200">
              <a:spcBef>
                <a:spcPct val="20000"/>
              </a:spcBef>
              <a:spcAft>
                <a:spcPts val="600"/>
              </a:spcAft>
              <a:buClr>
                <a:schemeClr val="accent1"/>
              </a:buClr>
              <a:buSzPct val="92000"/>
              <a:buFont typeface="Wingdings 2" panose="05020102010507070707" pitchFamily="18" charset="2"/>
              <a:buChar char=""/>
            </a:pPr>
            <a:r>
              <a:rPr lang="en-US">
                <a:solidFill>
                  <a:schemeClr val="tx1">
                    <a:lumMod val="75000"/>
                    <a:lumOff val="25000"/>
                  </a:schemeClr>
                </a:solidFill>
              </a:rPr>
              <a:t>Social mobility</a:t>
            </a:r>
          </a:p>
          <a:p>
            <a:pPr defTabSz="457200">
              <a:spcBef>
                <a:spcPct val="20000"/>
              </a:spcBef>
              <a:spcAft>
                <a:spcPts val="600"/>
              </a:spcAft>
              <a:buClr>
                <a:schemeClr val="accent1"/>
              </a:buClr>
              <a:buSzPct val="92000"/>
              <a:buFont typeface="Wingdings 2" panose="05020102010507070707" pitchFamily="18" charset="2"/>
              <a:buChar char=""/>
            </a:pPr>
            <a:r>
              <a:rPr lang="en-US">
                <a:solidFill>
                  <a:schemeClr val="tx1">
                    <a:lumMod val="75000"/>
                    <a:lumOff val="25000"/>
                  </a:schemeClr>
                </a:solidFill>
              </a:rPr>
              <a:t>Neutralisation</a:t>
            </a:r>
          </a:p>
          <a:p>
            <a:pPr defTabSz="457200">
              <a:spcBef>
                <a:spcPct val="20000"/>
              </a:spcBef>
              <a:spcAft>
                <a:spcPts val="600"/>
              </a:spcAft>
              <a:buClr>
                <a:schemeClr val="accent1"/>
              </a:buClr>
              <a:buSzPct val="92000"/>
              <a:buFont typeface="Wingdings 2" panose="05020102010507070707" pitchFamily="18" charset="2"/>
              <a:buChar char=""/>
            </a:pPr>
            <a:r>
              <a:rPr lang="en-US">
                <a:solidFill>
                  <a:schemeClr val="tx1">
                    <a:lumMod val="75000"/>
                    <a:lumOff val="25000"/>
                  </a:schemeClr>
                </a:solidFill>
              </a:rPr>
              <a:t>Patriarchy</a:t>
            </a:r>
          </a:p>
        </p:txBody>
      </p:sp>
      <p:sp>
        <p:nvSpPr>
          <p:cNvPr id="40964" name="Text Box 4"/>
          <p:cNvSpPr txBox="1">
            <a:spLocks noChangeArrowheads="1"/>
          </p:cNvSpPr>
          <p:nvPr/>
        </p:nvSpPr>
        <p:spPr bwMode="auto">
          <a:xfrm>
            <a:off x="5186363" y="544399"/>
            <a:ext cx="361791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spcAft>
                <a:spcPts val="600"/>
              </a:spcAft>
            </a:pPr>
            <a:r>
              <a:rPr lang="en-GB" altLang="en-US" sz="3200" dirty="0"/>
              <a:t>Simple alternatives</a:t>
            </a:r>
            <a:endParaRPr lang="en-GB" altLang="en-US" sz="3200"/>
          </a:p>
        </p:txBody>
      </p:sp>
      <p:graphicFrame>
        <p:nvGraphicFramePr>
          <p:cNvPr id="59397" name="Group 5"/>
          <p:cNvGraphicFramePr>
            <a:graphicFrameLocks noGrp="1"/>
          </p:cNvGraphicFramePr>
          <p:nvPr>
            <p:extLst>
              <p:ext uri="{D42A27DB-BD31-4B8C-83A1-F6EECF244321}">
                <p14:modId xmlns:p14="http://schemas.microsoft.com/office/powerpoint/2010/main" val="2843787723"/>
              </p:ext>
            </p:extLst>
          </p:nvPr>
        </p:nvGraphicFramePr>
        <p:xfrm>
          <a:off x="4974938" y="1123836"/>
          <a:ext cx="6093988" cy="4851517"/>
        </p:xfrm>
        <a:graphic>
          <a:graphicData uri="http://schemas.openxmlformats.org/drawingml/2006/table">
            <a:tbl>
              <a:tblPr/>
              <a:tblGrid>
                <a:gridCol w="2832416">
                  <a:extLst>
                    <a:ext uri="{9D8B030D-6E8A-4147-A177-3AD203B41FA5}">
                      <a16:colId xmlns:a16="http://schemas.microsoft.com/office/drawing/2014/main" val="20000"/>
                    </a:ext>
                  </a:extLst>
                </a:gridCol>
                <a:gridCol w="3261572">
                  <a:extLst>
                    <a:ext uri="{9D8B030D-6E8A-4147-A177-3AD203B41FA5}">
                      <a16:colId xmlns:a16="http://schemas.microsoft.com/office/drawing/2014/main" val="20001"/>
                    </a:ext>
                  </a:extLst>
                </a:gridCol>
              </a:tblGrid>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acquaint</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inform or tell</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assist</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help</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consider</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think</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initiate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begin; start</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major</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important; chief; main;</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purchase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buy</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require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want; need</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reside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live</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state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say</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sufficient</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enough</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44104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a:ln>
                            <a:noFill/>
                          </a:ln>
                          <a:solidFill>
                            <a:schemeClr val="tx1"/>
                          </a:solidFill>
                          <a:effectLst/>
                          <a:latin typeface="Arial" charset="0"/>
                          <a:ea typeface="ＭＳ Ｐゴシック" charset="0"/>
                          <a:cs typeface="ＭＳ Ｐゴシック" charset="0"/>
                        </a:rPr>
                        <a:t>terminate</a:t>
                      </a:r>
                    </a:p>
                  </a:txBody>
                  <a:tcPr marL="113200" marR="113200" marT="56620" marB="566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charset="0"/>
                        <a:buNone/>
                        <a:tabLst/>
                      </a:pPr>
                      <a:r>
                        <a:rPr kumimoji="0" lang="en-GB" sz="2100" b="1" i="0" u="none" strike="noStrike" cap="none" normalizeH="0" baseline="0" dirty="0">
                          <a:ln>
                            <a:noFill/>
                          </a:ln>
                          <a:solidFill>
                            <a:schemeClr val="tx1"/>
                          </a:solidFill>
                          <a:effectLst/>
                          <a:latin typeface="Arial" charset="0"/>
                          <a:ea typeface="ＭＳ Ｐゴシック" charset="0"/>
                          <a:cs typeface="ＭＳ Ｐゴシック" charset="0"/>
                        </a:rPr>
                        <a:t>end</a:t>
                      </a:r>
                    </a:p>
                  </a:txBody>
                  <a:tcPr marL="113200" marR="113200" marT="56620" marB="566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6889822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eaLnBrk="1" hangingPunct="1"/>
            <a:r>
              <a:rPr lang="en-GB" altLang="en-US" dirty="0">
                <a:solidFill>
                  <a:schemeClr val="tx1"/>
                </a:solidFill>
              </a:rPr>
              <a:t>Over-elaborate phrasing and too complex question</a:t>
            </a:r>
          </a:p>
        </p:txBody>
      </p:sp>
      <p:sp>
        <p:nvSpPr>
          <p:cNvPr id="41987" name="Rectangle 3"/>
          <p:cNvSpPr>
            <a:spLocks noGrp="1" noChangeArrowheads="1"/>
          </p:cNvSpPr>
          <p:nvPr>
            <p:ph idx="1"/>
          </p:nvPr>
        </p:nvSpPr>
        <p:spPr/>
        <p:txBody>
          <a:bodyPr>
            <a:normAutofit/>
          </a:bodyPr>
          <a:lstStyle/>
          <a:p>
            <a:pPr eaLnBrk="1" hangingPunct="1">
              <a:lnSpc>
                <a:spcPct val="90000"/>
              </a:lnSpc>
              <a:buFont typeface="Wingdings" panose="05000000000000000000" pitchFamily="2" charset="2"/>
              <a:buNone/>
            </a:pPr>
            <a:r>
              <a:rPr lang="en-GB" altLang="en-US" sz="2600" dirty="0"/>
              <a:t>Has it happened to you that over a long period of time, when you practised abstinence, nor used drugs, you did not call in sick at your workplace?</a:t>
            </a:r>
          </a:p>
          <a:p>
            <a:pPr eaLnBrk="1" hangingPunct="1">
              <a:lnSpc>
                <a:spcPct val="90000"/>
              </a:lnSpc>
              <a:buFont typeface="Wingdings" panose="05000000000000000000" pitchFamily="2" charset="2"/>
              <a:buNone/>
            </a:pPr>
            <a:r>
              <a:rPr lang="en-GB" altLang="en-US" sz="2600" dirty="0"/>
              <a:t>             Yes	 		No	 </a:t>
            </a:r>
          </a:p>
          <a:p>
            <a:pPr eaLnBrk="1" hangingPunct="1">
              <a:lnSpc>
                <a:spcPct val="90000"/>
              </a:lnSpc>
            </a:pPr>
            <a:endParaRPr lang="en-GB" altLang="en-US" sz="2600" dirty="0"/>
          </a:p>
          <a:p>
            <a:pPr eaLnBrk="1" hangingPunct="1">
              <a:lnSpc>
                <a:spcPct val="90000"/>
              </a:lnSpc>
            </a:pPr>
            <a:r>
              <a:rPr lang="en-GB" altLang="en-US" sz="2600" dirty="0"/>
              <a:t>vague  (what is a</a:t>
            </a:r>
            <a:r>
              <a:rPr lang="ja-JP" altLang="en-GB" sz="2600"/>
              <a:t>‘</a:t>
            </a:r>
            <a:r>
              <a:rPr lang="en-GB" altLang="ja-JP" sz="2600" dirty="0"/>
              <a:t>long period</a:t>
            </a:r>
            <a:r>
              <a:rPr lang="ja-JP" altLang="en-GB" sz="2600" dirty="0">
                <a:latin typeface="Lucida Grande" charset="0"/>
              </a:rPr>
              <a:t>’</a:t>
            </a:r>
            <a:endParaRPr lang="en-GB" altLang="ja-JP" sz="2600" dirty="0"/>
          </a:p>
          <a:p>
            <a:pPr eaLnBrk="1" hangingPunct="1">
              <a:lnSpc>
                <a:spcPct val="90000"/>
              </a:lnSpc>
            </a:pPr>
            <a:r>
              <a:rPr lang="en-GB" altLang="en-US" sz="2600" dirty="0"/>
              <a:t>too factual  (</a:t>
            </a:r>
            <a:r>
              <a:rPr lang="ja-JP" altLang="en-GB" sz="2600" dirty="0"/>
              <a:t>‘</a:t>
            </a:r>
            <a:r>
              <a:rPr lang="en-GB" altLang="ja-JP" sz="2600" dirty="0"/>
              <a:t>has it happened to you that …</a:t>
            </a:r>
            <a:r>
              <a:rPr lang="ja-JP" altLang="en-GB" sz="2600" dirty="0">
                <a:latin typeface="Lucida Grande" charset="0"/>
              </a:rPr>
              <a:t>’</a:t>
            </a:r>
            <a:r>
              <a:rPr lang="en-GB" altLang="ja-JP" sz="2600" dirty="0"/>
              <a:t>)</a:t>
            </a:r>
          </a:p>
          <a:p>
            <a:pPr eaLnBrk="1" hangingPunct="1">
              <a:lnSpc>
                <a:spcPct val="90000"/>
              </a:lnSpc>
            </a:pPr>
            <a:r>
              <a:rPr lang="en-GB" altLang="en-US" sz="2600" dirty="0"/>
              <a:t>complex	- Long sentence and double negative</a:t>
            </a:r>
          </a:p>
          <a:p>
            <a:pPr eaLnBrk="1" hangingPunct="1">
              <a:lnSpc>
                <a:spcPct val="90000"/>
              </a:lnSpc>
            </a:pPr>
            <a:endParaRPr lang="en-GB" altLang="en-US" sz="2600" dirty="0"/>
          </a:p>
        </p:txBody>
      </p:sp>
      <p:grpSp>
        <p:nvGrpSpPr>
          <p:cNvPr id="41988" name="Group 4"/>
          <p:cNvGrpSpPr>
            <a:grpSpLocks/>
          </p:cNvGrpSpPr>
          <p:nvPr/>
        </p:nvGrpSpPr>
        <p:grpSpPr bwMode="auto">
          <a:xfrm>
            <a:off x="2509193" y="3048000"/>
            <a:ext cx="2590800" cy="381000"/>
            <a:chOff x="1728" y="2064"/>
            <a:chExt cx="1632" cy="240"/>
          </a:xfrm>
        </p:grpSpPr>
        <p:sp>
          <p:nvSpPr>
            <p:cNvPr id="41989" name="Rectangle 5"/>
            <p:cNvSpPr>
              <a:spLocks noChangeArrowheads="1"/>
            </p:cNvSpPr>
            <p:nvPr/>
          </p:nvSpPr>
          <p:spPr bwMode="auto">
            <a:xfrm>
              <a:off x="1728" y="2064"/>
              <a:ext cx="240" cy="24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41990" name="Rectangle 6"/>
            <p:cNvSpPr>
              <a:spLocks noChangeArrowheads="1"/>
            </p:cNvSpPr>
            <p:nvPr/>
          </p:nvSpPr>
          <p:spPr bwMode="auto">
            <a:xfrm>
              <a:off x="3120" y="2064"/>
              <a:ext cx="240" cy="24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en-US" altLang="en-US"/>
            </a:p>
          </p:txBody>
        </p:sp>
      </p:grpSp>
    </p:spTree>
    <p:extLst>
      <p:ext uri="{BB962C8B-B14F-4D97-AF65-F5344CB8AC3E}">
        <p14:creationId xmlns:p14="http://schemas.microsoft.com/office/powerpoint/2010/main" val="232823516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10"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Implicit questions  (based on assumptions)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3013" name="Rectangle 3">
            <a:extLst>
              <a:ext uri="{FF2B5EF4-FFF2-40B4-BE49-F238E27FC236}">
                <a16:creationId xmlns:a16="http://schemas.microsoft.com/office/drawing/2014/main" id="{C4AC162A-8807-4510-AD1A-9460B643EAB3}"/>
              </a:ext>
            </a:extLst>
          </p:cNvPr>
          <p:cNvGraphicFramePr>
            <a:graphicFrameLocks noGrp="1"/>
          </p:cNvGraphicFramePr>
          <p:nvPr>
            <p:ph idx="1"/>
            <p:extLst>
              <p:ext uri="{D42A27DB-BD31-4B8C-83A1-F6EECF244321}">
                <p14:modId xmlns:p14="http://schemas.microsoft.com/office/powerpoint/2010/main" val="1642769810"/>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087804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43B05A4-157F-403C-939A-ED1B6A0A0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34" name="Rectangle 2"/>
          <p:cNvSpPr>
            <a:spLocks noGrp="1" noChangeArrowheads="1"/>
          </p:cNvSpPr>
          <p:nvPr>
            <p:ph type="title"/>
          </p:nvPr>
        </p:nvSpPr>
        <p:spPr>
          <a:xfrm>
            <a:off x="581192" y="1507414"/>
            <a:ext cx="5120255" cy="3903332"/>
          </a:xfrm>
        </p:spPr>
        <p:txBody>
          <a:bodyPr anchor="t">
            <a:normAutofit/>
          </a:bodyPr>
          <a:lstStyle/>
          <a:p>
            <a:pPr eaLnBrk="1" hangingPunct="1"/>
            <a:r>
              <a:rPr lang="en-GB" altLang="en-US" sz="4000">
                <a:solidFill>
                  <a:schemeClr val="tx1">
                    <a:lumMod val="85000"/>
                    <a:lumOff val="15000"/>
                  </a:schemeClr>
                </a:solidFill>
              </a:rPr>
              <a:t>How often?</a:t>
            </a:r>
          </a:p>
        </p:txBody>
      </p:sp>
      <p:sp>
        <p:nvSpPr>
          <p:cNvPr id="74" name="Rectangle 73">
            <a:extLst>
              <a:ext uri="{FF2B5EF4-FFF2-40B4-BE49-F238E27FC236}">
                <a16:creationId xmlns:a16="http://schemas.microsoft.com/office/drawing/2014/main" id="{E8CCE107-A70B-4916-9A0B-751C70B9B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75">
            <a:extLst>
              <a:ext uri="{FF2B5EF4-FFF2-40B4-BE49-F238E27FC236}">
                <a16:creationId xmlns:a16="http://schemas.microsoft.com/office/drawing/2014/main" id="{9A925BC7-7CC5-4A0C-9B3D-8829EBF28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4035" name="Rectangle 3"/>
          <p:cNvSpPr>
            <a:spLocks noGrp="1" noChangeArrowheads="1"/>
          </p:cNvSpPr>
          <p:nvPr>
            <p:ph idx="1"/>
          </p:nvPr>
        </p:nvSpPr>
        <p:spPr>
          <a:xfrm>
            <a:off x="6441743" y="1507415"/>
            <a:ext cx="4819091" cy="3903331"/>
          </a:xfrm>
          <a:ln w="57150">
            <a:noFill/>
          </a:ln>
        </p:spPr>
        <p:txBody>
          <a:bodyPr anchor="t">
            <a:normAutofit/>
          </a:bodyPr>
          <a:lstStyle/>
          <a:p>
            <a:pPr eaLnBrk="1" hangingPunct="1">
              <a:buFont typeface="Wingdings" panose="05000000000000000000" pitchFamily="2" charset="2"/>
              <a:buNone/>
            </a:pPr>
            <a:r>
              <a:rPr lang="en-GB" altLang="en-US" sz="2000"/>
              <a:t>Use either:</a:t>
            </a:r>
          </a:p>
          <a:p>
            <a:pPr eaLnBrk="1" hangingPunct="1">
              <a:buFont typeface="Wingdings" panose="05000000000000000000" pitchFamily="2" charset="2"/>
              <a:buNone/>
            </a:pPr>
            <a:endParaRPr lang="en-GB" altLang="en-US" sz="2000"/>
          </a:p>
          <a:p>
            <a:pPr eaLnBrk="1" hangingPunct="1"/>
            <a:r>
              <a:rPr lang="en-GB" altLang="en-US" sz="2000"/>
              <a:t>	In the last week how often .…?</a:t>
            </a:r>
          </a:p>
          <a:p>
            <a:pPr eaLnBrk="1" hangingPunct="1"/>
            <a:r>
              <a:rPr lang="en-GB" altLang="en-US" sz="2000"/>
              <a:t>	On average …?</a:t>
            </a:r>
          </a:p>
          <a:p>
            <a:pPr eaLnBrk="1" hangingPunct="1"/>
            <a:r>
              <a:rPr lang="en-GB" altLang="en-US" sz="2000"/>
              <a:t>	When did you last .…?</a:t>
            </a:r>
          </a:p>
          <a:p>
            <a:pPr eaLnBrk="1" hangingPunct="1"/>
            <a:endParaRPr lang="en-GB" altLang="en-US" sz="2000"/>
          </a:p>
        </p:txBody>
      </p:sp>
      <p:sp>
        <p:nvSpPr>
          <p:cNvPr id="78" name="Rectangle 77">
            <a:extLst>
              <a:ext uri="{FF2B5EF4-FFF2-40B4-BE49-F238E27FC236}">
                <a16:creationId xmlns:a16="http://schemas.microsoft.com/office/drawing/2014/main" id="{6E67D916-28C7-4965-BA3C-287FB8579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9572633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058"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Embarrassing questions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5061" name="Rectangle 3">
            <a:extLst>
              <a:ext uri="{FF2B5EF4-FFF2-40B4-BE49-F238E27FC236}">
                <a16:creationId xmlns:a16="http://schemas.microsoft.com/office/drawing/2014/main" id="{9E76D317-E705-47E9-9142-16F55A905FC3}"/>
              </a:ext>
            </a:extLst>
          </p:cNvPr>
          <p:cNvGraphicFramePr>
            <a:graphicFrameLocks noGrp="1"/>
          </p:cNvGraphicFramePr>
          <p:nvPr>
            <p:ph idx="1"/>
            <p:extLst>
              <p:ext uri="{D42A27DB-BD31-4B8C-83A1-F6EECF244321}">
                <p14:modId xmlns:p14="http://schemas.microsoft.com/office/powerpoint/2010/main" val="1681240735"/>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523500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082"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Vague terms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6085" name="Rectangle 3">
            <a:extLst>
              <a:ext uri="{FF2B5EF4-FFF2-40B4-BE49-F238E27FC236}">
                <a16:creationId xmlns:a16="http://schemas.microsoft.com/office/drawing/2014/main" id="{118C96BD-1F26-4D1D-B326-0548840CE535}"/>
              </a:ext>
            </a:extLst>
          </p:cNvPr>
          <p:cNvGraphicFramePr>
            <a:graphicFrameLocks noGrp="1"/>
          </p:cNvGraphicFramePr>
          <p:nvPr>
            <p:ph idx="1"/>
            <p:extLst>
              <p:ext uri="{D42A27DB-BD31-4B8C-83A1-F6EECF244321}">
                <p14:modId xmlns:p14="http://schemas.microsoft.com/office/powerpoint/2010/main" val="2515601085"/>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72559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6"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t>Prestige bias</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7109" name="Rectangle 3">
            <a:extLst>
              <a:ext uri="{FF2B5EF4-FFF2-40B4-BE49-F238E27FC236}">
                <a16:creationId xmlns:a16="http://schemas.microsoft.com/office/drawing/2014/main" id="{88A1D570-26B1-439A-8731-C8233B243484}"/>
              </a:ext>
            </a:extLst>
          </p:cNvPr>
          <p:cNvGraphicFramePr>
            <a:graphicFrameLocks noGrp="1"/>
          </p:cNvGraphicFramePr>
          <p:nvPr>
            <p:ph idx="1"/>
            <p:extLst>
              <p:ext uri="{D42A27DB-BD31-4B8C-83A1-F6EECF244321}">
                <p14:modId xmlns:p14="http://schemas.microsoft.com/office/powerpoint/2010/main" val="1184008345"/>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32815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0" name="Rectangle 2"/>
          <p:cNvSpPr>
            <a:spLocks noGrp="1" noChangeArrowheads="1"/>
          </p:cNvSpPr>
          <p:nvPr>
            <p:ph type="title"/>
          </p:nvPr>
        </p:nvSpPr>
        <p:spPr>
          <a:xfrm>
            <a:off x="746228" y="1037967"/>
            <a:ext cx="3054091" cy="4709131"/>
          </a:xfrm>
        </p:spPr>
        <p:txBody>
          <a:bodyPr anchor="ctr">
            <a:normAutofit/>
          </a:bodyPr>
          <a:lstStyle/>
          <a:p>
            <a:pPr eaLnBrk="1" hangingPunct="1"/>
            <a:r>
              <a:rPr lang="en-GB" altLang="en-US">
                <a:solidFill>
                  <a:schemeClr val="bg1">
                    <a:lumMod val="85000"/>
                    <a:lumOff val="15000"/>
                  </a:schemeClr>
                </a:solidFill>
              </a:rPr>
              <a:t>Patronising tone</a:t>
            </a:r>
          </a:p>
        </p:txBody>
      </p:sp>
      <p:sp>
        <p:nvSpPr>
          <p:cNvPr id="76" name="Rectangle 75">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77">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79">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8133" name="Rectangle 3">
            <a:extLst>
              <a:ext uri="{FF2B5EF4-FFF2-40B4-BE49-F238E27FC236}">
                <a16:creationId xmlns:a16="http://schemas.microsoft.com/office/drawing/2014/main" id="{3D626AA4-9CEA-4300-9D6C-FA965B497284}"/>
              </a:ext>
            </a:extLst>
          </p:cNvPr>
          <p:cNvGraphicFramePr>
            <a:graphicFrameLocks noGrp="1"/>
          </p:cNvGraphicFramePr>
          <p:nvPr>
            <p:ph idx="1"/>
            <p:extLst>
              <p:ext uri="{D42A27DB-BD31-4B8C-83A1-F6EECF244321}">
                <p14:modId xmlns:p14="http://schemas.microsoft.com/office/powerpoint/2010/main" val="1991024518"/>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4500669"/>
      </p:ext>
    </p:extLst>
  </p:cSld>
  <p:clrMapOvr>
    <a:overrideClrMapping bg1="dk1" tx1="lt1" bg2="dk2" tx2="lt2" accent1="accent1" accent2="accent2" accent3="accent3" accent4="accent4" accent5="accent5" accent6="accent6" hlink="hlink" folHlink="folHlink"/>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069433" y="349290"/>
            <a:ext cx="8219974" cy="6036892"/>
          </a:xfrm>
          <a:prstGeom prst="rect">
            <a:avLst/>
          </a:prstGeom>
        </p:spPr>
      </p:pic>
    </p:spTree>
    <p:extLst>
      <p:ext uri="{BB962C8B-B14F-4D97-AF65-F5344CB8AC3E}">
        <p14:creationId xmlns:p14="http://schemas.microsoft.com/office/powerpoint/2010/main" val="906600240"/>
      </p:ext>
    </p:extLst>
  </p:cSld>
  <p:clrMapOvr>
    <a:masterClrMapping/>
  </p:clrMapOvr>
</p:sld>
</file>

<file path=ppt/theme/theme1.xml><?xml version="1.0" encoding="utf-8"?>
<a:theme xmlns:a="http://schemas.openxmlformats.org/drawingml/2006/main" name="DividendVTI">
  <a:themeElements>
    <a:clrScheme name="AnalogousFromDarkSeedLeftStep">
      <a:dk1>
        <a:srgbClr val="000000"/>
      </a:dk1>
      <a:lt1>
        <a:srgbClr val="FFFFFF"/>
      </a:lt1>
      <a:dk2>
        <a:srgbClr val="412429"/>
      </a:dk2>
      <a:lt2>
        <a:srgbClr val="E5E2E8"/>
      </a:lt2>
      <a:accent1>
        <a:srgbClr val="6AB228"/>
      </a:accent1>
      <a:accent2>
        <a:srgbClr val="99A81B"/>
      </a:accent2>
      <a:accent3>
        <a:srgbClr val="C9992E"/>
      </a:accent3>
      <a:accent4>
        <a:srgbClr val="CC4F21"/>
      </a:accent4>
      <a:accent5>
        <a:srgbClr val="DD324B"/>
      </a:accent5>
      <a:accent6>
        <a:srgbClr val="CC2180"/>
      </a:accent6>
      <a:hlink>
        <a:srgbClr val="C3504D"/>
      </a:hlink>
      <a:folHlink>
        <a:srgbClr val="7F7F7F"/>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4099</Words>
  <Application>Microsoft Macintosh PowerPoint</Application>
  <PresentationFormat>Widescreen</PresentationFormat>
  <Paragraphs>486</Paragraphs>
  <Slides>83</Slides>
  <Notes>38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83</vt:i4>
      </vt:variant>
    </vt:vector>
  </HeadingPairs>
  <TitlesOfParts>
    <vt:vector size="94" baseType="lpstr">
      <vt:lpstr>Arial</vt:lpstr>
      <vt:lpstr>Calibri</vt:lpstr>
      <vt:lpstr>Franklin Gothic Book</vt:lpstr>
      <vt:lpstr>Franklin Gothic Demi</vt:lpstr>
      <vt:lpstr>Gill Sans MT</vt:lpstr>
      <vt:lpstr>Lucida Grande</vt:lpstr>
      <vt:lpstr>Times</vt:lpstr>
      <vt:lpstr>Times New Roman</vt:lpstr>
      <vt:lpstr>Wingdings</vt:lpstr>
      <vt:lpstr>Wingdings 2</vt:lpstr>
      <vt:lpstr>DividendVTI</vt:lpstr>
      <vt:lpstr>Preparing to Collect data</vt:lpstr>
      <vt:lpstr>Data collection</vt:lpstr>
      <vt:lpstr>PowerPoint Presentation</vt:lpstr>
      <vt:lpstr>PowerPoint Presentation</vt:lpstr>
      <vt:lpstr>PowerPoint Presentation</vt:lpstr>
      <vt:lpstr>Basics</vt:lpstr>
      <vt:lpstr>Why</vt:lpstr>
      <vt:lpstr>Sampling</vt:lpstr>
      <vt:lpstr>Sample and population</vt:lpstr>
      <vt:lpstr>Sampling error</vt:lpstr>
      <vt:lpstr>Sampling error or bias?</vt:lpstr>
      <vt:lpstr>Survey design issues </vt:lpstr>
      <vt:lpstr>Some general points…</vt:lpstr>
      <vt:lpstr>Three types of surveys:</vt:lpstr>
      <vt:lpstr>PowerPoint Presentation</vt:lpstr>
      <vt:lpstr>Response rate</vt:lpstr>
      <vt:lpstr>Strengths of survey research</vt:lpstr>
      <vt:lpstr>Weaknesses of survey research</vt:lpstr>
      <vt:lpstr>Continued</vt:lpstr>
      <vt:lpstr>Thinking about what you’re researching: Case, Population, Sample</vt:lpstr>
      <vt:lpstr>Thinking about what you’re researching: Case, Population, Sample</vt:lpstr>
      <vt:lpstr>Sometimes you can study all possible cases  (the total population that you are interested in) </vt:lpstr>
      <vt:lpstr>Sampling</vt:lpstr>
      <vt:lpstr>Probability and non-probability sampling</vt:lpstr>
      <vt:lpstr>Types of Non-probability sampling:</vt:lpstr>
      <vt:lpstr>Types of Non-probability sampling:</vt:lpstr>
      <vt:lpstr>Types of Non-probability sampling:</vt:lpstr>
      <vt:lpstr>Types of Non-probability sampling:</vt:lpstr>
      <vt:lpstr>The logic of probability sampling</vt:lpstr>
      <vt:lpstr>SAMPLING</vt:lpstr>
      <vt:lpstr>Types of probability sampling:</vt:lpstr>
      <vt:lpstr>A Simple Random Sample</vt:lpstr>
      <vt:lpstr>Types of probability sampling:</vt:lpstr>
      <vt:lpstr>Types of probability sampling:</vt:lpstr>
      <vt:lpstr>A Stratified, Systematic Sample with a Random Start</vt:lpstr>
      <vt:lpstr>Types of probability sampling:</vt:lpstr>
      <vt:lpstr>Example of Multi-stage Sampling</vt:lpstr>
      <vt:lpstr>Types of probability sampling:</vt:lpstr>
      <vt:lpstr>Note</vt:lpstr>
      <vt:lpstr> Sample size </vt:lpstr>
      <vt:lpstr>Other considerations when you are thinking about sample size</vt:lpstr>
      <vt:lpstr>Questionnaire design</vt:lpstr>
      <vt:lpstr>PowerPoint Presentation</vt:lpstr>
      <vt:lpstr>PowerPoint Presentation</vt:lpstr>
      <vt:lpstr>PowerPoint Presentation</vt:lpstr>
      <vt:lpstr>PowerPoint Presentation</vt:lpstr>
      <vt:lpstr>PowerPoint Presentation</vt:lpstr>
      <vt:lpstr>PowerPoint Presentation</vt:lpstr>
      <vt:lpstr>Questionnaire design</vt:lpstr>
      <vt:lpstr>When is a questionnaire appropriate?</vt:lpstr>
      <vt:lpstr>Procedure</vt:lpstr>
      <vt:lpstr>Information which can be obtained from questionnaires</vt:lpstr>
      <vt:lpstr>Choosing the questions</vt:lpstr>
      <vt:lpstr>Open questions</vt:lpstr>
      <vt:lpstr>Closed questions</vt:lpstr>
      <vt:lpstr>Interviews</vt:lpstr>
      <vt:lpstr>Interviews</vt:lpstr>
      <vt:lpstr>Questionnaire structure</vt:lpstr>
      <vt:lpstr>PowerPoint Presentation</vt:lpstr>
      <vt:lpstr>Layout</vt:lpstr>
      <vt:lpstr>PowerPoint Presentation</vt:lpstr>
      <vt:lpstr>Telephone Questionnaires</vt:lpstr>
      <vt:lpstr> Checklists and ratings</vt:lpstr>
      <vt:lpstr>Semantic Differentials</vt:lpstr>
      <vt:lpstr>Why pilot a questionnaire?</vt:lpstr>
      <vt:lpstr>Use Piloting to check for:</vt:lpstr>
      <vt:lpstr>Scaling</vt:lpstr>
      <vt:lpstr>Major types of scales</vt:lpstr>
      <vt:lpstr>Likert Scales</vt:lpstr>
      <vt:lpstr>PowerPoint Presentation</vt:lpstr>
      <vt:lpstr>PowerPoint Presentation</vt:lpstr>
      <vt:lpstr>PowerPoint Presentation</vt:lpstr>
      <vt:lpstr> Some problems of question-writing:-  </vt:lpstr>
      <vt:lpstr>Ambiguous questions</vt:lpstr>
      <vt:lpstr> </vt:lpstr>
      <vt:lpstr>Over-elaborate phrasing and too complex question</vt:lpstr>
      <vt:lpstr>Implicit questions  (based on assumptions)</vt:lpstr>
      <vt:lpstr>How often?</vt:lpstr>
      <vt:lpstr>Embarrassing questions</vt:lpstr>
      <vt:lpstr>Vague terms</vt:lpstr>
      <vt:lpstr>Prestige bias</vt:lpstr>
      <vt:lpstr>Patronising tone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to Collect data</dc:title>
  <dc:creator>caroline jawad</dc:creator>
  <cp:lastModifiedBy>caroline jawad</cp:lastModifiedBy>
  <cp:revision>1</cp:revision>
  <dcterms:created xsi:type="dcterms:W3CDTF">2020-03-23T18:42:19Z</dcterms:created>
  <dcterms:modified xsi:type="dcterms:W3CDTF">2020-03-23T18:43:37Z</dcterms:modified>
</cp:coreProperties>
</file>