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4" r:id="rId4"/>
    <p:sldId id="277" r:id="rId5"/>
    <p:sldId id="267" r:id="rId6"/>
    <p:sldId id="268" r:id="rId7"/>
    <p:sldId id="275" r:id="rId8"/>
    <p:sldId id="280" r:id="rId9"/>
    <p:sldId id="263" r:id="rId10"/>
    <p:sldId id="271" r:id="rId11"/>
    <p:sldId id="266" r:id="rId12"/>
    <p:sldId id="269" r:id="rId13"/>
    <p:sldId id="273" r:id="rId14"/>
    <p:sldId id="270" r:id="rId15"/>
    <p:sldId id="262" r:id="rId16"/>
    <p:sldId id="265" r:id="rId17"/>
    <p:sldId id="274" r:id="rId18"/>
    <p:sldId id="276" r:id="rId19"/>
    <p:sldId id="278" r:id="rId20"/>
    <p:sldId id="272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6600"/>
    <a:srgbClr val="FF3300"/>
    <a:srgbClr val="CCFF99"/>
    <a:srgbClr val="C0C0C0"/>
    <a:srgbClr val="96969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59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F49822-3532-4D33-BFD2-136A7CFAB3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B499F5-AA3A-47C3-A4FE-73E9C76A133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4D7CF8-7BE7-492E-8CC9-64FDD8DB93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75B248-7BC2-4087-B2F0-4F10CF6CB7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402204-4F94-476D-98FD-7EEEE0F648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04FC2-A6A0-4C0D-8253-AC00A35B2A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E26272-C87B-48DF-BACF-7572A5B0D9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E0E39-31E4-4C8F-B393-8F8B99FB6F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B115E8-53AD-48B5-B1DB-8FD92210C7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04B16F-A27E-4F31-8494-E9ED2BD0FA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BFBDDB-50BB-467A-9BAD-1D65E79F02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6B05555-27D4-4511-9446-24598C4849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D3878EB-C33E-487E-ABF7-66F8E990C5D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In or Out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Find the missing number in each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function machine.</a:t>
            </a: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1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63500" name="AutoShape 12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8" name="AutoShape 10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06" name="AutoShape 18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AutoShape 15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9" name="Text Box 21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63510" name="Text Box 22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7044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87045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46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7047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53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7054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0356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100357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58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0359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3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65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0366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0116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0117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18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119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25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0126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1140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1141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2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1143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9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1150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8308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8309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0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8311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5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7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8318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3428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103429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30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3431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4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37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3438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6020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86021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2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6023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9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6030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4212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4213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4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4215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9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21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4222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9092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89093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4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9095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9102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2164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2165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66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2167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6260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6261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2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6263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7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9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6270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3188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3189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0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3191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5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7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3198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4996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84997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998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4999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5006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50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8068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88069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0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8071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88078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7284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7285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86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7287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1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93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7294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9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9332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9333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4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9335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9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41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9342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380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101381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2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1383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- 7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7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9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1390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5236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95237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38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5239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- 3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3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10501">
                <a:srgbClr val="0819FB"/>
              </a:gs>
              <a:gs pos="17501">
                <a:srgbClr val="1A8D48"/>
              </a:gs>
              <a:gs pos="26000">
                <a:srgbClr val="FFFF00"/>
              </a:gs>
              <a:gs pos="36500">
                <a:srgbClr val="EE3F17"/>
              </a:gs>
              <a:gs pos="44000">
                <a:srgbClr val="E81766"/>
              </a:gs>
              <a:gs pos="50000">
                <a:srgbClr val="A603AB"/>
              </a:gs>
              <a:gs pos="56000">
                <a:srgbClr val="E81766"/>
              </a:gs>
              <a:gs pos="63500">
                <a:srgbClr val="EE3F17"/>
              </a:gs>
              <a:gs pos="74000">
                <a:srgbClr val="FFFF00"/>
              </a:gs>
              <a:gs pos="82500">
                <a:srgbClr val="1A8D48"/>
              </a:gs>
              <a:gs pos="89500">
                <a:srgbClr val="0819FB"/>
              </a:gs>
              <a:gs pos="100000">
                <a:srgbClr val="A603AB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36538" y="500063"/>
            <a:ext cx="8640762" cy="5870575"/>
          </a:xfrm>
          <a:prstGeom prst="roundRect">
            <a:avLst>
              <a:gd name="adj" fmla="val 10926"/>
            </a:avLst>
          </a:prstGeom>
          <a:gradFill rotWithShape="1">
            <a:gsLst>
              <a:gs pos="0">
                <a:schemeClr val="bg1">
                  <a:gamma/>
                  <a:shade val="76078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04" name="Group 4"/>
          <p:cNvGrpSpPr>
            <a:grpSpLocks/>
          </p:cNvGrpSpPr>
          <p:nvPr/>
        </p:nvGrpSpPr>
        <p:grpSpPr bwMode="auto">
          <a:xfrm>
            <a:off x="603250" y="801688"/>
            <a:ext cx="3343275" cy="2955925"/>
            <a:chOff x="715" y="959"/>
            <a:chExt cx="1629" cy="1440"/>
          </a:xfrm>
        </p:grpSpPr>
        <p:sp>
          <p:nvSpPr>
            <p:cNvPr id="102405" name="AutoShape 5"/>
            <p:cNvSpPr>
              <a:spLocks noChangeArrowheads="1"/>
            </p:cNvSpPr>
            <p:nvPr/>
          </p:nvSpPr>
          <p:spPr bwMode="auto">
            <a:xfrm rot="16200000">
              <a:off x="1214" y="1269"/>
              <a:ext cx="1164" cy="1096"/>
            </a:xfrm>
            <a:custGeom>
              <a:avLst/>
              <a:gdLst>
                <a:gd name="G0" fmla="+- 5400 0 0"/>
                <a:gd name="G1" fmla="+- 11796480 0 0"/>
                <a:gd name="G2" fmla="+- 0 0 11796480"/>
                <a:gd name="T0" fmla="*/ 0 256 1"/>
                <a:gd name="T1" fmla="*/ 180 256 1"/>
                <a:gd name="G3" fmla="+- 11796480 T0 T1"/>
                <a:gd name="T2" fmla="*/ 0 256 1"/>
                <a:gd name="T3" fmla="*/ 90 256 1"/>
                <a:gd name="G4" fmla="+- 11796480 T2 T3"/>
                <a:gd name="G5" fmla="*/ G4 2 1"/>
                <a:gd name="T4" fmla="*/ 90 256 1"/>
                <a:gd name="T5" fmla="*/ 0 256 1"/>
                <a:gd name="G6" fmla="+- 11796480 T4 T5"/>
                <a:gd name="G7" fmla="*/ G6 2 1"/>
                <a:gd name="G8" fmla="abs 11796480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400"/>
                <a:gd name="G18" fmla="*/ 5400 1 2"/>
                <a:gd name="G19" fmla="+- G18 5400 0"/>
                <a:gd name="G20" fmla="cos G19 11796480"/>
                <a:gd name="G21" fmla="sin G19 11796480"/>
                <a:gd name="G22" fmla="+- G20 10800 0"/>
                <a:gd name="G23" fmla="+- G21 10800 0"/>
                <a:gd name="G24" fmla="+- 10800 0 G20"/>
                <a:gd name="G25" fmla="+- 5400 10800 0"/>
                <a:gd name="G26" fmla="?: G9 G17 G25"/>
                <a:gd name="G27" fmla="?: G9 0 21600"/>
                <a:gd name="G28" fmla="cos 10800 11796480"/>
                <a:gd name="G29" fmla="sin 10800 11796480"/>
                <a:gd name="G30" fmla="sin 5400 11796480"/>
                <a:gd name="G31" fmla="+- G28 10800 0"/>
                <a:gd name="G32" fmla="+- G29 10800 0"/>
                <a:gd name="G33" fmla="+- G30 10800 0"/>
                <a:gd name="G34" fmla="?: G4 0 G31"/>
                <a:gd name="G35" fmla="?: 11796480 G34 0"/>
                <a:gd name="G36" fmla="?: G6 G35 G31"/>
                <a:gd name="G37" fmla="+- 21600 0 G36"/>
                <a:gd name="G38" fmla="?: G4 0 G33"/>
                <a:gd name="G39" fmla="?: 11796480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700 w 21600"/>
                <a:gd name="T15" fmla="*/ 10800 h 21600"/>
                <a:gd name="T16" fmla="*/ 10800 w 21600"/>
                <a:gd name="T17" fmla="*/ 5400 h 21600"/>
                <a:gd name="T18" fmla="*/ 18900 w 21600"/>
                <a:gd name="T19" fmla="*/ 10800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00"/>
                </a:gs>
                <a:gs pos="50000">
                  <a:srgbClr val="C0C0C0"/>
                </a:gs>
                <a:gs pos="100000">
                  <a:srgbClr val="FFFF00"/>
                </a:gs>
              </a:gsLst>
              <a:lin ang="2700000" scaled="1"/>
            </a:gradFill>
            <a:ln w="381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06" name="AutoShape 6"/>
            <p:cNvSpPr>
              <a:spLocks noChangeArrowheads="1"/>
            </p:cNvSpPr>
            <p:nvPr/>
          </p:nvSpPr>
          <p:spPr bwMode="auto">
            <a:xfrm>
              <a:off x="715" y="959"/>
              <a:ext cx="1331" cy="824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5715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407" name="AutoShape 7"/>
          <p:cNvSpPr>
            <a:spLocks noChangeArrowheads="1"/>
          </p:cNvSpPr>
          <p:nvPr/>
        </p:nvSpPr>
        <p:spPr bwMode="auto">
          <a:xfrm rot="5400000">
            <a:off x="3643313" y="1514475"/>
            <a:ext cx="2093912" cy="3824288"/>
          </a:xfrm>
          <a:prstGeom prst="can">
            <a:avLst>
              <a:gd name="adj" fmla="val 4566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 rot="27000000">
            <a:off x="4981575" y="3175000"/>
            <a:ext cx="2389188" cy="2249488"/>
          </a:xfrm>
          <a:custGeom>
            <a:avLst/>
            <a:gdLst>
              <a:gd name="G0" fmla="+- 5400 0 0"/>
              <a:gd name="G1" fmla="+- 11796480 0 0"/>
              <a:gd name="G2" fmla="+- 0 0 11796480"/>
              <a:gd name="T0" fmla="*/ 0 256 1"/>
              <a:gd name="T1" fmla="*/ 180 256 1"/>
              <a:gd name="G3" fmla="+- 11796480 T0 T1"/>
              <a:gd name="T2" fmla="*/ 0 256 1"/>
              <a:gd name="T3" fmla="*/ 90 256 1"/>
              <a:gd name="G4" fmla="+- 11796480 T2 T3"/>
              <a:gd name="G5" fmla="*/ G4 2 1"/>
              <a:gd name="T4" fmla="*/ 90 256 1"/>
              <a:gd name="T5" fmla="*/ 0 256 1"/>
              <a:gd name="G6" fmla="+- 11796480 T4 T5"/>
              <a:gd name="G7" fmla="*/ G6 2 1"/>
              <a:gd name="G8" fmla="abs 11796480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400"/>
              <a:gd name="G18" fmla="*/ 5400 1 2"/>
              <a:gd name="G19" fmla="+- G18 5400 0"/>
              <a:gd name="G20" fmla="cos G19 11796480"/>
              <a:gd name="G21" fmla="sin G19 11796480"/>
              <a:gd name="G22" fmla="+- G20 10800 0"/>
              <a:gd name="G23" fmla="+- G21 10800 0"/>
              <a:gd name="G24" fmla="+- 10800 0 G20"/>
              <a:gd name="G25" fmla="+- 5400 10800 0"/>
              <a:gd name="G26" fmla="?: G9 G17 G25"/>
              <a:gd name="G27" fmla="?: G9 0 21600"/>
              <a:gd name="G28" fmla="cos 10800 11796480"/>
              <a:gd name="G29" fmla="sin 10800 11796480"/>
              <a:gd name="G30" fmla="sin 5400 11796480"/>
              <a:gd name="G31" fmla="+- G28 10800 0"/>
              <a:gd name="G32" fmla="+- G29 10800 0"/>
              <a:gd name="G33" fmla="+- G30 10800 0"/>
              <a:gd name="G34" fmla="?: G4 0 G31"/>
              <a:gd name="G35" fmla="?: 11796480 G34 0"/>
              <a:gd name="G36" fmla="?: G6 G35 G31"/>
              <a:gd name="G37" fmla="+- 21600 0 G36"/>
              <a:gd name="G38" fmla="?: G4 0 G33"/>
              <a:gd name="G39" fmla="?: 11796480 G38 G32"/>
              <a:gd name="G40" fmla="?: G6 G39 0"/>
              <a:gd name="G41" fmla="?: G4 G32 21600"/>
              <a:gd name="G42" fmla="?: G6 G41 G33"/>
              <a:gd name="T12" fmla="*/ 10800 w 21600"/>
              <a:gd name="T13" fmla="*/ 0 h 21600"/>
              <a:gd name="T14" fmla="*/ 2700 w 21600"/>
              <a:gd name="T15" fmla="*/ 10800 h 21600"/>
              <a:gd name="T16" fmla="*/ 10800 w 21600"/>
              <a:gd name="T17" fmla="*/ 5400 h 21600"/>
              <a:gd name="T18" fmla="*/ 18900 w 21600"/>
              <a:gd name="T19" fmla="*/ 10800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gradFill rotWithShape="1">
            <a:gsLst>
              <a:gs pos="0">
                <a:srgbClr val="CCFF99"/>
              </a:gs>
              <a:gs pos="50000">
                <a:srgbClr val="C0C0C0"/>
              </a:gs>
              <a:gs pos="100000">
                <a:srgbClr val="CCFF99"/>
              </a:gs>
            </a:gsLst>
            <a:lin ang="2700000" scaled="1"/>
          </a:gradFill>
          <a:ln w="381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 rot="10800000">
            <a:off x="5661025" y="4370388"/>
            <a:ext cx="2732088" cy="1690687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6600">
                  <a:gamma/>
                  <a:shade val="46275"/>
                  <a:invGamma/>
                </a:srgbClr>
              </a:gs>
              <a:gs pos="50000">
                <a:srgbClr val="006600"/>
              </a:gs>
              <a:gs pos="100000">
                <a:srgbClr val="006600">
                  <a:gamma/>
                  <a:shade val="46275"/>
                  <a:invGamma/>
                </a:srgbClr>
              </a:gs>
            </a:gsLst>
            <a:lin ang="2700000" scaled="1"/>
          </a:gradFill>
          <a:ln w="5715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2790825" y="2700338"/>
            <a:ext cx="28384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+ 8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1" name="Text Box 11"/>
          <p:cNvSpPr txBox="1">
            <a:spLocks noChangeArrowheads="1"/>
          </p:cNvSpPr>
          <p:nvPr/>
        </p:nvSpPr>
        <p:spPr bwMode="auto">
          <a:xfrm>
            <a:off x="5645150" y="4495800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603250" y="839788"/>
            <a:ext cx="27305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13" name="Text Box 13"/>
          <p:cNvSpPr txBox="1">
            <a:spLocks noChangeArrowheads="1"/>
          </p:cNvSpPr>
          <p:nvPr/>
        </p:nvSpPr>
        <p:spPr bwMode="auto">
          <a:xfrm>
            <a:off x="1284288" y="2063750"/>
            <a:ext cx="13477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rgbClr val="006600"/>
                </a:solidFill>
                <a:latin typeface="Comic Sans MS" pitchFamily="66" charset="0"/>
              </a:rPr>
              <a:t>IN</a:t>
            </a:r>
            <a:endParaRPr lang="en-US" sz="2000" b="1">
              <a:solidFill>
                <a:srgbClr val="006600"/>
              </a:solidFill>
              <a:latin typeface="Comic Sans MS" pitchFamily="66" charset="0"/>
            </a:endParaRPr>
          </a:p>
        </p:txBody>
      </p:sp>
      <p:sp>
        <p:nvSpPr>
          <p:cNvPr id="102414" name="Text Box 14"/>
          <p:cNvSpPr txBox="1">
            <a:spLocks noChangeArrowheads="1"/>
          </p:cNvSpPr>
          <p:nvPr/>
        </p:nvSpPr>
        <p:spPr bwMode="auto">
          <a:xfrm>
            <a:off x="6353175" y="4346575"/>
            <a:ext cx="13477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latin typeface="Comic Sans MS" pitchFamily="66" charset="0"/>
              </a:rPr>
              <a:t>OUT</a:t>
            </a:r>
            <a:endParaRPr lang="en-US" sz="2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139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51</cp:revision>
  <dcterms:created xsi:type="dcterms:W3CDTF">2006-03-03T16:34:11Z</dcterms:created>
  <dcterms:modified xsi:type="dcterms:W3CDTF">2011-11-25T19:53:50Z</dcterms:modified>
</cp:coreProperties>
</file>