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Lst>
  <p:notesMasterIdLst>
    <p:notesMasterId r:id="rId7"/>
  </p:notesMasterIdLst>
  <p:sldIdLst>
    <p:sldId id="256" r:id="rId5"/>
    <p:sldId id="257" r:id="rId6"/>
  </p:sldIdLst>
  <p:sldSz cx="20843875" cy="151193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1003FA-A8F6-4D5C-934A-470F0286FE1B}" v="22" dt="2024-05-06T21:56:53.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826" autoAdjust="0"/>
  </p:normalViewPr>
  <p:slideViewPr>
    <p:cSldViewPr snapToGrid="0">
      <p:cViewPr varScale="1">
        <p:scale>
          <a:sx n="41" d="100"/>
          <a:sy n="41" d="100"/>
        </p:scale>
        <p:origin x="1176"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3A1656-8BD4-49F4-86EB-F3986A5F29C7}" type="datetimeFigureOut">
              <a:rPr lang="en-GB" smtClean="0"/>
              <a:t>06/05/2024</a:t>
            </a:fld>
            <a:endParaRPr lang="en-GB"/>
          </a:p>
        </p:txBody>
      </p:sp>
      <p:sp>
        <p:nvSpPr>
          <p:cNvPr id="4" name="Slide Image Placeholder 3"/>
          <p:cNvSpPr>
            <a:spLocks noGrp="1" noRot="1" noChangeAspect="1"/>
          </p:cNvSpPr>
          <p:nvPr>
            <p:ph type="sldImg" idx="2"/>
          </p:nvPr>
        </p:nvSpPr>
        <p:spPr>
          <a:xfrm>
            <a:off x="1301750" y="1143000"/>
            <a:ext cx="42545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7701B9-E79E-41DA-ADA3-1CF91057436C}" type="slidenum">
              <a:rPr lang="en-GB" smtClean="0"/>
              <a:t>‹#›</a:t>
            </a:fld>
            <a:endParaRPr lang="en-GB"/>
          </a:p>
        </p:txBody>
      </p:sp>
    </p:spTree>
    <p:extLst>
      <p:ext uri="{BB962C8B-B14F-4D97-AF65-F5344CB8AC3E}">
        <p14:creationId xmlns:p14="http://schemas.microsoft.com/office/powerpoint/2010/main" val="958503093"/>
      </p:ext>
    </p:extLst>
  </p:cSld>
  <p:clrMap bg1="lt1" tx1="dk1" bg2="lt2" tx2="dk2" accent1="accent1" accent2="accent2" accent3="accent3" accent4="accent4" accent5="accent5" accent6="accent6" hlink="hlink" folHlink="folHlink"/>
  <p:notesStyle>
    <a:lvl1pPr marL="0" algn="l" defTabSz="1726204" rtl="0" eaLnBrk="1" latinLnBrk="0" hangingPunct="1">
      <a:defRPr sz="2265" kern="1200">
        <a:solidFill>
          <a:schemeClr val="tx1"/>
        </a:solidFill>
        <a:latin typeface="+mn-lt"/>
        <a:ea typeface="+mn-ea"/>
        <a:cs typeface="+mn-cs"/>
      </a:defRPr>
    </a:lvl1pPr>
    <a:lvl2pPr marL="863102" algn="l" defTabSz="1726204" rtl="0" eaLnBrk="1" latinLnBrk="0" hangingPunct="1">
      <a:defRPr sz="2265" kern="1200">
        <a:solidFill>
          <a:schemeClr val="tx1"/>
        </a:solidFill>
        <a:latin typeface="+mn-lt"/>
        <a:ea typeface="+mn-ea"/>
        <a:cs typeface="+mn-cs"/>
      </a:defRPr>
    </a:lvl2pPr>
    <a:lvl3pPr marL="1726204" algn="l" defTabSz="1726204" rtl="0" eaLnBrk="1" latinLnBrk="0" hangingPunct="1">
      <a:defRPr sz="2265" kern="1200">
        <a:solidFill>
          <a:schemeClr val="tx1"/>
        </a:solidFill>
        <a:latin typeface="+mn-lt"/>
        <a:ea typeface="+mn-ea"/>
        <a:cs typeface="+mn-cs"/>
      </a:defRPr>
    </a:lvl3pPr>
    <a:lvl4pPr marL="2589306" algn="l" defTabSz="1726204" rtl="0" eaLnBrk="1" latinLnBrk="0" hangingPunct="1">
      <a:defRPr sz="2265" kern="1200">
        <a:solidFill>
          <a:schemeClr val="tx1"/>
        </a:solidFill>
        <a:latin typeface="+mn-lt"/>
        <a:ea typeface="+mn-ea"/>
        <a:cs typeface="+mn-cs"/>
      </a:defRPr>
    </a:lvl4pPr>
    <a:lvl5pPr marL="3452409" algn="l" defTabSz="1726204" rtl="0" eaLnBrk="1" latinLnBrk="0" hangingPunct="1">
      <a:defRPr sz="2265" kern="1200">
        <a:solidFill>
          <a:schemeClr val="tx1"/>
        </a:solidFill>
        <a:latin typeface="+mn-lt"/>
        <a:ea typeface="+mn-ea"/>
        <a:cs typeface="+mn-cs"/>
      </a:defRPr>
    </a:lvl5pPr>
    <a:lvl6pPr marL="4315511" algn="l" defTabSz="1726204" rtl="0" eaLnBrk="1" latinLnBrk="0" hangingPunct="1">
      <a:defRPr sz="2265" kern="1200">
        <a:solidFill>
          <a:schemeClr val="tx1"/>
        </a:solidFill>
        <a:latin typeface="+mn-lt"/>
        <a:ea typeface="+mn-ea"/>
        <a:cs typeface="+mn-cs"/>
      </a:defRPr>
    </a:lvl6pPr>
    <a:lvl7pPr marL="5178613" algn="l" defTabSz="1726204" rtl="0" eaLnBrk="1" latinLnBrk="0" hangingPunct="1">
      <a:defRPr sz="2265" kern="1200">
        <a:solidFill>
          <a:schemeClr val="tx1"/>
        </a:solidFill>
        <a:latin typeface="+mn-lt"/>
        <a:ea typeface="+mn-ea"/>
        <a:cs typeface="+mn-cs"/>
      </a:defRPr>
    </a:lvl7pPr>
    <a:lvl8pPr marL="6041715" algn="l" defTabSz="1726204" rtl="0" eaLnBrk="1" latinLnBrk="0" hangingPunct="1">
      <a:defRPr sz="2265" kern="1200">
        <a:solidFill>
          <a:schemeClr val="tx1"/>
        </a:solidFill>
        <a:latin typeface="+mn-lt"/>
        <a:ea typeface="+mn-ea"/>
        <a:cs typeface="+mn-cs"/>
      </a:defRPr>
    </a:lvl8pPr>
    <a:lvl9pPr marL="6904817" algn="l" defTabSz="1726204" rtl="0" eaLnBrk="1" latinLnBrk="0" hangingPunct="1">
      <a:defRPr sz="2265"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6999"/>
            <a:ext cx="20843875" cy="11472507"/>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1843742" y="3194831"/>
            <a:ext cx="17156392" cy="6550067"/>
          </a:xfrm>
        </p:spPr>
        <p:txBody>
          <a:bodyPr/>
          <a:lstStyle>
            <a:lvl1pPr>
              <a:defRPr sz="11905"/>
            </a:lvl1pPr>
          </a:lstStyle>
          <a:p>
            <a:r>
              <a:rPr lang="en-US"/>
              <a:t>Click to edit Master title style</a:t>
            </a:r>
            <a:endParaRPr lang="en-US" dirty="0"/>
          </a:p>
        </p:txBody>
      </p:sp>
      <p:sp>
        <p:nvSpPr>
          <p:cNvPr id="3" name="Subtitle 2"/>
          <p:cNvSpPr>
            <a:spLocks noGrp="1"/>
          </p:cNvSpPr>
          <p:nvPr>
            <p:ph type="subTitle" idx="1"/>
          </p:nvPr>
        </p:nvSpPr>
        <p:spPr>
          <a:xfrm>
            <a:off x="1843742" y="11642312"/>
            <a:ext cx="17156392" cy="958957"/>
          </a:xfrm>
        </p:spPr>
        <p:txBody>
          <a:bodyPr anchor="t"/>
          <a:lstStyle>
            <a:lvl1pPr marL="0" indent="0" algn="l">
              <a:buNone/>
              <a:defRPr>
                <a:solidFill>
                  <a:schemeClr val="tx1"/>
                </a:solidFill>
              </a:defRPr>
            </a:lvl1pPr>
            <a:lvl2pPr marL="1007943" indent="0" algn="ctr">
              <a:buNone/>
              <a:defRPr>
                <a:solidFill>
                  <a:schemeClr val="tx1">
                    <a:tint val="75000"/>
                  </a:schemeClr>
                </a:solidFill>
              </a:defRPr>
            </a:lvl2pPr>
            <a:lvl3pPr marL="2015886" indent="0" algn="ctr">
              <a:buNone/>
              <a:defRPr>
                <a:solidFill>
                  <a:schemeClr val="tx1">
                    <a:tint val="75000"/>
                  </a:schemeClr>
                </a:solidFill>
              </a:defRPr>
            </a:lvl3pPr>
            <a:lvl4pPr marL="3023829" indent="0" algn="ctr">
              <a:buNone/>
              <a:defRPr>
                <a:solidFill>
                  <a:schemeClr val="tx1">
                    <a:tint val="75000"/>
                  </a:schemeClr>
                </a:solidFill>
              </a:defRPr>
            </a:lvl4pPr>
            <a:lvl5pPr marL="4031772" indent="0" algn="ctr">
              <a:buNone/>
              <a:defRPr>
                <a:solidFill>
                  <a:schemeClr val="tx1">
                    <a:tint val="75000"/>
                  </a:schemeClr>
                </a:solidFill>
              </a:defRPr>
            </a:lvl5pPr>
            <a:lvl6pPr marL="5039716" indent="0" algn="ctr">
              <a:buNone/>
              <a:defRPr>
                <a:solidFill>
                  <a:schemeClr val="tx1">
                    <a:tint val="75000"/>
                  </a:schemeClr>
                </a:solidFill>
              </a:defRPr>
            </a:lvl6pPr>
            <a:lvl7pPr marL="6047659" indent="0" algn="ctr">
              <a:buNone/>
              <a:defRPr>
                <a:solidFill>
                  <a:schemeClr val="tx1">
                    <a:tint val="75000"/>
                  </a:schemeClr>
                </a:solidFill>
              </a:defRPr>
            </a:lvl7pPr>
            <a:lvl8pPr marL="7055602" indent="0" algn="ctr">
              <a:buNone/>
              <a:defRPr>
                <a:solidFill>
                  <a:schemeClr val="tx1">
                    <a:tint val="75000"/>
                  </a:schemeClr>
                </a:solidFill>
              </a:defRPr>
            </a:lvl8pPr>
            <a:lvl9pPr marL="8063545"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43A9871-0B7A-44F1-90A8-141C0FEA998B}" type="datetimeFigureOut">
              <a:rPr lang="en-GB" smtClean="0"/>
              <a:t>06/05/2024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32EA8-FD95-444B-8F7A-D51EA1DEB3B9}" type="slidenum">
              <a:rPr lang="en-GB" smtClean="0"/>
              <a:t>‹#›</a:t>
            </a:fld>
            <a:endParaRPr lang="en-GB"/>
          </a:p>
        </p:txBody>
      </p:sp>
    </p:spTree>
    <p:extLst>
      <p:ext uri="{BB962C8B-B14F-4D97-AF65-F5344CB8AC3E}">
        <p14:creationId xmlns:p14="http://schemas.microsoft.com/office/powerpoint/2010/main" val="153796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20843875" cy="4819294"/>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846401" y="4899320"/>
            <a:ext cx="17151069" cy="80171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3A9871-0B7A-44F1-90A8-141C0FEA998B}" type="datetimeFigureOut">
              <a:rPr lang="en-GB" smtClean="0"/>
              <a:t>06/05/2024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32EA8-FD95-444B-8F7A-D51EA1DEB3B9}" type="slidenum">
              <a:rPr lang="en-GB" smtClean="0"/>
              <a:t>‹#›</a:t>
            </a:fld>
            <a:endParaRPr lang="en-GB"/>
          </a:p>
        </p:txBody>
      </p:sp>
    </p:spTree>
    <p:extLst>
      <p:ext uri="{BB962C8B-B14F-4D97-AF65-F5344CB8AC3E}">
        <p14:creationId xmlns:p14="http://schemas.microsoft.com/office/powerpoint/2010/main" val="3103057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20843875" cy="11472507"/>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834697" y="6506735"/>
            <a:ext cx="17156390" cy="3238160"/>
          </a:xfrm>
        </p:spPr>
        <p:txBody>
          <a:bodyPr anchor="b"/>
          <a:lstStyle>
            <a:lvl1pPr algn="r">
              <a:defRPr sz="10582" b="1" cap="none"/>
            </a:lvl1pPr>
          </a:lstStyle>
          <a:p>
            <a:r>
              <a:rPr lang="en-US"/>
              <a:t>Click to edit Master title style</a:t>
            </a:r>
            <a:endParaRPr lang="en-US" dirty="0"/>
          </a:p>
        </p:txBody>
      </p:sp>
      <p:sp>
        <p:nvSpPr>
          <p:cNvPr id="3" name="Text Placeholder 2"/>
          <p:cNvSpPr>
            <a:spLocks noGrp="1"/>
          </p:cNvSpPr>
          <p:nvPr>
            <p:ph type="body" idx="1"/>
          </p:nvPr>
        </p:nvSpPr>
        <p:spPr>
          <a:xfrm>
            <a:off x="1834697" y="11643091"/>
            <a:ext cx="17156390" cy="956710"/>
          </a:xfrm>
        </p:spPr>
        <p:txBody>
          <a:bodyPr anchor="t">
            <a:noAutofit/>
          </a:bodyPr>
          <a:lstStyle>
            <a:lvl1pPr marL="0" indent="0" algn="r">
              <a:buNone/>
              <a:defRPr sz="3968">
                <a:solidFill>
                  <a:schemeClr val="tx1"/>
                </a:solidFill>
              </a:defRPr>
            </a:lvl1pPr>
            <a:lvl2pPr marL="1007943" indent="0">
              <a:buNone/>
              <a:defRPr sz="3968">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3A9871-0B7A-44F1-90A8-141C0FEA998B}" type="datetimeFigureOut">
              <a:rPr lang="en-GB" smtClean="0"/>
              <a:t>06/05/2024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32EA8-FD95-444B-8F7A-D51EA1DEB3B9}" type="slidenum">
              <a:rPr lang="en-GB" smtClean="0"/>
              <a:t>‹#›</a:t>
            </a:fld>
            <a:endParaRPr lang="en-GB"/>
          </a:p>
        </p:txBody>
      </p:sp>
    </p:spTree>
    <p:extLst>
      <p:ext uri="{BB962C8B-B14F-4D97-AF65-F5344CB8AC3E}">
        <p14:creationId xmlns:p14="http://schemas.microsoft.com/office/powerpoint/2010/main" val="1378791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20843875" cy="4819294"/>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846398" y="4899321"/>
            <a:ext cx="8367464" cy="802212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630012" y="4899321"/>
            <a:ext cx="8367457" cy="802212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3A9871-0B7A-44F1-90A8-141C0FEA998B}" type="datetimeFigureOut">
              <a:rPr lang="en-GB" smtClean="0"/>
              <a:t>06/05/2024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F32EA8-FD95-444B-8F7A-D51EA1DEB3B9}" type="slidenum">
              <a:rPr lang="en-GB" smtClean="0"/>
              <a:t>‹#›</a:t>
            </a:fld>
            <a:endParaRPr lang="en-GB"/>
          </a:p>
        </p:txBody>
      </p:sp>
    </p:spTree>
    <p:extLst>
      <p:ext uri="{BB962C8B-B14F-4D97-AF65-F5344CB8AC3E}">
        <p14:creationId xmlns:p14="http://schemas.microsoft.com/office/powerpoint/2010/main" val="3153908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20843875" cy="4819294"/>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846398" y="4794794"/>
            <a:ext cx="8367464" cy="1270444"/>
          </a:xfrm>
        </p:spPr>
        <p:txBody>
          <a:bodyPr anchor="b">
            <a:noAutofit/>
          </a:bodyPr>
          <a:lstStyle>
            <a:lvl1pPr marL="0" indent="0" algn="ctr">
              <a:buNone/>
              <a:defRPr sz="4409" b="0"/>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Click to edit Master text styles</a:t>
            </a:r>
          </a:p>
        </p:txBody>
      </p:sp>
      <p:sp>
        <p:nvSpPr>
          <p:cNvPr id="4" name="Content Placeholder 3"/>
          <p:cNvSpPr>
            <a:spLocks noGrp="1"/>
          </p:cNvSpPr>
          <p:nvPr>
            <p:ph sz="half" idx="2"/>
          </p:nvPr>
        </p:nvSpPr>
        <p:spPr>
          <a:xfrm>
            <a:off x="1846398" y="6065239"/>
            <a:ext cx="8405459" cy="6856206"/>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630012" y="4794794"/>
            <a:ext cx="8367457" cy="1270444"/>
          </a:xfrm>
        </p:spPr>
        <p:txBody>
          <a:bodyPr anchor="b">
            <a:noAutofit/>
          </a:bodyPr>
          <a:lstStyle>
            <a:lvl1pPr marL="0" indent="0" algn="ctr">
              <a:buNone/>
              <a:defRPr sz="4409" b="0"/>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Click to edit Master text styles</a:t>
            </a:r>
          </a:p>
        </p:txBody>
      </p:sp>
      <p:sp>
        <p:nvSpPr>
          <p:cNvPr id="6" name="Content Placeholder 5"/>
          <p:cNvSpPr>
            <a:spLocks noGrp="1"/>
          </p:cNvSpPr>
          <p:nvPr>
            <p:ph sz="quarter" idx="4"/>
          </p:nvPr>
        </p:nvSpPr>
        <p:spPr>
          <a:xfrm>
            <a:off x="10630012" y="6065239"/>
            <a:ext cx="8367457" cy="6856206"/>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3A9871-0B7A-44F1-90A8-141C0FEA998B}" type="datetimeFigureOut">
              <a:rPr lang="en-GB" smtClean="0"/>
              <a:t>06/05/2024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F32EA8-FD95-444B-8F7A-D51EA1DEB3B9}" type="slidenum">
              <a:rPr lang="en-GB" smtClean="0"/>
              <a:t>‹#›</a:t>
            </a:fld>
            <a:endParaRPr lang="en-GB"/>
          </a:p>
        </p:txBody>
      </p:sp>
    </p:spTree>
    <p:extLst>
      <p:ext uri="{BB962C8B-B14F-4D97-AF65-F5344CB8AC3E}">
        <p14:creationId xmlns:p14="http://schemas.microsoft.com/office/powerpoint/2010/main" val="625841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20843875" cy="4819294"/>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3A9871-0B7A-44F1-90A8-141C0FEA998B}" type="datetimeFigureOut">
              <a:rPr lang="en-GB" smtClean="0"/>
              <a:t>06/05/2024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F32EA8-FD95-444B-8F7A-D51EA1DEB3B9}" type="slidenum">
              <a:rPr lang="en-GB" smtClean="0"/>
              <a:t>‹#›</a:t>
            </a:fld>
            <a:endParaRPr lang="en-GB"/>
          </a:p>
        </p:txBody>
      </p:sp>
    </p:spTree>
    <p:extLst>
      <p:ext uri="{BB962C8B-B14F-4D97-AF65-F5344CB8AC3E}">
        <p14:creationId xmlns:p14="http://schemas.microsoft.com/office/powerpoint/2010/main" val="3792000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3A9871-0B7A-44F1-90A8-141C0FEA998B}" type="datetimeFigureOut">
              <a:rPr lang="en-GB" smtClean="0"/>
              <a:t>06/05/2024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F32EA8-FD95-444B-8F7A-D51EA1DEB3B9}" type="slidenum">
              <a:rPr lang="en-GB" smtClean="0"/>
              <a:t>‹#›</a:t>
            </a:fld>
            <a:endParaRPr lang="en-GB"/>
          </a:p>
        </p:txBody>
      </p:sp>
    </p:spTree>
    <p:extLst>
      <p:ext uri="{BB962C8B-B14F-4D97-AF65-F5344CB8AC3E}">
        <p14:creationId xmlns:p14="http://schemas.microsoft.com/office/powerpoint/2010/main" val="63404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834696" y="983456"/>
            <a:ext cx="6064989" cy="4000633"/>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834696" y="983459"/>
            <a:ext cx="6064989" cy="3567964"/>
          </a:xfrm>
        </p:spPr>
        <p:txBody>
          <a:bodyPr anchor="b"/>
          <a:lstStyle>
            <a:lvl1pPr algn="l">
              <a:defRPr sz="4409" b="1"/>
            </a:lvl1pPr>
          </a:lstStyle>
          <a:p>
            <a:r>
              <a:rPr lang="en-US"/>
              <a:t>Click to edit Master title style</a:t>
            </a:r>
            <a:endParaRPr lang="en-US" dirty="0"/>
          </a:p>
        </p:txBody>
      </p:sp>
      <p:sp>
        <p:nvSpPr>
          <p:cNvPr id="3" name="Content Placeholder 2"/>
          <p:cNvSpPr>
            <a:spLocks noGrp="1"/>
          </p:cNvSpPr>
          <p:nvPr>
            <p:ph idx="1"/>
          </p:nvPr>
        </p:nvSpPr>
        <p:spPr>
          <a:xfrm>
            <a:off x="8301362" y="983458"/>
            <a:ext cx="10689723" cy="119379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834696" y="4984089"/>
            <a:ext cx="6064989" cy="7937352"/>
          </a:xfrm>
        </p:spPr>
        <p:txBody>
          <a:bodyPr/>
          <a:lstStyle>
            <a:lvl1pPr marL="0" indent="0">
              <a:buNone/>
              <a:defRPr sz="3086"/>
            </a:lvl1pPr>
            <a:lvl2pPr marL="1007943" indent="0">
              <a:buNone/>
              <a:defRPr sz="2646"/>
            </a:lvl2pPr>
            <a:lvl3pPr marL="2015886" indent="0">
              <a:buNone/>
              <a:defRPr sz="2205"/>
            </a:lvl3pPr>
            <a:lvl4pPr marL="3023829" indent="0">
              <a:buNone/>
              <a:defRPr sz="1984"/>
            </a:lvl4pPr>
            <a:lvl5pPr marL="4031772" indent="0">
              <a:buNone/>
              <a:defRPr sz="1984"/>
            </a:lvl5pPr>
            <a:lvl6pPr marL="5039716" indent="0">
              <a:buNone/>
              <a:defRPr sz="1984"/>
            </a:lvl6pPr>
            <a:lvl7pPr marL="6047659" indent="0">
              <a:buNone/>
              <a:defRPr sz="1984"/>
            </a:lvl7pPr>
            <a:lvl8pPr marL="7055602" indent="0">
              <a:buNone/>
              <a:defRPr sz="1984"/>
            </a:lvl8pPr>
            <a:lvl9pPr marL="8063545" indent="0">
              <a:buNone/>
              <a:defRPr sz="1984"/>
            </a:lvl9pPr>
          </a:lstStyle>
          <a:p>
            <a:pPr lvl="0"/>
            <a:r>
              <a:rPr lang="en-US"/>
              <a:t>Click to edit Master text styles</a:t>
            </a:r>
          </a:p>
        </p:txBody>
      </p:sp>
      <p:sp>
        <p:nvSpPr>
          <p:cNvPr id="5" name="Date Placeholder 4"/>
          <p:cNvSpPr>
            <a:spLocks noGrp="1"/>
          </p:cNvSpPr>
          <p:nvPr>
            <p:ph type="dt" sz="half" idx="10"/>
          </p:nvPr>
        </p:nvSpPr>
        <p:spPr/>
        <p:txBody>
          <a:bodyPr/>
          <a:lstStyle/>
          <a:p>
            <a:fld id="{543A9871-0B7A-44F1-90A8-141C0FEA998B}" type="datetimeFigureOut">
              <a:rPr lang="en-GB" smtClean="0"/>
              <a:t>06/05/2024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F32EA8-FD95-444B-8F7A-D51EA1DEB3B9}" type="slidenum">
              <a:rPr lang="en-GB" smtClean="0"/>
              <a:t>‹#›</a:t>
            </a:fld>
            <a:endParaRPr lang="en-GB"/>
          </a:p>
        </p:txBody>
      </p:sp>
    </p:spTree>
    <p:extLst>
      <p:ext uri="{BB962C8B-B14F-4D97-AF65-F5344CB8AC3E}">
        <p14:creationId xmlns:p14="http://schemas.microsoft.com/office/powerpoint/2010/main" val="2231283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46397" y="1603916"/>
            <a:ext cx="7981827" cy="3565245"/>
          </a:xfrm>
        </p:spPr>
        <p:txBody>
          <a:bodyPr anchor="b">
            <a:normAutofit/>
          </a:bodyPr>
          <a:lstStyle>
            <a:lvl1pPr algn="l">
              <a:defRPr sz="5291"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10425557" y="0"/>
            <a:ext cx="10418318" cy="1511935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3086"/>
            </a:lvl1pPr>
          </a:lstStyle>
          <a:p>
            <a:r>
              <a:rPr lang="en-US"/>
              <a:t>Click icon to add picture</a:t>
            </a:r>
            <a:endParaRPr lang="en-US" dirty="0"/>
          </a:p>
        </p:txBody>
      </p:sp>
      <p:sp>
        <p:nvSpPr>
          <p:cNvPr id="4" name="Text Placeholder 3"/>
          <p:cNvSpPr>
            <a:spLocks noGrp="1"/>
          </p:cNvSpPr>
          <p:nvPr>
            <p:ph type="body" sz="half" idx="2"/>
          </p:nvPr>
        </p:nvSpPr>
        <p:spPr>
          <a:xfrm>
            <a:off x="1846397" y="5169161"/>
            <a:ext cx="7981827" cy="7752282"/>
          </a:xfrm>
        </p:spPr>
        <p:txBody>
          <a:bodyPr anchor="t">
            <a:normAutofit/>
          </a:bodyPr>
          <a:lstStyle>
            <a:lvl1pPr marL="0" indent="0">
              <a:buNone/>
              <a:defRPr sz="2646"/>
            </a:lvl1pPr>
            <a:lvl2pPr marL="1007943" indent="0">
              <a:buNone/>
              <a:defRPr sz="2646"/>
            </a:lvl2pPr>
            <a:lvl3pPr marL="2015886" indent="0">
              <a:buNone/>
              <a:defRPr sz="2205"/>
            </a:lvl3pPr>
            <a:lvl4pPr marL="3023829" indent="0">
              <a:buNone/>
              <a:defRPr sz="1984"/>
            </a:lvl4pPr>
            <a:lvl5pPr marL="4031772" indent="0">
              <a:buNone/>
              <a:defRPr sz="1984"/>
            </a:lvl5pPr>
            <a:lvl6pPr marL="5039716" indent="0">
              <a:buNone/>
              <a:defRPr sz="1984"/>
            </a:lvl6pPr>
            <a:lvl7pPr marL="6047659" indent="0">
              <a:buNone/>
              <a:defRPr sz="1984"/>
            </a:lvl7pPr>
            <a:lvl8pPr marL="7055602" indent="0">
              <a:buNone/>
              <a:defRPr sz="1984"/>
            </a:lvl8pPr>
            <a:lvl9pPr marL="8063545" indent="0">
              <a:buNone/>
              <a:defRPr sz="1984"/>
            </a:lvl9pPr>
          </a:lstStyle>
          <a:p>
            <a:pPr lvl="0"/>
            <a:r>
              <a:rPr lang="en-US"/>
              <a:t>Click to edit Master text styles</a:t>
            </a:r>
          </a:p>
        </p:txBody>
      </p:sp>
      <p:sp>
        <p:nvSpPr>
          <p:cNvPr id="5" name="Date Placeholder 4"/>
          <p:cNvSpPr>
            <a:spLocks noGrp="1"/>
          </p:cNvSpPr>
          <p:nvPr>
            <p:ph type="dt" sz="half" idx="10"/>
          </p:nvPr>
        </p:nvSpPr>
        <p:spPr>
          <a:xfrm>
            <a:off x="6643319" y="13318965"/>
            <a:ext cx="1670106" cy="804965"/>
          </a:xfrm>
        </p:spPr>
        <p:txBody>
          <a:bodyPr/>
          <a:lstStyle/>
          <a:p>
            <a:fld id="{543A9871-0B7A-44F1-90A8-141C0FEA998B}" type="datetimeFigureOut">
              <a:rPr lang="en-GB" smtClean="0"/>
              <a:t>06/05/2024</a:t>
            </a:fld>
            <a:endParaRPr lang="en-GB"/>
          </a:p>
        </p:txBody>
      </p:sp>
      <p:sp>
        <p:nvSpPr>
          <p:cNvPr id="6" name="Footer Placeholder 5"/>
          <p:cNvSpPr>
            <a:spLocks noGrp="1"/>
          </p:cNvSpPr>
          <p:nvPr>
            <p:ph type="ftr" sz="quarter" idx="11"/>
          </p:nvPr>
        </p:nvSpPr>
        <p:spPr>
          <a:xfrm>
            <a:off x="1009362" y="13318965"/>
            <a:ext cx="5633955" cy="804965"/>
          </a:xfrm>
        </p:spPr>
        <p:txBody>
          <a:bodyPr/>
          <a:lstStyle/>
          <a:p>
            <a:endParaRPr lang="en-GB"/>
          </a:p>
        </p:txBody>
      </p:sp>
      <p:sp>
        <p:nvSpPr>
          <p:cNvPr id="7" name="Slide Number Placeholder 6"/>
          <p:cNvSpPr>
            <a:spLocks noGrp="1"/>
          </p:cNvSpPr>
          <p:nvPr>
            <p:ph type="sldNum" sz="quarter" idx="12"/>
          </p:nvPr>
        </p:nvSpPr>
        <p:spPr>
          <a:xfrm>
            <a:off x="8313426" y="13042341"/>
            <a:ext cx="1815897" cy="1081589"/>
          </a:xfrm>
        </p:spPr>
        <p:txBody>
          <a:bodyPr/>
          <a:lstStyle/>
          <a:p>
            <a:fld id="{09F32EA8-FD95-444B-8F7A-D51EA1DEB3B9}" type="slidenum">
              <a:rPr lang="en-GB" smtClean="0"/>
              <a:t>‹#›</a:t>
            </a:fld>
            <a:endParaRPr lang="en-GB"/>
          </a:p>
        </p:txBody>
      </p:sp>
    </p:spTree>
    <p:extLst>
      <p:ext uri="{BB962C8B-B14F-4D97-AF65-F5344CB8AC3E}">
        <p14:creationId xmlns:p14="http://schemas.microsoft.com/office/powerpoint/2010/main" val="1014609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34697" y="10583545"/>
            <a:ext cx="17156390" cy="1249447"/>
          </a:xfrm>
        </p:spPr>
        <p:txBody>
          <a:bodyPr anchor="b">
            <a:normAutofit/>
          </a:bodyPr>
          <a:lstStyle>
            <a:lvl1pPr algn="l">
              <a:defRPr sz="5291"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20843875" cy="10583545"/>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3527"/>
            </a:lvl1pPr>
          </a:lstStyle>
          <a:p>
            <a:r>
              <a:rPr lang="en-US"/>
              <a:t>Click icon to add picture</a:t>
            </a:r>
            <a:endParaRPr lang="en-US" dirty="0"/>
          </a:p>
        </p:txBody>
      </p:sp>
      <p:sp>
        <p:nvSpPr>
          <p:cNvPr id="4" name="Text Placeholder 3"/>
          <p:cNvSpPr>
            <a:spLocks noGrp="1"/>
          </p:cNvSpPr>
          <p:nvPr>
            <p:ph type="body" sz="half" idx="2"/>
          </p:nvPr>
        </p:nvSpPr>
        <p:spPr>
          <a:xfrm>
            <a:off x="1834697" y="11832992"/>
            <a:ext cx="17156390" cy="1088452"/>
          </a:xfrm>
        </p:spPr>
        <p:txBody>
          <a:bodyPr>
            <a:normAutofit/>
          </a:bodyPr>
          <a:lstStyle>
            <a:lvl1pPr marL="0" indent="0">
              <a:buNone/>
              <a:defRPr sz="2646"/>
            </a:lvl1pPr>
            <a:lvl2pPr marL="1007943" indent="0">
              <a:buNone/>
              <a:defRPr sz="2646"/>
            </a:lvl2pPr>
            <a:lvl3pPr marL="2015886" indent="0">
              <a:buNone/>
              <a:defRPr sz="2205"/>
            </a:lvl3pPr>
            <a:lvl4pPr marL="3023829" indent="0">
              <a:buNone/>
              <a:defRPr sz="1984"/>
            </a:lvl4pPr>
            <a:lvl5pPr marL="4031772" indent="0">
              <a:buNone/>
              <a:defRPr sz="1984"/>
            </a:lvl5pPr>
            <a:lvl6pPr marL="5039716" indent="0">
              <a:buNone/>
              <a:defRPr sz="1984"/>
            </a:lvl6pPr>
            <a:lvl7pPr marL="6047659" indent="0">
              <a:buNone/>
              <a:defRPr sz="1984"/>
            </a:lvl7pPr>
            <a:lvl8pPr marL="7055602" indent="0">
              <a:buNone/>
              <a:defRPr sz="1984"/>
            </a:lvl8pPr>
            <a:lvl9pPr marL="8063545" indent="0">
              <a:buNone/>
              <a:defRPr sz="1984"/>
            </a:lvl9pPr>
          </a:lstStyle>
          <a:p>
            <a:pPr lvl="0"/>
            <a:r>
              <a:rPr lang="en-US"/>
              <a:t>Click to edit Master text styles</a:t>
            </a:r>
          </a:p>
        </p:txBody>
      </p:sp>
      <p:sp>
        <p:nvSpPr>
          <p:cNvPr id="5" name="Date Placeholder 4"/>
          <p:cNvSpPr>
            <a:spLocks noGrp="1"/>
          </p:cNvSpPr>
          <p:nvPr>
            <p:ph type="dt" sz="half" idx="10"/>
          </p:nvPr>
        </p:nvSpPr>
        <p:spPr/>
        <p:txBody>
          <a:bodyPr/>
          <a:lstStyle/>
          <a:p>
            <a:fld id="{543A9871-0B7A-44F1-90A8-141C0FEA998B}" type="datetimeFigureOut">
              <a:rPr lang="en-GB" smtClean="0"/>
              <a:t>06/05/2024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F32EA8-FD95-444B-8F7A-D51EA1DEB3B9}" type="slidenum">
              <a:rPr lang="en-GB" smtClean="0"/>
              <a:t>‹#›</a:t>
            </a:fld>
            <a:endParaRPr lang="en-GB"/>
          </a:p>
        </p:txBody>
      </p:sp>
    </p:spTree>
    <p:extLst>
      <p:ext uri="{BB962C8B-B14F-4D97-AF65-F5344CB8AC3E}">
        <p14:creationId xmlns:p14="http://schemas.microsoft.com/office/powerpoint/2010/main" val="2382752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1105808" y="2950850"/>
            <a:ext cx="10826123" cy="7141210"/>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480710" y="3297079"/>
            <a:ext cx="10076318" cy="5833256"/>
          </a:xfrm>
        </p:spPr>
        <p:txBody>
          <a:bodyPr anchor="b"/>
          <a:lstStyle>
            <a:lvl1pPr algn="l">
              <a:defRPr sz="9259" b="1" cap="none"/>
            </a:lvl1pPr>
          </a:lstStyle>
          <a:p>
            <a:r>
              <a:rPr lang="en-US"/>
              <a:t>Click to edit Master title style</a:t>
            </a:r>
            <a:endParaRPr lang="en-US" dirty="0"/>
          </a:p>
        </p:txBody>
      </p:sp>
      <p:sp>
        <p:nvSpPr>
          <p:cNvPr id="3" name="Text Placeholder 2"/>
          <p:cNvSpPr>
            <a:spLocks noGrp="1"/>
          </p:cNvSpPr>
          <p:nvPr>
            <p:ph type="body" idx="1"/>
          </p:nvPr>
        </p:nvSpPr>
        <p:spPr>
          <a:xfrm>
            <a:off x="1484480" y="10363308"/>
            <a:ext cx="10072550" cy="1572432"/>
          </a:xfrm>
        </p:spPr>
        <p:txBody>
          <a:bodyPr anchor="t">
            <a:noAutofit/>
          </a:bodyPr>
          <a:lstStyle>
            <a:lvl1pPr marL="0" indent="0" algn="l">
              <a:buNone/>
              <a:defRPr sz="3968">
                <a:solidFill>
                  <a:schemeClr val="tx1"/>
                </a:solidFill>
              </a:defRPr>
            </a:lvl1pPr>
            <a:lvl2pPr marL="1007943" indent="0">
              <a:buNone/>
              <a:defRPr sz="3968">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12306831" y="2950850"/>
            <a:ext cx="7527675" cy="8984889"/>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543A9871-0B7A-44F1-90A8-141C0FEA998B}" type="datetimeFigureOut">
              <a:rPr lang="en-GB" smtClean="0"/>
              <a:t>06/05/2024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32EA8-FD95-444B-8F7A-D51EA1DEB3B9}" type="slidenum">
              <a:rPr lang="en-GB" smtClean="0"/>
              <a:t>‹#›</a:t>
            </a:fld>
            <a:endParaRPr lang="en-GB"/>
          </a:p>
        </p:txBody>
      </p:sp>
    </p:spTree>
    <p:extLst>
      <p:ext uri="{BB962C8B-B14F-4D97-AF65-F5344CB8AC3E}">
        <p14:creationId xmlns:p14="http://schemas.microsoft.com/office/powerpoint/2010/main" val="15594510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950496" y="5041073"/>
            <a:ext cx="8368861" cy="552033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2320127" y="5370382"/>
            <a:ext cx="7492514" cy="4426431"/>
          </a:xfrm>
        </p:spPr>
        <p:txBody>
          <a:bodyPr/>
          <a:lstStyle>
            <a:lvl1pPr>
              <a:defRPr sz="7055"/>
            </a:lvl1pPr>
          </a:lstStyle>
          <a:p>
            <a:r>
              <a:rPr lang="en-US"/>
              <a:t>Click to edit Master title style</a:t>
            </a:r>
            <a:endParaRPr lang="en-US" dirty="0"/>
          </a:p>
        </p:txBody>
      </p:sp>
      <p:sp>
        <p:nvSpPr>
          <p:cNvPr id="6" name="Text Placeholder 5"/>
          <p:cNvSpPr>
            <a:spLocks noGrp="1"/>
          </p:cNvSpPr>
          <p:nvPr>
            <p:ph type="body" sz="quarter" idx="16"/>
          </p:nvPr>
        </p:nvSpPr>
        <p:spPr>
          <a:xfrm>
            <a:off x="10523262" y="5039783"/>
            <a:ext cx="8370120" cy="5071283"/>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543A9871-0B7A-44F1-90A8-141C0FEA998B}" type="datetimeFigureOut">
              <a:rPr lang="en-GB" smtClean="0"/>
              <a:t>06/05/2024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F32EA8-FD95-444B-8F7A-D51EA1DEB3B9}" type="slidenum">
              <a:rPr lang="en-GB" smtClean="0"/>
              <a:t>‹#›</a:t>
            </a:fld>
            <a:endParaRPr lang="en-GB"/>
          </a:p>
        </p:txBody>
      </p:sp>
    </p:spTree>
    <p:extLst>
      <p:ext uri="{BB962C8B-B14F-4D97-AF65-F5344CB8AC3E}">
        <p14:creationId xmlns:p14="http://schemas.microsoft.com/office/powerpoint/2010/main" val="4556142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20843875" cy="4819294"/>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3A9871-0B7A-44F1-90A8-141C0FEA998B}" type="datetimeFigureOut">
              <a:rPr lang="en-GB" smtClean="0"/>
              <a:t>06/05/2024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32EA8-FD95-444B-8F7A-D51EA1DEB3B9}" type="slidenum">
              <a:rPr lang="en-GB" smtClean="0"/>
              <a:t>‹#›</a:t>
            </a:fld>
            <a:endParaRPr lang="en-GB"/>
          </a:p>
        </p:txBody>
      </p:sp>
    </p:spTree>
    <p:extLst>
      <p:ext uri="{BB962C8B-B14F-4D97-AF65-F5344CB8AC3E}">
        <p14:creationId xmlns:p14="http://schemas.microsoft.com/office/powerpoint/2010/main" val="40088675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13112306" y="983461"/>
            <a:ext cx="7731569" cy="11937986"/>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9" name="AutoShape 4"/>
          <p:cNvSpPr>
            <a:spLocks noChangeAspect="1" noChangeArrowheads="1" noTextEdit="1"/>
          </p:cNvSpPr>
          <p:nvPr/>
        </p:nvSpPr>
        <p:spPr bwMode="auto">
          <a:xfrm>
            <a:off x="11930948" y="0"/>
            <a:ext cx="8912927" cy="1293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 name="Vertical Title 1"/>
          <p:cNvSpPr>
            <a:spLocks noGrp="1"/>
          </p:cNvSpPr>
          <p:nvPr>
            <p:ph type="title" orient="vert"/>
          </p:nvPr>
        </p:nvSpPr>
        <p:spPr>
          <a:xfrm>
            <a:off x="13990870" y="1292290"/>
            <a:ext cx="3879277" cy="1132032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834694" y="983461"/>
            <a:ext cx="11277612" cy="1193798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3A9871-0B7A-44F1-90A8-141C0FEA998B}" type="datetimeFigureOut">
              <a:rPr lang="en-GB" smtClean="0"/>
              <a:t>06/05/2024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F32EA8-FD95-444B-8F7A-D51EA1DEB3B9}" type="slidenum">
              <a:rPr lang="en-GB" smtClean="0"/>
              <a:t>‹#›</a:t>
            </a:fld>
            <a:endParaRPr lang="en-GB"/>
          </a:p>
        </p:txBody>
      </p:sp>
    </p:spTree>
    <p:extLst>
      <p:ext uri="{BB962C8B-B14F-4D97-AF65-F5344CB8AC3E}">
        <p14:creationId xmlns:p14="http://schemas.microsoft.com/office/powerpoint/2010/main" val="553919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846401" y="985884"/>
            <a:ext cx="17151069" cy="2139483"/>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1846401" y="4815794"/>
            <a:ext cx="17151069" cy="8100684"/>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1009362" y="13318965"/>
            <a:ext cx="14337076" cy="804965"/>
          </a:xfrm>
          <a:prstGeom prst="rect">
            <a:avLst/>
          </a:prstGeom>
        </p:spPr>
        <p:txBody>
          <a:bodyPr vert="horz" lIns="91440" tIns="45720" rIns="91440" bIns="45720" rtlCol="0" anchor="b"/>
          <a:lstStyle>
            <a:lvl1pPr algn="l">
              <a:defRPr sz="1984">
                <a:solidFill>
                  <a:schemeClr val="tx1"/>
                </a:solidFill>
              </a:defRPr>
            </a:lvl1pPr>
          </a:lstStyle>
          <a:p>
            <a:endParaRPr lang="en-GB"/>
          </a:p>
        </p:txBody>
      </p:sp>
      <p:sp>
        <p:nvSpPr>
          <p:cNvPr id="4" name="Date Placeholder 3"/>
          <p:cNvSpPr>
            <a:spLocks noGrp="1"/>
          </p:cNvSpPr>
          <p:nvPr>
            <p:ph type="dt" sz="half" idx="2"/>
          </p:nvPr>
        </p:nvSpPr>
        <p:spPr>
          <a:xfrm>
            <a:off x="15754684" y="13318965"/>
            <a:ext cx="2263924" cy="804965"/>
          </a:xfrm>
          <a:prstGeom prst="rect">
            <a:avLst/>
          </a:prstGeom>
        </p:spPr>
        <p:txBody>
          <a:bodyPr vert="horz" lIns="91440" tIns="45720" rIns="91440" bIns="45720" rtlCol="0" anchor="b"/>
          <a:lstStyle>
            <a:lvl1pPr algn="r">
              <a:defRPr sz="1984">
                <a:solidFill>
                  <a:schemeClr val="tx1"/>
                </a:solidFill>
              </a:defRPr>
            </a:lvl1pPr>
          </a:lstStyle>
          <a:p>
            <a:fld id="{543A9871-0B7A-44F1-90A8-141C0FEA998B}" type="datetimeFigureOut">
              <a:rPr lang="en-GB" smtClean="0"/>
              <a:t>06/05/2024</a:t>
            </a:fld>
            <a:endParaRPr lang="en-GB"/>
          </a:p>
        </p:txBody>
      </p:sp>
      <p:sp>
        <p:nvSpPr>
          <p:cNvPr id="6" name="Slide Number Placeholder 5"/>
          <p:cNvSpPr>
            <a:spLocks noGrp="1"/>
          </p:cNvSpPr>
          <p:nvPr>
            <p:ph type="sldNum" sz="quarter" idx="4"/>
          </p:nvPr>
        </p:nvSpPr>
        <p:spPr>
          <a:xfrm>
            <a:off x="18018609" y="13042341"/>
            <a:ext cx="1815897" cy="1081589"/>
          </a:xfrm>
          <a:prstGeom prst="rect">
            <a:avLst/>
          </a:prstGeom>
        </p:spPr>
        <p:txBody>
          <a:bodyPr vert="horz" lIns="91440" tIns="45720" rIns="91440" bIns="10800" rtlCol="0" anchor="b"/>
          <a:lstStyle>
            <a:lvl1pPr algn="r">
              <a:defRPr sz="4409">
                <a:solidFill>
                  <a:schemeClr val="accent1"/>
                </a:solidFill>
              </a:defRPr>
            </a:lvl1pPr>
          </a:lstStyle>
          <a:p>
            <a:fld id="{09F32EA8-FD95-444B-8F7A-D51EA1DEB3B9}" type="slidenum">
              <a:rPr lang="en-GB" smtClean="0"/>
              <a:t>‹#›</a:t>
            </a:fld>
            <a:endParaRPr lang="en-GB"/>
          </a:p>
        </p:txBody>
      </p:sp>
    </p:spTree>
    <p:extLst>
      <p:ext uri="{BB962C8B-B14F-4D97-AF65-F5344CB8AC3E}">
        <p14:creationId xmlns:p14="http://schemas.microsoft.com/office/powerpoint/2010/main" val="1813687247"/>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Lst>
  <p:txStyles>
    <p:titleStyle>
      <a:lvl1pPr algn="l" defTabSz="1007943" rtl="0" eaLnBrk="1" latinLnBrk="0" hangingPunct="1">
        <a:spcBef>
          <a:spcPct val="0"/>
        </a:spcBef>
        <a:buNone/>
        <a:defRPr sz="8818" b="1" kern="1200">
          <a:solidFill>
            <a:srgbClr val="FEFEFE"/>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755957" indent="-755957" algn="l" defTabSz="1007943" rtl="0" eaLnBrk="1" latinLnBrk="0" hangingPunct="1">
        <a:spcBef>
          <a:spcPct val="20000"/>
        </a:spcBef>
        <a:spcAft>
          <a:spcPts val="1323"/>
        </a:spcAft>
        <a:buClr>
          <a:schemeClr val="accent1"/>
        </a:buClr>
        <a:buFont typeface="Wingdings 2" charset="2"/>
        <a:buChar char=""/>
        <a:defRPr sz="3968" kern="1200">
          <a:solidFill>
            <a:schemeClr val="tx1"/>
          </a:solidFill>
          <a:latin typeface="+mn-lt"/>
          <a:ea typeface="+mn-ea"/>
          <a:cs typeface="+mn-cs"/>
        </a:defRPr>
      </a:lvl1pPr>
      <a:lvl2pPr marL="1637908" indent="-629964" algn="l" defTabSz="1007943" rtl="0" eaLnBrk="1" latinLnBrk="0" hangingPunct="1">
        <a:spcBef>
          <a:spcPct val="20000"/>
        </a:spcBef>
        <a:spcAft>
          <a:spcPts val="1323"/>
        </a:spcAft>
        <a:buClr>
          <a:schemeClr val="accent1"/>
        </a:buClr>
        <a:buFont typeface="Wingdings 2" charset="2"/>
        <a:buChar char=""/>
        <a:defRPr sz="3527" kern="1200">
          <a:solidFill>
            <a:schemeClr val="tx1"/>
          </a:solidFill>
          <a:latin typeface="+mn-lt"/>
          <a:ea typeface="+mn-ea"/>
          <a:cs typeface="+mn-cs"/>
        </a:defRPr>
      </a:lvl2pPr>
      <a:lvl3pPr marL="2519858" indent="-503972" algn="l" defTabSz="1007943" rtl="0" eaLnBrk="1" latinLnBrk="0" hangingPunct="1">
        <a:spcBef>
          <a:spcPct val="20000"/>
        </a:spcBef>
        <a:spcAft>
          <a:spcPts val="1323"/>
        </a:spcAft>
        <a:buClr>
          <a:schemeClr val="accent1"/>
        </a:buClr>
        <a:buFont typeface="Wingdings 2" charset="2"/>
        <a:buChar char=""/>
        <a:defRPr sz="3086" kern="1200">
          <a:solidFill>
            <a:schemeClr val="tx1"/>
          </a:solidFill>
          <a:latin typeface="+mn-lt"/>
          <a:ea typeface="+mn-ea"/>
          <a:cs typeface="+mn-cs"/>
        </a:defRPr>
      </a:lvl3pPr>
      <a:lvl4pPr marL="3527801" indent="-503972" algn="l" defTabSz="1007943" rtl="0" eaLnBrk="1" latinLnBrk="0" hangingPunct="1">
        <a:spcBef>
          <a:spcPct val="20000"/>
        </a:spcBef>
        <a:spcAft>
          <a:spcPts val="1323"/>
        </a:spcAft>
        <a:buClr>
          <a:schemeClr val="accent1"/>
        </a:buClr>
        <a:buFont typeface="Wingdings 2" charset="2"/>
        <a:buChar char=""/>
        <a:defRPr sz="2646" kern="1200">
          <a:solidFill>
            <a:schemeClr val="tx1"/>
          </a:solidFill>
          <a:latin typeface="+mn-lt"/>
          <a:ea typeface="+mn-ea"/>
          <a:cs typeface="+mn-cs"/>
        </a:defRPr>
      </a:lvl4pPr>
      <a:lvl5pPr marL="4535744" indent="-503972" algn="l" defTabSz="1007943" rtl="0" eaLnBrk="1" latinLnBrk="0" hangingPunct="1">
        <a:spcBef>
          <a:spcPct val="20000"/>
        </a:spcBef>
        <a:spcAft>
          <a:spcPts val="1323"/>
        </a:spcAft>
        <a:buClr>
          <a:schemeClr val="accent1"/>
        </a:buClr>
        <a:buFont typeface="Wingdings 2" charset="2"/>
        <a:buChar char=""/>
        <a:defRPr sz="2646" kern="1200">
          <a:solidFill>
            <a:schemeClr val="tx1"/>
          </a:solidFill>
          <a:latin typeface="+mn-lt"/>
          <a:ea typeface="+mn-ea"/>
          <a:cs typeface="+mn-cs"/>
        </a:defRPr>
      </a:lvl5pPr>
      <a:lvl6pPr marL="5291040" indent="-503972" algn="l" defTabSz="1007943" rtl="0" eaLnBrk="1" latinLnBrk="0" hangingPunct="1">
        <a:spcBef>
          <a:spcPct val="20000"/>
        </a:spcBef>
        <a:spcAft>
          <a:spcPts val="1323"/>
        </a:spcAft>
        <a:buClr>
          <a:schemeClr val="accent1"/>
        </a:buClr>
        <a:buFont typeface="Wingdings 2" charset="2"/>
        <a:buChar char=""/>
        <a:defRPr sz="2646" kern="1200">
          <a:solidFill>
            <a:schemeClr val="tx1"/>
          </a:solidFill>
          <a:latin typeface="+mn-lt"/>
          <a:ea typeface="+mn-ea"/>
          <a:cs typeface="+mn-cs"/>
        </a:defRPr>
      </a:lvl6pPr>
      <a:lvl7pPr marL="6172880" indent="-503972" algn="l" defTabSz="1007943" rtl="0" eaLnBrk="1" latinLnBrk="0" hangingPunct="1">
        <a:spcBef>
          <a:spcPct val="20000"/>
        </a:spcBef>
        <a:spcAft>
          <a:spcPts val="1323"/>
        </a:spcAft>
        <a:buClr>
          <a:schemeClr val="accent1"/>
        </a:buClr>
        <a:buFont typeface="Wingdings 2" charset="2"/>
        <a:buChar char=""/>
        <a:defRPr sz="2646" kern="1200">
          <a:solidFill>
            <a:schemeClr val="tx1"/>
          </a:solidFill>
          <a:latin typeface="+mn-lt"/>
          <a:ea typeface="+mn-ea"/>
          <a:cs typeface="+mn-cs"/>
        </a:defRPr>
      </a:lvl7pPr>
      <a:lvl8pPr marL="7054720" indent="-503972" algn="l" defTabSz="1007943" rtl="0" eaLnBrk="1" latinLnBrk="0" hangingPunct="1">
        <a:spcBef>
          <a:spcPct val="20000"/>
        </a:spcBef>
        <a:spcAft>
          <a:spcPts val="1323"/>
        </a:spcAft>
        <a:buClr>
          <a:schemeClr val="accent1"/>
        </a:buClr>
        <a:buFont typeface="Wingdings 2" charset="2"/>
        <a:buChar char=""/>
        <a:defRPr sz="2646" kern="1200">
          <a:solidFill>
            <a:schemeClr val="tx1"/>
          </a:solidFill>
          <a:latin typeface="+mn-lt"/>
          <a:ea typeface="+mn-ea"/>
          <a:cs typeface="+mn-cs"/>
        </a:defRPr>
      </a:lvl8pPr>
      <a:lvl9pPr marL="7936560" indent="-503972" algn="l" defTabSz="1007943" rtl="0" eaLnBrk="1" latinLnBrk="0" hangingPunct="1">
        <a:spcBef>
          <a:spcPct val="20000"/>
        </a:spcBef>
        <a:spcAft>
          <a:spcPts val="1323"/>
        </a:spcAft>
        <a:buClr>
          <a:schemeClr val="accent1"/>
        </a:buClr>
        <a:buFont typeface="Wingdings 2" charset="2"/>
        <a:buChar char=""/>
        <a:defRPr sz="2646" kern="1200">
          <a:solidFill>
            <a:schemeClr val="tx1"/>
          </a:solidFill>
          <a:latin typeface="+mn-lt"/>
          <a:ea typeface="+mn-ea"/>
          <a:cs typeface="+mn-cs"/>
        </a:defRPr>
      </a:lvl9pPr>
    </p:bodyStyle>
    <p:otherStyle>
      <a:defPPr>
        <a:defRPr lang="en-US"/>
      </a:defPPr>
      <a:lvl1pPr marL="0" algn="l" defTabSz="1007943" rtl="0" eaLnBrk="1" latinLnBrk="0" hangingPunct="1">
        <a:defRPr sz="3968" kern="1200">
          <a:solidFill>
            <a:schemeClr val="tx1"/>
          </a:solidFill>
          <a:latin typeface="+mn-lt"/>
          <a:ea typeface="+mn-ea"/>
          <a:cs typeface="+mn-cs"/>
        </a:defRPr>
      </a:lvl1pPr>
      <a:lvl2pPr marL="1007943" algn="l" defTabSz="1007943" rtl="0" eaLnBrk="1" latinLnBrk="0" hangingPunct="1">
        <a:defRPr sz="3968" kern="1200">
          <a:solidFill>
            <a:schemeClr val="tx1"/>
          </a:solidFill>
          <a:latin typeface="+mn-lt"/>
          <a:ea typeface="+mn-ea"/>
          <a:cs typeface="+mn-cs"/>
        </a:defRPr>
      </a:lvl2pPr>
      <a:lvl3pPr marL="2015886" algn="l" defTabSz="1007943" rtl="0" eaLnBrk="1" latinLnBrk="0" hangingPunct="1">
        <a:defRPr sz="3968" kern="1200">
          <a:solidFill>
            <a:schemeClr val="tx1"/>
          </a:solidFill>
          <a:latin typeface="+mn-lt"/>
          <a:ea typeface="+mn-ea"/>
          <a:cs typeface="+mn-cs"/>
        </a:defRPr>
      </a:lvl3pPr>
      <a:lvl4pPr marL="3023829" algn="l" defTabSz="1007943" rtl="0" eaLnBrk="1" latinLnBrk="0" hangingPunct="1">
        <a:defRPr sz="3968" kern="1200">
          <a:solidFill>
            <a:schemeClr val="tx1"/>
          </a:solidFill>
          <a:latin typeface="+mn-lt"/>
          <a:ea typeface="+mn-ea"/>
          <a:cs typeface="+mn-cs"/>
        </a:defRPr>
      </a:lvl4pPr>
      <a:lvl5pPr marL="4031772" algn="l" defTabSz="1007943" rtl="0" eaLnBrk="1" latinLnBrk="0" hangingPunct="1">
        <a:defRPr sz="3968" kern="1200">
          <a:solidFill>
            <a:schemeClr val="tx1"/>
          </a:solidFill>
          <a:latin typeface="+mn-lt"/>
          <a:ea typeface="+mn-ea"/>
          <a:cs typeface="+mn-cs"/>
        </a:defRPr>
      </a:lvl5pPr>
      <a:lvl6pPr marL="5039716" algn="l" defTabSz="1007943" rtl="0" eaLnBrk="1" latinLnBrk="0" hangingPunct="1">
        <a:defRPr sz="3968" kern="1200">
          <a:solidFill>
            <a:schemeClr val="tx1"/>
          </a:solidFill>
          <a:latin typeface="+mn-lt"/>
          <a:ea typeface="+mn-ea"/>
          <a:cs typeface="+mn-cs"/>
        </a:defRPr>
      </a:lvl6pPr>
      <a:lvl7pPr marL="6047659" algn="l" defTabSz="1007943" rtl="0" eaLnBrk="1" latinLnBrk="0" hangingPunct="1">
        <a:defRPr sz="3968" kern="1200">
          <a:solidFill>
            <a:schemeClr val="tx1"/>
          </a:solidFill>
          <a:latin typeface="+mn-lt"/>
          <a:ea typeface="+mn-ea"/>
          <a:cs typeface="+mn-cs"/>
        </a:defRPr>
      </a:lvl7pPr>
      <a:lvl8pPr marL="7055602" algn="l" defTabSz="1007943" rtl="0" eaLnBrk="1" latinLnBrk="0" hangingPunct="1">
        <a:defRPr sz="3968" kern="1200">
          <a:solidFill>
            <a:schemeClr val="tx1"/>
          </a:solidFill>
          <a:latin typeface="+mn-lt"/>
          <a:ea typeface="+mn-ea"/>
          <a:cs typeface="+mn-cs"/>
        </a:defRPr>
      </a:lvl8pPr>
      <a:lvl9pPr marL="8063545" algn="l" defTabSz="1007943" rtl="0" eaLnBrk="1" latinLnBrk="0" hangingPunct="1">
        <a:defRPr sz="39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g"/><Relationship Id="rId7" Type="http://schemas.openxmlformats.org/officeDocument/2006/relationships/image" Target="../media/image7.jpg"/><Relationship Id="rId2"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image" Target="../media/image6.jp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jpg"/><Relationship Id="rId4" Type="http://schemas.openxmlformats.org/officeDocument/2006/relationships/image" Target="../media/image4.png"/><Relationship Id="rId9" Type="http://schemas.openxmlformats.org/officeDocument/2006/relationships/image" Target="../media/image9.png"/></Relationships>
</file>

<file path=ppt/slides/_rels/slide2.xml.rels><?xml version="1.0" encoding="UTF-8" standalone="yes"?>
<Relationships xmlns="http://schemas.openxmlformats.org/package/2006/relationships"><Relationship Id="rId8" Type="http://schemas.openxmlformats.org/officeDocument/2006/relationships/hyperlink" Target="https://www.britishmuseum.org/collection/object/Y_EA51822" TargetMode="External"/><Relationship Id="rId3" Type="http://schemas.openxmlformats.org/officeDocument/2006/relationships/hyperlink" Target="https://www.alamy.com/stock-photo-egyptian-tomb-wall-painting-from-thebes-luxor-dated-11th-century-bc-122883322.html?imageid=86D7E3D6-CA49-470C-B688-A9821811FC13&amp;p=75935&amp;pn=1&amp;searchId=7541c8d955bb57dd2d5136da25f5d8f6&amp;searchtype=0" TargetMode="External"/><Relationship Id="rId7" Type="http://schemas.openxmlformats.org/officeDocument/2006/relationships/hyperlink" Target="https://www.smb.museum/en/museums-institutions/neues-museum/online-offers/detail/looked-at-house-altar-featuring-akhenaten-nefertiti-and-three-of-their-daughters-under-the-solar-aten/" TargetMode="External"/><Relationship Id="rId2" Type="http://schemas.openxmlformats.org/officeDocument/2006/relationships/hyperlink" Target="https://www.metmuseum.org/art/collection/search/544064" TargetMode="External"/><Relationship Id="rId1" Type="http://schemas.openxmlformats.org/officeDocument/2006/relationships/slideLayout" Target="../slideLayouts/slideLayout2.xml"/><Relationship Id="rId6" Type="http://schemas.openxmlformats.org/officeDocument/2006/relationships/hyperlink" Target="https://www.metmuseum.org/art/collection/search/548344" TargetMode="External"/><Relationship Id="rId5" Type="http://schemas.openxmlformats.org/officeDocument/2006/relationships/hyperlink" Target="https://www.britishmuseum.org/collection/object/Y_EA9900-32" TargetMode="External"/><Relationship Id="rId4" Type="http://schemas.openxmlformats.org/officeDocument/2006/relationships/hyperlink" Target="https://www.britishmuseum.org/collection/object/Y_EA637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A52AD3-7D42-AE5F-15BE-1B6F06710F64}"/>
              </a:ext>
            </a:extLst>
          </p:cNvPr>
          <p:cNvSpPr txBox="1"/>
          <p:nvPr/>
        </p:nvSpPr>
        <p:spPr>
          <a:xfrm>
            <a:off x="6827047" y="803994"/>
            <a:ext cx="7336465" cy="2554545"/>
          </a:xfrm>
          <a:prstGeom prst="rect">
            <a:avLst/>
          </a:prstGeom>
          <a:noFill/>
        </p:spPr>
        <p:txBody>
          <a:bodyPr wrap="square" rtlCol="0">
            <a:spAutoFit/>
          </a:bodyPr>
          <a:lstStyle/>
          <a:p>
            <a:pPr algn="ctr"/>
            <a:r>
              <a:rPr lang="en-US" sz="4000" u="sng" dirty="0">
                <a:solidFill>
                  <a:schemeClr val="bg1"/>
                </a:solidFill>
                <a:latin typeface="+mj-lt"/>
              </a:rPr>
              <a:t>How does the Amarna art style compare to the rest of the traditional Egyptian styles? </a:t>
            </a:r>
            <a:endParaRPr lang="en-GB" sz="4000" u="sng" dirty="0">
              <a:solidFill>
                <a:schemeClr val="bg1"/>
              </a:solidFill>
              <a:latin typeface="+mj-lt"/>
            </a:endParaRPr>
          </a:p>
        </p:txBody>
      </p:sp>
      <p:sp>
        <p:nvSpPr>
          <p:cNvPr id="6" name="TextBox 5">
            <a:extLst>
              <a:ext uri="{FF2B5EF4-FFF2-40B4-BE49-F238E27FC236}">
                <a16:creationId xmlns:a16="http://schemas.microsoft.com/office/drawing/2014/main" id="{0FE69587-8735-EE5A-BFC4-0A08543CF164}"/>
              </a:ext>
            </a:extLst>
          </p:cNvPr>
          <p:cNvSpPr txBox="1"/>
          <p:nvPr/>
        </p:nvSpPr>
        <p:spPr>
          <a:xfrm>
            <a:off x="1697427" y="304430"/>
            <a:ext cx="3332958" cy="369332"/>
          </a:xfrm>
          <a:prstGeom prst="rect">
            <a:avLst/>
          </a:prstGeom>
          <a:noFill/>
        </p:spPr>
        <p:txBody>
          <a:bodyPr wrap="square" rtlCol="0">
            <a:spAutoFit/>
          </a:bodyPr>
          <a:lstStyle/>
          <a:p>
            <a:r>
              <a:rPr lang="en-US" b="1" u="sng" dirty="0">
                <a:solidFill>
                  <a:schemeClr val="bg1"/>
                </a:solidFill>
              </a:rPr>
              <a:t>INTERPRETATIONS OF NATURE</a:t>
            </a:r>
            <a:endParaRPr lang="en-GB" b="1" u="sng" dirty="0">
              <a:solidFill>
                <a:schemeClr val="bg1"/>
              </a:solidFill>
            </a:endParaRPr>
          </a:p>
        </p:txBody>
      </p:sp>
      <p:sp>
        <p:nvSpPr>
          <p:cNvPr id="65" name="TextBox 64">
            <a:extLst>
              <a:ext uri="{FF2B5EF4-FFF2-40B4-BE49-F238E27FC236}">
                <a16:creationId xmlns:a16="http://schemas.microsoft.com/office/drawing/2014/main" id="{6ED7EF1B-28AD-06FB-F73C-ABB85F9B8526}"/>
              </a:ext>
            </a:extLst>
          </p:cNvPr>
          <p:cNvSpPr txBox="1"/>
          <p:nvPr/>
        </p:nvSpPr>
        <p:spPr>
          <a:xfrm>
            <a:off x="16374225" y="304430"/>
            <a:ext cx="8484781" cy="369332"/>
          </a:xfrm>
          <a:prstGeom prst="rect">
            <a:avLst/>
          </a:prstGeom>
          <a:noFill/>
        </p:spPr>
        <p:txBody>
          <a:bodyPr wrap="square" rtlCol="0">
            <a:spAutoFit/>
          </a:bodyPr>
          <a:lstStyle/>
          <a:p>
            <a:r>
              <a:rPr lang="en-US" b="1" u="sng" dirty="0">
                <a:solidFill>
                  <a:schemeClr val="bg1"/>
                </a:solidFill>
              </a:rPr>
              <a:t>REPRESENTATION OF DEITIES</a:t>
            </a:r>
            <a:endParaRPr lang="en-GB" b="1" u="sng" dirty="0">
              <a:solidFill>
                <a:schemeClr val="bg1"/>
              </a:solidFill>
            </a:endParaRPr>
          </a:p>
        </p:txBody>
      </p:sp>
      <p:sp>
        <p:nvSpPr>
          <p:cNvPr id="67" name="TextBox 66">
            <a:extLst>
              <a:ext uri="{FF2B5EF4-FFF2-40B4-BE49-F238E27FC236}">
                <a16:creationId xmlns:a16="http://schemas.microsoft.com/office/drawing/2014/main" id="{A062DA75-320F-D98F-99DD-337C6D95B572}"/>
              </a:ext>
            </a:extLst>
          </p:cNvPr>
          <p:cNvSpPr txBox="1"/>
          <p:nvPr/>
        </p:nvSpPr>
        <p:spPr>
          <a:xfrm>
            <a:off x="1928947" y="6488187"/>
            <a:ext cx="3117064" cy="369332"/>
          </a:xfrm>
          <a:prstGeom prst="rect">
            <a:avLst/>
          </a:prstGeom>
          <a:noFill/>
        </p:spPr>
        <p:txBody>
          <a:bodyPr wrap="square" rtlCol="0">
            <a:spAutoFit/>
          </a:bodyPr>
          <a:lstStyle/>
          <a:p>
            <a:r>
              <a:rPr lang="en-US" b="1" u="sng" dirty="0">
                <a:solidFill>
                  <a:schemeClr val="bg1"/>
                </a:solidFill>
              </a:rPr>
              <a:t>BODILY REPRESENTATIONS</a:t>
            </a:r>
            <a:endParaRPr lang="en-GB" b="1" u="sng" dirty="0">
              <a:solidFill>
                <a:schemeClr val="bg1"/>
              </a:solidFill>
            </a:endParaRPr>
          </a:p>
        </p:txBody>
      </p:sp>
      <p:sp>
        <p:nvSpPr>
          <p:cNvPr id="216" name="TextBox 215">
            <a:extLst>
              <a:ext uri="{FF2B5EF4-FFF2-40B4-BE49-F238E27FC236}">
                <a16:creationId xmlns:a16="http://schemas.microsoft.com/office/drawing/2014/main" id="{53793E02-D62D-251B-D8F0-C2BE0525BF26}"/>
              </a:ext>
            </a:extLst>
          </p:cNvPr>
          <p:cNvSpPr txBox="1"/>
          <p:nvPr/>
        </p:nvSpPr>
        <p:spPr>
          <a:xfrm>
            <a:off x="16374224" y="6468032"/>
            <a:ext cx="8484781" cy="369332"/>
          </a:xfrm>
          <a:prstGeom prst="rect">
            <a:avLst/>
          </a:prstGeom>
          <a:noFill/>
        </p:spPr>
        <p:txBody>
          <a:bodyPr wrap="square" rtlCol="0">
            <a:spAutoFit/>
          </a:bodyPr>
          <a:lstStyle/>
          <a:p>
            <a:r>
              <a:rPr lang="en-US" b="1" u="sng" dirty="0">
                <a:solidFill>
                  <a:schemeClr val="bg1"/>
                </a:solidFill>
              </a:rPr>
              <a:t>HEIRARCHICAL PROPORTIONS</a:t>
            </a:r>
            <a:endParaRPr lang="en-GB" b="1" u="sng" dirty="0">
              <a:solidFill>
                <a:schemeClr val="bg1"/>
              </a:solidFill>
            </a:endParaRPr>
          </a:p>
        </p:txBody>
      </p:sp>
      <p:pic>
        <p:nvPicPr>
          <p:cNvPr id="221" name="Picture 220" descr="A stone with a grape and vine engraved on it&#10;&#10;Description automatically generated">
            <a:extLst>
              <a:ext uri="{FF2B5EF4-FFF2-40B4-BE49-F238E27FC236}">
                <a16:creationId xmlns:a16="http://schemas.microsoft.com/office/drawing/2014/main" id="{1957F0BF-3AD4-71E3-050B-0195B8BFE653}"/>
              </a:ext>
            </a:extLst>
          </p:cNvPr>
          <p:cNvPicPr>
            <a:picLocks noChangeAspect="1"/>
          </p:cNvPicPr>
          <p:nvPr/>
        </p:nvPicPr>
        <p:blipFill rotWithShape="1">
          <a:blip r:embed="rId2">
            <a:extLst>
              <a:ext uri="{28A0092B-C50C-407E-A947-70E740481C1C}">
                <a14:useLocalDpi xmlns:a14="http://schemas.microsoft.com/office/drawing/2010/main" val="0"/>
              </a:ext>
            </a:extLst>
          </a:blip>
          <a:srcRect l="6072" t="18999" r="7301" b="19802"/>
          <a:stretch/>
        </p:blipFill>
        <p:spPr>
          <a:xfrm>
            <a:off x="654257" y="921400"/>
            <a:ext cx="2952662" cy="1668717"/>
          </a:xfrm>
          <a:prstGeom prst="rect">
            <a:avLst/>
          </a:prstGeom>
        </p:spPr>
      </p:pic>
      <p:pic>
        <p:nvPicPr>
          <p:cNvPr id="223" name="Picture 222" descr="A painting of food and food items&#10;&#10;Description automatically generated">
            <a:extLst>
              <a:ext uri="{FF2B5EF4-FFF2-40B4-BE49-F238E27FC236}">
                <a16:creationId xmlns:a16="http://schemas.microsoft.com/office/drawing/2014/main" id="{ECFA7C1C-ADD5-9779-350E-B8ECB369010A}"/>
              </a:ext>
            </a:extLst>
          </p:cNvPr>
          <p:cNvPicPr>
            <a:picLocks noChangeAspect="1"/>
          </p:cNvPicPr>
          <p:nvPr/>
        </p:nvPicPr>
        <p:blipFill rotWithShape="1">
          <a:blip r:embed="rId3">
            <a:extLst>
              <a:ext uri="{28A0092B-C50C-407E-A947-70E740481C1C}">
                <a14:useLocalDpi xmlns:a14="http://schemas.microsoft.com/office/drawing/2010/main" val="0"/>
              </a:ext>
            </a:extLst>
          </a:blip>
          <a:srcRect b="7426"/>
          <a:stretch/>
        </p:blipFill>
        <p:spPr>
          <a:xfrm>
            <a:off x="3471082" y="3449216"/>
            <a:ext cx="2740977" cy="2445693"/>
          </a:xfrm>
          <a:prstGeom prst="rect">
            <a:avLst/>
          </a:prstGeom>
        </p:spPr>
      </p:pic>
      <p:sp>
        <p:nvSpPr>
          <p:cNvPr id="224" name="TextBox 223">
            <a:extLst>
              <a:ext uri="{FF2B5EF4-FFF2-40B4-BE49-F238E27FC236}">
                <a16:creationId xmlns:a16="http://schemas.microsoft.com/office/drawing/2014/main" id="{1D44BA75-74B1-A399-2C56-E0CD794D7A5D}"/>
              </a:ext>
            </a:extLst>
          </p:cNvPr>
          <p:cNvSpPr txBox="1"/>
          <p:nvPr/>
        </p:nvSpPr>
        <p:spPr>
          <a:xfrm>
            <a:off x="746414" y="2684424"/>
            <a:ext cx="2439463" cy="3693319"/>
          </a:xfrm>
          <a:prstGeom prst="rect">
            <a:avLst/>
          </a:prstGeom>
          <a:noFill/>
        </p:spPr>
        <p:txBody>
          <a:bodyPr wrap="square" rtlCol="0">
            <a:spAutoFit/>
          </a:bodyPr>
          <a:lstStyle/>
          <a:p>
            <a:r>
              <a:rPr lang="en-US" dirty="0">
                <a:solidFill>
                  <a:schemeClr val="bg1"/>
                </a:solidFill>
              </a:rPr>
              <a:t>Traditional Egyptian art styles represented offerings of food in a colorful, yet one-dimensional way. Food depicted in this way was often an offering to a particular deity, rather than an insight into the daily live of Egyptians.</a:t>
            </a:r>
            <a:endParaRPr lang="en-GB" dirty="0">
              <a:solidFill>
                <a:schemeClr val="bg1"/>
              </a:solidFill>
            </a:endParaRPr>
          </a:p>
        </p:txBody>
      </p:sp>
      <p:sp>
        <p:nvSpPr>
          <p:cNvPr id="225" name="TextBox 224">
            <a:extLst>
              <a:ext uri="{FF2B5EF4-FFF2-40B4-BE49-F238E27FC236}">
                <a16:creationId xmlns:a16="http://schemas.microsoft.com/office/drawing/2014/main" id="{C4328B40-EF37-92A4-EF3E-D2DF367285BD}"/>
              </a:ext>
            </a:extLst>
          </p:cNvPr>
          <p:cNvSpPr txBox="1"/>
          <p:nvPr/>
        </p:nvSpPr>
        <p:spPr>
          <a:xfrm>
            <a:off x="3825241" y="818355"/>
            <a:ext cx="2740976" cy="2308324"/>
          </a:xfrm>
          <a:prstGeom prst="rect">
            <a:avLst/>
          </a:prstGeom>
          <a:noFill/>
        </p:spPr>
        <p:txBody>
          <a:bodyPr wrap="square" rtlCol="0">
            <a:spAutoFit/>
          </a:bodyPr>
          <a:lstStyle/>
          <a:p>
            <a:r>
              <a:rPr lang="en-US" dirty="0">
                <a:solidFill>
                  <a:schemeClr val="bg1"/>
                </a:solidFill>
              </a:rPr>
              <a:t>The Amarna art style portrayed foods in a very realistic lens. Stone was often chiseled into to give a detailed view, almost breathing life into the stone itself.</a:t>
            </a:r>
            <a:endParaRPr lang="en-GB" dirty="0">
              <a:solidFill>
                <a:schemeClr val="bg1"/>
              </a:solidFill>
            </a:endParaRPr>
          </a:p>
        </p:txBody>
      </p:sp>
      <p:pic>
        <p:nvPicPr>
          <p:cNvPr id="229" name="Picture 228" descr="A stone carving of a person&#10;&#10;Description automatically generated">
            <a:extLst>
              <a:ext uri="{FF2B5EF4-FFF2-40B4-BE49-F238E27FC236}">
                <a16:creationId xmlns:a16="http://schemas.microsoft.com/office/drawing/2014/main" id="{5FA0924F-DD50-A27A-63A0-F958914FF9AF}"/>
              </a:ext>
            </a:extLst>
          </p:cNvPr>
          <p:cNvPicPr>
            <a:picLocks noChangeAspect="1"/>
          </p:cNvPicPr>
          <p:nvPr/>
        </p:nvPicPr>
        <p:blipFill rotWithShape="1">
          <a:blip r:embed="rId4">
            <a:extLst>
              <a:ext uri="{28A0092B-C50C-407E-A947-70E740481C1C}">
                <a14:useLocalDpi xmlns:a14="http://schemas.microsoft.com/office/drawing/2010/main" val="0"/>
              </a:ext>
            </a:extLst>
          </a:blip>
          <a:srcRect l="30812" t="2218" r="35590"/>
          <a:stretch/>
        </p:blipFill>
        <p:spPr>
          <a:xfrm>
            <a:off x="697142" y="6986952"/>
            <a:ext cx="2377141" cy="3521689"/>
          </a:xfrm>
          <a:prstGeom prst="rect">
            <a:avLst/>
          </a:prstGeom>
        </p:spPr>
      </p:pic>
      <p:sp>
        <p:nvSpPr>
          <p:cNvPr id="230" name="TextBox 229">
            <a:extLst>
              <a:ext uri="{FF2B5EF4-FFF2-40B4-BE49-F238E27FC236}">
                <a16:creationId xmlns:a16="http://schemas.microsoft.com/office/drawing/2014/main" id="{3AFD6994-0053-A461-077B-48897550F5D3}"/>
              </a:ext>
            </a:extLst>
          </p:cNvPr>
          <p:cNvSpPr txBox="1"/>
          <p:nvPr/>
        </p:nvSpPr>
        <p:spPr>
          <a:xfrm>
            <a:off x="3214529" y="7185814"/>
            <a:ext cx="1981200" cy="3416320"/>
          </a:xfrm>
          <a:prstGeom prst="rect">
            <a:avLst/>
          </a:prstGeom>
          <a:noFill/>
        </p:spPr>
        <p:txBody>
          <a:bodyPr wrap="square" rtlCol="0">
            <a:spAutoFit/>
          </a:bodyPr>
          <a:lstStyle/>
          <a:p>
            <a:r>
              <a:rPr lang="en-US" dirty="0">
                <a:solidFill>
                  <a:schemeClr val="bg1"/>
                </a:solidFill>
              </a:rPr>
              <a:t>Akhenaten was portrayed in a godly, yet informal way. Often Akhenaten is seen with a bulging stomach, an elongated neck, and large lips. </a:t>
            </a:r>
            <a:endParaRPr lang="en-GB" dirty="0">
              <a:solidFill>
                <a:schemeClr val="bg1"/>
              </a:solidFill>
            </a:endParaRPr>
          </a:p>
        </p:txBody>
      </p:sp>
      <p:sp>
        <p:nvSpPr>
          <p:cNvPr id="231" name="TextBox 230">
            <a:extLst>
              <a:ext uri="{FF2B5EF4-FFF2-40B4-BE49-F238E27FC236}">
                <a16:creationId xmlns:a16="http://schemas.microsoft.com/office/drawing/2014/main" id="{1F079513-4803-DD0F-FA4F-8F61E014C13B}"/>
              </a:ext>
            </a:extLst>
          </p:cNvPr>
          <p:cNvSpPr txBox="1"/>
          <p:nvPr/>
        </p:nvSpPr>
        <p:spPr>
          <a:xfrm>
            <a:off x="7086850" y="4692824"/>
            <a:ext cx="6294120" cy="5909310"/>
          </a:xfrm>
          <a:prstGeom prst="rect">
            <a:avLst/>
          </a:prstGeom>
          <a:noFill/>
          <a:ln>
            <a:solidFill>
              <a:schemeClr val="accent1"/>
            </a:solidFill>
          </a:ln>
        </p:spPr>
        <p:txBody>
          <a:bodyPr wrap="square" rtlCol="0">
            <a:spAutoFit/>
          </a:bodyPr>
          <a:lstStyle/>
          <a:p>
            <a:pPr algn="ctr"/>
            <a:r>
              <a:rPr lang="en-US" dirty="0">
                <a:solidFill>
                  <a:schemeClr val="bg1"/>
                </a:solidFill>
              </a:rPr>
              <a:t>Spanning over 3,000 years, the Egyptian civilization had a unique and identifiable art style. Spanning thirty-one dynasties, the traditional art styles followed the same structure. This came to a sudden halt during the reign of Akhenaten. Creating a monolatrous state, allowing only the state-wide worship of the Aten, Egypt's artistic styles dramatically shifted to a fluid and organic approach.</a:t>
            </a:r>
          </a:p>
          <a:p>
            <a:pPr algn="ctr"/>
            <a:endParaRPr lang="en-US" dirty="0">
              <a:solidFill>
                <a:schemeClr val="bg1"/>
              </a:solidFill>
            </a:endParaRPr>
          </a:p>
          <a:p>
            <a:pPr algn="ctr"/>
            <a:r>
              <a:rPr lang="en-US" dirty="0">
                <a:solidFill>
                  <a:schemeClr val="bg1"/>
                </a:solidFill>
              </a:rPr>
              <a:t>As a period that lasted nearly fifty years, the Amarna period has some of the most iconic discoveries like the Nefertiti Bust and the boundary stela. However, with, even the small discoveries made in the region can illustrate the Amarna art style perfectly.</a:t>
            </a:r>
          </a:p>
          <a:p>
            <a:pPr algn="ctr"/>
            <a:endParaRPr lang="en-US" dirty="0">
              <a:solidFill>
                <a:schemeClr val="bg1"/>
              </a:solidFill>
            </a:endParaRPr>
          </a:p>
          <a:p>
            <a:pPr algn="ctr"/>
            <a:r>
              <a:rPr lang="en-US" dirty="0">
                <a:solidFill>
                  <a:schemeClr val="bg1"/>
                </a:solidFill>
              </a:rPr>
              <a:t>4 of the most notable distinctions between the traditional and Amarna styles can be seen through representations of nature, the divine and body types, and most importantly, the detachment from the traditional hierarchical proportions that over 3,000 years of art abided by.</a:t>
            </a:r>
            <a:endParaRPr lang="en-GB" dirty="0">
              <a:solidFill>
                <a:schemeClr val="bg1"/>
              </a:solidFill>
            </a:endParaRPr>
          </a:p>
        </p:txBody>
      </p:sp>
      <p:cxnSp>
        <p:nvCxnSpPr>
          <p:cNvPr id="233" name="Straight Connector 232">
            <a:extLst>
              <a:ext uri="{FF2B5EF4-FFF2-40B4-BE49-F238E27FC236}">
                <a16:creationId xmlns:a16="http://schemas.microsoft.com/office/drawing/2014/main" id="{3E0728A5-CCDB-8DF3-0693-49D5F3FC309D}"/>
              </a:ext>
            </a:extLst>
          </p:cNvPr>
          <p:cNvCxnSpPr>
            <a:cxnSpLocks/>
          </p:cNvCxnSpPr>
          <p:nvPr/>
        </p:nvCxnSpPr>
        <p:spPr>
          <a:xfrm>
            <a:off x="508000" y="14464145"/>
            <a:ext cx="1997456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37" name="Straight Connector 236">
            <a:extLst>
              <a:ext uri="{FF2B5EF4-FFF2-40B4-BE49-F238E27FC236}">
                <a16:creationId xmlns:a16="http://schemas.microsoft.com/office/drawing/2014/main" id="{C7744C88-D2B9-6F6E-EAB1-43FD6AF35B27}"/>
              </a:ext>
            </a:extLst>
          </p:cNvPr>
          <p:cNvCxnSpPr/>
          <p:nvPr/>
        </p:nvCxnSpPr>
        <p:spPr>
          <a:xfrm>
            <a:off x="20492720" y="14149185"/>
            <a:ext cx="0" cy="629920"/>
          </a:xfrm>
          <a:prstGeom prst="line">
            <a:avLst/>
          </a:prstGeom>
        </p:spPr>
        <p:style>
          <a:lnRef idx="2">
            <a:schemeClr val="accent1"/>
          </a:lnRef>
          <a:fillRef idx="0">
            <a:schemeClr val="accent1"/>
          </a:fillRef>
          <a:effectRef idx="1">
            <a:schemeClr val="accent1"/>
          </a:effectRef>
          <a:fontRef idx="minor">
            <a:schemeClr val="tx1"/>
          </a:fontRef>
        </p:style>
      </p:cxnSp>
      <p:cxnSp>
        <p:nvCxnSpPr>
          <p:cNvPr id="238" name="Straight Connector 237">
            <a:extLst>
              <a:ext uri="{FF2B5EF4-FFF2-40B4-BE49-F238E27FC236}">
                <a16:creationId xmlns:a16="http://schemas.microsoft.com/office/drawing/2014/main" id="{88E92521-99D1-EEC7-EB92-844E39ECEBF1}"/>
              </a:ext>
            </a:extLst>
          </p:cNvPr>
          <p:cNvCxnSpPr/>
          <p:nvPr/>
        </p:nvCxnSpPr>
        <p:spPr>
          <a:xfrm>
            <a:off x="508000" y="14149185"/>
            <a:ext cx="0" cy="629920"/>
          </a:xfrm>
          <a:prstGeom prst="line">
            <a:avLst/>
          </a:prstGeom>
        </p:spPr>
        <p:style>
          <a:lnRef idx="2">
            <a:schemeClr val="accent1"/>
          </a:lnRef>
          <a:fillRef idx="0">
            <a:schemeClr val="accent1"/>
          </a:fillRef>
          <a:effectRef idx="1">
            <a:schemeClr val="accent1"/>
          </a:effectRef>
          <a:fontRef idx="minor">
            <a:schemeClr val="tx1"/>
          </a:fontRef>
        </p:style>
      </p:cxnSp>
      <p:sp>
        <p:nvSpPr>
          <p:cNvPr id="239" name="TextBox 238">
            <a:extLst>
              <a:ext uri="{FF2B5EF4-FFF2-40B4-BE49-F238E27FC236}">
                <a16:creationId xmlns:a16="http://schemas.microsoft.com/office/drawing/2014/main" id="{FC504DA8-84E0-162B-DA57-D321A0C7BF76}"/>
              </a:ext>
            </a:extLst>
          </p:cNvPr>
          <p:cNvSpPr txBox="1"/>
          <p:nvPr/>
        </p:nvSpPr>
        <p:spPr>
          <a:xfrm>
            <a:off x="-20360" y="14682914"/>
            <a:ext cx="1434005" cy="369332"/>
          </a:xfrm>
          <a:prstGeom prst="rect">
            <a:avLst/>
          </a:prstGeom>
          <a:noFill/>
        </p:spPr>
        <p:txBody>
          <a:bodyPr wrap="square" rtlCol="0">
            <a:spAutoFit/>
          </a:bodyPr>
          <a:lstStyle/>
          <a:p>
            <a:r>
              <a:rPr lang="en-US" dirty="0"/>
              <a:t>c.3100BC</a:t>
            </a:r>
            <a:endParaRPr lang="en-GB" dirty="0"/>
          </a:p>
        </p:txBody>
      </p:sp>
      <p:sp>
        <p:nvSpPr>
          <p:cNvPr id="240" name="TextBox 239">
            <a:extLst>
              <a:ext uri="{FF2B5EF4-FFF2-40B4-BE49-F238E27FC236}">
                <a16:creationId xmlns:a16="http://schemas.microsoft.com/office/drawing/2014/main" id="{567AF0B9-6350-723F-34F1-F09CFFB4BD8A}"/>
              </a:ext>
            </a:extLst>
          </p:cNvPr>
          <p:cNvSpPr txBox="1"/>
          <p:nvPr/>
        </p:nvSpPr>
        <p:spPr>
          <a:xfrm>
            <a:off x="19972112" y="14682913"/>
            <a:ext cx="911853" cy="369332"/>
          </a:xfrm>
          <a:prstGeom prst="rect">
            <a:avLst/>
          </a:prstGeom>
          <a:noFill/>
        </p:spPr>
        <p:txBody>
          <a:bodyPr wrap="none" rtlCol="0">
            <a:spAutoFit/>
          </a:bodyPr>
          <a:lstStyle/>
          <a:p>
            <a:r>
              <a:rPr lang="en-US" dirty="0"/>
              <a:t>c.30BC</a:t>
            </a:r>
            <a:endParaRPr lang="en-GB" dirty="0"/>
          </a:p>
        </p:txBody>
      </p:sp>
      <p:sp>
        <p:nvSpPr>
          <p:cNvPr id="241" name="TextBox 240">
            <a:extLst>
              <a:ext uri="{FF2B5EF4-FFF2-40B4-BE49-F238E27FC236}">
                <a16:creationId xmlns:a16="http://schemas.microsoft.com/office/drawing/2014/main" id="{FD85880F-F340-4348-52BD-3DDBDE984B98}"/>
              </a:ext>
            </a:extLst>
          </p:cNvPr>
          <p:cNvSpPr txBox="1"/>
          <p:nvPr/>
        </p:nvSpPr>
        <p:spPr>
          <a:xfrm>
            <a:off x="466901" y="14057732"/>
            <a:ext cx="1534600" cy="430887"/>
          </a:xfrm>
          <a:prstGeom prst="rect">
            <a:avLst/>
          </a:prstGeom>
          <a:noFill/>
        </p:spPr>
        <p:txBody>
          <a:bodyPr wrap="square" rtlCol="0">
            <a:spAutoFit/>
          </a:bodyPr>
          <a:lstStyle/>
          <a:p>
            <a:r>
              <a:rPr lang="en-US" sz="1100" dirty="0"/>
              <a:t>Egypt is united under Narmer</a:t>
            </a:r>
            <a:endParaRPr lang="en-GB" sz="1100" dirty="0"/>
          </a:p>
        </p:txBody>
      </p:sp>
      <p:sp>
        <p:nvSpPr>
          <p:cNvPr id="242" name="TextBox 241">
            <a:extLst>
              <a:ext uri="{FF2B5EF4-FFF2-40B4-BE49-F238E27FC236}">
                <a16:creationId xmlns:a16="http://schemas.microsoft.com/office/drawing/2014/main" id="{153BF940-D3B6-3BF7-A3AC-ACC70ACE06E1}"/>
              </a:ext>
            </a:extLst>
          </p:cNvPr>
          <p:cNvSpPr txBox="1"/>
          <p:nvPr/>
        </p:nvSpPr>
        <p:spPr>
          <a:xfrm>
            <a:off x="18889066" y="14162951"/>
            <a:ext cx="1487908" cy="261610"/>
          </a:xfrm>
          <a:prstGeom prst="rect">
            <a:avLst/>
          </a:prstGeom>
          <a:noFill/>
        </p:spPr>
        <p:txBody>
          <a:bodyPr wrap="none" rtlCol="0">
            <a:spAutoFit/>
          </a:bodyPr>
          <a:lstStyle/>
          <a:p>
            <a:r>
              <a:rPr lang="en-US" sz="1100" dirty="0"/>
              <a:t>Romans invade Egypt</a:t>
            </a:r>
            <a:endParaRPr lang="en-GB" sz="1100" dirty="0"/>
          </a:p>
        </p:txBody>
      </p:sp>
      <p:cxnSp>
        <p:nvCxnSpPr>
          <p:cNvPr id="243" name="Straight Connector 242">
            <a:extLst>
              <a:ext uri="{FF2B5EF4-FFF2-40B4-BE49-F238E27FC236}">
                <a16:creationId xmlns:a16="http://schemas.microsoft.com/office/drawing/2014/main" id="{E1A70389-596B-7B65-5505-44D2B04DAB35}"/>
              </a:ext>
            </a:extLst>
          </p:cNvPr>
          <p:cNvCxnSpPr>
            <a:cxnSpLocks/>
          </p:cNvCxnSpPr>
          <p:nvPr/>
        </p:nvCxnSpPr>
        <p:spPr>
          <a:xfrm>
            <a:off x="10660380" y="14460821"/>
            <a:ext cx="0" cy="342757"/>
          </a:xfrm>
          <a:prstGeom prst="line">
            <a:avLst/>
          </a:prstGeom>
        </p:spPr>
        <p:style>
          <a:lnRef idx="2">
            <a:schemeClr val="accent1"/>
          </a:lnRef>
          <a:fillRef idx="0">
            <a:schemeClr val="accent1"/>
          </a:fillRef>
          <a:effectRef idx="1">
            <a:schemeClr val="accent1"/>
          </a:effectRef>
          <a:fontRef idx="minor">
            <a:schemeClr val="tx1"/>
          </a:fontRef>
        </p:style>
      </p:cxnSp>
      <p:sp>
        <p:nvSpPr>
          <p:cNvPr id="244" name="TextBox 243">
            <a:extLst>
              <a:ext uri="{FF2B5EF4-FFF2-40B4-BE49-F238E27FC236}">
                <a16:creationId xmlns:a16="http://schemas.microsoft.com/office/drawing/2014/main" id="{AD16C324-6884-08DA-E965-B61B5C143909}"/>
              </a:ext>
            </a:extLst>
          </p:cNvPr>
          <p:cNvSpPr txBox="1"/>
          <p:nvPr/>
        </p:nvSpPr>
        <p:spPr>
          <a:xfrm>
            <a:off x="9898212" y="14682913"/>
            <a:ext cx="1533048" cy="369332"/>
          </a:xfrm>
          <a:prstGeom prst="rect">
            <a:avLst/>
          </a:prstGeom>
          <a:noFill/>
        </p:spPr>
        <p:txBody>
          <a:bodyPr wrap="none" rtlCol="0">
            <a:spAutoFit/>
          </a:bodyPr>
          <a:lstStyle/>
          <a:p>
            <a:r>
              <a:rPr lang="en-US" dirty="0"/>
              <a:t>1348-1320BC</a:t>
            </a:r>
            <a:endParaRPr lang="en-GB" dirty="0"/>
          </a:p>
        </p:txBody>
      </p:sp>
      <p:cxnSp>
        <p:nvCxnSpPr>
          <p:cNvPr id="246" name="Straight Connector 245">
            <a:extLst>
              <a:ext uri="{FF2B5EF4-FFF2-40B4-BE49-F238E27FC236}">
                <a16:creationId xmlns:a16="http://schemas.microsoft.com/office/drawing/2014/main" id="{4A687F8D-CF1E-2819-7013-6E64120B150B}"/>
              </a:ext>
            </a:extLst>
          </p:cNvPr>
          <p:cNvCxnSpPr/>
          <p:nvPr/>
        </p:nvCxnSpPr>
        <p:spPr>
          <a:xfrm>
            <a:off x="2534856" y="14464145"/>
            <a:ext cx="0" cy="314960"/>
          </a:xfrm>
          <a:prstGeom prst="line">
            <a:avLst/>
          </a:prstGeom>
        </p:spPr>
        <p:style>
          <a:lnRef idx="2">
            <a:schemeClr val="accent1"/>
          </a:lnRef>
          <a:fillRef idx="0">
            <a:schemeClr val="accent1"/>
          </a:fillRef>
          <a:effectRef idx="1">
            <a:schemeClr val="accent1"/>
          </a:effectRef>
          <a:fontRef idx="minor">
            <a:schemeClr val="tx1"/>
          </a:fontRef>
        </p:style>
      </p:cxnSp>
      <p:cxnSp>
        <p:nvCxnSpPr>
          <p:cNvPr id="247" name="Straight Connector 246">
            <a:extLst>
              <a:ext uri="{FF2B5EF4-FFF2-40B4-BE49-F238E27FC236}">
                <a16:creationId xmlns:a16="http://schemas.microsoft.com/office/drawing/2014/main" id="{4DB9C7B8-CC15-5AE3-53ED-C64A64D77123}"/>
              </a:ext>
            </a:extLst>
          </p:cNvPr>
          <p:cNvCxnSpPr/>
          <p:nvPr/>
        </p:nvCxnSpPr>
        <p:spPr>
          <a:xfrm>
            <a:off x="5082664" y="14464145"/>
            <a:ext cx="0" cy="314960"/>
          </a:xfrm>
          <a:prstGeom prst="line">
            <a:avLst/>
          </a:prstGeom>
        </p:spPr>
        <p:style>
          <a:lnRef idx="2">
            <a:schemeClr val="accent1"/>
          </a:lnRef>
          <a:fillRef idx="0">
            <a:schemeClr val="accent1"/>
          </a:fillRef>
          <a:effectRef idx="1">
            <a:schemeClr val="accent1"/>
          </a:effectRef>
          <a:fontRef idx="minor">
            <a:schemeClr val="tx1"/>
          </a:fontRef>
        </p:style>
      </p:cxnSp>
      <p:cxnSp>
        <p:nvCxnSpPr>
          <p:cNvPr id="248" name="Straight Connector 247">
            <a:extLst>
              <a:ext uri="{FF2B5EF4-FFF2-40B4-BE49-F238E27FC236}">
                <a16:creationId xmlns:a16="http://schemas.microsoft.com/office/drawing/2014/main" id="{57003E77-F66F-4448-5544-C345701B7A91}"/>
              </a:ext>
            </a:extLst>
          </p:cNvPr>
          <p:cNvCxnSpPr/>
          <p:nvPr/>
        </p:nvCxnSpPr>
        <p:spPr>
          <a:xfrm>
            <a:off x="7780116" y="14464145"/>
            <a:ext cx="0" cy="314960"/>
          </a:xfrm>
          <a:prstGeom prst="line">
            <a:avLst/>
          </a:prstGeom>
        </p:spPr>
        <p:style>
          <a:lnRef idx="2">
            <a:schemeClr val="accent1"/>
          </a:lnRef>
          <a:fillRef idx="0">
            <a:schemeClr val="accent1"/>
          </a:fillRef>
          <a:effectRef idx="1">
            <a:schemeClr val="accent1"/>
          </a:effectRef>
          <a:fontRef idx="minor">
            <a:schemeClr val="tx1"/>
          </a:fontRef>
        </p:style>
      </p:cxnSp>
      <p:cxnSp>
        <p:nvCxnSpPr>
          <p:cNvPr id="251" name="Straight Connector 250">
            <a:extLst>
              <a:ext uri="{FF2B5EF4-FFF2-40B4-BE49-F238E27FC236}">
                <a16:creationId xmlns:a16="http://schemas.microsoft.com/office/drawing/2014/main" id="{BB794687-780C-65BC-23D3-79A7CEACE437}"/>
              </a:ext>
            </a:extLst>
          </p:cNvPr>
          <p:cNvCxnSpPr/>
          <p:nvPr/>
        </p:nvCxnSpPr>
        <p:spPr>
          <a:xfrm>
            <a:off x="13208643" y="14476891"/>
            <a:ext cx="0" cy="314960"/>
          </a:xfrm>
          <a:prstGeom prst="line">
            <a:avLst/>
          </a:prstGeom>
        </p:spPr>
        <p:style>
          <a:lnRef idx="2">
            <a:schemeClr val="accent1"/>
          </a:lnRef>
          <a:fillRef idx="0">
            <a:schemeClr val="accent1"/>
          </a:fillRef>
          <a:effectRef idx="1">
            <a:schemeClr val="accent1"/>
          </a:effectRef>
          <a:fontRef idx="minor">
            <a:schemeClr val="tx1"/>
          </a:fontRef>
        </p:style>
      </p:cxnSp>
      <p:sp>
        <p:nvSpPr>
          <p:cNvPr id="252" name="TextBox 251">
            <a:extLst>
              <a:ext uri="{FF2B5EF4-FFF2-40B4-BE49-F238E27FC236}">
                <a16:creationId xmlns:a16="http://schemas.microsoft.com/office/drawing/2014/main" id="{E8F60309-F0B3-53BD-7392-5455DFB9F1D7}"/>
              </a:ext>
            </a:extLst>
          </p:cNvPr>
          <p:cNvSpPr txBox="1"/>
          <p:nvPr/>
        </p:nvSpPr>
        <p:spPr>
          <a:xfrm>
            <a:off x="1940375" y="14705946"/>
            <a:ext cx="1234992" cy="369332"/>
          </a:xfrm>
          <a:prstGeom prst="rect">
            <a:avLst/>
          </a:prstGeom>
          <a:noFill/>
        </p:spPr>
        <p:txBody>
          <a:bodyPr wrap="square" rtlCol="0">
            <a:spAutoFit/>
          </a:bodyPr>
          <a:lstStyle/>
          <a:p>
            <a:r>
              <a:rPr lang="en-US" dirty="0"/>
              <a:t>c.2700BC</a:t>
            </a:r>
            <a:endParaRPr lang="en-GB" dirty="0"/>
          </a:p>
        </p:txBody>
      </p:sp>
      <p:sp>
        <p:nvSpPr>
          <p:cNvPr id="253" name="TextBox 252">
            <a:extLst>
              <a:ext uri="{FF2B5EF4-FFF2-40B4-BE49-F238E27FC236}">
                <a16:creationId xmlns:a16="http://schemas.microsoft.com/office/drawing/2014/main" id="{73C01569-0C46-C363-70CE-8B143E4E6818}"/>
              </a:ext>
            </a:extLst>
          </p:cNvPr>
          <p:cNvSpPr txBox="1"/>
          <p:nvPr/>
        </p:nvSpPr>
        <p:spPr>
          <a:xfrm>
            <a:off x="4503306" y="14685894"/>
            <a:ext cx="1158715" cy="369332"/>
          </a:xfrm>
          <a:prstGeom prst="rect">
            <a:avLst/>
          </a:prstGeom>
          <a:noFill/>
        </p:spPr>
        <p:txBody>
          <a:bodyPr wrap="none" rtlCol="0">
            <a:spAutoFit/>
          </a:bodyPr>
          <a:lstStyle/>
          <a:p>
            <a:r>
              <a:rPr lang="en-US" dirty="0"/>
              <a:t>c.1860BC</a:t>
            </a:r>
            <a:endParaRPr lang="en-GB" dirty="0"/>
          </a:p>
        </p:txBody>
      </p:sp>
      <p:sp>
        <p:nvSpPr>
          <p:cNvPr id="254" name="TextBox 253">
            <a:extLst>
              <a:ext uri="{FF2B5EF4-FFF2-40B4-BE49-F238E27FC236}">
                <a16:creationId xmlns:a16="http://schemas.microsoft.com/office/drawing/2014/main" id="{038A47FA-8CD3-5535-ED7F-D0C94C131B47}"/>
              </a:ext>
            </a:extLst>
          </p:cNvPr>
          <p:cNvSpPr txBox="1"/>
          <p:nvPr/>
        </p:nvSpPr>
        <p:spPr>
          <a:xfrm>
            <a:off x="2001501" y="14167972"/>
            <a:ext cx="1343638" cy="261610"/>
          </a:xfrm>
          <a:prstGeom prst="rect">
            <a:avLst/>
          </a:prstGeom>
          <a:noFill/>
        </p:spPr>
        <p:txBody>
          <a:bodyPr wrap="none" rtlCol="0">
            <a:spAutoFit/>
          </a:bodyPr>
          <a:lstStyle/>
          <a:p>
            <a:r>
              <a:rPr lang="en-US" sz="1100" dirty="0"/>
              <a:t>Evolution of writing</a:t>
            </a:r>
            <a:endParaRPr lang="en-GB" sz="1100" dirty="0"/>
          </a:p>
        </p:txBody>
      </p:sp>
      <p:sp>
        <p:nvSpPr>
          <p:cNvPr id="255" name="TextBox 254">
            <a:extLst>
              <a:ext uri="{FF2B5EF4-FFF2-40B4-BE49-F238E27FC236}">
                <a16:creationId xmlns:a16="http://schemas.microsoft.com/office/drawing/2014/main" id="{F55B1BF7-B764-AFBE-ABE8-11A7E3AC4761}"/>
              </a:ext>
            </a:extLst>
          </p:cNvPr>
          <p:cNvSpPr txBox="1"/>
          <p:nvPr/>
        </p:nvSpPr>
        <p:spPr>
          <a:xfrm>
            <a:off x="4099104" y="14057731"/>
            <a:ext cx="1928204" cy="430887"/>
          </a:xfrm>
          <a:prstGeom prst="rect">
            <a:avLst/>
          </a:prstGeom>
          <a:noFill/>
        </p:spPr>
        <p:txBody>
          <a:bodyPr wrap="square" rtlCol="0">
            <a:spAutoFit/>
          </a:bodyPr>
          <a:lstStyle/>
          <a:p>
            <a:pPr algn="ctr"/>
            <a:r>
              <a:rPr lang="en-US" sz="1100" dirty="0"/>
              <a:t>Egyptian period of peace under Senusret III</a:t>
            </a:r>
            <a:endParaRPr lang="en-GB" sz="1100" dirty="0"/>
          </a:p>
        </p:txBody>
      </p:sp>
      <p:sp>
        <p:nvSpPr>
          <p:cNvPr id="256" name="TextBox 255">
            <a:extLst>
              <a:ext uri="{FF2B5EF4-FFF2-40B4-BE49-F238E27FC236}">
                <a16:creationId xmlns:a16="http://schemas.microsoft.com/office/drawing/2014/main" id="{8B8C64A0-1C0F-94C6-D382-5BC2C672B4F6}"/>
              </a:ext>
            </a:extLst>
          </p:cNvPr>
          <p:cNvSpPr txBox="1"/>
          <p:nvPr/>
        </p:nvSpPr>
        <p:spPr>
          <a:xfrm>
            <a:off x="7093236" y="14682913"/>
            <a:ext cx="1158715" cy="369332"/>
          </a:xfrm>
          <a:prstGeom prst="rect">
            <a:avLst/>
          </a:prstGeom>
          <a:noFill/>
        </p:spPr>
        <p:txBody>
          <a:bodyPr wrap="none" rtlCol="0">
            <a:spAutoFit/>
          </a:bodyPr>
          <a:lstStyle/>
          <a:p>
            <a:r>
              <a:rPr lang="en-US" dirty="0"/>
              <a:t>c.1700BC</a:t>
            </a:r>
            <a:endParaRPr lang="en-GB" dirty="0"/>
          </a:p>
        </p:txBody>
      </p:sp>
      <p:sp>
        <p:nvSpPr>
          <p:cNvPr id="257" name="TextBox 256">
            <a:extLst>
              <a:ext uri="{FF2B5EF4-FFF2-40B4-BE49-F238E27FC236}">
                <a16:creationId xmlns:a16="http://schemas.microsoft.com/office/drawing/2014/main" id="{E05B3DC4-3488-F4B0-2097-64F78E9F68D7}"/>
              </a:ext>
            </a:extLst>
          </p:cNvPr>
          <p:cNvSpPr txBox="1"/>
          <p:nvPr/>
        </p:nvSpPr>
        <p:spPr>
          <a:xfrm>
            <a:off x="6812046" y="14029934"/>
            <a:ext cx="1936140" cy="430887"/>
          </a:xfrm>
          <a:prstGeom prst="rect">
            <a:avLst/>
          </a:prstGeom>
          <a:noFill/>
        </p:spPr>
        <p:txBody>
          <a:bodyPr wrap="square" rtlCol="0">
            <a:spAutoFit/>
          </a:bodyPr>
          <a:lstStyle/>
          <a:p>
            <a:pPr algn="ctr"/>
            <a:r>
              <a:rPr lang="en-US" sz="1100" dirty="0"/>
              <a:t>Oldest trace of the Egyptian Book of The Dead</a:t>
            </a:r>
            <a:endParaRPr lang="en-GB" sz="1100" dirty="0"/>
          </a:p>
        </p:txBody>
      </p:sp>
      <p:sp>
        <p:nvSpPr>
          <p:cNvPr id="259" name="TextBox 258">
            <a:extLst>
              <a:ext uri="{FF2B5EF4-FFF2-40B4-BE49-F238E27FC236}">
                <a16:creationId xmlns:a16="http://schemas.microsoft.com/office/drawing/2014/main" id="{D25BBDB5-7A73-D0AA-38D9-E3AA9B0FCC9C}"/>
              </a:ext>
            </a:extLst>
          </p:cNvPr>
          <p:cNvSpPr txBox="1"/>
          <p:nvPr/>
        </p:nvSpPr>
        <p:spPr>
          <a:xfrm>
            <a:off x="9751687" y="14162951"/>
            <a:ext cx="1817385" cy="261610"/>
          </a:xfrm>
          <a:prstGeom prst="rect">
            <a:avLst/>
          </a:prstGeom>
          <a:noFill/>
        </p:spPr>
        <p:txBody>
          <a:bodyPr wrap="square" rtlCol="0">
            <a:spAutoFit/>
          </a:bodyPr>
          <a:lstStyle/>
          <a:p>
            <a:pPr algn="ctr"/>
            <a:r>
              <a:rPr lang="en-US" sz="1100" dirty="0"/>
              <a:t>Rise and fall of the Aten</a:t>
            </a:r>
            <a:endParaRPr lang="en-GB" sz="1100" dirty="0"/>
          </a:p>
        </p:txBody>
      </p:sp>
      <p:sp>
        <p:nvSpPr>
          <p:cNvPr id="260" name="TextBox 259">
            <a:extLst>
              <a:ext uri="{FF2B5EF4-FFF2-40B4-BE49-F238E27FC236}">
                <a16:creationId xmlns:a16="http://schemas.microsoft.com/office/drawing/2014/main" id="{80F82A92-BDAD-88FE-F204-D36F7151F070}"/>
              </a:ext>
            </a:extLst>
          </p:cNvPr>
          <p:cNvSpPr txBox="1"/>
          <p:nvPr/>
        </p:nvSpPr>
        <p:spPr>
          <a:xfrm>
            <a:off x="14459935" y="14162951"/>
            <a:ext cx="2034531" cy="261610"/>
          </a:xfrm>
          <a:prstGeom prst="rect">
            <a:avLst/>
          </a:prstGeom>
          <a:noFill/>
        </p:spPr>
        <p:txBody>
          <a:bodyPr wrap="none" rtlCol="0">
            <a:spAutoFit/>
          </a:bodyPr>
          <a:lstStyle/>
          <a:p>
            <a:r>
              <a:rPr lang="en-US" sz="1100" dirty="0"/>
              <a:t>Kushites invade and rule Egypt</a:t>
            </a:r>
            <a:endParaRPr lang="en-GB" sz="1100" dirty="0"/>
          </a:p>
        </p:txBody>
      </p:sp>
      <p:sp>
        <p:nvSpPr>
          <p:cNvPr id="261" name="TextBox 260">
            <a:extLst>
              <a:ext uri="{FF2B5EF4-FFF2-40B4-BE49-F238E27FC236}">
                <a16:creationId xmlns:a16="http://schemas.microsoft.com/office/drawing/2014/main" id="{A67D1535-1CEC-88FC-88B2-33295AA72E58}"/>
              </a:ext>
            </a:extLst>
          </p:cNvPr>
          <p:cNvSpPr txBox="1"/>
          <p:nvPr/>
        </p:nvSpPr>
        <p:spPr>
          <a:xfrm>
            <a:off x="15084256" y="14705946"/>
            <a:ext cx="1035283" cy="369332"/>
          </a:xfrm>
          <a:prstGeom prst="rect">
            <a:avLst/>
          </a:prstGeom>
          <a:noFill/>
        </p:spPr>
        <p:txBody>
          <a:bodyPr wrap="none" rtlCol="0">
            <a:spAutoFit/>
          </a:bodyPr>
          <a:lstStyle/>
          <a:p>
            <a:r>
              <a:rPr lang="en-US" dirty="0"/>
              <a:t>c.728BC</a:t>
            </a:r>
            <a:endParaRPr lang="en-GB" dirty="0"/>
          </a:p>
        </p:txBody>
      </p:sp>
      <p:sp>
        <p:nvSpPr>
          <p:cNvPr id="262" name="TextBox 261">
            <a:extLst>
              <a:ext uri="{FF2B5EF4-FFF2-40B4-BE49-F238E27FC236}">
                <a16:creationId xmlns:a16="http://schemas.microsoft.com/office/drawing/2014/main" id="{36BB5495-1AA6-ABFF-ADCB-24D1EF42AF00}"/>
              </a:ext>
            </a:extLst>
          </p:cNvPr>
          <p:cNvSpPr txBox="1"/>
          <p:nvPr/>
        </p:nvSpPr>
        <p:spPr>
          <a:xfrm>
            <a:off x="17361599" y="14725756"/>
            <a:ext cx="1303562" cy="369332"/>
          </a:xfrm>
          <a:prstGeom prst="rect">
            <a:avLst/>
          </a:prstGeom>
          <a:noFill/>
        </p:spPr>
        <p:txBody>
          <a:bodyPr wrap="none" rtlCol="0">
            <a:spAutoFit/>
          </a:bodyPr>
          <a:lstStyle/>
          <a:p>
            <a:r>
              <a:rPr lang="en-US" dirty="0"/>
              <a:t>673-332BC</a:t>
            </a:r>
            <a:endParaRPr lang="en-GB" dirty="0"/>
          </a:p>
        </p:txBody>
      </p:sp>
      <p:sp>
        <p:nvSpPr>
          <p:cNvPr id="263" name="TextBox 262">
            <a:extLst>
              <a:ext uri="{FF2B5EF4-FFF2-40B4-BE49-F238E27FC236}">
                <a16:creationId xmlns:a16="http://schemas.microsoft.com/office/drawing/2014/main" id="{FD787754-9EB1-F99D-42CA-1CDE5F440B70}"/>
              </a:ext>
            </a:extLst>
          </p:cNvPr>
          <p:cNvSpPr txBox="1"/>
          <p:nvPr/>
        </p:nvSpPr>
        <p:spPr>
          <a:xfrm>
            <a:off x="16952070" y="14172635"/>
            <a:ext cx="1786066" cy="261610"/>
          </a:xfrm>
          <a:prstGeom prst="rect">
            <a:avLst/>
          </a:prstGeom>
          <a:noFill/>
        </p:spPr>
        <p:txBody>
          <a:bodyPr wrap="none" rtlCol="0">
            <a:spAutoFit/>
          </a:bodyPr>
          <a:lstStyle/>
          <a:p>
            <a:r>
              <a:rPr lang="en-US" sz="1100" dirty="0"/>
              <a:t>End of native Egyptian rule</a:t>
            </a:r>
            <a:endParaRPr lang="en-GB" sz="1100" dirty="0"/>
          </a:p>
        </p:txBody>
      </p:sp>
      <p:sp>
        <p:nvSpPr>
          <p:cNvPr id="264" name="TextBox 263">
            <a:extLst>
              <a:ext uri="{FF2B5EF4-FFF2-40B4-BE49-F238E27FC236}">
                <a16:creationId xmlns:a16="http://schemas.microsoft.com/office/drawing/2014/main" id="{8D28633D-3654-0F91-329A-7E3B14C94F91}"/>
              </a:ext>
            </a:extLst>
          </p:cNvPr>
          <p:cNvSpPr txBox="1"/>
          <p:nvPr/>
        </p:nvSpPr>
        <p:spPr>
          <a:xfrm>
            <a:off x="12429997" y="14682913"/>
            <a:ext cx="1533048" cy="369332"/>
          </a:xfrm>
          <a:prstGeom prst="rect">
            <a:avLst/>
          </a:prstGeom>
          <a:noFill/>
        </p:spPr>
        <p:txBody>
          <a:bodyPr wrap="none" rtlCol="0">
            <a:spAutoFit/>
          </a:bodyPr>
          <a:lstStyle/>
          <a:p>
            <a:r>
              <a:rPr lang="en-US" dirty="0"/>
              <a:t>1279-1213BC</a:t>
            </a:r>
            <a:endParaRPr lang="en-GB" dirty="0"/>
          </a:p>
        </p:txBody>
      </p:sp>
      <p:sp>
        <p:nvSpPr>
          <p:cNvPr id="265" name="TextBox 264">
            <a:extLst>
              <a:ext uri="{FF2B5EF4-FFF2-40B4-BE49-F238E27FC236}">
                <a16:creationId xmlns:a16="http://schemas.microsoft.com/office/drawing/2014/main" id="{6C04A3A3-F311-B0DF-A225-D8BF90E5B01A}"/>
              </a:ext>
            </a:extLst>
          </p:cNvPr>
          <p:cNvSpPr txBox="1"/>
          <p:nvPr/>
        </p:nvSpPr>
        <p:spPr>
          <a:xfrm>
            <a:off x="12218871" y="14163967"/>
            <a:ext cx="1798890" cy="261610"/>
          </a:xfrm>
          <a:prstGeom prst="rect">
            <a:avLst/>
          </a:prstGeom>
          <a:noFill/>
        </p:spPr>
        <p:txBody>
          <a:bodyPr wrap="none" rtlCol="0">
            <a:spAutoFit/>
          </a:bodyPr>
          <a:lstStyle/>
          <a:p>
            <a:r>
              <a:rPr lang="en-US" sz="1100" dirty="0"/>
              <a:t>Rule of Rameses the Great</a:t>
            </a:r>
            <a:endParaRPr lang="en-GB" sz="1100" dirty="0"/>
          </a:p>
        </p:txBody>
      </p:sp>
      <p:pic>
        <p:nvPicPr>
          <p:cNvPr id="267" name="Picture 266" descr="A close-up of a papyrus&#10;&#10;Description automatically generated">
            <a:extLst>
              <a:ext uri="{FF2B5EF4-FFF2-40B4-BE49-F238E27FC236}">
                <a16:creationId xmlns:a16="http://schemas.microsoft.com/office/drawing/2014/main" id="{1D02943C-9FC2-848C-5094-EC958B31514A}"/>
              </a:ext>
            </a:extLst>
          </p:cNvPr>
          <p:cNvPicPr>
            <a:picLocks noChangeAspect="1"/>
          </p:cNvPicPr>
          <p:nvPr/>
        </p:nvPicPr>
        <p:blipFill rotWithShape="1">
          <a:blip r:embed="rId5">
            <a:extLst>
              <a:ext uri="{28A0092B-C50C-407E-A947-70E740481C1C}">
                <a14:useLocalDpi xmlns:a14="http://schemas.microsoft.com/office/drawing/2010/main" val="0"/>
              </a:ext>
            </a:extLst>
          </a:blip>
          <a:srcRect l="37755" t="37378" r="37384" b="15620"/>
          <a:stretch/>
        </p:blipFill>
        <p:spPr>
          <a:xfrm>
            <a:off x="3258016" y="10796319"/>
            <a:ext cx="2866920" cy="2758939"/>
          </a:xfrm>
          <a:prstGeom prst="rect">
            <a:avLst/>
          </a:prstGeom>
        </p:spPr>
      </p:pic>
      <p:sp>
        <p:nvSpPr>
          <p:cNvPr id="268" name="TextBox 267">
            <a:extLst>
              <a:ext uri="{FF2B5EF4-FFF2-40B4-BE49-F238E27FC236}">
                <a16:creationId xmlns:a16="http://schemas.microsoft.com/office/drawing/2014/main" id="{6798998F-631C-C6E2-4380-CEB87CCEE6D3}"/>
              </a:ext>
            </a:extLst>
          </p:cNvPr>
          <p:cNvSpPr txBox="1"/>
          <p:nvPr/>
        </p:nvSpPr>
        <p:spPr>
          <a:xfrm>
            <a:off x="566406" y="10809055"/>
            <a:ext cx="2570199" cy="2862322"/>
          </a:xfrm>
          <a:prstGeom prst="rect">
            <a:avLst/>
          </a:prstGeom>
          <a:noFill/>
        </p:spPr>
        <p:txBody>
          <a:bodyPr wrap="square" rtlCol="0">
            <a:spAutoFit/>
          </a:bodyPr>
          <a:lstStyle/>
          <a:p>
            <a:r>
              <a:rPr lang="en-US" dirty="0"/>
              <a:t>The traditional Egyptian art styles depicted both human and divine bodies in a slim, and often similar body type. The traditional artistic body type stayed constant as an echo of the timelessness of Egypt.</a:t>
            </a:r>
            <a:endParaRPr lang="en-GB" dirty="0"/>
          </a:p>
        </p:txBody>
      </p:sp>
      <p:pic>
        <p:nvPicPr>
          <p:cNvPr id="270" name="Picture 269" descr="A stone plaque with a group of people&#10;&#10;Description automatically generated with medium confidence">
            <a:extLst>
              <a:ext uri="{FF2B5EF4-FFF2-40B4-BE49-F238E27FC236}">
                <a16:creationId xmlns:a16="http://schemas.microsoft.com/office/drawing/2014/main" id="{5E5A9DC3-EB6F-A250-BCFE-3D74AD2D153D}"/>
              </a:ext>
            </a:extLst>
          </p:cNvPr>
          <p:cNvPicPr>
            <a:picLocks noChangeAspect="1"/>
          </p:cNvPicPr>
          <p:nvPr/>
        </p:nvPicPr>
        <p:blipFill rotWithShape="1">
          <a:blip r:embed="rId6">
            <a:extLst>
              <a:ext uri="{28A0092B-C50C-407E-A947-70E740481C1C}">
                <a14:useLocalDpi xmlns:a14="http://schemas.microsoft.com/office/drawing/2010/main" val="0"/>
              </a:ext>
            </a:extLst>
          </a:blip>
          <a:srcRect l="7203" t="7371" r="6319" b="4939"/>
          <a:stretch/>
        </p:blipFill>
        <p:spPr>
          <a:xfrm>
            <a:off x="14576624" y="818355"/>
            <a:ext cx="2225473" cy="2728797"/>
          </a:xfrm>
          <a:prstGeom prst="rect">
            <a:avLst/>
          </a:prstGeom>
        </p:spPr>
      </p:pic>
      <p:sp>
        <p:nvSpPr>
          <p:cNvPr id="271" name="TextBox 270">
            <a:extLst>
              <a:ext uri="{FF2B5EF4-FFF2-40B4-BE49-F238E27FC236}">
                <a16:creationId xmlns:a16="http://schemas.microsoft.com/office/drawing/2014/main" id="{A4D21A54-A222-4343-FEE0-3FE4F70998FE}"/>
              </a:ext>
            </a:extLst>
          </p:cNvPr>
          <p:cNvSpPr txBox="1"/>
          <p:nvPr/>
        </p:nvSpPr>
        <p:spPr>
          <a:xfrm>
            <a:off x="16953383" y="1167090"/>
            <a:ext cx="3665324" cy="2585323"/>
          </a:xfrm>
          <a:prstGeom prst="rect">
            <a:avLst/>
          </a:prstGeom>
          <a:noFill/>
        </p:spPr>
        <p:txBody>
          <a:bodyPr wrap="square" rtlCol="0">
            <a:spAutoFit/>
          </a:bodyPr>
          <a:lstStyle/>
          <a:p>
            <a:r>
              <a:rPr lang="en-US" dirty="0">
                <a:solidFill>
                  <a:schemeClr val="bg1"/>
                </a:solidFill>
              </a:rPr>
              <a:t>The representation of the Aten separated itself from the traditional anthropomorphous portrayal. Noone could become one with the Aten through art.  The Aten sun disk rays extended the Ankh towards both Nefertiti and Akhenaten.</a:t>
            </a:r>
            <a:endParaRPr lang="en-GB" dirty="0">
              <a:solidFill>
                <a:schemeClr val="bg1"/>
              </a:solidFill>
            </a:endParaRPr>
          </a:p>
        </p:txBody>
      </p:sp>
      <p:pic>
        <p:nvPicPr>
          <p:cNvPr id="273" name="Picture 272" descr="A close-up of a papyrus&#10;&#10;Description automatically generated">
            <a:extLst>
              <a:ext uri="{FF2B5EF4-FFF2-40B4-BE49-F238E27FC236}">
                <a16:creationId xmlns:a16="http://schemas.microsoft.com/office/drawing/2014/main" id="{4D7962EC-E85D-A0F3-4F94-C09E317F3A4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7353058" y="3749078"/>
            <a:ext cx="3303507" cy="2450101"/>
          </a:xfrm>
          <a:prstGeom prst="rect">
            <a:avLst/>
          </a:prstGeom>
        </p:spPr>
      </p:pic>
      <p:sp>
        <p:nvSpPr>
          <p:cNvPr id="274" name="TextBox 273">
            <a:extLst>
              <a:ext uri="{FF2B5EF4-FFF2-40B4-BE49-F238E27FC236}">
                <a16:creationId xmlns:a16="http://schemas.microsoft.com/office/drawing/2014/main" id="{BC3853A1-E672-9058-57C2-209F761BEC2C}"/>
              </a:ext>
            </a:extLst>
          </p:cNvPr>
          <p:cNvSpPr txBox="1"/>
          <p:nvPr/>
        </p:nvSpPr>
        <p:spPr>
          <a:xfrm>
            <a:off x="14141767" y="3849958"/>
            <a:ext cx="3095189" cy="2585323"/>
          </a:xfrm>
          <a:prstGeom prst="rect">
            <a:avLst/>
          </a:prstGeom>
          <a:noFill/>
        </p:spPr>
        <p:txBody>
          <a:bodyPr wrap="square" rtlCol="0">
            <a:spAutoFit/>
          </a:bodyPr>
          <a:lstStyle/>
          <a:p>
            <a:r>
              <a:rPr lang="en-US" dirty="0">
                <a:solidFill>
                  <a:schemeClr val="bg1"/>
                </a:solidFill>
              </a:rPr>
              <a:t>The traditional depictions of the divine was a linear, static portrayal, and the anthropomorphous design was a way for Egyptian people to connect the divine the natural world around them.</a:t>
            </a:r>
            <a:endParaRPr lang="en-GB" dirty="0">
              <a:solidFill>
                <a:schemeClr val="bg1"/>
              </a:solidFill>
            </a:endParaRPr>
          </a:p>
        </p:txBody>
      </p:sp>
      <p:pic>
        <p:nvPicPr>
          <p:cNvPr id="276" name="Picture 275" descr="A blue statue of a person&#10;&#10;Description automatically generated">
            <a:extLst>
              <a:ext uri="{FF2B5EF4-FFF2-40B4-BE49-F238E27FC236}">
                <a16:creationId xmlns:a16="http://schemas.microsoft.com/office/drawing/2014/main" id="{8E80BC70-7B93-D044-0D4E-0FD2820D2127}"/>
              </a:ext>
            </a:extLst>
          </p:cNvPr>
          <p:cNvPicPr>
            <a:picLocks noChangeAspect="1"/>
          </p:cNvPicPr>
          <p:nvPr/>
        </p:nvPicPr>
        <p:blipFill rotWithShape="1">
          <a:blip r:embed="rId8">
            <a:extLst>
              <a:ext uri="{28A0092B-C50C-407E-A947-70E740481C1C}">
                <a14:useLocalDpi xmlns:a14="http://schemas.microsoft.com/office/drawing/2010/main" val="0"/>
              </a:ext>
            </a:extLst>
          </a:blip>
          <a:srcRect l="41266" t="3979" r="40689" b="3110"/>
          <a:stretch/>
        </p:blipFill>
        <p:spPr>
          <a:xfrm flipH="1">
            <a:off x="19221323" y="10824034"/>
            <a:ext cx="1161693" cy="2682805"/>
          </a:xfrm>
          <a:prstGeom prst="rect">
            <a:avLst/>
          </a:prstGeom>
        </p:spPr>
      </p:pic>
      <p:pic>
        <p:nvPicPr>
          <p:cNvPr id="280" name="Picture 279" descr="A statue of a person sitting on a chair&#10;&#10;Description automatically generated">
            <a:extLst>
              <a:ext uri="{FF2B5EF4-FFF2-40B4-BE49-F238E27FC236}">
                <a16:creationId xmlns:a16="http://schemas.microsoft.com/office/drawing/2014/main" id="{FBC32661-0E07-1F4A-EE7F-73A2B06EA5A6}"/>
              </a:ext>
            </a:extLst>
          </p:cNvPr>
          <p:cNvPicPr>
            <a:picLocks noChangeAspect="1"/>
          </p:cNvPicPr>
          <p:nvPr/>
        </p:nvPicPr>
        <p:blipFill rotWithShape="1">
          <a:blip r:embed="rId9">
            <a:extLst>
              <a:ext uri="{28A0092B-C50C-407E-A947-70E740481C1C}">
                <a14:useLocalDpi xmlns:a14="http://schemas.microsoft.com/office/drawing/2010/main" val="0"/>
              </a:ext>
            </a:extLst>
          </a:blip>
          <a:srcRect l="33527" t="3979" r="33958" b="2663"/>
          <a:stretch/>
        </p:blipFill>
        <p:spPr>
          <a:xfrm>
            <a:off x="17715872" y="10861873"/>
            <a:ext cx="1317896" cy="2686277"/>
          </a:xfrm>
          <a:prstGeom prst="rect">
            <a:avLst/>
          </a:prstGeom>
        </p:spPr>
      </p:pic>
      <p:pic>
        <p:nvPicPr>
          <p:cNvPr id="282" name="Picture 281" descr="A stone with egyptian hieroglyphs&#10;&#10;Description automatically generated">
            <a:extLst>
              <a:ext uri="{FF2B5EF4-FFF2-40B4-BE49-F238E27FC236}">
                <a16:creationId xmlns:a16="http://schemas.microsoft.com/office/drawing/2014/main" id="{2073DD83-8CD4-8CB7-4740-5E9ACBCB320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3964996" y="7481869"/>
            <a:ext cx="3388062" cy="2802625"/>
          </a:xfrm>
          <a:prstGeom prst="rect">
            <a:avLst/>
          </a:prstGeom>
        </p:spPr>
      </p:pic>
      <p:sp>
        <p:nvSpPr>
          <p:cNvPr id="283" name="TextBox 282">
            <a:extLst>
              <a:ext uri="{FF2B5EF4-FFF2-40B4-BE49-F238E27FC236}">
                <a16:creationId xmlns:a16="http://schemas.microsoft.com/office/drawing/2014/main" id="{8D229738-3D1E-3FBB-C0A9-4CF493176C44}"/>
              </a:ext>
            </a:extLst>
          </p:cNvPr>
          <p:cNvSpPr txBox="1"/>
          <p:nvPr/>
        </p:nvSpPr>
        <p:spPr>
          <a:xfrm>
            <a:off x="17476357" y="7113108"/>
            <a:ext cx="3016363" cy="3693319"/>
          </a:xfrm>
          <a:prstGeom prst="rect">
            <a:avLst/>
          </a:prstGeom>
          <a:noFill/>
        </p:spPr>
        <p:txBody>
          <a:bodyPr wrap="square" rtlCol="0">
            <a:spAutoFit/>
          </a:bodyPr>
          <a:lstStyle/>
          <a:p>
            <a:r>
              <a:rPr lang="en-US" dirty="0">
                <a:solidFill>
                  <a:schemeClr val="bg1"/>
                </a:solidFill>
              </a:rPr>
              <a:t>The Amarna period broke traditions with the hierarchical proportions structure and allowed realistic body types to show. Nefertiti and Akhenaten show curvaceous bodies with exaggerated hips, breasts and faces. This allowed the viewer to connect on an emotional level.</a:t>
            </a:r>
            <a:endParaRPr lang="en-GB" dirty="0">
              <a:solidFill>
                <a:schemeClr val="bg1"/>
              </a:solidFill>
            </a:endParaRPr>
          </a:p>
        </p:txBody>
      </p:sp>
      <p:sp>
        <p:nvSpPr>
          <p:cNvPr id="285" name="TextBox 284">
            <a:extLst>
              <a:ext uri="{FF2B5EF4-FFF2-40B4-BE49-F238E27FC236}">
                <a16:creationId xmlns:a16="http://schemas.microsoft.com/office/drawing/2014/main" id="{E7E17007-96FD-3AEA-2165-59B128C1DD52}"/>
              </a:ext>
            </a:extLst>
          </p:cNvPr>
          <p:cNvSpPr txBox="1"/>
          <p:nvPr/>
        </p:nvSpPr>
        <p:spPr>
          <a:xfrm>
            <a:off x="13950283" y="10892276"/>
            <a:ext cx="3398554" cy="2308324"/>
          </a:xfrm>
          <a:prstGeom prst="rect">
            <a:avLst/>
          </a:prstGeom>
          <a:noFill/>
        </p:spPr>
        <p:txBody>
          <a:bodyPr wrap="square" rtlCol="0">
            <a:spAutoFit/>
          </a:bodyPr>
          <a:lstStyle/>
          <a:p>
            <a:r>
              <a:rPr lang="en-US" dirty="0"/>
              <a:t>The traditional art style used mathematics to structure the design and proportions of human bodies. This is shown across papyrus, figurines and carvings. This way of design allowed the viewer to see the ideal figure.</a:t>
            </a:r>
            <a:endParaRPr lang="en-GB" dirty="0"/>
          </a:p>
        </p:txBody>
      </p:sp>
      <p:pic>
        <p:nvPicPr>
          <p:cNvPr id="291" name="Picture 290">
            <a:extLst>
              <a:ext uri="{FF2B5EF4-FFF2-40B4-BE49-F238E27FC236}">
                <a16:creationId xmlns:a16="http://schemas.microsoft.com/office/drawing/2014/main" id="{02E2098C-9F49-D9D0-4561-D8869648F4B9}"/>
              </a:ext>
            </a:extLst>
          </p:cNvPr>
          <p:cNvPicPr>
            <a:picLocks noChangeAspect="1"/>
          </p:cNvPicPr>
          <p:nvPr/>
        </p:nvPicPr>
        <p:blipFill>
          <a:blip r:embed="rId11"/>
          <a:stretch>
            <a:fillRect/>
          </a:stretch>
        </p:blipFill>
        <p:spPr>
          <a:xfrm>
            <a:off x="15640737" y="14473986"/>
            <a:ext cx="18290" cy="365792"/>
          </a:xfrm>
          <a:prstGeom prst="rect">
            <a:avLst/>
          </a:prstGeom>
        </p:spPr>
      </p:pic>
      <p:pic>
        <p:nvPicPr>
          <p:cNvPr id="292" name="Picture 291">
            <a:extLst>
              <a:ext uri="{FF2B5EF4-FFF2-40B4-BE49-F238E27FC236}">
                <a16:creationId xmlns:a16="http://schemas.microsoft.com/office/drawing/2014/main" id="{B7F435D3-6672-49D2-0E40-5EA0008B7E72}"/>
              </a:ext>
            </a:extLst>
          </p:cNvPr>
          <p:cNvPicPr>
            <a:picLocks noChangeAspect="1"/>
          </p:cNvPicPr>
          <p:nvPr/>
        </p:nvPicPr>
        <p:blipFill>
          <a:blip r:embed="rId11"/>
          <a:stretch>
            <a:fillRect/>
          </a:stretch>
        </p:blipFill>
        <p:spPr>
          <a:xfrm>
            <a:off x="18042689" y="14467470"/>
            <a:ext cx="18290" cy="365792"/>
          </a:xfrm>
          <a:prstGeom prst="rect">
            <a:avLst/>
          </a:prstGeom>
        </p:spPr>
      </p:pic>
    </p:spTree>
    <p:extLst>
      <p:ext uri="{BB962C8B-B14F-4D97-AF65-F5344CB8AC3E}">
        <p14:creationId xmlns:p14="http://schemas.microsoft.com/office/powerpoint/2010/main" val="42907566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64C7C-777D-E84D-B8FD-7E5AC593FE25}"/>
              </a:ext>
            </a:extLst>
          </p:cNvPr>
          <p:cNvSpPr>
            <a:spLocks noGrp="1"/>
          </p:cNvSpPr>
          <p:nvPr>
            <p:ph type="title"/>
          </p:nvPr>
        </p:nvSpPr>
        <p:spPr/>
        <p:txBody>
          <a:bodyPr/>
          <a:lstStyle/>
          <a:p>
            <a:r>
              <a:rPr lang="en-US" dirty="0"/>
              <a:t>Bibliography</a:t>
            </a:r>
            <a:endParaRPr lang="en-GB" dirty="0"/>
          </a:p>
        </p:txBody>
      </p:sp>
      <p:sp>
        <p:nvSpPr>
          <p:cNvPr id="5" name="TextBox 4">
            <a:extLst>
              <a:ext uri="{FF2B5EF4-FFF2-40B4-BE49-F238E27FC236}">
                <a16:creationId xmlns:a16="http://schemas.microsoft.com/office/drawing/2014/main" id="{0FEB1BEB-98DB-5094-97D7-81A16B22BC7D}"/>
              </a:ext>
            </a:extLst>
          </p:cNvPr>
          <p:cNvSpPr txBox="1"/>
          <p:nvPr/>
        </p:nvSpPr>
        <p:spPr>
          <a:xfrm>
            <a:off x="1026367" y="5262465"/>
            <a:ext cx="19034449" cy="8340745"/>
          </a:xfrm>
          <a:prstGeom prst="rect">
            <a:avLst/>
          </a:prstGeom>
          <a:noFill/>
        </p:spPr>
        <p:txBody>
          <a:bodyPr wrap="square" rtlCol="0">
            <a:spAutoFit/>
          </a:bodyPr>
          <a:lstStyle/>
          <a:p>
            <a:pPr marL="342900" indent="-342900">
              <a:buAutoNum type="arabicPeriod"/>
            </a:pPr>
            <a:r>
              <a:rPr lang="en-GB" sz="2000" b="1" dirty="0">
                <a:effectLst/>
                <a:ea typeface="Aptos" panose="020B0004020202020204" pitchFamily="34" charset="0"/>
              </a:rPr>
              <a:t>Grapevine, New Kingdom, Amarna Period, c.1353-1336BC, </a:t>
            </a:r>
            <a:r>
              <a:rPr lang="en-GB" sz="2000" b="1" dirty="0">
                <a:effectLst/>
                <a:ea typeface="Aptos" panose="020B0004020202020204" pitchFamily="34" charset="0"/>
                <a:hlinkClick r:id="rId2">
                  <a:extLst>
                    <a:ext uri="{A12FA001-AC4F-418D-AE19-62706E023703}">
                      <ahyp:hlinkClr xmlns:ahyp="http://schemas.microsoft.com/office/drawing/2018/hyperlinkcolor" val="tx"/>
                    </a:ext>
                  </a:extLst>
                </a:hlinkClick>
              </a:rPr>
              <a:t>https://www.metmuseum.org/art/collection/search/544064</a:t>
            </a:r>
            <a:r>
              <a:rPr lang="en-GB" sz="2000" b="1" dirty="0">
                <a:effectLst/>
                <a:ea typeface="Aptos" panose="020B0004020202020204" pitchFamily="34" charset="0"/>
              </a:rPr>
              <a:t> </a:t>
            </a:r>
          </a:p>
          <a:p>
            <a:pPr marL="342900" indent="-342900">
              <a:buAutoNum type="arabicPeriod"/>
            </a:pPr>
            <a:endParaRPr lang="en-GB" sz="2000" b="1" dirty="0">
              <a:effectLst/>
              <a:ea typeface="Aptos" panose="020B0004020202020204" pitchFamily="34" charset="0"/>
            </a:endParaRPr>
          </a:p>
          <a:p>
            <a:pPr marL="342900" indent="-342900">
              <a:buFontTx/>
              <a:buAutoNum type="arabicPeriod"/>
            </a:pPr>
            <a:r>
              <a:rPr lang="en-US" sz="2000" b="1" i="0" dirty="0">
                <a:effectLst/>
              </a:rPr>
              <a:t>Egyptian tomb wall painting from Thebes, Luxor. Dated 11th Century BC, </a:t>
            </a:r>
            <a:r>
              <a:rPr lang="en-US" sz="2000" b="1" i="0" dirty="0">
                <a:effectLst/>
                <a:hlinkClick r:id="rId3">
                  <a:extLst>
                    <a:ext uri="{A12FA001-AC4F-418D-AE19-62706E023703}">
                      <ahyp:hlinkClr xmlns:ahyp="http://schemas.microsoft.com/office/drawing/2018/hyperlinkcolor" val="tx"/>
                    </a:ext>
                  </a:extLst>
                </a:hlinkClick>
              </a:rPr>
              <a:t>https://www.alamy.com/stock-photo-egyptian-tomb-wall-painting-from-thebes-luxor-dated-11th-century-bc-122883322.html?imageid=86D7E3D6-CA49-470C-B688-A9821811FC13&amp;p=75935&amp;pn=1&amp;searchId=7541c8d955bb57dd2d5136da25f5d8f6&amp;searchtype=0</a:t>
            </a:r>
            <a:r>
              <a:rPr lang="en-US" sz="2000" b="1" i="0" dirty="0">
                <a:effectLst/>
              </a:rPr>
              <a:t> </a:t>
            </a:r>
          </a:p>
          <a:p>
            <a:pPr marL="342900" indent="-342900">
              <a:buFontTx/>
              <a:buAutoNum type="arabicPeriod"/>
            </a:pPr>
            <a:endParaRPr lang="en-US" sz="2000" b="1" dirty="0">
              <a:ea typeface="Aptos" panose="020B0004020202020204" pitchFamily="34" charset="0"/>
            </a:endParaRPr>
          </a:p>
          <a:p>
            <a:pPr marL="342900" indent="-342900">
              <a:buFontTx/>
              <a:buAutoNum type="arabicPeriod"/>
            </a:pPr>
            <a:r>
              <a:rPr lang="en-US" sz="2000" b="1" dirty="0">
                <a:ea typeface="Aptos" panose="020B0004020202020204" pitchFamily="34" charset="0"/>
              </a:rPr>
              <a:t>Stela of Akhenaten and Aten Disk, EA63778, British Museum, c.1350BC, </a:t>
            </a:r>
            <a:r>
              <a:rPr lang="en-US" sz="2000" b="1" dirty="0">
                <a:ea typeface="Aptos" panose="020B0004020202020204" pitchFamily="34" charset="0"/>
                <a:hlinkClick r:id="rId4">
                  <a:extLst>
                    <a:ext uri="{A12FA001-AC4F-418D-AE19-62706E023703}">
                      <ahyp:hlinkClr xmlns:ahyp="http://schemas.microsoft.com/office/drawing/2018/hyperlinkcolor" val="tx"/>
                    </a:ext>
                  </a:extLst>
                </a:hlinkClick>
              </a:rPr>
              <a:t>https://www.britishmuseum.org/collection/object/Y_EA63778</a:t>
            </a:r>
            <a:r>
              <a:rPr lang="en-US" sz="2000" b="1" dirty="0">
                <a:ea typeface="Aptos" panose="020B0004020202020204" pitchFamily="34" charset="0"/>
              </a:rPr>
              <a:t> </a:t>
            </a:r>
          </a:p>
          <a:p>
            <a:pPr marL="342900" indent="-342900">
              <a:buFontTx/>
              <a:buAutoNum type="arabicPeriod"/>
            </a:pPr>
            <a:endParaRPr lang="en-US" sz="2000" b="1" dirty="0">
              <a:effectLst/>
              <a:ea typeface="Aptos" panose="020B0004020202020204" pitchFamily="34" charset="0"/>
            </a:endParaRPr>
          </a:p>
          <a:p>
            <a:pPr marL="342900" indent="-342900">
              <a:buFontTx/>
              <a:buAutoNum type="arabicPeriod"/>
            </a:pPr>
            <a:r>
              <a:rPr lang="en-US" sz="2000" b="1" dirty="0">
                <a:ea typeface="Aptos" panose="020B0004020202020204" pitchFamily="34" charset="0"/>
              </a:rPr>
              <a:t>Book of the Dead, Papyrus of </a:t>
            </a:r>
            <a:r>
              <a:rPr lang="en-US" sz="2000" b="1" dirty="0" err="1">
                <a:ea typeface="Aptos" panose="020B0004020202020204" pitchFamily="34" charset="0"/>
              </a:rPr>
              <a:t>Nebseny</a:t>
            </a:r>
            <a:r>
              <a:rPr lang="en-US" sz="2000" b="1" dirty="0">
                <a:ea typeface="Aptos" panose="020B0004020202020204" pitchFamily="34" charset="0"/>
              </a:rPr>
              <a:t>, Offering Scene, EA9900, British Museum, c.1526, </a:t>
            </a:r>
            <a:r>
              <a:rPr lang="en-US" sz="2000" b="1" dirty="0">
                <a:ea typeface="Aptos" panose="020B0004020202020204" pitchFamily="34" charset="0"/>
                <a:hlinkClick r:id="rId5">
                  <a:extLst>
                    <a:ext uri="{A12FA001-AC4F-418D-AE19-62706E023703}">
                      <ahyp:hlinkClr xmlns:ahyp="http://schemas.microsoft.com/office/drawing/2018/hyperlinkcolor" val="tx"/>
                    </a:ext>
                  </a:extLst>
                </a:hlinkClick>
              </a:rPr>
              <a:t>https://www.britishmuseum.org/collection/object/Y_EA9900-32</a:t>
            </a:r>
            <a:r>
              <a:rPr lang="en-US" sz="2000" b="1" dirty="0">
                <a:ea typeface="Aptos" panose="020B0004020202020204" pitchFamily="34" charset="0"/>
              </a:rPr>
              <a:t> </a:t>
            </a:r>
          </a:p>
          <a:p>
            <a:pPr marL="342900" indent="-342900">
              <a:buFontTx/>
              <a:buAutoNum type="arabicPeriod"/>
            </a:pPr>
            <a:endParaRPr lang="en-US" sz="2000" b="1" dirty="0">
              <a:effectLst/>
              <a:ea typeface="Aptos" panose="020B0004020202020204" pitchFamily="34" charset="0"/>
            </a:endParaRPr>
          </a:p>
          <a:p>
            <a:pPr marL="342900" indent="-342900">
              <a:buFontTx/>
              <a:buAutoNum type="arabicPeriod"/>
            </a:pPr>
            <a:r>
              <a:rPr lang="en-US" sz="2000" b="1" i="0" dirty="0">
                <a:effectLst/>
              </a:rPr>
              <a:t>Stela depicting the Aten giving life and prosperity to </a:t>
            </a:r>
            <a:r>
              <a:rPr lang="en-US" sz="2000" b="1" i="0" dirty="0" err="1">
                <a:effectLst/>
              </a:rPr>
              <a:t>Amenophis</a:t>
            </a:r>
            <a:r>
              <a:rPr lang="en-US" sz="2000" b="1" i="0" dirty="0">
                <a:effectLst/>
              </a:rPr>
              <a:t> IV (Akhenaten) (c.1352-1336 BC) his wife, Nefertiti and three of their daughters, from Tell </a:t>
            </a:r>
            <a:r>
              <a:rPr lang="en-US" sz="2000" b="1" i="0" dirty="0" err="1">
                <a:effectLst/>
              </a:rPr>
              <a:t>el</a:t>
            </a:r>
            <a:r>
              <a:rPr lang="en-US" sz="2000" b="1" i="0" dirty="0">
                <a:effectLst/>
              </a:rPr>
              <a:t>-Amarna, New Kingdom, c.1353-1337 BChttps://www.meisterdrucke.uk/fine-art-prints/Egyptian-18th-Dynasty/422284/Stela-depicting-the-Aten-giving-life-and-prosperity-to-Amenophis-IV-%28Akhenaten%29-%28c.1352-1336-BC%29-his-wife%2C-Nefertiti-and-three-of-their-daughters%2C-from-Tell-el-Amarna%2C-New-Kingdom%2C-c.1353-1337-BC-%28lim.html </a:t>
            </a:r>
          </a:p>
          <a:p>
            <a:pPr marL="342900" indent="-342900">
              <a:buFontTx/>
              <a:buAutoNum type="arabicPeriod"/>
            </a:pPr>
            <a:endParaRPr lang="en-US" sz="2000" b="1" dirty="0"/>
          </a:p>
          <a:p>
            <a:pPr marL="342900" indent="-342900">
              <a:buFontTx/>
              <a:buAutoNum type="arabicPeriod"/>
            </a:pPr>
            <a:r>
              <a:rPr lang="en-US" sz="2000" b="1" i="0" dirty="0">
                <a:effectLst/>
              </a:rPr>
              <a:t>Book of the Dead for the </a:t>
            </a:r>
            <a:r>
              <a:rPr lang="en-US" sz="2000" b="1" i="0" dirty="0" err="1">
                <a:effectLst/>
              </a:rPr>
              <a:t>Chantress</a:t>
            </a:r>
            <a:r>
              <a:rPr lang="en-US" sz="2000" b="1" i="0" dirty="0">
                <a:effectLst/>
              </a:rPr>
              <a:t> of Amun </a:t>
            </a:r>
            <a:r>
              <a:rPr lang="en-US" sz="2000" b="1" i="0" dirty="0" err="1">
                <a:effectLst/>
              </a:rPr>
              <a:t>Nauny</a:t>
            </a:r>
            <a:r>
              <a:rPr lang="en-US" sz="2000" b="1" i="0" dirty="0">
                <a:effectLst/>
              </a:rPr>
              <a:t>, Third Intermediate Period, c.1050, </a:t>
            </a:r>
            <a:r>
              <a:rPr lang="en-US" sz="2000" b="1" i="0" dirty="0">
                <a:effectLst/>
                <a:hlinkClick r:id="rId6">
                  <a:extLst>
                    <a:ext uri="{A12FA001-AC4F-418D-AE19-62706E023703}">
                      <ahyp:hlinkClr xmlns:ahyp="http://schemas.microsoft.com/office/drawing/2018/hyperlinkcolor" val="tx"/>
                    </a:ext>
                  </a:extLst>
                </a:hlinkClick>
              </a:rPr>
              <a:t>https://www.metmuseum.org/art/collection/search/548344</a:t>
            </a:r>
            <a:endParaRPr lang="en-GB" sz="2000" b="1" dirty="0">
              <a:effectLst/>
              <a:ea typeface="Aptos" panose="020B0004020202020204" pitchFamily="34" charset="0"/>
            </a:endParaRPr>
          </a:p>
          <a:p>
            <a:pPr marL="342900" indent="-342900">
              <a:buAutoNum type="arabicPeriod"/>
            </a:pPr>
            <a:endParaRPr lang="en-GB" sz="2000" b="1" dirty="0">
              <a:effectLst/>
              <a:ea typeface="Aptos" panose="020B0004020202020204" pitchFamily="34" charset="0"/>
            </a:endParaRPr>
          </a:p>
          <a:p>
            <a:r>
              <a:rPr lang="en-GB" sz="2000" b="1" dirty="0">
                <a:effectLst/>
                <a:ea typeface="Aptos" panose="020B0004020202020204" pitchFamily="34" charset="0"/>
              </a:rPr>
              <a:t>7. Akhenaten, Nefertiti and Three Daughters under the Radiation Aten, limestone, </a:t>
            </a:r>
            <a:r>
              <a:rPr lang="en-GB" sz="2000" b="1" dirty="0" err="1">
                <a:effectLst/>
                <a:ea typeface="Aptos" panose="020B0004020202020204" pitchFamily="34" charset="0"/>
              </a:rPr>
              <a:t>Ägyptisches</a:t>
            </a:r>
            <a:r>
              <a:rPr lang="en-GB" sz="2000" b="1" dirty="0">
                <a:effectLst/>
                <a:ea typeface="Aptos" panose="020B0004020202020204" pitchFamily="34" charset="0"/>
              </a:rPr>
              <a:t> Museum und </a:t>
            </a:r>
            <a:r>
              <a:rPr lang="en-GB" sz="2000" b="1" dirty="0" err="1">
                <a:effectLst/>
                <a:ea typeface="Aptos" panose="020B0004020202020204" pitchFamily="34" charset="0"/>
              </a:rPr>
              <a:t>Papyrussammlung</a:t>
            </a:r>
            <a:r>
              <a:rPr lang="en-GB" sz="2000" b="1" dirty="0">
                <a:effectLst/>
                <a:ea typeface="Aptos" panose="020B0004020202020204" pitchFamily="34" charset="0"/>
              </a:rPr>
              <a:t> (Egyptian Museum and Papyrus Collection), ÄM 14145, </a:t>
            </a:r>
            <a:r>
              <a:rPr lang="en-GB" sz="2000" b="1" u="sng" dirty="0">
                <a:effectLst/>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https://www.smb.museum/en/museums-institutions/neues-museum/online-offers/detail/looked-at-house-altar-featuring-akhenaten-nefertiti-and-three-of-their-daughters-under-the-solar-aten/</a:t>
            </a:r>
            <a:endParaRPr lang="en-GB" sz="2000" b="1" u="sng" dirty="0">
              <a:effectLst/>
              <a:ea typeface="Aptos" panose="020B0004020202020204" pitchFamily="34" charset="0"/>
              <a:cs typeface="Times New Roman" panose="02020603050405020304" pitchFamily="18" charset="0"/>
            </a:endParaRPr>
          </a:p>
          <a:p>
            <a:endParaRPr lang="en-GB" sz="2000" b="1" u="sng" dirty="0">
              <a:ea typeface="Aptos" panose="020B0004020202020204" pitchFamily="34" charset="0"/>
              <a:cs typeface="Times New Roman" panose="02020603050405020304" pitchFamily="18" charset="0"/>
            </a:endParaRPr>
          </a:p>
          <a:p>
            <a:r>
              <a:rPr lang="en-GB" sz="2000" b="1" dirty="0">
                <a:effectLst/>
                <a:ea typeface="Aptos" panose="020B0004020202020204" pitchFamily="34" charset="0"/>
                <a:cs typeface="Times New Roman" panose="02020603050405020304" pitchFamily="18" charset="0"/>
              </a:rPr>
              <a:t>8. Glazed composition amulet of goddess Sekhmet, </a:t>
            </a:r>
            <a:r>
              <a:rPr lang="en-GB" sz="2000" b="1" i="0" dirty="0">
                <a:effectLst/>
              </a:rPr>
              <a:t>EA51822, British Museum, c.900BC, </a:t>
            </a:r>
            <a:r>
              <a:rPr lang="en-GB" sz="2000" b="1" i="0" dirty="0">
                <a:effectLst/>
                <a:hlinkClick r:id="rId8">
                  <a:extLst>
                    <a:ext uri="{A12FA001-AC4F-418D-AE19-62706E023703}">
                      <ahyp:hlinkClr xmlns:ahyp="http://schemas.microsoft.com/office/drawing/2018/hyperlinkcolor" val="tx"/>
                    </a:ext>
                  </a:extLst>
                </a:hlinkClick>
              </a:rPr>
              <a:t>https://www.britishmuseum.org/collection/object/Y_EA51822</a:t>
            </a:r>
            <a:r>
              <a:rPr lang="en-GB" sz="2000" b="1" i="0" dirty="0">
                <a:effectLst/>
              </a:rPr>
              <a:t> </a:t>
            </a:r>
          </a:p>
          <a:p>
            <a:endParaRPr lang="en-GB" sz="2000" b="1" dirty="0">
              <a:ea typeface="Aptos" panose="020B0004020202020204" pitchFamily="34" charset="0"/>
              <a:cs typeface="Times New Roman" panose="02020603050405020304" pitchFamily="18" charset="0"/>
            </a:endParaRPr>
          </a:p>
          <a:p>
            <a:r>
              <a:rPr lang="en-GB" sz="2000" b="1">
                <a:effectLst/>
                <a:ea typeface="Aptos" panose="020B0004020202020204" pitchFamily="34" charset="0"/>
                <a:cs typeface="Times New Roman" panose="02020603050405020304" pitchFamily="18" charset="0"/>
              </a:rPr>
              <a:t>9.Glazed </a:t>
            </a:r>
            <a:r>
              <a:rPr lang="en-GB" sz="2000" b="1" dirty="0">
                <a:effectLst/>
                <a:ea typeface="Aptos" panose="020B0004020202020204" pitchFamily="34" charset="0"/>
                <a:cs typeface="Times New Roman" panose="02020603050405020304" pitchFamily="18" charset="0"/>
              </a:rPr>
              <a:t>composition figure of lioness goddess, possibly Bastet, EA26311, British Museum, c.720BC, https://www.britishmuseum.org/collection/object/Y_EA26311</a:t>
            </a:r>
          </a:p>
          <a:p>
            <a:endParaRPr lang="en-GB" u="sng" dirty="0">
              <a:solidFill>
                <a:srgbClr val="467886"/>
              </a:solidFill>
              <a:latin typeface="Calibri" panose="020F050202020403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634275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9ECD33"/>
      </a:accent1>
      <a:accent2>
        <a:srgbClr val="E19933"/>
      </a:accent2>
      <a:accent3>
        <a:srgbClr val="DC5D3D"/>
      </a:accent3>
      <a:accent4>
        <a:srgbClr val="A967CB"/>
      </a:accent4>
      <a:accent5>
        <a:srgbClr val="5EA5DD"/>
      </a:accent5>
      <a:accent6>
        <a:srgbClr val="44BEA9"/>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98D1675B-7325-48AD-994B-0DEF3379A98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3" ma:contentTypeDescription="Create a new document." ma:contentTypeScope="" ma:versionID="2e7dca3c6ea7081a5f5c2ac38dfd02e7">
  <xsd:schema xmlns:xsd="http://www.w3.org/2001/XMLSchema" xmlns:xs="http://www.w3.org/2001/XMLSchema" xmlns:p="http://schemas.microsoft.com/office/2006/metadata/properties" xmlns:ns3="0e7fbce4-8ae7-4085-8b0a-9efa4c7cae6d" targetNamespace="http://schemas.microsoft.com/office/2006/metadata/properties" ma:root="true" ma:fieldsID="09efd75f8984070ea225ef9cbf944991" ns3:_="">
    <xsd:import namespace="0e7fbce4-8ae7-4085-8b0a-9efa4c7cae6d"/>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322677A-488F-4A8D-B536-F1699FDB8722}">
  <ds:schemaRefs>
    <ds:schemaRef ds:uri="http://schemas.microsoft.com/sharepoint/v3/contenttype/forms"/>
  </ds:schemaRefs>
</ds:datastoreItem>
</file>

<file path=customXml/itemProps2.xml><?xml version="1.0" encoding="utf-8"?>
<ds:datastoreItem xmlns:ds="http://schemas.openxmlformats.org/officeDocument/2006/customXml" ds:itemID="{3275E484-4572-49E4-BC22-89CF5A8A9E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3BCBBA5-2313-41BB-BDB7-967AFE02BE72}">
  <ds:schemaRefs>
    <ds:schemaRef ds:uri="http://purl.org/dc/elements/1.1/"/>
    <ds:schemaRef ds:uri="http://schemas.microsoft.com/office/2006/metadata/properties"/>
    <ds:schemaRef ds:uri="http://schemas.openxmlformats.org/package/2006/metadata/core-properties"/>
    <ds:schemaRef ds:uri="http://schemas.microsoft.com/office/2006/documentManagement/types"/>
    <ds:schemaRef ds:uri="0e7fbce4-8ae7-4085-8b0a-9efa4c7cae6d"/>
    <ds:schemaRef ds:uri="http://purl.org/dc/terms/"/>
    <ds:schemaRef ds:uri="http://www.w3.org/XML/1998/namespace"/>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TM03457503[[fn=Quotable]]</Template>
  <TotalTime>361</TotalTime>
  <Words>916</Words>
  <Application>Microsoft Office PowerPoint</Application>
  <PresentationFormat>Custom</PresentationFormat>
  <Paragraphs>54</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Calibri</vt:lpstr>
      <vt:lpstr>Century Gothic</vt:lpstr>
      <vt:lpstr>Wingdings 2</vt:lpstr>
      <vt:lpstr>Quotable</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 Rayer (2122233)</dc:creator>
  <cp:lastModifiedBy>Sam Rayer (2122233)</cp:lastModifiedBy>
  <cp:revision>2</cp:revision>
  <dcterms:created xsi:type="dcterms:W3CDTF">2024-05-06T15:58:09Z</dcterms:created>
  <dcterms:modified xsi:type="dcterms:W3CDTF">2024-05-06T22:01:47Z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