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84" r:id="rId3"/>
    <p:sldMasterId id="2147483696" r:id="rId4"/>
  </p:sldMasterIdLst>
  <p:notesMasterIdLst>
    <p:notesMasterId r:id="rId14"/>
  </p:notesMasterIdLst>
  <p:sldIdLst>
    <p:sldId id="594" r:id="rId5"/>
    <p:sldId id="571" r:id="rId6"/>
    <p:sldId id="261" r:id="rId7"/>
    <p:sldId id="573" r:id="rId8"/>
    <p:sldId id="366" r:id="rId9"/>
    <p:sldId id="590" r:id="rId10"/>
    <p:sldId id="257" r:id="rId11"/>
    <p:sldId id="258" r:id="rId12"/>
    <p:sldId id="580"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BCFDE3E-5AD8-4C49-92BF-E4370502105E}" v="5" dt="2021-03-12T09:17:00.5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p:scale>
          <a:sx n="105" d="100"/>
          <a:sy n="105" d="100"/>
        </p:scale>
        <p:origin x="-22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slideMaster" Target="slideMasters/slideMaster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7E5B3E4-F4A1-44AC-A74E-463D2C41FFC2}" type="datetimeFigureOut">
              <a:rPr lang="en-GB" smtClean="0"/>
              <a:t>25/06/2023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332A971-AE32-468E-B8C0-5563E6B3596E}" type="slidenum">
              <a:rPr lang="en-GB" smtClean="0"/>
              <a:t>‹#›</a:t>
            </a:fld>
            <a:endParaRPr lang="en-GB"/>
          </a:p>
        </p:txBody>
      </p:sp>
    </p:spTree>
    <p:extLst>
      <p:ext uri="{BB962C8B-B14F-4D97-AF65-F5344CB8AC3E}">
        <p14:creationId xmlns:p14="http://schemas.microsoft.com/office/powerpoint/2010/main" val="37287931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26B81A-3A20-4073-8E63-5CF16F2F3D90}"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974479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FEB761B1-E48D-4AE9-A034-1849B4FFCDFF}" type="datetimeFigureOut">
              <a:rPr lang="en-GB" smtClean="0"/>
              <a:t>25/06/2023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32ADBC1-97EC-4BBD-B7B6-244E251F6AF0}" type="slidenum">
              <a:rPr lang="en-GB" smtClean="0"/>
              <a:t>‹#›</a:t>
            </a:fld>
            <a:endParaRPr lang="en-GB"/>
          </a:p>
        </p:txBody>
      </p:sp>
    </p:spTree>
    <p:extLst>
      <p:ext uri="{BB962C8B-B14F-4D97-AF65-F5344CB8AC3E}">
        <p14:creationId xmlns:p14="http://schemas.microsoft.com/office/powerpoint/2010/main" val="15895947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EB761B1-E48D-4AE9-A034-1849B4FFCDFF}" type="datetimeFigureOut">
              <a:rPr lang="en-GB" smtClean="0"/>
              <a:t>25/06/2023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32ADBC1-97EC-4BBD-B7B6-244E251F6AF0}" type="slidenum">
              <a:rPr lang="en-GB" smtClean="0"/>
              <a:t>‹#›</a:t>
            </a:fld>
            <a:endParaRPr lang="en-GB"/>
          </a:p>
        </p:txBody>
      </p:sp>
    </p:spTree>
    <p:extLst>
      <p:ext uri="{BB962C8B-B14F-4D97-AF65-F5344CB8AC3E}">
        <p14:creationId xmlns:p14="http://schemas.microsoft.com/office/powerpoint/2010/main" val="35952023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EB761B1-E48D-4AE9-A034-1849B4FFCDFF}" type="datetimeFigureOut">
              <a:rPr lang="en-GB" smtClean="0"/>
              <a:t>25/06/2023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32ADBC1-97EC-4BBD-B7B6-244E251F6AF0}" type="slidenum">
              <a:rPr lang="en-GB" smtClean="0"/>
              <a:t>‹#›</a:t>
            </a:fld>
            <a:endParaRPr lang="en-GB"/>
          </a:p>
        </p:txBody>
      </p:sp>
    </p:spTree>
    <p:extLst>
      <p:ext uri="{BB962C8B-B14F-4D97-AF65-F5344CB8AC3E}">
        <p14:creationId xmlns:p14="http://schemas.microsoft.com/office/powerpoint/2010/main" val="28514954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EB761B1-E48D-4AE9-A034-1849B4FFCDFF}" type="datetimeFigureOut">
              <a:rPr lang="en-GB" smtClean="0"/>
              <a:t>25/06/2023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32ADBC1-97EC-4BBD-B7B6-244E251F6AF0}" type="slidenum">
              <a:rPr lang="en-GB" smtClean="0"/>
              <a:t>‹#›</a:t>
            </a:fld>
            <a:endParaRPr lang="en-GB"/>
          </a:p>
        </p:txBody>
      </p:sp>
    </p:spTree>
    <p:extLst>
      <p:ext uri="{BB962C8B-B14F-4D97-AF65-F5344CB8AC3E}">
        <p14:creationId xmlns:p14="http://schemas.microsoft.com/office/powerpoint/2010/main" val="17668665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EB761B1-E48D-4AE9-A034-1849B4FFCDFF}" type="datetimeFigureOut">
              <a:rPr lang="en-GB" smtClean="0"/>
              <a:t>25/06/2023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32ADBC1-97EC-4BBD-B7B6-244E251F6AF0}" type="slidenum">
              <a:rPr lang="en-GB" smtClean="0"/>
              <a:t>‹#›</a:t>
            </a:fld>
            <a:endParaRPr lang="en-GB"/>
          </a:p>
        </p:txBody>
      </p:sp>
    </p:spTree>
    <p:extLst>
      <p:ext uri="{BB962C8B-B14F-4D97-AF65-F5344CB8AC3E}">
        <p14:creationId xmlns:p14="http://schemas.microsoft.com/office/powerpoint/2010/main" val="22953927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EB761B1-E48D-4AE9-A034-1849B4FFCDFF}" type="datetimeFigureOut">
              <a:rPr lang="en-GB" smtClean="0"/>
              <a:t>25/06/2023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32ADBC1-97EC-4BBD-B7B6-244E251F6AF0}" type="slidenum">
              <a:rPr lang="en-GB" smtClean="0"/>
              <a:t>‹#›</a:t>
            </a:fld>
            <a:endParaRPr lang="en-GB"/>
          </a:p>
        </p:txBody>
      </p:sp>
    </p:spTree>
    <p:extLst>
      <p:ext uri="{BB962C8B-B14F-4D97-AF65-F5344CB8AC3E}">
        <p14:creationId xmlns:p14="http://schemas.microsoft.com/office/powerpoint/2010/main" val="3321175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EB761B1-E48D-4AE9-A034-1849B4FFCDFF}" type="datetimeFigureOut">
              <a:rPr lang="en-GB" smtClean="0"/>
              <a:t>25/06/2023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32ADBC1-97EC-4BBD-B7B6-244E251F6AF0}" type="slidenum">
              <a:rPr lang="en-GB" smtClean="0"/>
              <a:t>‹#›</a:t>
            </a:fld>
            <a:endParaRPr lang="en-GB"/>
          </a:p>
        </p:txBody>
      </p:sp>
    </p:spTree>
    <p:extLst>
      <p:ext uri="{BB962C8B-B14F-4D97-AF65-F5344CB8AC3E}">
        <p14:creationId xmlns:p14="http://schemas.microsoft.com/office/powerpoint/2010/main" val="9388013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EB761B1-E48D-4AE9-A034-1849B4FFCDFF}" type="datetimeFigureOut">
              <a:rPr lang="en-GB" smtClean="0"/>
              <a:t>25/06/2023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32ADBC1-97EC-4BBD-B7B6-244E251F6AF0}" type="slidenum">
              <a:rPr lang="en-GB" smtClean="0"/>
              <a:t>‹#›</a:t>
            </a:fld>
            <a:endParaRPr lang="en-GB"/>
          </a:p>
        </p:txBody>
      </p:sp>
    </p:spTree>
    <p:extLst>
      <p:ext uri="{BB962C8B-B14F-4D97-AF65-F5344CB8AC3E}">
        <p14:creationId xmlns:p14="http://schemas.microsoft.com/office/powerpoint/2010/main" val="17776587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EB761B1-E48D-4AE9-A034-1849B4FFCDFF}" type="datetimeFigureOut">
              <a:rPr lang="en-GB" smtClean="0"/>
              <a:t>25/06/2023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32ADBC1-97EC-4BBD-B7B6-244E251F6AF0}" type="slidenum">
              <a:rPr lang="en-GB" smtClean="0"/>
              <a:t>‹#›</a:t>
            </a:fld>
            <a:endParaRPr lang="en-GB"/>
          </a:p>
        </p:txBody>
      </p:sp>
    </p:spTree>
    <p:extLst>
      <p:ext uri="{BB962C8B-B14F-4D97-AF65-F5344CB8AC3E}">
        <p14:creationId xmlns:p14="http://schemas.microsoft.com/office/powerpoint/2010/main" val="34480199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EB761B1-E48D-4AE9-A034-1849B4FFCDFF}" type="datetimeFigureOut">
              <a:rPr lang="en-GB" smtClean="0"/>
              <a:t>25/06/2023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32ADBC1-97EC-4BBD-B7B6-244E251F6AF0}" type="slidenum">
              <a:rPr lang="en-GB" smtClean="0"/>
              <a:t>‹#›</a:t>
            </a:fld>
            <a:endParaRPr lang="en-GB"/>
          </a:p>
        </p:txBody>
      </p:sp>
    </p:spTree>
    <p:extLst>
      <p:ext uri="{BB962C8B-B14F-4D97-AF65-F5344CB8AC3E}">
        <p14:creationId xmlns:p14="http://schemas.microsoft.com/office/powerpoint/2010/main" val="33153500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EB761B1-E48D-4AE9-A034-1849B4FFCDFF}" type="datetimeFigureOut">
              <a:rPr lang="en-GB" smtClean="0"/>
              <a:t>25/06/2023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32ADBC1-97EC-4BBD-B7B6-244E251F6AF0}" type="slidenum">
              <a:rPr lang="en-GB" smtClean="0"/>
              <a:t>‹#›</a:t>
            </a:fld>
            <a:endParaRPr lang="en-GB"/>
          </a:p>
        </p:txBody>
      </p:sp>
    </p:spTree>
    <p:extLst>
      <p:ext uri="{BB962C8B-B14F-4D97-AF65-F5344CB8AC3E}">
        <p14:creationId xmlns:p14="http://schemas.microsoft.com/office/powerpoint/2010/main" val="13625251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9346E-458B-9345-9851-8FD5915A632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77CF625-41A5-BC4D-808A-915BDCE484C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35092ABE-A639-1B47-AF49-83D5A5081724}"/>
              </a:ext>
            </a:extLst>
          </p:cNvPr>
          <p:cNvSpPr>
            <a:spLocks noGrp="1"/>
          </p:cNvSpPr>
          <p:nvPr>
            <p:ph type="dt" sz="half" idx="10"/>
          </p:nvPr>
        </p:nvSpPr>
        <p:spPr/>
        <p:txBody>
          <a:bodyPr/>
          <a:lstStyle/>
          <a:p>
            <a:fld id="{C636743F-F0EE-184E-B1B2-44BAB3071022}" type="datetimeFigureOut">
              <a:rPr lang="en-US" smtClean="0"/>
              <a:t>6/25/2023</a:t>
            </a:fld>
            <a:endParaRPr lang="en-US"/>
          </a:p>
        </p:txBody>
      </p:sp>
      <p:sp>
        <p:nvSpPr>
          <p:cNvPr id="5" name="Footer Placeholder 4">
            <a:extLst>
              <a:ext uri="{FF2B5EF4-FFF2-40B4-BE49-F238E27FC236}">
                <a16:creationId xmlns:a16="http://schemas.microsoft.com/office/drawing/2014/main" id="{8D2EC91D-9D85-A543-B734-86E97C2EC45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B6FFA3-F589-2E42-8594-63D175303162}"/>
              </a:ext>
            </a:extLst>
          </p:cNvPr>
          <p:cNvSpPr>
            <a:spLocks noGrp="1"/>
          </p:cNvSpPr>
          <p:nvPr>
            <p:ph type="sldNum" sz="quarter" idx="12"/>
          </p:nvPr>
        </p:nvSpPr>
        <p:spPr/>
        <p:txBody>
          <a:bodyPr/>
          <a:lstStyle/>
          <a:p>
            <a:fld id="{2603DCF6-D92E-054F-AB0E-5F6474C860F7}" type="slidenum">
              <a:rPr lang="en-US" smtClean="0"/>
              <a:t>‹#›</a:t>
            </a:fld>
            <a:endParaRPr lang="en-US"/>
          </a:p>
        </p:txBody>
      </p:sp>
    </p:spTree>
    <p:extLst>
      <p:ext uri="{BB962C8B-B14F-4D97-AF65-F5344CB8AC3E}">
        <p14:creationId xmlns:p14="http://schemas.microsoft.com/office/powerpoint/2010/main" val="25016534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1F49E-08AC-3B4F-A64C-FFC3078079B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A4CCC1C-BF89-3B46-A768-1E807228FAAE}"/>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476702C-F21A-3C47-AFB4-DF80B4741BD3}"/>
              </a:ext>
            </a:extLst>
          </p:cNvPr>
          <p:cNvSpPr>
            <a:spLocks noGrp="1"/>
          </p:cNvSpPr>
          <p:nvPr>
            <p:ph type="dt" sz="half" idx="10"/>
          </p:nvPr>
        </p:nvSpPr>
        <p:spPr/>
        <p:txBody>
          <a:bodyPr/>
          <a:lstStyle/>
          <a:p>
            <a:fld id="{C636743F-F0EE-184E-B1B2-44BAB3071022}" type="datetimeFigureOut">
              <a:rPr lang="en-US" smtClean="0"/>
              <a:t>6/25/2023</a:t>
            </a:fld>
            <a:endParaRPr lang="en-US"/>
          </a:p>
        </p:txBody>
      </p:sp>
      <p:sp>
        <p:nvSpPr>
          <p:cNvPr id="5" name="Footer Placeholder 4">
            <a:extLst>
              <a:ext uri="{FF2B5EF4-FFF2-40B4-BE49-F238E27FC236}">
                <a16:creationId xmlns:a16="http://schemas.microsoft.com/office/drawing/2014/main" id="{F7A61593-B5DB-1540-ABD5-D2E068CC392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2335705-8F3F-3042-AB2E-ACA67E7830B9}"/>
              </a:ext>
            </a:extLst>
          </p:cNvPr>
          <p:cNvSpPr>
            <a:spLocks noGrp="1"/>
          </p:cNvSpPr>
          <p:nvPr>
            <p:ph type="sldNum" sz="quarter" idx="12"/>
          </p:nvPr>
        </p:nvSpPr>
        <p:spPr/>
        <p:txBody>
          <a:bodyPr/>
          <a:lstStyle/>
          <a:p>
            <a:fld id="{2603DCF6-D92E-054F-AB0E-5F6474C860F7}" type="slidenum">
              <a:rPr lang="en-US" smtClean="0"/>
              <a:t>‹#›</a:t>
            </a:fld>
            <a:endParaRPr lang="en-US"/>
          </a:p>
        </p:txBody>
      </p:sp>
    </p:spTree>
    <p:extLst>
      <p:ext uri="{BB962C8B-B14F-4D97-AF65-F5344CB8AC3E}">
        <p14:creationId xmlns:p14="http://schemas.microsoft.com/office/powerpoint/2010/main" val="419674945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04950F-2184-9C42-8EB6-0A9F4B2CE34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A52FCA3-4352-474E-ABB6-D827C5FB900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1CDCA467-E89F-F943-B770-F06DCB0F81A6}"/>
              </a:ext>
            </a:extLst>
          </p:cNvPr>
          <p:cNvSpPr>
            <a:spLocks noGrp="1"/>
          </p:cNvSpPr>
          <p:nvPr>
            <p:ph type="dt" sz="half" idx="10"/>
          </p:nvPr>
        </p:nvSpPr>
        <p:spPr/>
        <p:txBody>
          <a:bodyPr/>
          <a:lstStyle/>
          <a:p>
            <a:fld id="{C636743F-F0EE-184E-B1B2-44BAB3071022}" type="datetimeFigureOut">
              <a:rPr lang="en-US" smtClean="0"/>
              <a:t>6/25/2023</a:t>
            </a:fld>
            <a:endParaRPr lang="en-US"/>
          </a:p>
        </p:txBody>
      </p:sp>
      <p:sp>
        <p:nvSpPr>
          <p:cNvPr id="5" name="Footer Placeholder 4">
            <a:extLst>
              <a:ext uri="{FF2B5EF4-FFF2-40B4-BE49-F238E27FC236}">
                <a16:creationId xmlns:a16="http://schemas.microsoft.com/office/drawing/2014/main" id="{1C41209D-9361-9C4D-A76B-7EDCFE21CA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74CCF5E-E49D-A149-9637-83C184D376D7}"/>
              </a:ext>
            </a:extLst>
          </p:cNvPr>
          <p:cNvSpPr>
            <a:spLocks noGrp="1"/>
          </p:cNvSpPr>
          <p:nvPr>
            <p:ph type="sldNum" sz="quarter" idx="12"/>
          </p:nvPr>
        </p:nvSpPr>
        <p:spPr/>
        <p:txBody>
          <a:bodyPr/>
          <a:lstStyle/>
          <a:p>
            <a:fld id="{2603DCF6-D92E-054F-AB0E-5F6474C860F7}" type="slidenum">
              <a:rPr lang="en-US" smtClean="0"/>
              <a:t>‹#›</a:t>
            </a:fld>
            <a:endParaRPr lang="en-US"/>
          </a:p>
        </p:txBody>
      </p:sp>
    </p:spTree>
    <p:extLst>
      <p:ext uri="{BB962C8B-B14F-4D97-AF65-F5344CB8AC3E}">
        <p14:creationId xmlns:p14="http://schemas.microsoft.com/office/powerpoint/2010/main" val="23400800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3283BC-ABF8-0C4E-BCFA-84C74B067F5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39A02DA-CEC0-3341-B327-6C30784A3C4F}"/>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A6038AA-3C42-A34A-9D67-32F462DAD275}"/>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A0B4D50-7F50-024C-B018-639051D4221E}"/>
              </a:ext>
            </a:extLst>
          </p:cNvPr>
          <p:cNvSpPr>
            <a:spLocks noGrp="1"/>
          </p:cNvSpPr>
          <p:nvPr>
            <p:ph type="dt" sz="half" idx="10"/>
          </p:nvPr>
        </p:nvSpPr>
        <p:spPr/>
        <p:txBody>
          <a:bodyPr/>
          <a:lstStyle/>
          <a:p>
            <a:fld id="{C636743F-F0EE-184E-B1B2-44BAB3071022}" type="datetimeFigureOut">
              <a:rPr lang="en-US" smtClean="0"/>
              <a:t>6/25/2023</a:t>
            </a:fld>
            <a:endParaRPr lang="en-US"/>
          </a:p>
        </p:txBody>
      </p:sp>
      <p:sp>
        <p:nvSpPr>
          <p:cNvPr id="6" name="Footer Placeholder 5">
            <a:extLst>
              <a:ext uri="{FF2B5EF4-FFF2-40B4-BE49-F238E27FC236}">
                <a16:creationId xmlns:a16="http://schemas.microsoft.com/office/drawing/2014/main" id="{F2C36A35-B483-A241-BF15-B07E8F6C765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0B5A735-19E6-9C4F-A88C-6A6147972D84}"/>
              </a:ext>
            </a:extLst>
          </p:cNvPr>
          <p:cNvSpPr>
            <a:spLocks noGrp="1"/>
          </p:cNvSpPr>
          <p:nvPr>
            <p:ph type="sldNum" sz="quarter" idx="12"/>
          </p:nvPr>
        </p:nvSpPr>
        <p:spPr/>
        <p:txBody>
          <a:bodyPr/>
          <a:lstStyle/>
          <a:p>
            <a:fld id="{2603DCF6-D92E-054F-AB0E-5F6474C860F7}" type="slidenum">
              <a:rPr lang="en-US" smtClean="0"/>
              <a:t>‹#›</a:t>
            </a:fld>
            <a:endParaRPr lang="en-US"/>
          </a:p>
        </p:txBody>
      </p:sp>
    </p:spTree>
    <p:extLst>
      <p:ext uri="{BB962C8B-B14F-4D97-AF65-F5344CB8AC3E}">
        <p14:creationId xmlns:p14="http://schemas.microsoft.com/office/powerpoint/2010/main" val="23747997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3B8619-D8C8-4447-BAA3-EABD50655E31}"/>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AB50C6DC-4A69-D449-8851-C0A92B816FC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6F8D2647-47DD-6C48-A6A1-60DCD6E16393}"/>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AD1627AC-2BA9-E043-910C-657C0227514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06052DB1-EA51-6D4B-AB6A-B0B5D4D8D5C2}"/>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D1D66C3-3FE4-194A-8FFF-BDDAD7EF5930}"/>
              </a:ext>
            </a:extLst>
          </p:cNvPr>
          <p:cNvSpPr>
            <a:spLocks noGrp="1"/>
          </p:cNvSpPr>
          <p:nvPr>
            <p:ph type="dt" sz="half" idx="10"/>
          </p:nvPr>
        </p:nvSpPr>
        <p:spPr/>
        <p:txBody>
          <a:bodyPr/>
          <a:lstStyle/>
          <a:p>
            <a:fld id="{C636743F-F0EE-184E-B1B2-44BAB3071022}" type="datetimeFigureOut">
              <a:rPr lang="en-US" smtClean="0"/>
              <a:t>6/25/2023</a:t>
            </a:fld>
            <a:endParaRPr lang="en-US"/>
          </a:p>
        </p:txBody>
      </p:sp>
      <p:sp>
        <p:nvSpPr>
          <p:cNvPr id="8" name="Footer Placeholder 7">
            <a:extLst>
              <a:ext uri="{FF2B5EF4-FFF2-40B4-BE49-F238E27FC236}">
                <a16:creationId xmlns:a16="http://schemas.microsoft.com/office/drawing/2014/main" id="{F0871285-AF0D-AA4F-A0F6-881305EF577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36855C0-2ED6-3840-88A2-2678F99DF4D6}"/>
              </a:ext>
            </a:extLst>
          </p:cNvPr>
          <p:cNvSpPr>
            <a:spLocks noGrp="1"/>
          </p:cNvSpPr>
          <p:nvPr>
            <p:ph type="sldNum" sz="quarter" idx="12"/>
          </p:nvPr>
        </p:nvSpPr>
        <p:spPr/>
        <p:txBody>
          <a:bodyPr/>
          <a:lstStyle/>
          <a:p>
            <a:fld id="{2603DCF6-D92E-054F-AB0E-5F6474C860F7}" type="slidenum">
              <a:rPr lang="en-US" smtClean="0"/>
              <a:t>‹#›</a:t>
            </a:fld>
            <a:endParaRPr lang="en-US"/>
          </a:p>
        </p:txBody>
      </p:sp>
    </p:spTree>
    <p:extLst>
      <p:ext uri="{BB962C8B-B14F-4D97-AF65-F5344CB8AC3E}">
        <p14:creationId xmlns:p14="http://schemas.microsoft.com/office/powerpoint/2010/main" val="396322252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86CF9A-2351-9D46-9249-7262C1FD343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781F309-8FA2-8440-A6C0-EFC331E9562D}"/>
              </a:ext>
            </a:extLst>
          </p:cNvPr>
          <p:cNvSpPr>
            <a:spLocks noGrp="1"/>
          </p:cNvSpPr>
          <p:nvPr>
            <p:ph type="dt" sz="half" idx="10"/>
          </p:nvPr>
        </p:nvSpPr>
        <p:spPr/>
        <p:txBody>
          <a:bodyPr/>
          <a:lstStyle/>
          <a:p>
            <a:fld id="{C636743F-F0EE-184E-B1B2-44BAB3071022}" type="datetimeFigureOut">
              <a:rPr lang="en-US" smtClean="0"/>
              <a:t>6/25/2023</a:t>
            </a:fld>
            <a:endParaRPr lang="en-US"/>
          </a:p>
        </p:txBody>
      </p:sp>
      <p:sp>
        <p:nvSpPr>
          <p:cNvPr id="4" name="Footer Placeholder 3">
            <a:extLst>
              <a:ext uri="{FF2B5EF4-FFF2-40B4-BE49-F238E27FC236}">
                <a16:creationId xmlns:a16="http://schemas.microsoft.com/office/drawing/2014/main" id="{B06F8199-B6A0-1846-B057-912759FBFAF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73C0920-B4CD-2743-86DF-F2F70E20C0E2}"/>
              </a:ext>
            </a:extLst>
          </p:cNvPr>
          <p:cNvSpPr>
            <a:spLocks noGrp="1"/>
          </p:cNvSpPr>
          <p:nvPr>
            <p:ph type="sldNum" sz="quarter" idx="12"/>
          </p:nvPr>
        </p:nvSpPr>
        <p:spPr/>
        <p:txBody>
          <a:bodyPr/>
          <a:lstStyle/>
          <a:p>
            <a:fld id="{2603DCF6-D92E-054F-AB0E-5F6474C860F7}" type="slidenum">
              <a:rPr lang="en-US" smtClean="0"/>
              <a:t>‹#›</a:t>
            </a:fld>
            <a:endParaRPr lang="en-US"/>
          </a:p>
        </p:txBody>
      </p:sp>
    </p:spTree>
    <p:extLst>
      <p:ext uri="{BB962C8B-B14F-4D97-AF65-F5344CB8AC3E}">
        <p14:creationId xmlns:p14="http://schemas.microsoft.com/office/powerpoint/2010/main" val="426035340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AFF2D56-04D8-E74E-90E9-3B7BE02101D2}"/>
              </a:ext>
            </a:extLst>
          </p:cNvPr>
          <p:cNvSpPr>
            <a:spLocks noGrp="1"/>
          </p:cNvSpPr>
          <p:nvPr>
            <p:ph type="dt" sz="half" idx="10"/>
          </p:nvPr>
        </p:nvSpPr>
        <p:spPr/>
        <p:txBody>
          <a:bodyPr/>
          <a:lstStyle/>
          <a:p>
            <a:fld id="{C636743F-F0EE-184E-B1B2-44BAB3071022}" type="datetimeFigureOut">
              <a:rPr lang="en-US" smtClean="0"/>
              <a:t>6/25/2023</a:t>
            </a:fld>
            <a:endParaRPr lang="en-US"/>
          </a:p>
        </p:txBody>
      </p:sp>
      <p:sp>
        <p:nvSpPr>
          <p:cNvPr id="3" name="Footer Placeholder 2">
            <a:extLst>
              <a:ext uri="{FF2B5EF4-FFF2-40B4-BE49-F238E27FC236}">
                <a16:creationId xmlns:a16="http://schemas.microsoft.com/office/drawing/2014/main" id="{068DBBF8-8540-4B49-A43F-1EF540E0D26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3872CFA-C906-CB44-A66E-35C09EDFB43A}"/>
              </a:ext>
            </a:extLst>
          </p:cNvPr>
          <p:cNvSpPr>
            <a:spLocks noGrp="1"/>
          </p:cNvSpPr>
          <p:nvPr>
            <p:ph type="sldNum" sz="quarter" idx="12"/>
          </p:nvPr>
        </p:nvSpPr>
        <p:spPr/>
        <p:txBody>
          <a:bodyPr/>
          <a:lstStyle/>
          <a:p>
            <a:fld id="{2603DCF6-D92E-054F-AB0E-5F6474C860F7}" type="slidenum">
              <a:rPr lang="en-US" smtClean="0"/>
              <a:t>‹#›</a:t>
            </a:fld>
            <a:endParaRPr lang="en-US"/>
          </a:p>
        </p:txBody>
      </p:sp>
    </p:spTree>
    <p:extLst>
      <p:ext uri="{BB962C8B-B14F-4D97-AF65-F5344CB8AC3E}">
        <p14:creationId xmlns:p14="http://schemas.microsoft.com/office/powerpoint/2010/main" val="46573688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62B50-510B-4345-97BE-1DE8DF821C3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7947A1-74B3-294C-801D-C1D03E43F34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CBADE97-6142-9743-BB5A-C0EE58004C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DFB623A1-F291-8042-A010-BC5E61A3AB46}"/>
              </a:ext>
            </a:extLst>
          </p:cNvPr>
          <p:cNvSpPr>
            <a:spLocks noGrp="1"/>
          </p:cNvSpPr>
          <p:nvPr>
            <p:ph type="dt" sz="half" idx="10"/>
          </p:nvPr>
        </p:nvSpPr>
        <p:spPr/>
        <p:txBody>
          <a:bodyPr/>
          <a:lstStyle/>
          <a:p>
            <a:fld id="{C636743F-F0EE-184E-B1B2-44BAB3071022}" type="datetimeFigureOut">
              <a:rPr lang="en-US" smtClean="0"/>
              <a:t>6/25/2023</a:t>
            </a:fld>
            <a:endParaRPr lang="en-US"/>
          </a:p>
        </p:txBody>
      </p:sp>
      <p:sp>
        <p:nvSpPr>
          <p:cNvPr id="6" name="Footer Placeholder 5">
            <a:extLst>
              <a:ext uri="{FF2B5EF4-FFF2-40B4-BE49-F238E27FC236}">
                <a16:creationId xmlns:a16="http://schemas.microsoft.com/office/drawing/2014/main" id="{BCE6B960-3D61-1945-95F7-F7F3FCE68DC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6E0803A-AAD5-8D4E-886D-42F02ECAC7F3}"/>
              </a:ext>
            </a:extLst>
          </p:cNvPr>
          <p:cNvSpPr>
            <a:spLocks noGrp="1"/>
          </p:cNvSpPr>
          <p:nvPr>
            <p:ph type="sldNum" sz="quarter" idx="12"/>
          </p:nvPr>
        </p:nvSpPr>
        <p:spPr/>
        <p:txBody>
          <a:bodyPr/>
          <a:lstStyle/>
          <a:p>
            <a:fld id="{2603DCF6-D92E-054F-AB0E-5F6474C860F7}" type="slidenum">
              <a:rPr lang="en-US" smtClean="0"/>
              <a:t>‹#›</a:t>
            </a:fld>
            <a:endParaRPr lang="en-US"/>
          </a:p>
        </p:txBody>
      </p:sp>
    </p:spTree>
    <p:extLst>
      <p:ext uri="{BB962C8B-B14F-4D97-AF65-F5344CB8AC3E}">
        <p14:creationId xmlns:p14="http://schemas.microsoft.com/office/powerpoint/2010/main" val="420682422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6CF84C-E236-CE4E-A4B6-67BB75A021F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B791D112-8E1B-6E4E-BA07-25A372EE94B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02684E6-4AAE-CE46-AC1D-2677F70695D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430008BF-7EDB-8B4D-88C0-B81B67E26806}"/>
              </a:ext>
            </a:extLst>
          </p:cNvPr>
          <p:cNvSpPr>
            <a:spLocks noGrp="1"/>
          </p:cNvSpPr>
          <p:nvPr>
            <p:ph type="dt" sz="half" idx="10"/>
          </p:nvPr>
        </p:nvSpPr>
        <p:spPr/>
        <p:txBody>
          <a:bodyPr/>
          <a:lstStyle/>
          <a:p>
            <a:fld id="{C636743F-F0EE-184E-B1B2-44BAB3071022}" type="datetimeFigureOut">
              <a:rPr lang="en-US" smtClean="0"/>
              <a:t>6/25/2023</a:t>
            </a:fld>
            <a:endParaRPr lang="en-US"/>
          </a:p>
        </p:txBody>
      </p:sp>
      <p:sp>
        <p:nvSpPr>
          <p:cNvPr id="6" name="Footer Placeholder 5">
            <a:extLst>
              <a:ext uri="{FF2B5EF4-FFF2-40B4-BE49-F238E27FC236}">
                <a16:creationId xmlns:a16="http://schemas.microsoft.com/office/drawing/2014/main" id="{FBF08A9F-7AC6-B243-988F-B134429B341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29A6FCE-3E25-0A40-B6A5-8A95CB7E4C60}"/>
              </a:ext>
            </a:extLst>
          </p:cNvPr>
          <p:cNvSpPr>
            <a:spLocks noGrp="1"/>
          </p:cNvSpPr>
          <p:nvPr>
            <p:ph type="sldNum" sz="quarter" idx="12"/>
          </p:nvPr>
        </p:nvSpPr>
        <p:spPr/>
        <p:txBody>
          <a:bodyPr/>
          <a:lstStyle/>
          <a:p>
            <a:fld id="{2603DCF6-D92E-054F-AB0E-5F6474C860F7}" type="slidenum">
              <a:rPr lang="en-US" smtClean="0"/>
              <a:t>‹#›</a:t>
            </a:fld>
            <a:endParaRPr lang="en-US"/>
          </a:p>
        </p:txBody>
      </p:sp>
    </p:spTree>
    <p:extLst>
      <p:ext uri="{BB962C8B-B14F-4D97-AF65-F5344CB8AC3E}">
        <p14:creationId xmlns:p14="http://schemas.microsoft.com/office/powerpoint/2010/main" val="122586277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ABE2E7-0433-824D-8F30-6B1820106AA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C5CD817-E7BC-CA4F-8B4F-08F590CDD565}"/>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1CC5FD-42B1-5F41-AD6D-98BC3B18F36C}"/>
              </a:ext>
            </a:extLst>
          </p:cNvPr>
          <p:cNvSpPr>
            <a:spLocks noGrp="1"/>
          </p:cNvSpPr>
          <p:nvPr>
            <p:ph type="dt" sz="half" idx="10"/>
          </p:nvPr>
        </p:nvSpPr>
        <p:spPr/>
        <p:txBody>
          <a:bodyPr/>
          <a:lstStyle/>
          <a:p>
            <a:fld id="{C636743F-F0EE-184E-B1B2-44BAB3071022}" type="datetimeFigureOut">
              <a:rPr lang="en-US" smtClean="0"/>
              <a:t>6/25/2023</a:t>
            </a:fld>
            <a:endParaRPr lang="en-US"/>
          </a:p>
        </p:txBody>
      </p:sp>
      <p:sp>
        <p:nvSpPr>
          <p:cNvPr id="5" name="Footer Placeholder 4">
            <a:extLst>
              <a:ext uri="{FF2B5EF4-FFF2-40B4-BE49-F238E27FC236}">
                <a16:creationId xmlns:a16="http://schemas.microsoft.com/office/drawing/2014/main" id="{6E1957BF-A3D7-1B4E-A563-CA200F554C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34581CB-B253-9947-9946-B5E95893F694}"/>
              </a:ext>
            </a:extLst>
          </p:cNvPr>
          <p:cNvSpPr>
            <a:spLocks noGrp="1"/>
          </p:cNvSpPr>
          <p:nvPr>
            <p:ph type="sldNum" sz="quarter" idx="12"/>
          </p:nvPr>
        </p:nvSpPr>
        <p:spPr/>
        <p:txBody>
          <a:bodyPr/>
          <a:lstStyle/>
          <a:p>
            <a:fld id="{2603DCF6-D92E-054F-AB0E-5F6474C860F7}" type="slidenum">
              <a:rPr lang="en-US" smtClean="0"/>
              <a:t>‹#›</a:t>
            </a:fld>
            <a:endParaRPr lang="en-US"/>
          </a:p>
        </p:txBody>
      </p:sp>
    </p:spTree>
    <p:extLst>
      <p:ext uri="{BB962C8B-B14F-4D97-AF65-F5344CB8AC3E}">
        <p14:creationId xmlns:p14="http://schemas.microsoft.com/office/powerpoint/2010/main" val="182336629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00E90CA-839B-ED44-831F-1A9697510231}"/>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D10DB58-8142-7146-A903-2346E38823B4}"/>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38BD4FB-BEBF-9743-A091-C298093FE179}"/>
              </a:ext>
            </a:extLst>
          </p:cNvPr>
          <p:cNvSpPr>
            <a:spLocks noGrp="1"/>
          </p:cNvSpPr>
          <p:nvPr>
            <p:ph type="dt" sz="half" idx="10"/>
          </p:nvPr>
        </p:nvSpPr>
        <p:spPr/>
        <p:txBody>
          <a:bodyPr/>
          <a:lstStyle/>
          <a:p>
            <a:fld id="{C636743F-F0EE-184E-B1B2-44BAB3071022}" type="datetimeFigureOut">
              <a:rPr lang="en-US" smtClean="0"/>
              <a:t>6/25/2023</a:t>
            </a:fld>
            <a:endParaRPr lang="en-US"/>
          </a:p>
        </p:txBody>
      </p:sp>
      <p:sp>
        <p:nvSpPr>
          <p:cNvPr id="5" name="Footer Placeholder 4">
            <a:extLst>
              <a:ext uri="{FF2B5EF4-FFF2-40B4-BE49-F238E27FC236}">
                <a16:creationId xmlns:a16="http://schemas.microsoft.com/office/drawing/2014/main" id="{E290907A-9039-0B4B-93CE-888BCBA4A5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8B5E395-D540-934F-BB44-DE94D0E28B47}"/>
              </a:ext>
            </a:extLst>
          </p:cNvPr>
          <p:cNvSpPr>
            <a:spLocks noGrp="1"/>
          </p:cNvSpPr>
          <p:nvPr>
            <p:ph type="sldNum" sz="quarter" idx="12"/>
          </p:nvPr>
        </p:nvSpPr>
        <p:spPr/>
        <p:txBody>
          <a:bodyPr/>
          <a:lstStyle/>
          <a:p>
            <a:fld id="{2603DCF6-D92E-054F-AB0E-5F6474C860F7}" type="slidenum">
              <a:rPr lang="en-US" smtClean="0"/>
              <a:t>‹#›</a:t>
            </a:fld>
            <a:endParaRPr lang="en-US"/>
          </a:p>
        </p:txBody>
      </p:sp>
    </p:spTree>
    <p:extLst>
      <p:ext uri="{BB962C8B-B14F-4D97-AF65-F5344CB8AC3E}">
        <p14:creationId xmlns:p14="http://schemas.microsoft.com/office/powerpoint/2010/main" val="133141822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122363"/>
            <a:ext cx="10363200" cy="2387600"/>
          </a:xfrm>
        </p:spPr>
        <p:txBody>
          <a:bodyPr anchor="b"/>
          <a:lstStyle>
            <a:lvl1pPr algn="ctr">
              <a:defRPr sz="3115"/>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1246"/>
            </a:lvl1pPr>
            <a:lvl2pPr marL="237390" indent="0" algn="ctr">
              <a:buNone/>
              <a:defRPr sz="1038"/>
            </a:lvl2pPr>
            <a:lvl3pPr marL="474779" indent="0" algn="ctr">
              <a:buNone/>
              <a:defRPr sz="935"/>
            </a:lvl3pPr>
            <a:lvl4pPr marL="712169" indent="0" algn="ctr">
              <a:buNone/>
              <a:defRPr sz="831"/>
            </a:lvl4pPr>
            <a:lvl5pPr marL="949559" indent="0" algn="ctr">
              <a:buNone/>
              <a:defRPr sz="831"/>
            </a:lvl5pPr>
            <a:lvl6pPr marL="1186948" indent="0" algn="ctr">
              <a:buNone/>
              <a:defRPr sz="831"/>
            </a:lvl6pPr>
            <a:lvl7pPr marL="1424338" indent="0" algn="ctr">
              <a:buNone/>
              <a:defRPr sz="831"/>
            </a:lvl7pPr>
            <a:lvl8pPr marL="1661728" indent="0" algn="ctr">
              <a:buNone/>
              <a:defRPr sz="831"/>
            </a:lvl8pPr>
            <a:lvl9pPr marL="1899117" indent="0" algn="ctr">
              <a:buNone/>
              <a:defRPr sz="831"/>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184BBB5-9E72-4C89-A6F2-9CE578D6D1FC}" type="datetimeFigureOut">
              <a:rPr lang="en-GB" smtClean="0"/>
              <a:t>25/06/2023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596A1F-78F8-421E-8158-8962CE88C968}" type="slidenum">
              <a:rPr lang="en-GB" smtClean="0"/>
              <a:t>‹#›</a:t>
            </a:fld>
            <a:endParaRPr lang="en-GB"/>
          </a:p>
        </p:txBody>
      </p:sp>
    </p:spTree>
    <p:extLst>
      <p:ext uri="{BB962C8B-B14F-4D97-AF65-F5344CB8AC3E}">
        <p14:creationId xmlns:p14="http://schemas.microsoft.com/office/powerpoint/2010/main" val="318637037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184BBB5-9E72-4C89-A6F2-9CE578D6D1FC}" type="datetimeFigureOut">
              <a:rPr lang="en-GB" smtClean="0"/>
              <a:t>25/06/2023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596A1F-78F8-421E-8158-8962CE88C968}" type="slidenum">
              <a:rPr lang="en-GB" smtClean="0"/>
              <a:t>‹#›</a:t>
            </a:fld>
            <a:endParaRPr lang="en-GB"/>
          </a:p>
        </p:txBody>
      </p:sp>
    </p:spTree>
    <p:extLst>
      <p:ext uri="{BB962C8B-B14F-4D97-AF65-F5344CB8AC3E}">
        <p14:creationId xmlns:p14="http://schemas.microsoft.com/office/powerpoint/2010/main" val="313308187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2" y="1709740"/>
            <a:ext cx="10515600" cy="2852737"/>
          </a:xfrm>
        </p:spPr>
        <p:txBody>
          <a:bodyPr anchor="b"/>
          <a:lstStyle>
            <a:lvl1pPr>
              <a:defRPr sz="3115"/>
            </a:lvl1pPr>
          </a:lstStyle>
          <a:p>
            <a:r>
              <a:rPr lang="en-US"/>
              <a:t>Click to edit Master title style</a:t>
            </a:r>
            <a:endParaRPr lang="en-US" dirty="0"/>
          </a:p>
        </p:txBody>
      </p:sp>
      <p:sp>
        <p:nvSpPr>
          <p:cNvPr id="3" name="Text Placeholder 2"/>
          <p:cNvSpPr>
            <a:spLocks noGrp="1"/>
          </p:cNvSpPr>
          <p:nvPr>
            <p:ph type="body" idx="1"/>
          </p:nvPr>
        </p:nvSpPr>
        <p:spPr>
          <a:xfrm>
            <a:off x="831852" y="4589465"/>
            <a:ext cx="10515600" cy="1500187"/>
          </a:xfrm>
        </p:spPr>
        <p:txBody>
          <a:bodyPr/>
          <a:lstStyle>
            <a:lvl1pPr marL="0" indent="0">
              <a:buNone/>
              <a:defRPr sz="1246">
                <a:solidFill>
                  <a:schemeClr val="tx1"/>
                </a:solidFill>
              </a:defRPr>
            </a:lvl1pPr>
            <a:lvl2pPr marL="237390" indent="0">
              <a:buNone/>
              <a:defRPr sz="1038">
                <a:solidFill>
                  <a:schemeClr val="tx1">
                    <a:tint val="75000"/>
                  </a:schemeClr>
                </a:solidFill>
              </a:defRPr>
            </a:lvl2pPr>
            <a:lvl3pPr marL="474779" indent="0">
              <a:buNone/>
              <a:defRPr sz="935">
                <a:solidFill>
                  <a:schemeClr val="tx1">
                    <a:tint val="75000"/>
                  </a:schemeClr>
                </a:solidFill>
              </a:defRPr>
            </a:lvl3pPr>
            <a:lvl4pPr marL="712169" indent="0">
              <a:buNone/>
              <a:defRPr sz="831">
                <a:solidFill>
                  <a:schemeClr val="tx1">
                    <a:tint val="75000"/>
                  </a:schemeClr>
                </a:solidFill>
              </a:defRPr>
            </a:lvl4pPr>
            <a:lvl5pPr marL="949559" indent="0">
              <a:buNone/>
              <a:defRPr sz="831">
                <a:solidFill>
                  <a:schemeClr val="tx1">
                    <a:tint val="75000"/>
                  </a:schemeClr>
                </a:solidFill>
              </a:defRPr>
            </a:lvl5pPr>
            <a:lvl6pPr marL="1186948" indent="0">
              <a:buNone/>
              <a:defRPr sz="831">
                <a:solidFill>
                  <a:schemeClr val="tx1">
                    <a:tint val="75000"/>
                  </a:schemeClr>
                </a:solidFill>
              </a:defRPr>
            </a:lvl6pPr>
            <a:lvl7pPr marL="1424338" indent="0">
              <a:buNone/>
              <a:defRPr sz="831">
                <a:solidFill>
                  <a:schemeClr val="tx1">
                    <a:tint val="75000"/>
                  </a:schemeClr>
                </a:solidFill>
              </a:defRPr>
            </a:lvl7pPr>
            <a:lvl8pPr marL="1661728" indent="0">
              <a:buNone/>
              <a:defRPr sz="831">
                <a:solidFill>
                  <a:schemeClr val="tx1">
                    <a:tint val="75000"/>
                  </a:schemeClr>
                </a:solidFill>
              </a:defRPr>
            </a:lvl8pPr>
            <a:lvl9pPr marL="1899117" indent="0">
              <a:buNone/>
              <a:defRPr sz="831">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184BBB5-9E72-4C89-A6F2-9CE578D6D1FC}" type="datetimeFigureOut">
              <a:rPr lang="en-GB" smtClean="0"/>
              <a:t>25/06/2023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596A1F-78F8-421E-8158-8962CE88C968}" type="slidenum">
              <a:rPr lang="en-GB" smtClean="0"/>
              <a:t>‹#›</a:t>
            </a:fld>
            <a:endParaRPr lang="en-GB"/>
          </a:p>
        </p:txBody>
      </p:sp>
    </p:spTree>
    <p:extLst>
      <p:ext uri="{BB962C8B-B14F-4D97-AF65-F5344CB8AC3E}">
        <p14:creationId xmlns:p14="http://schemas.microsoft.com/office/powerpoint/2010/main" val="338511584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1"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1"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184BBB5-9E72-4C89-A6F2-9CE578D6D1FC}" type="datetimeFigureOut">
              <a:rPr lang="en-GB" smtClean="0"/>
              <a:t>25/06/2023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1596A1F-78F8-421E-8158-8962CE88C968}" type="slidenum">
              <a:rPr lang="en-GB" smtClean="0"/>
              <a:t>‹#›</a:t>
            </a:fld>
            <a:endParaRPr lang="en-GB"/>
          </a:p>
        </p:txBody>
      </p:sp>
    </p:spTree>
    <p:extLst>
      <p:ext uri="{BB962C8B-B14F-4D97-AF65-F5344CB8AC3E}">
        <p14:creationId xmlns:p14="http://schemas.microsoft.com/office/powerpoint/2010/main" val="210636147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9" y="365127"/>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9" y="1681164"/>
            <a:ext cx="5157787" cy="823912"/>
          </a:xfrm>
        </p:spPr>
        <p:txBody>
          <a:bodyPr anchor="b"/>
          <a:lstStyle>
            <a:lvl1pPr marL="0" indent="0">
              <a:buNone/>
              <a:defRPr sz="1246" b="1"/>
            </a:lvl1pPr>
            <a:lvl2pPr marL="237390" indent="0">
              <a:buNone/>
              <a:defRPr sz="1038" b="1"/>
            </a:lvl2pPr>
            <a:lvl3pPr marL="474779" indent="0">
              <a:buNone/>
              <a:defRPr sz="935" b="1"/>
            </a:lvl3pPr>
            <a:lvl4pPr marL="712169" indent="0">
              <a:buNone/>
              <a:defRPr sz="831" b="1"/>
            </a:lvl4pPr>
            <a:lvl5pPr marL="949559" indent="0">
              <a:buNone/>
              <a:defRPr sz="831" b="1"/>
            </a:lvl5pPr>
            <a:lvl6pPr marL="1186948" indent="0">
              <a:buNone/>
              <a:defRPr sz="831" b="1"/>
            </a:lvl6pPr>
            <a:lvl7pPr marL="1424338" indent="0">
              <a:buNone/>
              <a:defRPr sz="831" b="1"/>
            </a:lvl7pPr>
            <a:lvl8pPr marL="1661728" indent="0">
              <a:buNone/>
              <a:defRPr sz="831" b="1"/>
            </a:lvl8pPr>
            <a:lvl9pPr marL="1899117" indent="0">
              <a:buNone/>
              <a:defRPr sz="831" b="1"/>
            </a:lvl9pPr>
          </a:lstStyle>
          <a:p>
            <a:pPr lvl="0"/>
            <a:r>
              <a:rPr lang="en-US"/>
              <a:t>Edit Master text styles</a:t>
            </a:r>
          </a:p>
        </p:txBody>
      </p:sp>
      <p:sp>
        <p:nvSpPr>
          <p:cNvPr id="4" name="Content Placeholder 3"/>
          <p:cNvSpPr>
            <a:spLocks noGrp="1"/>
          </p:cNvSpPr>
          <p:nvPr>
            <p:ph sz="half" idx="2"/>
          </p:nvPr>
        </p:nvSpPr>
        <p:spPr>
          <a:xfrm>
            <a:off x="839789" y="2505076"/>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2" y="1681164"/>
            <a:ext cx="5183188" cy="823912"/>
          </a:xfrm>
        </p:spPr>
        <p:txBody>
          <a:bodyPr anchor="b"/>
          <a:lstStyle>
            <a:lvl1pPr marL="0" indent="0">
              <a:buNone/>
              <a:defRPr sz="1246" b="1"/>
            </a:lvl1pPr>
            <a:lvl2pPr marL="237390" indent="0">
              <a:buNone/>
              <a:defRPr sz="1038" b="1"/>
            </a:lvl2pPr>
            <a:lvl3pPr marL="474779" indent="0">
              <a:buNone/>
              <a:defRPr sz="935" b="1"/>
            </a:lvl3pPr>
            <a:lvl4pPr marL="712169" indent="0">
              <a:buNone/>
              <a:defRPr sz="831" b="1"/>
            </a:lvl4pPr>
            <a:lvl5pPr marL="949559" indent="0">
              <a:buNone/>
              <a:defRPr sz="831" b="1"/>
            </a:lvl5pPr>
            <a:lvl6pPr marL="1186948" indent="0">
              <a:buNone/>
              <a:defRPr sz="831" b="1"/>
            </a:lvl6pPr>
            <a:lvl7pPr marL="1424338" indent="0">
              <a:buNone/>
              <a:defRPr sz="831" b="1"/>
            </a:lvl7pPr>
            <a:lvl8pPr marL="1661728" indent="0">
              <a:buNone/>
              <a:defRPr sz="831" b="1"/>
            </a:lvl8pPr>
            <a:lvl9pPr marL="1899117" indent="0">
              <a:buNone/>
              <a:defRPr sz="831" b="1"/>
            </a:lvl9pPr>
          </a:lstStyle>
          <a:p>
            <a:pPr lvl="0"/>
            <a:r>
              <a:rPr lang="en-US"/>
              <a:t>Edit Master text styles</a:t>
            </a:r>
          </a:p>
        </p:txBody>
      </p:sp>
      <p:sp>
        <p:nvSpPr>
          <p:cNvPr id="6" name="Content Placeholder 5"/>
          <p:cNvSpPr>
            <a:spLocks noGrp="1"/>
          </p:cNvSpPr>
          <p:nvPr>
            <p:ph sz="quarter" idx="4"/>
          </p:nvPr>
        </p:nvSpPr>
        <p:spPr>
          <a:xfrm>
            <a:off x="6172202" y="2505076"/>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184BBB5-9E72-4C89-A6F2-9CE578D6D1FC}" type="datetimeFigureOut">
              <a:rPr lang="en-GB" smtClean="0"/>
              <a:t>25/06/2023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1596A1F-78F8-421E-8158-8962CE88C968}" type="slidenum">
              <a:rPr lang="en-GB" smtClean="0"/>
              <a:t>‹#›</a:t>
            </a:fld>
            <a:endParaRPr lang="en-GB"/>
          </a:p>
        </p:txBody>
      </p:sp>
    </p:spTree>
    <p:extLst>
      <p:ext uri="{BB962C8B-B14F-4D97-AF65-F5344CB8AC3E}">
        <p14:creationId xmlns:p14="http://schemas.microsoft.com/office/powerpoint/2010/main" val="172754112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84BBB5-9E72-4C89-A6F2-9CE578D6D1FC}" type="datetimeFigureOut">
              <a:rPr lang="en-GB" smtClean="0"/>
              <a:t>25/06/2023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1596A1F-78F8-421E-8158-8962CE88C968}" type="slidenum">
              <a:rPr lang="en-GB" smtClean="0"/>
              <a:t>‹#›</a:t>
            </a:fld>
            <a:endParaRPr lang="en-GB"/>
          </a:p>
        </p:txBody>
      </p:sp>
    </p:spTree>
    <p:extLst>
      <p:ext uri="{BB962C8B-B14F-4D97-AF65-F5344CB8AC3E}">
        <p14:creationId xmlns:p14="http://schemas.microsoft.com/office/powerpoint/2010/main" val="385095897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184BBB5-9E72-4C89-A6F2-9CE578D6D1FC}" type="datetimeFigureOut">
              <a:rPr lang="en-GB" smtClean="0"/>
              <a:t>25/06/2023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1596A1F-78F8-421E-8158-8962CE88C968}" type="slidenum">
              <a:rPr lang="en-GB" smtClean="0"/>
              <a:t>‹#›</a:t>
            </a:fld>
            <a:endParaRPr lang="en-GB"/>
          </a:p>
        </p:txBody>
      </p:sp>
    </p:spTree>
    <p:extLst>
      <p:ext uri="{BB962C8B-B14F-4D97-AF65-F5344CB8AC3E}">
        <p14:creationId xmlns:p14="http://schemas.microsoft.com/office/powerpoint/2010/main" val="312421473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9" y="457200"/>
            <a:ext cx="3932238" cy="1600200"/>
          </a:xfrm>
        </p:spPr>
        <p:txBody>
          <a:bodyPr anchor="b"/>
          <a:lstStyle>
            <a:lvl1pPr>
              <a:defRPr sz="1662"/>
            </a:lvl1pPr>
          </a:lstStyle>
          <a:p>
            <a:r>
              <a:rPr lang="en-US"/>
              <a:t>Click to edit Master title style</a:t>
            </a:r>
            <a:endParaRPr lang="en-US" dirty="0"/>
          </a:p>
        </p:txBody>
      </p:sp>
      <p:sp>
        <p:nvSpPr>
          <p:cNvPr id="3" name="Content Placeholder 2"/>
          <p:cNvSpPr>
            <a:spLocks noGrp="1"/>
          </p:cNvSpPr>
          <p:nvPr>
            <p:ph idx="1"/>
          </p:nvPr>
        </p:nvSpPr>
        <p:spPr>
          <a:xfrm>
            <a:off x="5183188" y="987427"/>
            <a:ext cx="6172201" cy="4873625"/>
          </a:xfrm>
        </p:spPr>
        <p:txBody>
          <a:bodyPr/>
          <a:lstStyle>
            <a:lvl1pPr>
              <a:defRPr sz="1662"/>
            </a:lvl1pPr>
            <a:lvl2pPr>
              <a:defRPr sz="1454"/>
            </a:lvl2pPr>
            <a:lvl3pPr>
              <a:defRPr sz="1246"/>
            </a:lvl3pPr>
            <a:lvl4pPr>
              <a:defRPr sz="1038"/>
            </a:lvl4pPr>
            <a:lvl5pPr>
              <a:defRPr sz="1038"/>
            </a:lvl5pPr>
            <a:lvl6pPr>
              <a:defRPr sz="1038"/>
            </a:lvl6pPr>
            <a:lvl7pPr>
              <a:defRPr sz="1038"/>
            </a:lvl7pPr>
            <a:lvl8pPr>
              <a:defRPr sz="1038"/>
            </a:lvl8pPr>
            <a:lvl9pPr>
              <a:defRPr sz="1038"/>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9" y="2057400"/>
            <a:ext cx="3932238" cy="3811588"/>
          </a:xfrm>
        </p:spPr>
        <p:txBody>
          <a:bodyPr/>
          <a:lstStyle>
            <a:lvl1pPr marL="0" indent="0">
              <a:buNone/>
              <a:defRPr sz="831"/>
            </a:lvl1pPr>
            <a:lvl2pPr marL="237390" indent="0">
              <a:buNone/>
              <a:defRPr sz="727"/>
            </a:lvl2pPr>
            <a:lvl3pPr marL="474779" indent="0">
              <a:buNone/>
              <a:defRPr sz="623"/>
            </a:lvl3pPr>
            <a:lvl4pPr marL="712169" indent="0">
              <a:buNone/>
              <a:defRPr sz="519"/>
            </a:lvl4pPr>
            <a:lvl5pPr marL="949559" indent="0">
              <a:buNone/>
              <a:defRPr sz="519"/>
            </a:lvl5pPr>
            <a:lvl6pPr marL="1186948" indent="0">
              <a:buNone/>
              <a:defRPr sz="519"/>
            </a:lvl6pPr>
            <a:lvl7pPr marL="1424338" indent="0">
              <a:buNone/>
              <a:defRPr sz="519"/>
            </a:lvl7pPr>
            <a:lvl8pPr marL="1661728" indent="0">
              <a:buNone/>
              <a:defRPr sz="519"/>
            </a:lvl8pPr>
            <a:lvl9pPr marL="1899117" indent="0">
              <a:buNone/>
              <a:defRPr sz="519"/>
            </a:lvl9pPr>
          </a:lstStyle>
          <a:p>
            <a:pPr lvl="0"/>
            <a:r>
              <a:rPr lang="en-US"/>
              <a:t>Edit Master text styles</a:t>
            </a:r>
          </a:p>
        </p:txBody>
      </p:sp>
      <p:sp>
        <p:nvSpPr>
          <p:cNvPr id="5" name="Date Placeholder 4"/>
          <p:cNvSpPr>
            <a:spLocks noGrp="1"/>
          </p:cNvSpPr>
          <p:nvPr>
            <p:ph type="dt" sz="half" idx="10"/>
          </p:nvPr>
        </p:nvSpPr>
        <p:spPr/>
        <p:txBody>
          <a:bodyPr/>
          <a:lstStyle/>
          <a:p>
            <a:fld id="{A184BBB5-9E72-4C89-A6F2-9CE578D6D1FC}" type="datetimeFigureOut">
              <a:rPr lang="en-GB" smtClean="0"/>
              <a:t>25/06/2023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1596A1F-78F8-421E-8158-8962CE88C968}" type="slidenum">
              <a:rPr lang="en-GB" smtClean="0"/>
              <a:t>‹#›</a:t>
            </a:fld>
            <a:endParaRPr lang="en-GB"/>
          </a:p>
        </p:txBody>
      </p:sp>
    </p:spTree>
    <p:extLst>
      <p:ext uri="{BB962C8B-B14F-4D97-AF65-F5344CB8AC3E}">
        <p14:creationId xmlns:p14="http://schemas.microsoft.com/office/powerpoint/2010/main" val="402024211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9" y="457200"/>
            <a:ext cx="3932238" cy="1600200"/>
          </a:xfrm>
        </p:spPr>
        <p:txBody>
          <a:bodyPr anchor="b"/>
          <a:lstStyle>
            <a:lvl1pPr>
              <a:defRPr sz="1662"/>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7"/>
            <a:ext cx="6172201" cy="4873625"/>
          </a:xfrm>
        </p:spPr>
        <p:txBody>
          <a:bodyPr anchor="t"/>
          <a:lstStyle>
            <a:lvl1pPr marL="0" indent="0">
              <a:buNone/>
              <a:defRPr sz="1662"/>
            </a:lvl1pPr>
            <a:lvl2pPr marL="237390" indent="0">
              <a:buNone/>
              <a:defRPr sz="1454"/>
            </a:lvl2pPr>
            <a:lvl3pPr marL="474779" indent="0">
              <a:buNone/>
              <a:defRPr sz="1246"/>
            </a:lvl3pPr>
            <a:lvl4pPr marL="712169" indent="0">
              <a:buNone/>
              <a:defRPr sz="1038"/>
            </a:lvl4pPr>
            <a:lvl5pPr marL="949559" indent="0">
              <a:buNone/>
              <a:defRPr sz="1038"/>
            </a:lvl5pPr>
            <a:lvl6pPr marL="1186948" indent="0">
              <a:buNone/>
              <a:defRPr sz="1038"/>
            </a:lvl6pPr>
            <a:lvl7pPr marL="1424338" indent="0">
              <a:buNone/>
              <a:defRPr sz="1038"/>
            </a:lvl7pPr>
            <a:lvl8pPr marL="1661728" indent="0">
              <a:buNone/>
              <a:defRPr sz="1038"/>
            </a:lvl8pPr>
            <a:lvl9pPr marL="1899117" indent="0">
              <a:buNone/>
              <a:defRPr sz="1038"/>
            </a:lvl9pPr>
          </a:lstStyle>
          <a:p>
            <a:r>
              <a:rPr lang="en-US"/>
              <a:t>Click icon to add picture</a:t>
            </a:r>
            <a:endParaRPr lang="en-US" dirty="0"/>
          </a:p>
        </p:txBody>
      </p:sp>
      <p:sp>
        <p:nvSpPr>
          <p:cNvPr id="4" name="Text Placeholder 3"/>
          <p:cNvSpPr>
            <a:spLocks noGrp="1"/>
          </p:cNvSpPr>
          <p:nvPr>
            <p:ph type="body" sz="half" idx="2"/>
          </p:nvPr>
        </p:nvSpPr>
        <p:spPr>
          <a:xfrm>
            <a:off x="839789" y="2057400"/>
            <a:ext cx="3932238" cy="3811588"/>
          </a:xfrm>
        </p:spPr>
        <p:txBody>
          <a:bodyPr/>
          <a:lstStyle>
            <a:lvl1pPr marL="0" indent="0">
              <a:buNone/>
              <a:defRPr sz="831"/>
            </a:lvl1pPr>
            <a:lvl2pPr marL="237390" indent="0">
              <a:buNone/>
              <a:defRPr sz="727"/>
            </a:lvl2pPr>
            <a:lvl3pPr marL="474779" indent="0">
              <a:buNone/>
              <a:defRPr sz="623"/>
            </a:lvl3pPr>
            <a:lvl4pPr marL="712169" indent="0">
              <a:buNone/>
              <a:defRPr sz="519"/>
            </a:lvl4pPr>
            <a:lvl5pPr marL="949559" indent="0">
              <a:buNone/>
              <a:defRPr sz="519"/>
            </a:lvl5pPr>
            <a:lvl6pPr marL="1186948" indent="0">
              <a:buNone/>
              <a:defRPr sz="519"/>
            </a:lvl6pPr>
            <a:lvl7pPr marL="1424338" indent="0">
              <a:buNone/>
              <a:defRPr sz="519"/>
            </a:lvl7pPr>
            <a:lvl8pPr marL="1661728" indent="0">
              <a:buNone/>
              <a:defRPr sz="519"/>
            </a:lvl8pPr>
            <a:lvl9pPr marL="1899117" indent="0">
              <a:buNone/>
              <a:defRPr sz="519"/>
            </a:lvl9pPr>
          </a:lstStyle>
          <a:p>
            <a:pPr lvl="0"/>
            <a:r>
              <a:rPr lang="en-US"/>
              <a:t>Edit Master text styles</a:t>
            </a:r>
          </a:p>
        </p:txBody>
      </p:sp>
      <p:sp>
        <p:nvSpPr>
          <p:cNvPr id="5" name="Date Placeholder 4"/>
          <p:cNvSpPr>
            <a:spLocks noGrp="1"/>
          </p:cNvSpPr>
          <p:nvPr>
            <p:ph type="dt" sz="half" idx="10"/>
          </p:nvPr>
        </p:nvSpPr>
        <p:spPr/>
        <p:txBody>
          <a:bodyPr/>
          <a:lstStyle/>
          <a:p>
            <a:fld id="{A184BBB5-9E72-4C89-A6F2-9CE578D6D1FC}" type="datetimeFigureOut">
              <a:rPr lang="en-GB" smtClean="0"/>
              <a:t>25/06/2023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1596A1F-78F8-421E-8158-8962CE88C968}" type="slidenum">
              <a:rPr lang="en-GB" smtClean="0"/>
              <a:t>‹#›</a:t>
            </a:fld>
            <a:endParaRPr lang="en-GB"/>
          </a:p>
        </p:txBody>
      </p:sp>
    </p:spTree>
    <p:extLst>
      <p:ext uri="{BB962C8B-B14F-4D97-AF65-F5344CB8AC3E}">
        <p14:creationId xmlns:p14="http://schemas.microsoft.com/office/powerpoint/2010/main" val="268787397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184BBB5-9E72-4C89-A6F2-9CE578D6D1FC}" type="datetimeFigureOut">
              <a:rPr lang="en-GB" smtClean="0"/>
              <a:t>25/06/2023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596A1F-78F8-421E-8158-8962CE88C968}" type="slidenum">
              <a:rPr lang="en-GB" smtClean="0"/>
              <a:t>‹#›</a:t>
            </a:fld>
            <a:endParaRPr lang="en-GB"/>
          </a:p>
        </p:txBody>
      </p:sp>
    </p:spTree>
    <p:extLst>
      <p:ext uri="{BB962C8B-B14F-4D97-AF65-F5344CB8AC3E}">
        <p14:creationId xmlns:p14="http://schemas.microsoft.com/office/powerpoint/2010/main" val="314757136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184BBB5-9E72-4C89-A6F2-9CE578D6D1FC}" type="datetimeFigureOut">
              <a:rPr lang="en-GB" smtClean="0"/>
              <a:t>25/06/2023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596A1F-78F8-421E-8158-8962CE88C968}" type="slidenum">
              <a:rPr lang="en-GB" smtClean="0"/>
              <a:t>‹#›</a:t>
            </a:fld>
            <a:endParaRPr lang="en-GB"/>
          </a:p>
        </p:txBody>
      </p:sp>
    </p:spTree>
    <p:extLst>
      <p:ext uri="{BB962C8B-B14F-4D97-AF65-F5344CB8AC3E}">
        <p14:creationId xmlns:p14="http://schemas.microsoft.com/office/powerpoint/2010/main" val="122897346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35A272-227F-C066-0AD2-8459B6846DBC}"/>
              </a:ext>
            </a:extLst>
          </p:cNvPr>
          <p:cNvSpPr>
            <a:spLocks noGrp="1"/>
          </p:cNvSpPr>
          <p:nvPr>
            <p:ph type="ctrTitle"/>
          </p:nvPr>
        </p:nvSpPr>
        <p:spPr>
          <a:xfrm>
            <a:off x="1524000" y="1122363"/>
            <a:ext cx="9144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FF4C68F9-E448-EA4B-D767-7424390B53BE}"/>
              </a:ext>
            </a:extLst>
          </p:cNvPr>
          <p:cNvSpPr>
            <a:spLocks noGrp="1"/>
          </p:cNvSpPr>
          <p:nvPr>
            <p:ph type="subTitle" idx="1"/>
          </p:nvPr>
        </p:nvSpPr>
        <p:spPr>
          <a:xfrm>
            <a:off x="1524000" y="3602038"/>
            <a:ext cx="9144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4D2F2C4-1A2D-D139-87B8-493A1F475FD4}"/>
              </a:ext>
            </a:extLst>
          </p:cNvPr>
          <p:cNvSpPr>
            <a:spLocks noGrp="1"/>
          </p:cNvSpPr>
          <p:nvPr>
            <p:ph type="dt" sz="half" idx="10"/>
          </p:nvPr>
        </p:nvSpPr>
        <p:spPr/>
        <p:txBody>
          <a:bodyPr/>
          <a:lstStyle/>
          <a:p>
            <a:fld id="{A1729EA0-E7BC-4CE1-860B-83FBDC145EC0}" type="datetimeFigureOut">
              <a:rPr lang="en-GB" smtClean="0"/>
              <a:t>25/06/2023</a:t>
            </a:fld>
            <a:endParaRPr lang="en-GB"/>
          </a:p>
        </p:txBody>
      </p:sp>
      <p:sp>
        <p:nvSpPr>
          <p:cNvPr id="5" name="Footer Placeholder 4">
            <a:extLst>
              <a:ext uri="{FF2B5EF4-FFF2-40B4-BE49-F238E27FC236}">
                <a16:creationId xmlns:a16="http://schemas.microsoft.com/office/drawing/2014/main" id="{7D631FBC-6A57-C01E-B15C-09637A1B2F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1355CBD-3E39-201D-E900-50CF075F0E0F}"/>
              </a:ext>
            </a:extLst>
          </p:cNvPr>
          <p:cNvSpPr>
            <a:spLocks noGrp="1"/>
          </p:cNvSpPr>
          <p:nvPr>
            <p:ph type="sldNum" sz="quarter" idx="12"/>
          </p:nvPr>
        </p:nvSpPr>
        <p:spPr/>
        <p:txBody>
          <a:bodyPr/>
          <a:lstStyle/>
          <a:p>
            <a:fld id="{3FC62577-97EE-4775-9C95-A5E66C7DCBD6}" type="slidenum">
              <a:rPr lang="en-GB" smtClean="0"/>
              <a:t>‹#›</a:t>
            </a:fld>
            <a:endParaRPr lang="en-GB"/>
          </a:p>
        </p:txBody>
      </p:sp>
    </p:spTree>
    <p:extLst>
      <p:ext uri="{BB962C8B-B14F-4D97-AF65-F5344CB8AC3E}">
        <p14:creationId xmlns:p14="http://schemas.microsoft.com/office/powerpoint/2010/main" val="735712644"/>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631C97-29A5-0E3A-210B-D3EA604DF9E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E91208C-04BC-E505-2588-B4B7E0042D3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03EBA8-A663-DA06-33B4-410411D45E2E}"/>
              </a:ext>
            </a:extLst>
          </p:cNvPr>
          <p:cNvSpPr>
            <a:spLocks noGrp="1"/>
          </p:cNvSpPr>
          <p:nvPr>
            <p:ph type="dt" sz="half" idx="10"/>
          </p:nvPr>
        </p:nvSpPr>
        <p:spPr/>
        <p:txBody>
          <a:bodyPr/>
          <a:lstStyle/>
          <a:p>
            <a:fld id="{A1729EA0-E7BC-4CE1-860B-83FBDC145EC0}" type="datetimeFigureOut">
              <a:rPr lang="en-GB" smtClean="0"/>
              <a:t>25/06/2023</a:t>
            </a:fld>
            <a:endParaRPr lang="en-GB"/>
          </a:p>
        </p:txBody>
      </p:sp>
      <p:sp>
        <p:nvSpPr>
          <p:cNvPr id="5" name="Footer Placeholder 4">
            <a:extLst>
              <a:ext uri="{FF2B5EF4-FFF2-40B4-BE49-F238E27FC236}">
                <a16:creationId xmlns:a16="http://schemas.microsoft.com/office/drawing/2014/main" id="{2C8C6E4B-480A-D729-BB89-2D09B2C047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0BFF17-3813-5AF7-3ACB-28F37135BD07}"/>
              </a:ext>
            </a:extLst>
          </p:cNvPr>
          <p:cNvSpPr>
            <a:spLocks noGrp="1"/>
          </p:cNvSpPr>
          <p:nvPr>
            <p:ph type="sldNum" sz="quarter" idx="12"/>
          </p:nvPr>
        </p:nvSpPr>
        <p:spPr/>
        <p:txBody>
          <a:bodyPr/>
          <a:lstStyle/>
          <a:p>
            <a:fld id="{3FC62577-97EE-4775-9C95-A5E66C7DCBD6}" type="slidenum">
              <a:rPr lang="en-GB" smtClean="0"/>
              <a:t>‹#›</a:t>
            </a:fld>
            <a:endParaRPr lang="en-GB"/>
          </a:p>
        </p:txBody>
      </p:sp>
    </p:spTree>
    <p:extLst>
      <p:ext uri="{BB962C8B-B14F-4D97-AF65-F5344CB8AC3E}">
        <p14:creationId xmlns:p14="http://schemas.microsoft.com/office/powerpoint/2010/main" val="344222198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59F362-0435-43B2-4E5E-33847953A68C}"/>
              </a:ext>
            </a:extLst>
          </p:cNvPr>
          <p:cNvSpPr>
            <a:spLocks noGrp="1"/>
          </p:cNvSpPr>
          <p:nvPr>
            <p:ph type="title"/>
          </p:nvPr>
        </p:nvSpPr>
        <p:spPr>
          <a:xfrm>
            <a:off x="831851" y="1709740"/>
            <a:ext cx="105156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396A0BA-9F0A-874D-74FA-FFDD83E40116}"/>
              </a:ext>
            </a:extLst>
          </p:cNvPr>
          <p:cNvSpPr>
            <a:spLocks noGrp="1"/>
          </p:cNvSpPr>
          <p:nvPr>
            <p:ph type="body" idx="1"/>
          </p:nvPr>
        </p:nvSpPr>
        <p:spPr>
          <a:xfrm>
            <a:off x="831851" y="4589465"/>
            <a:ext cx="105156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DA4108F-E75F-354A-9612-FD72C1160B23}"/>
              </a:ext>
            </a:extLst>
          </p:cNvPr>
          <p:cNvSpPr>
            <a:spLocks noGrp="1"/>
          </p:cNvSpPr>
          <p:nvPr>
            <p:ph type="dt" sz="half" idx="10"/>
          </p:nvPr>
        </p:nvSpPr>
        <p:spPr/>
        <p:txBody>
          <a:bodyPr/>
          <a:lstStyle/>
          <a:p>
            <a:fld id="{A1729EA0-E7BC-4CE1-860B-83FBDC145EC0}" type="datetimeFigureOut">
              <a:rPr lang="en-GB" smtClean="0"/>
              <a:t>25/06/2023</a:t>
            </a:fld>
            <a:endParaRPr lang="en-GB"/>
          </a:p>
        </p:txBody>
      </p:sp>
      <p:sp>
        <p:nvSpPr>
          <p:cNvPr id="5" name="Footer Placeholder 4">
            <a:extLst>
              <a:ext uri="{FF2B5EF4-FFF2-40B4-BE49-F238E27FC236}">
                <a16:creationId xmlns:a16="http://schemas.microsoft.com/office/drawing/2014/main" id="{E2CBFBF5-79B6-685E-081F-3C0497F902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5FB058-54AD-86A5-85C1-180CF366F777}"/>
              </a:ext>
            </a:extLst>
          </p:cNvPr>
          <p:cNvSpPr>
            <a:spLocks noGrp="1"/>
          </p:cNvSpPr>
          <p:nvPr>
            <p:ph type="sldNum" sz="quarter" idx="12"/>
          </p:nvPr>
        </p:nvSpPr>
        <p:spPr/>
        <p:txBody>
          <a:bodyPr/>
          <a:lstStyle/>
          <a:p>
            <a:fld id="{3FC62577-97EE-4775-9C95-A5E66C7DCBD6}" type="slidenum">
              <a:rPr lang="en-GB" smtClean="0"/>
              <a:t>‹#›</a:t>
            </a:fld>
            <a:endParaRPr lang="en-GB"/>
          </a:p>
        </p:txBody>
      </p:sp>
    </p:spTree>
    <p:extLst>
      <p:ext uri="{BB962C8B-B14F-4D97-AF65-F5344CB8AC3E}">
        <p14:creationId xmlns:p14="http://schemas.microsoft.com/office/powerpoint/2010/main" val="195496978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1A87B2-4F5A-6AFF-CE67-1FFCB5D4737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24896B3-B947-3E93-73BE-2EB561B1C83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D1562BE-B9DE-98F2-C2BB-B12F2A33A30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25A0336-434A-3E3B-5951-C3E43533E7D1}"/>
              </a:ext>
            </a:extLst>
          </p:cNvPr>
          <p:cNvSpPr>
            <a:spLocks noGrp="1"/>
          </p:cNvSpPr>
          <p:nvPr>
            <p:ph type="dt" sz="half" idx="10"/>
          </p:nvPr>
        </p:nvSpPr>
        <p:spPr/>
        <p:txBody>
          <a:bodyPr/>
          <a:lstStyle/>
          <a:p>
            <a:fld id="{A1729EA0-E7BC-4CE1-860B-83FBDC145EC0}" type="datetimeFigureOut">
              <a:rPr lang="en-GB" smtClean="0"/>
              <a:t>25/06/2023</a:t>
            </a:fld>
            <a:endParaRPr lang="en-GB"/>
          </a:p>
        </p:txBody>
      </p:sp>
      <p:sp>
        <p:nvSpPr>
          <p:cNvPr id="6" name="Footer Placeholder 5">
            <a:extLst>
              <a:ext uri="{FF2B5EF4-FFF2-40B4-BE49-F238E27FC236}">
                <a16:creationId xmlns:a16="http://schemas.microsoft.com/office/drawing/2014/main" id="{3691099B-3747-1670-561A-8B124E1FED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CE4F95B-991C-FE99-DDB1-320DD5F977E8}"/>
              </a:ext>
            </a:extLst>
          </p:cNvPr>
          <p:cNvSpPr>
            <a:spLocks noGrp="1"/>
          </p:cNvSpPr>
          <p:nvPr>
            <p:ph type="sldNum" sz="quarter" idx="12"/>
          </p:nvPr>
        </p:nvSpPr>
        <p:spPr/>
        <p:txBody>
          <a:bodyPr/>
          <a:lstStyle/>
          <a:p>
            <a:fld id="{3FC62577-97EE-4775-9C95-A5E66C7DCBD6}" type="slidenum">
              <a:rPr lang="en-GB" smtClean="0"/>
              <a:t>‹#›</a:t>
            </a:fld>
            <a:endParaRPr lang="en-GB"/>
          </a:p>
        </p:txBody>
      </p:sp>
    </p:spTree>
    <p:extLst>
      <p:ext uri="{BB962C8B-B14F-4D97-AF65-F5344CB8AC3E}">
        <p14:creationId xmlns:p14="http://schemas.microsoft.com/office/powerpoint/2010/main" val="390624719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E94EB-0022-71BC-08A7-8E89C2B2CF8D}"/>
              </a:ext>
            </a:extLst>
          </p:cNvPr>
          <p:cNvSpPr>
            <a:spLocks noGrp="1"/>
          </p:cNvSpPr>
          <p:nvPr>
            <p:ph type="title"/>
          </p:nvPr>
        </p:nvSpPr>
        <p:spPr>
          <a:xfrm>
            <a:off x="839788" y="365127"/>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DCCE3DB-72A2-2ABF-40C9-9BF910D3868E}"/>
              </a:ext>
            </a:extLst>
          </p:cNvPr>
          <p:cNvSpPr>
            <a:spLocks noGrp="1"/>
          </p:cNvSpPr>
          <p:nvPr>
            <p:ph type="body" idx="1"/>
          </p:nvPr>
        </p:nvSpPr>
        <p:spPr>
          <a:xfrm>
            <a:off x="839789" y="1681163"/>
            <a:ext cx="515778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ECC29F15-F36E-B0FE-13F6-4D7A2CBED6CB}"/>
              </a:ext>
            </a:extLst>
          </p:cNvPr>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BC3F81F-7ED9-E9AA-256C-D5105E61249C}"/>
              </a:ext>
            </a:extLst>
          </p:cNvPr>
          <p:cNvSpPr>
            <a:spLocks noGrp="1"/>
          </p:cNvSpPr>
          <p:nvPr>
            <p:ph type="body" sz="quarter" idx="3"/>
          </p:nvPr>
        </p:nvSpPr>
        <p:spPr>
          <a:xfrm>
            <a:off x="6172201" y="1681163"/>
            <a:ext cx="51831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94E9113D-6653-3C3C-E1A8-A006BEEEB392}"/>
              </a:ext>
            </a:extLst>
          </p:cNvPr>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460D750-94DF-CAA1-4CE1-B854B89257DD}"/>
              </a:ext>
            </a:extLst>
          </p:cNvPr>
          <p:cNvSpPr>
            <a:spLocks noGrp="1"/>
          </p:cNvSpPr>
          <p:nvPr>
            <p:ph type="dt" sz="half" idx="10"/>
          </p:nvPr>
        </p:nvSpPr>
        <p:spPr/>
        <p:txBody>
          <a:bodyPr/>
          <a:lstStyle/>
          <a:p>
            <a:fld id="{A1729EA0-E7BC-4CE1-860B-83FBDC145EC0}" type="datetimeFigureOut">
              <a:rPr lang="en-GB" smtClean="0"/>
              <a:t>25/06/2023</a:t>
            </a:fld>
            <a:endParaRPr lang="en-GB"/>
          </a:p>
        </p:txBody>
      </p:sp>
      <p:sp>
        <p:nvSpPr>
          <p:cNvPr id="8" name="Footer Placeholder 7">
            <a:extLst>
              <a:ext uri="{FF2B5EF4-FFF2-40B4-BE49-F238E27FC236}">
                <a16:creationId xmlns:a16="http://schemas.microsoft.com/office/drawing/2014/main" id="{159314BC-E829-DEBB-3A00-7713BCB79F1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7ACC71D-23D6-B549-4855-637C4FF961DB}"/>
              </a:ext>
            </a:extLst>
          </p:cNvPr>
          <p:cNvSpPr>
            <a:spLocks noGrp="1"/>
          </p:cNvSpPr>
          <p:nvPr>
            <p:ph type="sldNum" sz="quarter" idx="12"/>
          </p:nvPr>
        </p:nvSpPr>
        <p:spPr/>
        <p:txBody>
          <a:bodyPr/>
          <a:lstStyle/>
          <a:p>
            <a:fld id="{3FC62577-97EE-4775-9C95-A5E66C7DCBD6}" type="slidenum">
              <a:rPr lang="en-GB" smtClean="0"/>
              <a:t>‹#›</a:t>
            </a:fld>
            <a:endParaRPr lang="en-GB"/>
          </a:p>
        </p:txBody>
      </p:sp>
    </p:spTree>
    <p:extLst>
      <p:ext uri="{BB962C8B-B14F-4D97-AF65-F5344CB8AC3E}">
        <p14:creationId xmlns:p14="http://schemas.microsoft.com/office/powerpoint/2010/main" val="167368582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EEB143-14F1-F291-69C4-4AC227D20B7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FAF6782-F7C1-B477-EFA6-A5B8A2CD5422}"/>
              </a:ext>
            </a:extLst>
          </p:cNvPr>
          <p:cNvSpPr>
            <a:spLocks noGrp="1"/>
          </p:cNvSpPr>
          <p:nvPr>
            <p:ph type="dt" sz="half" idx="10"/>
          </p:nvPr>
        </p:nvSpPr>
        <p:spPr/>
        <p:txBody>
          <a:bodyPr/>
          <a:lstStyle/>
          <a:p>
            <a:fld id="{A1729EA0-E7BC-4CE1-860B-83FBDC145EC0}" type="datetimeFigureOut">
              <a:rPr lang="en-GB" smtClean="0"/>
              <a:t>25/06/2023</a:t>
            </a:fld>
            <a:endParaRPr lang="en-GB"/>
          </a:p>
        </p:txBody>
      </p:sp>
      <p:sp>
        <p:nvSpPr>
          <p:cNvPr id="4" name="Footer Placeholder 3">
            <a:extLst>
              <a:ext uri="{FF2B5EF4-FFF2-40B4-BE49-F238E27FC236}">
                <a16:creationId xmlns:a16="http://schemas.microsoft.com/office/drawing/2014/main" id="{709228E0-CE40-D307-E418-7ED42F97B02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E297E46-E3E0-C99D-E9D1-1B575EF97E8C}"/>
              </a:ext>
            </a:extLst>
          </p:cNvPr>
          <p:cNvSpPr>
            <a:spLocks noGrp="1"/>
          </p:cNvSpPr>
          <p:nvPr>
            <p:ph type="sldNum" sz="quarter" idx="12"/>
          </p:nvPr>
        </p:nvSpPr>
        <p:spPr/>
        <p:txBody>
          <a:bodyPr/>
          <a:lstStyle/>
          <a:p>
            <a:fld id="{3FC62577-97EE-4775-9C95-A5E66C7DCBD6}" type="slidenum">
              <a:rPr lang="en-GB" smtClean="0"/>
              <a:t>‹#›</a:t>
            </a:fld>
            <a:endParaRPr lang="en-GB"/>
          </a:p>
        </p:txBody>
      </p:sp>
    </p:spTree>
    <p:extLst>
      <p:ext uri="{BB962C8B-B14F-4D97-AF65-F5344CB8AC3E}">
        <p14:creationId xmlns:p14="http://schemas.microsoft.com/office/powerpoint/2010/main" val="66681919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2A9F3E-DF05-8209-D3B8-FB0FDD6E4E11}"/>
              </a:ext>
            </a:extLst>
          </p:cNvPr>
          <p:cNvSpPr>
            <a:spLocks noGrp="1"/>
          </p:cNvSpPr>
          <p:nvPr>
            <p:ph type="dt" sz="half" idx="10"/>
          </p:nvPr>
        </p:nvSpPr>
        <p:spPr/>
        <p:txBody>
          <a:bodyPr/>
          <a:lstStyle/>
          <a:p>
            <a:fld id="{A1729EA0-E7BC-4CE1-860B-83FBDC145EC0}" type="datetimeFigureOut">
              <a:rPr lang="en-GB" smtClean="0"/>
              <a:t>25/06/2023</a:t>
            </a:fld>
            <a:endParaRPr lang="en-GB"/>
          </a:p>
        </p:txBody>
      </p:sp>
      <p:sp>
        <p:nvSpPr>
          <p:cNvPr id="3" name="Footer Placeholder 2">
            <a:extLst>
              <a:ext uri="{FF2B5EF4-FFF2-40B4-BE49-F238E27FC236}">
                <a16:creationId xmlns:a16="http://schemas.microsoft.com/office/drawing/2014/main" id="{3181864C-7EC0-FB10-ABAC-0730A2C6D0E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BC0FD38-14A8-F92F-D8C3-CAAC5E2E91AC}"/>
              </a:ext>
            </a:extLst>
          </p:cNvPr>
          <p:cNvSpPr>
            <a:spLocks noGrp="1"/>
          </p:cNvSpPr>
          <p:nvPr>
            <p:ph type="sldNum" sz="quarter" idx="12"/>
          </p:nvPr>
        </p:nvSpPr>
        <p:spPr/>
        <p:txBody>
          <a:bodyPr/>
          <a:lstStyle/>
          <a:p>
            <a:fld id="{3FC62577-97EE-4775-9C95-A5E66C7DCBD6}" type="slidenum">
              <a:rPr lang="en-GB" smtClean="0"/>
              <a:t>‹#›</a:t>
            </a:fld>
            <a:endParaRPr lang="en-GB"/>
          </a:p>
        </p:txBody>
      </p:sp>
    </p:spTree>
    <p:extLst>
      <p:ext uri="{BB962C8B-B14F-4D97-AF65-F5344CB8AC3E}">
        <p14:creationId xmlns:p14="http://schemas.microsoft.com/office/powerpoint/2010/main" val="261019182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146F56-CA2F-B9F3-4E54-AD9570E1BAD3}"/>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F720803-FE7F-CADB-018A-83CB5F3D28E9}"/>
              </a:ext>
            </a:extLst>
          </p:cNvPr>
          <p:cNvSpPr>
            <a:spLocks noGrp="1"/>
          </p:cNvSpPr>
          <p:nvPr>
            <p:ph idx="1"/>
          </p:nvPr>
        </p:nvSpPr>
        <p:spPr>
          <a:xfrm>
            <a:off x="5183188" y="987427"/>
            <a:ext cx="617220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95D6934-2D8D-72A0-BF3A-1E152A57E239}"/>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0F342535-6A28-7F5E-55CC-498CAA26AF5D}"/>
              </a:ext>
            </a:extLst>
          </p:cNvPr>
          <p:cNvSpPr>
            <a:spLocks noGrp="1"/>
          </p:cNvSpPr>
          <p:nvPr>
            <p:ph type="dt" sz="half" idx="10"/>
          </p:nvPr>
        </p:nvSpPr>
        <p:spPr/>
        <p:txBody>
          <a:bodyPr/>
          <a:lstStyle/>
          <a:p>
            <a:fld id="{A1729EA0-E7BC-4CE1-860B-83FBDC145EC0}" type="datetimeFigureOut">
              <a:rPr lang="en-GB" smtClean="0"/>
              <a:t>25/06/2023</a:t>
            </a:fld>
            <a:endParaRPr lang="en-GB"/>
          </a:p>
        </p:txBody>
      </p:sp>
      <p:sp>
        <p:nvSpPr>
          <p:cNvPr id="6" name="Footer Placeholder 5">
            <a:extLst>
              <a:ext uri="{FF2B5EF4-FFF2-40B4-BE49-F238E27FC236}">
                <a16:creationId xmlns:a16="http://schemas.microsoft.com/office/drawing/2014/main" id="{1E3843BD-A859-E962-7504-4AAAE5CA0D9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F12231E-317A-EDBD-4D57-583248718DB8}"/>
              </a:ext>
            </a:extLst>
          </p:cNvPr>
          <p:cNvSpPr>
            <a:spLocks noGrp="1"/>
          </p:cNvSpPr>
          <p:nvPr>
            <p:ph type="sldNum" sz="quarter" idx="12"/>
          </p:nvPr>
        </p:nvSpPr>
        <p:spPr/>
        <p:txBody>
          <a:bodyPr/>
          <a:lstStyle/>
          <a:p>
            <a:fld id="{3FC62577-97EE-4775-9C95-A5E66C7DCBD6}" type="slidenum">
              <a:rPr lang="en-GB" smtClean="0"/>
              <a:t>‹#›</a:t>
            </a:fld>
            <a:endParaRPr lang="en-GB"/>
          </a:p>
        </p:txBody>
      </p:sp>
    </p:spTree>
    <p:extLst>
      <p:ext uri="{BB962C8B-B14F-4D97-AF65-F5344CB8AC3E}">
        <p14:creationId xmlns:p14="http://schemas.microsoft.com/office/powerpoint/2010/main" val="285013418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52D74A-D538-9BD8-20D8-711CE766549A}"/>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FA59C84-6463-6876-11BE-D0FF5D28F1EC}"/>
              </a:ext>
            </a:extLst>
          </p:cNvPr>
          <p:cNvSpPr>
            <a:spLocks noGrp="1"/>
          </p:cNvSpPr>
          <p:nvPr>
            <p:ph type="pic" idx="1"/>
          </p:nvPr>
        </p:nvSpPr>
        <p:spPr>
          <a:xfrm>
            <a:off x="5183188" y="987427"/>
            <a:ext cx="617220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060CEFCB-5D82-23B5-5D45-33E01791C430}"/>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4AE25331-B435-7395-917D-3C3C68C21ABA}"/>
              </a:ext>
            </a:extLst>
          </p:cNvPr>
          <p:cNvSpPr>
            <a:spLocks noGrp="1"/>
          </p:cNvSpPr>
          <p:nvPr>
            <p:ph type="dt" sz="half" idx="10"/>
          </p:nvPr>
        </p:nvSpPr>
        <p:spPr/>
        <p:txBody>
          <a:bodyPr/>
          <a:lstStyle/>
          <a:p>
            <a:fld id="{A1729EA0-E7BC-4CE1-860B-83FBDC145EC0}" type="datetimeFigureOut">
              <a:rPr lang="en-GB" smtClean="0"/>
              <a:t>25/06/2023</a:t>
            </a:fld>
            <a:endParaRPr lang="en-GB"/>
          </a:p>
        </p:txBody>
      </p:sp>
      <p:sp>
        <p:nvSpPr>
          <p:cNvPr id="6" name="Footer Placeholder 5">
            <a:extLst>
              <a:ext uri="{FF2B5EF4-FFF2-40B4-BE49-F238E27FC236}">
                <a16:creationId xmlns:a16="http://schemas.microsoft.com/office/drawing/2014/main" id="{D7CAF881-388B-C9DD-27C4-5222135DDFD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92EA25D-5034-AF15-8276-990F579EF8D4}"/>
              </a:ext>
            </a:extLst>
          </p:cNvPr>
          <p:cNvSpPr>
            <a:spLocks noGrp="1"/>
          </p:cNvSpPr>
          <p:nvPr>
            <p:ph type="sldNum" sz="quarter" idx="12"/>
          </p:nvPr>
        </p:nvSpPr>
        <p:spPr/>
        <p:txBody>
          <a:bodyPr/>
          <a:lstStyle/>
          <a:p>
            <a:fld id="{3FC62577-97EE-4775-9C95-A5E66C7DCBD6}" type="slidenum">
              <a:rPr lang="en-GB" smtClean="0"/>
              <a:t>‹#›</a:t>
            </a:fld>
            <a:endParaRPr lang="en-GB"/>
          </a:p>
        </p:txBody>
      </p:sp>
    </p:spTree>
    <p:extLst>
      <p:ext uri="{BB962C8B-B14F-4D97-AF65-F5344CB8AC3E}">
        <p14:creationId xmlns:p14="http://schemas.microsoft.com/office/powerpoint/2010/main" val="257696851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FD739E-23F2-642E-AC74-52DE0F970E6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D4F3053-EEC9-0C23-8D7E-C7E9865D794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D42CBAF-12CC-3676-C419-1755E051FD90}"/>
              </a:ext>
            </a:extLst>
          </p:cNvPr>
          <p:cNvSpPr>
            <a:spLocks noGrp="1"/>
          </p:cNvSpPr>
          <p:nvPr>
            <p:ph type="dt" sz="half" idx="10"/>
          </p:nvPr>
        </p:nvSpPr>
        <p:spPr/>
        <p:txBody>
          <a:bodyPr/>
          <a:lstStyle/>
          <a:p>
            <a:fld id="{A1729EA0-E7BC-4CE1-860B-83FBDC145EC0}" type="datetimeFigureOut">
              <a:rPr lang="en-GB" smtClean="0"/>
              <a:t>25/06/2023</a:t>
            </a:fld>
            <a:endParaRPr lang="en-GB"/>
          </a:p>
        </p:txBody>
      </p:sp>
      <p:sp>
        <p:nvSpPr>
          <p:cNvPr id="5" name="Footer Placeholder 4">
            <a:extLst>
              <a:ext uri="{FF2B5EF4-FFF2-40B4-BE49-F238E27FC236}">
                <a16:creationId xmlns:a16="http://schemas.microsoft.com/office/drawing/2014/main" id="{688AA56E-0844-E067-231E-F9457985ED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C2F09A-C9BB-8394-2081-36447B00C024}"/>
              </a:ext>
            </a:extLst>
          </p:cNvPr>
          <p:cNvSpPr>
            <a:spLocks noGrp="1"/>
          </p:cNvSpPr>
          <p:nvPr>
            <p:ph type="sldNum" sz="quarter" idx="12"/>
          </p:nvPr>
        </p:nvSpPr>
        <p:spPr/>
        <p:txBody>
          <a:bodyPr/>
          <a:lstStyle/>
          <a:p>
            <a:fld id="{3FC62577-97EE-4775-9C95-A5E66C7DCBD6}" type="slidenum">
              <a:rPr lang="en-GB" smtClean="0"/>
              <a:t>‹#›</a:t>
            </a:fld>
            <a:endParaRPr lang="en-GB"/>
          </a:p>
        </p:txBody>
      </p:sp>
    </p:spTree>
    <p:extLst>
      <p:ext uri="{BB962C8B-B14F-4D97-AF65-F5344CB8AC3E}">
        <p14:creationId xmlns:p14="http://schemas.microsoft.com/office/powerpoint/2010/main" val="91377249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14B4DF4-E729-4412-EC01-BD65C4EFF29C}"/>
              </a:ext>
            </a:extLst>
          </p:cNvPr>
          <p:cNvSpPr>
            <a:spLocks noGrp="1"/>
          </p:cNvSpPr>
          <p:nvPr>
            <p:ph type="title" orient="vert"/>
          </p:nvPr>
        </p:nvSpPr>
        <p:spPr>
          <a:xfrm>
            <a:off x="8724901"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83CBC69-BB67-8A74-8D92-FB29BFA653C4}"/>
              </a:ext>
            </a:extLst>
          </p:cNvPr>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12AB589-705A-FC71-DB2D-B3EEAC651497}"/>
              </a:ext>
            </a:extLst>
          </p:cNvPr>
          <p:cNvSpPr>
            <a:spLocks noGrp="1"/>
          </p:cNvSpPr>
          <p:nvPr>
            <p:ph type="dt" sz="half" idx="10"/>
          </p:nvPr>
        </p:nvSpPr>
        <p:spPr/>
        <p:txBody>
          <a:bodyPr/>
          <a:lstStyle/>
          <a:p>
            <a:fld id="{A1729EA0-E7BC-4CE1-860B-83FBDC145EC0}" type="datetimeFigureOut">
              <a:rPr lang="en-GB" smtClean="0"/>
              <a:t>25/06/2023</a:t>
            </a:fld>
            <a:endParaRPr lang="en-GB"/>
          </a:p>
        </p:txBody>
      </p:sp>
      <p:sp>
        <p:nvSpPr>
          <p:cNvPr id="5" name="Footer Placeholder 4">
            <a:extLst>
              <a:ext uri="{FF2B5EF4-FFF2-40B4-BE49-F238E27FC236}">
                <a16:creationId xmlns:a16="http://schemas.microsoft.com/office/drawing/2014/main" id="{A1BCDEC7-8AE3-71A6-26D2-F7797B10F3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433D21-0DA0-723E-901D-B23C00F3B894}"/>
              </a:ext>
            </a:extLst>
          </p:cNvPr>
          <p:cNvSpPr>
            <a:spLocks noGrp="1"/>
          </p:cNvSpPr>
          <p:nvPr>
            <p:ph type="sldNum" sz="quarter" idx="12"/>
          </p:nvPr>
        </p:nvSpPr>
        <p:spPr/>
        <p:txBody>
          <a:bodyPr/>
          <a:lstStyle/>
          <a:p>
            <a:fld id="{3FC62577-97EE-4775-9C95-A5E66C7DCBD6}" type="slidenum">
              <a:rPr lang="en-GB" smtClean="0"/>
              <a:t>‹#›</a:t>
            </a:fld>
            <a:endParaRPr lang="en-GB"/>
          </a:p>
        </p:txBody>
      </p:sp>
    </p:spTree>
    <p:extLst>
      <p:ext uri="{BB962C8B-B14F-4D97-AF65-F5344CB8AC3E}">
        <p14:creationId xmlns:p14="http://schemas.microsoft.com/office/powerpoint/2010/main" val="4298584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EB761B1-E48D-4AE9-A034-1849B4FFCDFF}" type="datetimeFigureOut">
              <a:rPr lang="en-GB" smtClean="0"/>
              <a:t>25/06/2023</a:t>
            </a:fld>
            <a:endParaRPr lang="en-GB"/>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32ADBC1-97EC-4BBD-B7B6-244E251F6AF0}" type="slidenum">
              <a:rPr lang="en-GB" smtClean="0"/>
              <a:t>‹#›</a:t>
            </a:fld>
            <a:endParaRPr lang="en-GB"/>
          </a:p>
        </p:txBody>
      </p:sp>
    </p:spTree>
    <p:extLst>
      <p:ext uri="{BB962C8B-B14F-4D97-AF65-F5344CB8AC3E}">
        <p14:creationId xmlns:p14="http://schemas.microsoft.com/office/powerpoint/2010/main" val="149468695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47676FB-8613-F743-8279-3AF3152E063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780C7CD-6043-8E40-A716-ECE98247E56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4DABF90-778A-E143-BE07-CABB2BCC136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636743F-F0EE-184E-B1B2-44BAB3071022}" type="datetimeFigureOut">
              <a:rPr lang="en-US" smtClean="0"/>
              <a:t>6/25/2023</a:t>
            </a:fld>
            <a:endParaRPr lang="en-US"/>
          </a:p>
        </p:txBody>
      </p:sp>
      <p:sp>
        <p:nvSpPr>
          <p:cNvPr id="5" name="Footer Placeholder 4">
            <a:extLst>
              <a:ext uri="{FF2B5EF4-FFF2-40B4-BE49-F238E27FC236}">
                <a16:creationId xmlns:a16="http://schemas.microsoft.com/office/drawing/2014/main" id="{CAC5FB51-778E-D140-B801-1C6377363B2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85E1D84-C3E6-624D-BECC-A9E45AF6399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603DCF6-D92E-054F-AB0E-5F6474C860F7}" type="slidenum">
              <a:rPr lang="en-US" smtClean="0"/>
              <a:t>‹#›</a:t>
            </a:fld>
            <a:endParaRPr lang="en-US"/>
          </a:p>
        </p:txBody>
      </p:sp>
    </p:spTree>
    <p:extLst>
      <p:ext uri="{BB962C8B-B14F-4D97-AF65-F5344CB8AC3E}">
        <p14:creationId xmlns:p14="http://schemas.microsoft.com/office/powerpoint/2010/main" val="385916589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2" y="365127"/>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2"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1" y="6356352"/>
            <a:ext cx="2743200" cy="365125"/>
          </a:xfrm>
          <a:prstGeom prst="rect">
            <a:avLst/>
          </a:prstGeom>
        </p:spPr>
        <p:txBody>
          <a:bodyPr vert="horz" lIns="91440" tIns="45720" rIns="91440" bIns="45720" rtlCol="0" anchor="ctr"/>
          <a:lstStyle>
            <a:lvl1pPr algn="l">
              <a:defRPr sz="623">
                <a:solidFill>
                  <a:schemeClr val="tx1">
                    <a:tint val="75000"/>
                  </a:schemeClr>
                </a:solidFill>
              </a:defRPr>
            </a:lvl1pPr>
          </a:lstStyle>
          <a:p>
            <a:fld id="{A184BBB5-9E72-4C89-A6F2-9CE578D6D1FC}" type="datetimeFigureOut">
              <a:rPr lang="en-GB" smtClean="0"/>
              <a:t>25/06/2023</a:t>
            </a:fld>
            <a:endParaRPr lang="en-GB"/>
          </a:p>
        </p:txBody>
      </p:sp>
      <p:sp>
        <p:nvSpPr>
          <p:cNvPr id="5" name="Footer Placeholder 4"/>
          <p:cNvSpPr>
            <a:spLocks noGrp="1"/>
          </p:cNvSpPr>
          <p:nvPr>
            <p:ph type="ftr" sz="quarter" idx="3"/>
          </p:nvPr>
        </p:nvSpPr>
        <p:spPr>
          <a:xfrm>
            <a:off x="4038602" y="6356352"/>
            <a:ext cx="4114800" cy="365125"/>
          </a:xfrm>
          <a:prstGeom prst="rect">
            <a:avLst/>
          </a:prstGeom>
        </p:spPr>
        <p:txBody>
          <a:bodyPr vert="horz" lIns="91440" tIns="45720" rIns="91440" bIns="45720" rtlCol="0" anchor="ctr"/>
          <a:lstStyle>
            <a:lvl1pPr algn="ctr">
              <a:defRPr sz="623">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1" y="6356352"/>
            <a:ext cx="2743200" cy="365125"/>
          </a:xfrm>
          <a:prstGeom prst="rect">
            <a:avLst/>
          </a:prstGeom>
        </p:spPr>
        <p:txBody>
          <a:bodyPr vert="horz" lIns="91440" tIns="45720" rIns="91440" bIns="45720" rtlCol="0" anchor="ctr"/>
          <a:lstStyle>
            <a:lvl1pPr algn="r">
              <a:defRPr sz="623">
                <a:solidFill>
                  <a:schemeClr val="tx1">
                    <a:tint val="75000"/>
                  </a:schemeClr>
                </a:solidFill>
              </a:defRPr>
            </a:lvl1pPr>
          </a:lstStyle>
          <a:p>
            <a:fld id="{71596A1F-78F8-421E-8158-8962CE88C968}" type="slidenum">
              <a:rPr lang="en-GB" smtClean="0"/>
              <a:t>‹#›</a:t>
            </a:fld>
            <a:endParaRPr lang="en-GB"/>
          </a:p>
        </p:txBody>
      </p:sp>
    </p:spTree>
    <p:extLst>
      <p:ext uri="{BB962C8B-B14F-4D97-AF65-F5344CB8AC3E}">
        <p14:creationId xmlns:p14="http://schemas.microsoft.com/office/powerpoint/2010/main" val="423328365"/>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474779" rtl="0" eaLnBrk="1" latinLnBrk="0" hangingPunct="1">
        <a:lnSpc>
          <a:spcPct val="90000"/>
        </a:lnSpc>
        <a:spcBef>
          <a:spcPct val="0"/>
        </a:spcBef>
        <a:buNone/>
        <a:defRPr sz="2285" kern="1200">
          <a:solidFill>
            <a:schemeClr val="tx1"/>
          </a:solidFill>
          <a:latin typeface="+mj-lt"/>
          <a:ea typeface="+mj-ea"/>
          <a:cs typeface="+mj-cs"/>
        </a:defRPr>
      </a:lvl1pPr>
    </p:titleStyle>
    <p:bodyStyle>
      <a:lvl1pPr marL="118695" indent="-118695" algn="l" defTabSz="474779" rtl="0" eaLnBrk="1" latinLnBrk="0" hangingPunct="1">
        <a:lnSpc>
          <a:spcPct val="90000"/>
        </a:lnSpc>
        <a:spcBef>
          <a:spcPts val="519"/>
        </a:spcBef>
        <a:buFont typeface="Arial" panose="020B0604020202020204" pitchFamily="34" charset="0"/>
        <a:buChar char="•"/>
        <a:defRPr sz="1454" kern="1200">
          <a:solidFill>
            <a:schemeClr val="tx1"/>
          </a:solidFill>
          <a:latin typeface="+mn-lt"/>
          <a:ea typeface="+mn-ea"/>
          <a:cs typeface="+mn-cs"/>
        </a:defRPr>
      </a:lvl1pPr>
      <a:lvl2pPr marL="356085" indent="-118695" algn="l" defTabSz="474779" rtl="0" eaLnBrk="1" latinLnBrk="0" hangingPunct="1">
        <a:lnSpc>
          <a:spcPct val="90000"/>
        </a:lnSpc>
        <a:spcBef>
          <a:spcPts val="260"/>
        </a:spcBef>
        <a:buFont typeface="Arial" panose="020B0604020202020204" pitchFamily="34" charset="0"/>
        <a:buChar char="•"/>
        <a:defRPr sz="1246" kern="1200">
          <a:solidFill>
            <a:schemeClr val="tx1"/>
          </a:solidFill>
          <a:latin typeface="+mn-lt"/>
          <a:ea typeface="+mn-ea"/>
          <a:cs typeface="+mn-cs"/>
        </a:defRPr>
      </a:lvl2pPr>
      <a:lvl3pPr marL="593474" indent="-118695" algn="l" defTabSz="474779" rtl="0" eaLnBrk="1" latinLnBrk="0" hangingPunct="1">
        <a:lnSpc>
          <a:spcPct val="90000"/>
        </a:lnSpc>
        <a:spcBef>
          <a:spcPts val="260"/>
        </a:spcBef>
        <a:buFont typeface="Arial" panose="020B0604020202020204" pitchFamily="34" charset="0"/>
        <a:buChar char="•"/>
        <a:defRPr sz="1038" kern="1200">
          <a:solidFill>
            <a:schemeClr val="tx1"/>
          </a:solidFill>
          <a:latin typeface="+mn-lt"/>
          <a:ea typeface="+mn-ea"/>
          <a:cs typeface="+mn-cs"/>
        </a:defRPr>
      </a:lvl3pPr>
      <a:lvl4pPr marL="830864" indent="-118695" algn="l" defTabSz="474779" rtl="0" eaLnBrk="1" latinLnBrk="0" hangingPunct="1">
        <a:lnSpc>
          <a:spcPct val="90000"/>
        </a:lnSpc>
        <a:spcBef>
          <a:spcPts val="260"/>
        </a:spcBef>
        <a:buFont typeface="Arial" panose="020B0604020202020204" pitchFamily="34" charset="0"/>
        <a:buChar char="•"/>
        <a:defRPr sz="935" kern="1200">
          <a:solidFill>
            <a:schemeClr val="tx1"/>
          </a:solidFill>
          <a:latin typeface="+mn-lt"/>
          <a:ea typeface="+mn-ea"/>
          <a:cs typeface="+mn-cs"/>
        </a:defRPr>
      </a:lvl4pPr>
      <a:lvl5pPr marL="1068254" indent="-118695" algn="l" defTabSz="474779" rtl="0" eaLnBrk="1" latinLnBrk="0" hangingPunct="1">
        <a:lnSpc>
          <a:spcPct val="90000"/>
        </a:lnSpc>
        <a:spcBef>
          <a:spcPts val="260"/>
        </a:spcBef>
        <a:buFont typeface="Arial" panose="020B0604020202020204" pitchFamily="34" charset="0"/>
        <a:buChar char="•"/>
        <a:defRPr sz="935" kern="1200">
          <a:solidFill>
            <a:schemeClr val="tx1"/>
          </a:solidFill>
          <a:latin typeface="+mn-lt"/>
          <a:ea typeface="+mn-ea"/>
          <a:cs typeface="+mn-cs"/>
        </a:defRPr>
      </a:lvl5pPr>
      <a:lvl6pPr marL="1305643" indent="-118695" algn="l" defTabSz="474779" rtl="0" eaLnBrk="1" latinLnBrk="0" hangingPunct="1">
        <a:lnSpc>
          <a:spcPct val="90000"/>
        </a:lnSpc>
        <a:spcBef>
          <a:spcPts val="260"/>
        </a:spcBef>
        <a:buFont typeface="Arial" panose="020B0604020202020204" pitchFamily="34" charset="0"/>
        <a:buChar char="•"/>
        <a:defRPr sz="935" kern="1200">
          <a:solidFill>
            <a:schemeClr val="tx1"/>
          </a:solidFill>
          <a:latin typeface="+mn-lt"/>
          <a:ea typeface="+mn-ea"/>
          <a:cs typeface="+mn-cs"/>
        </a:defRPr>
      </a:lvl6pPr>
      <a:lvl7pPr marL="1543033" indent="-118695" algn="l" defTabSz="474779" rtl="0" eaLnBrk="1" latinLnBrk="0" hangingPunct="1">
        <a:lnSpc>
          <a:spcPct val="90000"/>
        </a:lnSpc>
        <a:spcBef>
          <a:spcPts val="260"/>
        </a:spcBef>
        <a:buFont typeface="Arial" panose="020B0604020202020204" pitchFamily="34" charset="0"/>
        <a:buChar char="•"/>
        <a:defRPr sz="935" kern="1200">
          <a:solidFill>
            <a:schemeClr val="tx1"/>
          </a:solidFill>
          <a:latin typeface="+mn-lt"/>
          <a:ea typeface="+mn-ea"/>
          <a:cs typeface="+mn-cs"/>
        </a:defRPr>
      </a:lvl7pPr>
      <a:lvl8pPr marL="1780423" indent="-118695" algn="l" defTabSz="474779" rtl="0" eaLnBrk="1" latinLnBrk="0" hangingPunct="1">
        <a:lnSpc>
          <a:spcPct val="90000"/>
        </a:lnSpc>
        <a:spcBef>
          <a:spcPts val="260"/>
        </a:spcBef>
        <a:buFont typeface="Arial" panose="020B0604020202020204" pitchFamily="34" charset="0"/>
        <a:buChar char="•"/>
        <a:defRPr sz="935" kern="1200">
          <a:solidFill>
            <a:schemeClr val="tx1"/>
          </a:solidFill>
          <a:latin typeface="+mn-lt"/>
          <a:ea typeface="+mn-ea"/>
          <a:cs typeface="+mn-cs"/>
        </a:defRPr>
      </a:lvl8pPr>
      <a:lvl9pPr marL="2017812" indent="-118695" algn="l" defTabSz="474779" rtl="0" eaLnBrk="1" latinLnBrk="0" hangingPunct="1">
        <a:lnSpc>
          <a:spcPct val="90000"/>
        </a:lnSpc>
        <a:spcBef>
          <a:spcPts val="260"/>
        </a:spcBef>
        <a:buFont typeface="Arial" panose="020B0604020202020204" pitchFamily="34" charset="0"/>
        <a:buChar char="•"/>
        <a:defRPr sz="935" kern="1200">
          <a:solidFill>
            <a:schemeClr val="tx1"/>
          </a:solidFill>
          <a:latin typeface="+mn-lt"/>
          <a:ea typeface="+mn-ea"/>
          <a:cs typeface="+mn-cs"/>
        </a:defRPr>
      </a:lvl9pPr>
    </p:bodyStyle>
    <p:otherStyle>
      <a:defPPr>
        <a:defRPr lang="en-US"/>
      </a:defPPr>
      <a:lvl1pPr marL="0" algn="l" defTabSz="474779" rtl="0" eaLnBrk="1" latinLnBrk="0" hangingPunct="1">
        <a:defRPr sz="935" kern="1200">
          <a:solidFill>
            <a:schemeClr val="tx1"/>
          </a:solidFill>
          <a:latin typeface="+mn-lt"/>
          <a:ea typeface="+mn-ea"/>
          <a:cs typeface="+mn-cs"/>
        </a:defRPr>
      </a:lvl1pPr>
      <a:lvl2pPr marL="237390" algn="l" defTabSz="474779" rtl="0" eaLnBrk="1" latinLnBrk="0" hangingPunct="1">
        <a:defRPr sz="935" kern="1200">
          <a:solidFill>
            <a:schemeClr val="tx1"/>
          </a:solidFill>
          <a:latin typeface="+mn-lt"/>
          <a:ea typeface="+mn-ea"/>
          <a:cs typeface="+mn-cs"/>
        </a:defRPr>
      </a:lvl2pPr>
      <a:lvl3pPr marL="474779" algn="l" defTabSz="474779" rtl="0" eaLnBrk="1" latinLnBrk="0" hangingPunct="1">
        <a:defRPr sz="935" kern="1200">
          <a:solidFill>
            <a:schemeClr val="tx1"/>
          </a:solidFill>
          <a:latin typeface="+mn-lt"/>
          <a:ea typeface="+mn-ea"/>
          <a:cs typeface="+mn-cs"/>
        </a:defRPr>
      </a:lvl3pPr>
      <a:lvl4pPr marL="712169" algn="l" defTabSz="474779" rtl="0" eaLnBrk="1" latinLnBrk="0" hangingPunct="1">
        <a:defRPr sz="935" kern="1200">
          <a:solidFill>
            <a:schemeClr val="tx1"/>
          </a:solidFill>
          <a:latin typeface="+mn-lt"/>
          <a:ea typeface="+mn-ea"/>
          <a:cs typeface="+mn-cs"/>
        </a:defRPr>
      </a:lvl4pPr>
      <a:lvl5pPr marL="949559" algn="l" defTabSz="474779" rtl="0" eaLnBrk="1" latinLnBrk="0" hangingPunct="1">
        <a:defRPr sz="935" kern="1200">
          <a:solidFill>
            <a:schemeClr val="tx1"/>
          </a:solidFill>
          <a:latin typeface="+mn-lt"/>
          <a:ea typeface="+mn-ea"/>
          <a:cs typeface="+mn-cs"/>
        </a:defRPr>
      </a:lvl5pPr>
      <a:lvl6pPr marL="1186948" algn="l" defTabSz="474779" rtl="0" eaLnBrk="1" latinLnBrk="0" hangingPunct="1">
        <a:defRPr sz="935" kern="1200">
          <a:solidFill>
            <a:schemeClr val="tx1"/>
          </a:solidFill>
          <a:latin typeface="+mn-lt"/>
          <a:ea typeface="+mn-ea"/>
          <a:cs typeface="+mn-cs"/>
        </a:defRPr>
      </a:lvl6pPr>
      <a:lvl7pPr marL="1424338" algn="l" defTabSz="474779" rtl="0" eaLnBrk="1" latinLnBrk="0" hangingPunct="1">
        <a:defRPr sz="935" kern="1200">
          <a:solidFill>
            <a:schemeClr val="tx1"/>
          </a:solidFill>
          <a:latin typeface="+mn-lt"/>
          <a:ea typeface="+mn-ea"/>
          <a:cs typeface="+mn-cs"/>
        </a:defRPr>
      </a:lvl7pPr>
      <a:lvl8pPr marL="1661728" algn="l" defTabSz="474779" rtl="0" eaLnBrk="1" latinLnBrk="0" hangingPunct="1">
        <a:defRPr sz="935" kern="1200">
          <a:solidFill>
            <a:schemeClr val="tx1"/>
          </a:solidFill>
          <a:latin typeface="+mn-lt"/>
          <a:ea typeface="+mn-ea"/>
          <a:cs typeface="+mn-cs"/>
        </a:defRPr>
      </a:lvl8pPr>
      <a:lvl9pPr marL="1899117" algn="l" defTabSz="474779" rtl="0" eaLnBrk="1" latinLnBrk="0" hangingPunct="1">
        <a:defRPr sz="935"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2528392-9827-8A07-CA15-05E99E10D68B}"/>
              </a:ext>
            </a:extLst>
          </p:cNvPr>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F146407-D582-83AC-2B4D-2A01C3BE085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CFC1074-E254-D6E2-1402-4C176811D1F1}"/>
              </a:ext>
            </a:extLst>
          </p:cNvPr>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A1729EA0-E7BC-4CE1-860B-83FBDC145EC0}" type="datetimeFigureOut">
              <a:rPr lang="en-GB" smtClean="0"/>
              <a:t>25/06/2023</a:t>
            </a:fld>
            <a:endParaRPr lang="en-GB"/>
          </a:p>
        </p:txBody>
      </p:sp>
      <p:sp>
        <p:nvSpPr>
          <p:cNvPr id="5" name="Footer Placeholder 4">
            <a:extLst>
              <a:ext uri="{FF2B5EF4-FFF2-40B4-BE49-F238E27FC236}">
                <a16:creationId xmlns:a16="http://schemas.microsoft.com/office/drawing/2014/main" id="{58E69483-B4AB-497E-BBBC-45C5EB8BC352}"/>
              </a:ext>
            </a:extLst>
          </p:cNvPr>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FD70085-0EA9-047A-B9E9-4A54CFAF001C}"/>
              </a:ext>
            </a:extLst>
          </p:cNvPr>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FC62577-97EE-4775-9C95-A5E66C7DCBD6}" type="slidenum">
              <a:rPr lang="en-GB" smtClean="0"/>
              <a:t>‹#›</a:t>
            </a:fld>
            <a:endParaRPr lang="en-GB"/>
          </a:p>
        </p:txBody>
      </p:sp>
    </p:spTree>
    <p:extLst>
      <p:ext uri="{BB962C8B-B14F-4D97-AF65-F5344CB8AC3E}">
        <p14:creationId xmlns:p14="http://schemas.microsoft.com/office/powerpoint/2010/main" val="680683451"/>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image" Target="../media/image4.tiff"/><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2" name="Rectangle 11">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3999" y="-22693"/>
            <a:ext cx="9143998"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 name="Rectangle 13">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21" y="-2407841"/>
            <a:ext cx="4374557" cy="9144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079756" y="-2236808"/>
            <a:ext cx="4374128" cy="880235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8" name="Rectangle 17">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3998" y="-22690"/>
            <a:ext cx="6406863"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0" name="Freeform: Shape 19">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83073" y="-1032053"/>
            <a:ext cx="3742610"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prstClr val="white"/>
              </a:solidFill>
              <a:latin typeface="Calibri" panose="020F0502020204030204"/>
            </a:endParaRPr>
          </a:p>
        </p:txBody>
      </p:sp>
      <p:sp>
        <p:nvSpPr>
          <p:cNvPr id="2" name="Title 1"/>
          <p:cNvSpPr>
            <a:spLocks noGrp="1"/>
          </p:cNvSpPr>
          <p:nvPr>
            <p:ph type="ctrTitle"/>
          </p:nvPr>
        </p:nvSpPr>
        <p:spPr>
          <a:xfrm>
            <a:off x="2510118" y="735106"/>
            <a:ext cx="7540322" cy="2928470"/>
          </a:xfrm>
        </p:spPr>
        <p:txBody>
          <a:bodyPr anchor="b">
            <a:normAutofit/>
          </a:bodyPr>
          <a:lstStyle/>
          <a:p>
            <a:pPr algn="l"/>
            <a:r>
              <a:rPr lang="en-GB" sz="4200" b="1" dirty="0">
                <a:solidFill>
                  <a:srgbClr val="FFFFFF"/>
                </a:solidFill>
              </a:rPr>
              <a:t>Research Methods</a:t>
            </a:r>
            <a:br>
              <a:rPr lang="en-GB" sz="4200" dirty="0">
                <a:solidFill>
                  <a:srgbClr val="FFFFFF"/>
                </a:solidFill>
              </a:rPr>
            </a:br>
            <a:r>
              <a:rPr lang="en-GB" sz="4200" dirty="0">
                <a:solidFill>
                  <a:srgbClr val="FFFFFF"/>
                </a:solidFill>
              </a:rPr>
              <a:t>Lecture 6: </a:t>
            </a:r>
            <a:r>
              <a:rPr lang="en-GB" sz="4200" i="1" dirty="0">
                <a:solidFill>
                  <a:srgbClr val="FFFFFF"/>
                </a:solidFill>
              </a:rPr>
              <a:t>Analysing qualitative data</a:t>
            </a:r>
          </a:p>
        </p:txBody>
      </p:sp>
      <p:sp>
        <p:nvSpPr>
          <p:cNvPr id="3" name="Subtitle 2"/>
          <p:cNvSpPr>
            <a:spLocks noGrp="1"/>
          </p:cNvSpPr>
          <p:nvPr>
            <p:ph type="subTitle" idx="1"/>
          </p:nvPr>
        </p:nvSpPr>
        <p:spPr>
          <a:xfrm>
            <a:off x="2537012" y="4870824"/>
            <a:ext cx="7504463" cy="1458258"/>
          </a:xfrm>
        </p:spPr>
        <p:txBody>
          <a:bodyPr anchor="ctr">
            <a:normAutofit/>
          </a:bodyPr>
          <a:lstStyle/>
          <a:p>
            <a:pPr algn="l"/>
            <a:r>
              <a:rPr lang="en-GB"/>
              <a:t>Dr Badir Miftah</a:t>
            </a:r>
          </a:p>
        </p:txBody>
      </p:sp>
      <p:sp>
        <p:nvSpPr>
          <p:cNvPr id="5" name="Slide Number Placeholder 4"/>
          <p:cNvSpPr>
            <a:spLocks noGrp="1"/>
          </p:cNvSpPr>
          <p:nvPr>
            <p:ph type="sldNum" sz="quarter" idx="12"/>
          </p:nvPr>
        </p:nvSpPr>
        <p:spPr>
          <a:xfrm>
            <a:off x="10302240" y="6446838"/>
            <a:ext cx="336042" cy="365125"/>
          </a:xfrm>
        </p:spPr>
        <p:txBody>
          <a:bodyPr>
            <a:normAutofit/>
          </a:bodyPr>
          <a:lstStyle/>
          <a:p>
            <a:pPr defTabSz="257175">
              <a:spcAft>
                <a:spcPts val="600"/>
              </a:spcAft>
              <a:defRPr/>
            </a:pPr>
            <a:fld id="{D6451A53-7526-41AD-94EB-E49DBDB94001}" type="slidenum">
              <a:rPr lang="en-GB" sz="1000">
                <a:solidFill>
                  <a:prstClr val="black">
                    <a:lumMod val="50000"/>
                    <a:lumOff val="50000"/>
                  </a:prstClr>
                </a:solidFill>
                <a:latin typeface="Calibri" panose="020F0502020204030204"/>
              </a:rPr>
              <a:pPr defTabSz="257175">
                <a:spcAft>
                  <a:spcPts val="600"/>
                </a:spcAft>
                <a:defRPr/>
              </a:pPr>
              <a:t>1</a:t>
            </a:fld>
            <a:endParaRPr lang="en-GB" sz="1000">
              <a:solidFill>
                <a:prstClr val="black">
                  <a:lumMod val="50000"/>
                  <a:lumOff val="50000"/>
                </a:prstClr>
              </a:solidFill>
              <a:latin typeface="Calibri" panose="020F0502020204030204"/>
            </a:endParaRPr>
          </a:p>
        </p:txBody>
      </p:sp>
    </p:spTree>
    <p:extLst>
      <p:ext uri="{BB962C8B-B14F-4D97-AF65-F5344CB8AC3E}">
        <p14:creationId xmlns:p14="http://schemas.microsoft.com/office/powerpoint/2010/main" val="2635515914"/>
      </p:ext>
    </p:extLst>
  </p:cSld>
  <p:clrMapOvr>
    <a:masterClrMapping/>
  </p:clrMapOvr>
  <mc:AlternateContent xmlns:mc="http://schemas.openxmlformats.org/markup-compatibility/2006" xmlns:p14="http://schemas.microsoft.com/office/powerpoint/2010/main">
    <mc:Choice Requires="p14">
      <p:transition spd="slow" p14:dur="2000" advTm="10257"/>
    </mc:Choice>
    <mc:Fallback xmlns="">
      <p:transition spd="slow" advTm="10257"/>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DA2B73-53A6-2943-83E1-7BB6FFC91448}"/>
              </a:ext>
            </a:extLst>
          </p:cNvPr>
          <p:cNvSpPr>
            <a:spLocks noGrp="1"/>
          </p:cNvSpPr>
          <p:nvPr>
            <p:ph type="title"/>
          </p:nvPr>
        </p:nvSpPr>
        <p:spPr>
          <a:xfrm>
            <a:off x="6513788" y="365125"/>
            <a:ext cx="4840010" cy="1807305"/>
          </a:xfrm>
        </p:spPr>
        <p:txBody>
          <a:bodyPr vert="horz" lIns="91440" tIns="45720" rIns="91440" bIns="45720" rtlCol="0" anchor="ctr">
            <a:normAutofit/>
          </a:bodyPr>
          <a:lstStyle/>
          <a:p>
            <a:pPr algn="l">
              <a:lnSpc>
                <a:spcPct val="90000"/>
              </a:lnSpc>
            </a:pPr>
            <a:r>
              <a:rPr lang="en-US"/>
              <a:t>Thematic Analysis </a:t>
            </a:r>
          </a:p>
        </p:txBody>
      </p:sp>
      <p:pic>
        <p:nvPicPr>
          <p:cNvPr id="24" name="Picture 23" descr="Pipette adding DNA sample to a petri dish">
            <a:extLst>
              <a:ext uri="{FF2B5EF4-FFF2-40B4-BE49-F238E27FC236}">
                <a16:creationId xmlns:a16="http://schemas.microsoft.com/office/drawing/2014/main" id="{E04B008A-C2FF-2613-88FB-1375B1267DBF}"/>
              </a:ext>
            </a:extLst>
          </p:cNvPr>
          <p:cNvPicPr>
            <a:picLocks noChangeAspect="1"/>
          </p:cNvPicPr>
          <p:nvPr/>
        </p:nvPicPr>
        <p:blipFill rotWithShape="1">
          <a:blip r:embed="rId2"/>
          <a:srcRect l="4763" r="28346"/>
          <a:stretch/>
        </p:blipFill>
        <p:spPr>
          <a:xfrm>
            <a:off x="21" y="10"/>
            <a:ext cx="4584172"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9" name="TextBox 8">
            <a:extLst>
              <a:ext uri="{FF2B5EF4-FFF2-40B4-BE49-F238E27FC236}">
                <a16:creationId xmlns:a16="http://schemas.microsoft.com/office/drawing/2014/main" id="{8BA3B2DC-8C85-0345-8910-98EF4FDDDD63}"/>
              </a:ext>
            </a:extLst>
          </p:cNvPr>
          <p:cNvSpPr txBox="1"/>
          <p:nvPr/>
        </p:nvSpPr>
        <p:spPr>
          <a:xfrm>
            <a:off x="4693920" y="1840992"/>
            <a:ext cx="6659878" cy="4335971"/>
          </a:xfrm>
          <a:prstGeom prst="rect">
            <a:avLst/>
          </a:prstGeom>
        </p:spPr>
        <p:txBody>
          <a:bodyPr vert="horz" lIns="91440" tIns="45720" rIns="91440" bIns="45720" rtlCol="0">
            <a:normAutofit/>
          </a:bodyPr>
          <a:lstStyle/>
          <a:p>
            <a:pPr indent="-228600">
              <a:lnSpc>
                <a:spcPct val="90000"/>
              </a:lnSpc>
              <a:buFont typeface="Arial" panose="020B0604020202020204" pitchFamily="34" charset="0"/>
              <a:buChar char="•"/>
            </a:pPr>
            <a:r>
              <a:rPr lang="en-US" dirty="0"/>
              <a:t>For some researchers, </a:t>
            </a:r>
            <a:r>
              <a:rPr lang="en-US" b="1" dirty="0"/>
              <a:t>thematic analysis </a:t>
            </a:r>
            <a:r>
              <a:rPr lang="en-US" dirty="0"/>
              <a:t>is roughly the same as </a:t>
            </a:r>
            <a:r>
              <a:rPr lang="en-US" b="1" dirty="0"/>
              <a:t>coding</a:t>
            </a:r>
          </a:p>
          <a:p>
            <a:pPr indent="-228600">
              <a:lnSpc>
                <a:spcPct val="90000"/>
              </a:lnSpc>
              <a:buFont typeface="Arial" panose="020B0604020202020204" pitchFamily="34" charset="0"/>
              <a:buChar char="•"/>
            </a:pPr>
            <a:endParaRPr lang="en-US" dirty="0"/>
          </a:p>
          <a:p>
            <a:pPr indent="-228600">
              <a:lnSpc>
                <a:spcPct val="90000"/>
              </a:lnSpc>
              <a:buFont typeface="Arial" panose="020B0604020202020204" pitchFamily="34" charset="0"/>
              <a:buChar char="•"/>
            </a:pPr>
            <a:r>
              <a:rPr lang="en-US" dirty="0"/>
              <a:t>However it differs because it is </a:t>
            </a:r>
            <a:r>
              <a:rPr lang="en-US" b="1" dirty="0"/>
              <a:t>built upon groups of codes </a:t>
            </a:r>
            <a:r>
              <a:rPr lang="en-US" dirty="0"/>
              <a:t>to </a:t>
            </a:r>
            <a:r>
              <a:rPr lang="en-US" b="1" dirty="0"/>
              <a:t>identify clear ‘themes’</a:t>
            </a:r>
          </a:p>
          <a:p>
            <a:pPr indent="-228600">
              <a:lnSpc>
                <a:spcPct val="90000"/>
              </a:lnSpc>
              <a:buFont typeface="Arial" panose="020B0604020202020204" pitchFamily="34" charset="0"/>
              <a:buChar char="•"/>
            </a:pPr>
            <a:endParaRPr lang="en-US" b="1" dirty="0"/>
          </a:p>
          <a:p>
            <a:pPr indent="-228600">
              <a:lnSpc>
                <a:spcPct val="90000"/>
              </a:lnSpc>
              <a:spcAft>
                <a:spcPts val="600"/>
              </a:spcAft>
              <a:buFont typeface="Arial" panose="020B0604020202020204" pitchFamily="34" charset="0"/>
              <a:buChar char="•"/>
            </a:pPr>
            <a:r>
              <a:rPr lang="en-US" b="1" dirty="0"/>
              <a:t>What is a theme?</a:t>
            </a:r>
          </a:p>
          <a:p>
            <a:pPr marL="285750" indent="-228600">
              <a:lnSpc>
                <a:spcPct val="90000"/>
              </a:lnSpc>
              <a:spcAft>
                <a:spcPts val="600"/>
              </a:spcAft>
              <a:buFont typeface="Arial" panose="020B0604020202020204" pitchFamily="34" charset="0"/>
              <a:buChar char="•"/>
            </a:pPr>
            <a:r>
              <a:rPr lang="en-US" dirty="0"/>
              <a:t>A category identified amongst the data by the researcher</a:t>
            </a:r>
          </a:p>
          <a:p>
            <a:pPr marL="285750" indent="-228600">
              <a:lnSpc>
                <a:spcPct val="90000"/>
              </a:lnSpc>
              <a:spcAft>
                <a:spcPts val="600"/>
              </a:spcAft>
              <a:buFont typeface="Arial" panose="020B0604020202020204" pitchFamily="34" charset="0"/>
              <a:buChar char="•"/>
            </a:pPr>
            <a:r>
              <a:rPr lang="en-US" dirty="0"/>
              <a:t>It relates to the researcher’s focus i.e. their research questions</a:t>
            </a:r>
          </a:p>
          <a:p>
            <a:pPr marL="285750" indent="-228600">
              <a:lnSpc>
                <a:spcPct val="90000"/>
              </a:lnSpc>
              <a:spcAft>
                <a:spcPts val="600"/>
              </a:spcAft>
              <a:buFont typeface="Arial" panose="020B0604020202020204" pitchFamily="34" charset="0"/>
              <a:buChar char="•"/>
            </a:pPr>
            <a:r>
              <a:rPr lang="en-US" dirty="0"/>
              <a:t>A ’theme’ builds upon codes identified in the documents of interviews</a:t>
            </a:r>
          </a:p>
          <a:p>
            <a:pPr marL="285750" indent="-228600">
              <a:lnSpc>
                <a:spcPct val="90000"/>
              </a:lnSpc>
              <a:spcAft>
                <a:spcPts val="600"/>
              </a:spcAft>
              <a:buFont typeface="Arial" panose="020B0604020202020204" pitchFamily="34" charset="0"/>
              <a:buChar char="•"/>
            </a:pPr>
            <a:r>
              <a:rPr lang="en-US" dirty="0"/>
              <a:t>Provides an outcome related to the literature thus adding to a particular theory</a:t>
            </a:r>
          </a:p>
          <a:p>
            <a:pPr indent="-228600">
              <a:lnSpc>
                <a:spcPct val="90000"/>
              </a:lnSpc>
              <a:buFont typeface="Arial" panose="020B0604020202020204" pitchFamily="34" charset="0"/>
              <a:buChar char="•"/>
            </a:pPr>
            <a:endParaRPr lang="en-US" sz="1600" b="1" dirty="0"/>
          </a:p>
        </p:txBody>
      </p:sp>
      <p:sp>
        <p:nvSpPr>
          <p:cNvPr id="6" name="TextBox 5">
            <a:extLst>
              <a:ext uri="{FF2B5EF4-FFF2-40B4-BE49-F238E27FC236}">
                <a16:creationId xmlns:a16="http://schemas.microsoft.com/office/drawing/2014/main" id="{4AC0E26A-6E97-7746-B351-D9CB219E98D8}"/>
              </a:ext>
            </a:extLst>
          </p:cNvPr>
          <p:cNvSpPr txBox="1"/>
          <p:nvPr/>
        </p:nvSpPr>
        <p:spPr>
          <a:xfrm>
            <a:off x="1157977" y="3413025"/>
            <a:ext cx="8754119" cy="3215749"/>
          </a:xfrm>
          <a:prstGeom prst="rect">
            <a:avLst/>
          </a:prstGeom>
        </p:spPr>
        <p:txBody>
          <a:bodyPr vert="horz" lIns="91440" tIns="45720" rIns="91440" bIns="45720" rtlCol="0">
            <a:noAutofit/>
          </a:bodyPr>
          <a:lstStyle/>
          <a:p>
            <a:pPr indent="-228600">
              <a:lnSpc>
                <a:spcPct val="90000"/>
              </a:lnSpc>
              <a:spcAft>
                <a:spcPts val="600"/>
              </a:spcAft>
              <a:buFont typeface="Arial" panose="020B0604020202020204" pitchFamily="34" charset="0"/>
              <a:buChar char="•"/>
            </a:pPr>
            <a:endParaRPr lang="en-US" sz="2400" dirty="0"/>
          </a:p>
        </p:txBody>
      </p:sp>
    </p:spTree>
    <p:extLst>
      <p:ext uri="{BB962C8B-B14F-4D97-AF65-F5344CB8AC3E}">
        <p14:creationId xmlns:p14="http://schemas.microsoft.com/office/powerpoint/2010/main" val="4081509491"/>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2493" y="238539"/>
            <a:ext cx="11018520" cy="1434415"/>
          </a:xfrm>
        </p:spPr>
        <p:txBody>
          <a:bodyPr anchor="b">
            <a:normAutofit/>
          </a:bodyPr>
          <a:lstStyle/>
          <a:p>
            <a:r>
              <a:rPr lang="en-US" sz="5400"/>
              <a:t>Thematic Analysis as the Methodology</a:t>
            </a:r>
          </a:p>
        </p:txBody>
      </p:sp>
      <p:sp>
        <p:nvSpPr>
          <p:cNvPr id="3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72493" y="2071316"/>
            <a:ext cx="6713552" cy="4119172"/>
          </a:xfrm>
        </p:spPr>
        <p:txBody>
          <a:bodyPr anchor="t">
            <a:normAutofit/>
          </a:bodyPr>
          <a:lstStyle/>
          <a:p>
            <a:r>
              <a:rPr lang="en-US" sz="2200" dirty="0"/>
              <a:t>Developed by </a:t>
            </a:r>
            <a:r>
              <a:rPr lang="en-GB" sz="2200" dirty="0"/>
              <a:t>Braun &amp; Clarke (2006) </a:t>
            </a:r>
            <a:r>
              <a:rPr lang="en-US" sz="2200" dirty="0"/>
              <a:t>and built around a six-stage approach</a:t>
            </a:r>
          </a:p>
          <a:p>
            <a:r>
              <a:rPr lang="en-GB" sz="2200" dirty="0"/>
              <a:t>Phase</a:t>
            </a:r>
          </a:p>
          <a:p>
            <a:pPr lvl="1"/>
            <a:r>
              <a:rPr lang="en-GB" sz="2200" dirty="0"/>
              <a:t>1. Familiarising yourself with your data</a:t>
            </a:r>
          </a:p>
          <a:p>
            <a:pPr lvl="1"/>
            <a:r>
              <a:rPr lang="en-GB" sz="2200" dirty="0"/>
              <a:t>2. Generating initial codes</a:t>
            </a:r>
          </a:p>
          <a:p>
            <a:pPr lvl="1"/>
            <a:r>
              <a:rPr lang="en-GB" sz="2200" dirty="0"/>
              <a:t>3. Searching for themes</a:t>
            </a:r>
          </a:p>
          <a:p>
            <a:pPr lvl="1"/>
            <a:r>
              <a:rPr lang="en-GB" sz="2200" dirty="0"/>
              <a:t>4. Reviewing themes</a:t>
            </a:r>
          </a:p>
          <a:p>
            <a:pPr lvl="1"/>
            <a:r>
              <a:rPr lang="en-GB" sz="2200" dirty="0"/>
              <a:t>5. Defining &amp; naming themes</a:t>
            </a:r>
          </a:p>
          <a:p>
            <a:pPr lvl="1"/>
            <a:r>
              <a:rPr lang="en-GB" sz="2200" dirty="0"/>
              <a:t>6. Producing the report</a:t>
            </a:r>
          </a:p>
          <a:p>
            <a:endParaRPr lang="en-US" sz="2200" dirty="0"/>
          </a:p>
        </p:txBody>
      </p:sp>
      <p:pic>
        <p:nvPicPr>
          <p:cNvPr id="20" name="Picture 19" descr="Financial graphs on a dark display">
            <a:extLst>
              <a:ext uri="{FF2B5EF4-FFF2-40B4-BE49-F238E27FC236}">
                <a16:creationId xmlns:a16="http://schemas.microsoft.com/office/drawing/2014/main" id="{73838F60-F7CB-74CD-A176-3D7E41C6C7FD}"/>
              </a:ext>
            </a:extLst>
          </p:cNvPr>
          <p:cNvPicPr>
            <a:picLocks noChangeAspect="1"/>
          </p:cNvPicPr>
          <p:nvPr/>
        </p:nvPicPr>
        <p:blipFill rotWithShape="1">
          <a:blip r:embed="rId2"/>
          <a:srcRect l="18575" r="21297"/>
          <a:stretch/>
        </p:blipFill>
        <p:spPr>
          <a:xfrm>
            <a:off x="7675658" y="2093976"/>
            <a:ext cx="3941064" cy="4096512"/>
          </a:xfrm>
          <a:prstGeom prst="rect">
            <a:avLst/>
          </a:prstGeom>
        </p:spPr>
      </p:pic>
    </p:spTree>
    <p:extLst>
      <p:ext uri="{BB962C8B-B14F-4D97-AF65-F5344CB8AC3E}">
        <p14:creationId xmlns:p14="http://schemas.microsoft.com/office/powerpoint/2010/main" val="41692603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647EA0-015F-AE47-94C4-AC8A42D2B727}"/>
              </a:ext>
            </a:extLst>
          </p:cNvPr>
          <p:cNvSpPr>
            <a:spLocks noGrp="1"/>
          </p:cNvSpPr>
          <p:nvPr>
            <p:ph type="title"/>
          </p:nvPr>
        </p:nvSpPr>
        <p:spPr>
          <a:xfrm>
            <a:off x="521208" y="304140"/>
            <a:ext cx="10515600" cy="370328"/>
          </a:xfrm>
        </p:spPr>
        <p:txBody>
          <a:bodyPr>
            <a:normAutofit fontScale="90000"/>
          </a:bodyPr>
          <a:lstStyle/>
          <a:p>
            <a:r>
              <a:rPr lang="en-US"/>
              <a:t>Creating a Thematic Matrix (General)</a:t>
            </a:r>
            <a:endParaRPr lang="en-US" dirty="0"/>
          </a:p>
        </p:txBody>
      </p:sp>
      <p:sp>
        <p:nvSpPr>
          <p:cNvPr id="5" name="Rounded Rectangle 4">
            <a:extLst>
              <a:ext uri="{FF2B5EF4-FFF2-40B4-BE49-F238E27FC236}">
                <a16:creationId xmlns:a16="http://schemas.microsoft.com/office/drawing/2014/main" id="{F4F7BD03-13CC-3A40-A379-6B25251EA04B}"/>
              </a:ext>
            </a:extLst>
          </p:cNvPr>
          <p:cNvSpPr/>
          <p:nvPr/>
        </p:nvSpPr>
        <p:spPr>
          <a:xfrm>
            <a:off x="1703512" y="980728"/>
            <a:ext cx="2808312" cy="5472608"/>
          </a:xfrm>
          <a:prstGeom prst="roundRect">
            <a:avLst/>
          </a:prstGeom>
        </p:spPr>
        <p:style>
          <a:lnRef idx="0">
            <a:schemeClr val="accent1"/>
          </a:lnRef>
          <a:fillRef idx="3">
            <a:schemeClr val="accent1"/>
          </a:fillRef>
          <a:effectRef idx="3">
            <a:schemeClr val="accent1"/>
          </a:effectRef>
          <a:fontRef idx="minor">
            <a:schemeClr val="lt1"/>
          </a:fontRef>
        </p:style>
        <p:txBody>
          <a:bodyPr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white"/>
                </a:solidFill>
                <a:effectLst/>
                <a:uLnTx/>
                <a:uFillTx/>
                <a:latin typeface="Calibri" panose="020F0502020204030204"/>
                <a:ea typeface="+mn-ea"/>
                <a:cs typeface="+mn-cs"/>
              </a:rPr>
              <a:t>Codes</a:t>
            </a: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 name="Rounded Rectangle 5">
            <a:extLst>
              <a:ext uri="{FF2B5EF4-FFF2-40B4-BE49-F238E27FC236}">
                <a16:creationId xmlns:a16="http://schemas.microsoft.com/office/drawing/2014/main" id="{81D54AE6-C2DB-5143-807C-E1DFF92D1906}"/>
              </a:ext>
            </a:extLst>
          </p:cNvPr>
          <p:cNvSpPr/>
          <p:nvPr/>
        </p:nvSpPr>
        <p:spPr>
          <a:xfrm>
            <a:off x="4691844" y="946886"/>
            <a:ext cx="2808312" cy="5472608"/>
          </a:xfrm>
          <a:prstGeom prst="roundRect">
            <a:avLst/>
          </a:prstGeom>
        </p:spPr>
        <p:style>
          <a:lnRef idx="0">
            <a:schemeClr val="accent1"/>
          </a:lnRef>
          <a:fillRef idx="3">
            <a:schemeClr val="accent1"/>
          </a:fillRef>
          <a:effectRef idx="3">
            <a:schemeClr val="accent1"/>
          </a:effectRef>
          <a:fontRef idx="minor">
            <a:schemeClr val="lt1"/>
          </a:fontRef>
        </p:style>
        <p:txBody>
          <a:bodyPr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white"/>
                </a:solidFill>
                <a:effectLst/>
                <a:uLnTx/>
                <a:uFillTx/>
                <a:latin typeface="Calibri" panose="020F0502020204030204"/>
                <a:ea typeface="+mn-ea"/>
                <a:cs typeface="+mn-cs"/>
              </a:rPr>
              <a:t>Sub Themes</a:t>
            </a: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7" name="Rounded Rectangle 6">
            <a:extLst>
              <a:ext uri="{FF2B5EF4-FFF2-40B4-BE49-F238E27FC236}">
                <a16:creationId xmlns:a16="http://schemas.microsoft.com/office/drawing/2014/main" id="{4307CF17-D304-2643-8E64-B82918142532}"/>
              </a:ext>
            </a:extLst>
          </p:cNvPr>
          <p:cNvSpPr/>
          <p:nvPr/>
        </p:nvSpPr>
        <p:spPr>
          <a:xfrm>
            <a:off x="7676409" y="946886"/>
            <a:ext cx="2808312" cy="5472608"/>
          </a:xfrm>
          <a:prstGeom prst="roundRect">
            <a:avLst/>
          </a:prstGeom>
        </p:spPr>
        <p:style>
          <a:lnRef idx="0">
            <a:schemeClr val="accent1"/>
          </a:lnRef>
          <a:fillRef idx="3">
            <a:schemeClr val="accent1"/>
          </a:fillRef>
          <a:effectRef idx="3">
            <a:schemeClr val="accent1"/>
          </a:effectRef>
          <a:fontRef idx="minor">
            <a:schemeClr val="lt1"/>
          </a:fontRef>
        </p:style>
        <p:txBody>
          <a:bodyPr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white"/>
                </a:solidFill>
                <a:effectLst/>
                <a:uLnTx/>
                <a:uFillTx/>
                <a:latin typeface="Calibri" panose="020F0502020204030204"/>
                <a:ea typeface="+mn-ea"/>
                <a:cs typeface="+mn-cs"/>
              </a:rPr>
              <a:t>Primary Theme</a:t>
            </a: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8" name="TextBox 7">
            <a:extLst>
              <a:ext uri="{FF2B5EF4-FFF2-40B4-BE49-F238E27FC236}">
                <a16:creationId xmlns:a16="http://schemas.microsoft.com/office/drawing/2014/main" id="{D5A9E139-D93B-404B-A8D8-FB2B5D58649B}"/>
              </a:ext>
            </a:extLst>
          </p:cNvPr>
          <p:cNvSpPr txBox="1"/>
          <p:nvPr/>
        </p:nvSpPr>
        <p:spPr>
          <a:xfrm>
            <a:off x="8103285" y="3244334"/>
            <a:ext cx="1954560" cy="369332"/>
          </a:xfrm>
          <a:prstGeom prst="rect">
            <a:avLst/>
          </a:prstGeom>
        </p:spPr>
        <p:style>
          <a:lnRef idx="1">
            <a:schemeClr val="accent5"/>
          </a:lnRef>
          <a:fillRef idx="3">
            <a:schemeClr val="accent5"/>
          </a:fillRef>
          <a:effectRef idx="2">
            <a:schemeClr val="accent5"/>
          </a:effectRef>
          <a:fontRef idx="minor">
            <a:schemeClr val="lt1"/>
          </a:fontRef>
        </p:style>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white"/>
                </a:solidFill>
                <a:effectLst/>
                <a:uLnTx/>
                <a:uFillTx/>
                <a:latin typeface="Calibri" panose="020F0502020204030204"/>
                <a:ea typeface="+mn-ea"/>
                <a:cs typeface="+mn-cs"/>
              </a:rPr>
              <a:t>Fears over Brexit</a:t>
            </a: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TextBox 9">
            <a:extLst>
              <a:ext uri="{FF2B5EF4-FFF2-40B4-BE49-F238E27FC236}">
                <a16:creationId xmlns:a16="http://schemas.microsoft.com/office/drawing/2014/main" id="{E0019F1D-49A5-6842-94C5-133063C0FCE9}"/>
              </a:ext>
            </a:extLst>
          </p:cNvPr>
          <p:cNvSpPr txBox="1"/>
          <p:nvPr/>
        </p:nvSpPr>
        <p:spPr>
          <a:xfrm>
            <a:off x="2161373" y="1556792"/>
            <a:ext cx="1954560" cy="369332"/>
          </a:xfrm>
          <a:prstGeom prst="rect">
            <a:avLst/>
          </a:prstGeom>
        </p:spPr>
        <p:style>
          <a:lnRef idx="1">
            <a:schemeClr val="accent5"/>
          </a:lnRef>
          <a:fillRef idx="3">
            <a:schemeClr val="accent5"/>
          </a:fillRef>
          <a:effectRef idx="2">
            <a:schemeClr val="accent5"/>
          </a:effectRef>
          <a:fontRef idx="minor">
            <a:schemeClr val="lt1"/>
          </a:fontRef>
        </p:style>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white"/>
                </a:solidFill>
                <a:effectLst/>
                <a:uLnTx/>
                <a:uFillTx/>
                <a:latin typeface="Calibri" panose="020F0502020204030204"/>
                <a:ea typeface="+mn-ea"/>
                <a:cs typeface="+mn-cs"/>
              </a:rPr>
              <a:t>Vulnerability</a:t>
            </a: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1" name="TextBox 10">
            <a:extLst>
              <a:ext uri="{FF2B5EF4-FFF2-40B4-BE49-F238E27FC236}">
                <a16:creationId xmlns:a16="http://schemas.microsoft.com/office/drawing/2014/main" id="{7FD62F25-1B90-3949-BB07-0A2FABFEFDBB}"/>
              </a:ext>
            </a:extLst>
          </p:cNvPr>
          <p:cNvSpPr txBox="1"/>
          <p:nvPr/>
        </p:nvSpPr>
        <p:spPr>
          <a:xfrm>
            <a:off x="2161373" y="2071800"/>
            <a:ext cx="1954560" cy="369332"/>
          </a:xfrm>
          <a:prstGeom prst="rect">
            <a:avLst/>
          </a:prstGeom>
        </p:spPr>
        <p:style>
          <a:lnRef idx="1">
            <a:schemeClr val="accent5"/>
          </a:lnRef>
          <a:fillRef idx="3">
            <a:schemeClr val="accent5"/>
          </a:fillRef>
          <a:effectRef idx="2">
            <a:schemeClr val="accent5"/>
          </a:effectRef>
          <a:fontRef idx="minor">
            <a:schemeClr val="lt1"/>
          </a:fontRef>
        </p:style>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white"/>
                </a:solidFill>
                <a:effectLst/>
                <a:uLnTx/>
                <a:uFillTx/>
                <a:latin typeface="Calibri" panose="020F0502020204030204"/>
                <a:ea typeface="+mn-ea"/>
                <a:cs typeface="+mn-cs"/>
              </a:rPr>
              <a:t>Defense</a:t>
            </a: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2" name="TextBox 11">
            <a:extLst>
              <a:ext uri="{FF2B5EF4-FFF2-40B4-BE49-F238E27FC236}">
                <a16:creationId xmlns:a16="http://schemas.microsoft.com/office/drawing/2014/main" id="{048D554C-CDD0-DB49-ADE7-144A5E606229}"/>
              </a:ext>
            </a:extLst>
          </p:cNvPr>
          <p:cNvSpPr txBox="1"/>
          <p:nvPr/>
        </p:nvSpPr>
        <p:spPr>
          <a:xfrm>
            <a:off x="2151029" y="2611354"/>
            <a:ext cx="1954560" cy="369332"/>
          </a:xfrm>
          <a:prstGeom prst="rect">
            <a:avLst/>
          </a:prstGeom>
        </p:spPr>
        <p:style>
          <a:lnRef idx="1">
            <a:schemeClr val="accent5"/>
          </a:lnRef>
          <a:fillRef idx="3">
            <a:schemeClr val="accent5"/>
          </a:fillRef>
          <a:effectRef idx="2">
            <a:schemeClr val="accent5"/>
          </a:effectRef>
          <a:fontRef idx="minor">
            <a:schemeClr val="lt1"/>
          </a:fontRef>
        </p:style>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white"/>
                </a:solidFill>
                <a:effectLst/>
                <a:uLnTx/>
                <a:uFillTx/>
                <a:latin typeface="Calibri" panose="020F0502020204030204"/>
                <a:ea typeface="+mn-ea"/>
                <a:cs typeface="+mn-cs"/>
              </a:rPr>
              <a:t>Trade</a:t>
            </a: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3" name="TextBox 12">
            <a:extLst>
              <a:ext uri="{FF2B5EF4-FFF2-40B4-BE49-F238E27FC236}">
                <a16:creationId xmlns:a16="http://schemas.microsoft.com/office/drawing/2014/main" id="{0DC3F7BE-4259-444D-9C4B-1F17C3435C76}"/>
              </a:ext>
            </a:extLst>
          </p:cNvPr>
          <p:cNvSpPr txBox="1"/>
          <p:nvPr/>
        </p:nvSpPr>
        <p:spPr>
          <a:xfrm>
            <a:off x="2163261" y="3150908"/>
            <a:ext cx="1954560" cy="369332"/>
          </a:xfrm>
          <a:prstGeom prst="rect">
            <a:avLst/>
          </a:prstGeom>
        </p:spPr>
        <p:style>
          <a:lnRef idx="1">
            <a:schemeClr val="accent5"/>
          </a:lnRef>
          <a:fillRef idx="3">
            <a:schemeClr val="accent5"/>
          </a:fillRef>
          <a:effectRef idx="2">
            <a:schemeClr val="accent5"/>
          </a:effectRef>
          <a:fontRef idx="minor">
            <a:schemeClr val="lt1"/>
          </a:fontRef>
        </p:style>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white"/>
                </a:solidFill>
                <a:effectLst/>
                <a:uLnTx/>
                <a:uFillTx/>
                <a:latin typeface="Calibri" panose="020F0502020204030204"/>
                <a:ea typeface="+mn-ea"/>
                <a:cs typeface="+mn-cs"/>
              </a:rPr>
              <a:t>Cost of imports</a:t>
            </a: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4" name="TextBox 13">
            <a:extLst>
              <a:ext uri="{FF2B5EF4-FFF2-40B4-BE49-F238E27FC236}">
                <a16:creationId xmlns:a16="http://schemas.microsoft.com/office/drawing/2014/main" id="{863DFAF6-60EF-0B4D-8062-2EDADDD58052}"/>
              </a:ext>
            </a:extLst>
          </p:cNvPr>
          <p:cNvSpPr txBox="1"/>
          <p:nvPr/>
        </p:nvSpPr>
        <p:spPr>
          <a:xfrm>
            <a:off x="2124514" y="4241980"/>
            <a:ext cx="1954560" cy="369332"/>
          </a:xfrm>
          <a:prstGeom prst="rect">
            <a:avLst/>
          </a:prstGeom>
        </p:spPr>
        <p:style>
          <a:lnRef idx="1">
            <a:schemeClr val="accent5"/>
          </a:lnRef>
          <a:fillRef idx="3">
            <a:schemeClr val="accent5"/>
          </a:fillRef>
          <a:effectRef idx="2">
            <a:schemeClr val="accent5"/>
          </a:effectRef>
          <a:fontRef idx="minor">
            <a:schemeClr val="lt1"/>
          </a:fontRef>
        </p:style>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white"/>
                </a:solidFill>
                <a:effectLst/>
                <a:uLnTx/>
                <a:uFillTx/>
                <a:latin typeface="Calibri" panose="020F0502020204030204"/>
                <a:ea typeface="+mn-ea"/>
                <a:cs typeface="+mn-cs"/>
              </a:rPr>
              <a:t>Unemployment</a:t>
            </a: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TextBox 14">
            <a:extLst>
              <a:ext uri="{FF2B5EF4-FFF2-40B4-BE49-F238E27FC236}">
                <a16:creationId xmlns:a16="http://schemas.microsoft.com/office/drawing/2014/main" id="{3F09C963-D1A8-D140-8158-21CCDB2C7120}"/>
              </a:ext>
            </a:extLst>
          </p:cNvPr>
          <p:cNvSpPr txBox="1"/>
          <p:nvPr/>
        </p:nvSpPr>
        <p:spPr>
          <a:xfrm>
            <a:off x="2124514" y="4756651"/>
            <a:ext cx="1954560" cy="369332"/>
          </a:xfrm>
          <a:prstGeom prst="rect">
            <a:avLst/>
          </a:prstGeom>
        </p:spPr>
        <p:style>
          <a:lnRef idx="1">
            <a:schemeClr val="accent5"/>
          </a:lnRef>
          <a:fillRef idx="3">
            <a:schemeClr val="accent5"/>
          </a:fillRef>
          <a:effectRef idx="2">
            <a:schemeClr val="accent5"/>
          </a:effectRef>
          <a:fontRef idx="minor">
            <a:schemeClr val="lt1"/>
          </a:fontRef>
        </p:style>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white"/>
                </a:solidFill>
                <a:effectLst/>
                <a:uLnTx/>
                <a:uFillTx/>
                <a:latin typeface="Calibri" panose="020F0502020204030204"/>
                <a:ea typeface="+mn-ea"/>
                <a:cs typeface="+mn-cs"/>
              </a:rPr>
              <a:t>Job security</a:t>
            </a: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6" name="TextBox 15">
            <a:extLst>
              <a:ext uri="{FF2B5EF4-FFF2-40B4-BE49-F238E27FC236}">
                <a16:creationId xmlns:a16="http://schemas.microsoft.com/office/drawing/2014/main" id="{8077F5F7-47CA-8140-9DB8-43E1F40D0D36}"/>
              </a:ext>
            </a:extLst>
          </p:cNvPr>
          <p:cNvSpPr txBox="1"/>
          <p:nvPr/>
        </p:nvSpPr>
        <p:spPr>
          <a:xfrm>
            <a:off x="2131261" y="5285672"/>
            <a:ext cx="1954560" cy="369332"/>
          </a:xfrm>
          <a:prstGeom prst="rect">
            <a:avLst/>
          </a:prstGeom>
        </p:spPr>
        <p:style>
          <a:lnRef idx="1">
            <a:schemeClr val="accent5"/>
          </a:lnRef>
          <a:fillRef idx="3">
            <a:schemeClr val="accent5"/>
          </a:fillRef>
          <a:effectRef idx="2">
            <a:schemeClr val="accent5"/>
          </a:effectRef>
          <a:fontRef idx="minor">
            <a:schemeClr val="lt1"/>
          </a:fontRef>
        </p:style>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white"/>
                </a:solidFill>
                <a:effectLst/>
                <a:uLnTx/>
                <a:uFillTx/>
                <a:latin typeface="Calibri" panose="020F0502020204030204"/>
                <a:ea typeface="+mn-ea"/>
                <a:cs typeface="+mn-cs"/>
              </a:rPr>
              <a:t>Difficulty travelling</a:t>
            </a: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7" name="TextBox 16">
            <a:extLst>
              <a:ext uri="{FF2B5EF4-FFF2-40B4-BE49-F238E27FC236}">
                <a16:creationId xmlns:a16="http://schemas.microsoft.com/office/drawing/2014/main" id="{F79A505D-29B7-E649-9E4E-D763FC604288}"/>
              </a:ext>
            </a:extLst>
          </p:cNvPr>
          <p:cNvSpPr txBox="1"/>
          <p:nvPr/>
        </p:nvSpPr>
        <p:spPr>
          <a:xfrm>
            <a:off x="2100429" y="5795827"/>
            <a:ext cx="1954560" cy="369332"/>
          </a:xfrm>
          <a:prstGeom prst="rect">
            <a:avLst/>
          </a:prstGeom>
        </p:spPr>
        <p:style>
          <a:lnRef idx="1">
            <a:schemeClr val="accent5"/>
          </a:lnRef>
          <a:fillRef idx="3">
            <a:schemeClr val="accent5"/>
          </a:fillRef>
          <a:effectRef idx="2">
            <a:schemeClr val="accent5"/>
          </a:effectRef>
          <a:fontRef idx="minor">
            <a:schemeClr val="lt1"/>
          </a:fontRef>
        </p:style>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white"/>
                </a:solidFill>
                <a:effectLst/>
                <a:uLnTx/>
                <a:uFillTx/>
                <a:latin typeface="Calibri" panose="020F0502020204030204"/>
                <a:ea typeface="+mn-ea"/>
                <a:cs typeface="+mn-cs"/>
              </a:rPr>
              <a:t>Health abroad</a:t>
            </a: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 name="TextBox 17">
            <a:extLst>
              <a:ext uri="{FF2B5EF4-FFF2-40B4-BE49-F238E27FC236}">
                <a16:creationId xmlns:a16="http://schemas.microsoft.com/office/drawing/2014/main" id="{A5EC91D2-23E7-D047-94A0-D36B91BB7218}"/>
              </a:ext>
            </a:extLst>
          </p:cNvPr>
          <p:cNvSpPr txBox="1"/>
          <p:nvPr/>
        </p:nvSpPr>
        <p:spPr>
          <a:xfrm>
            <a:off x="2161373" y="3684613"/>
            <a:ext cx="1954560" cy="369332"/>
          </a:xfrm>
          <a:prstGeom prst="rect">
            <a:avLst/>
          </a:prstGeom>
        </p:spPr>
        <p:style>
          <a:lnRef idx="1">
            <a:schemeClr val="accent5"/>
          </a:lnRef>
          <a:fillRef idx="3">
            <a:schemeClr val="accent5"/>
          </a:fillRef>
          <a:effectRef idx="2">
            <a:schemeClr val="accent5"/>
          </a:effectRef>
          <a:fontRef idx="minor">
            <a:schemeClr val="lt1"/>
          </a:fontRef>
        </p:style>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white"/>
                </a:solidFill>
                <a:effectLst/>
                <a:uLnTx/>
                <a:uFillTx/>
                <a:latin typeface="Calibri" panose="020F0502020204030204"/>
                <a:ea typeface="+mn-ea"/>
                <a:cs typeface="+mn-cs"/>
              </a:rPr>
              <a:t>Cost of Living</a:t>
            </a: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9" name="TextBox 18">
            <a:extLst>
              <a:ext uri="{FF2B5EF4-FFF2-40B4-BE49-F238E27FC236}">
                <a16:creationId xmlns:a16="http://schemas.microsoft.com/office/drawing/2014/main" id="{040BF8D0-A755-1C45-9A35-973883A3ADF8}"/>
              </a:ext>
            </a:extLst>
          </p:cNvPr>
          <p:cNvSpPr txBox="1"/>
          <p:nvPr/>
        </p:nvSpPr>
        <p:spPr>
          <a:xfrm>
            <a:off x="5150537" y="1885873"/>
            <a:ext cx="1954560" cy="369332"/>
          </a:xfrm>
          <a:prstGeom prst="rect">
            <a:avLst/>
          </a:prstGeom>
        </p:spPr>
        <p:style>
          <a:lnRef idx="1">
            <a:schemeClr val="accent5"/>
          </a:lnRef>
          <a:fillRef idx="3">
            <a:schemeClr val="accent5"/>
          </a:fillRef>
          <a:effectRef idx="2">
            <a:schemeClr val="accent5"/>
          </a:effectRef>
          <a:fontRef idx="minor">
            <a:schemeClr val="lt1"/>
          </a:fontRef>
        </p:style>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white"/>
                </a:solidFill>
                <a:effectLst/>
                <a:uLnTx/>
                <a:uFillTx/>
                <a:latin typeface="Calibri" panose="020F0502020204030204"/>
                <a:ea typeface="+mn-ea"/>
                <a:cs typeface="+mn-cs"/>
              </a:rPr>
              <a:t>UK Security </a:t>
            </a: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0" name="TextBox 19">
            <a:extLst>
              <a:ext uri="{FF2B5EF4-FFF2-40B4-BE49-F238E27FC236}">
                <a16:creationId xmlns:a16="http://schemas.microsoft.com/office/drawing/2014/main" id="{CAA93B29-FC54-1C45-A8AE-BC882F72C4BF}"/>
              </a:ext>
            </a:extLst>
          </p:cNvPr>
          <p:cNvSpPr txBox="1"/>
          <p:nvPr/>
        </p:nvSpPr>
        <p:spPr>
          <a:xfrm>
            <a:off x="5150537" y="2875002"/>
            <a:ext cx="1954560" cy="369332"/>
          </a:xfrm>
          <a:prstGeom prst="rect">
            <a:avLst/>
          </a:prstGeom>
        </p:spPr>
        <p:style>
          <a:lnRef idx="1">
            <a:schemeClr val="accent5"/>
          </a:lnRef>
          <a:fillRef idx="3">
            <a:schemeClr val="accent5"/>
          </a:fillRef>
          <a:effectRef idx="2">
            <a:schemeClr val="accent5"/>
          </a:effectRef>
          <a:fontRef idx="minor">
            <a:schemeClr val="lt1"/>
          </a:fontRef>
        </p:style>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white"/>
                </a:solidFill>
                <a:effectLst/>
                <a:uLnTx/>
                <a:uFillTx/>
                <a:latin typeface="Calibri" panose="020F0502020204030204"/>
                <a:ea typeface="+mn-ea"/>
                <a:cs typeface="+mn-cs"/>
              </a:rPr>
              <a:t>Future of Industry</a:t>
            </a: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1" name="TextBox 20">
            <a:extLst>
              <a:ext uri="{FF2B5EF4-FFF2-40B4-BE49-F238E27FC236}">
                <a16:creationId xmlns:a16="http://schemas.microsoft.com/office/drawing/2014/main" id="{93C500B3-5269-8240-AF3E-D153D56138EC}"/>
              </a:ext>
            </a:extLst>
          </p:cNvPr>
          <p:cNvSpPr txBox="1"/>
          <p:nvPr/>
        </p:nvSpPr>
        <p:spPr>
          <a:xfrm>
            <a:off x="4932826" y="4103732"/>
            <a:ext cx="2422458" cy="369332"/>
          </a:xfrm>
          <a:prstGeom prst="rect">
            <a:avLst/>
          </a:prstGeom>
        </p:spPr>
        <p:style>
          <a:lnRef idx="1">
            <a:schemeClr val="accent5"/>
          </a:lnRef>
          <a:fillRef idx="3">
            <a:schemeClr val="accent5"/>
          </a:fillRef>
          <a:effectRef idx="2">
            <a:schemeClr val="accent5"/>
          </a:effectRef>
          <a:fontRef idx="minor">
            <a:schemeClr val="lt1"/>
          </a:fontRef>
        </p:style>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white"/>
                </a:solidFill>
                <a:effectLst/>
                <a:uLnTx/>
                <a:uFillTx/>
                <a:latin typeface="Calibri" panose="020F0502020204030204"/>
                <a:ea typeface="+mn-ea"/>
                <a:cs typeface="+mn-cs"/>
              </a:rPr>
              <a:t>Future of the individual</a:t>
            </a: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C9809BE0-5F35-CD43-95C5-08DEA8832A77}"/>
              </a:ext>
            </a:extLst>
          </p:cNvPr>
          <p:cNvSpPr txBox="1"/>
          <p:nvPr/>
        </p:nvSpPr>
        <p:spPr>
          <a:xfrm>
            <a:off x="5114690" y="5412052"/>
            <a:ext cx="1954560" cy="646331"/>
          </a:xfrm>
          <a:prstGeom prst="rect">
            <a:avLst/>
          </a:prstGeom>
        </p:spPr>
        <p:style>
          <a:lnRef idx="1">
            <a:schemeClr val="accent5"/>
          </a:lnRef>
          <a:fillRef idx="3">
            <a:schemeClr val="accent5"/>
          </a:fillRef>
          <a:effectRef idx="2">
            <a:schemeClr val="accent5"/>
          </a:effectRef>
          <a:fontRef idx="minor">
            <a:schemeClr val="lt1"/>
          </a:fontRef>
        </p:style>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white"/>
                </a:solidFill>
                <a:effectLst/>
                <a:uLnTx/>
                <a:uFillTx/>
                <a:latin typeface="Calibri" panose="020F0502020204030204"/>
                <a:ea typeface="+mn-ea"/>
                <a:cs typeface="+mn-cs"/>
              </a:rPr>
              <a:t>Changes in our EU relationship </a:t>
            </a: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cxnSp>
        <p:nvCxnSpPr>
          <p:cNvPr id="26" name="Straight Connector 25">
            <a:extLst>
              <a:ext uri="{FF2B5EF4-FFF2-40B4-BE49-F238E27FC236}">
                <a16:creationId xmlns:a16="http://schemas.microsoft.com/office/drawing/2014/main" id="{33094393-1FDB-7441-871B-8BD4424DE179}"/>
              </a:ext>
            </a:extLst>
          </p:cNvPr>
          <p:cNvCxnSpPr>
            <a:stCxn id="10" idx="3"/>
            <a:endCxn id="19" idx="1"/>
          </p:cNvCxnSpPr>
          <p:nvPr/>
        </p:nvCxnSpPr>
        <p:spPr>
          <a:xfrm>
            <a:off x="4115933" y="1741459"/>
            <a:ext cx="1034604" cy="329081"/>
          </a:xfrm>
          <a:prstGeom prst="line">
            <a:avLst/>
          </a:prstGeom>
          <a:ln>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64FE9B3A-DD88-E049-B2B3-B16A907E1136}"/>
              </a:ext>
            </a:extLst>
          </p:cNvPr>
          <p:cNvCxnSpPr>
            <a:stCxn id="11" idx="3"/>
            <a:endCxn id="19" idx="1"/>
          </p:cNvCxnSpPr>
          <p:nvPr/>
        </p:nvCxnSpPr>
        <p:spPr>
          <a:xfrm flipV="1">
            <a:off x="4115933" y="2070540"/>
            <a:ext cx="1034604" cy="185927"/>
          </a:xfrm>
          <a:prstGeom prst="line">
            <a:avLst/>
          </a:prstGeom>
          <a:ln>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A7A2BA82-EC28-1841-83AF-BBE9ABB5F221}"/>
              </a:ext>
            </a:extLst>
          </p:cNvPr>
          <p:cNvCxnSpPr>
            <a:stCxn id="12" idx="3"/>
            <a:endCxn id="20" idx="1"/>
          </p:cNvCxnSpPr>
          <p:nvPr/>
        </p:nvCxnSpPr>
        <p:spPr>
          <a:xfrm>
            <a:off x="4105589" y="2796020"/>
            <a:ext cx="1044948" cy="263648"/>
          </a:xfrm>
          <a:prstGeom prst="line">
            <a:avLst/>
          </a:prstGeom>
          <a:ln>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D1AEEF09-EC92-2E4B-B099-08B07D4D2B75}"/>
              </a:ext>
            </a:extLst>
          </p:cNvPr>
          <p:cNvCxnSpPr>
            <a:stCxn id="13" idx="3"/>
            <a:endCxn id="20" idx="1"/>
          </p:cNvCxnSpPr>
          <p:nvPr/>
        </p:nvCxnSpPr>
        <p:spPr>
          <a:xfrm flipV="1">
            <a:off x="4117821" y="3059668"/>
            <a:ext cx="1032716" cy="275906"/>
          </a:xfrm>
          <a:prstGeom prst="line">
            <a:avLst/>
          </a:prstGeom>
          <a:ln>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A1C9A378-718E-D541-9D01-1879171B1335}"/>
              </a:ext>
            </a:extLst>
          </p:cNvPr>
          <p:cNvCxnSpPr>
            <a:stCxn id="18" idx="3"/>
            <a:endCxn id="21" idx="1"/>
          </p:cNvCxnSpPr>
          <p:nvPr/>
        </p:nvCxnSpPr>
        <p:spPr>
          <a:xfrm>
            <a:off x="4115934" y="3869280"/>
            <a:ext cx="816893" cy="419119"/>
          </a:xfrm>
          <a:prstGeom prst="line">
            <a:avLst/>
          </a:prstGeom>
          <a:ln>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A202D0F1-5805-D740-9E3D-5221494CF7FE}"/>
              </a:ext>
            </a:extLst>
          </p:cNvPr>
          <p:cNvCxnSpPr>
            <a:stCxn id="14" idx="3"/>
            <a:endCxn id="21" idx="1"/>
          </p:cNvCxnSpPr>
          <p:nvPr/>
        </p:nvCxnSpPr>
        <p:spPr>
          <a:xfrm flipV="1">
            <a:off x="4079074" y="4288398"/>
            <a:ext cx="853752" cy="138248"/>
          </a:xfrm>
          <a:prstGeom prst="line">
            <a:avLst/>
          </a:prstGeom>
          <a:ln>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DD57C520-ECCA-5E4E-BE3A-904B387FB513}"/>
              </a:ext>
            </a:extLst>
          </p:cNvPr>
          <p:cNvCxnSpPr>
            <a:stCxn id="15" idx="3"/>
            <a:endCxn id="21" idx="1"/>
          </p:cNvCxnSpPr>
          <p:nvPr/>
        </p:nvCxnSpPr>
        <p:spPr>
          <a:xfrm flipV="1">
            <a:off x="4079074" y="4288399"/>
            <a:ext cx="853752" cy="652919"/>
          </a:xfrm>
          <a:prstGeom prst="line">
            <a:avLst/>
          </a:prstGeom>
          <a:ln>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BB31A034-5039-AC40-B89A-881001316969}"/>
              </a:ext>
            </a:extLst>
          </p:cNvPr>
          <p:cNvCxnSpPr>
            <a:stCxn id="16" idx="3"/>
            <a:endCxn id="24" idx="1"/>
          </p:cNvCxnSpPr>
          <p:nvPr/>
        </p:nvCxnSpPr>
        <p:spPr>
          <a:xfrm>
            <a:off x="4085822" y="5470339"/>
            <a:ext cx="1028869" cy="264879"/>
          </a:xfrm>
          <a:prstGeom prst="line">
            <a:avLst/>
          </a:prstGeom>
          <a:ln>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469DA391-230D-AB45-B9BD-7CF7FE3FD4EF}"/>
              </a:ext>
            </a:extLst>
          </p:cNvPr>
          <p:cNvCxnSpPr>
            <a:stCxn id="17" idx="3"/>
            <a:endCxn id="24" idx="1"/>
          </p:cNvCxnSpPr>
          <p:nvPr/>
        </p:nvCxnSpPr>
        <p:spPr>
          <a:xfrm flipV="1">
            <a:off x="4054990" y="5735217"/>
            <a:ext cx="1059701" cy="245276"/>
          </a:xfrm>
          <a:prstGeom prst="line">
            <a:avLst/>
          </a:prstGeom>
          <a:ln>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CE89E720-DC40-1D49-AB3B-444BF2DB7195}"/>
              </a:ext>
            </a:extLst>
          </p:cNvPr>
          <p:cNvCxnSpPr>
            <a:stCxn id="19" idx="3"/>
            <a:endCxn id="8" idx="1"/>
          </p:cNvCxnSpPr>
          <p:nvPr/>
        </p:nvCxnSpPr>
        <p:spPr>
          <a:xfrm>
            <a:off x="7105097" y="2070540"/>
            <a:ext cx="998188" cy="1358461"/>
          </a:xfrm>
          <a:prstGeom prst="line">
            <a:avLst/>
          </a:prstGeom>
          <a:ln>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FF603C15-B961-3E44-89E3-832E24CD72C0}"/>
              </a:ext>
            </a:extLst>
          </p:cNvPr>
          <p:cNvCxnSpPr>
            <a:stCxn id="20" idx="3"/>
            <a:endCxn id="8" idx="1"/>
          </p:cNvCxnSpPr>
          <p:nvPr/>
        </p:nvCxnSpPr>
        <p:spPr>
          <a:xfrm>
            <a:off x="7105097" y="3059668"/>
            <a:ext cx="998188" cy="369332"/>
          </a:xfrm>
          <a:prstGeom prst="line">
            <a:avLst/>
          </a:prstGeom>
          <a:ln>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8C8EACE7-206D-6E4C-8CF6-5A2D932D78C8}"/>
              </a:ext>
            </a:extLst>
          </p:cNvPr>
          <p:cNvCxnSpPr>
            <a:stCxn id="21" idx="3"/>
            <a:endCxn id="8" idx="1"/>
          </p:cNvCxnSpPr>
          <p:nvPr/>
        </p:nvCxnSpPr>
        <p:spPr>
          <a:xfrm flipV="1">
            <a:off x="7355285" y="3429000"/>
            <a:ext cx="748001" cy="859398"/>
          </a:xfrm>
          <a:prstGeom prst="line">
            <a:avLst/>
          </a:prstGeom>
          <a:ln>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86CBD7F7-265F-8A47-AD7F-F40857482B09}"/>
              </a:ext>
            </a:extLst>
          </p:cNvPr>
          <p:cNvCxnSpPr>
            <a:stCxn id="24" idx="3"/>
            <a:endCxn id="8" idx="1"/>
          </p:cNvCxnSpPr>
          <p:nvPr/>
        </p:nvCxnSpPr>
        <p:spPr>
          <a:xfrm flipV="1">
            <a:off x="7069251" y="3429001"/>
            <a:ext cx="1034035" cy="2306217"/>
          </a:xfrm>
          <a:prstGeom prst="line">
            <a:avLst/>
          </a:prstGeom>
          <a:ln>
            <a:solidFill>
              <a:srgbClr val="FFFF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543178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AFF8D2E5-2C4E-47B1-930B-6C82B7C31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841248" y="251312"/>
            <a:ext cx="10506456" cy="1010264"/>
          </a:xfrm>
        </p:spPr>
        <p:txBody>
          <a:bodyPr vert="horz" lIns="91440" tIns="45720" rIns="91440" bIns="45720" rtlCol="0" anchor="ctr">
            <a:normAutofit/>
          </a:bodyPr>
          <a:lstStyle/>
          <a:p>
            <a:r>
              <a:rPr lang="en-US" kern="1200">
                <a:solidFill>
                  <a:schemeClr val="tx1"/>
                </a:solidFill>
                <a:latin typeface="+mj-lt"/>
                <a:ea typeface="+mj-ea"/>
                <a:cs typeface="+mj-cs"/>
              </a:rPr>
              <a:t>Colour code your themes</a:t>
            </a:r>
          </a:p>
        </p:txBody>
      </p:sp>
      <p:sp>
        <p:nvSpPr>
          <p:cNvPr id="16" name="Rectangle 15">
            <a:extLst>
              <a:ext uri="{FF2B5EF4-FFF2-40B4-BE49-F238E27FC236}">
                <a16:creationId xmlns:a16="http://schemas.microsoft.com/office/drawing/2014/main" id="{801E4ADA-0EA9-4930-846E-3C11E8BED6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17618"/>
            <a:ext cx="128016" cy="63141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380864"/>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3" name="Picture 2"/>
          <p:cNvPicPr>
            <a:picLocks noChangeAspect="1"/>
          </p:cNvPicPr>
          <p:nvPr/>
        </p:nvPicPr>
        <p:blipFill>
          <a:blip r:embed="rId2"/>
          <a:stretch>
            <a:fillRect/>
          </a:stretch>
        </p:blipFill>
        <p:spPr>
          <a:xfrm>
            <a:off x="6197103" y="1650222"/>
            <a:ext cx="4176548" cy="4001667"/>
          </a:xfrm>
          <a:prstGeom prst="rect">
            <a:avLst/>
          </a:prstGeom>
          <a:ln>
            <a:solidFill>
              <a:srgbClr val="0070C0"/>
            </a:solidFill>
          </a:ln>
        </p:spPr>
      </p:pic>
      <p:sp>
        <p:nvSpPr>
          <p:cNvPr id="8" name="TextBox 7"/>
          <p:cNvSpPr txBox="1"/>
          <p:nvPr/>
        </p:nvSpPr>
        <p:spPr>
          <a:xfrm>
            <a:off x="5293203" y="5995916"/>
            <a:ext cx="5006298" cy="251159"/>
          </a:xfrm>
          <a:prstGeom prst="rect">
            <a:avLst/>
          </a:prstGeom>
          <a:noFill/>
        </p:spPr>
        <p:txBody>
          <a:bodyPr wrap="square" rtlCol="0">
            <a:spAutoFit/>
          </a:bodyPr>
          <a:lstStyle/>
          <a:p>
            <a:pPr algn="r" defTabSz="786384">
              <a:spcAft>
                <a:spcPts val="600"/>
              </a:spcAft>
              <a:defRPr/>
            </a:pPr>
            <a:r>
              <a:rPr lang="en-US" sz="1032" kern="1200">
                <a:solidFill>
                  <a:prstClr val="white"/>
                </a:solidFill>
                <a:latin typeface="Calibri" panose="020F0502020204030204"/>
                <a:ea typeface="+mn-ea"/>
                <a:cs typeface="+mn-cs"/>
              </a:rPr>
              <a:t>Sam Cotton: Content Analysis </a:t>
            </a:r>
            <a:r>
              <a:rPr lang="en-US" sz="1032" kern="1200" err="1">
                <a:solidFill>
                  <a:prstClr val="white"/>
                </a:solidFill>
                <a:latin typeface="Calibri" panose="020F0502020204030204"/>
                <a:ea typeface="+mn-ea"/>
                <a:cs typeface="+mn-cs"/>
              </a:rPr>
              <a:t>Codng</a:t>
            </a:r>
            <a:r>
              <a:rPr lang="en-US" sz="1032" kern="1200">
                <a:solidFill>
                  <a:prstClr val="white"/>
                </a:solidFill>
                <a:latin typeface="Calibri" panose="020F0502020204030204"/>
                <a:ea typeface="+mn-ea"/>
                <a:cs typeface="+mn-cs"/>
              </a:rPr>
              <a:t> (You Tube)</a:t>
            </a:r>
            <a:endParaRPr kumimoji="0" lang="en-US" sz="12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Content Placeholder 6" descr="A screenshot of a computer screen&#10;&#10;Description automatically generated with low confidence">
            <a:extLst>
              <a:ext uri="{FF2B5EF4-FFF2-40B4-BE49-F238E27FC236}">
                <a16:creationId xmlns:a16="http://schemas.microsoft.com/office/drawing/2014/main" id="{E41496BD-359A-1D47-8044-530A0686B672}"/>
              </a:ext>
            </a:extLst>
          </p:cNvPr>
          <p:cNvPicPr>
            <a:picLocks noChangeAspect="1"/>
          </p:cNvPicPr>
          <p:nvPr/>
        </p:nvPicPr>
        <p:blipFill>
          <a:blip r:embed="rId3"/>
          <a:stretch>
            <a:fillRect/>
          </a:stretch>
        </p:blipFill>
        <p:spPr>
          <a:xfrm>
            <a:off x="1809205" y="1650222"/>
            <a:ext cx="3627313" cy="4001667"/>
          </a:xfrm>
          <a:prstGeom prst="rect">
            <a:avLst/>
          </a:prstGeom>
          <a:ln>
            <a:solidFill>
              <a:srgbClr val="0070C0"/>
            </a:solidFill>
          </a:ln>
        </p:spPr>
      </p:pic>
    </p:spTree>
    <p:extLst>
      <p:ext uri="{BB962C8B-B14F-4D97-AF65-F5344CB8AC3E}">
        <p14:creationId xmlns:p14="http://schemas.microsoft.com/office/powerpoint/2010/main" val="29740034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a16="http://schemas.microsoft.com/office/drawing/2014/main" id="{736CAB1F-557E-4FA4-81CC-DC491EF834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0">
            <a:extLst>
              <a:ext uri="{FF2B5EF4-FFF2-40B4-BE49-F238E27FC236}">
                <a16:creationId xmlns:a16="http://schemas.microsoft.com/office/drawing/2014/main" id="{AA065953-3D69-4CD4-80C3-DF10DEB4C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30"/>
            <a:ext cx="8104091" cy="6857571"/>
          </a:xfrm>
          <a:prstGeom prst="rect">
            <a:avLst/>
          </a:prstGeom>
          <a:gradFill>
            <a:gsLst>
              <a:gs pos="0">
                <a:schemeClr val="accent1">
                  <a:lumMod val="75000"/>
                </a:schemeClr>
              </a:gs>
              <a:gs pos="100000">
                <a:srgbClr val="000000"/>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AB36DB5-F10D-4EDB-87E2-ECB9301FF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874250" y="627728"/>
            <a:ext cx="4355593" cy="8104092"/>
          </a:xfrm>
          <a:prstGeom prst="rect">
            <a:avLst/>
          </a:prstGeom>
          <a:gradFill>
            <a:gsLst>
              <a:gs pos="0">
                <a:schemeClr val="accent1">
                  <a:lumMod val="50000"/>
                </a:schemeClr>
              </a:gs>
              <a:gs pos="91000">
                <a:schemeClr val="tx2">
                  <a:lumMod val="50000"/>
                  <a:alpha val="13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46F195D-95DC-419E-BBC1-E2B601A606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1"/>
            <a:ext cx="7646891" cy="6858001"/>
          </a:xfrm>
          <a:prstGeom prst="rect">
            <a:avLst/>
          </a:prstGeom>
          <a:gradFill>
            <a:gsLst>
              <a:gs pos="41000">
                <a:schemeClr val="accent1">
                  <a:lumMod val="75000"/>
                  <a:alpha val="52000"/>
                </a:schemeClr>
              </a:gs>
              <a:gs pos="95000">
                <a:srgbClr val="000000">
                  <a:alpha val="68000"/>
                </a:srgb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5550980-2AB6-4DE5-86DD-064ADF160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2501118"/>
            <a:ext cx="8091784" cy="4331436"/>
          </a:xfrm>
          <a:prstGeom prst="rect">
            <a:avLst/>
          </a:prstGeom>
          <a:gradFill>
            <a:gsLst>
              <a:gs pos="0">
                <a:srgbClr val="000000">
                  <a:alpha val="16000"/>
                </a:srgbClr>
              </a:gs>
              <a:gs pos="91000">
                <a:schemeClr val="accent1">
                  <a:alpha val="30000"/>
                </a:scheme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EDF4B167-8E82-4458-AE55-88B683EBF6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595" y="-3"/>
            <a:ext cx="8091784" cy="6857999"/>
          </a:xfrm>
          <a:prstGeom prst="rect">
            <a:avLst/>
          </a:prstGeom>
          <a:gradFill>
            <a:gsLst>
              <a:gs pos="0">
                <a:schemeClr val="accent1">
                  <a:lumMod val="75000"/>
                  <a:alpha val="6000"/>
                </a:schemeClr>
              </a:gs>
              <a:gs pos="99000">
                <a:srgbClr val="000000">
                  <a:alpha val="57000"/>
                </a:srgb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55993D72-5628-4E5E-BB9F-96066414EE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2101742" y="699966"/>
            <a:ext cx="5121259" cy="5458067"/>
          </a:xfrm>
          <a:prstGeom prst="ellipse">
            <a:avLst/>
          </a:prstGeom>
          <a:gradFill>
            <a:gsLst>
              <a:gs pos="3000">
                <a:schemeClr val="accent1">
                  <a:lumMod val="50000"/>
                  <a:alpha val="0"/>
                </a:schemeClr>
              </a:gs>
              <a:gs pos="100000">
                <a:schemeClr val="accent1">
                  <a:lumMod val="60000"/>
                  <a:lumOff val="40000"/>
                  <a:alpha val="17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D028FC4-AFAD-4A1D-A978-EC570E23A1F6}"/>
              </a:ext>
            </a:extLst>
          </p:cNvPr>
          <p:cNvSpPr>
            <a:spLocks noGrp="1"/>
          </p:cNvSpPr>
          <p:nvPr>
            <p:ph type="ctrTitle"/>
          </p:nvPr>
        </p:nvSpPr>
        <p:spPr>
          <a:xfrm>
            <a:off x="1169125" y="2920878"/>
            <a:ext cx="5853227" cy="2992576"/>
          </a:xfrm>
        </p:spPr>
        <p:txBody>
          <a:bodyPr anchor="t">
            <a:normAutofit/>
          </a:bodyPr>
          <a:lstStyle/>
          <a:p>
            <a:pPr algn="l"/>
            <a:r>
              <a:rPr lang="en-GB" sz="4800">
                <a:solidFill>
                  <a:srgbClr val="FFFFFF"/>
                </a:solidFill>
              </a:rPr>
              <a:t>Example coding structure</a:t>
            </a:r>
          </a:p>
        </p:txBody>
      </p:sp>
      <p:pic>
        <p:nvPicPr>
          <p:cNvPr id="18" name="Picture 4" descr="Formulae written on a blackboard">
            <a:extLst>
              <a:ext uri="{FF2B5EF4-FFF2-40B4-BE49-F238E27FC236}">
                <a16:creationId xmlns:a16="http://schemas.microsoft.com/office/drawing/2014/main" id="{2957FBEC-C79F-3CF1-3882-688D3B183F94}"/>
              </a:ext>
            </a:extLst>
          </p:cNvPr>
          <p:cNvPicPr>
            <a:picLocks noChangeAspect="1"/>
          </p:cNvPicPr>
          <p:nvPr/>
        </p:nvPicPr>
        <p:blipFill rotWithShape="1">
          <a:blip r:embed="rId2"/>
          <a:srcRect l="28148" r="31946" b="-1"/>
          <a:stretch/>
        </p:blipFill>
        <p:spPr>
          <a:xfrm>
            <a:off x="8104092" y="10"/>
            <a:ext cx="4099858" cy="6857990"/>
          </a:xfrm>
          <a:prstGeom prst="rect">
            <a:avLst/>
          </a:prstGeom>
        </p:spPr>
      </p:pic>
    </p:spTree>
    <p:extLst>
      <p:ext uri="{BB962C8B-B14F-4D97-AF65-F5344CB8AC3E}">
        <p14:creationId xmlns:p14="http://schemas.microsoft.com/office/powerpoint/2010/main" val="37104179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B649E800-A5C8-49A0-A453-ED537DA315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reeform: Shape 43">
            <a:extLst>
              <a:ext uri="{FF2B5EF4-FFF2-40B4-BE49-F238E27FC236}">
                <a16:creationId xmlns:a16="http://schemas.microsoft.com/office/drawing/2014/main" id="{8BA67DD7-B75D-4A30-90A4-EEA9F64AF1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8194" y="0"/>
            <a:ext cx="6164729" cy="6858000"/>
          </a:xfrm>
          <a:custGeom>
            <a:avLst/>
            <a:gdLst>
              <a:gd name="connsiteX0" fmla="*/ 0 w 6164729"/>
              <a:gd name="connsiteY0" fmla="*/ 6857542 h 6858000"/>
              <a:gd name="connsiteX1" fmla="*/ 199783 w 6164729"/>
              <a:gd name="connsiteY1" fmla="*/ 6857542 h 6858000"/>
              <a:gd name="connsiteX2" fmla="*/ 199783 w 6164729"/>
              <a:gd name="connsiteY2" fmla="*/ 6858000 h 6858000"/>
              <a:gd name="connsiteX3" fmla="*/ 0 w 6164729"/>
              <a:gd name="connsiteY3" fmla="*/ 6858000 h 6858000"/>
              <a:gd name="connsiteX4" fmla="*/ 4818273 w 6164729"/>
              <a:gd name="connsiteY4" fmla="*/ 0 h 6858000"/>
              <a:gd name="connsiteX5" fmla="*/ 5018056 w 6164729"/>
              <a:gd name="connsiteY5" fmla="*/ 0 h 6858000"/>
              <a:gd name="connsiteX6" fmla="*/ 5030703 w 6164729"/>
              <a:gd name="connsiteY6" fmla="*/ 31774 h 6858000"/>
              <a:gd name="connsiteX7" fmla="*/ 6085711 w 6164729"/>
              <a:gd name="connsiteY7" fmla="*/ 2682457 h 6858000"/>
              <a:gd name="connsiteX8" fmla="*/ 6085711 w 6164729"/>
              <a:gd name="connsiteY8" fmla="*/ 3752208 h 6858000"/>
              <a:gd name="connsiteX9" fmla="*/ 4928207 w 6164729"/>
              <a:gd name="connsiteY9" fmla="*/ 6660411 h 6858000"/>
              <a:gd name="connsiteX10" fmla="*/ 4849745 w 6164729"/>
              <a:gd name="connsiteY10" fmla="*/ 6857542 h 6858000"/>
              <a:gd name="connsiteX11" fmla="*/ 4649962 w 6164729"/>
              <a:gd name="connsiteY11" fmla="*/ 6857542 h 6858000"/>
              <a:gd name="connsiteX12" fmla="*/ 4728424 w 6164729"/>
              <a:gd name="connsiteY12" fmla="*/ 6660411 h 6858000"/>
              <a:gd name="connsiteX13" fmla="*/ 5885928 w 6164729"/>
              <a:gd name="connsiteY13" fmla="*/ 3752208 h 6858000"/>
              <a:gd name="connsiteX14" fmla="*/ 5885928 w 6164729"/>
              <a:gd name="connsiteY14" fmla="*/ 2682457 h 6858000"/>
              <a:gd name="connsiteX15" fmla="*/ 4830920 w 6164729"/>
              <a:gd name="connsiteY15" fmla="*/ 3177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164729" h="6858000">
                <a:moveTo>
                  <a:pt x="0" y="6857542"/>
                </a:moveTo>
                <a:lnTo>
                  <a:pt x="199783" y="6857542"/>
                </a:lnTo>
                <a:lnTo>
                  <a:pt x="199783" y="6858000"/>
                </a:lnTo>
                <a:lnTo>
                  <a:pt x="0" y="6858000"/>
                </a:lnTo>
                <a:close/>
                <a:moveTo>
                  <a:pt x="4818273" y="0"/>
                </a:moveTo>
                <a:lnTo>
                  <a:pt x="5018056" y="0"/>
                </a:lnTo>
                <a:lnTo>
                  <a:pt x="5030703" y="31774"/>
                </a:lnTo>
                <a:cubicBezTo>
                  <a:pt x="6085711" y="2682457"/>
                  <a:pt x="6085711" y="2682457"/>
                  <a:pt x="6085711" y="2682457"/>
                </a:cubicBezTo>
                <a:cubicBezTo>
                  <a:pt x="6191069" y="2988100"/>
                  <a:pt x="6191069" y="3446565"/>
                  <a:pt x="6085711" y="3752208"/>
                </a:cubicBezTo>
                <a:cubicBezTo>
                  <a:pt x="5601723" y="4968215"/>
                  <a:pt x="5223609" y="5918220"/>
                  <a:pt x="4928207" y="6660411"/>
                </a:cubicBezTo>
                <a:lnTo>
                  <a:pt x="4849745" y="6857542"/>
                </a:lnTo>
                <a:lnTo>
                  <a:pt x="4649962" y="6857542"/>
                </a:lnTo>
                <a:lnTo>
                  <a:pt x="4728424" y="6660411"/>
                </a:lnTo>
                <a:cubicBezTo>
                  <a:pt x="5023826" y="5918220"/>
                  <a:pt x="5401940" y="4968215"/>
                  <a:pt x="5885928" y="3752208"/>
                </a:cubicBezTo>
                <a:cubicBezTo>
                  <a:pt x="5991286" y="3446565"/>
                  <a:pt x="5991286" y="2988100"/>
                  <a:pt x="5885928" y="2682457"/>
                </a:cubicBezTo>
                <a:cubicBezTo>
                  <a:pt x="5885928" y="2682457"/>
                  <a:pt x="5885928" y="2682457"/>
                  <a:pt x="4830920" y="31774"/>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46" name="Group 45">
            <a:extLst>
              <a:ext uri="{FF2B5EF4-FFF2-40B4-BE49-F238E27FC236}">
                <a16:creationId xmlns:a16="http://schemas.microsoft.com/office/drawing/2014/main" id="{E8C5FC48-0A3C-4D6D-A0D5-EEE93213DBB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160561" y="1075188"/>
            <a:ext cx="1562267" cy="1172973"/>
            <a:chOff x="9160561" y="1000124"/>
            <a:chExt cx="1562267" cy="1172973"/>
          </a:xfrm>
        </p:grpSpPr>
        <p:sp>
          <p:nvSpPr>
            <p:cNvPr id="47" name="Freeform 5">
              <a:extLst>
                <a:ext uri="{FF2B5EF4-FFF2-40B4-BE49-F238E27FC236}">
                  <a16:creationId xmlns:a16="http://schemas.microsoft.com/office/drawing/2014/main" id="{DBBC336D-7E16-4EE1-90F2-8D9F2B618B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160561"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48" name="Freeform 5">
              <a:extLst>
                <a:ext uri="{FF2B5EF4-FFF2-40B4-BE49-F238E27FC236}">
                  <a16:creationId xmlns:a16="http://schemas.microsoft.com/office/drawing/2014/main" id="{0199BE21-2D26-4357-8702-909F3621A3F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960661"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3" name="Subtitle 2"/>
          <p:cNvSpPr>
            <a:spLocks noGrp="1"/>
          </p:cNvSpPr>
          <p:nvPr>
            <p:ph type="subTitle" idx="1"/>
          </p:nvPr>
        </p:nvSpPr>
        <p:spPr>
          <a:xfrm>
            <a:off x="2205130" y="683370"/>
            <a:ext cx="759286" cy="238042"/>
          </a:xfrm>
        </p:spPr>
        <p:txBody>
          <a:bodyPr>
            <a:normAutofit fontScale="47500" lnSpcReduction="20000"/>
          </a:bodyPr>
          <a:lstStyle/>
          <a:p>
            <a:pPr defTabSz="408310">
              <a:spcBef>
                <a:spcPts val="446"/>
              </a:spcBef>
            </a:pPr>
            <a:r>
              <a:rPr lang="en-GB" sz="1700" kern="1200">
                <a:solidFill>
                  <a:schemeClr val="tx1"/>
                </a:solidFill>
                <a:latin typeface="+mn-lt"/>
                <a:ea typeface="+mn-ea"/>
                <a:cs typeface="+mn-cs"/>
              </a:rPr>
              <a:t>Data excerpts</a:t>
            </a:r>
            <a:endParaRPr lang="en-GB" sz="1700"/>
          </a:p>
        </p:txBody>
      </p:sp>
      <p:sp>
        <p:nvSpPr>
          <p:cNvPr id="4" name="Subtitle 2"/>
          <p:cNvSpPr txBox="1">
            <a:spLocks/>
          </p:cNvSpPr>
          <p:nvPr/>
        </p:nvSpPr>
        <p:spPr>
          <a:xfrm>
            <a:off x="3199270" y="683370"/>
            <a:ext cx="921176" cy="238042"/>
          </a:xfrm>
          <a:prstGeom prst="rect">
            <a:avLst/>
          </a:prstGeom>
        </p:spPr>
        <p:txBody>
          <a:bodyPr vert="horz" lIns="63305" tIns="31652" rIns="63305" bIns="31652" rtlCol="0">
            <a:normAutofit/>
          </a:bodyPr>
          <a:lstStyle>
            <a:lvl1pPr marL="0" indent="0" algn="ctr" defTabSz="685800" rtl="0" eaLnBrk="1" latinLnBrk="0" hangingPunct="1">
              <a:lnSpc>
                <a:spcPct val="90000"/>
              </a:lnSpc>
              <a:spcBef>
                <a:spcPts val="750"/>
              </a:spcBef>
              <a:buFont typeface="Arial" panose="020B0604020202020204" pitchFamily="34" charset="0"/>
              <a:buNone/>
              <a:defRPr sz="1800" kern="1200">
                <a:solidFill>
                  <a:schemeClr val="tx1"/>
                </a:solidFill>
                <a:latin typeface="+mn-lt"/>
                <a:ea typeface="+mn-ea"/>
                <a:cs typeface="+mn-cs"/>
              </a:defRPr>
            </a:lvl1pPr>
            <a:lvl2pPr marL="342900" indent="0" algn="ctr" defTabSz="685800" rtl="0" eaLnBrk="1" latinLnBrk="0" hangingPunct="1">
              <a:lnSpc>
                <a:spcPct val="90000"/>
              </a:lnSpc>
              <a:spcBef>
                <a:spcPts val="375"/>
              </a:spcBef>
              <a:buFont typeface="Arial" panose="020B0604020202020204" pitchFamily="34" charset="0"/>
              <a:buNone/>
              <a:defRPr sz="1500" kern="1200">
                <a:solidFill>
                  <a:schemeClr val="tx1"/>
                </a:solidFill>
                <a:latin typeface="+mn-lt"/>
                <a:ea typeface="+mn-ea"/>
                <a:cs typeface="+mn-cs"/>
              </a:defRPr>
            </a:lvl2pPr>
            <a:lvl3pPr marL="685800" indent="0" algn="ctr"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3pPr>
            <a:lvl4pPr marL="10287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4pPr>
            <a:lvl5pPr marL="13716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5pPr>
            <a:lvl6pPr marL="17145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6pPr>
            <a:lvl7pPr marL="20574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7pPr>
            <a:lvl8pPr marL="24003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8pPr>
            <a:lvl9pPr marL="27432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9pPr>
          </a:lstStyle>
          <a:p>
            <a:pPr defTabSz="408310">
              <a:spcBef>
                <a:spcPts val="446"/>
              </a:spcBef>
            </a:pPr>
            <a:r>
              <a:rPr lang="en-GB" sz="833" kern="1200">
                <a:solidFill>
                  <a:prstClr val="black"/>
                </a:solidFill>
                <a:latin typeface="Calibri" panose="020F0502020204030204"/>
                <a:ea typeface="+mn-ea"/>
                <a:cs typeface="+mn-cs"/>
              </a:rPr>
              <a:t>First-order codes</a:t>
            </a:r>
            <a:endParaRPr lang="en-GB" sz="969">
              <a:solidFill>
                <a:prstClr val="black"/>
              </a:solidFill>
              <a:latin typeface="Calibri" panose="020F0502020204030204"/>
            </a:endParaRPr>
          </a:p>
        </p:txBody>
      </p:sp>
      <p:sp>
        <p:nvSpPr>
          <p:cNvPr id="5" name="Subtitle 2"/>
          <p:cNvSpPr txBox="1">
            <a:spLocks/>
          </p:cNvSpPr>
          <p:nvPr/>
        </p:nvSpPr>
        <p:spPr>
          <a:xfrm>
            <a:off x="4120446" y="683370"/>
            <a:ext cx="1067105" cy="238042"/>
          </a:xfrm>
          <a:prstGeom prst="rect">
            <a:avLst/>
          </a:prstGeom>
        </p:spPr>
        <p:txBody>
          <a:bodyPr vert="horz" lIns="63305" tIns="31652" rIns="63305" bIns="31652" rtlCol="0">
            <a:normAutofit/>
          </a:bodyPr>
          <a:lstStyle>
            <a:lvl1pPr marL="0" indent="0" algn="ctr" defTabSz="685800" rtl="0" eaLnBrk="1" latinLnBrk="0" hangingPunct="1">
              <a:lnSpc>
                <a:spcPct val="90000"/>
              </a:lnSpc>
              <a:spcBef>
                <a:spcPts val="750"/>
              </a:spcBef>
              <a:buFont typeface="Arial" panose="020B0604020202020204" pitchFamily="34" charset="0"/>
              <a:buNone/>
              <a:defRPr sz="1800" kern="1200">
                <a:solidFill>
                  <a:schemeClr val="tx1"/>
                </a:solidFill>
                <a:latin typeface="+mn-lt"/>
                <a:ea typeface="+mn-ea"/>
                <a:cs typeface="+mn-cs"/>
              </a:defRPr>
            </a:lvl1pPr>
            <a:lvl2pPr marL="342900" indent="0" algn="ctr" defTabSz="685800" rtl="0" eaLnBrk="1" latinLnBrk="0" hangingPunct="1">
              <a:lnSpc>
                <a:spcPct val="90000"/>
              </a:lnSpc>
              <a:spcBef>
                <a:spcPts val="375"/>
              </a:spcBef>
              <a:buFont typeface="Arial" panose="020B0604020202020204" pitchFamily="34" charset="0"/>
              <a:buNone/>
              <a:defRPr sz="1500" kern="1200">
                <a:solidFill>
                  <a:schemeClr val="tx1"/>
                </a:solidFill>
                <a:latin typeface="+mn-lt"/>
                <a:ea typeface="+mn-ea"/>
                <a:cs typeface="+mn-cs"/>
              </a:defRPr>
            </a:lvl2pPr>
            <a:lvl3pPr marL="685800" indent="0" algn="ctr"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3pPr>
            <a:lvl4pPr marL="10287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4pPr>
            <a:lvl5pPr marL="13716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5pPr>
            <a:lvl6pPr marL="17145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6pPr>
            <a:lvl7pPr marL="20574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7pPr>
            <a:lvl8pPr marL="24003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8pPr>
            <a:lvl9pPr marL="27432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9pPr>
          </a:lstStyle>
          <a:p>
            <a:pPr defTabSz="408310">
              <a:spcBef>
                <a:spcPts val="446"/>
              </a:spcBef>
            </a:pPr>
            <a:r>
              <a:rPr lang="en-GB" sz="833" kern="1200">
                <a:solidFill>
                  <a:prstClr val="black"/>
                </a:solidFill>
                <a:latin typeface="Calibri" panose="020F0502020204030204"/>
                <a:ea typeface="+mn-ea"/>
                <a:cs typeface="+mn-cs"/>
              </a:rPr>
              <a:t>Second-order themes</a:t>
            </a:r>
            <a:endParaRPr lang="en-GB" sz="969">
              <a:solidFill>
                <a:prstClr val="black"/>
              </a:solidFill>
              <a:latin typeface="Calibri" panose="020F0502020204030204"/>
            </a:endParaRPr>
          </a:p>
        </p:txBody>
      </p:sp>
      <p:sp>
        <p:nvSpPr>
          <p:cNvPr id="6" name="Subtitle 2"/>
          <p:cNvSpPr txBox="1">
            <a:spLocks/>
          </p:cNvSpPr>
          <p:nvPr/>
        </p:nvSpPr>
        <p:spPr>
          <a:xfrm>
            <a:off x="5198951" y="643467"/>
            <a:ext cx="1014662" cy="317847"/>
          </a:xfrm>
          <a:prstGeom prst="rect">
            <a:avLst/>
          </a:prstGeom>
        </p:spPr>
        <p:txBody>
          <a:bodyPr vert="horz" lIns="63305" tIns="31652" rIns="63305" bIns="31652" rtlCol="0">
            <a:normAutofit/>
          </a:bodyPr>
          <a:lstStyle>
            <a:lvl1pPr marL="0" indent="0" algn="ctr" defTabSz="685800" rtl="0" eaLnBrk="1" latinLnBrk="0" hangingPunct="1">
              <a:lnSpc>
                <a:spcPct val="90000"/>
              </a:lnSpc>
              <a:spcBef>
                <a:spcPts val="750"/>
              </a:spcBef>
              <a:buFont typeface="Arial" panose="020B0604020202020204" pitchFamily="34" charset="0"/>
              <a:buNone/>
              <a:defRPr sz="1800" kern="1200">
                <a:solidFill>
                  <a:schemeClr val="tx1"/>
                </a:solidFill>
                <a:latin typeface="+mn-lt"/>
                <a:ea typeface="+mn-ea"/>
                <a:cs typeface="+mn-cs"/>
              </a:defRPr>
            </a:lvl1pPr>
            <a:lvl2pPr marL="342900" indent="0" algn="ctr" defTabSz="685800" rtl="0" eaLnBrk="1" latinLnBrk="0" hangingPunct="1">
              <a:lnSpc>
                <a:spcPct val="90000"/>
              </a:lnSpc>
              <a:spcBef>
                <a:spcPts val="375"/>
              </a:spcBef>
              <a:buFont typeface="Arial" panose="020B0604020202020204" pitchFamily="34" charset="0"/>
              <a:buNone/>
              <a:defRPr sz="1500" kern="1200">
                <a:solidFill>
                  <a:schemeClr val="tx1"/>
                </a:solidFill>
                <a:latin typeface="+mn-lt"/>
                <a:ea typeface="+mn-ea"/>
                <a:cs typeface="+mn-cs"/>
              </a:defRPr>
            </a:lvl2pPr>
            <a:lvl3pPr marL="685800" indent="0" algn="ctr"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3pPr>
            <a:lvl4pPr marL="10287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4pPr>
            <a:lvl5pPr marL="13716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5pPr>
            <a:lvl6pPr marL="17145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6pPr>
            <a:lvl7pPr marL="20574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7pPr>
            <a:lvl8pPr marL="24003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8pPr>
            <a:lvl9pPr marL="27432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9pPr>
          </a:lstStyle>
          <a:p>
            <a:pPr defTabSz="408310">
              <a:spcBef>
                <a:spcPts val="446"/>
              </a:spcBef>
            </a:pPr>
            <a:r>
              <a:rPr lang="en-GB" sz="833" kern="1200">
                <a:solidFill>
                  <a:prstClr val="black"/>
                </a:solidFill>
                <a:latin typeface="Calibri" panose="020F0502020204030204"/>
                <a:ea typeface="+mn-ea"/>
                <a:cs typeface="+mn-cs"/>
              </a:rPr>
              <a:t>Theoretical dimensions</a:t>
            </a:r>
            <a:endParaRPr lang="en-GB" sz="969">
              <a:solidFill>
                <a:prstClr val="black"/>
              </a:solidFill>
              <a:latin typeface="Calibri" panose="020F0502020204030204"/>
            </a:endParaRPr>
          </a:p>
        </p:txBody>
      </p:sp>
      <p:sp>
        <p:nvSpPr>
          <p:cNvPr id="7" name="TextBox 6"/>
          <p:cNvSpPr txBox="1"/>
          <p:nvPr/>
        </p:nvSpPr>
        <p:spPr>
          <a:xfrm>
            <a:off x="2188029" y="848751"/>
            <a:ext cx="1101307" cy="853596"/>
          </a:xfrm>
          <a:prstGeom prst="rect">
            <a:avLst/>
          </a:prstGeom>
          <a:noFill/>
        </p:spPr>
        <p:txBody>
          <a:bodyPr wrap="square" rtlCol="0">
            <a:spAutoFit/>
          </a:bodyPr>
          <a:lstStyle/>
          <a:p>
            <a:pPr defTabSz="272207">
              <a:spcAft>
                <a:spcPts val="600"/>
              </a:spcAft>
            </a:pPr>
            <a:r>
              <a:rPr lang="en-GB" sz="625" i="1" kern="1200">
                <a:solidFill>
                  <a:prstClr val="black"/>
                </a:solidFill>
                <a:latin typeface="Calibri" panose="020F0502020204030204"/>
                <a:ea typeface="+mn-ea"/>
                <a:cs typeface="+mn-cs"/>
              </a:rPr>
              <a:t>“Wary of using innovation to establish and create new relationships… no established trust &amp; respect or congruence of behavioural expectations/code of conduct” </a:t>
            </a:r>
            <a:r>
              <a:rPr lang="en-GB" sz="625" kern="1200">
                <a:solidFill>
                  <a:prstClr val="black"/>
                </a:solidFill>
                <a:latin typeface="Calibri" panose="020F0502020204030204"/>
                <a:ea typeface="+mn-ea"/>
                <a:cs typeface="+mn-cs"/>
              </a:rPr>
              <a:t>(MNE I4)</a:t>
            </a:r>
            <a:endParaRPr lang="en-GB" sz="727">
              <a:solidFill>
                <a:prstClr val="black"/>
              </a:solidFill>
              <a:latin typeface="Calibri" panose="020F0502020204030204"/>
            </a:endParaRPr>
          </a:p>
        </p:txBody>
      </p:sp>
      <p:sp>
        <p:nvSpPr>
          <p:cNvPr id="8" name="TextBox 7"/>
          <p:cNvSpPr txBox="1"/>
          <p:nvPr/>
        </p:nvSpPr>
        <p:spPr>
          <a:xfrm>
            <a:off x="2174917" y="2549953"/>
            <a:ext cx="1101307" cy="284693"/>
          </a:xfrm>
          <a:prstGeom prst="rect">
            <a:avLst/>
          </a:prstGeom>
          <a:noFill/>
        </p:spPr>
        <p:txBody>
          <a:bodyPr wrap="square" rtlCol="0">
            <a:spAutoFit/>
          </a:bodyPr>
          <a:lstStyle/>
          <a:p>
            <a:pPr defTabSz="272207">
              <a:spcAft>
                <a:spcPts val="600"/>
              </a:spcAft>
            </a:pPr>
            <a:r>
              <a:rPr lang="en-GB" sz="625" i="1" kern="1200">
                <a:solidFill>
                  <a:prstClr val="black"/>
                </a:solidFill>
                <a:latin typeface="Calibri" panose="020F0502020204030204"/>
                <a:ea typeface="+mn-ea"/>
                <a:cs typeface="+mn-cs"/>
              </a:rPr>
              <a:t>“Use of [information] as a bargaining tool” </a:t>
            </a:r>
            <a:r>
              <a:rPr lang="en-GB" sz="625" kern="1200">
                <a:solidFill>
                  <a:prstClr val="black"/>
                </a:solidFill>
                <a:latin typeface="Calibri" panose="020F0502020204030204"/>
                <a:ea typeface="+mn-ea"/>
                <a:cs typeface="+mn-cs"/>
              </a:rPr>
              <a:t>(MNE I5)</a:t>
            </a:r>
            <a:endParaRPr lang="en-GB" sz="727">
              <a:solidFill>
                <a:prstClr val="black"/>
              </a:solidFill>
              <a:latin typeface="Calibri" panose="020F0502020204030204"/>
            </a:endParaRPr>
          </a:p>
        </p:txBody>
      </p:sp>
      <p:sp>
        <p:nvSpPr>
          <p:cNvPr id="10" name="TextBox 9"/>
          <p:cNvSpPr txBox="1"/>
          <p:nvPr/>
        </p:nvSpPr>
        <p:spPr>
          <a:xfrm>
            <a:off x="2174917" y="1771083"/>
            <a:ext cx="1101307" cy="1031373"/>
          </a:xfrm>
          <a:prstGeom prst="rect">
            <a:avLst/>
          </a:prstGeom>
          <a:noFill/>
        </p:spPr>
        <p:txBody>
          <a:bodyPr wrap="square" rtlCol="0">
            <a:spAutoFit/>
          </a:bodyPr>
          <a:lstStyle/>
          <a:p>
            <a:pPr defTabSz="272207">
              <a:spcAft>
                <a:spcPts val="600"/>
              </a:spcAft>
            </a:pPr>
            <a:r>
              <a:rPr lang="en-GB" sz="625" i="1" kern="1200">
                <a:solidFill>
                  <a:prstClr val="black"/>
                </a:solidFill>
                <a:latin typeface="Calibri" panose="020F0502020204030204"/>
                <a:ea typeface="+mn-ea"/>
                <a:cs typeface="+mn-cs"/>
              </a:rPr>
              <a:t>“Not giving complete information and being careful about what is disclosed… protecting IP through withholding and protecting his information”</a:t>
            </a:r>
          </a:p>
          <a:p>
            <a:pPr defTabSz="272207">
              <a:spcAft>
                <a:spcPts val="600"/>
              </a:spcAft>
            </a:pPr>
            <a:r>
              <a:rPr lang="en-GB" sz="625" kern="1200">
                <a:solidFill>
                  <a:prstClr val="black"/>
                </a:solidFill>
                <a:latin typeface="Calibri" panose="020F0502020204030204"/>
                <a:ea typeface="+mn-ea"/>
                <a:cs typeface="+mn-cs"/>
              </a:rPr>
              <a:t>(SME I17)</a:t>
            </a:r>
          </a:p>
          <a:p>
            <a:pPr defTabSz="316520">
              <a:spcAft>
                <a:spcPts val="600"/>
              </a:spcAft>
            </a:pPr>
            <a:endParaRPr lang="en-GB" sz="727" i="1">
              <a:solidFill>
                <a:prstClr val="black"/>
              </a:solidFill>
              <a:latin typeface="Calibri" panose="020F0502020204030204"/>
            </a:endParaRPr>
          </a:p>
        </p:txBody>
      </p:sp>
      <p:sp>
        <p:nvSpPr>
          <p:cNvPr id="11" name="TextBox 10"/>
          <p:cNvSpPr txBox="1"/>
          <p:nvPr/>
        </p:nvSpPr>
        <p:spPr>
          <a:xfrm>
            <a:off x="2174917" y="3603281"/>
            <a:ext cx="1101307" cy="477054"/>
          </a:xfrm>
          <a:prstGeom prst="rect">
            <a:avLst/>
          </a:prstGeom>
          <a:noFill/>
        </p:spPr>
        <p:txBody>
          <a:bodyPr wrap="square" rtlCol="0">
            <a:spAutoFit/>
          </a:bodyPr>
          <a:lstStyle/>
          <a:p>
            <a:pPr defTabSz="272207">
              <a:spcAft>
                <a:spcPts val="600"/>
              </a:spcAft>
            </a:pPr>
            <a:r>
              <a:rPr lang="en-GB" sz="625" i="1" kern="1200">
                <a:solidFill>
                  <a:prstClr val="black"/>
                </a:solidFill>
                <a:latin typeface="Calibri" panose="020F0502020204030204"/>
                <a:ea typeface="+mn-ea"/>
                <a:cs typeface="+mn-cs"/>
              </a:rPr>
              <a:t>“Without trust it is not an ecosystem relationship. It is a strategic think tank” </a:t>
            </a:r>
            <a:r>
              <a:rPr lang="en-GB" sz="625" kern="1200">
                <a:solidFill>
                  <a:prstClr val="black"/>
                </a:solidFill>
                <a:latin typeface="Calibri" panose="020F0502020204030204"/>
                <a:ea typeface="+mn-ea"/>
                <a:cs typeface="+mn-cs"/>
              </a:rPr>
              <a:t>(SME I30)</a:t>
            </a:r>
            <a:endParaRPr lang="en-GB" sz="727" i="1">
              <a:solidFill>
                <a:prstClr val="black"/>
              </a:solidFill>
              <a:latin typeface="Calibri" panose="020F0502020204030204"/>
            </a:endParaRPr>
          </a:p>
        </p:txBody>
      </p:sp>
      <p:sp>
        <p:nvSpPr>
          <p:cNvPr id="12" name="TextBox 11"/>
          <p:cNvSpPr txBox="1"/>
          <p:nvPr/>
        </p:nvSpPr>
        <p:spPr>
          <a:xfrm>
            <a:off x="2174917" y="2763779"/>
            <a:ext cx="1101307" cy="938719"/>
          </a:xfrm>
          <a:prstGeom prst="rect">
            <a:avLst/>
          </a:prstGeom>
          <a:noFill/>
        </p:spPr>
        <p:txBody>
          <a:bodyPr wrap="square" rtlCol="0">
            <a:spAutoFit/>
          </a:bodyPr>
          <a:lstStyle/>
          <a:p>
            <a:pPr defTabSz="272207">
              <a:spcAft>
                <a:spcPts val="600"/>
              </a:spcAft>
            </a:pPr>
            <a:r>
              <a:rPr lang="en-GB" sz="625" i="1" kern="1200">
                <a:solidFill>
                  <a:prstClr val="black"/>
                </a:solidFill>
                <a:latin typeface="Calibri" panose="020F0502020204030204"/>
                <a:ea typeface="+mn-ea"/>
                <a:cs typeface="+mn-cs"/>
              </a:rPr>
              <a:t>“Ecosystem partners have to demonstrate the fair sharing of opportunities and you have to trust that partners are not giving away more business to another partner”</a:t>
            </a:r>
          </a:p>
          <a:p>
            <a:pPr defTabSz="272207">
              <a:spcAft>
                <a:spcPts val="600"/>
              </a:spcAft>
            </a:pPr>
            <a:r>
              <a:rPr lang="en-GB" sz="625" kern="1200">
                <a:solidFill>
                  <a:prstClr val="black"/>
                </a:solidFill>
                <a:latin typeface="Calibri" panose="020F0502020204030204"/>
                <a:ea typeface="+mn-ea"/>
                <a:cs typeface="+mn-cs"/>
              </a:rPr>
              <a:t>(ACA I30)</a:t>
            </a:r>
            <a:endParaRPr lang="en-GB" sz="727">
              <a:solidFill>
                <a:prstClr val="black"/>
              </a:solidFill>
              <a:latin typeface="Calibri" panose="020F0502020204030204"/>
            </a:endParaRPr>
          </a:p>
        </p:txBody>
      </p:sp>
      <p:sp>
        <p:nvSpPr>
          <p:cNvPr id="14" name="Right Brace 13"/>
          <p:cNvSpPr/>
          <p:nvPr/>
        </p:nvSpPr>
        <p:spPr>
          <a:xfrm>
            <a:off x="3199270" y="873536"/>
            <a:ext cx="153909" cy="1574155"/>
          </a:xfrm>
          <a:prstGeom prst="righ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defTabSz="316520"/>
            <a:endParaRPr lang="en-GB" sz="1246">
              <a:solidFill>
                <a:prstClr val="black"/>
              </a:solidFill>
              <a:latin typeface="Calibri" panose="020F0502020204030204"/>
            </a:endParaRPr>
          </a:p>
        </p:txBody>
      </p:sp>
      <p:sp>
        <p:nvSpPr>
          <p:cNvPr id="15" name="TextBox 14"/>
          <p:cNvSpPr txBox="1"/>
          <p:nvPr/>
        </p:nvSpPr>
        <p:spPr>
          <a:xfrm>
            <a:off x="3410770" y="1551951"/>
            <a:ext cx="432086" cy="293927"/>
          </a:xfrm>
          <a:prstGeom prst="rect">
            <a:avLst/>
          </a:prstGeom>
          <a:noFill/>
          <a:ln>
            <a:solidFill>
              <a:schemeClr val="accent1"/>
            </a:solidFill>
          </a:ln>
        </p:spPr>
        <p:txBody>
          <a:bodyPr wrap="square" rtlCol="0">
            <a:spAutoFit/>
          </a:bodyPr>
          <a:lstStyle/>
          <a:p>
            <a:pPr defTabSz="272207">
              <a:spcAft>
                <a:spcPts val="600"/>
              </a:spcAft>
            </a:pPr>
            <a:r>
              <a:rPr lang="en-GB" sz="655" i="1" kern="1200">
                <a:solidFill>
                  <a:prstClr val="black"/>
                </a:solidFill>
                <a:latin typeface="Calibri" panose="020F0502020204030204"/>
                <a:ea typeface="+mn-ea"/>
                <a:cs typeface="+mn-cs"/>
              </a:rPr>
              <a:t>Caution</a:t>
            </a:r>
            <a:endParaRPr lang="en-GB" sz="762" i="1">
              <a:solidFill>
                <a:prstClr val="black"/>
              </a:solidFill>
              <a:latin typeface="Calibri" panose="020F0502020204030204"/>
            </a:endParaRPr>
          </a:p>
        </p:txBody>
      </p:sp>
      <p:sp>
        <p:nvSpPr>
          <p:cNvPr id="16" name="TextBox 15"/>
          <p:cNvSpPr txBox="1"/>
          <p:nvPr/>
        </p:nvSpPr>
        <p:spPr>
          <a:xfrm>
            <a:off x="3410770" y="2866360"/>
            <a:ext cx="550654" cy="293927"/>
          </a:xfrm>
          <a:prstGeom prst="rect">
            <a:avLst/>
          </a:prstGeom>
          <a:noFill/>
          <a:ln>
            <a:solidFill>
              <a:schemeClr val="accent1"/>
            </a:solidFill>
          </a:ln>
        </p:spPr>
        <p:txBody>
          <a:bodyPr wrap="square" rtlCol="0">
            <a:spAutoFit/>
          </a:bodyPr>
          <a:lstStyle/>
          <a:p>
            <a:pPr defTabSz="272207">
              <a:spcAft>
                <a:spcPts val="600"/>
              </a:spcAft>
            </a:pPr>
            <a:r>
              <a:rPr lang="en-GB" sz="655" i="1" kern="1200">
                <a:solidFill>
                  <a:prstClr val="black"/>
                </a:solidFill>
                <a:latin typeface="Calibri" panose="020F0502020204030204"/>
                <a:ea typeface="+mn-ea"/>
                <a:cs typeface="+mn-cs"/>
              </a:rPr>
              <a:t>Exploitation</a:t>
            </a:r>
            <a:endParaRPr lang="en-GB" sz="762" i="1">
              <a:solidFill>
                <a:prstClr val="black"/>
              </a:solidFill>
              <a:latin typeface="Calibri" panose="020F0502020204030204"/>
            </a:endParaRPr>
          </a:p>
        </p:txBody>
      </p:sp>
      <p:sp>
        <p:nvSpPr>
          <p:cNvPr id="17" name="Right Brace 16"/>
          <p:cNvSpPr/>
          <p:nvPr/>
        </p:nvSpPr>
        <p:spPr>
          <a:xfrm>
            <a:off x="3199270" y="2473544"/>
            <a:ext cx="153909" cy="999076"/>
          </a:xfrm>
          <a:prstGeom prst="righ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defTabSz="316520"/>
            <a:endParaRPr lang="en-GB" sz="1246">
              <a:solidFill>
                <a:prstClr val="black"/>
              </a:solidFill>
              <a:latin typeface="Calibri" panose="020F0502020204030204"/>
            </a:endParaRPr>
          </a:p>
        </p:txBody>
      </p:sp>
      <p:sp>
        <p:nvSpPr>
          <p:cNvPr id="21" name="Right Brace 20"/>
          <p:cNvSpPr/>
          <p:nvPr/>
        </p:nvSpPr>
        <p:spPr>
          <a:xfrm>
            <a:off x="3199269" y="3508697"/>
            <a:ext cx="153909" cy="627649"/>
          </a:xfrm>
          <a:prstGeom prst="righ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defTabSz="316520"/>
            <a:endParaRPr lang="en-GB" sz="1246">
              <a:solidFill>
                <a:prstClr val="black"/>
              </a:solidFill>
              <a:latin typeface="Calibri" panose="020F0502020204030204"/>
            </a:endParaRPr>
          </a:p>
        </p:txBody>
      </p:sp>
      <p:sp>
        <p:nvSpPr>
          <p:cNvPr id="22" name="TextBox 21"/>
          <p:cNvSpPr txBox="1"/>
          <p:nvPr/>
        </p:nvSpPr>
        <p:spPr>
          <a:xfrm>
            <a:off x="3351460" y="3737099"/>
            <a:ext cx="955369" cy="293927"/>
          </a:xfrm>
          <a:prstGeom prst="rect">
            <a:avLst/>
          </a:prstGeom>
          <a:noFill/>
          <a:ln>
            <a:solidFill>
              <a:schemeClr val="accent1"/>
            </a:solidFill>
          </a:ln>
        </p:spPr>
        <p:txBody>
          <a:bodyPr wrap="square" rtlCol="0">
            <a:spAutoFit/>
          </a:bodyPr>
          <a:lstStyle/>
          <a:p>
            <a:pPr defTabSz="272207">
              <a:spcAft>
                <a:spcPts val="600"/>
              </a:spcAft>
            </a:pPr>
            <a:r>
              <a:rPr lang="en-GB" sz="655" i="1" kern="1200">
                <a:solidFill>
                  <a:prstClr val="black"/>
                </a:solidFill>
                <a:latin typeface="Calibri" panose="020F0502020204030204"/>
                <a:ea typeface="+mn-ea"/>
                <a:cs typeface="+mn-cs"/>
              </a:rPr>
              <a:t>Relationship safeguards</a:t>
            </a:r>
            <a:endParaRPr lang="en-GB" sz="762" i="1">
              <a:solidFill>
                <a:prstClr val="black"/>
              </a:solidFill>
              <a:latin typeface="Calibri" panose="020F0502020204030204"/>
            </a:endParaRPr>
          </a:p>
        </p:txBody>
      </p:sp>
      <p:sp>
        <p:nvSpPr>
          <p:cNvPr id="24" name="TextBox 23"/>
          <p:cNvSpPr txBox="1"/>
          <p:nvPr/>
        </p:nvSpPr>
        <p:spPr>
          <a:xfrm>
            <a:off x="4425985" y="2267023"/>
            <a:ext cx="868479" cy="336046"/>
          </a:xfrm>
          <a:prstGeom prst="ellipse">
            <a:avLst/>
          </a:prstGeom>
          <a:solidFill>
            <a:schemeClr val="accent1">
              <a:lumMod val="40000"/>
              <a:lumOff val="60000"/>
            </a:schemeClr>
          </a:solidFill>
          <a:ln>
            <a:solidFill>
              <a:schemeClr val="accent1"/>
            </a:solidFill>
          </a:ln>
        </p:spPr>
        <p:txBody>
          <a:bodyPr wrap="square" rtlCol="0">
            <a:spAutoFit/>
          </a:bodyPr>
          <a:lstStyle/>
          <a:p>
            <a:pPr defTabSz="272207">
              <a:spcAft>
                <a:spcPts val="600"/>
              </a:spcAft>
            </a:pPr>
            <a:r>
              <a:rPr lang="en-GB" sz="953" kern="1200">
                <a:solidFill>
                  <a:prstClr val="black"/>
                </a:solidFill>
                <a:latin typeface="Calibri" panose="020F0502020204030204"/>
                <a:ea typeface="+mn-ea"/>
                <a:cs typeface="+mn-cs"/>
              </a:rPr>
              <a:t>Mistrust</a:t>
            </a:r>
            <a:endParaRPr lang="en-GB" sz="1108">
              <a:solidFill>
                <a:prstClr val="black"/>
              </a:solidFill>
              <a:latin typeface="Calibri" panose="020F0502020204030204"/>
            </a:endParaRPr>
          </a:p>
        </p:txBody>
      </p:sp>
      <p:cxnSp>
        <p:nvCxnSpPr>
          <p:cNvPr id="26" name="Straight Connector 25"/>
          <p:cNvCxnSpPr>
            <a:cxnSpLocks/>
            <a:endCxn id="24" idx="1"/>
          </p:cNvCxnSpPr>
          <p:nvPr/>
        </p:nvCxnSpPr>
        <p:spPr>
          <a:xfrm>
            <a:off x="3865071" y="1708514"/>
            <a:ext cx="688100" cy="605297"/>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p:cNvCxnSpPr>
            <a:cxnSpLocks/>
            <a:endCxn id="24" idx="3"/>
          </p:cNvCxnSpPr>
          <p:nvPr/>
        </p:nvCxnSpPr>
        <p:spPr>
          <a:xfrm flipV="1">
            <a:off x="4063442" y="2539723"/>
            <a:ext cx="489729" cy="433362"/>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a:xfrm flipV="1">
            <a:off x="4300576" y="2549953"/>
            <a:ext cx="353423" cy="1106484"/>
          </a:xfrm>
          <a:prstGeom prst="line">
            <a:avLst/>
          </a:prstGeom>
        </p:spPr>
        <p:style>
          <a:lnRef idx="1">
            <a:schemeClr val="accent1"/>
          </a:lnRef>
          <a:fillRef idx="0">
            <a:schemeClr val="accent1"/>
          </a:fillRef>
          <a:effectRef idx="0">
            <a:schemeClr val="accent1"/>
          </a:effectRef>
          <a:fontRef idx="minor">
            <a:schemeClr val="tx1"/>
          </a:fontRef>
        </p:style>
      </p:cxnSp>
      <p:sp>
        <p:nvSpPr>
          <p:cNvPr id="25" name="TextBox 24"/>
          <p:cNvSpPr txBox="1"/>
          <p:nvPr/>
        </p:nvSpPr>
        <p:spPr>
          <a:xfrm>
            <a:off x="2165227" y="5747827"/>
            <a:ext cx="1101307" cy="573234"/>
          </a:xfrm>
          <a:prstGeom prst="rect">
            <a:avLst/>
          </a:prstGeom>
          <a:noFill/>
        </p:spPr>
        <p:txBody>
          <a:bodyPr wrap="square" rtlCol="0">
            <a:spAutoFit/>
          </a:bodyPr>
          <a:lstStyle/>
          <a:p>
            <a:pPr defTabSz="272207">
              <a:spcAft>
                <a:spcPts val="600"/>
              </a:spcAft>
            </a:pPr>
            <a:r>
              <a:rPr lang="en-GB" sz="625" i="1" kern="1200">
                <a:solidFill>
                  <a:prstClr val="black"/>
                </a:solidFill>
                <a:latin typeface="Calibri" panose="020F0502020204030204"/>
                <a:ea typeface="+mn-ea"/>
                <a:cs typeface="+mn-cs"/>
              </a:rPr>
              <a:t>“Sometimes have contradictory priorities… customer loyalties can cause minor conflict” </a:t>
            </a:r>
            <a:r>
              <a:rPr lang="en-GB" sz="625" kern="1200">
                <a:solidFill>
                  <a:prstClr val="black"/>
                </a:solidFill>
                <a:latin typeface="Calibri" panose="020F0502020204030204"/>
                <a:ea typeface="+mn-ea"/>
                <a:cs typeface="+mn-cs"/>
              </a:rPr>
              <a:t>(MNE I13)</a:t>
            </a:r>
            <a:endParaRPr lang="en-GB" sz="727">
              <a:solidFill>
                <a:prstClr val="black"/>
              </a:solidFill>
              <a:latin typeface="Calibri" panose="020F0502020204030204"/>
            </a:endParaRPr>
          </a:p>
        </p:txBody>
      </p:sp>
      <p:sp>
        <p:nvSpPr>
          <p:cNvPr id="27" name="TextBox 26"/>
          <p:cNvSpPr txBox="1"/>
          <p:nvPr/>
        </p:nvSpPr>
        <p:spPr>
          <a:xfrm>
            <a:off x="2174917" y="4186797"/>
            <a:ext cx="1150330" cy="765594"/>
          </a:xfrm>
          <a:prstGeom prst="rect">
            <a:avLst/>
          </a:prstGeom>
          <a:noFill/>
        </p:spPr>
        <p:txBody>
          <a:bodyPr wrap="square" rtlCol="0">
            <a:spAutoFit/>
          </a:bodyPr>
          <a:lstStyle/>
          <a:p>
            <a:pPr defTabSz="272207">
              <a:spcAft>
                <a:spcPts val="600"/>
              </a:spcAft>
            </a:pPr>
            <a:r>
              <a:rPr lang="en-GB" sz="625" i="1" kern="1200">
                <a:solidFill>
                  <a:prstClr val="black"/>
                </a:solidFill>
                <a:latin typeface="Calibri" panose="020F0502020204030204"/>
                <a:ea typeface="+mn-ea"/>
                <a:cs typeface="+mn-cs"/>
              </a:rPr>
              <a:t>“[There is] a need to keep your guard up a little bit… [our ecosystem partner] engages with multiple competitors and this reduces confidence that they are trustworthy” </a:t>
            </a:r>
            <a:r>
              <a:rPr lang="en-GB" sz="625" kern="1200">
                <a:solidFill>
                  <a:prstClr val="black"/>
                </a:solidFill>
                <a:latin typeface="Calibri" panose="020F0502020204030204"/>
                <a:ea typeface="+mn-ea"/>
                <a:cs typeface="+mn-cs"/>
              </a:rPr>
              <a:t>(MNE I1)</a:t>
            </a:r>
            <a:endParaRPr lang="en-GB" sz="727">
              <a:solidFill>
                <a:prstClr val="black"/>
              </a:solidFill>
              <a:latin typeface="Calibri" panose="020F0502020204030204"/>
            </a:endParaRPr>
          </a:p>
        </p:txBody>
      </p:sp>
      <p:sp>
        <p:nvSpPr>
          <p:cNvPr id="29" name="TextBox 28"/>
          <p:cNvSpPr txBox="1"/>
          <p:nvPr/>
        </p:nvSpPr>
        <p:spPr>
          <a:xfrm>
            <a:off x="2172509" y="4875234"/>
            <a:ext cx="1101307" cy="1054135"/>
          </a:xfrm>
          <a:prstGeom prst="rect">
            <a:avLst/>
          </a:prstGeom>
          <a:noFill/>
        </p:spPr>
        <p:txBody>
          <a:bodyPr wrap="square" rtlCol="0">
            <a:spAutoFit/>
          </a:bodyPr>
          <a:lstStyle/>
          <a:p>
            <a:pPr defTabSz="272207">
              <a:spcAft>
                <a:spcPts val="600"/>
              </a:spcAft>
            </a:pPr>
            <a:r>
              <a:rPr lang="en-GB" sz="625" i="1" kern="1200">
                <a:solidFill>
                  <a:prstClr val="black"/>
                </a:solidFill>
                <a:latin typeface="Calibri" panose="020F0502020204030204"/>
                <a:ea typeface="+mn-ea"/>
                <a:cs typeface="+mn-cs"/>
              </a:rPr>
              <a:t>“Having a ‘commercial relationship’ means that there are sometimes negative outcomes… constraints… potential to be competitive can cause friction when the partner decides to pursue alternative partners” </a:t>
            </a:r>
            <a:r>
              <a:rPr lang="en-GB" sz="625" kern="1200">
                <a:solidFill>
                  <a:prstClr val="black"/>
                </a:solidFill>
                <a:latin typeface="Calibri" panose="020F0502020204030204"/>
                <a:ea typeface="+mn-ea"/>
                <a:cs typeface="+mn-cs"/>
              </a:rPr>
              <a:t>(MNE I20)</a:t>
            </a:r>
            <a:endParaRPr lang="en-GB" sz="727" i="1">
              <a:solidFill>
                <a:prstClr val="black"/>
              </a:solidFill>
              <a:latin typeface="Calibri" panose="020F0502020204030204"/>
            </a:endParaRPr>
          </a:p>
        </p:txBody>
      </p:sp>
      <p:sp>
        <p:nvSpPr>
          <p:cNvPr id="31" name="Right Brace 30"/>
          <p:cNvSpPr/>
          <p:nvPr/>
        </p:nvSpPr>
        <p:spPr>
          <a:xfrm>
            <a:off x="3189580" y="4184294"/>
            <a:ext cx="153909" cy="637967"/>
          </a:xfrm>
          <a:prstGeom prst="rightBrace">
            <a:avLst/>
          </a:prstGeom>
        </p:spPr>
        <p:style>
          <a:lnRef idx="1">
            <a:schemeClr val="accent2"/>
          </a:lnRef>
          <a:fillRef idx="0">
            <a:schemeClr val="accent2"/>
          </a:fillRef>
          <a:effectRef idx="0">
            <a:schemeClr val="accent2"/>
          </a:effectRef>
          <a:fontRef idx="minor">
            <a:schemeClr val="tx1"/>
          </a:fontRef>
        </p:style>
        <p:txBody>
          <a:bodyPr rtlCol="0" anchor="ctr"/>
          <a:lstStyle/>
          <a:p>
            <a:pPr algn="ctr" defTabSz="316520"/>
            <a:endParaRPr lang="en-GB" sz="1246">
              <a:solidFill>
                <a:prstClr val="black"/>
              </a:solidFill>
              <a:latin typeface="Calibri" panose="020F0502020204030204"/>
            </a:endParaRPr>
          </a:p>
        </p:txBody>
      </p:sp>
      <p:sp>
        <p:nvSpPr>
          <p:cNvPr id="32" name="TextBox 31"/>
          <p:cNvSpPr txBox="1"/>
          <p:nvPr/>
        </p:nvSpPr>
        <p:spPr>
          <a:xfrm>
            <a:off x="3414467" y="4409670"/>
            <a:ext cx="471401" cy="293927"/>
          </a:xfrm>
          <a:prstGeom prst="rect">
            <a:avLst/>
          </a:prstGeom>
          <a:noFill/>
          <a:ln>
            <a:solidFill>
              <a:schemeClr val="accent2"/>
            </a:solidFill>
          </a:ln>
        </p:spPr>
        <p:txBody>
          <a:bodyPr wrap="square" rtlCol="0">
            <a:spAutoFit/>
          </a:bodyPr>
          <a:lstStyle/>
          <a:p>
            <a:pPr defTabSz="272207">
              <a:spcAft>
                <a:spcPts val="600"/>
              </a:spcAft>
            </a:pPr>
            <a:r>
              <a:rPr lang="en-GB" sz="655" i="1" kern="1200">
                <a:solidFill>
                  <a:prstClr val="black"/>
                </a:solidFill>
                <a:latin typeface="Calibri" panose="020F0502020204030204"/>
                <a:ea typeface="+mn-ea"/>
                <a:cs typeface="+mn-cs"/>
              </a:rPr>
              <a:t>Protection</a:t>
            </a:r>
            <a:endParaRPr lang="en-GB" sz="762" i="1">
              <a:solidFill>
                <a:prstClr val="black"/>
              </a:solidFill>
              <a:latin typeface="Calibri" panose="020F0502020204030204"/>
            </a:endParaRPr>
          </a:p>
        </p:txBody>
      </p:sp>
      <p:sp>
        <p:nvSpPr>
          <p:cNvPr id="33" name="Right Brace 32"/>
          <p:cNvSpPr/>
          <p:nvPr/>
        </p:nvSpPr>
        <p:spPr>
          <a:xfrm>
            <a:off x="3192153" y="4867633"/>
            <a:ext cx="153909" cy="1322257"/>
          </a:xfrm>
          <a:prstGeom prst="rightBrace">
            <a:avLst/>
          </a:prstGeom>
        </p:spPr>
        <p:style>
          <a:lnRef idx="1">
            <a:schemeClr val="accent2"/>
          </a:lnRef>
          <a:fillRef idx="0">
            <a:schemeClr val="accent2"/>
          </a:fillRef>
          <a:effectRef idx="0">
            <a:schemeClr val="accent2"/>
          </a:effectRef>
          <a:fontRef idx="minor">
            <a:schemeClr val="tx1"/>
          </a:fontRef>
        </p:style>
        <p:txBody>
          <a:bodyPr rtlCol="0" anchor="ctr"/>
          <a:lstStyle/>
          <a:p>
            <a:pPr algn="ctr" defTabSz="316520"/>
            <a:endParaRPr lang="en-GB" sz="1246">
              <a:solidFill>
                <a:prstClr val="black"/>
              </a:solidFill>
              <a:latin typeface="Calibri" panose="020F0502020204030204"/>
            </a:endParaRPr>
          </a:p>
        </p:txBody>
      </p:sp>
      <p:sp>
        <p:nvSpPr>
          <p:cNvPr id="34" name="TextBox 33"/>
          <p:cNvSpPr txBox="1"/>
          <p:nvPr/>
        </p:nvSpPr>
        <p:spPr>
          <a:xfrm>
            <a:off x="4159779" y="5000134"/>
            <a:ext cx="1231296" cy="336046"/>
          </a:xfrm>
          <a:prstGeom prst="ellipse">
            <a:avLst/>
          </a:prstGeom>
          <a:solidFill>
            <a:schemeClr val="accent2">
              <a:lumMod val="20000"/>
              <a:lumOff val="80000"/>
            </a:schemeClr>
          </a:solidFill>
          <a:ln>
            <a:solidFill>
              <a:schemeClr val="accent2"/>
            </a:solidFill>
          </a:ln>
        </p:spPr>
        <p:txBody>
          <a:bodyPr wrap="square" rtlCol="0">
            <a:spAutoFit/>
          </a:bodyPr>
          <a:lstStyle/>
          <a:p>
            <a:pPr defTabSz="272207">
              <a:spcAft>
                <a:spcPts val="600"/>
              </a:spcAft>
            </a:pPr>
            <a:r>
              <a:rPr lang="en-GB" sz="953" kern="1200">
                <a:solidFill>
                  <a:prstClr val="black"/>
                </a:solidFill>
                <a:latin typeface="Calibri" panose="020F0502020204030204"/>
                <a:ea typeface="+mn-ea"/>
                <a:cs typeface="+mn-cs"/>
              </a:rPr>
              <a:t>Competition</a:t>
            </a:r>
            <a:endParaRPr lang="en-GB" sz="1108">
              <a:solidFill>
                <a:prstClr val="black"/>
              </a:solidFill>
              <a:latin typeface="Calibri" panose="020F0502020204030204"/>
            </a:endParaRPr>
          </a:p>
        </p:txBody>
      </p:sp>
      <p:cxnSp>
        <p:nvCxnSpPr>
          <p:cNvPr id="13" name="Straight Connector 12"/>
          <p:cNvCxnSpPr>
            <a:cxnSpLocks/>
            <a:endCxn id="34" idx="1"/>
          </p:cNvCxnSpPr>
          <p:nvPr/>
        </p:nvCxnSpPr>
        <p:spPr>
          <a:xfrm>
            <a:off x="3885868" y="4566233"/>
            <a:ext cx="454229" cy="480689"/>
          </a:xfrm>
          <a:prstGeom prst="line">
            <a:avLst/>
          </a:prstGeom>
        </p:spPr>
        <p:style>
          <a:lnRef idx="1">
            <a:schemeClr val="accent2"/>
          </a:lnRef>
          <a:fillRef idx="0">
            <a:schemeClr val="accent2"/>
          </a:fillRef>
          <a:effectRef idx="0">
            <a:schemeClr val="accent2"/>
          </a:effectRef>
          <a:fontRef idx="minor">
            <a:schemeClr val="tx1"/>
          </a:fontRef>
        </p:style>
      </p:cxnSp>
      <p:cxnSp>
        <p:nvCxnSpPr>
          <p:cNvPr id="35" name="Straight Connector 34"/>
          <p:cNvCxnSpPr>
            <a:cxnSpLocks/>
            <a:endCxn id="34" idx="2"/>
          </p:cNvCxnSpPr>
          <p:nvPr/>
        </p:nvCxnSpPr>
        <p:spPr>
          <a:xfrm>
            <a:off x="3961424" y="5142590"/>
            <a:ext cx="198355" cy="17288"/>
          </a:xfrm>
          <a:prstGeom prst="line">
            <a:avLst/>
          </a:prstGeom>
        </p:spPr>
        <p:style>
          <a:lnRef idx="1">
            <a:schemeClr val="accent2"/>
          </a:lnRef>
          <a:fillRef idx="0">
            <a:schemeClr val="accent2"/>
          </a:fillRef>
          <a:effectRef idx="0">
            <a:schemeClr val="accent2"/>
          </a:effectRef>
          <a:fontRef idx="minor">
            <a:schemeClr val="tx1"/>
          </a:fontRef>
        </p:style>
      </p:cxnSp>
      <p:cxnSp>
        <p:nvCxnSpPr>
          <p:cNvPr id="36" name="Straight Connector 35"/>
          <p:cNvCxnSpPr/>
          <p:nvPr/>
        </p:nvCxnSpPr>
        <p:spPr>
          <a:xfrm flipV="1">
            <a:off x="4046695" y="5271771"/>
            <a:ext cx="324849" cy="719806"/>
          </a:xfrm>
          <a:prstGeom prst="line">
            <a:avLst/>
          </a:prstGeom>
        </p:spPr>
        <p:style>
          <a:lnRef idx="1">
            <a:schemeClr val="accent2"/>
          </a:lnRef>
          <a:fillRef idx="0">
            <a:schemeClr val="accent2"/>
          </a:fillRef>
          <a:effectRef idx="0">
            <a:schemeClr val="accent2"/>
          </a:effectRef>
          <a:fontRef idx="minor">
            <a:schemeClr val="tx1"/>
          </a:fontRef>
        </p:style>
      </p:cxnSp>
      <p:sp>
        <p:nvSpPr>
          <p:cNvPr id="37" name="TextBox 36">
            <a:extLst>
              <a:ext uri="{FF2B5EF4-FFF2-40B4-BE49-F238E27FC236}">
                <a16:creationId xmlns:a16="http://schemas.microsoft.com/office/drawing/2014/main" id="{9E57AAB6-6E09-4FD6-BE8A-8AE167E58CAF}"/>
              </a:ext>
            </a:extLst>
          </p:cNvPr>
          <p:cNvSpPr txBox="1"/>
          <p:nvPr/>
        </p:nvSpPr>
        <p:spPr>
          <a:xfrm>
            <a:off x="3437692" y="5450479"/>
            <a:ext cx="471401" cy="193130"/>
          </a:xfrm>
          <a:prstGeom prst="rect">
            <a:avLst/>
          </a:prstGeom>
          <a:noFill/>
          <a:ln>
            <a:solidFill>
              <a:schemeClr val="accent2"/>
            </a:solidFill>
          </a:ln>
        </p:spPr>
        <p:txBody>
          <a:bodyPr wrap="square" rtlCol="0">
            <a:spAutoFit/>
          </a:bodyPr>
          <a:lstStyle/>
          <a:p>
            <a:pPr defTabSz="272207">
              <a:spcAft>
                <a:spcPts val="600"/>
              </a:spcAft>
            </a:pPr>
            <a:r>
              <a:rPr lang="en-GB" sz="655" i="1" kern="1200">
                <a:solidFill>
                  <a:prstClr val="black"/>
                </a:solidFill>
                <a:latin typeface="Calibri" panose="020F0502020204030204"/>
                <a:ea typeface="+mn-ea"/>
                <a:cs typeface="+mn-cs"/>
              </a:rPr>
              <a:t>Risk</a:t>
            </a:r>
            <a:endParaRPr lang="en-GB" sz="762" i="1">
              <a:solidFill>
                <a:prstClr val="black"/>
              </a:solidFill>
              <a:latin typeface="Calibri" panose="020F0502020204030204"/>
            </a:endParaRPr>
          </a:p>
        </p:txBody>
      </p:sp>
    </p:spTree>
    <p:extLst>
      <p:ext uri="{BB962C8B-B14F-4D97-AF65-F5344CB8AC3E}">
        <p14:creationId xmlns:p14="http://schemas.microsoft.com/office/powerpoint/2010/main" val="6791393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832860" y="167763"/>
            <a:ext cx="878352" cy="275370"/>
          </a:xfrm>
        </p:spPr>
        <p:txBody>
          <a:bodyPr>
            <a:normAutofit/>
          </a:bodyPr>
          <a:lstStyle/>
          <a:p>
            <a:r>
              <a:rPr lang="en-GB" sz="969" dirty="0"/>
              <a:t>Data excerpts</a:t>
            </a:r>
          </a:p>
        </p:txBody>
      </p:sp>
      <p:sp>
        <p:nvSpPr>
          <p:cNvPr id="4" name="Subtitle 2"/>
          <p:cNvSpPr txBox="1">
            <a:spLocks/>
          </p:cNvSpPr>
          <p:nvPr/>
        </p:nvSpPr>
        <p:spPr>
          <a:xfrm>
            <a:off x="4982894" y="167763"/>
            <a:ext cx="1065628" cy="275370"/>
          </a:xfrm>
          <a:prstGeom prst="rect">
            <a:avLst/>
          </a:prstGeom>
        </p:spPr>
        <p:txBody>
          <a:bodyPr vert="horz" lIns="63305" tIns="31652" rIns="63305" bIns="31652" rtlCol="0">
            <a:normAutofit/>
          </a:bodyPr>
          <a:lstStyle>
            <a:lvl1pPr marL="0" indent="0" algn="ctr" defTabSz="685800" rtl="0" eaLnBrk="1" latinLnBrk="0" hangingPunct="1">
              <a:lnSpc>
                <a:spcPct val="90000"/>
              </a:lnSpc>
              <a:spcBef>
                <a:spcPts val="750"/>
              </a:spcBef>
              <a:buFont typeface="Arial" panose="020B0604020202020204" pitchFamily="34" charset="0"/>
              <a:buNone/>
              <a:defRPr sz="1800" kern="1200">
                <a:solidFill>
                  <a:schemeClr val="tx1"/>
                </a:solidFill>
                <a:latin typeface="+mn-lt"/>
                <a:ea typeface="+mn-ea"/>
                <a:cs typeface="+mn-cs"/>
              </a:defRPr>
            </a:lvl1pPr>
            <a:lvl2pPr marL="342900" indent="0" algn="ctr" defTabSz="685800" rtl="0" eaLnBrk="1" latinLnBrk="0" hangingPunct="1">
              <a:lnSpc>
                <a:spcPct val="90000"/>
              </a:lnSpc>
              <a:spcBef>
                <a:spcPts val="375"/>
              </a:spcBef>
              <a:buFont typeface="Arial" panose="020B0604020202020204" pitchFamily="34" charset="0"/>
              <a:buNone/>
              <a:defRPr sz="1500" kern="1200">
                <a:solidFill>
                  <a:schemeClr val="tx1"/>
                </a:solidFill>
                <a:latin typeface="+mn-lt"/>
                <a:ea typeface="+mn-ea"/>
                <a:cs typeface="+mn-cs"/>
              </a:defRPr>
            </a:lvl2pPr>
            <a:lvl3pPr marL="685800" indent="0" algn="ctr"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3pPr>
            <a:lvl4pPr marL="10287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4pPr>
            <a:lvl5pPr marL="13716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5pPr>
            <a:lvl6pPr marL="17145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6pPr>
            <a:lvl7pPr marL="20574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7pPr>
            <a:lvl8pPr marL="24003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8pPr>
            <a:lvl9pPr marL="27432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9pPr>
          </a:lstStyle>
          <a:p>
            <a:pPr defTabSz="474779">
              <a:spcBef>
                <a:spcPts val="519"/>
              </a:spcBef>
            </a:pPr>
            <a:r>
              <a:rPr lang="en-GB" sz="969" dirty="0">
                <a:solidFill>
                  <a:prstClr val="black"/>
                </a:solidFill>
                <a:latin typeface="Calibri" panose="020F0502020204030204"/>
              </a:rPr>
              <a:t>First-order codes</a:t>
            </a:r>
          </a:p>
        </p:txBody>
      </p:sp>
      <p:sp>
        <p:nvSpPr>
          <p:cNvPr id="5" name="Subtitle 2"/>
          <p:cNvSpPr txBox="1">
            <a:spLocks/>
          </p:cNvSpPr>
          <p:nvPr/>
        </p:nvSpPr>
        <p:spPr>
          <a:xfrm>
            <a:off x="6048522" y="167763"/>
            <a:ext cx="1234440" cy="275370"/>
          </a:xfrm>
          <a:prstGeom prst="rect">
            <a:avLst/>
          </a:prstGeom>
        </p:spPr>
        <p:txBody>
          <a:bodyPr vert="horz" lIns="63305" tIns="31652" rIns="63305" bIns="31652" rtlCol="0">
            <a:normAutofit/>
          </a:bodyPr>
          <a:lstStyle>
            <a:lvl1pPr marL="0" indent="0" algn="ctr" defTabSz="685800" rtl="0" eaLnBrk="1" latinLnBrk="0" hangingPunct="1">
              <a:lnSpc>
                <a:spcPct val="90000"/>
              </a:lnSpc>
              <a:spcBef>
                <a:spcPts val="750"/>
              </a:spcBef>
              <a:buFont typeface="Arial" panose="020B0604020202020204" pitchFamily="34" charset="0"/>
              <a:buNone/>
              <a:defRPr sz="1800" kern="1200">
                <a:solidFill>
                  <a:schemeClr val="tx1"/>
                </a:solidFill>
                <a:latin typeface="+mn-lt"/>
                <a:ea typeface="+mn-ea"/>
                <a:cs typeface="+mn-cs"/>
              </a:defRPr>
            </a:lvl1pPr>
            <a:lvl2pPr marL="342900" indent="0" algn="ctr" defTabSz="685800" rtl="0" eaLnBrk="1" latinLnBrk="0" hangingPunct="1">
              <a:lnSpc>
                <a:spcPct val="90000"/>
              </a:lnSpc>
              <a:spcBef>
                <a:spcPts val="375"/>
              </a:spcBef>
              <a:buFont typeface="Arial" panose="020B0604020202020204" pitchFamily="34" charset="0"/>
              <a:buNone/>
              <a:defRPr sz="1500" kern="1200">
                <a:solidFill>
                  <a:schemeClr val="tx1"/>
                </a:solidFill>
                <a:latin typeface="+mn-lt"/>
                <a:ea typeface="+mn-ea"/>
                <a:cs typeface="+mn-cs"/>
              </a:defRPr>
            </a:lvl2pPr>
            <a:lvl3pPr marL="685800" indent="0" algn="ctr"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3pPr>
            <a:lvl4pPr marL="10287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4pPr>
            <a:lvl5pPr marL="13716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5pPr>
            <a:lvl6pPr marL="17145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6pPr>
            <a:lvl7pPr marL="20574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7pPr>
            <a:lvl8pPr marL="24003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8pPr>
            <a:lvl9pPr marL="27432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9pPr>
          </a:lstStyle>
          <a:p>
            <a:pPr defTabSz="474779">
              <a:spcBef>
                <a:spcPts val="519"/>
              </a:spcBef>
            </a:pPr>
            <a:r>
              <a:rPr lang="en-GB" sz="969" dirty="0">
                <a:solidFill>
                  <a:prstClr val="black"/>
                </a:solidFill>
                <a:latin typeface="Calibri" panose="020F0502020204030204"/>
              </a:rPr>
              <a:t>Second-order themes</a:t>
            </a:r>
          </a:p>
        </p:txBody>
      </p:sp>
      <p:sp>
        <p:nvSpPr>
          <p:cNvPr id="6" name="Subtitle 2"/>
          <p:cNvSpPr txBox="1">
            <a:spLocks/>
          </p:cNvSpPr>
          <p:nvPr/>
        </p:nvSpPr>
        <p:spPr>
          <a:xfrm>
            <a:off x="7296150" y="121603"/>
            <a:ext cx="1173773" cy="367689"/>
          </a:xfrm>
          <a:prstGeom prst="rect">
            <a:avLst/>
          </a:prstGeom>
        </p:spPr>
        <p:txBody>
          <a:bodyPr vert="horz" lIns="63305" tIns="31652" rIns="63305" bIns="31652" rtlCol="0">
            <a:normAutofit/>
          </a:bodyPr>
          <a:lstStyle>
            <a:lvl1pPr marL="0" indent="0" algn="ctr" defTabSz="685800" rtl="0" eaLnBrk="1" latinLnBrk="0" hangingPunct="1">
              <a:lnSpc>
                <a:spcPct val="90000"/>
              </a:lnSpc>
              <a:spcBef>
                <a:spcPts val="750"/>
              </a:spcBef>
              <a:buFont typeface="Arial" panose="020B0604020202020204" pitchFamily="34" charset="0"/>
              <a:buNone/>
              <a:defRPr sz="1800" kern="1200">
                <a:solidFill>
                  <a:schemeClr val="tx1"/>
                </a:solidFill>
                <a:latin typeface="+mn-lt"/>
                <a:ea typeface="+mn-ea"/>
                <a:cs typeface="+mn-cs"/>
              </a:defRPr>
            </a:lvl1pPr>
            <a:lvl2pPr marL="342900" indent="0" algn="ctr" defTabSz="685800" rtl="0" eaLnBrk="1" latinLnBrk="0" hangingPunct="1">
              <a:lnSpc>
                <a:spcPct val="90000"/>
              </a:lnSpc>
              <a:spcBef>
                <a:spcPts val="375"/>
              </a:spcBef>
              <a:buFont typeface="Arial" panose="020B0604020202020204" pitchFamily="34" charset="0"/>
              <a:buNone/>
              <a:defRPr sz="1500" kern="1200">
                <a:solidFill>
                  <a:schemeClr val="tx1"/>
                </a:solidFill>
                <a:latin typeface="+mn-lt"/>
                <a:ea typeface="+mn-ea"/>
                <a:cs typeface="+mn-cs"/>
              </a:defRPr>
            </a:lvl2pPr>
            <a:lvl3pPr marL="685800" indent="0" algn="ctr"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3pPr>
            <a:lvl4pPr marL="10287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4pPr>
            <a:lvl5pPr marL="13716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5pPr>
            <a:lvl6pPr marL="17145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6pPr>
            <a:lvl7pPr marL="20574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7pPr>
            <a:lvl8pPr marL="24003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8pPr>
            <a:lvl9pPr marL="27432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9pPr>
          </a:lstStyle>
          <a:p>
            <a:pPr defTabSz="474779">
              <a:spcBef>
                <a:spcPts val="519"/>
              </a:spcBef>
            </a:pPr>
            <a:r>
              <a:rPr lang="en-GB" sz="969" dirty="0">
                <a:solidFill>
                  <a:prstClr val="black"/>
                </a:solidFill>
                <a:latin typeface="Calibri" panose="020F0502020204030204"/>
              </a:rPr>
              <a:t>Theoretical dimensions</a:t>
            </a:r>
          </a:p>
        </p:txBody>
      </p:sp>
      <p:sp>
        <p:nvSpPr>
          <p:cNvPr id="37" name="TextBox 36"/>
          <p:cNvSpPr txBox="1"/>
          <p:nvPr/>
        </p:nvSpPr>
        <p:spPr>
          <a:xfrm>
            <a:off x="3813078" y="359078"/>
            <a:ext cx="1274005" cy="875561"/>
          </a:xfrm>
          <a:prstGeom prst="rect">
            <a:avLst/>
          </a:prstGeom>
          <a:noFill/>
        </p:spPr>
        <p:txBody>
          <a:bodyPr wrap="square" rtlCol="0">
            <a:spAutoFit/>
          </a:bodyPr>
          <a:lstStyle/>
          <a:p>
            <a:pPr defTabSz="316520"/>
            <a:r>
              <a:rPr lang="en-GB" sz="727" i="1" dirty="0">
                <a:solidFill>
                  <a:prstClr val="black"/>
                </a:solidFill>
                <a:latin typeface="Calibri" panose="020F0502020204030204"/>
              </a:rPr>
              <a:t>“Choosing a partner that is aligned with strategy and finding the right people within the organisation” </a:t>
            </a:r>
            <a:r>
              <a:rPr lang="en-GB" sz="727" dirty="0">
                <a:solidFill>
                  <a:prstClr val="black"/>
                </a:solidFill>
                <a:latin typeface="Calibri" panose="020F0502020204030204"/>
              </a:rPr>
              <a:t>(SME I9)</a:t>
            </a:r>
          </a:p>
          <a:p>
            <a:pPr defTabSz="316520"/>
            <a:endParaRPr lang="en-GB" sz="727" i="1" dirty="0">
              <a:solidFill>
                <a:prstClr val="black"/>
              </a:solidFill>
              <a:latin typeface="Calibri" panose="020F0502020204030204"/>
            </a:endParaRPr>
          </a:p>
          <a:p>
            <a:pPr defTabSz="316520"/>
            <a:endParaRPr lang="en-GB" sz="727" dirty="0">
              <a:solidFill>
                <a:prstClr val="black"/>
              </a:solidFill>
              <a:latin typeface="Calibri" panose="020F0502020204030204"/>
            </a:endParaRPr>
          </a:p>
        </p:txBody>
      </p:sp>
      <p:sp>
        <p:nvSpPr>
          <p:cNvPr id="10" name="TextBox 9"/>
          <p:cNvSpPr txBox="1"/>
          <p:nvPr/>
        </p:nvSpPr>
        <p:spPr>
          <a:xfrm>
            <a:off x="3813077" y="1002520"/>
            <a:ext cx="1274005" cy="1211229"/>
          </a:xfrm>
          <a:prstGeom prst="rect">
            <a:avLst/>
          </a:prstGeom>
          <a:noFill/>
        </p:spPr>
        <p:txBody>
          <a:bodyPr wrap="square" rtlCol="0">
            <a:spAutoFit/>
          </a:bodyPr>
          <a:lstStyle/>
          <a:p>
            <a:pPr defTabSz="316520"/>
            <a:r>
              <a:rPr lang="en-GB" sz="727" i="1" dirty="0">
                <a:solidFill>
                  <a:prstClr val="black"/>
                </a:solidFill>
                <a:latin typeface="Calibri" panose="020F0502020204030204"/>
              </a:rPr>
              <a:t>“Agendas are different… speed/</a:t>
            </a:r>
            <a:r>
              <a:rPr lang="en-GB" sz="727" i="1" dirty="0" err="1">
                <a:solidFill>
                  <a:prstClr val="black"/>
                </a:solidFill>
                <a:latin typeface="Calibri" panose="020F0502020204030204"/>
              </a:rPr>
              <a:t>appropriability</a:t>
            </a:r>
            <a:r>
              <a:rPr lang="en-GB" sz="727" i="1" dirty="0">
                <a:solidFill>
                  <a:prstClr val="black"/>
                </a:solidFill>
                <a:latin typeface="Calibri" panose="020F0502020204030204"/>
              </a:rPr>
              <a:t> of the project needs to be established – reliance that this will be conducted efficiently by the partner”</a:t>
            </a:r>
            <a:r>
              <a:rPr lang="en-GB" sz="727" dirty="0">
                <a:solidFill>
                  <a:prstClr val="black"/>
                </a:solidFill>
                <a:latin typeface="Calibri" panose="020F0502020204030204"/>
              </a:rPr>
              <a:t> (SME I8)</a:t>
            </a:r>
          </a:p>
          <a:p>
            <a:pPr defTabSz="316520"/>
            <a:endParaRPr lang="en-GB" sz="727" dirty="0">
              <a:solidFill>
                <a:prstClr val="black"/>
              </a:solidFill>
              <a:latin typeface="Calibri" panose="020F0502020204030204"/>
            </a:endParaRPr>
          </a:p>
          <a:p>
            <a:pPr defTabSz="316520"/>
            <a:endParaRPr lang="en-GB" sz="727" i="1" dirty="0">
              <a:solidFill>
                <a:prstClr val="black"/>
              </a:solidFill>
              <a:latin typeface="Calibri" panose="020F0502020204030204"/>
            </a:endParaRPr>
          </a:p>
          <a:p>
            <a:pPr defTabSz="316520"/>
            <a:endParaRPr lang="en-GB" sz="727" dirty="0">
              <a:solidFill>
                <a:prstClr val="black"/>
              </a:solidFill>
              <a:latin typeface="Calibri" panose="020F0502020204030204"/>
            </a:endParaRPr>
          </a:p>
        </p:txBody>
      </p:sp>
      <p:sp>
        <p:nvSpPr>
          <p:cNvPr id="12" name="TextBox 11"/>
          <p:cNvSpPr txBox="1"/>
          <p:nvPr/>
        </p:nvSpPr>
        <p:spPr>
          <a:xfrm>
            <a:off x="6432307" y="1369216"/>
            <a:ext cx="880989" cy="1088833"/>
          </a:xfrm>
          <a:prstGeom prst="ellipse">
            <a:avLst/>
          </a:prstGeom>
          <a:solidFill>
            <a:schemeClr val="accent4">
              <a:lumMod val="20000"/>
              <a:lumOff val="80000"/>
            </a:schemeClr>
          </a:solidFill>
          <a:ln>
            <a:solidFill>
              <a:schemeClr val="accent4"/>
            </a:solidFill>
          </a:ln>
        </p:spPr>
        <p:txBody>
          <a:bodyPr wrap="square" rtlCol="0">
            <a:spAutoFit/>
          </a:bodyPr>
          <a:lstStyle/>
          <a:p>
            <a:pPr defTabSz="316520"/>
            <a:r>
              <a:rPr lang="en-GB" sz="1108" dirty="0">
                <a:solidFill>
                  <a:prstClr val="black"/>
                </a:solidFill>
                <a:latin typeface="Calibri" panose="020F0502020204030204"/>
              </a:rPr>
              <a:t>Finding the right partner</a:t>
            </a:r>
          </a:p>
        </p:txBody>
      </p:sp>
      <p:sp>
        <p:nvSpPr>
          <p:cNvPr id="13" name="TextBox 12"/>
          <p:cNvSpPr txBox="1"/>
          <p:nvPr/>
        </p:nvSpPr>
        <p:spPr>
          <a:xfrm>
            <a:off x="3797910" y="4442468"/>
            <a:ext cx="1274005" cy="763671"/>
          </a:xfrm>
          <a:prstGeom prst="rect">
            <a:avLst/>
          </a:prstGeom>
          <a:noFill/>
        </p:spPr>
        <p:txBody>
          <a:bodyPr wrap="square" rtlCol="0">
            <a:spAutoFit/>
          </a:bodyPr>
          <a:lstStyle/>
          <a:p>
            <a:pPr defTabSz="316520"/>
            <a:r>
              <a:rPr lang="en-GB" sz="727" i="1" dirty="0">
                <a:solidFill>
                  <a:prstClr val="black"/>
                </a:solidFill>
                <a:latin typeface="Calibri" panose="020F0502020204030204"/>
              </a:rPr>
              <a:t>“Often about determining which specific knowledge is required and then bringing in the know-how to replicate the digital solution”</a:t>
            </a:r>
            <a:r>
              <a:rPr lang="en-GB" sz="727" dirty="0">
                <a:solidFill>
                  <a:prstClr val="black"/>
                </a:solidFill>
                <a:latin typeface="Calibri" panose="020F0502020204030204"/>
              </a:rPr>
              <a:t> (MNE I19)</a:t>
            </a:r>
            <a:endParaRPr lang="en-GB" sz="727" i="1" dirty="0">
              <a:solidFill>
                <a:prstClr val="black"/>
              </a:solidFill>
              <a:latin typeface="Calibri" panose="020F0502020204030204"/>
            </a:endParaRPr>
          </a:p>
        </p:txBody>
      </p:sp>
      <p:sp>
        <p:nvSpPr>
          <p:cNvPr id="14" name="TextBox 13"/>
          <p:cNvSpPr txBox="1"/>
          <p:nvPr/>
        </p:nvSpPr>
        <p:spPr>
          <a:xfrm>
            <a:off x="3797910" y="5217532"/>
            <a:ext cx="1274005" cy="1435008"/>
          </a:xfrm>
          <a:prstGeom prst="rect">
            <a:avLst/>
          </a:prstGeom>
          <a:noFill/>
        </p:spPr>
        <p:txBody>
          <a:bodyPr wrap="square" rtlCol="0">
            <a:spAutoFit/>
          </a:bodyPr>
          <a:lstStyle/>
          <a:p>
            <a:pPr defTabSz="316520"/>
            <a:r>
              <a:rPr lang="en-GB" sz="727" i="1" dirty="0">
                <a:solidFill>
                  <a:prstClr val="black"/>
                </a:solidFill>
                <a:latin typeface="Calibri" panose="020F0502020204030204"/>
              </a:rPr>
              <a:t>“Not enough detail of business reasons behind request… poor understanding of what they are asking for and why… need to understand how the project aligns with partner’s strategy to see if they are the right fit… more could be done to generate greater clarity to see suitability” </a:t>
            </a:r>
            <a:r>
              <a:rPr lang="en-GB" sz="727" dirty="0">
                <a:solidFill>
                  <a:prstClr val="black"/>
                </a:solidFill>
                <a:latin typeface="Calibri" panose="020F0502020204030204"/>
              </a:rPr>
              <a:t>(MNE I5)</a:t>
            </a:r>
            <a:endParaRPr lang="en-GB" sz="727" i="1" dirty="0">
              <a:solidFill>
                <a:prstClr val="black"/>
              </a:solidFill>
              <a:latin typeface="Calibri" panose="020F0502020204030204"/>
            </a:endParaRPr>
          </a:p>
        </p:txBody>
      </p:sp>
      <p:sp>
        <p:nvSpPr>
          <p:cNvPr id="16" name="TextBox 15"/>
          <p:cNvSpPr txBox="1"/>
          <p:nvPr/>
        </p:nvSpPr>
        <p:spPr>
          <a:xfrm>
            <a:off x="3811100" y="3548306"/>
            <a:ext cx="1274005" cy="763671"/>
          </a:xfrm>
          <a:prstGeom prst="rect">
            <a:avLst/>
          </a:prstGeom>
          <a:noFill/>
        </p:spPr>
        <p:txBody>
          <a:bodyPr wrap="square" rtlCol="0">
            <a:spAutoFit/>
          </a:bodyPr>
          <a:lstStyle/>
          <a:p>
            <a:pPr defTabSz="316520"/>
            <a:r>
              <a:rPr lang="en-GB" sz="727" i="1" dirty="0">
                <a:solidFill>
                  <a:prstClr val="black"/>
                </a:solidFill>
                <a:latin typeface="Calibri" panose="020F0502020204030204"/>
              </a:rPr>
              <a:t>“Similarity in values is important… can cause disrepute and legal issues… need integration and relationship congruency” </a:t>
            </a:r>
            <a:r>
              <a:rPr lang="en-GB" sz="727" dirty="0">
                <a:solidFill>
                  <a:prstClr val="black"/>
                </a:solidFill>
                <a:latin typeface="Calibri" panose="020F0502020204030204"/>
              </a:rPr>
              <a:t>(SME I3)</a:t>
            </a:r>
            <a:endParaRPr lang="en-GB" sz="727" i="1" dirty="0">
              <a:solidFill>
                <a:prstClr val="black"/>
              </a:solidFill>
              <a:latin typeface="Calibri" panose="020F0502020204030204"/>
            </a:endParaRPr>
          </a:p>
        </p:txBody>
      </p:sp>
      <p:sp>
        <p:nvSpPr>
          <p:cNvPr id="18" name="TextBox 17"/>
          <p:cNvSpPr txBox="1"/>
          <p:nvPr/>
        </p:nvSpPr>
        <p:spPr>
          <a:xfrm>
            <a:off x="3813078" y="2028350"/>
            <a:ext cx="1274005" cy="1435008"/>
          </a:xfrm>
          <a:prstGeom prst="rect">
            <a:avLst/>
          </a:prstGeom>
          <a:noFill/>
        </p:spPr>
        <p:txBody>
          <a:bodyPr wrap="square" rtlCol="0">
            <a:spAutoFit/>
          </a:bodyPr>
          <a:lstStyle/>
          <a:p>
            <a:pPr defTabSz="316520"/>
            <a:r>
              <a:rPr lang="en-GB" sz="727" i="1" dirty="0">
                <a:solidFill>
                  <a:prstClr val="black"/>
                </a:solidFill>
                <a:latin typeface="Calibri" panose="020F0502020204030204"/>
              </a:rPr>
              <a:t>“Ambiguity and uncertainty surrounding the innovation process puts further pressure on the need to find the right partner to mitigate those risks alongside… need to find a partner who is willing to invest time and hard work into the relationship and work flexibly to work together and achieve innovative outputs” </a:t>
            </a:r>
            <a:r>
              <a:rPr lang="en-GB" sz="727" dirty="0">
                <a:solidFill>
                  <a:prstClr val="black"/>
                </a:solidFill>
                <a:latin typeface="Calibri" panose="020F0502020204030204"/>
              </a:rPr>
              <a:t>(MNE I4)</a:t>
            </a:r>
            <a:endParaRPr lang="en-GB" sz="727" i="1" dirty="0">
              <a:solidFill>
                <a:prstClr val="black"/>
              </a:solidFill>
              <a:latin typeface="Calibri" panose="020F0502020204030204"/>
            </a:endParaRPr>
          </a:p>
        </p:txBody>
      </p:sp>
      <p:sp>
        <p:nvSpPr>
          <p:cNvPr id="19" name="TextBox 18"/>
          <p:cNvSpPr txBox="1"/>
          <p:nvPr/>
        </p:nvSpPr>
        <p:spPr>
          <a:xfrm>
            <a:off x="5928506" y="5060850"/>
            <a:ext cx="1474471" cy="968733"/>
          </a:xfrm>
          <a:prstGeom prst="ellipse">
            <a:avLst/>
          </a:prstGeom>
          <a:solidFill>
            <a:schemeClr val="accent5">
              <a:lumMod val="75000"/>
            </a:schemeClr>
          </a:solidFill>
          <a:ln>
            <a:solidFill>
              <a:schemeClr val="bg2">
                <a:lumMod val="50000"/>
              </a:schemeClr>
            </a:solidFill>
          </a:ln>
        </p:spPr>
        <p:txBody>
          <a:bodyPr wrap="square" rtlCol="0">
            <a:spAutoFit/>
          </a:bodyPr>
          <a:lstStyle/>
          <a:p>
            <a:pPr defTabSz="316520"/>
            <a:r>
              <a:rPr lang="en-GB" sz="969" dirty="0">
                <a:solidFill>
                  <a:prstClr val="black"/>
                </a:solidFill>
                <a:latin typeface="Calibri" panose="020F0502020204030204"/>
              </a:rPr>
              <a:t>Determining what is wanted out of the partnership</a:t>
            </a:r>
          </a:p>
        </p:txBody>
      </p:sp>
      <p:sp>
        <p:nvSpPr>
          <p:cNvPr id="22" name="Right Brace 21"/>
          <p:cNvSpPr/>
          <p:nvPr/>
        </p:nvSpPr>
        <p:spPr>
          <a:xfrm>
            <a:off x="4982894" y="387749"/>
            <a:ext cx="178044" cy="1631942"/>
          </a:xfrm>
          <a:prstGeom prst="rightBrace">
            <a:avLst/>
          </a:prstGeom>
        </p:spPr>
        <p:style>
          <a:lnRef idx="1">
            <a:schemeClr val="accent4"/>
          </a:lnRef>
          <a:fillRef idx="0">
            <a:schemeClr val="accent4"/>
          </a:fillRef>
          <a:effectRef idx="0">
            <a:schemeClr val="accent4"/>
          </a:effectRef>
          <a:fontRef idx="minor">
            <a:schemeClr val="tx1"/>
          </a:fontRef>
        </p:style>
        <p:txBody>
          <a:bodyPr rtlCol="0" anchor="ctr"/>
          <a:lstStyle/>
          <a:p>
            <a:pPr algn="ctr" defTabSz="316520"/>
            <a:endParaRPr lang="en-GB" sz="1246">
              <a:solidFill>
                <a:prstClr val="black"/>
              </a:solidFill>
              <a:latin typeface="Calibri" panose="020F0502020204030204"/>
            </a:endParaRPr>
          </a:p>
        </p:txBody>
      </p:sp>
      <p:sp>
        <p:nvSpPr>
          <p:cNvPr id="24" name="TextBox 23"/>
          <p:cNvSpPr txBox="1"/>
          <p:nvPr/>
        </p:nvSpPr>
        <p:spPr>
          <a:xfrm>
            <a:off x="5242707" y="1092766"/>
            <a:ext cx="637003" cy="444161"/>
          </a:xfrm>
          <a:prstGeom prst="rect">
            <a:avLst/>
          </a:prstGeom>
          <a:noFill/>
          <a:ln>
            <a:solidFill>
              <a:schemeClr val="accent4"/>
            </a:solidFill>
          </a:ln>
        </p:spPr>
        <p:txBody>
          <a:bodyPr wrap="square" rtlCol="0">
            <a:spAutoFit/>
          </a:bodyPr>
          <a:lstStyle/>
          <a:p>
            <a:pPr defTabSz="316520"/>
            <a:r>
              <a:rPr lang="en-GB" sz="762" i="1" dirty="0">
                <a:solidFill>
                  <a:prstClr val="black"/>
                </a:solidFill>
                <a:latin typeface="Calibri" panose="020F0502020204030204"/>
              </a:rPr>
              <a:t>Alignment in terms of strategy</a:t>
            </a:r>
          </a:p>
        </p:txBody>
      </p:sp>
      <p:sp>
        <p:nvSpPr>
          <p:cNvPr id="25" name="Right Brace 24"/>
          <p:cNvSpPr/>
          <p:nvPr/>
        </p:nvSpPr>
        <p:spPr>
          <a:xfrm>
            <a:off x="4996083" y="2069943"/>
            <a:ext cx="178044" cy="2330932"/>
          </a:xfrm>
          <a:prstGeom prst="rightBrace">
            <a:avLst/>
          </a:prstGeom>
        </p:spPr>
        <p:style>
          <a:lnRef idx="1">
            <a:schemeClr val="accent4"/>
          </a:lnRef>
          <a:fillRef idx="0">
            <a:schemeClr val="accent4"/>
          </a:fillRef>
          <a:effectRef idx="0">
            <a:schemeClr val="accent4"/>
          </a:effectRef>
          <a:fontRef idx="minor">
            <a:schemeClr val="tx1"/>
          </a:fontRef>
        </p:style>
        <p:txBody>
          <a:bodyPr rtlCol="0" anchor="ctr"/>
          <a:lstStyle/>
          <a:p>
            <a:pPr algn="ctr" defTabSz="316520"/>
            <a:endParaRPr lang="en-GB" sz="1246">
              <a:solidFill>
                <a:prstClr val="black"/>
              </a:solidFill>
              <a:latin typeface="Calibri" panose="020F0502020204030204"/>
            </a:endParaRPr>
          </a:p>
        </p:txBody>
      </p:sp>
      <p:sp>
        <p:nvSpPr>
          <p:cNvPr id="27" name="TextBox 26"/>
          <p:cNvSpPr txBox="1"/>
          <p:nvPr/>
        </p:nvSpPr>
        <p:spPr>
          <a:xfrm>
            <a:off x="5295461" y="2467819"/>
            <a:ext cx="637003" cy="444161"/>
          </a:xfrm>
          <a:prstGeom prst="rect">
            <a:avLst/>
          </a:prstGeom>
          <a:noFill/>
          <a:ln>
            <a:solidFill>
              <a:schemeClr val="accent4"/>
            </a:solidFill>
          </a:ln>
        </p:spPr>
        <p:txBody>
          <a:bodyPr wrap="square" rtlCol="0">
            <a:spAutoFit/>
          </a:bodyPr>
          <a:lstStyle/>
          <a:p>
            <a:pPr defTabSz="316520"/>
            <a:r>
              <a:rPr lang="en-GB" sz="762" i="1" dirty="0">
                <a:solidFill>
                  <a:prstClr val="black"/>
                </a:solidFill>
                <a:latin typeface="Calibri" panose="020F0502020204030204"/>
              </a:rPr>
              <a:t>Similar goals and objectives</a:t>
            </a:r>
          </a:p>
        </p:txBody>
      </p:sp>
      <p:cxnSp>
        <p:nvCxnSpPr>
          <p:cNvPr id="9" name="Straight Connector 8"/>
          <p:cNvCxnSpPr>
            <a:stCxn id="24" idx="3"/>
          </p:cNvCxnSpPr>
          <p:nvPr/>
        </p:nvCxnSpPr>
        <p:spPr>
          <a:xfrm>
            <a:off x="5879710" y="1314847"/>
            <a:ext cx="584538" cy="294017"/>
          </a:xfrm>
          <a:prstGeom prst="line">
            <a:avLst/>
          </a:prstGeom>
        </p:spPr>
        <p:style>
          <a:lnRef idx="1">
            <a:schemeClr val="accent4"/>
          </a:lnRef>
          <a:fillRef idx="0">
            <a:schemeClr val="accent4"/>
          </a:fillRef>
          <a:effectRef idx="0">
            <a:schemeClr val="accent4"/>
          </a:effectRef>
          <a:fontRef idx="minor">
            <a:schemeClr val="tx1"/>
          </a:fontRef>
        </p:style>
      </p:cxnSp>
      <p:cxnSp>
        <p:nvCxnSpPr>
          <p:cNvPr id="33" name="Straight Connector 32"/>
          <p:cNvCxnSpPr>
            <a:stCxn id="27" idx="3"/>
            <a:endCxn id="12" idx="3"/>
          </p:cNvCxnSpPr>
          <p:nvPr/>
        </p:nvCxnSpPr>
        <p:spPr>
          <a:xfrm flipV="1">
            <a:off x="5932464" y="2298593"/>
            <a:ext cx="628861" cy="391307"/>
          </a:xfrm>
          <a:prstGeom prst="line">
            <a:avLst/>
          </a:prstGeom>
        </p:spPr>
        <p:style>
          <a:lnRef idx="1">
            <a:schemeClr val="accent4"/>
          </a:lnRef>
          <a:fillRef idx="0">
            <a:schemeClr val="accent4"/>
          </a:fillRef>
          <a:effectRef idx="0">
            <a:schemeClr val="accent4"/>
          </a:effectRef>
          <a:fontRef idx="minor">
            <a:schemeClr val="tx1"/>
          </a:fontRef>
        </p:style>
      </p:cxnSp>
      <p:sp>
        <p:nvSpPr>
          <p:cNvPr id="41" name="Right Brace 40"/>
          <p:cNvSpPr/>
          <p:nvPr/>
        </p:nvSpPr>
        <p:spPr>
          <a:xfrm>
            <a:off x="4989072" y="4500330"/>
            <a:ext cx="164856" cy="2152210"/>
          </a:xfrm>
          <a:prstGeom prst="rightBrace">
            <a:avLst/>
          </a:prstGeom>
          <a:ln/>
        </p:spPr>
        <p:style>
          <a:lnRef idx="1">
            <a:schemeClr val="accent5"/>
          </a:lnRef>
          <a:fillRef idx="0">
            <a:schemeClr val="accent5"/>
          </a:fillRef>
          <a:effectRef idx="0">
            <a:schemeClr val="accent5"/>
          </a:effectRef>
          <a:fontRef idx="minor">
            <a:schemeClr val="tx1"/>
          </a:fontRef>
        </p:style>
        <p:txBody>
          <a:bodyPr rtlCol="0" anchor="ctr"/>
          <a:lstStyle/>
          <a:p>
            <a:pPr algn="ctr" defTabSz="316520"/>
            <a:endParaRPr lang="en-GB" sz="1246">
              <a:solidFill>
                <a:prstClr val="black"/>
              </a:solidFill>
              <a:latin typeface="Calibri" panose="020F0502020204030204"/>
            </a:endParaRPr>
          </a:p>
        </p:txBody>
      </p:sp>
      <p:cxnSp>
        <p:nvCxnSpPr>
          <p:cNvPr id="36" name="Straight Connector 35"/>
          <p:cNvCxnSpPr/>
          <p:nvPr/>
        </p:nvCxnSpPr>
        <p:spPr>
          <a:xfrm>
            <a:off x="5295461" y="5420400"/>
            <a:ext cx="584249" cy="0"/>
          </a:xfrm>
          <a:prstGeom prst="line">
            <a:avLst/>
          </a:prstGeom>
        </p:spPr>
        <p:style>
          <a:lnRef idx="1">
            <a:schemeClr val="accent3"/>
          </a:lnRef>
          <a:fillRef idx="0">
            <a:schemeClr val="accent3"/>
          </a:fillRef>
          <a:effectRef idx="0">
            <a:schemeClr val="accent3"/>
          </a:effectRef>
          <a:fontRef idx="minor">
            <a:schemeClr val="tx1"/>
          </a:fontRef>
        </p:style>
      </p:cxnSp>
    </p:spTree>
    <p:extLst>
      <p:ext uri="{BB962C8B-B14F-4D97-AF65-F5344CB8AC3E}">
        <p14:creationId xmlns:p14="http://schemas.microsoft.com/office/powerpoint/2010/main" val="23402351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0F5670-052F-C041-AB52-9075DA0DE756}"/>
              </a:ext>
            </a:extLst>
          </p:cNvPr>
          <p:cNvSpPr>
            <a:spLocks noGrp="1"/>
          </p:cNvSpPr>
          <p:nvPr>
            <p:ph type="title"/>
          </p:nvPr>
        </p:nvSpPr>
        <p:spPr>
          <a:xfrm>
            <a:off x="838200" y="365125"/>
            <a:ext cx="10515600" cy="471587"/>
          </a:xfrm>
        </p:spPr>
        <p:txBody>
          <a:bodyPr>
            <a:normAutofit/>
          </a:bodyPr>
          <a:lstStyle/>
          <a:p>
            <a:r>
              <a:rPr lang="en-US" dirty="0"/>
              <a:t>Three Stages of Thematic Analysis</a:t>
            </a:r>
          </a:p>
        </p:txBody>
      </p:sp>
      <p:sp>
        <p:nvSpPr>
          <p:cNvPr id="5" name="Rounded Rectangle 4">
            <a:extLst>
              <a:ext uri="{FF2B5EF4-FFF2-40B4-BE49-F238E27FC236}">
                <a16:creationId xmlns:a16="http://schemas.microsoft.com/office/drawing/2014/main" id="{EBAE4F0B-42C1-2C45-9915-3BF0B5B157A9}"/>
              </a:ext>
            </a:extLst>
          </p:cNvPr>
          <p:cNvSpPr/>
          <p:nvPr/>
        </p:nvSpPr>
        <p:spPr>
          <a:xfrm>
            <a:off x="1131172" y="836712"/>
            <a:ext cx="6552728" cy="1872208"/>
          </a:xfrm>
          <a:prstGeom prst="roundRect">
            <a:avLst/>
          </a:prstGeom>
        </p:spPr>
        <p:style>
          <a:lnRef idx="0">
            <a:schemeClr val="accent2"/>
          </a:lnRef>
          <a:fillRef idx="3">
            <a:schemeClr val="accent2"/>
          </a:fillRef>
          <a:effectRef idx="3">
            <a:schemeClr val="accent2"/>
          </a:effectRef>
          <a:fontRef idx="minor">
            <a:schemeClr val="lt1"/>
          </a:fontRef>
        </p:style>
        <p:txBody>
          <a:bodyPr rtlCol="0" anchor="t"/>
          <a:lstStyle/>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r>
              <a:rPr kumimoji="0" lang="en-US" sz="1800" b="1" i="0" u="none" strike="noStrike" kern="1200" cap="none" spc="0" normalizeH="0" baseline="0" noProof="0" dirty="0">
                <a:ln>
                  <a:noFill/>
                </a:ln>
                <a:solidFill>
                  <a:prstClr val="white"/>
                </a:solidFill>
                <a:effectLst/>
                <a:uLnTx/>
                <a:uFillTx/>
                <a:latin typeface="Calibri" panose="020F0502020204030204"/>
                <a:ea typeface="+mn-ea"/>
                <a:cs typeface="+mn-cs"/>
              </a:rPr>
              <a:t>Decoding the text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Identify the </a:t>
            </a:r>
            <a:r>
              <a:rPr kumimoji="0" lang="en-US" sz="1800" b="1" i="0" u="none" strike="noStrike" kern="1200" cap="none" spc="0" normalizeH="0" baseline="0" noProof="0" dirty="0">
                <a:ln>
                  <a:noFill/>
                </a:ln>
                <a:solidFill>
                  <a:prstClr val="white"/>
                </a:solidFill>
                <a:effectLst/>
                <a:uLnTx/>
                <a:uFillTx/>
                <a:latin typeface="Calibri" panose="020F0502020204030204"/>
                <a:ea typeface="+mn-ea"/>
                <a:cs typeface="+mn-cs"/>
              </a:rPr>
              <a:t>findings</a:t>
            </a: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 and start applying codes. You will need to do this line by line. Label anything that is related to your research question/s.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You may wish to highlight some quotes from the text to illustrate key points? (These must be cited correctly - </a:t>
            </a:r>
            <a:r>
              <a:rPr kumimoji="0" lang="en-US" sz="1800" b="0" i="0" u="none" strike="noStrike" kern="1200" cap="none" spc="0" normalizeH="0" baseline="0" noProof="0" dirty="0" err="1">
                <a:ln>
                  <a:noFill/>
                </a:ln>
                <a:solidFill>
                  <a:prstClr val="white"/>
                </a:solidFill>
                <a:effectLst/>
                <a:uLnTx/>
                <a:uFillTx/>
                <a:latin typeface="Calibri" panose="020F0502020204030204"/>
                <a:ea typeface="+mn-ea"/>
                <a:cs typeface="+mn-cs"/>
              </a:rPr>
              <a:t>inc.</a:t>
            </a: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 page numbers) </a:t>
            </a:r>
          </a:p>
        </p:txBody>
      </p:sp>
      <p:sp>
        <p:nvSpPr>
          <p:cNvPr id="6" name="Rounded Rectangle 5">
            <a:extLst>
              <a:ext uri="{FF2B5EF4-FFF2-40B4-BE49-F238E27FC236}">
                <a16:creationId xmlns:a16="http://schemas.microsoft.com/office/drawing/2014/main" id="{901218F8-9FA5-AB44-A69F-E6EB7325D3BA}"/>
              </a:ext>
            </a:extLst>
          </p:cNvPr>
          <p:cNvSpPr/>
          <p:nvPr/>
        </p:nvSpPr>
        <p:spPr>
          <a:xfrm>
            <a:off x="1690710" y="2780928"/>
            <a:ext cx="6552728" cy="1872208"/>
          </a:xfrm>
          <a:prstGeom prst="roundRect">
            <a:avLst/>
          </a:prstGeom>
        </p:spPr>
        <p:style>
          <a:lnRef idx="0">
            <a:schemeClr val="accent6"/>
          </a:lnRef>
          <a:fillRef idx="3">
            <a:schemeClr val="accent6"/>
          </a:fillRef>
          <a:effectRef idx="3">
            <a:schemeClr val="accent6"/>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Calibri" panose="020F0502020204030204"/>
                <a:ea typeface="+mn-ea"/>
                <a:cs typeface="+mn-cs"/>
              </a:rPr>
              <a:t>2. Generating Descriptive Themes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The codes created in stage 1 from the findings are now </a:t>
            </a:r>
            <a:r>
              <a:rPr kumimoji="0" lang="en-US" sz="1800" b="0" i="0" u="none" strike="noStrike" kern="1200" cap="none" spc="0" normalizeH="0" baseline="0" noProof="0" dirty="0" err="1">
                <a:ln>
                  <a:noFill/>
                </a:ln>
                <a:solidFill>
                  <a:prstClr val="white"/>
                </a:solidFill>
                <a:effectLst/>
                <a:uLnTx/>
                <a:uFillTx/>
                <a:latin typeface="Calibri" panose="020F0502020204030204"/>
                <a:ea typeface="+mn-ea"/>
                <a:cs typeface="+mn-cs"/>
              </a:rPr>
              <a:t>organised</a:t>
            </a: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 into ‘higher-order’ themes (or </a:t>
            </a:r>
            <a:r>
              <a:rPr kumimoji="0" lang="en-US" sz="1800" b="1" i="0" u="none" strike="noStrike" kern="1200" cap="none" spc="0" normalizeH="0" baseline="0" noProof="0" dirty="0">
                <a:ln>
                  <a:noFill/>
                </a:ln>
                <a:solidFill>
                  <a:prstClr val="white"/>
                </a:solidFill>
                <a:effectLst/>
                <a:uLnTx/>
                <a:uFillTx/>
                <a:latin typeface="Calibri" panose="020F0502020204030204"/>
                <a:ea typeface="+mn-ea"/>
                <a:cs typeface="+mn-cs"/>
              </a:rPr>
              <a:t>primary themes</a:t>
            </a: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 by grouping the many codes together based on similarity etc.</a:t>
            </a:r>
          </a:p>
        </p:txBody>
      </p:sp>
      <p:sp>
        <p:nvSpPr>
          <p:cNvPr id="7" name="Rounded Rectangle 6">
            <a:extLst>
              <a:ext uri="{FF2B5EF4-FFF2-40B4-BE49-F238E27FC236}">
                <a16:creationId xmlns:a16="http://schemas.microsoft.com/office/drawing/2014/main" id="{1588EEA0-11D2-E44E-930C-FDF50033ED29}"/>
              </a:ext>
            </a:extLst>
          </p:cNvPr>
          <p:cNvSpPr/>
          <p:nvPr/>
        </p:nvSpPr>
        <p:spPr>
          <a:xfrm>
            <a:off x="2486523" y="4725144"/>
            <a:ext cx="6552728" cy="1872208"/>
          </a:xfrm>
          <a:prstGeom prst="roundRect">
            <a:avLst/>
          </a:prstGeom>
        </p:spPr>
        <p:style>
          <a:lnRef idx="0">
            <a:schemeClr val="accent5"/>
          </a:lnRef>
          <a:fillRef idx="3">
            <a:schemeClr val="accent5"/>
          </a:fillRef>
          <a:effectRef idx="3">
            <a:schemeClr val="accent5"/>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Calibri" panose="020F0502020204030204"/>
                <a:ea typeface="+mn-ea"/>
                <a:cs typeface="+mn-cs"/>
              </a:rPr>
              <a:t>3. Generating Analytic Themes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Draws together the themes you discovered in stage 2 and these create ‘</a:t>
            </a:r>
            <a:r>
              <a:rPr kumimoji="0" lang="en-US" sz="1800" b="1" i="0" u="none" strike="noStrike" kern="1200" cap="none" spc="0" normalizeH="0" baseline="0" noProof="0" dirty="0">
                <a:ln>
                  <a:noFill/>
                </a:ln>
                <a:solidFill>
                  <a:prstClr val="white"/>
                </a:solidFill>
                <a:effectLst/>
                <a:uLnTx/>
                <a:uFillTx/>
                <a:latin typeface="Calibri" panose="020F0502020204030204"/>
                <a:ea typeface="+mn-ea"/>
                <a:cs typeface="+mn-cs"/>
              </a:rPr>
              <a:t>new conceptualizations and explanations’ </a:t>
            </a: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which </a:t>
            </a:r>
            <a:r>
              <a:rPr kumimoji="0" lang="en-US" sz="1800" b="1" i="0" u="none" strike="noStrike" kern="1200" cap="none" spc="0" normalizeH="0" baseline="0" noProof="0" dirty="0">
                <a:ln>
                  <a:noFill/>
                </a:ln>
                <a:solidFill>
                  <a:prstClr val="white"/>
                </a:solidFill>
                <a:effectLst/>
                <a:uLnTx/>
                <a:uFillTx/>
                <a:latin typeface="Calibri" panose="020F0502020204030204"/>
                <a:ea typeface="+mn-ea"/>
                <a:cs typeface="+mn-cs"/>
              </a:rPr>
              <a:t>go beyond the original studies.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In other words, you are presenting insights based on the evidence</a:t>
            </a:r>
          </a:p>
        </p:txBody>
      </p:sp>
      <p:sp>
        <p:nvSpPr>
          <p:cNvPr id="8" name="TextBox 7">
            <a:extLst>
              <a:ext uri="{FF2B5EF4-FFF2-40B4-BE49-F238E27FC236}">
                <a16:creationId xmlns:a16="http://schemas.microsoft.com/office/drawing/2014/main" id="{253A53EF-0E4B-FD4C-A097-6BFF78A51009}"/>
              </a:ext>
            </a:extLst>
          </p:cNvPr>
          <p:cNvSpPr txBox="1"/>
          <p:nvPr/>
        </p:nvSpPr>
        <p:spPr>
          <a:xfrm>
            <a:off x="7212124" y="6605485"/>
            <a:ext cx="3276364" cy="276999"/>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Calibri" panose="020F0502020204030204"/>
                <a:ea typeface="+mn-ea"/>
                <a:cs typeface="+mn-cs"/>
              </a:rPr>
              <a:t>(p.597 Bryman)</a:t>
            </a:r>
          </a:p>
        </p:txBody>
      </p:sp>
    </p:spTree>
    <p:extLst>
      <p:ext uri="{BB962C8B-B14F-4D97-AF65-F5344CB8AC3E}">
        <p14:creationId xmlns:p14="http://schemas.microsoft.com/office/powerpoint/2010/main" val="269356134"/>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3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838</Words>
  <Application>Microsoft Office PowerPoint</Application>
  <PresentationFormat>Widescreen</PresentationFormat>
  <Paragraphs>90</Paragraphs>
  <Slides>9</Slides>
  <Notes>1</Notes>
  <HiddenSlides>0</HiddenSlides>
  <MMClips>0</MMClips>
  <ScaleCrop>false</ScaleCrop>
  <HeadingPairs>
    <vt:vector size="6" baseType="variant">
      <vt:variant>
        <vt:lpstr>Fonts Used</vt:lpstr>
      </vt:variant>
      <vt:variant>
        <vt:i4>3</vt:i4>
      </vt:variant>
      <vt:variant>
        <vt:lpstr>Theme</vt:lpstr>
      </vt:variant>
      <vt:variant>
        <vt:i4>4</vt:i4>
      </vt:variant>
      <vt:variant>
        <vt:lpstr>Slide Titles</vt:lpstr>
      </vt:variant>
      <vt:variant>
        <vt:i4>9</vt:i4>
      </vt:variant>
    </vt:vector>
  </HeadingPairs>
  <TitlesOfParts>
    <vt:vector size="16" baseType="lpstr">
      <vt:lpstr>Arial</vt:lpstr>
      <vt:lpstr>Calibri</vt:lpstr>
      <vt:lpstr>Calibri Light</vt:lpstr>
      <vt:lpstr>1_Office Theme</vt:lpstr>
      <vt:lpstr>Office Theme</vt:lpstr>
      <vt:lpstr>2_Office Theme</vt:lpstr>
      <vt:lpstr>3_Office Theme</vt:lpstr>
      <vt:lpstr>Research Methods Lecture 6: Analysing qualitative data</vt:lpstr>
      <vt:lpstr>Thematic Analysis </vt:lpstr>
      <vt:lpstr>Thematic Analysis as the Methodology</vt:lpstr>
      <vt:lpstr>Creating a Thematic Matrix (General)</vt:lpstr>
      <vt:lpstr>Colour code your themes</vt:lpstr>
      <vt:lpstr>Example coding structure</vt:lpstr>
      <vt:lpstr>PowerPoint Presentation</vt:lpstr>
      <vt:lpstr>PowerPoint Presentation</vt:lpstr>
      <vt:lpstr>Three Stages of Thematic Analysis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Methods Lecture 8: Analysing qualitative data</dc:title>
  <dc:creator>Bacon E.C.</dc:creator>
  <cp:lastModifiedBy>Badir Miftah</cp:lastModifiedBy>
  <cp:revision>2</cp:revision>
  <dcterms:created xsi:type="dcterms:W3CDTF">2021-03-12T08:46:16Z</dcterms:created>
  <dcterms:modified xsi:type="dcterms:W3CDTF">2023-06-25T20:13:19Z</dcterms:modified>
</cp:coreProperties>
</file>