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omments/modernComment_113_173CB8F.xml" ContentType="application/vnd.ms-powerpoint.comments+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7"/>
  </p:notesMasterIdLst>
  <p:sldIdLst>
    <p:sldId id="257" r:id="rId5"/>
    <p:sldId id="258" r:id="rId6"/>
    <p:sldId id="259" r:id="rId7"/>
    <p:sldId id="260" r:id="rId8"/>
    <p:sldId id="265" r:id="rId9"/>
    <p:sldId id="290" r:id="rId10"/>
    <p:sldId id="266" r:id="rId11"/>
    <p:sldId id="285" r:id="rId12"/>
    <p:sldId id="272" r:id="rId13"/>
    <p:sldId id="273" r:id="rId14"/>
    <p:sldId id="291" r:id="rId15"/>
    <p:sldId id="296" r:id="rId16"/>
    <p:sldId id="274" r:id="rId17"/>
    <p:sldId id="275" r:id="rId18"/>
    <p:sldId id="276" r:id="rId19"/>
    <p:sldId id="292" r:id="rId20"/>
    <p:sldId id="295" r:id="rId21"/>
    <p:sldId id="277" r:id="rId22"/>
    <p:sldId id="287" r:id="rId23"/>
    <p:sldId id="278" r:id="rId24"/>
    <p:sldId id="279" r:id="rId25"/>
    <p:sldId id="293" r:id="rId26"/>
    <p:sldId id="280" r:id="rId27"/>
    <p:sldId id="288" r:id="rId28"/>
    <p:sldId id="281" r:id="rId29"/>
    <p:sldId id="282" r:id="rId30"/>
    <p:sldId id="294" r:id="rId31"/>
    <p:sldId id="283" r:id="rId32"/>
    <p:sldId id="289" r:id="rId33"/>
    <p:sldId id="261" r:id="rId34"/>
    <p:sldId id="264" r:id="rId35"/>
    <p:sldId id="284"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92BC81CE-3DE9-2046-38B1-2A546DDD2158}" name="Helena Isabel Ferreira Balde (2532254)" initials="H(" userId="S::2532254@student.uwtsd.ac.uk::6b8c2ddb-562f-4457-90ee-d6c8609ebb94"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79D4FE-6F00-20B5-7E62-C7F9F734EFBB}" v="2606" dt="2026-08-06T13:46:44.136"/>
    <p1510:client id="{6E0DC295-0B0F-FF42-3BE5-52D12D2CF5FE}" v="1854" dt="2026-08-06T22:02:13.492"/>
    <p1510:client id="{73D570B3-58E7-FD27-BA2A-13E6A428D563}" v="12" dt="2026-08-07T15:27:35.151"/>
    <p1510:client id="{9E780A0A-DC59-87A1-7ED7-C47741D6888B}" v="829" dt="2026-08-06T23:15:32.186"/>
    <p1510:client id="{B8C535D1-5748-2086-E824-BCA19BBE656D}" v="3" dt="2026-08-06T16:37:59.286"/>
    <p1510:client id="{D0DEA13B-83A0-69D9-493F-AFBA4B5D8838}" v="406" dt="2026-08-06T16:28:37.2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kram Hussain (2523749)" userId="S::2523749@student.uwtsd.ac.uk::47c048a9-ff86-4a2b-bed6-8769ab04858a" providerId="AD" clId="Web-{88C2EFAD-8D14-56A8-160E-BC7B7FBF0B67}"/>
    <pc:docChg chg="modSld">
      <pc:chgData name="Akram Hussain (2523749)" userId="S::2523749@student.uwtsd.ac.uk::47c048a9-ff86-4a2b-bed6-8769ab04858a" providerId="AD" clId="Web-{88C2EFAD-8D14-56A8-160E-BC7B7FBF0B67}" dt="2026-08-04T15:43:36.966" v="451" actId="14100"/>
      <pc:docMkLst>
        <pc:docMk/>
      </pc:docMkLst>
      <pc:sldChg chg="modSp">
        <pc:chgData name="Akram Hussain (2523749)" userId="S::2523749@student.uwtsd.ac.uk::47c048a9-ff86-4a2b-bed6-8769ab04858a" providerId="AD" clId="Web-{88C2EFAD-8D14-56A8-160E-BC7B7FBF0B67}" dt="2026-08-04T14:17:06.460" v="20" actId="20577"/>
        <pc:sldMkLst>
          <pc:docMk/>
          <pc:sldMk cId="3236956545" sldId="281"/>
        </pc:sldMkLst>
        <pc:spChg chg="mod">
          <ac:chgData name="Akram Hussain (2523749)" userId="S::2523749@student.uwtsd.ac.uk::47c048a9-ff86-4a2b-bed6-8769ab04858a" providerId="AD" clId="Web-{88C2EFAD-8D14-56A8-160E-BC7B7FBF0B67}" dt="2026-08-04T14:17:06.460" v="20" actId="20577"/>
          <ac:spMkLst>
            <pc:docMk/>
            <pc:sldMk cId="3236956545" sldId="281"/>
            <ac:spMk id="3" creationId="{AE3F135E-D528-E6DE-2EF4-620C82F06DD2}"/>
          </ac:spMkLst>
        </pc:spChg>
      </pc:sldChg>
      <pc:sldChg chg="addSp modSp">
        <pc:chgData name="Akram Hussain (2523749)" userId="S::2523749@student.uwtsd.ac.uk::47c048a9-ff86-4a2b-bed6-8769ab04858a" providerId="AD" clId="Web-{88C2EFAD-8D14-56A8-160E-BC7B7FBF0B67}" dt="2026-08-04T15:16:26.082" v="357" actId="20577"/>
        <pc:sldMkLst>
          <pc:docMk/>
          <pc:sldMk cId="1998266972" sldId="282"/>
        </pc:sldMkLst>
        <pc:spChg chg="mod">
          <ac:chgData name="Akram Hussain (2523749)" userId="S::2523749@student.uwtsd.ac.uk::47c048a9-ff86-4a2b-bed6-8769ab04858a" providerId="AD" clId="Web-{88C2EFAD-8D14-56A8-160E-BC7B7FBF0B67}" dt="2026-08-04T15:16:26.082" v="357" actId="20577"/>
          <ac:spMkLst>
            <pc:docMk/>
            <pc:sldMk cId="1998266972" sldId="282"/>
            <ac:spMk id="3" creationId="{1DE0E139-876D-1124-721F-EA9A95203056}"/>
          </ac:spMkLst>
        </pc:spChg>
        <pc:spChg chg="add mod">
          <ac:chgData name="Akram Hussain (2523749)" userId="S::2523749@student.uwtsd.ac.uk::47c048a9-ff86-4a2b-bed6-8769ab04858a" providerId="AD" clId="Web-{88C2EFAD-8D14-56A8-160E-BC7B7FBF0B67}" dt="2026-08-04T14:27:50.810" v="49" actId="20577"/>
          <ac:spMkLst>
            <pc:docMk/>
            <pc:sldMk cId="1998266972" sldId="282"/>
            <ac:spMk id="4" creationId="{CD7FB269-4392-601E-7C52-52A285385DBC}"/>
          </ac:spMkLst>
        </pc:spChg>
      </pc:sldChg>
      <pc:sldChg chg="addSp delSp modSp">
        <pc:chgData name="Akram Hussain (2523749)" userId="S::2523749@student.uwtsd.ac.uk::47c048a9-ff86-4a2b-bed6-8769ab04858a" providerId="AD" clId="Web-{88C2EFAD-8D14-56A8-160E-BC7B7FBF0B67}" dt="2026-08-04T15:43:36.966" v="451" actId="14100"/>
        <pc:sldMkLst>
          <pc:docMk/>
          <pc:sldMk cId="1806205091" sldId="294"/>
        </pc:sldMkLst>
        <pc:spChg chg="add del mod">
          <ac:chgData name="Akram Hussain (2523749)" userId="S::2523749@student.uwtsd.ac.uk::47c048a9-ff86-4a2b-bed6-8769ab04858a" providerId="AD" clId="Web-{88C2EFAD-8D14-56A8-160E-BC7B7FBF0B67}" dt="2026-08-04T15:31:47.348" v="425" actId="20577"/>
          <ac:spMkLst>
            <pc:docMk/>
            <pc:sldMk cId="1806205091" sldId="294"/>
            <ac:spMk id="3" creationId="{4B840A71-DBD4-96BD-264A-41485E446D22}"/>
          </ac:spMkLst>
        </pc:spChg>
        <pc:spChg chg="add mod">
          <ac:chgData name="Akram Hussain (2523749)" userId="S::2523749@student.uwtsd.ac.uk::47c048a9-ff86-4a2b-bed6-8769ab04858a" providerId="AD" clId="Web-{88C2EFAD-8D14-56A8-160E-BC7B7FBF0B67}" dt="2026-08-04T15:35:20.824" v="440" actId="1076"/>
          <ac:spMkLst>
            <pc:docMk/>
            <pc:sldMk cId="1806205091" sldId="294"/>
            <ac:spMk id="6" creationId="{D45D66F0-971F-711C-265E-50BC07C23A42}"/>
          </ac:spMkLst>
        </pc:spChg>
        <pc:spChg chg="add mod">
          <ac:chgData name="Akram Hussain (2523749)" userId="S::2523749@student.uwtsd.ac.uk::47c048a9-ff86-4a2b-bed6-8769ab04858a" providerId="AD" clId="Web-{88C2EFAD-8D14-56A8-160E-BC7B7FBF0B67}" dt="2026-08-04T15:19:30.088" v="370" actId="1076"/>
          <ac:spMkLst>
            <pc:docMk/>
            <pc:sldMk cId="1806205091" sldId="294"/>
            <ac:spMk id="7" creationId="{0E41BB6B-665C-6B80-D11E-76F5BCD898E7}"/>
          </ac:spMkLst>
        </pc:spChg>
        <pc:spChg chg="add del mod">
          <ac:chgData name="Akram Hussain (2523749)" userId="S::2523749@student.uwtsd.ac.uk::47c048a9-ff86-4a2b-bed6-8769ab04858a" providerId="AD" clId="Web-{88C2EFAD-8D14-56A8-160E-BC7B7FBF0B67}" dt="2026-08-04T15:19:11.228" v="368" actId="1076"/>
          <ac:spMkLst>
            <pc:docMk/>
            <pc:sldMk cId="1806205091" sldId="294"/>
            <ac:spMk id="8" creationId="{288BF05C-BBB6-BD5E-14FA-2CC19AD8E23D}"/>
          </ac:spMkLst>
        </pc:spChg>
        <pc:spChg chg="add mod">
          <ac:chgData name="Akram Hussain (2523749)" userId="S::2523749@student.uwtsd.ac.uk::47c048a9-ff86-4a2b-bed6-8769ab04858a" providerId="AD" clId="Web-{88C2EFAD-8D14-56A8-160E-BC7B7FBF0B67}" dt="2026-08-04T15:17:56.632" v="362" actId="1076"/>
          <ac:spMkLst>
            <pc:docMk/>
            <pc:sldMk cId="1806205091" sldId="294"/>
            <ac:spMk id="9" creationId="{95F3FB73-46A6-C799-5DE6-3A1F248FA2C9}"/>
          </ac:spMkLst>
        </pc:spChg>
        <pc:spChg chg="add mod">
          <ac:chgData name="Akram Hussain (2523749)" userId="S::2523749@student.uwtsd.ac.uk::47c048a9-ff86-4a2b-bed6-8769ab04858a" providerId="AD" clId="Web-{88C2EFAD-8D14-56A8-160E-BC7B7FBF0B67}" dt="2026-08-04T15:18:49.509" v="365" actId="1076"/>
          <ac:spMkLst>
            <pc:docMk/>
            <pc:sldMk cId="1806205091" sldId="294"/>
            <ac:spMk id="10" creationId="{D1134E1F-DF82-03D5-13AB-5EA35626ACE3}"/>
          </ac:spMkLst>
        </pc:spChg>
        <pc:spChg chg="add mod">
          <ac:chgData name="Akram Hussain (2523749)" userId="S::2523749@student.uwtsd.ac.uk::47c048a9-ff86-4a2b-bed6-8769ab04858a" providerId="AD" clId="Web-{88C2EFAD-8D14-56A8-160E-BC7B7FBF0B67}" dt="2026-08-04T15:43:36.966" v="451" actId="14100"/>
          <ac:spMkLst>
            <pc:docMk/>
            <pc:sldMk cId="1806205091" sldId="294"/>
            <ac:spMk id="11" creationId="{DA1A942E-1991-51FC-A0CB-1E34855C2BC3}"/>
          </ac:spMkLst>
        </pc:spChg>
        <pc:spChg chg="add mod">
          <ac:chgData name="Akram Hussain (2523749)" userId="S::2523749@student.uwtsd.ac.uk::47c048a9-ff86-4a2b-bed6-8769ab04858a" providerId="AD" clId="Web-{88C2EFAD-8D14-56A8-160E-BC7B7FBF0B67}" dt="2026-08-04T15:04:49.855" v="317" actId="1076"/>
          <ac:spMkLst>
            <pc:docMk/>
            <pc:sldMk cId="1806205091" sldId="294"/>
            <ac:spMk id="13" creationId="{11FB645E-7E70-FEB1-FF3A-F5C1C76F5718}"/>
          </ac:spMkLst>
        </pc:spChg>
        <pc:spChg chg="add mod">
          <ac:chgData name="Akram Hussain (2523749)" userId="S::2523749@student.uwtsd.ac.uk::47c048a9-ff86-4a2b-bed6-8769ab04858a" providerId="AD" clId="Web-{88C2EFAD-8D14-56A8-160E-BC7B7FBF0B67}" dt="2026-08-04T15:06:02.186" v="321" actId="1076"/>
          <ac:spMkLst>
            <pc:docMk/>
            <pc:sldMk cId="1806205091" sldId="294"/>
            <ac:spMk id="17" creationId="{33AFC9D2-1E47-2298-8708-2FF25B43837C}"/>
          </ac:spMkLst>
        </pc:spChg>
        <pc:spChg chg="add mod">
          <ac:chgData name="Akram Hussain (2523749)" userId="S::2523749@student.uwtsd.ac.uk::47c048a9-ff86-4a2b-bed6-8769ab04858a" providerId="AD" clId="Web-{88C2EFAD-8D14-56A8-160E-BC7B7FBF0B67}" dt="2026-08-04T15:23:45.207" v="394" actId="20577"/>
          <ac:spMkLst>
            <pc:docMk/>
            <pc:sldMk cId="1806205091" sldId="294"/>
            <ac:spMk id="21" creationId="{10E3CF23-656B-6F24-62EC-612A601AAEA4}"/>
          </ac:spMkLst>
        </pc:spChg>
        <pc:spChg chg="add mod">
          <ac:chgData name="Akram Hussain (2523749)" userId="S::2523749@student.uwtsd.ac.uk::47c048a9-ff86-4a2b-bed6-8769ab04858a" providerId="AD" clId="Web-{88C2EFAD-8D14-56A8-160E-BC7B7FBF0B67}" dt="2026-08-04T15:42:41.339" v="449" actId="1076"/>
          <ac:spMkLst>
            <pc:docMk/>
            <pc:sldMk cId="1806205091" sldId="294"/>
            <ac:spMk id="22" creationId="{7942B646-2414-392D-B6DF-15CF08F4868E}"/>
          </ac:spMkLst>
        </pc:spChg>
        <pc:spChg chg="add mod">
          <ac:chgData name="Akram Hussain (2523749)" userId="S::2523749@student.uwtsd.ac.uk::47c048a9-ff86-4a2b-bed6-8769ab04858a" providerId="AD" clId="Web-{88C2EFAD-8D14-56A8-160E-BC7B7FBF0B67}" dt="2026-08-04T15:28:58.123" v="413" actId="14100"/>
          <ac:spMkLst>
            <pc:docMk/>
            <pc:sldMk cId="1806205091" sldId="294"/>
            <ac:spMk id="23" creationId="{44C251AB-16DB-AB9F-0E57-030B8E1DA1DA}"/>
          </ac:spMkLst>
        </pc:spChg>
        <pc:spChg chg="add mod">
          <ac:chgData name="Akram Hussain (2523749)" userId="S::2523749@student.uwtsd.ac.uk::47c048a9-ff86-4a2b-bed6-8769ab04858a" providerId="AD" clId="Web-{88C2EFAD-8D14-56A8-160E-BC7B7FBF0B67}" dt="2026-08-04T15:32:32.021" v="439" actId="20577"/>
          <ac:spMkLst>
            <pc:docMk/>
            <pc:sldMk cId="1806205091" sldId="294"/>
            <ac:spMk id="24" creationId="{FAE2CD4C-2285-350A-DFC2-AE3D4435DDBF}"/>
          </ac:spMkLst>
        </pc:spChg>
        <pc:cxnChg chg="add">
          <ac:chgData name="Akram Hussain (2523749)" userId="S::2523749@student.uwtsd.ac.uk::47c048a9-ff86-4a2b-bed6-8769ab04858a" providerId="AD" clId="Web-{88C2EFAD-8D14-56A8-160E-BC7B7FBF0B67}" dt="2026-08-04T14:51:27.249" v="236"/>
          <ac:cxnSpMkLst>
            <pc:docMk/>
            <pc:sldMk cId="1806205091" sldId="294"/>
            <ac:cxnSpMk id="14" creationId="{D058EFA1-13A8-D638-8599-C0A1E08A019B}"/>
          </ac:cxnSpMkLst>
        </pc:cxnChg>
        <pc:cxnChg chg="add mod">
          <ac:chgData name="Akram Hussain (2523749)" userId="S::2523749@student.uwtsd.ac.uk::47c048a9-ff86-4a2b-bed6-8769ab04858a" providerId="AD" clId="Web-{88C2EFAD-8D14-56A8-160E-BC7B7FBF0B67}" dt="2026-08-04T15:05:05.996" v="318" actId="1076"/>
          <ac:cxnSpMkLst>
            <pc:docMk/>
            <pc:sldMk cId="1806205091" sldId="294"/>
            <ac:cxnSpMk id="15" creationId="{CC278784-1467-A3BE-1F6F-784393C808E7}"/>
          </ac:cxnSpMkLst>
        </pc:cxnChg>
        <pc:cxnChg chg="add">
          <ac:chgData name="Akram Hussain (2523749)" userId="S::2523749@student.uwtsd.ac.uk::47c048a9-ff86-4a2b-bed6-8769ab04858a" providerId="AD" clId="Web-{88C2EFAD-8D14-56A8-160E-BC7B7FBF0B67}" dt="2026-08-04T14:53:55.754" v="241"/>
          <ac:cxnSpMkLst>
            <pc:docMk/>
            <pc:sldMk cId="1806205091" sldId="294"/>
            <ac:cxnSpMk id="16" creationId="{DBE2C5A5-3898-6A52-2D16-7B4587FFCCFE}"/>
          </ac:cxnSpMkLst>
        </pc:cxnChg>
        <pc:cxnChg chg="add mod">
          <ac:chgData name="Akram Hussain (2523749)" userId="S::2523749@student.uwtsd.ac.uk::47c048a9-ff86-4a2b-bed6-8769ab04858a" providerId="AD" clId="Web-{88C2EFAD-8D14-56A8-160E-BC7B7FBF0B67}" dt="2026-08-04T15:05:19.606" v="319" actId="1076"/>
          <ac:cxnSpMkLst>
            <pc:docMk/>
            <pc:sldMk cId="1806205091" sldId="294"/>
            <ac:cxnSpMk id="18" creationId="{DF1770D4-A944-6684-11F0-67D82780AF86}"/>
          </ac:cxnSpMkLst>
        </pc:cxnChg>
      </pc:sldChg>
    </pc:docChg>
  </pc:docChgLst>
  <pc:docChgLst>
    <pc:chgData name="Akram Hussain (2523749)" userId="S::2523749@student.uwtsd.ac.uk::47c048a9-ff86-4a2b-bed6-8769ab04858a" providerId="AD" clId="Web-{DE224EBA-E07C-A68F-813B-E29D0108CFF8}"/>
    <pc:docChg chg="modSld">
      <pc:chgData name="Akram Hussain (2523749)" userId="S::2523749@student.uwtsd.ac.uk::47c048a9-ff86-4a2b-bed6-8769ab04858a" providerId="AD" clId="Web-{DE224EBA-E07C-A68F-813B-E29D0108CFF8}" dt="2026-07-31T01:45:59.083" v="539"/>
      <pc:docMkLst>
        <pc:docMk/>
      </pc:docMkLst>
      <pc:sldChg chg="addSp delSp modSp">
        <pc:chgData name="Akram Hussain (2523749)" userId="S::2523749@student.uwtsd.ac.uk::47c048a9-ff86-4a2b-bed6-8769ab04858a" providerId="AD" clId="Web-{DE224EBA-E07C-A68F-813B-E29D0108CFF8}" dt="2026-07-31T01:45:59.083" v="539"/>
        <pc:sldMkLst>
          <pc:docMk/>
          <pc:sldMk cId="710348572" sldId="283"/>
        </pc:sldMkLst>
        <pc:spChg chg="add mod">
          <ac:chgData name="Akram Hussain (2523749)" userId="S::2523749@student.uwtsd.ac.uk::47c048a9-ff86-4a2b-bed6-8769ab04858a" providerId="AD" clId="Web-{DE224EBA-E07C-A68F-813B-E29D0108CFF8}" dt="2026-07-31T01:39:40.021" v="527" actId="20577"/>
          <ac:spMkLst>
            <pc:docMk/>
            <pc:sldMk cId="710348572" sldId="283"/>
            <ac:spMk id="4" creationId="{4B68F89F-D53A-0E6F-A32B-D67FA89B1E67}"/>
          </ac:spMkLst>
        </pc:spChg>
      </pc:sldChg>
      <pc:sldChg chg="modSp">
        <pc:chgData name="Akram Hussain (2523749)" userId="S::2523749@student.uwtsd.ac.uk::47c048a9-ff86-4a2b-bed6-8769ab04858a" providerId="AD" clId="Web-{DE224EBA-E07C-A68F-813B-E29D0108CFF8}" dt="2026-07-31T01:35:13.908" v="444" actId="20577"/>
        <pc:sldMkLst>
          <pc:docMk/>
          <pc:sldMk cId="1806205091" sldId="294"/>
        </pc:sldMkLst>
        <pc:spChg chg="mod">
          <ac:chgData name="Akram Hussain (2523749)" userId="S::2523749@student.uwtsd.ac.uk::47c048a9-ff86-4a2b-bed6-8769ab04858a" providerId="AD" clId="Web-{DE224EBA-E07C-A68F-813B-E29D0108CFF8}" dt="2026-07-31T01:35:13.908" v="444" actId="20577"/>
          <ac:spMkLst>
            <pc:docMk/>
            <pc:sldMk cId="1806205091" sldId="294"/>
            <ac:spMk id="3" creationId="{4B840A71-DBD4-96BD-264A-41485E446D22}"/>
          </ac:spMkLst>
        </pc:spChg>
      </pc:sldChg>
    </pc:docChg>
  </pc:docChgLst>
  <pc:docChgLst>
    <pc:chgData name="Jeante Lamar Newell (2527533)" userId="S::2527533@student.uwtsd.ac.uk::6536686f-1418-46ec-acd2-189dd4b3074d" providerId="AD" clId="Web-{B8C535D1-5748-2086-E824-BCA19BBE656D}"/>
    <pc:docChg chg="modSld">
      <pc:chgData name="Jeante Lamar Newell (2527533)" userId="S::2527533@student.uwtsd.ac.uk::6536686f-1418-46ec-acd2-189dd4b3074d" providerId="AD" clId="Web-{B8C535D1-5748-2086-E824-BCA19BBE656D}" dt="2026-08-06T16:37:59.286" v="1" actId="20577"/>
      <pc:docMkLst>
        <pc:docMk/>
      </pc:docMkLst>
      <pc:sldChg chg="modSp">
        <pc:chgData name="Jeante Lamar Newell (2527533)" userId="S::2527533@student.uwtsd.ac.uk::6536686f-1418-46ec-acd2-189dd4b3074d" providerId="AD" clId="Web-{B8C535D1-5748-2086-E824-BCA19BBE656D}" dt="2026-08-06T16:37:59.286" v="1" actId="20577"/>
        <pc:sldMkLst>
          <pc:docMk/>
          <pc:sldMk cId="460806849" sldId="292"/>
        </pc:sldMkLst>
        <pc:spChg chg="mod">
          <ac:chgData name="Jeante Lamar Newell (2527533)" userId="S::2527533@student.uwtsd.ac.uk::6536686f-1418-46ec-acd2-189dd4b3074d" providerId="AD" clId="Web-{B8C535D1-5748-2086-E824-BCA19BBE656D}" dt="2026-08-06T16:37:59.286" v="1" actId="20577"/>
          <ac:spMkLst>
            <pc:docMk/>
            <pc:sldMk cId="460806849" sldId="292"/>
            <ac:spMk id="4" creationId="{BB9276FC-56DB-F9AD-FC0F-100ADD1EAB04}"/>
          </ac:spMkLst>
        </pc:spChg>
        <pc:spChg chg="mod">
          <ac:chgData name="Jeante Lamar Newell (2527533)" userId="S::2527533@student.uwtsd.ac.uk::6536686f-1418-46ec-acd2-189dd4b3074d" providerId="AD" clId="Web-{B8C535D1-5748-2086-E824-BCA19BBE656D}" dt="2026-08-06T16:37:45.286" v="0" actId="20577"/>
          <ac:spMkLst>
            <pc:docMk/>
            <pc:sldMk cId="460806849" sldId="292"/>
            <ac:spMk id="10" creationId="{94DCD7D3-39CA-3B82-F32B-58AFB711F9A7}"/>
          </ac:spMkLst>
        </pc:spChg>
      </pc:sldChg>
    </pc:docChg>
  </pc:docChgLst>
  <pc:docChgLst>
    <pc:chgData name="Akram Hussain (2523749)" userId="S::2523749@student.uwtsd.ac.uk::47c048a9-ff86-4a2b-bed6-8769ab04858a" providerId="AD" clId="Web-{53B39ACE-7F85-3823-5D1E-CBFC13DFC740}"/>
    <pc:docChg chg="modSld">
      <pc:chgData name="Akram Hussain (2523749)" userId="S::2523749@student.uwtsd.ac.uk::47c048a9-ff86-4a2b-bed6-8769ab04858a" providerId="AD" clId="Web-{53B39ACE-7F85-3823-5D1E-CBFC13DFC740}" dt="2026-07-31T23:49:10.057" v="228" actId="20577"/>
      <pc:docMkLst>
        <pc:docMk/>
      </pc:docMkLst>
      <pc:sldChg chg="addSp delSp modSp">
        <pc:chgData name="Akram Hussain (2523749)" userId="S::2523749@student.uwtsd.ac.uk::47c048a9-ff86-4a2b-bed6-8769ab04858a" providerId="AD" clId="Web-{53B39ACE-7F85-3823-5D1E-CBFC13DFC740}" dt="2026-07-31T23:49:10.057" v="228" actId="20577"/>
        <pc:sldMkLst>
          <pc:docMk/>
          <pc:sldMk cId="710348572" sldId="283"/>
        </pc:sldMkLst>
        <pc:spChg chg="mod">
          <ac:chgData name="Akram Hussain (2523749)" userId="S::2523749@student.uwtsd.ac.uk::47c048a9-ff86-4a2b-bed6-8769ab04858a" providerId="AD" clId="Web-{53B39ACE-7F85-3823-5D1E-CBFC13DFC740}" dt="2026-07-31T23:05:12.485" v="1" actId="20577"/>
          <ac:spMkLst>
            <pc:docMk/>
            <pc:sldMk cId="710348572" sldId="283"/>
            <ac:spMk id="4" creationId="{4B68F89F-D53A-0E6F-A32B-D67FA89B1E67}"/>
          </ac:spMkLst>
        </pc:spChg>
        <pc:spChg chg="add mod">
          <ac:chgData name="Akram Hussain (2523749)" userId="S::2523749@student.uwtsd.ac.uk::47c048a9-ff86-4a2b-bed6-8769ab04858a" providerId="AD" clId="Web-{53B39ACE-7F85-3823-5D1E-CBFC13DFC740}" dt="2026-07-31T23:31:14.254" v="117" actId="14100"/>
          <ac:spMkLst>
            <pc:docMk/>
            <pc:sldMk cId="710348572" sldId="283"/>
            <ac:spMk id="6" creationId="{395F9A30-8351-4EB5-3794-C22F888ED447}"/>
          </ac:spMkLst>
        </pc:spChg>
        <pc:spChg chg="add mod">
          <ac:chgData name="Akram Hussain (2523749)" userId="S::2523749@student.uwtsd.ac.uk::47c048a9-ff86-4a2b-bed6-8769ab04858a" providerId="AD" clId="Web-{53B39ACE-7F85-3823-5D1E-CBFC13DFC740}" dt="2026-07-31T23:15:43.541" v="42" actId="1076"/>
          <ac:spMkLst>
            <pc:docMk/>
            <pc:sldMk cId="710348572" sldId="283"/>
            <ac:spMk id="8" creationId="{12097BEF-4F38-F2AA-4E58-32B04B1D09EC}"/>
          </ac:spMkLst>
        </pc:spChg>
        <pc:spChg chg="add del mod">
          <ac:chgData name="Akram Hussain (2523749)" userId="S::2523749@student.uwtsd.ac.uk::47c048a9-ff86-4a2b-bed6-8769ab04858a" providerId="AD" clId="Web-{53B39ACE-7F85-3823-5D1E-CBFC13DFC740}" dt="2026-07-31T23:23:30.299" v="75" actId="1076"/>
          <ac:spMkLst>
            <pc:docMk/>
            <pc:sldMk cId="710348572" sldId="283"/>
            <ac:spMk id="9" creationId="{454580C7-C15C-7C3E-1AD0-4CFF837AB949}"/>
          </ac:spMkLst>
        </pc:spChg>
        <pc:spChg chg="add mod">
          <ac:chgData name="Akram Hussain (2523749)" userId="S::2523749@student.uwtsd.ac.uk::47c048a9-ff86-4a2b-bed6-8769ab04858a" providerId="AD" clId="Web-{53B39ACE-7F85-3823-5D1E-CBFC13DFC740}" dt="2026-07-31T23:18:29.100" v="53" actId="1076"/>
          <ac:spMkLst>
            <pc:docMk/>
            <pc:sldMk cId="710348572" sldId="283"/>
            <ac:spMk id="10" creationId="{E3F21C92-1370-9ABB-09DC-615228FA13A5}"/>
          </ac:spMkLst>
        </pc:spChg>
        <pc:spChg chg="add mod">
          <ac:chgData name="Akram Hussain (2523749)" userId="S::2523749@student.uwtsd.ac.uk::47c048a9-ff86-4a2b-bed6-8769ab04858a" providerId="AD" clId="Web-{53B39ACE-7F85-3823-5D1E-CBFC13DFC740}" dt="2026-07-31T23:23:56.003" v="81" actId="20577"/>
          <ac:spMkLst>
            <pc:docMk/>
            <pc:sldMk cId="710348572" sldId="283"/>
            <ac:spMk id="13" creationId="{F11B433C-D2F3-CE75-CE32-E0F05133805B}"/>
          </ac:spMkLst>
        </pc:spChg>
        <pc:spChg chg="add mod">
          <ac:chgData name="Akram Hussain (2523749)" userId="S::2523749@student.uwtsd.ac.uk::47c048a9-ff86-4a2b-bed6-8769ab04858a" providerId="AD" clId="Web-{53B39ACE-7F85-3823-5D1E-CBFC13DFC740}" dt="2026-07-31T23:36:52.551" v="152" actId="20577"/>
          <ac:spMkLst>
            <pc:docMk/>
            <pc:sldMk cId="710348572" sldId="283"/>
            <ac:spMk id="14" creationId="{BC14EEFF-B7B4-10BC-3A74-7FFD3AE7B210}"/>
          </ac:spMkLst>
        </pc:spChg>
        <pc:spChg chg="add mod">
          <ac:chgData name="Akram Hussain (2523749)" userId="S::2523749@student.uwtsd.ac.uk::47c048a9-ff86-4a2b-bed6-8769ab04858a" providerId="AD" clId="Web-{53B39ACE-7F85-3823-5D1E-CBFC13DFC740}" dt="2026-07-31T23:38:51.727" v="163" actId="1076"/>
          <ac:spMkLst>
            <pc:docMk/>
            <pc:sldMk cId="710348572" sldId="283"/>
            <ac:spMk id="15" creationId="{5BD116F0-15FB-3950-D2C2-E31D2CC2AD48}"/>
          </ac:spMkLst>
        </pc:spChg>
        <pc:spChg chg="add mod">
          <ac:chgData name="Akram Hussain (2523749)" userId="S::2523749@student.uwtsd.ac.uk::47c048a9-ff86-4a2b-bed6-8769ab04858a" providerId="AD" clId="Web-{53B39ACE-7F85-3823-5D1E-CBFC13DFC740}" dt="2026-07-31T23:49:10.057" v="228" actId="20577"/>
          <ac:spMkLst>
            <pc:docMk/>
            <pc:sldMk cId="710348572" sldId="283"/>
            <ac:spMk id="16" creationId="{7CAE9DBA-91B5-0F9A-7AFB-CEA40C9C8B3F}"/>
          </ac:spMkLst>
        </pc:spChg>
      </pc:sldChg>
    </pc:docChg>
  </pc:docChgLst>
  <pc:docChgLst>
    <pc:chgData name="Helena Isabel Ferreira Balde (2532254)" userId="S::2532254@student.uwtsd.ac.uk::6b8c2ddb-562f-4457-90ee-d6c8609ebb94" providerId="AD" clId="Web-{6E0DC295-0B0F-FF42-3BE5-52D12D2CF5FE}"/>
    <pc:docChg chg="modSld">
      <pc:chgData name="Helena Isabel Ferreira Balde (2532254)" userId="S::2532254@student.uwtsd.ac.uk::6b8c2ddb-562f-4457-90ee-d6c8609ebb94" providerId="AD" clId="Web-{6E0DC295-0B0F-FF42-3BE5-52D12D2CF5FE}" dt="2026-08-06T22:02:11.851" v="1432" actId="20577"/>
      <pc:docMkLst>
        <pc:docMk/>
      </pc:docMkLst>
      <pc:sldChg chg="modSp">
        <pc:chgData name="Helena Isabel Ferreira Balde (2532254)" userId="S::2532254@student.uwtsd.ac.uk::6b8c2ddb-562f-4457-90ee-d6c8609ebb94" providerId="AD" clId="Web-{6E0DC295-0B0F-FF42-3BE5-52D12D2CF5FE}" dt="2026-08-06T21:38:23.604" v="1010" actId="20577"/>
        <pc:sldMkLst>
          <pc:docMk/>
          <pc:sldMk cId="24365967" sldId="275"/>
        </pc:sldMkLst>
        <pc:spChg chg="mod">
          <ac:chgData name="Helena Isabel Ferreira Balde (2532254)" userId="S::2532254@student.uwtsd.ac.uk::6b8c2ddb-562f-4457-90ee-d6c8609ebb94" providerId="AD" clId="Web-{6E0DC295-0B0F-FF42-3BE5-52D12D2CF5FE}" dt="2026-08-06T21:38:23.604" v="1010" actId="20577"/>
          <ac:spMkLst>
            <pc:docMk/>
            <pc:sldMk cId="24365967" sldId="275"/>
            <ac:spMk id="8" creationId="{CAF0E018-8DA8-EF82-C31E-ACD9B26081AE}"/>
          </ac:spMkLst>
        </pc:spChg>
      </pc:sldChg>
      <pc:sldChg chg="addSp delSp modSp">
        <pc:chgData name="Helena Isabel Ferreira Balde (2532254)" userId="S::2532254@student.uwtsd.ac.uk::6b8c2ddb-562f-4457-90ee-d6c8609ebb94" providerId="AD" clId="Web-{6E0DC295-0B0F-FF42-3BE5-52D12D2CF5FE}" dt="2026-08-06T21:37:16.271" v="986" actId="1076"/>
        <pc:sldMkLst>
          <pc:docMk/>
          <pc:sldMk cId="1488264888" sldId="276"/>
        </pc:sldMkLst>
        <pc:spChg chg="mod">
          <ac:chgData name="Helena Isabel Ferreira Balde (2532254)" userId="S::2532254@student.uwtsd.ac.uk::6b8c2ddb-562f-4457-90ee-d6c8609ebb94" providerId="AD" clId="Web-{6E0DC295-0B0F-FF42-3BE5-52D12D2CF5FE}" dt="2026-08-06T21:37:16.271" v="986" actId="1076"/>
          <ac:spMkLst>
            <pc:docMk/>
            <pc:sldMk cId="1488264888" sldId="276"/>
            <ac:spMk id="3" creationId="{1697ACE3-E311-0B97-4819-050950BAE97A}"/>
          </ac:spMkLst>
        </pc:spChg>
        <pc:spChg chg="mod">
          <ac:chgData name="Helena Isabel Ferreira Balde (2532254)" userId="S::2532254@student.uwtsd.ac.uk::6b8c2ddb-562f-4457-90ee-d6c8609ebb94" providerId="AD" clId="Web-{6E0DC295-0B0F-FF42-3BE5-52D12D2CF5FE}" dt="2026-08-06T21:37:11.646" v="985" actId="1076"/>
          <ac:spMkLst>
            <pc:docMk/>
            <pc:sldMk cId="1488264888" sldId="276"/>
            <ac:spMk id="7" creationId="{58965DC5-3E49-6D02-F849-BF32CBBAB574}"/>
          </ac:spMkLst>
        </pc:spChg>
        <pc:spChg chg="del mod">
          <ac:chgData name="Helena Isabel Ferreira Balde (2532254)" userId="S::2532254@student.uwtsd.ac.uk::6b8c2ddb-562f-4457-90ee-d6c8609ebb94" providerId="AD" clId="Web-{6E0DC295-0B0F-FF42-3BE5-52D12D2CF5FE}" dt="2026-08-06T21:37:05.380" v="984"/>
          <ac:spMkLst>
            <pc:docMk/>
            <pc:sldMk cId="1488264888" sldId="276"/>
            <ac:spMk id="11" creationId="{1D07CD59-1A5F-75F6-B466-70F5DD22C022}"/>
          </ac:spMkLst>
        </pc:spChg>
        <pc:spChg chg="add mod">
          <ac:chgData name="Helena Isabel Ferreira Balde (2532254)" userId="S::2532254@student.uwtsd.ac.uk::6b8c2ddb-562f-4457-90ee-d6c8609ebb94" providerId="AD" clId="Web-{6E0DC295-0B0F-FF42-3BE5-52D12D2CF5FE}" dt="2026-08-06T21:36:46.534" v="982" actId="20577"/>
          <ac:spMkLst>
            <pc:docMk/>
            <pc:sldMk cId="1488264888" sldId="276"/>
            <ac:spMk id="12" creationId="{587D927D-0496-EF96-B22F-E902E12366E1}"/>
          </ac:spMkLst>
        </pc:spChg>
      </pc:sldChg>
      <pc:sldChg chg="addSp delSp modSp mod setBg">
        <pc:chgData name="Helena Isabel Ferreira Balde (2532254)" userId="S::2532254@student.uwtsd.ac.uk::6b8c2ddb-562f-4457-90ee-d6c8609ebb94" providerId="AD" clId="Web-{6E0DC295-0B0F-FF42-3BE5-52D12D2CF5FE}" dt="2026-08-06T22:02:11.851" v="1432" actId="20577"/>
        <pc:sldMkLst>
          <pc:docMk/>
          <pc:sldMk cId="4193356205" sldId="277"/>
        </pc:sldMkLst>
        <pc:spChg chg="mod">
          <ac:chgData name="Helena Isabel Ferreira Balde (2532254)" userId="S::2532254@student.uwtsd.ac.uk::6b8c2ddb-562f-4457-90ee-d6c8609ebb94" providerId="AD" clId="Web-{6E0DC295-0B0F-FF42-3BE5-52D12D2CF5FE}" dt="2026-08-06T21:59:44.559" v="1383" actId="20577"/>
          <ac:spMkLst>
            <pc:docMk/>
            <pc:sldMk cId="4193356205" sldId="277"/>
            <ac:spMk id="2" creationId="{48D77A1D-6ADC-1EF9-55D1-43DD274DC5E0}"/>
          </ac:spMkLst>
        </pc:spChg>
        <pc:spChg chg="del mod">
          <ac:chgData name="Helena Isabel Ferreira Balde (2532254)" userId="S::2532254@student.uwtsd.ac.uk::6b8c2ddb-562f-4457-90ee-d6c8609ebb94" providerId="AD" clId="Web-{6E0DC295-0B0F-FF42-3BE5-52D12D2CF5FE}" dt="2026-08-06T21:46:16.450" v="1028"/>
          <ac:spMkLst>
            <pc:docMk/>
            <pc:sldMk cId="4193356205" sldId="277"/>
            <ac:spMk id="3" creationId="{ABA5D270-0A47-9D21-4188-C0B4A3297543}"/>
          </ac:spMkLst>
        </pc:spChg>
        <pc:spChg chg="mod">
          <ac:chgData name="Helena Isabel Ferreira Balde (2532254)" userId="S::2532254@student.uwtsd.ac.uk::6b8c2ddb-562f-4457-90ee-d6c8609ebb94" providerId="AD" clId="Web-{6E0DC295-0B0F-FF42-3BE5-52D12D2CF5FE}" dt="2026-08-06T21:46:28.575" v="1030"/>
          <ac:spMkLst>
            <pc:docMk/>
            <pc:sldMk cId="4193356205" sldId="277"/>
            <ac:spMk id="5" creationId="{EC370569-BB9B-839F-8FD7-6D8A287BDAA8}"/>
          </ac:spMkLst>
        </pc:spChg>
        <pc:spChg chg="add del mod">
          <ac:chgData name="Helena Isabel Ferreira Balde (2532254)" userId="S::2532254@student.uwtsd.ac.uk::6b8c2ddb-562f-4457-90ee-d6c8609ebb94" providerId="AD" clId="Web-{6E0DC295-0B0F-FF42-3BE5-52D12D2CF5FE}" dt="2026-08-06T21:52:22.835" v="1064"/>
          <ac:spMkLst>
            <pc:docMk/>
            <pc:sldMk cId="4193356205" sldId="277"/>
            <ac:spMk id="6" creationId="{963D0309-86DA-09A2-976E-EA257E26DB6C}"/>
          </ac:spMkLst>
        </pc:spChg>
        <pc:spChg chg="add mod">
          <ac:chgData name="Helena Isabel Ferreira Balde (2532254)" userId="S::2532254@student.uwtsd.ac.uk::6b8c2ddb-562f-4457-90ee-d6c8609ebb94" providerId="AD" clId="Web-{6E0DC295-0B0F-FF42-3BE5-52D12D2CF5FE}" dt="2026-08-06T22:00:11.702" v="1390" actId="20577"/>
          <ac:spMkLst>
            <pc:docMk/>
            <pc:sldMk cId="4193356205" sldId="277"/>
            <ac:spMk id="7" creationId="{3C225F4B-7F47-C8F3-3FBC-550863C9CD46}"/>
          </ac:spMkLst>
        </pc:spChg>
        <pc:spChg chg="add mod">
          <ac:chgData name="Helena Isabel Ferreira Balde (2532254)" userId="S::2532254@student.uwtsd.ac.uk::6b8c2ddb-562f-4457-90ee-d6c8609ebb94" providerId="AD" clId="Web-{6E0DC295-0B0F-FF42-3BE5-52D12D2CF5FE}" dt="2026-08-06T22:02:11.851" v="1432" actId="20577"/>
          <ac:spMkLst>
            <pc:docMk/>
            <pc:sldMk cId="4193356205" sldId="277"/>
            <ac:spMk id="8" creationId="{06985C78-97E7-0DEB-CC96-2C69248503B0}"/>
          </ac:spMkLst>
        </pc:spChg>
        <pc:spChg chg="add">
          <ac:chgData name="Helena Isabel Ferreira Balde (2532254)" userId="S::2532254@student.uwtsd.ac.uk::6b8c2ddb-562f-4457-90ee-d6c8609ebb94" providerId="AD" clId="Web-{6E0DC295-0B0F-FF42-3BE5-52D12D2CF5FE}" dt="2026-08-06T21:46:28.575" v="1030"/>
          <ac:spMkLst>
            <pc:docMk/>
            <pc:sldMk cId="4193356205" sldId="277"/>
            <ac:spMk id="10" creationId="{665DBBEF-238B-476B-96AB-8AAC3224ECEA}"/>
          </ac:spMkLst>
        </pc:spChg>
        <pc:spChg chg="add">
          <ac:chgData name="Helena Isabel Ferreira Balde (2532254)" userId="S::2532254@student.uwtsd.ac.uk::6b8c2ddb-562f-4457-90ee-d6c8609ebb94" providerId="AD" clId="Web-{6E0DC295-0B0F-FF42-3BE5-52D12D2CF5FE}" dt="2026-08-06T21:46:28.575" v="1030"/>
          <ac:spMkLst>
            <pc:docMk/>
            <pc:sldMk cId="4193356205" sldId="277"/>
            <ac:spMk id="12" creationId="{3FCFB1DE-0B7E-48CC-BA90-B2AB0889F9D6}"/>
          </ac:spMkLst>
        </pc:spChg>
        <pc:picChg chg="add mod ord">
          <ac:chgData name="Helena Isabel Ferreira Balde (2532254)" userId="S::2532254@student.uwtsd.ac.uk::6b8c2ddb-562f-4457-90ee-d6c8609ebb94" providerId="AD" clId="Web-{6E0DC295-0B0F-FF42-3BE5-52D12D2CF5FE}" dt="2026-08-06T21:50:02.309" v="1060" actId="1076"/>
          <ac:picMkLst>
            <pc:docMk/>
            <pc:sldMk cId="4193356205" sldId="277"/>
            <ac:picMk id="4" creationId="{D50E7F58-4A6D-2512-4929-E351DB28CCB5}"/>
          </ac:picMkLst>
        </pc:picChg>
      </pc:sldChg>
      <pc:sldChg chg="modSp">
        <pc:chgData name="Helena Isabel Ferreira Balde (2532254)" userId="S::2532254@student.uwtsd.ac.uk::6b8c2ddb-562f-4457-90ee-d6c8609ebb94" providerId="AD" clId="Web-{6E0DC295-0B0F-FF42-3BE5-52D12D2CF5FE}" dt="2026-08-06T21:28:59.486" v="858" actId="20577"/>
        <pc:sldMkLst>
          <pc:docMk/>
          <pc:sldMk cId="1589490114" sldId="287"/>
        </pc:sldMkLst>
        <pc:spChg chg="mod">
          <ac:chgData name="Helena Isabel Ferreira Balde (2532254)" userId="S::2532254@student.uwtsd.ac.uk::6b8c2ddb-562f-4457-90ee-d6c8609ebb94" providerId="AD" clId="Web-{6E0DC295-0B0F-FF42-3BE5-52D12D2CF5FE}" dt="2026-08-06T20:51:36.694" v="58" actId="20577"/>
          <ac:spMkLst>
            <pc:docMk/>
            <pc:sldMk cId="1589490114" sldId="287"/>
            <ac:spMk id="2" creationId="{05FB2F68-65B7-F3F2-F92E-E57F1F13A61F}"/>
          </ac:spMkLst>
        </pc:spChg>
        <pc:spChg chg="mod">
          <ac:chgData name="Helena Isabel Ferreira Balde (2532254)" userId="S::2532254@student.uwtsd.ac.uk::6b8c2ddb-562f-4457-90ee-d6c8609ebb94" providerId="AD" clId="Web-{6E0DC295-0B0F-FF42-3BE5-52D12D2CF5FE}" dt="2026-08-06T21:28:59.486" v="858" actId="20577"/>
          <ac:spMkLst>
            <pc:docMk/>
            <pc:sldMk cId="1589490114" sldId="287"/>
            <ac:spMk id="3" creationId="{D7EDCB22-3A1F-1CC3-0EF1-7A0B16A9448C}"/>
          </ac:spMkLst>
        </pc:spChg>
      </pc:sldChg>
      <pc:sldChg chg="delSp modSp">
        <pc:chgData name="Helena Isabel Ferreira Balde (2532254)" userId="S::2532254@student.uwtsd.ac.uk::6b8c2ddb-562f-4457-90ee-d6c8609ebb94" providerId="AD" clId="Web-{6E0DC295-0B0F-FF42-3BE5-52D12D2CF5FE}" dt="2026-08-06T20:45:56.811" v="28"/>
        <pc:sldMkLst>
          <pc:docMk/>
          <pc:sldMk cId="460806849" sldId="292"/>
        </pc:sldMkLst>
        <pc:spChg chg="mod">
          <ac:chgData name="Helena Isabel Ferreira Balde (2532254)" userId="S::2532254@student.uwtsd.ac.uk::6b8c2ddb-562f-4457-90ee-d6c8609ebb94" providerId="AD" clId="Web-{6E0DC295-0B0F-FF42-3BE5-52D12D2CF5FE}" dt="2026-08-06T20:44:20.492" v="23" actId="20577"/>
          <ac:spMkLst>
            <pc:docMk/>
            <pc:sldMk cId="460806849" sldId="292"/>
            <ac:spMk id="2" creationId="{E37D230C-B96A-71F4-61D4-A8C7130A8760}"/>
          </ac:spMkLst>
        </pc:spChg>
        <pc:spChg chg="mod">
          <ac:chgData name="Helena Isabel Ferreira Balde (2532254)" userId="S::2532254@student.uwtsd.ac.uk::6b8c2ddb-562f-4457-90ee-d6c8609ebb94" providerId="AD" clId="Web-{6E0DC295-0B0F-FF42-3BE5-52D12D2CF5FE}" dt="2026-08-06T20:44:48.431" v="24" actId="20577"/>
          <ac:spMkLst>
            <pc:docMk/>
            <pc:sldMk cId="460806849" sldId="292"/>
            <ac:spMk id="3" creationId="{0CECF53D-85FD-57EB-94B4-D76D6567D108}"/>
          </ac:spMkLst>
        </pc:spChg>
        <pc:spChg chg="del mod">
          <ac:chgData name="Helena Isabel Ferreira Balde (2532254)" userId="S::2532254@student.uwtsd.ac.uk::6b8c2ddb-562f-4457-90ee-d6c8609ebb94" providerId="AD" clId="Web-{6E0DC295-0B0F-FF42-3BE5-52D12D2CF5FE}" dt="2026-08-06T20:45:56.811" v="28"/>
          <ac:spMkLst>
            <pc:docMk/>
            <pc:sldMk cId="460806849" sldId="292"/>
            <ac:spMk id="10" creationId="{94DCD7D3-39CA-3B82-F32B-58AFB711F9A7}"/>
          </ac:spMkLst>
        </pc:spChg>
      </pc:sldChg>
      <pc:sldChg chg="addSp delSp modSp">
        <pc:chgData name="Helena Isabel Ferreira Balde (2532254)" userId="S::2532254@student.uwtsd.ac.uk::6b8c2ddb-562f-4457-90ee-d6c8609ebb94" providerId="AD" clId="Web-{6E0DC295-0B0F-FF42-3BE5-52D12D2CF5FE}" dt="2026-08-06T21:34:10.680" v="937" actId="20577"/>
        <pc:sldMkLst>
          <pc:docMk/>
          <pc:sldMk cId="2878458230" sldId="295"/>
        </pc:sldMkLst>
        <pc:spChg chg="add del">
          <ac:chgData name="Helena Isabel Ferreira Balde (2532254)" userId="S::2532254@student.uwtsd.ac.uk::6b8c2ddb-562f-4457-90ee-d6c8609ebb94" providerId="AD" clId="Web-{6E0DC295-0B0F-FF42-3BE5-52D12D2CF5FE}" dt="2026-08-06T21:29:33.254" v="860"/>
          <ac:spMkLst>
            <pc:docMk/>
            <pc:sldMk cId="2878458230" sldId="295"/>
            <ac:spMk id="11" creationId="{E0F7E43F-E087-33B9-C754-FADF5963C306}"/>
          </ac:spMkLst>
        </pc:spChg>
        <pc:spChg chg="add mod">
          <ac:chgData name="Helena Isabel Ferreira Balde (2532254)" userId="S::2532254@student.uwtsd.ac.uk::6b8c2ddb-562f-4457-90ee-d6c8609ebb94" providerId="AD" clId="Web-{6E0DC295-0B0F-FF42-3BE5-52D12D2CF5FE}" dt="2026-08-06T21:34:10.680" v="937" actId="20577"/>
          <ac:spMkLst>
            <pc:docMk/>
            <pc:sldMk cId="2878458230" sldId="295"/>
            <ac:spMk id="17" creationId="{CB5CEB99-DAC5-1498-0F1A-C27BFBFA1D97}"/>
          </ac:spMkLst>
        </pc:spChg>
      </pc:sldChg>
    </pc:docChg>
  </pc:docChgLst>
  <pc:docChgLst>
    <pc:chgData name="Helena Isabel Ferreira Balde (2532254)" userId="S::2532254@student.uwtsd.ac.uk::6b8c2ddb-562f-4457-90ee-d6c8609ebb94" providerId="AD" clId="Web-{87D8D13F-06A8-80CB-FEFF-171C915EA558}"/>
    <pc:docChg chg="mod addSld modSld">
      <pc:chgData name="Helena Isabel Ferreira Balde (2532254)" userId="S::2532254@student.uwtsd.ac.uk::6b8c2ddb-562f-4457-90ee-d6c8609ebb94" providerId="AD" clId="Web-{87D8D13F-06A8-80CB-FEFF-171C915EA558}" dt="2026-08-04T16:34:31.099" v="627" actId="20577"/>
      <pc:docMkLst>
        <pc:docMk/>
      </pc:docMkLst>
      <pc:sldChg chg="addSp delSp modSp mod setBg">
        <pc:chgData name="Helena Isabel Ferreira Balde (2532254)" userId="S::2532254@student.uwtsd.ac.uk::6b8c2ddb-562f-4457-90ee-d6c8609ebb94" providerId="AD" clId="Web-{87D8D13F-06A8-80CB-FEFF-171C915EA558}" dt="2026-08-04T16:00:24.804" v="452"/>
        <pc:sldMkLst>
          <pc:docMk/>
          <pc:sldMk cId="24365967" sldId="275"/>
        </pc:sldMkLst>
        <pc:spChg chg="mod">
          <ac:chgData name="Helena Isabel Ferreira Balde (2532254)" userId="S::2532254@student.uwtsd.ac.uk::6b8c2ddb-562f-4457-90ee-d6c8609ebb94" providerId="AD" clId="Web-{87D8D13F-06A8-80CB-FEFF-171C915EA558}" dt="2026-08-04T15:18:50.077" v="1"/>
          <ac:spMkLst>
            <pc:docMk/>
            <pc:sldMk cId="24365967" sldId="275"/>
            <ac:spMk id="2" creationId="{3B6FFF8D-1420-02A6-BBE5-BFE42A5925E3}"/>
          </ac:spMkLst>
        </pc:spChg>
        <pc:spChg chg="mod">
          <ac:chgData name="Helena Isabel Ferreira Balde (2532254)" userId="S::2532254@student.uwtsd.ac.uk::6b8c2ddb-562f-4457-90ee-d6c8609ebb94" providerId="AD" clId="Web-{87D8D13F-06A8-80CB-FEFF-171C915EA558}" dt="2026-08-04T15:18:50.077" v="1"/>
          <ac:spMkLst>
            <pc:docMk/>
            <pc:sldMk cId="24365967" sldId="275"/>
            <ac:spMk id="3" creationId="{6975377E-CD57-BFFE-BDF3-72A08AFB7FE6}"/>
          </ac:spMkLst>
        </pc:spChg>
        <pc:spChg chg="mod ord">
          <ac:chgData name="Helena Isabel Ferreira Balde (2532254)" userId="S::2532254@student.uwtsd.ac.uk::6b8c2ddb-562f-4457-90ee-d6c8609ebb94" providerId="AD" clId="Web-{87D8D13F-06A8-80CB-FEFF-171C915EA558}" dt="2026-08-04T15:18:50.077" v="1"/>
          <ac:spMkLst>
            <pc:docMk/>
            <pc:sldMk cId="24365967" sldId="275"/>
            <ac:spMk id="5" creationId="{5C42A007-8D02-8E81-AB86-14830C999754}"/>
          </ac:spMkLst>
        </pc:spChg>
        <pc:spChg chg="add mod">
          <ac:chgData name="Helena Isabel Ferreira Balde (2532254)" userId="S::2532254@student.uwtsd.ac.uk::6b8c2ddb-562f-4457-90ee-d6c8609ebb94" providerId="AD" clId="Web-{87D8D13F-06A8-80CB-FEFF-171C915EA558}" dt="2026-08-04T15:28:33.458" v="10"/>
          <ac:spMkLst>
            <pc:docMk/>
            <pc:sldMk cId="24365967" sldId="275"/>
            <ac:spMk id="8" creationId="{CAF0E018-8DA8-EF82-C31E-ACD9B26081AE}"/>
          </ac:spMkLst>
        </pc:spChg>
        <pc:spChg chg="add">
          <ac:chgData name="Helena Isabel Ferreira Balde (2532254)" userId="S::2532254@student.uwtsd.ac.uk::6b8c2ddb-562f-4457-90ee-d6c8609ebb94" providerId="AD" clId="Web-{87D8D13F-06A8-80CB-FEFF-171C915EA558}" dt="2026-08-04T15:18:50.077" v="1"/>
          <ac:spMkLst>
            <pc:docMk/>
            <pc:sldMk cId="24365967" sldId="275"/>
            <ac:spMk id="11" creationId="{352BEC0E-22F8-46D0-9632-375DB541B06C}"/>
          </ac:spMkLst>
        </pc:spChg>
        <pc:spChg chg="add mod">
          <ac:chgData name="Helena Isabel Ferreira Balde (2532254)" userId="S::2532254@student.uwtsd.ac.uk::6b8c2ddb-562f-4457-90ee-d6c8609ebb94" providerId="AD" clId="Web-{87D8D13F-06A8-80CB-FEFF-171C915EA558}" dt="2026-08-04T16:00:24.804" v="452"/>
          <ac:spMkLst>
            <pc:docMk/>
            <pc:sldMk cId="24365967" sldId="275"/>
            <ac:spMk id="12" creationId="{80D9C015-80E6-DB7A-850F-A7BE7DF04ECD}"/>
          </ac:spMkLst>
        </pc:spChg>
        <pc:spChg chg="add">
          <ac:chgData name="Helena Isabel Ferreira Balde (2532254)" userId="S::2532254@student.uwtsd.ac.uk::6b8c2ddb-562f-4457-90ee-d6c8609ebb94" providerId="AD" clId="Web-{87D8D13F-06A8-80CB-FEFF-171C915EA558}" dt="2026-08-04T15:18:50.077" v="1"/>
          <ac:spMkLst>
            <pc:docMk/>
            <pc:sldMk cId="24365967" sldId="275"/>
            <ac:spMk id="13" creationId="{3FCFB1DE-0B7E-48CC-BA90-B2AB0889F9D6}"/>
          </ac:spMkLst>
        </pc:spChg>
        <pc:spChg chg="add mod">
          <ac:chgData name="Helena Isabel Ferreira Balde (2532254)" userId="S::2532254@student.uwtsd.ac.uk::6b8c2ddb-562f-4457-90ee-d6c8609ebb94" providerId="AD" clId="Web-{87D8D13F-06A8-80CB-FEFF-171C915EA558}" dt="2026-08-04T16:00:13.757" v="451"/>
          <ac:spMkLst>
            <pc:docMk/>
            <pc:sldMk cId="24365967" sldId="275"/>
            <ac:spMk id="14" creationId="{EFF20EA6-DC53-2AD3-BBA2-2AD286092831}"/>
          </ac:spMkLst>
        </pc:spChg>
        <pc:spChg chg="add mod">
          <ac:chgData name="Helena Isabel Ferreira Balde (2532254)" userId="S::2532254@student.uwtsd.ac.uk::6b8c2ddb-562f-4457-90ee-d6c8609ebb94" providerId="AD" clId="Web-{87D8D13F-06A8-80CB-FEFF-171C915EA558}" dt="2026-08-04T16:00:06.991" v="450" actId="14100"/>
          <ac:spMkLst>
            <pc:docMk/>
            <pc:sldMk cId="24365967" sldId="275"/>
            <ac:spMk id="15" creationId="{9A5F2A1F-F4F4-89EA-3B78-5407B4EB35ED}"/>
          </ac:spMkLst>
        </pc:spChg>
        <pc:picChg chg="add mod">
          <ac:chgData name="Helena Isabel Ferreira Balde (2532254)" userId="S::2532254@student.uwtsd.ac.uk::6b8c2ddb-562f-4457-90ee-d6c8609ebb94" providerId="AD" clId="Web-{87D8D13F-06A8-80CB-FEFF-171C915EA558}" dt="2026-08-04T15:30:17.855" v="27" actId="14100"/>
          <ac:picMkLst>
            <pc:docMk/>
            <pc:sldMk cId="24365967" sldId="275"/>
            <ac:picMk id="7" creationId="{31F65370-8FE7-E211-60F0-5738EEE4B730}"/>
          </ac:picMkLst>
        </pc:picChg>
      </pc:sldChg>
      <pc:sldChg chg="modSp">
        <pc:chgData name="Helena Isabel Ferreira Balde (2532254)" userId="S::2532254@student.uwtsd.ac.uk::6b8c2ddb-562f-4457-90ee-d6c8609ebb94" providerId="AD" clId="Web-{87D8D13F-06A8-80CB-FEFF-171C915EA558}" dt="2026-08-04T16:32:42.972" v="621" actId="20577"/>
        <pc:sldMkLst>
          <pc:docMk/>
          <pc:sldMk cId="1488264888" sldId="276"/>
        </pc:sldMkLst>
        <pc:spChg chg="mod">
          <ac:chgData name="Helena Isabel Ferreira Balde (2532254)" userId="S::2532254@student.uwtsd.ac.uk::6b8c2ddb-562f-4457-90ee-d6c8609ebb94" providerId="AD" clId="Web-{87D8D13F-06A8-80CB-FEFF-171C915EA558}" dt="2026-08-04T16:32:42.972" v="621" actId="20577"/>
          <ac:spMkLst>
            <pc:docMk/>
            <pc:sldMk cId="1488264888" sldId="276"/>
            <ac:spMk id="2" creationId="{DD80654B-3927-E02E-86CA-CBF25A5CFF25}"/>
          </ac:spMkLst>
        </pc:spChg>
        <pc:spChg chg="mod">
          <ac:chgData name="Helena Isabel Ferreira Balde (2532254)" userId="S::2532254@student.uwtsd.ac.uk::6b8c2ddb-562f-4457-90ee-d6c8609ebb94" providerId="AD" clId="Web-{87D8D13F-06A8-80CB-FEFF-171C915EA558}" dt="2026-08-04T16:28:05.528" v="587" actId="20577"/>
          <ac:spMkLst>
            <pc:docMk/>
            <pc:sldMk cId="1488264888" sldId="276"/>
            <ac:spMk id="4" creationId="{2098E86D-08D2-A4F8-43A7-C24C914BB957}"/>
          </ac:spMkLst>
        </pc:spChg>
        <pc:spChg chg="mod">
          <ac:chgData name="Helena Isabel Ferreira Balde (2532254)" userId="S::2532254@student.uwtsd.ac.uk::6b8c2ddb-562f-4457-90ee-d6c8609ebb94" providerId="AD" clId="Web-{87D8D13F-06A8-80CB-FEFF-171C915EA558}" dt="2026-08-04T16:07:46.423" v="485" actId="1076"/>
          <ac:spMkLst>
            <pc:docMk/>
            <pc:sldMk cId="1488264888" sldId="276"/>
            <ac:spMk id="6" creationId="{6675D288-F6A3-E575-7C8D-192BFFA24127}"/>
          </ac:spMkLst>
        </pc:spChg>
        <pc:spChg chg="mod">
          <ac:chgData name="Helena Isabel Ferreira Balde (2532254)" userId="S::2532254@student.uwtsd.ac.uk::6b8c2ddb-562f-4457-90ee-d6c8609ebb94" providerId="AD" clId="Web-{87D8D13F-06A8-80CB-FEFF-171C915EA558}" dt="2026-08-04T16:13:47.541" v="491" actId="14100"/>
          <ac:spMkLst>
            <pc:docMk/>
            <pc:sldMk cId="1488264888" sldId="276"/>
            <ac:spMk id="8" creationId="{6C87200F-8A12-6117-FF57-F1CEE7B9D97B}"/>
          </ac:spMkLst>
        </pc:spChg>
        <pc:spChg chg="mod">
          <ac:chgData name="Helena Isabel Ferreira Balde (2532254)" userId="S::2532254@student.uwtsd.ac.uk::6b8c2ddb-562f-4457-90ee-d6c8609ebb94" providerId="AD" clId="Web-{87D8D13F-06A8-80CB-FEFF-171C915EA558}" dt="2026-08-04T16:07:03.687" v="480" actId="20577"/>
          <ac:spMkLst>
            <pc:docMk/>
            <pc:sldMk cId="1488264888" sldId="276"/>
            <ac:spMk id="9" creationId="{D6E7527D-666C-7CDD-C1F0-94E6E572ECDE}"/>
          </ac:spMkLst>
        </pc:spChg>
        <pc:spChg chg="mod">
          <ac:chgData name="Helena Isabel Ferreira Balde (2532254)" userId="S::2532254@student.uwtsd.ac.uk::6b8c2ddb-562f-4457-90ee-d6c8609ebb94" providerId="AD" clId="Web-{87D8D13F-06A8-80CB-FEFF-171C915EA558}" dt="2026-08-04T16:07:29.844" v="483" actId="20577"/>
          <ac:spMkLst>
            <pc:docMk/>
            <pc:sldMk cId="1488264888" sldId="276"/>
            <ac:spMk id="10" creationId="{FE0820D6-C977-1556-8AB2-5295271EDB9A}"/>
          </ac:spMkLst>
        </pc:spChg>
        <pc:spChg chg="mod">
          <ac:chgData name="Helena Isabel Ferreira Balde (2532254)" userId="S::2532254@student.uwtsd.ac.uk::6b8c2ddb-562f-4457-90ee-d6c8609ebb94" providerId="AD" clId="Web-{87D8D13F-06A8-80CB-FEFF-171C915EA558}" dt="2026-08-04T16:13:36.400" v="490" actId="20577"/>
          <ac:spMkLst>
            <pc:docMk/>
            <pc:sldMk cId="1488264888" sldId="276"/>
            <ac:spMk id="41" creationId="{CDC5583F-5FE9-99FD-87DB-9DC29073864B}"/>
          </ac:spMkLst>
        </pc:spChg>
        <pc:spChg chg="mod">
          <ac:chgData name="Helena Isabel Ferreira Balde (2532254)" userId="S::2532254@student.uwtsd.ac.uk::6b8c2ddb-562f-4457-90ee-d6c8609ebb94" providerId="AD" clId="Web-{87D8D13F-06A8-80CB-FEFF-171C915EA558}" dt="2026-08-04T16:06:33.577" v="478" actId="20577"/>
          <ac:spMkLst>
            <pc:docMk/>
            <pc:sldMk cId="1488264888" sldId="276"/>
            <ac:spMk id="42" creationId="{AE74A94B-ADF4-5FD8-7191-52EE702D9D15}"/>
          </ac:spMkLst>
        </pc:spChg>
      </pc:sldChg>
      <pc:sldChg chg="addSp delSp modSp">
        <pc:chgData name="Helena Isabel Ferreira Balde (2532254)" userId="S::2532254@student.uwtsd.ac.uk::6b8c2ddb-562f-4457-90ee-d6c8609ebb94" providerId="AD" clId="Web-{87D8D13F-06A8-80CB-FEFF-171C915EA558}" dt="2026-08-04T16:31:09.001" v="596" actId="1076"/>
        <pc:sldMkLst>
          <pc:docMk/>
          <pc:sldMk cId="460806849" sldId="292"/>
        </pc:sldMkLst>
        <pc:spChg chg="mod">
          <ac:chgData name="Helena Isabel Ferreira Balde (2532254)" userId="S::2532254@student.uwtsd.ac.uk::6b8c2ddb-562f-4457-90ee-d6c8609ebb94" providerId="AD" clId="Web-{87D8D13F-06A8-80CB-FEFF-171C915EA558}" dt="2026-08-04T16:19:56.776" v="525" actId="14100"/>
          <ac:spMkLst>
            <pc:docMk/>
            <pc:sldMk cId="460806849" sldId="292"/>
            <ac:spMk id="3" creationId="{0CECF53D-85FD-57EB-94B4-D76D6567D108}"/>
          </ac:spMkLst>
        </pc:spChg>
        <pc:spChg chg="add mod">
          <ac:chgData name="Helena Isabel Ferreira Balde (2532254)" userId="S::2532254@student.uwtsd.ac.uk::6b8c2ddb-562f-4457-90ee-d6c8609ebb94" providerId="AD" clId="Web-{87D8D13F-06A8-80CB-FEFF-171C915EA558}" dt="2026-08-04T16:30:50.829" v="593" actId="20577"/>
          <ac:spMkLst>
            <pc:docMk/>
            <pc:sldMk cId="460806849" sldId="292"/>
            <ac:spMk id="8" creationId="{43C40566-CF15-227C-7BA0-8B338945B2A3}"/>
          </ac:spMkLst>
        </pc:spChg>
        <pc:spChg chg="add mod">
          <ac:chgData name="Helena Isabel Ferreira Balde (2532254)" userId="S::2532254@student.uwtsd.ac.uk::6b8c2ddb-562f-4457-90ee-d6c8609ebb94" providerId="AD" clId="Web-{87D8D13F-06A8-80CB-FEFF-171C915EA558}" dt="2026-08-04T16:18:03.032" v="513"/>
          <ac:spMkLst>
            <pc:docMk/>
            <pc:sldMk cId="460806849" sldId="292"/>
            <ac:spMk id="10" creationId="{94DCD7D3-39CA-3B82-F32B-58AFB711F9A7}"/>
          </ac:spMkLst>
        </pc:spChg>
        <pc:spChg chg="add mod">
          <ac:chgData name="Helena Isabel Ferreira Balde (2532254)" userId="S::2532254@student.uwtsd.ac.uk::6b8c2ddb-562f-4457-90ee-d6c8609ebb94" providerId="AD" clId="Web-{87D8D13F-06A8-80CB-FEFF-171C915EA558}" dt="2026-08-04T16:23:52.459" v="567" actId="20577"/>
          <ac:spMkLst>
            <pc:docMk/>
            <pc:sldMk cId="460806849" sldId="292"/>
            <ac:spMk id="12" creationId="{DC2FCE51-64E3-7C4F-22EE-472C4B722838}"/>
          </ac:spMkLst>
        </pc:spChg>
        <pc:spChg chg="add mod">
          <ac:chgData name="Helena Isabel Ferreira Balde (2532254)" userId="S::2532254@student.uwtsd.ac.uk::6b8c2ddb-562f-4457-90ee-d6c8609ebb94" providerId="AD" clId="Web-{87D8D13F-06A8-80CB-FEFF-171C915EA558}" dt="2026-08-04T16:31:03.236" v="594" actId="1076"/>
          <ac:spMkLst>
            <pc:docMk/>
            <pc:sldMk cId="460806849" sldId="292"/>
            <ac:spMk id="14" creationId="{26393D26-3BF0-9B7D-FDC4-0F47631699F6}"/>
          </ac:spMkLst>
        </pc:spChg>
        <pc:picChg chg="add mod">
          <ac:chgData name="Helena Isabel Ferreira Balde (2532254)" userId="S::2532254@student.uwtsd.ac.uk::6b8c2ddb-562f-4457-90ee-d6c8609ebb94" providerId="AD" clId="Web-{87D8D13F-06A8-80CB-FEFF-171C915EA558}" dt="2026-08-04T16:31:09.001" v="596" actId="1076"/>
          <ac:picMkLst>
            <pc:docMk/>
            <pc:sldMk cId="460806849" sldId="292"/>
            <ac:picMk id="9" creationId="{8972038B-A07E-78EB-D9CD-2EE0A672E46A}"/>
          </ac:picMkLst>
        </pc:picChg>
      </pc:sldChg>
      <pc:sldChg chg="modSp add replId">
        <pc:chgData name="Helena Isabel Ferreira Balde (2532254)" userId="S::2532254@student.uwtsd.ac.uk::6b8c2ddb-562f-4457-90ee-d6c8609ebb94" providerId="AD" clId="Web-{87D8D13F-06A8-80CB-FEFF-171C915EA558}" dt="2026-08-04T16:34:31.099" v="627" actId="20577"/>
        <pc:sldMkLst>
          <pc:docMk/>
          <pc:sldMk cId="2878458230" sldId="295"/>
        </pc:sldMkLst>
        <pc:spChg chg="mod">
          <ac:chgData name="Helena Isabel Ferreira Balde (2532254)" userId="S::2532254@student.uwtsd.ac.uk::6b8c2ddb-562f-4457-90ee-d6c8609ebb94" providerId="AD" clId="Web-{87D8D13F-06A8-80CB-FEFF-171C915EA558}" dt="2026-08-04T16:34:31.099" v="627" actId="20577"/>
          <ac:spMkLst>
            <pc:docMk/>
            <pc:sldMk cId="2878458230" sldId="295"/>
            <ac:spMk id="2" creationId="{78CE5319-A8F2-F374-CED2-1D0B6357AA30}"/>
          </ac:spMkLst>
        </pc:spChg>
      </pc:sldChg>
    </pc:docChg>
  </pc:docChgLst>
  <pc:docChgLst>
    <pc:chgData name="Tetiana Yankovych (2529366)" userId="S::2529366@student.uwtsd.ac.uk::7cf02936-e3b7-48a2-aba5-e0043284d417" providerId="AD" clId="Web-{D0DEA13B-83A0-69D9-493F-AFBA4B5D8838}"/>
    <pc:docChg chg="addSld delSld modSld">
      <pc:chgData name="Tetiana Yankovych (2529366)" userId="S::2529366@student.uwtsd.ac.uk::7cf02936-e3b7-48a2-aba5-e0043284d417" providerId="AD" clId="Web-{D0DEA13B-83A0-69D9-493F-AFBA4B5D8838}" dt="2026-08-06T16:28:42.519" v="412"/>
      <pc:docMkLst>
        <pc:docMk/>
      </pc:docMkLst>
      <pc:sldChg chg="addSp modSp mod setBg">
        <pc:chgData name="Tetiana Yankovych (2529366)" userId="S::2529366@student.uwtsd.ac.uk::7cf02936-e3b7-48a2-aba5-e0043284d417" providerId="AD" clId="Web-{D0DEA13B-83A0-69D9-493F-AFBA4B5D8838}" dt="2026-08-06T16:25:55.061" v="408"/>
        <pc:sldMkLst>
          <pc:docMk/>
          <pc:sldMk cId="561337660" sldId="272"/>
        </pc:sldMkLst>
        <pc:spChg chg="mod">
          <ac:chgData name="Tetiana Yankovych (2529366)" userId="S::2529366@student.uwtsd.ac.uk::7cf02936-e3b7-48a2-aba5-e0043284d417" providerId="AD" clId="Web-{D0DEA13B-83A0-69D9-493F-AFBA4B5D8838}" dt="2026-08-06T16:25:55.061" v="408"/>
          <ac:spMkLst>
            <pc:docMk/>
            <pc:sldMk cId="561337660" sldId="272"/>
            <ac:spMk id="2" creationId="{BAB4D155-EBE5-69B7-0F0F-7BB29DF2CC30}"/>
          </ac:spMkLst>
        </pc:spChg>
        <pc:spChg chg="mod">
          <ac:chgData name="Tetiana Yankovych (2529366)" userId="S::2529366@student.uwtsd.ac.uk::7cf02936-e3b7-48a2-aba5-e0043284d417" providerId="AD" clId="Web-{D0DEA13B-83A0-69D9-493F-AFBA4B5D8838}" dt="2026-08-06T16:25:55.061" v="408"/>
          <ac:spMkLst>
            <pc:docMk/>
            <pc:sldMk cId="561337660" sldId="272"/>
            <ac:spMk id="3" creationId="{CC99173A-0425-E2AC-3373-859FD2943CD8}"/>
          </ac:spMkLst>
        </pc:spChg>
        <pc:spChg chg="mod ord">
          <ac:chgData name="Tetiana Yankovych (2529366)" userId="S::2529366@student.uwtsd.ac.uk::7cf02936-e3b7-48a2-aba5-e0043284d417" providerId="AD" clId="Web-{D0DEA13B-83A0-69D9-493F-AFBA4B5D8838}" dt="2026-08-06T16:25:55.061" v="408"/>
          <ac:spMkLst>
            <pc:docMk/>
            <pc:sldMk cId="561337660" sldId="272"/>
            <ac:spMk id="5" creationId="{73C400FE-8637-78C7-DAF8-16AC411CF36F}"/>
          </ac:spMkLst>
        </pc:spChg>
        <pc:spChg chg="add">
          <ac:chgData name="Tetiana Yankovych (2529366)" userId="S::2529366@student.uwtsd.ac.uk::7cf02936-e3b7-48a2-aba5-e0043284d417" providerId="AD" clId="Web-{D0DEA13B-83A0-69D9-493F-AFBA4B5D8838}" dt="2026-08-06T16:25:55.061" v="408"/>
          <ac:spMkLst>
            <pc:docMk/>
            <pc:sldMk cId="561337660" sldId="272"/>
            <ac:spMk id="10" creationId="{F13C74B1-5B17-4795-BED0-7140497B445A}"/>
          </ac:spMkLst>
        </pc:spChg>
        <pc:spChg chg="add">
          <ac:chgData name="Tetiana Yankovych (2529366)" userId="S::2529366@student.uwtsd.ac.uk::7cf02936-e3b7-48a2-aba5-e0043284d417" providerId="AD" clId="Web-{D0DEA13B-83A0-69D9-493F-AFBA4B5D8838}" dt="2026-08-06T16:25:55.061" v="408"/>
          <ac:spMkLst>
            <pc:docMk/>
            <pc:sldMk cId="561337660" sldId="272"/>
            <ac:spMk id="12" creationId="{D4974D33-8DC5-464E-8C6D-BE58F0669C17}"/>
          </ac:spMkLst>
        </pc:spChg>
        <pc:picChg chg="add mod">
          <ac:chgData name="Tetiana Yankovych (2529366)" userId="S::2529366@student.uwtsd.ac.uk::7cf02936-e3b7-48a2-aba5-e0043284d417" providerId="AD" clId="Web-{D0DEA13B-83A0-69D9-493F-AFBA4B5D8838}" dt="2026-08-06T16:25:55.061" v="408"/>
          <ac:picMkLst>
            <pc:docMk/>
            <pc:sldMk cId="561337660" sldId="272"/>
            <ac:picMk id="4" creationId="{06F6A478-01E0-2088-7A9E-1D6A79DB1E70}"/>
          </ac:picMkLst>
        </pc:picChg>
      </pc:sldChg>
      <pc:sldChg chg="addSp delSp modSp">
        <pc:chgData name="Tetiana Yankovych (2529366)" userId="S::2529366@student.uwtsd.ac.uk::7cf02936-e3b7-48a2-aba5-e0043284d417" providerId="AD" clId="Web-{D0DEA13B-83A0-69D9-493F-AFBA4B5D8838}" dt="2026-08-06T16:11:33.226" v="327" actId="14100"/>
        <pc:sldMkLst>
          <pc:docMk/>
          <pc:sldMk cId="344155220" sldId="273"/>
        </pc:sldMkLst>
        <pc:spChg chg="mod">
          <ac:chgData name="Tetiana Yankovych (2529366)" userId="S::2529366@student.uwtsd.ac.uk::7cf02936-e3b7-48a2-aba5-e0043284d417" providerId="AD" clId="Web-{D0DEA13B-83A0-69D9-493F-AFBA4B5D8838}" dt="2026-08-06T15:52:11.054" v="21" actId="20577"/>
          <ac:spMkLst>
            <pc:docMk/>
            <pc:sldMk cId="344155220" sldId="273"/>
            <ac:spMk id="2" creationId="{F6A2F98B-6C13-E17A-D649-279149C4F740}"/>
          </ac:spMkLst>
        </pc:spChg>
        <pc:spChg chg="del mod">
          <ac:chgData name="Tetiana Yankovych (2529366)" userId="S::2529366@student.uwtsd.ac.uk::7cf02936-e3b7-48a2-aba5-e0043284d417" providerId="AD" clId="Web-{D0DEA13B-83A0-69D9-493F-AFBA4B5D8838}" dt="2026-08-06T15:52:33.102" v="24"/>
          <ac:spMkLst>
            <pc:docMk/>
            <pc:sldMk cId="344155220" sldId="273"/>
            <ac:spMk id="3" creationId="{59F3D625-1647-D7D5-8FE9-080D8F3D0F2C}"/>
          </ac:spMkLst>
        </pc:spChg>
        <pc:spChg chg="add del mod">
          <ac:chgData name="Tetiana Yankovych (2529366)" userId="S::2529366@student.uwtsd.ac.uk::7cf02936-e3b7-48a2-aba5-e0043284d417" providerId="AD" clId="Web-{D0DEA13B-83A0-69D9-493F-AFBA4B5D8838}" dt="2026-08-06T15:54:16.604" v="60"/>
          <ac:spMkLst>
            <pc:docMk/>
            <pc:sldMk cId="344155220" sldId="273"/>
            <ac:spMk id="12" creationId="{2C05F3C6-7AC2-2F6E-5520-C220ABC49007}"/>
          </ac:spMkLst>
        </pc:spChg>
        <pc:spChg chg="add del mod">
          <ac:chgData name="Tetiana Yankovych (2529366)" userId="S::2529366@student.uwtsd.ac.uk::7cf02936-e3b7-48a2-aba5-e0043284d417" providerId="AD" clId="Web-{D0DEA13B-83A0-69D9-493F-AFBA4B5D8838}" dt="2026-08-06T15:54:58.840" v="63"/>
          <ac:spMkLst>
            <pc:docMk/>
            <pc:sldMk cId="344155220" sldId="273"/>
            <ac:spMk id="16" creationId="{57C8019F-DCBE-9B4C-01E6-B37E3A011EF6}"/>
          </ac:spMkLst>
        </pc:spChg>
        <pc:spChg chg="add del mod">
          <ac:chgData name="Tetiana Yankovych (2529366)" userId="S::2529366@student.uwtsd.ac.uk::7cf02936-e3b7-48a2-aba5-e0043284d417" providerId="AD" clId="Web-{D0DEA13B-83A0-69D9-493F-AFBA4B5D8838}" dt="2026-08-06T15:55:18.247" v="65"/>
          <ac:spMkLst>
            <pc:docMk/>
            <pc:sldMk cId="344155220" sldId="273"/>
            <ac:spMk id="20" creationId="{96417F72-C534-0288-1CB0-8926C93D5821}"/>
          </ac:spMkLst>
        </pc:spChg>
        <pc:spChg chg="add del mod">
          <ac:chgData name="Tetiana Yankovych (2529366)" userId="S::2529366@student.uwtsd.ac.uk::7cf02936-e3b7-48a2-aba5-e0043284d417" providerId="AD" clId="Web-{D0DEA13B-83A0-69D9-493F-AFBA4B5D8838}" dt="2026-08-06T15:58:26.361" v="237"/>
          <ac:spMkLst>
            <pc:docMk/>
            <pc:sldMk cId="344155220" sldId="273"/>
            <ac:spMk id="22" creationId="{3AFEB621-C331-F050-C494-D1B5B7494A10}"/>
          </ac:spMkLst>
        </pc:spChg>
        <pc:spChg chg="add del mod">
          <ac:chgData name="Tetiana Yankovych (2529366)" userId="S::2529366@student.uwtsd.ac.uk::7cf02936-e3b7-48a2-aba5-e0043284d417" providerId="AD" clId="Web-{D0DEA13B-83A0-69D9-493F-AFBA4B5D8838}" dt="2026-08-06T16:04:35.230" v="310"/>
          <ac:spMkLst>
            <pc:docMk/>
            <pc:sldMk cId="344155220" sldId="273"/>
            <ac:spMk id="24" creationId="{934E71F1-A6D3-787B-8168-C2973BF06669}"/>
          </ac:spMkLst>
        </pc:spChg>
        <pc:spChg chg="add mod">
          <ac:chgData name="Tetiana Yankovych (2529366)" userId="S::2529366@student.uwtsd.ac.uk::7cf02936-e3b7-48a2-aba5-e0043284d417" providerId="AD" clId="Web-{D0DEA13B-83A0-69D9-493F-AFBA4B5D8838}" dt="2026-08-06T16:05:00.825" v="314" actId="1076"/>
          <ac:spMkLst>
            <pc:docMk/>
            <pc:sldMk cId="344155220" sldId="273"/>
            <ac:spMk id="26" creationId="{BE8B0668-9F40-8606-0FFB-78F130AD82CB}"/>
          </ac:spMkLst>
        </pc:spChg>
        <pc:spChg chg="add mod">
          <ac:chgData name="Tetiana Yankovych (2529366)" userId="S::2529366@student.uwtsd.ac.uk::7cf02936-e3b7-48a2-aba5-e0043284d417" providerId="AD" clId="Web-{D0DEA13B-83A0-69D9-493F-AFBA4B5D8838}" dt="2026-08-06T16:11:33.226" v="327" actId="14100"/>
          <ac:spMkLst>
            <pc:docMk/>
            <pc:sldMk cId="344155220" sldId="273"/>
            <ac:spMk id="28" creationId="{5CD8DAB4-4078-C4ED-5AE5-BA483005F9AF}"/>
          </ac:spMkLst>
        </pc:spChg>
        <pc:graphicFrameChg chg="add del mod ord modGraphic">
          <ac:chgData name="Tetiana Yankovych (2529366)" userId="S::2529366@student.uwtsd.ac.uk::7cf02936-e3b7-48a2-aba5-e0043284d417" providerId="AD" clId="Web-{D0DEA13B-83A0-69D9-493F-AFBA4B5D8838}" dt="2026-08-06T15:54:13.761" v="59"/>
          <ac:graphicFrameMkLst>
            <pc:docMk/>
            <pc:sldMk cId="344155220" sldId="273"/>
            <ac:graphicFrameMk id="6" creationId="{C62B6876-AB6F-B85C-3725-5E3BD1B40930}"/>
          </ac:graphicFrameMkLst>
        </pc:graphicFrameChg>
        <pc:graphicFrameChg chg="add del mod modGraphic">
          <ac:chgData name="Tetiana Yankovych (2529366)" userId="S::2529366@student.uwtsd.ac.uk::7cf02936-e3b7-48a2-aba5-e0043284d417" providerId="AD" clId="Web-{D0DEA13B-83A0-69D9-493F-AFBA4B5D8838}" dt="2026-08-06T15:54:09.901" v="58"/>
          <ac:graphicFrameMkLst>
            <pc:docMk/>
            <pc:sldMk cId="344155220" sldId="273"/>
            <ac:graphicFrameMk id="8" creationId="{89FFDF6B-10A1-09CF-BECE-46D94E2E4E47}"/>
          </ac:graphicFrameMkLst>
        </pc:graphicFrameChg>
        <pc:graphicFrameChg chg="add del mod">
          <ac:chgData name="Tetiana Yankovych (2529366)" userId="S::2529366@student.uwtsd.ac.uk::7cf02936-e3b7-48a2-aba5-e0043284d417" providerId="AD" clId="Web-{D0DEA13B-83A0-69D9-493F-AFBA4B5D8838}" dt="2026-08-06T15:54:27.980" v="62"/>
          <ac:graphicFrameMkLst>
            <pc:docMk/>
            <pc:sldMk cId="344155220" sldId="273"/>
            <ac:graphicFrameMk id="10" creationId="{9D3A53BB-0353-3CBE-6F4B-C907448FAB75}"/>
          </ac:graphicFrameMkLst>
        </pc:graphicFrameChg>
        <pc:graphicFrameChg chg="add del mod ord modGraphic">
          <ac:chgData name="Tetiana Yankovych (2529366)" userId="S::2529366@student.uwtsd.ac.uk::7cf02936-e3b7-48a2-aba5-e0043284d417" providerId="AD" clId="Web-{D0DEA13B-83A0-69D9-493F-AFBA4B5D8838}" dt="2026-08-06T15:54:21.323" v="61"/>
          <ac:graphicFrameMkLst>
            <pc:docMk/>
            <pc:sldMk cId="344155220" sldId="273"/>
            <ac:graphicFrameMk id="14" creationId="{74D2FB89-AD48-5BF5-F409-4C1ABF3BAC6B}"/>
          </ac:graphicFrameMkLst>
        </pc:graphicFrameChg>
        <pc:graphicFrameChg chg="add del mod ord modGraphic">
          <ac:chgData name="Tetiana Yankovych (2529366)" userId="S::2529366@student.uwtsd.ac.uk::7cf02936-e3b7-48a2-aba5-e0043284d417" providerId="AD" clId="Web-{D0DEA13B-83A0-69D9-493F-AFBA4B5D8838}" dt="2026-08-06T15:55:04.199" v="64"/>
          <ac:graphicFrameMkLst>
            <pc:docMk/>
            <pc:sldMk cId="344155220" sldId="273"/>
            <ac:graphicFrameMk id="18" creationId="{06E72F5D-2DE2-A6A7-F0E1-3E5E2E31EA33}"/>
          </ac:graphicFrameMkLst>
        </pc:graphicFrameChg>
        <pc:graphicFrameChg chg="add mod ord modGraphic">
          <ac:chgData name="Tetiana Yankovych (2529366)" userId="S::2529366@student.uwtsd.ac.uk::7cf02936-e3b7-48a2-aba5-e0043284d417" providerId="AD" clId="Web-{D0DEA13B-83A0-69D9-493F-AFBA4B5D8838}" dt="2026-08-06T16:03:22.478" v="301"/>
          <ac:graphicFrameMkLst>
            <pc:docMk/>
            <pc:sldMk cId="344155220" sldId="273"/>
            <ac:graphicFrameMk id="21" creationId="{974CB214-5B5C-3C37-1956-E7573B4867F5}"/>
          </ac:graphicFrameMkLst>
        </pc:graphicFrameChg>
      </pc:sldChg>
      <pc:sldChg chg="modSp">
        <pc:chgData name="Tetiana Yankovych (2529366)" userId="S::2529366@student.uwtsd.ac.uk::7cf02936-e3b7-48a2-aba5-e0043284d417" providerId="AD" clId="Web-{D0DEA13B-83A0-69D9-493F-AFBA4B5D8838}" dt="2026-08-06T16:21:41.570" v="396" actId="20577"/>
        <pc:sldMkLst>
          <pc:docMk/>
          <pc:sldMk cId="3437410572" sldId="274"/>
        </pc:sldMkLst>
        <pc:spChg chg="mod">
          <ac:chgData name="Tetiana Yankovych (2529366)" userId="S::2529366@student.uwtsd.ac.uk::7cf02936-e3b7-48a2-aba5-e0043284d417" providerId="AD" clId="Web-{D0DEA13B-83A0-69D9-493F-AFBA4B5D8838}" dt="2026-08-06T16:21:15.116" v="388" actId="20577"/>
          <ac:spMkLst>
            <pc:docMk/>
            <pc:sldMk cId="3437410572" sldId="274"/>
            <ac:spMk id="2" creationId="{0FAD2278-6800-2AAE-8A6F-4705CBAA6C20}"/>
          </ac:spMkLst>
        </pc:spChg>
        <pc:spChg chg="mod">
          <ac:chgData name="Tetiana Yankovych (2529366)" userId="S::2529366@student.uwtsd.ac.uk::7cf02936-e3b7-48a2-aba5-e0043284d417" providerId="AD" clId="Web-{D0DEA13B-83A0-69D9-493F-AFBA4B5D8838}" dt="2026-08-06T16:21:41.570" v="396" actId="20577"/>
          <ac:spMkLst>
            <pc:docMk/>
            <pc:sldMk cId="3437410572" sldId="274"/>
            <ac:spMk id="3" creationId="{A92F007C-848C-0AA1-8778-9825958242BE}"/>
          </ac:spMkLst>
        </pc:spChg>
      </pc:sldChg>
      <pc:sldChg chg="del">
        <pc:chgData name="Tetiana Yankovych (2529366)" userId="S::2529366@student.uwtsd.ac.uk::7cf02936-e3b7-48a2-aba5-e0043284d417" providerId="AD" clId="Web-{D0DEA13B-83A0-69D9-493F-AFBA4B5D8838}" dt="2026-08-06T16:21:47.695" v="397"/>
        <pc:sldMkLst>
          <pc:docMk/>
          <pc:sldMk cId="1588365366" sldId="286"/>
        </pc:sldMkLst>
      </pc:sldChg>
      <pc:sldChg chg="addSp modSp mod setBg">
        <pc:chgData name="Tetiana Yankovych (2529366)" userId="S::2529366@student.uwtsd.ac.uk::7cf02936-e3b7-48a2-aba5-e0043284d417" providerId="AD" clId="Web-{D0DEA13B-83A0-69D9-493F-AFBA4B5D8838}" dt="2026-08-06T16:27:41.626" v="410"/>
        <pc:sldMkLst>
          <pc:docMk/>
          <pc:sldMk cId="195421970" sldId="291"/>
        </pc:sldMkLst>
        <pc:spChg chg="mod">
          <ac:chgData name="Tetiana Yankovych (2529366)" userId="S::2529366@student.uwtsd.ac.uk::7cf02936-e3b7-48a2-aba5-e0043284d417" providerId="AD" clId="Web-{D0DEA13B-83A0-69D9-493F-AFBA4B5D8838}" dt="2026-08-06T16:27:41.626" v="410"/>
          <ac:spMkLst>
            <pc:docMk/>
            <pc:sldMk cId="195421970" sldId="291"/>
            <ac:spMk id="2" creationId="{4CBA9886-258F-1BF1-92F7-E14E5E7BA2EF}"/>
          </ac:spMkLst>
        </pc:spChg>
        <pc:spChg chg="mod">
          <ac:chgData name="Tetiana Yankovych (2529366)" userId="S::2529366@student.uwtsd.ac.uk::7cf02936-e3b7-48a2-aba5-e0043284d417" providerId="AD" clId="Web-{D0DEA13B-83A0-69D9-493F-AFBA4B5D8838}" dt="2026-08-06T16:27:41.626" v="410"/>
          <ac:spMkLst>
            <pc:docMk/>
            <pc:sldMk cId="195421970" sldId="291"/>
            <ac:spMk id="3" creationId="{2A84675E-5C2C-6CD1-5B43-11F891DCBA5C}"/>
          </ac:spMkLst>
        </pc:spChg>
        <pc:spChg chg="mod ord">
          <ac:chgData name="Tetiana Yankovych (2529366)" userId="S::2529366@student.uwtsd.ac.uk::7cf02936-e3b7-48a2-aba5-e0043284d417" providerId="AD" clId="Web-{D0DEA13B-83A0-69D9-493F-AFBA4B5D8838}" dt="2026-08-06T16:27:41.626" v="410"/>
          <ac:spMkLst>
            <pc:docMk/>
            <pc:sldMk cId="195421970" sldId="291"/>
            <ac:spMk id="5" creationId="{68F7B257-8D39-075B-9504-062EC28B1F1A}"/>
          </ac:spMkLst>
        </pc:spChg>
        <pc:spChg chg="add">
          <ac:chgData name="Tetiana Yankovych (2529366)" userId="S::2529366@student.uwtsd.ac.uk::7cf02936-e3b7-48a2-aba5-e0043284d417" providerId="AD" clId="Web-{D0DEA13B-83A0-69D9-493F-AFBA4B5D8838}" dt="2026-08-06T16:27:41.626" v="410"/>
          <ac:spMkLst>
            <pc:docMk/>
            <pc:sldMk cId="195421970" sldId="291"/>
            <ac:spMk id="10" creationId="{743AA782-23D1-4521-8CAD-47662984AA08}"/>
          </ac:spMkLst>
        </pc:spChg>
        <pc:spChg chg="add">
          <ac:chgData name="Tetiana Yankovych (2529366)" userId="S::2529366@student.uwtsd.ac.uk::7cf02936-e3b7-48a2-aba5-e0043284d417" providerId="AD" clId="Web-{D0DEA13B-83A0-69D9-493F-AFBA4B5D8838}" dt="2026-08-06T16:27:41.626" v="410"/>
          <ac:spMkLst>
            <pc:docMk/>
            <pc:sldMk cId="195421970" sldId="291"/>
            <ac:spMk id="12" creationId="{71877DBC-BB60-40F0-AC93-2ACDBAAE60CE}"/>
          </ac:spMkLst>
        </pc:spChg>
        <pc:picChg chg="add mod">
          <ac:chgData name="Tetiana Yankovych (2529366)" userId="S::2529366@student.uwtsd.ac.uk::7cf02936-e3b7-48a2-aba5-e0043284d417" providerId="AD" clId="Web-{D0DEA13B-83A0-69D9-493F-AFBA4B5D8838}" dt="2026-08-06T16:27:41.626" v="410"/>
          <ac:picMkLst>
            <pc:docMk/>
            <pc:sldMk cId="195421970" sldId="291"/>
            <ac:picMk id="4" creationId="{F046984C-D73F-01D1-266E-6BE3515B65DE}"/>
          </ac:picMkLst>
        </pc:picChg>
      </pc:sldChg>
      <pc:sldChg chg="addSp modSp new mod setBg">
        <pc:chgData name="Tetiana Yankovych (2529366)" userId="S::2529366@student.uwtsd.ac.uk::7cf02936-e3b7-48a2-aba5-e0043284d417" providerId="AD" clId="Web-{D0DEA13B-83A0-69D9-493F-AFBA4B5D8838}" dt="2026-08-06T16:28:42.519" v="412"/>
        <pc:sldMkLst>
          <pc:docMk/>
          <pc:sldMk cId="2749462592" sldId="296"/>
        </pc:sldMkLst>
        <pc:spChg chg="mod">
          <ac:chgData name="Tetiana Yankovych (2529366)" userId="S::2529366@student.uwtsd.ac.uk::7cf02936-e3b7-48a2-aba5-e0043284d417" providerId="AD" clId="Web-{D0DEA13B-83A0-69D9-493F-AFBA4B5D8838}" dt="2026-08-06T16:28:42.519" v="412"/>
          <ac:spMkLst>
            <pc:docMk/>
            <pc:sldMk cId="2749462592" sldId="296"/>
            <ac:spMk id="2" creationId="{BAD7409D-054F-8301-68EA-F4273642D9FF}"/>
          </ac:spMkLst>
        </pc:spChg>
        <pc:spChg chg="mod">
          <ac:chgData name="Tetiana Yankovych (2529366)" userId="S::2529366@student.uwtsd.ac.uk::7cf02936-e3b7-48a2-aba5-e0043284d417" providerId="AD" clId="Web-{D0DEA13B-83A0-69D9-493F-AFBA4B5D8838}" dt="2026-08-06T16:28:42.519" v="412"/>
          <ac:spMkLst>
            <pc:docMk/>
            <pc:sldMk cId="2749462592" sldId="296"/>
            <ac:spMk id="3" creationId="{65932FDE-BA3D-B7E6-F169-11B030CC08B3}"/>
          </ac:spMkLst>
        </pc:spChg>
        <pc:spChg chg="mod ord">
          <ac:chgData name="Tetiana Yankovych (2529366)" userId="S::2529366@student.uwtsd.ac.uk::7cf02936-e3b7-48a2-aba5-e0043284d417" providerId="AD" clId="Web-{D0DEA13B-83A0-69D9-493F-AFBA4B5D8838}" dt="2026-08-06T16:28:42.519" v="412"/>
          <ac:spMkLst>
            <pc:docMk/>
            <pc:sldMk cId="2749462592" sldId="296"/>
            <ac:spMk id="4" creationId="{EFAE8FE7-2A15-58CB-28D6-DB6F2CF52439}"/>
          </ac:spMkLst>
        </pc:spChg>
        <pc:spChg chg="add">
          <ac:chgData name="Tetiana Yankovych (2529366)" userId="S::2529366@student.uwtsd.ac.uk::7cf02936-e3b7-48a2-aba5-e0043284d417" providerId="AD" clId="Web-{D0DEA13B-83A0-69D9-493F-AFBA4B5D8838}" dt="2026-08-06T16:28:42.519" v="412"/>
          <ac:spMkLst>
            <pc:docMk/>
            <pc:sldMk cId="2749462592" sldId="296"/>
            <ac:spMk id="10" creationId="{F13C74B1-5B17-4795-BED0-7140497B445A}"/>
          </ac:spMkLst>
        </pc:spChg>
        <pc:spChg chg="add">
          <ac:chgData name="Tetiana Yankovych (2529366)" userId="S::2529366@student.uwtsd.ac.uk::7cf02936-e3b7-48a2-aba5-e0043284d417" providerId="AD" clId="Web-{D0DEA13B-83A0-69D9-493F-AFBA4B5D8838}" dt="2026-08-06T16:28:42.519" v="412"/>
          <ac:spMkLst>
            <pc:docMk/>
            <pc:sldMk cId="2749462592" sldId="296"/>
            <ac:spMk id="12" creationId="{D4974D33-8DC5-464E-8C6D-BE58F0669C17}"/>
          </ac:spMkLst>
        </pc:spChg>
        <pc:picChg chg="add mod">
          <ac:chgData name="Tetiana Yankovych (2529366)" userId="S::2529366@student.uwtsd.ac.uk::7cf02936-e3b7-48a2-aba5-e0043284d417" providerId="AD" clId="Web-{D0DEA13B-83A0-69D9-493F-AFBA4B5D8838}" dt="2026-08-06T16:28:42.519" v="412"/>
          <ac:picMkLst>
            <pc:docMk/>
            <pc:sldMk cId="2749462592" sldId="296"/>
            <ac:picMk id="5" creationId="{C371EBA1-5A1C-77EB-64E6-0C2E7B758B99}"/>
          </ac:picMkLst>
        </pc:picChg>
      </pc:sldChg>
    </pc:docChg>
  </pc:docChgLst>
  <pc:docChgLst>
    <pc:chgData name="Akram Hussain (2523749)" userId="S::2523749@student.uwtsd.ac.uk::47c048a9-ff86-4a2b-bed6-8769ab04858a" providerId="AD" clId="Web-{FCC88751-8B4B-44D1-13DF-64E98DF00E5E}"/>
    <pc:docChg chg="modSld">
      <pc:chgData name="Akram Hussain (2523749)" userId="S::2523749@student.uwtsd.ac.uk::47c048a9-ff86-4a2b-bed6-8769ab04858a" providerId="AD" clId="Web-{FCC88751-8B4B-44D1-13DF-64E98DF00E5E}" dt="2026-08-04T13:39:26.153" v="63" actId="20577"/>
      <pc:docMkLst>
        <pc:docMk/>
      </pc:docMkLst>
      <pc:sldChg chg="modSp">
        <pc:chgData name="Akram Hussain (2523749)" userId="S::2523749@student.uwtsd.ac.uk::47c048a9-ff86-4a2b-bed6-8769ab04858a" providerId="AD" clId="Web-{FCC88751-8B4B-44D1-13DF-64E98DF00E5E}" dt="2026-08-04T13:33:24.123" v="52" actId="20577"/>
        <pc:sldMkLst>
          <pc:docMk/>
          <pc:sldMk cId="3236956545" sldId="281"/>
        </pc:sldMkLst>
        <pc:spChg chg="mod">
          <ac:chgData name="Akram Hussain (2523749)" userId="S::2523749@student.uwtsd.ac.uk::47c048a9-ff86-4a2b-bed6-8769ab04858a" providerId="AD" clId="Web-{FCC88751-8B4B-44D1-13DF-64E98DF00E5E}" dt="2026-08-04T13:33:24.123" v="52" actId="20577"/>
          <ac:spMkLst>
            <pc:docMk/>
            <pc:sldMk cId="3236956545" sldId="281"/>
            <ac:spMk id="3" creationId="{AE3F135E-D528-E6DE-2EF4-620C82F06DD2}"/>
          </ac:spMkLst>
        </pc:spChg>
      </pc:sldChg>
      <pc:sldChg chg="modSp">
        <pc:chgData name="Akram Hussain (2523749)" userId="S::2523749@student.uwtsd.ac.uk::47c048a9-ff86-4a2b-bed6-8769ab04858a" providerId="AD" clId="Web-{FCC88751-8B4B-44D1-13DF-64E98DF00E5E}" dt="2026-08-04T13:39:26.153" v="63" actId="20577"/>
        <pc:sldMkLst>
          <pc:docMk/>
          <pc:sldMk cId="1806205091" sldId="294"/>
        </pc:sldMkLst>
        <pc:spChg chg="mod">
          <ac:chgData name="Akram Hussain (2523749)" userId="S::2523749@student.uwtsd.ac.uk::47c048a9-ff86-4a2b-bed6-8769ab04858a" providerId="AD" clId="Web-{FCC88751-8B4B-44D1-13DF-64E98DF00E5E}" dt="2026-08-04T13:39:26.153" v="63" actId="20577"/>
          <ac:spMkLst>
            <pc:docMk/>
            <pc:sldMk cId="1806205091" sldId="294"/>
            <ac:spMk id="3" creationId="{4B840A71-DBD4-96BD-264A-41485E446D22}"/>
          </ac:spMkLst>
        </pc:spChg>
      </pc:sldChg>
    </pc:docChg>
  </pc:docChgLst>
  <pc:docChgLst>
    <pc:chgData name="Akram Hussain (2523749)" userId="S::2523749@student.uwtsd.ac.uk::47c048a9-ff86-4a2b-bed6-8769ab04858a" providerId="AD" clId="Web-{241C34B3-7344-2F83-C83D-22DDE1F265A0}"/>
    <pc:docChg chg="modSld">
      <pc:chgData name="Akram Hussain (2523749)" userId="S::2523749@student.uwtsd.ac.uk::47c048a9-ff86-4a2b-bed6-8769ab04858a" providerId="AD" clId="Web-{241C34B3-7344-2F83-C83D-22DDE1F265A0}" dt="2026-08-04T22:09:05.660" v="329"/>
      <pc:docMkLst>
        <pc:docMk/>
      </pc:docMkLst>
      <pc:sldChg chg="addSp delSp modSp">
        <pc:chgData name="Akram Hussain (2523749)" userId="S::2523749@student.uwtsd.ac.uk::47c048a9-ff86-4a2b-bed6-8769ab04858a" providerId="AD" clId="Web-{241C34B3-7344-2F83-C83D-22DDE1F265A0}" dt="2026-08-04T22:09:05.660" v="329"/>
        <pc:sldMkLst>
          <pc:docMk/>
          <pc:sldMk cId="3236956545" sldId="281"/>
        </pc:sldMkLst>
        <pc:spChg chg="mod">
          <ac:chgData name="Akram Hussain (2523749)" userId="S::2523749@student.uwtsd.ac.uk::47c048a9-ff86-4a2b-bed6-8769ab04858a" providerId="AD" clId="Web-{241C34B3-7344-2F83-C83D-22DDE1F265A0}" dt="2026-08-04T22:08:34.955" v="326" actId="14100"/>
          <ac:spMkLst>
            <pc:docMk/>
            <pc:sldMk cId="3236956545" sldId="281"/>
            <ac:spMk id="3" creationId="{AE3F135E-D528-E6DE-2EF4-620C82F06DD2}"/>
          </ac:spMkLst>
        </pc:spChg>
        <pc:picChg chg="add mod">
          <ac:chgData name="Akram Hussain (2523749)" userId="S::2523749@student.uwtsd.ac.uk::47c048a9-ff86-4a2b-bed6-8769ab04858a" providerId="AD" clId="Web-{241C34B3-7344-2F83-C83D-22DDE1F265A0}" dt="2026-08-04T22:06:27.790" v="318" actId="14100"/>
          <ac:picMkLst>
            <pc:docMk/>
            <pc:sldMk cId="3236956545" sldId="281"/>
            <ac:picMk id="4" creationId="{6F400B45-81DC-BAED-8964-240C69576E3F}"/>
          </ac:picMkLst>
        </pc:picChg>
        <pc:picChg chg="add mod">
          <ac:chgData name="Akram Hussain (2523749)" userId="S::2523749@student.uwtsd.ac.uk::47c048a9-ff86-4a2b-bed6-8769ab04858a" providerId="AD" clId="Web-{241C34B3-7344-2F83-C83D-22DDE1F265A0}" dt="2026-08-04T22:08:28.298" v="325" actId="14100"/>
          <ac:picMkLst>
            <pc:docMk/>
            <pc:sldMk cId="3236956545" sldId="281"/>
            <ac:picMk id="10" creationId="{4A2B81D0-EDA7-C3B7-B47A-3C69E3249CCF}"/>
          </ac:picMkLst>
        </pc:picChg>
      </pc:sldChg>
      <pc:sldChg chg="addSp delSp modSp">
        <pc:chgData name="Akram Hussain (2523749)" userId="S::2523749@student.uwtsd.ac.uk::47c048a9-ff86-4a2b-bed6-8769ab04858a" providerId="AD" clId="Web-{241C34B3-7344-2F83-C83D-22DDE1F265A0}" dt="2026-08-04T21:38:44.687" v="98"/>
        <pc:sldMkLst>
          <pc:docMk/>
          <pc:sldMk cId="1998266972" sldId="282"/>
        </pc:sldMkLst>
        <pc:spChg chg="mod">
          <ac:chgData name="Akram Hussain (2523749)" userId="S::2523749@student.uwtsd.ac.uk::47c048a9-ff86-4a2b-bed6-8769ab04858a" providerId="AD" clId="Web-{241C34B3-7344-2F83-C83D-22DDE1F265A0}" dt="2026-08-04T20:32:54.811" v="4" actId="1076"/>
          <ac:spMkLst>
            <pc:docMk/>
            <pc:sldMk cId="1998266972" sldId="282"/>
            <ac:spMk id="6" creationId="{189F33A5-B1F6-960B-5AEF-885EE4D59A78}"/>
          </ac:spMkLst>
        </pc:spChg>
        <pc:spChg chg="mod">
          <ac:chgData name="Akram Hussain (2523749)" userId="S::2523749@student.uwtsd.ac.uk::47c048a9-ff86-4a2b-bed6-8769ab04858a" providerId="AD" clId="Web-{241C34B3-7344-2F83-C83D-22DDE1F265A0}" dt="2026-08-04T20:41:17.803" v="10" actId="1076"/>
          <ac:spMkLst>
            <pc:docMk/>
            <pc:sldMk cId="1998266972" sldId="282"/>
            <ac:spMk id="11" creationId="{9293CAD5-C1D9-82AA-B9A6-83C85431C761}"/>
          </ac:spMkLst>
        </pc:spChg>
        <pc:spChg chg="mod">
          <ac:chgData name="Akram Hussain (2523749)" userId="S::2523749@student.uwtsd.ac.uk::47c048a9-ff86-4a2b-bed6-8769ab04858a" providerId="AD" clId="Web-{241C34B3-7344-2F83-C83D-22DDE1F265A0}" dt="2026-08-04T20:33:14.344" v="5" actId="1076"/>
          <ac:spMkLst>
            <pc:docMk/>
            <pc:sldMk cId="1998266972" sldId="282"/>
            <ac:spMk id="12" creationId="{3ACF7DDC-8B5F-A92C-963E-A35BF5E192FB}"/>
          </ac:spMkLst>
        </pc:spChg>
        <pc:spChg chg="mod">
          <ac:chgData name="Akram Hussain (2523749)" userId="S::2523749@student.uwtsd.ac.uk::47c048a9-ff86-4a2b-bed6-8769ab04858a" providerId="AD" clId="Web-{241C34B3-7344-2F83-C83D-22DDE1F265A0}" dt="2026-08-04T20:42:32.809" v="19" actId="1076"/>
          <ac:spMkLst>
            <pc:docMk/>
            <pc:sldMk cId="1998266972" sldId="282"/>
            <ac:spMk id="13" creationId="{ECABCEEF-7AE8-B059-B2B4-4B160D556C9A}"/>
          </ac:spMkLst>
        </pc:spChg>
        <pc:spChg chg="mod">
          <ac:chgData name="Akram Hussain (2523749)" userId="S::2523749@student.uwtsd.ac.uk::47c048a9-ff86-4a2b-bed6-8769ab04858a" providerId="AD" clId="Web-{241C34B3-7344-2F83-C83D-22DDE1F265A0}" dt="2026-08-04T20:41:45.227" v="14" actId="1076"/>
          <ac:spMkLst>
            <pc:docMk/>
            <pc:sldMk cId="1998266972" sldId="282"/>
            <ac:spMk id="14" creationId="{222A7F60-5EB0-E4F6-E295-15C78D7B76F9}"/>
          </ac:spMkLst>
        </pc:spChg>
        <pc:spChg chg="mod">
          <ac:chgData name="Akram Hussain (2523749)" userId="S::2523749@student.uwtsd.ac.uk::47c048a9-ff86-4a2b-bed6-8769ab04858a" providerId="AD" clId="Web-{241C34B3-7344-2F83-C83D-22DDE1F265A0}" dt="2026-08-04T20:42:26.699" v="18" actId="1076"/>
          <ac:spMkLst>
            <pc:docMk/>
            <pc:sldMk cId="1998266972" sldId="282"/>
            <ac:spMk id="15" creationId="{0D4A0407-FC50-DC12-9D97-5C2CF07D9971}"/>
          </ac:spMkLst>
        </pc:spChg>
        <pc:spChg chg="mod">
          <ac:chgData name="Akram Hussain (2523749)" userId="S::2523749@student.uwtsd.ac.uk::47c048a9-ff86-4a2b-bed6-8769ab04858a" providerId="AD" clId="Web-{241C34B3-7344-2F83-C83D-22DDE1F265A0}" dt="2026-08-04T20:43:01.592" v="20" actId="20577"/>
          <ac:spMkLst>
            <pc:docMk/>
            <pc:sldMk cId="1998266972" sldId="282"/>
            <ac:spMk id="16" creationId="{77F98E41-ED10-D391-E572-3021CE902E42}"/>
          </ac:spMkLst>
        </pc:spChg>
        <pc:spChg chg="mod">
          <ac:chgData name="Akram Hussain (2523749)" userId="S::2523749@student.uwtsd.ac.uk::47c048a9-ff86-4a2b-bed6-8769ab04858a" providerId="AD" clId="Web-{241C34B3-7344-2F83-C83D-22DDE1F265A0}" dt="2026-08-04T20:41:29.960" v="11" actId="1076"/>
          <ac:spMkLst>
            <pc:docMk/>
            <pc:sldMk cId="1998266972" sldId="282"/>
            <ac:spMk id="17" creationId="{D0A4612B-0116-9842-FA55-16331C6DE7F4}"/>
          </ac:spMkLst>
        </pc:spChg>
      </pc:sldChg>
      <pc:sldChg chg="addSp delSp modSp">
        <pc:chgData name="Akram Hussain (2523749)" userId="S::2523749@student.uwtsd.ac.uk::47c048a9-ff86-4a2b-bed6-8769ab04858a" providerId="AD" clId="Web-{241C34B3-7344-2F83-C83D-22DDE1F265A0}" dt="2026-08-04T21:39:58.583" v="104"/>
        <pc:sldMkLst>
          <pc:docMk/>
          <pc:sldMk cId="710348572" sldId="283"/>
        </pc:sldMkLst>
        <pc:spChg chg="add mod">
          <ac:chgData name="Akram Hussain (2523749)" userId="S::2523749@student.uwtsd.ac.uk::47c048a9-ff86-4a2b-bed6-8769ab04858a" providerId="AD" clId="Web-{241C34B3-7344-2F83-C83D-22DDE1F265A0}" dt="2026-08-04T21:39:19.971" v="101" actId="1076"/>
          <ac:spMkLst>
            <pc:docMk/>
            <pc:sldMk cId="710348572" sldId="283"/>
            <ac:spMk id="3" creationId="{3B5E2A43-E40E-EA31-7943-724F57066F55}"/>
          </ac:spMkLst>
        </pc:spChg>
        <pc:spChg chg="mod">
          <ac:chgData name="Akram Hussain (2523749)" userId="S::2523749@student.uwtsd.ac.uk::47c048a9-ff86-4a2b-bed6-8769ab04858a" providerId="AD" clId="Web-{241C34B3-7344-2F83-C83D-22DDE1F265A0}" dt="2026-08-04T21:04:15.506" v="35" actId="1076"/>
          <ac:spMkLst>
            <pc:docMk/>
            <pc:sldMk cId="710348572" sldId="283"/>
            <ac:spMk id="4" creationId="{4B68F89F-D53A-0E6F-A32B-D67FA89B1E67}"/>
          </ac:spMkLst>
        </pc:spChg>
        <pc:spChg chg="mod">
          <ac:chgData name="Akram Hussain (2523749)" userId="S::2523749@student.uwtsd.ac.uk::47c048a9-ff86-4a2b-bed6-8769ab04858a" providerId="AD" clId="Web-{241C34B3-7344-2F83-C83D-22DDE1F265A0}" dt="2026-08-04T21:39:08.845" v="99" actId="20577"/>
          <ac:spMkLst>
            <pc:docMk/>
            <pc:sldMk cId="710348572" sldId="283"/>
            <ac:spMk id="5" creationId="{5BFD1D5E-D8E9-0F0B-645D-7C977C337553}"/>
          </ac:spMkLst>
        </pc:spChg>
        <pc:spChg chg="mod">
          <ac:chgData name="Akram Hussain (2523749)" userId="S::2523749@student.uwtsd.ac.uk::47c048a9-ff86-4a2b-bed6-8769ab04858a" providerId="AD" clId="Web-{241C34B3-7344-2F83-C83D-22DDE1F265A0}" dt="2026-08-04T21:03:52.708" v="34" actId="20577"/>
          <ac:spMkLst>
            <pc:docMk/>
            <pc:sldMk cId="710348572" sldId="283"/>
            <ac:spMk id="16" creationId="{7CAE9DBA-91B5-0F9A-7AFB-CEA40C9C8B3F}"/>
          </ac:spMkLst>
        </pc:spChg>
        <pc:spChg chg="add mod">
          <ac:chgData name="Akram Hussain (2523749)" userId="S::2523749@student.uwtsd.ac.uk::47c048a9-ff86-4a2b-bed6-8769ab04858a" providerId="AD" clId="Web-{241C34B3-7344-2F83-C83D-22DDE1F265A0}" dt="2026-08-04T21:39:58.583" v="104"/>
          <ac:spMkLst>
            <pc:docMk/>
            <pc:sldMk cId="710348572" sldId="283"/>
            <ac:spMk id="29" creationId="{63F97E3E-6836-338B-0D3E-6694F7B313DB}"/>
          </ac:spMkLst>
        </pc:spChg>
      </pc:sldChg>
      <pc:sldChg chg="modSp">
        <pc:chgData name="Akram Hussain (2523749)" userId="S::2523749@student.uwtsd.ac.uk::47c048a9-ff86-4a2b-bed6-8769ab04858a" providerId="AD" clId="Web-{241C34B3-7344-2F83-C83D-22DDE1F265A0}" dt="2026-08-04T22:01:05.048" v="294" actId="20577"/>
        <pc:sldMkLst>
          <pc:docMk/>
          <pc:sldMk cId="349254685" sldId="289"/>
        </pc:sldMkLst>
        <pc:spChg chg="mod">
          <ac:chgData name="Akram Hussain (2523749)" userId="S::2523749@student.uwtsd.ac.uk::47c048a9-ff86-4a2b-bed6-8769ab04858a" providerId="AD" clId="Web-{241C34B3-7344-2F83-C83D-22DDE1F265A0}" dt="2026-08-04T22:01:05.048" v="294" actId="20577"/>
          <ac:spMkLst>
            <pc:docMk/>
            <pc:sldMk cId="349254685" sldId="289"/>
            <ac:spMk id="3" creationId="{9AF4C6AF-4722-B0F5-A3EC-F9D3B582E3B9}"/>
          </ac:spMkLst>
        </pc:spChg>
      </pc:sldChg>
      <pc:sldChg chg="addSp modSp">
        <pc:chgData name="Akram Hussain (2523749)" userId="S::2523749@student.uwtsd.ac.uk::47c048a9-ff86-4a2b-bed6-8769ab04858a" providerId="AD" clId="Web-{241C34B3-7344-2F83-C83D-22DDE1F265A0}" dt="2026-08-04T21:41:30.887" v="112" actId="1076"/>
        <pc:sldMkLst>
          <pc:docMk/>
          <pc:sldMk cId="1806205091" sldId="294"/>
        </pc:sldMkLst>
        <pc:spChg chg="mod">
          <ac:chgData name="Akram Hussain (2523749)" userId="S::2523749@student.uwtsd.ac.uk::47c048a9-ff86-4a2b-bed6-8769ab04858a" providerId="AD" clId="Web-{241C34B3-7344-2F83-C83D-22DDE1F265A0}" dt="2026-08-04T21:41:19.105" v="110" actId="20577"/>
          <ac:spMkLst>
            <pc:docMk/>
            <pc:sldMk cId="1806205091" sldId="294"/>
            <ac:spMk id="3" creationId="{4B840A71-DBD4-96BD-264A-41485E446D22}"/>
          </ac:spMkLst>
        </pc:spChg>
        <pc:spChg chg="add mod">
          <ac:chgData name="Akram Hussain (2523749)" userId="S::2523749@student.uwtsd.ac.uk::47c048a9-ff86-4a2b-bed6-8769ab04858a" providerId="AD" clId="Web-{241C34B3-7344-2F83-C83D-22DDE1F265A0}" dt="2026-08-04T21:41:30.887" v="112" actId="1076"/>
          <ac:spMkLst>
            <pc:docMk/>
            <pc:sldMk cId="1806205091" sldId="294"/>
            <ac:spMk id="4" creationId="{BD856A5D-DDE0-5D69-42F7-C37F2F3A2B66}"/>
          </ac:spMkLst>
        </pc:spChg>
        <pc:spChg chg="mod">
          <ac:chgData name="Akram Hussain (2523749)" userId="S::2523749@student.uwtsd.ac.uk::47c048a9-ff86-4a2b-bed6-8769ab04858a" providerId="AD" clId="Web-{241C34B3-7344-2F83-C83D-22DDE1F265A0}" dt="2026-08-04T20:51:52.242" v="24" actId="1076"/>
          <ac:spMkLst>
            <pc:docMk/>
            <pc:sldMk cId="1806205091" sldId="294"/>
            <ac:spMk id="11" creationId="{DA1A942E-1991-51FC-A0CB-1E34855C2BC3}"/>
          </ac:spMkLst>
        </pc:spChg>
      </pc:sldChg>
    </pc:docChg>
  </pc:docChgLst>
  <pc:docChgLst>
    <pc:chgData name="Jeante Lamar Newell (2527533)" userId="S::2527533@student.uwtsd.ac.uk::6536686f-1418-46ec-acd2-189dd4b3074d" providerId="AD" clId="Web-{73D570B3-58E7-FD27-BA2A-13E6A428D563}"/>
    <pc:docChg chg="modSld">
      <pc:chgData name="Jeante Lamar Newell (2527533)" userId="S::2527533@student.uwtsd.ac.uk::6536686f-1418-46ec-acd2-189dd4b3074d" providerId="AD" clId="Web-{73D570B3-58E7-FD27-BA2A-13E6A428D563}" dt="2026-08-07T15:27:35.151" v="11" actId="20577"/>
      <pc:docMkLst>
        <pc:docMk/>
      </pc:docMkLst>
      <pc:sldChg chg="modSp">
        <pc:chgData name="Jeante Lamar Newell (2527533)" userId="S::2527533@student.uwtsd.ac.uk::6536686f-1418-46ec-acd2-189dd4b3074d" providerId="AD" clId="Web-{73D570B3-58E7-FD27-BA2A-13E6A428D563}" dt="2026-08-07T15:27:35.151" v="11" actId="20577"/>
        <pc:sldMkLst>
          <pc:docMk/>
          <pc:sldMk cId="4222689145" sldId="261"/>
        </pc:sldMkLst>
        <pc:spChg chg="mod">
          <ac:chgData name="Jeante Lamar Newell (2527533)" userId="S::2527533@student.uwtsd.ac.uk::6536686f-1418-46ec-acd2-189dd4b3074d" providerId="AD" clId="Web-{73D570B3-58E7-FD27-BA2A-13E6A428D563}" dt="2026-08-07T15:27:35.151" v="11" actId="20577"/>
          <ac:spMkLst>
            <pc:docMk/>
            <pc:sldMk cId="4222689145" sldId="261"/>
            <ac:spMk id="2" creationId="{E31897CE-CCC0-A9AC-6C6B-9F6F833CC52C}"/>
          </ac:spMkLst>
        </pc:spChg>
      </pc:sldChg>
      <pc:sldChg chg="modSp">
        <pc:chgData name="Jeante Lamar Newell (2527533)" userId="S::2527533@student.uwtsd.ac.uk::6536686f-1418-46ec-acd2-189dd4b3074d" providerId="AD" clId="Web-{73D570B3-58E7-FD27-BA2A-13E6A428D563}" dt="2026-08-07T15:25:46.974" v="0" actId="1076"/>
        <pc:sldMkLst>
          <pc:docMk/>
          <pc:sldMk cId="1488264888" sldId="276"/>
        </pc:sldMkLst>
        <pc:spChg chg="mod">
          <ac:chgData name="Jeante Lamar Newell (2527533)" userId="S::2527533@student.uwtsd.ac.uk::6536686f-1418-46ec-acd2-189dd4b3074d" providerId="AD" clId="Web-{73D570B3-58E7-FD27-BA2A-13E6A428D563}" dt="2026-08-07T15:25:46.974" v="0" actId="1076"/>
          <ac:spMkLst>
            <pc:docMk/>
            <pc:sldMk cId="1488264888" sldId="276"/>
            <ac:spMk id="12" creationId="{587D927D-0496-EF96-B22F-E902E12366E1}"/>
          </ac:spMkLst>
        </pc:spChg>
      </pc:sldChg>
      <pc:sldChg chg="modSp">
        <pc:chgData name="Jeante Lamar Newell (2527533)" userId="S::2527533@student.uwtsd.ac.uk::6536686f-1418-46ec-acd2-189dd4b3074d" providerId="AD" clId="Web-{73D570B3-58E7-FD27-BA2A-13E6A428D563}" dt="2026-08-07T15:25:59.475" v="1" actId="20577"/>
        <pc:sldMkLst>
          <pc:docMk/>
          <pc:sldMk cId="1589490114" sldId="287"/>
        </pc:sldMkLst>
        <pc:spChg chg="mod">
          <ac:chgData name="Jeante Lamar Newell (2527533)" userId="S::2527533@student.uwtsd.ac.uk::6536686f-1418-46ec-acd2-189dd4b3074d" providerId="AD" clId="Web-{73D570B3-58E7-FD27-BA2A-13E6A428D563}" dt="2026-08-07T15:25:59.475" v="1" actId="20577"/>
          <ac:spMkLst>
            <pc:docMk/>
            <pc:sldMk cId="1589490114" sldId="287"/>
            <ac:spMk id="3" creationId="{D7EDCB22-3A1F-1CC3-0EF1-7A0B16A9448C}"/>
          </ac:spMkLst>
        </pc:spChg>
      </pc:sldChg>
    </pc:docChg>
  </pc:docChgLst>
  <pc:docChgLst>
    <pc:chgData name="Jeante Lamar Newell (2527533)" userId="6536686f-1418-46ec-acd2-189dd4b3074d" providerId="ADAL" clId="{0A9E15E6-8EBE-4F33-82CF-6AAE96653F4F}"/>
    <pc:docChg chg="undo custSel modSld">
      <pc:chgData name="Jeante Lamar Newell (2527533)" userId="6536686f-1418-46ec-acd2-189dd4b3074d" providerId="ADAL" clId="{0A9E15E6-8EBE-4F33-82CF-6AAE96653F4F}" dt="2026-07-28T15:45:10.961" v="1714" actId="1076"/>
      <pc:docMkLst>
        <pc:docMk/>
      </pc:docMkLst>
      <pc:sldChg chg="modSp mod">
        <pc:chgData name="Jeante Lamar Newell (2527533)" userId="6536686f-1418-46ec-acd2-189dd4b3074d" providerId="ADAL" clId="{0A9E15E6-8EBE-4F33-82CF-6AAE96653F4F}" dt="2026-07-28T14:47:07.728" v="197" actId="20577"/>
        <pc:sldMkLst>
          <pc:docMk/>
          <pc:sldMk cId="2962117321" sldId="258"/>
        </pc:sldMkLst>
        <pc:spChg chg="mod">
          <ac:chgData name="Jeante Lamar Newell (2527533)" userId="6536686f-1418-46ec-acd2-189dd4b3074d" providerId="ADAL" clId="{0A9E15E6-8EBE-4F33-82CF-6AAE96653F4F}" dt="2026-07-28T14:47:07.728" v="197" actId="20577"/>
          <ac:spMkLst>
            <pc:docMk/>
            <pc:sldMk cId="2962117321" sldId="258"/>
            <ac:spMk id="3" creationId="{C9472314-7F14-6FA9-891C-799657E55802}"/>
          </ac:spMkLst>
        </pc:spChg>
      </pc:sldChg>
      <pc:sldChg chg="addSp delSp modSp mod">
        <pc:chgData name="Jeante Lamar Newell (2527533)" userId="6536686f-1418-46ec-acd2-189dd4b3074d" providerId="ADAL" clId="{0A9E15E6-8EBE-4F33-82CF-6AAE96653F4F}" dt="2026-07-28T15:10:12.107" v="1307" actId="20577"/>
        <pc:sldMkLst>
          <pc:docMk/>
          <pc:sldMk cId="1426741612" sldId="259"/>
        </pc:sldMkLst>
        <pc:spChg chg="add mod">
          <ac:chgData name="Jeante Lamar Newell (2527533)" userId="6536686f-1418-46ec-acd2-189dd4b3074d" providerId="ADAL" clId="{0A9E15E6-8EBE-4F33-82CF-6AAE96653F4F}" dt="2026-07-28T15:10:12.107" v="1307" actId="20577"/>
          <ac:spMkLst>
            <pc:docMk/>
            <pc:sldMk cId="1426741612" sldId="259"/>
            <ac:spMk id="6" creationId="{E4E65AEF-24A4-3C2F-88EC-C8FC397961EA}"/>
          </ac:spMkLst>
        </pc:spChg>
      </pc:sldChg>
      <pc:sldChg chg="modSp mod">
        <pc:chgData name="Jeante Lamar Newell (2527533)" userId="6536686f-1418-46ec-acd2-189dd4b3074d" providerId="ADAL" clId="{0A9E15E6-8EBE-4F33-82CF-6AAE96653F4F}" dt="2026-07-28T15:12:39.953" v="1430" actId="20577"/>
        <pc:sldMkLst>
          <pc:docMk/>
          <pc:sldMk cId="3579173285" sldId="260"/>
        </pc:sldMkLst>
        <pc:spChg chg="mod">
          <ac:chgData name="Jeante Lamar Newell (2527533)" userId="6536686f-1418-46ec-acd2-189dd4b3074d" providerId="ADAL" clId="{0A9E15E6-8EBE-4F33-82CF-6AAE96653F4F}" dt="2026-07-28T14:59:36.712" v="945" actId="313"/>
          <ac:spMkLst>
            <pc:docMk/>
            <pc:sldMk cId="3579173285" sldId="260"/>
            <ac:spMk id="2" creationId="{1CA213C4-C906-11C6-1048-937434CAE9F6}"/>
          </ac:spMkLst>
        </pc:spChg>
        <pc:spChg chg="mod">
          <ac:chgData name="Jeante Lamar Newell (2527533)" userId="6536686f-1418-46ec-acd2-189dd4b3074d" providerId="ADAL" clId="{0A9E15E6-8EBE-4F33-82CF-6AAE96653F4F}" dt="2026-07-28T15:12:39.953" v="1430" actId="20577"/>
          <ac:spMkLst>
            <pc:docMk/>
            <pc:sldMk cId="3579173285" sldId="260"/>
            <ac:spMk id="3" creationId="{CA81A11B-6D7A-8804-EA78-C86B41DE1F0B}"/>
          </ac:spMkLst>
        </pc:spChg>
      </pc:sldChg>
      <pc:sldChg chg="addSp delSp modSp mod">
        <pc:chgData name="Jeante Lamar Newell (2527533)" userId="6536686f-1418-46ec-acd2-189dd4b3074d" providerId="ADAL" clId="{0A9E15E6-8EBE-4F33-82CF-6AAE96653F4F}" dt="2026-07-28T15:45:10.961" v="1714" actId="1076"/>
        <pc:sldMkLst>
          <pc:docMk/>
          <pc:sldMk cId="2909098766" sldId="265"/>
        </pc:sldMkLst>
        <pc:spChg chg="mod">
          <ac:chgData name="Jeante Lamar Newell (2527533)" userId="6536686f-1418-46ec-acd2-189dd4b3074d" providerId="ADAL" clId="{0A9E15E6-8EBE-4F33-82CF-6AAE96653F4F}" dt="2026-07-28T15:23:16.490" v="1510" actId="1076"/>
          <ac:spMkLst>
            <pc:docMk/>
            <pc:sldMk cId="2909098766" sldId="265"/>
            <ac:spMk id="3" creationId="{2E7FBEFA-BADE-B0F0-278C-11A1D775E6F2}"/>
          </ac:spMkLst>
        </pc:spChg>
        <pc:spChg chg="add mod">
          <ac:chgData name="Jeante Lamar Newell (2527533)" userId="6536686f-1418-46ec-acd2-189dd4b3074d" providerId="ADAL" clId="{0A9E15E6-8EBE-4F33-82CF-6AAE96653F4F}" dt="2026-07-28T15:23:54.082" v="1515" actId="20577"/>
          <ac:spMkLst>
            <pc:docMk/>
            <pc:sldMk cId="2909098766" sldId="265"/>
            <ac:spMk id="4" creationId="{43902274-3D39-0519-BB2E-4DE178836D9B}"/>
          </ac:spMkLst>
        </pc:spChg>
        <pc:spChg chg="add mod">
          <ac:chgData name="Jeante Lamar Newell (2527533)" userId="6536686f-1418-46ec-acd2-189dd4b3074d" providerId="ADAL" clId="{0A9E15E6-8EBE-4F33-82CF-6AAE96653F4F}" dt="2026-07-28T15:23:47.806" v="1511" actId="1076"/>
          <ac:spMkLst>
            <pc:docMk/>
            <pc:sldMk cId="2909098766" sldId="265"/>
            <ac:spMk id="7" creationId="{08DBB471-3336-55B4-AB0C-1DD9017E8842}"/>
          </ac:spMkLst>
        </pc:spChg>
        <pc:spChg chg="add mod">
          <ac:chgData name="Jeante Lamar Newell (2527533)" userId="6536686f-1418-46ec-acd2-189dd4b3074d" providerId="ADAL" clId="{0A9E15E6-8EBE-4F33-82CF-6AAE96653F4F}" dt="2026-07-28T15:38:14.969" v="1601" actId="20577"/>
          <ac:spMkLst>
            <pc:docMk/>
            <pc:sldMk cId="2909098766" sldId="265"/>
            <ac:spMk id="9" creationId="{290078A4-E45B-0F0E-EE19-E3608B449088}"/>
          </ac:spMkLst>
        </pc:spChg>
        <pc:spChg chg="add mod">
          <ac:chgData name="Jeante Lamar Newell (2527533)" userId="6536686f-1418-46ec-acd2-189dd4b3074d" providerId="ADAL" clId="{0A9E15E6-8EBE-4F33-82CF-6AAE96653F4F}" dt="2026-07-28T15:24:07.066" v="1520" actId="20577"/>
          <ac:spMkLst>
            <pc:docMk/>
            <pc:sldMk cId="2909098766" sldId="265"/>
            <ac:spMk id="11" creationId="{F9C087A0-85CC-69D0-53C1-024C4620B731}"/>
          </ac:spMkLst>
        </pc:spChg>
        <pc:spChg chg="add mod">
          <ac:chgData name="Jeante Lamar Newell (2527533)" userId="6536686f-1418-46ec-acd2-189dd4b3074d" providerId="ADAL" clId="{0A9E15E6-8EBE-4F33-82CF-6AAE96653F4F}" dt="2026-07-28T15:24:56.663" v="1545" actId="14100"/>
          <ac:spMkLst>
            <pc:docMk/>
            <pc:sldMk cId="2909098766" sldId="265"/>
            <ac:spMk id="12" creationId="{0FE281BE-043F-E91D-1E2B-634E1D2B77B4}"/>
          </ac:spMkLst>
        </pc:spChg>
        <pc:spChg chg="add mod">
          <ac:chgData name="Jeante Lamar Newell (2527533)" userId="6536686f-1418-46ec-acd2-189dd4b3074d" providerId="ADAL" clId="{0A9E15E6-8EBE-4F33-82CF-6AAE96653F4F}" dt="2026-07-28T15:40:10.009" v="1634" actId="14100"/>
          <ac:spMkLst>
            <pc:docMk/>
            <pc:sldMk cId="2909098766" sldId="265"/>
            <ac:spMk id="20" creationId="{897C2627-782B-EFAB-D365-CDD1D97AC29E}"/>
          </ac:spMkLst>
        </pc:spChg>
        <pc:spChg chg="add mod">
          <ac:chgData name="Jeante Lamar Newell (2527533)" userId="6536686f-1418-46ec-acd2-189dd4b3074d" providerId="ADAL" clId="{0A9E15E6-8EBE-4F33-82CF-6AAE96653F4F}" dt="2026-07-28T15:40:15.792" v="1639" actId="20577"/>
          <ac:spMkLst>
            <pc:docMk/>
            <pc:sldMk cId="2909098766" sldId="265"/>
            <ac:spMk id="22" creationId="{BBEE0657-046E-6D55-36B0-7E817E1FE5F0}"/>
          </ac:spMkLst>
        </pc:spChg>
        <pc:spChg chg="add mod">
          <ac:chgData name="Jeante Lamar Newell (2527533)" userId="6536686f-1418-46ec-acd2-189dd4b3074d" providerId="ADAL" clId="{0A9E15E6-8EBE-4F33-82CF-6AAE96653F4F}" dt="2026-07-28T15:23:47.806" v="1511" actId="1076"/>
          <ac:spMkLst>
            <pc:docMk/>
            <pc:sldMk cId="2909098766" sldId="265"/>
            <ac:spMk id="24" creationId="{8E97CE12-81F9-82CB-8ECF-BA4DA9C07FFA}"/>
          </ac:spMkLst>
        </pc:spChg>
        <pc:spChg chg="add mod">
          <ac:chgData name="Jeante Lamar Newell (2527533)" userId="6536686f-1418-46ec-acd2-189dd4b3074d" providerId="ADAL" clId="{0A9E15E6-8EBE-4F33-82CF-6AAE96653F4F}" dt="2026-07-28T15:23:10.406" v="1509" actId="1076"/>
          <ac:spMkLst>
            <pc:docMk/>
            <pc:sldMk cId="2909098766" sldId="265"/>
            <ac:spMk id="26" creationId="{4A20D128-55AD-7530-19EF-B139CF86885A}"/>
          </ac:spMkLst>
        </pc:spChg>
        <pc:spChg chg="add mod">
          <ac:chgData name="Jeante Lamar Newell (2527533)" userId="6536686f-1418-46ec-acd2-189dd4b3074d" providerId="ADAL" clId="{0A9E15E6-8EBE-4F33-82CF-6AAE96653F4F}" dt="2026-07-28T15:25:35.671" v="1553" actId="20577"/>
          <ac:spMkLst>
            <pc:docMk/>
            <pc:sldMk cId="2909098766" sldId="265"/>
            <ac:spMk id="30" creationId="{E6459C9C-2F5E-1E80-83E0-F2C8A5752320}"/>
          </ac:spMkLst>
        </pc:spChg>
        <pc:spChg chg="add mod">
          <ac:chgData name="Jeante Lamar Newell (2527533)" userId="6536686f-1418-46ec-acd2-189dd4b3074d" providerId="ADAL" clId="{0A9E15E6-8EBE-4F33-82CF-6AAE96653F4F}" dt="2026-07-28T15:26:00.538" v="1563" actId="20577"/>
          <ac:spMkLst>
            <pc:docMk/>
            <pc:sldMk cId="2909098766" sldId="265"/>
            <ac:spMk id="32" creationId="{05EA815F-8A08-43E2-A194-D2805668FE18}"/>
          </ac:spMkLst>
        </pc:spChg>
        <pc:spChg chg="add mod">
          <ac:chgData name="Jeante Lamar Newell (2527533)" userId="6536686f-1418-46ec-acd2-189dd4b3074d" providerId="ADAL" clId="{0A9E15E6-8EBE-4F33-82CF-6AAE96653F4F}" dt="2026-07-28T15:44:20.083" v="1676" actId="14100"/>
          <ac:spMkLst>
            <pc:docMk/>
            <pc:sldMk cId="2909098766" sldId="265"/>
            <ac:spMk id="34" creationId="{4DA21C64-11DD-1BB9-A463-97C763733AD0}"/>
          </ac:spMkLst>
        </pc:spChg>
        <pc:spChg chg="add mod">
          <ac:chgData name="Jeante Lamar Newell (2527533)" userId="6536686f-1418-46ec-acd2-189dd4b3074d" providerId="ADAL" clId="{0A9E15E6-8EBE-4F33-82CF-6AAE96653F4F}" dt="2026-07-28T15:44:39.322" v="1693" actId="14100"/>
          <ac:spMkLst>
            <pc:docMk/>
            <pc:sldMk cId="2909098766" sldId="265"/>
            <ac:spMk id="36" creationId="{AADDA33B-B360-4CDF-8203-294622AF27C5}"/>
          </ac:spMkLst>
        </pc:spChg>
        <pc:spChg chg="add mod">
          <ac:chgData name="Jeante Lamar Newell (2527533)" userId="6536686f-1418-46ec-acd2-189dd4b3074d" providerId="ADAL" clId="{0A9E15E6-8EBE-4F33-82CF-6AAE96653F4F}" dt="2026-07-28T15:45:00.684" v="1704" actId="20577"/>
          <ac:spMkLst>
            <pc:docMk/>
            <pc:sldMk cId="2909098766" sldId="265"/>
            <ac:spMk id="38" creationId="{498F5E4F-8975-A3BB-B04D-E0DC345C269C}"/>
          </ac:spMkLst>
        </pc:spChg>
        <pc:spChg chg="add mod">
          <ac:chgData name="Jeante Lamar Newell (2527533)" userId="6536686f-1418-46ec-acd2-189dd4b3074d" providerId="ADAL" clId="{0A9E15E6-8EBE-4F33-82CF-6AAE96653F4F}" dt="2026-07-28T15:45:10.961" v="1714" actId="1076"/>
          <ac:spMkLst>
            <pc:docMk/>
            <pc:sldMk cId="2909098766" sldId="265"/>
            <ac:spMk id="40" creationId="{71690AAF-060A-482D-E6CF-CF740484E353}"/>
          </ac:spMkLst>
        </pc:spChg>
        <pc:spChg chg="add mod">
          <ac:chgData name="Jeante Lamar Newell (2527533)" userId="6536686f-1418-46ec-acd2-189dd4b3074d" providerId="ADAL" clId="{0A9E15E6-8EBE-4F33-82CF-6AAE96653F4F}" dt="2026-07-28T15:38:36.984" v="1613" actId="20577"/>
          <ac:spMkLst>
            <pc:docMk/>
            <pc:sldMk cId="2909098766" sldId="265"/>
            <ac:spMk id="42" creationId="{3328FD7F-D5C8-E70A-0477-9855F2F531F8}"/>
          </ac:spMkLst>
        </pc:spChg>
      </pc:sldChg>
    </pc:docChg>
  </pc:docChgLst>
  <pc:docChgLst>
    <pc:chgData name="Jeante Lamar Newell (2527533)" userId="S::2527533@student.uwtsd.ac.uk::6536686f-1418-46ec-acd2-189dd4b3074d" providerId="AD" clId="Web-{C9447784-9047-A687-633F-212F41C721BE}"/>
    <pc:docChg chg="modSld">
      <pc:chgData name="Jeante Lamar Newell (2527533)" userId="S::2527533@student.uwtsd.ac.uk::6536686f-1418-46ec-acd2-189dd4b3074d" providerId="AD" clId="Web-{C9447784-9047-A687-633F-212F41C721BE}" dt="2026-08-04T15:37:03.233" v="1738" actId="1076"/>
      <pc:docMkLst>
        <pc:docMk/>
      </pc:docMkLst>
      <pc:sldChg chg="modSp">
        <pc:chgData name="Jeante Lamar Newell (2527533)" userId="S::2527533@student.uwtsd.ac.uk::6536686f-1418-46ec-acd2-189dd4b3074d" providerId="AD" clId="Web-{C9447784-9047-A687-633F-212F41C721BE}" dt="2026-08-04T14:18:23.706" v="956" actId="20577"/>
        <pc:sldMkLst>
          <pc:docMk/>
          <pc:sldMk cId="2962117321" sldId="258"/>
        </pc:sldMkLst>
        <pc:spChg chg="mod">
          <ac:chgData name="Jeante Lamar Newell (2527533)" userId="S::2527533@student.uwtsd.ac.uk::6536686f-1418-46ec-acd2-189dd4b3074d" providerId="AD" clId="Web-{C9447784-9047-A687-633F-212F41C721BE}" dt="2026-08-04T14:18:23.706" v="956" actId="20577"/>
          <ac:spMkLst>
            <pc:docMk/>
            <pc:sldMk cId="2962117321" sldId="258"/>
            <ac:spMk id="2" creationId="{28AC0925-C80D-03B2-9CB2-80754DE5343E}"/>
          </ac:spMkLst>
        </pc:spChg>
        <pc:spChg chg="mod">
          <ac:chgData name="Jeante Lamar Newell (2527533)" userId="S::2527533@student.uwtsd.ac.uk::6536686f-1418-46ec-acd2-189dd4b3074d" providerId="AD" clId="Web-{C9447784-9047-A687-633F-212F41C721BE}" dt="2026-08-04T13:24:37.137" v="280" actId="20577"/>
          <ac:spMkLst>
            <pc:docMk/>
            <pc:sldMk cId="2962117321" sldId="258"/>
            <ac:spMk id="3" creationId="{C9472314-7F14-6FA9-891C-799657E55802}"/>
          </ac:spMkLst>
        </pc:spChg>
      </pc:sldChg>
      <pc:sldChg chg="modSp">
        <pc:chgData name="Jeante Lamar Newell (2527533)" userId="S::2527533@student.uwtsd.ac.uk::6536686f-1418-46ec-acd2-189dd4b3074d" providerId="AD" clId="Web-{C9447784-9047-A687-633F-212F41C721BE}" dt="2026-08-04T14:18:16.643" v="955" actId="20577"/>
        <pc:sldMkLst>
          <pc:docMk/>
          <pc:sldMk cId="1426741612" sldId="259"/>
        </pc:sldMkLst>
        <pc:spChg chg="mod">
          <ac:chgData name="Jeante Lamar Newell (2527533)" userId="S::2527533@student.uwtsd.ac.uk::6536686f-1418-46ec-acd2-189dd4b3074d" providerId="AD" clId="Web-{C9447784-9047-A687-633F-212F41C721BE}" dt="2026-08-04T14:18:16.643" v="955" actId="20577"/>
          <ac:spMkLst>
            <pc:docMk/>
            <pc:sldMk cId="1426741612" sldId="259"/>
            <ac:spMk id="2" creationId="{5FB69063-314A-2648-2FED-437387B9AAE9}"/>
          </ac:spMkLst>
        </pc:spChg>
        <pc:spChg chg="mod">
          <ac:chgData name="Jeante Lamar Newell (2527533)" userId="S::2527533@student.uwtsd.ac.uk::6536686f-1418-46ec-acd2-189dd4b3074d" providerId="AD" clId="Web-{C9447784-9047-A687-633F-212F41C721BE}" dt="2026-08-04T13:06:25.229" v="144" actId="1076"/>
          <ac:spMkLst>
            <pc:docMk/>
            <pc:sldMk cId="1426741612" sldId="259"/>
            <ac:spMk id="6" creationId="{E4E65AEF-24A4-3C2F-88EC-C8FC397961EA}"/>
          </ac:spMkLst>
        </pc:spChg>
      </pc:sldChg>
      <pc:sldChg chg="addSp delSp modSp mod setBg">
        <pc:chgData name="Jeante Lamar Newell (2527533)" userId="S::2527533@student.uwtsd.ac.uk::6536686f-1418-46ec-acd2-189dd4b3074d" providerId="AD" clId="Web-{C9447784-9047-A687-633F-212F41C721BE}" dt="2026-08-04T15:24:31.464" v="1647" actId="1076"/>
        <pc:sldMkLst>
          <pc:docMk/>
          <pc:sldMk cId="3579173285" sldId="260"/>
        </pc:sldMkLst>
        <pc:spChg chg="mod">
          <ac:chgData name="Jeante Lamar Newell (2527533)" userId="S::2527533@student.uwtsd.ac.uk::6536686f-1418-46ec-acd2-189dd4b3074d" providerId="AD" clId="Web-{C9447784-9047-A687-633F-212F41C721BE}" dt="2026-08-04T14:56:43.545" v="1538"/>
          <ac:spMkLst>
            <pc:docMk/>
            <pc:sldMk cId="3579173285" sldId="260"/>
            <ac:spMk id="2" creationId="{1CA213C4-C906-11C6-1048-937434CAE9F6}"/>
          </ac:spMkLst>
        </pc:spChg>
        <pc:spChg chg="mod">
          <ac:chgData name="Jeante Lamar Newell (2527533)" userId="S::2527533@student.uwtsd.ac.uk::6536686f-1418-46ec-acd2-189dd4b3074d" providerId="AD" clId="Web-{C9447784-9047-A687-633F-212F41C721BE}" dt="2026-08-04T15:21:26.487" v="1624" actId="20577"/>
          <ac:spMkLst>
            <pc:docMk/>
            <pc:sldMk cId="3579173285" sldId="260"/>
            <ac:spMk id="3" creationId="{CA81A11B-6D7A-8804-EA78-C86B41DE1F0B}"/>
          </ac:spMkLst>
        </pc:spChg>
        <pc:spChg chg="mod ord">
          <ac:chgData name="Jeante Lamar Newell (2527533)" userId="S::2527533@student.uwtsd.ac.uk::6536686f-1418-46ec-acd2-189dd4b3074d" providerId="AD" clId="Web-{C9447784-9047-A687-633F-212F41C721BE}" dt="2026-08-04T14:56:43.545" v="1538"/>
          <ac:spMkLst>
            <pc:docMk/>
            <pc:sldMk cId="3579173285" sldId="260"/>
            <ac:spMk id="5" creationId="{30D503C8-27C6-612B-9EBE-CE5C5283BE6B}"/>
          </ac:spMkLst>
        </pc:spChg>
        <pc:spChg chg="add mod">
          <ac:chgData name="Jeante Lamar Newell (2527533)" userId="S::2527533@student.uwtsd.ac.uk::6536686f-1418-46ec-acd2-189dd4b3074d" providerId="AD" clId="Web-{C9447784-9047-A687-633F-212F41C721BE}" dt="2026-08-04T15:24:31.464" v="1647" actId="1076"/>
          <ac:spMkLst>
            <pc:docMk/>
            <pc:sldMk cId="3579173285" sldId="260"/>
            <ac:spMk id="6" creationId="{2E95FAD1-6EA4-45DE-BCAD-5F504F3E377E}"/>
          </ac:spMkLst>
        </pc:spChg>
        <pc:spChg chg="add">
          <ac:chgData name="Jeante Lamar Newell (2527533)" userId="S::2527533@student.uwtsd.ac.uk::6536686f-1418-46ec-acd2-189dd4b3074d" providerId="AD" clId="Web-{C9447784-9047-A687-633F-212F41C721BE}" dt="2026-08-04T14:56:43.545" v="1538"/>
          <ac:spMkLst>
            <pc:docMk/>
            <pc:sldMk cId="3579173285" sldId="260"/>
            <ac:spMk id="10" creationId="{F13C74B1-5B17-4795-BED0-7140497B445A}"/>
          </ac:spMkLst>
        </pc:spChg>
        <pc:spChg chg="add">
          <ac:chgData name="Jeante Lamar Newell (2527533)" userId="S::2527533@student.uwtsd.ac.uk::6536686f-1418-46ec-acd2-189dd4b3074d" providerId="AD" clId="Web-{C9447784-9047-A687-633F-212F41C721BE}" dt="2026-08-04T14:56:43.545" v="1538"/>
          <ac:spMkLst>
            <pc:docMk/>
            <pc:sldMk cId="3579173285" sldId="260"/>
            <ac:spMk id="12" creationId="{D4974D33-8DC5-464E-8C6D-BE58F0669C17}"/>
          </ac:spMkLst>
        </pc:spChg>
        <pc:picChg chg="add mod">
          <ac:chgData name="Jeante Lamar Newell (2527533)" userId="S::2527533@student.uwtsd.ac.uk::6536686f-1418-46ec-acd2-189dd4b3074d" providerId="AD" clId="Web-{C9447784-9047-A687-633F-212F41C721BE}" dt="2026-08-04T15:21:35.175" v="1626" actId="14100"/>
          <ac:picMkLst>
            <pc:docMk/>
            <pc:sldMk cId="3579173285" sldId="260"/>
            <ac:picMk id="8" creationId="{98CDBFAA-82E1-A50A-5129-BBCFFE4FA4EB}"/>
          </ac:picMkLst>
        </pc:picChg>
      </pc:sldChg>
      <pc:sldChg chg="addSp delSp modSp mod modShow">
        <pc:chgData name="Jeante Lamar Newell (2527533)" userId="S::2527533@student.uwtsd.ac.uk::6536686f-1418-46ec-acd2-189dd4b3074d" providerId="AD" clId="Web-{C9447784-9047-A687-633F-212F41C721BE}" dt="2026-08-04T14:31:28.163" v="1062" actId="20577"/>
        <pc:sldMkLst>
          <pc:docMk/>
          <pc:sldMk cId="2909098766" sldId="265"/>
        </pc:sldMkLst>
        <pc:spChg chg="mod">
          <ac:chgData name="Jeante Lamar Newell (2527533)" userId="S::2527533@student.uwtsd.ac.uk::6536686f-1418-46ec-acd2-189dd4b3074d" providerId="AD" clId="Web-{C9447784-9047-A687-633F-212F41C721BE}" dt="2026-08-04T14:18:32.284" v="957" actId="20577"/>
          <ac:spMkLst>
            <pc:docMk/>
            <pc:sldMk cId="2909098766" sldId="265"/>
            <ac:spMk id="2" creationId="{EED79F75-4964-F008-242F-322D2CDCFEC6}"/>
          </ac:spMkLst>
        </pc:spChg>
        <pc:spChg chg="mod">
          <ac:chgData name="Jeante Lamar Newell (2527533)" userId="S::2527533@student.uwtsd.ac.uk::6536686f-1418-46ec-acd2-189dd4b3074d" providerId="AD" clId="Web-{C9447784-9047-A687-633F-212F41C721BE}" dt="2026-08-04T14:03:45.838" v="780" actId="1076"/>
          <ac:spMkLst>
            <pc:docMk/>
            <pc:sldMk cId="2909098766" sldId="265"/>
            <ac:spMk id="3" creationId="{2E7FBEFA-BADE-B0F0-278C-11A1D775E6F2}"/>
          </ac:spMkLst>
        </pc:spChg>
        <pc:spChg chg="mod">
          <ac:chgData name="Jeante Lamar Newell (2527533)" userId="S::2527533@student.uwtsd.ac.uk::6536686f-1418-46ec-acd2-189dd4b3074d" providerId="AD" clId="Web-{C9447784-9047-A687-633F-212F41C721BE}" dt="2026-08-04T14:03:36.416" v="753" actId="1076"/>
          <ac:spMkLst>
            <pc:docMk/>
            <pc:sldMk cId="2909098766" sldId="265"/>
            <ac:spMk id="4" creationId="{43902274-3D39-0519-BB2E-4DE178836D9B}"/>
          </ac:spMkLst>
        </pc:spChg>
        <pc:spChg chg="mod">
          <ac:chgData name="Jeante Lamar Newell (2527533)" userId="S::2527533@student.uwtsd.ac.uk::6536686f-1418-46ec-acd2-189dd4b3074d" providerId="AD" clId="Web-{C9447784-9047-A687-633F-212F41C721BE}" dt="2026-08-04T14:03:36.385" v="752" actId="1076"/>
          <ac:spMkLst>
            <pc:docMk/>
            <pc:sldMk cId="2909098766" sldId="265"/>
            <ac:spMk id="5" creationId="{1572AF4C-116A-FE07-BB42-AD4536F0EA0B}"/>
          </ac:spMkLst>
        </pc:spChg>
        <pc:spChg chg="add mod">
          <ac:chgData name="Jeante Lamar Newell (2527533)" userId="S::2527533@student.uwtsd.ac.uk::6536686f-1418-46ec-acd2-189dd4b3074d" providerId="AD" clId="Web-{C9447784-9047-A687-633F-212F41C721BE}" dt="2026-08-04T14:03:36.947" v="769" actId="1076"/>
          <ac:spMkLst>
            <pc:docMk/>
            <pc:sldMk cId="2909098766" sldId="265"/>
            <ac:spMk id="6" creationId="{DAD9B5B5-E51D-AFA6-9548-21E70ADC67DB}"/>
          </ac:spMkLst>
        </pc:spChg>
        <pc:spChg chg="mod">
          <ac:chgData name="Jeante Lamar Newell (2527533)" userId="S::2527533@student.uwtsd.ac.uk::6536686f-1418-46ec-acd2-189dd4b3074d" providerId="AD" clId="Web-{C9447784-9047-A687-633F-212F41C721BE}" dt="2026-08-04T14:03:36.447" v="754" actId="1076"/>
          <ac:spMkLst>
            <pc:docMk/>
            <pc:sldMk cId="2909098766" sldId="265"/>
            <ac:spMk id="7" creationId="{08DBB471-3336-55B4-AB0C-1DD9017E8842}"/>
          </ac:spMkLst>
        </pc:spChg>
        <pc:spChg chg="add mod">
          <ac:chgData name="Jeante Lamar Newell (2527533)" userId="S::2527533@student.uwtsd.ac.uk::6536686f-1418-46ec-acd2-189dd4b3074d" providerId="AD" clId="Web-{C9447784-9047-A687-633F-212F41C721BE}" dt="2026-08-04T14:03:36.979" v="770" actId="1076"/>
          <ac:spMkLst>
            <pc:docMk/>
            <pc:sldMk cId="2909098766" sldId="265"/>
            <ac:spMk id="8" creationId="{147295B5-D070-01C8-90FF-1958BD193DCE}"/>
          </ac:spMkLst>
        </pc:spChg>
        <pc:spChg chg="mod">
          <ac:chgData name="Jeante Lamar Newell (2527533)" userId="S::2527533@student.uwtsd.ac.uk::6536686f-1418-46ec-acd2-189dd4b3074d" providerId="AD" clId="Web-{C9447784-9047-A687-633F-212F41C721BE}" dt="2026-08-04T14:03:36.479" v="755" actId="1076"/>
          <ac:spMkLst>
            <pc:docMk/>
            <pc:sldMk cId="2909098766" sldId="265"/>
            <ac:spMk id="9" creationId="{290078A4-E45B-0F0E-EE19-E3608B449088}"/>
          </ac:spMkLst>
        </pc:spChg>
        <pc:spChg chg="add mod">
          <ac:chgData name="Jeante Lamar Newell (2527533)" userId="S::2527533@student.uwtsd.ac.uk::6536686f-1418-46ec-acd2-189dd4b3074d" providerId="AD" clId="Web-{C9447784-9047-A687-633F-212F41C721BE}" dt="2026-08-04T14:03:37.010" v="771" actId="1076"/>
          <ac:spMkLst>
            <pc:docMk/>
            <pc:sldMk cId="2909098766" sldId="265"/>
            <ac:spMk id="10" creationId="{16F0926C-BA8F-E22F-E773-785369FCBE68}"/>
          </ac:spMkLst>
        </pc:spChg>
        <pc:spChg chg="mod">
          <ac:chgData name="Jeante Lamar Newell (2527533)" userId="S::2527533@student.uwtsd.ac.uk::6536686f-1418-46ec-acd2-189dd4b3074d" providerId="AD" clId="Web-{C9447784-9047-A687-633F-212F41C721BE}" dt="2026-08-04T14:03:36.510" v="756" actId="1076"/>
          <ac:spMkLst>
            <pc:docMk/>
            <pc:sldMk cId="2909098766" sldId="265"/>
            <ac:spMk id="11" creationId="{F9C087A0-85CC-69D0-53C1-024C4620B731}"/>
          </ac:spMkLst>
        </pc:spChg>
        <pc:spChg chg="mod">
          <ac:chgData name="Jeante Lamar Newell (2527533)" userId="S::2527533@student.uwtsd.ac.uk::6536686f-1418-46ec-acd2-189dd4b3074d" providerId="AD" clId="Web-{C9447784-9047-A687-633F-212F41C721BE}" dt="2026-08-04T14:03:36.557" v="757" actId="1076"/>
          <ac:spMkLst>
            <pc:docMk/>
            <pc:sldMk cId="2909098766" sldId="265"/>
            <ac:spMk id="12" creationId="{0FE281BE-043F-E91D-1E2B-634E1D2B77B4}"/>
          </ac:spMkLst>
        </pc:spChg>
        <pc:spChg chg="add mod">
          <ac:chgData name="Jeante Lamar Newell (2527533)" userId="S::2527533@student.uwtsd.ac.uk::6536686f-1418-46ec-acd2-189dd4b3074d" providerId="AD" clId="Web-{C9447784-9047-A687-633F-212F41C721BE}" dt="2026-08-04T14:03:37.041" v="772" actId="1076"/>
          <ac:spMkLst>
            <pc:docMk/>
            <pc:sldMk cId="2909098766" sldId="265"/>
            <ac:spMk id="13" creationId="{203209B6-8CF8-A4AF-E55B-8719FA7D23F6}"/>
          </ac:spMkLst>
        </pc:spChg>
        <pc:spChg chg="add mod">
          <ac:chgData name="Jeante Lamar Newell (2527533)" userId="S::2527533@student.uwtsd.ac.uk::6536686f-1418-46ec-acd2-189dd4b3074d" providerId="AD" clId="Web-{C9447784-9047-A687-633F-212F41C721BE}" dt="2026-08-04T14:03:37.072" v="773" actId="1076"/>
          <ac:spMkLst>
            <pc:docMk/>
            <pc:sldMk cId="2909098766" sldId="265"/>
            <ac:spMk id="14" creationId="{42087E10-6A13-F98B-7049-CACB4F80F11B}"/>
          </ac:spMkLst>
        </pc:spChg>
        <pc:spChg chg="add mod">
          <ac:chgData name="Jeante Lamar Newell (2527533)" userId="S::2527533@student.uwtsd.ac.uk::6536686f-1418-46ec-acd2-189dd4b3074d" providerId="AD" clId="Web-{C9447784-9047-A687-633F-212F41C721BE}" dt="2026-08-04T14:03:37.104" v="774" actId="1076"/>
          <ac:spMkLst>
            <pc:docMk/>
            <pc:sldMk cId="2909098766" sldId="265"/>
            <ac:spMk id="16" creationId="{A915B399-1703-D95D-6993-5046BA11C172}"/>
          </ac:spMkLst>
        </pc:spChg>
        <pc:spChg chg="add mod">
          <ac:chgData name="Jeante Lamar Newell (2527533)" userId="S::2527533@student.uwtsd.ac.uk::6536686f-1418-46ec-acd2-189dd4b3074d" providerId="AD" clId="Web-{C9447784-9047-A687-633F-212F41C721BE}" dt="2026-08-04T14:03:37.135" v="775" actId="1076"/>
          <ac:spMkLst>
            <pc:docMk/>
            <pc:sldMk cId="2909098766" sldId="265"/>
            <ac:spMk id="17" creationId="{18DC030B-AAE7-4EA0-D785-F9D46B86A6D3}"/>
          </ac:spMkLst>
        </pc:spChg>
        <pc:spChg chg="add mod">
          <ac:chgData name="Jeante Lamar Newell (2527533)" userId="S::2527533@student.uwtsd.ac.uk::6536686f-1418-46ec-acd2-189dd4b3074d" providerId="AD" clId="Web-{C9447784-9047-A687-633F-212F41C721BE}" dt="2026-08-04T14:03:37.166" v="776" actId="1076"/>
          <ac:spMkLst>
            <pc:docMk/>
            <pc:sldMk cId="2909098766" sldId="265"/>
            <ac:spMk id="18" creationId="{42C8C450-4EB2-22C3-8A4C-06D86F326112}"/>
          </ac:spMkLst>
        </pc:spChg>
        <pc:spChg chg="add mod">
          <ac:chgData name="Jeante Lamar Newell (2527533)" userId="S::2527533@student.uwtsd.ac.uk::6536686f-1418-46ec-acd2-189dd4b3074d" providerId="AD" clId="Web-{C9447784-9047-A687-633F-212F41C721BE}" dt="2026-08-04T14:03:37.182" v="777" actId="1076"/>
          <ac:spMkLst>
            <pc:docMk/>
            <pc:sldMk cId="2909098766" sldId="265"/>
            <ac:spMk id="19" creationId="{F2D8DD26-10F8-5607-570F-CE5FC841E669}"/>
          </ac:spMkLst>
        </pc:spChg>
        <pc:spChg chg="mod">
          <ac:chgData name="Jeante Lamar Newell (2527533)" userId="S::2527533@student.uwtsd.ac.uk::6536686f-1418-46ec-acd2-189dd4b3074d" providerId="AD" clId="Web-{C9447784-9047-A687-633F-212F41C721BE}" dt="2026-08-04T14:03:36.588" v="758" actId="1076"/>
          <ac:spMkLst>
            <pc:docMk/>
            <pc:sldMk cId="2909098766" sldId="265"/>
            <ac:spMk id="20" creationId="{897C2627-782B-EFAB-D365-CDD1D97AC29E}"/>
          </ac:spMkLst>
        </pc:spChg>
        <pc:spChg chg="add mod">
          <ac:chgData name="Jeante Lamar Newell (2527533)" userId="S::2527533@student.uwtsd.ac.uk::6536686f-1418-46ec-acd2-189dd4b3074d" providerId="AD" clId="Web-{C9447784-9047-A687-633F-212F41C721BE}" dt="2026-08-04T14:03:37.213" v="778" actId="1076"/>
          <ac:spMkLst>
            <pc:docMk/>
            <pc:sldMk cId="2909098766" sldId="265"/>
            <ac:spMk id="21" creationId="{D2EBE132-CAC3-DD27-66FF-3BE049F9F927}"/>
          </ac:spMkLst>
        </pc:spChg>
        <pc:spChg chg="mod">
          <ac:chgData name="Jeante Lamar Newell (2527533)" userId="S::2527533@student.uwtsd.ac.uk::6536686f-1418-46ec-acd2-189dd4b3074d" providerId="AD" clId="Web-{C9447784-9047-A687-633F-212F41C721BE}" dt="2026-08-04T14:03:36.604" v="759" actId="1076"/>
          <ac:spMkLst>
            <pc:docMk/>
            <pc:sldMk cId="2909098766" sldId="265"/>
            <ac:spMk id="22" creationId="{BBEE0657-046E-6D55-36B0-7E817E1FE5F0}"/>
          </ac:spMkLst>
        </pc:spChg>
        <pc:spChg chg="add mod">
          <ac:chgData name="Jeante Lamar Newell (2527533)" userId="S::2527533@student.uwtsd.ac.uk::6536686f-1418-46ec-acd2-189dd4b3074d" providerId="AD" clId="Web-{C9447784-9047-A687-633F-212F41C721BE}" dt="2026-08-04T14:03:37.229" v="779" actId="1076"/>
          <ac:spMkLst>
            <pc:docMk/>
            <pc:sldMk cId="2909098766" sldId="265"/>
            <ac:spMk id="23" creationId="{8AB7E50E-6006-32FA-A31A-2F2507ECCD15}"/>
          </ac:spMkLst>
        </pc:spChg>
        <pc:spChg chg="mod">
          <ac:chgData name="Jeante Lamar Newell (2527533)" userId="S::2527533@student.uwtsd.ac.uk::6536686f-1418-46ec-acd2-189dd4b3074d" providerId="AD" clId="Web-{C9447784-9047-A687-633F-212F41C721BE}" dt="2026-08-04T14:03:36.635" v="760" actId="1076"/>
          <ac:spMkLst>
            <pc:docMk/>
            <pc:sldMk cId="2909098766" sldId="265"/>
            <ac:spMk id="24" creationId="{8E97CE12-81F9-82CB-8ECF-BA4DA9C07FFA}"/>
          </ac:spMkLst>
        </pc:spChg>
        <pc:spChg chg="mod">
          <ac:chgData name="Jeante Lamar Newell (2527533)" userId="S::2527533@student.uwtsd.ac.uk::6536686f-1418-46ec-acd2-189dd4b3074d" providerId="AD" clId="Web-{C9447784-9047-A687-633F-212F41C721BE}" dt="2026-08-04T14:03:36.666" v="761" actId="1076"/>
          <ac:spMkLst>
            <pc:docMk/>
            <pc:sldMk cId="2909098766" sldId="265"/>
            <ac:spMk id="26" creationId="{4A20D128-55AD-7530-19EF-B139CF86885A}"/>
          </ac:spMkLst>
        </pc:spChg>
        <pc:spChg chg="add del mod">
          <ac:chgData name="Jeante Lamar Newell (2527533)" userId="S::2527533@student.uwtsd.ac.uk::6536686f-1418-46ec-acd2-189dd4b3074d" providerId="AD" clId="Web-{C9447784-9047-A687-633F-212F41C721BE}" dt="2026-08-04T14:31:28.163" v="1062" actId="20577"/>
          <ac:spMkLst>
            <pc:docMk/>
            <pc:sldMk cId="2909098766" sldId="265"/>
            <ac:spMk id="27" creationId="{F058F4BC-6D7D-513D-2944-FB3FB09E1EA7}"/>
          </ac:spMkLst>
        </pc:spChg>
        <pc:spChg chg="mod">
          <ac:chgData name="Jeante Lamar Newell (2527533)" userId="S::2527533@student.uwtsd.ac.uk::6536686f-1418-46ec-acd2-189dd4b3074d" providerId="AD" clId="Web-{C9447784-9047-A687-633F-212F41C721BE}" dt="2026-08-04T14:03:36.697" v="762" actId="1076"/>
          <ac:spMkLst>
            <pc:docMk/>
            <pc:sldMk cId="2909098766" sldId="265"/>
            <ac:spMk id="30" creationId="{E6459C9C-2F5E-1E80-83E0-F2C8A5752320}"/>
          </ac:spMkLst>
        </pc:spChg>
        <pc:spChg chg="mod">
          <ac:chgData name="Jeante Lamar Newell (2527533)" userId="S::2527533@student.uwtsd.ac.uk::6536686f-1418-46ec-acd2-189dd4b3074d" providerId="AD" clId="Web-{C9447784-9047-A687-633F-212F41C721BE}" dt="2026-08-04T14:03:36.729" v="763" actId="1076"/>
          <ac:spMkLst>
            <pc:docMk/>
            <pc:sldMk cId="2909098766" sldId="265"/>
            <ac:spMk id="32" creationId="{05EA815F-8A08-43E2-A194-D2805668FE18}"/>
          </ac:spMkLst>
        </pc:spChg>
        <pc:spChg chg="mod">
          <ac:chgData name="Jeante Lamar Newell (2527533)" userId="S::2527533@student.uwtsd.ac.uk::6536686f-1418-46ec-acd2-189dd4b3074d" providerId="AD" clId="Web-{C9447784-9047-A687-633F-212F41C721BE}" dt="2026-08-04T14:03:36.760" v="764" actId="1076"/>
          <ac:spMkLst>
            <pc:docMk/>
            <pc:sldMk cId="2909098766" sldId="265"/>
            <ac:spMk id="34" creationId="{4DA21C64-11DD-1BB9-A463-97C763733AD0}"/>
          </ac:spMkLst>
        </pc:spChg>
        <pc:spChg chg="mod">
          <ac:chgData name="Jeante Lamar Newell (2527533)" userId="S::2527533@student.uwtsd.ac.uk::6536686f-1418-46ec-acd2-189dd4b3074d" providerId="AD" clId="Web-{C9447784-9047-A687-633F-212F41C721BE}" dt="2026-08-04T14:03:36.807" v="765" actId="1076"/>
          <ac:spMkLst>
            <pc:docMk/>
            <pc:sldMk cId="2909098766" sldId="265"/>
            <ac:spMk id="36" creationId="{AADDA33B-B360-4CDF-8203-294622AF27C5}"/>
          </ac:spMkLst>
        </pc:spChg>
        <pc:spChg chg="mod">
          <ac:chgData name="Jeante Lamar Newell (2527533)" userId="S::2527533@student.uwtsd.ac.uk::6536686f-1418-46ec-acd2-189dd4b3074d" providerId="AD" clId="Web-{C9447784-9047-A687-633F-212F41C721BE}" dt="2026-08-04T14:03:36.838" v="766" actId="1076"/>
          <ac:spMkLst>
            <pc:docMk/>
            <pc:sldMk cId="2909098766" sldId="265"/>
            <ac:spMk id="38" creationId="{498F5E4F-8975-A3BB-B04D-E0DC345C269C}"/>
          </ac:spMkLst>
        </pc:spChg>
        <pc:spChg chg="mod">
          <ac:chgData name="Jeante Lamar Newell (2527533)" userId="S::2527533@student.uwtsd.ac.uk::6536686f-1418-46ec-acd2-189dd4b3074d" providerId="AD" clId="Web-{C9447784-9047-A687-633F-212F41C721BE}" dt="2026-08-04T14:03:36.885" v="767" actId="1076"/>
          <ac:spMkLst>
            <pc:docMk/>
            <pc:sldMk cId="2909098766" sldId="265"/>
            <ac:spMk id="40" creationId="{71690AAF-060A-482D-E6CF-CF740484E353}"/>
          </ac:spMkLst>
        </pc:spChg>
        <pc:spChg chg="mod">
          <ac:chgData name="Jeante Lamar Newell (2527533)" userId="S::2527533@student.uwtsd.ac.uk::6536686f-1418-46ec-acd2-189dd4b3074d" providerId="AD" clId="Web-{C9447784-9047-A687-633F-212F41C721BE}" dt="2026-08-04T14:03:36.916" v="768" actId="1076"/>
          <ac:spMkLst>
            <pc:docMk/>
            <pc:sldMk cId="2909098766" sldId="265"/>
            <ac:spMk id="42" creationId="{3328FD7F-D5C8-E70A-0477-9855F2F531F8}"/>
          </ac:spMkLst>
        </pc:spChg>
      </pc:sldChg>
      <pc:sldChg chg="addSp delSp modSp">
        <pc:chgData name="Jeante Lamar Newell (2527533)" userId="S::2527533@student.uwtsd.ac.uk::6536686f-1418-46ec-acd2-189dd4b3074d" providerId="AD" clId="Web-{C9447784-9047-A687-633F-212F41C721BE}" dt="2026-08-04T15:08:39.265" v="1611" actId="14100"/>
        <pc:sldMkLst>
          <pc:docMk/>
          <pc:sldMk cId="3337497444" sldId="266"/>
        </pc:sldMkLst>
        <pc:spChg chg="mod">
          <ac:chgData name="Jeante Lamar Newell (2527533)" userId="S::2527533@student.uwtsd.ac.uk::6536686f-1418-46ec-acd2-189dd4b3074d" providerId="AD" clId="Web-{C9447784-9047-A687-633F-212F41C721BE}" dt="2026-08-04T14:32:27.869" v="1096" actId="14100"/>
          <ac:spMkLst>
            <pc:docMk/>
            <pc:sldMk cId="3337497444" sldId="266"/>
            <ac:spMk id="2" creationId="{770D6170-E468-AF36-4BC6-4366D46F132B}"/>
          </ac:spMkLst>
        </pc:spChg>
        <pc:spChg chg="mod">
          <ac:chgData name="Jeante Lamar Newell (2527533)" userId="S::2527533@student.uwtsd.ac.uk::6536686f-1418-46ec-acd2-189dd4b3074d" providerId="AD" clId="Web-{C9447784-9047-A687-633F-212F41C721BE}" dt="2026-08-04T14:32:42.713" v="1098" actId="1076"/>
          <ac:spMkLst>
            <pc:docMk/>
            <pc:sldMk cId="3337497444" sldId="266"/>
            <ac:spMk id="5" creationId="{5C56D98F-83C6-FC7F-6593-8064B04BCD0E}"/>
          </ac:spMkLst>
        </pc:spChg>
        <pc:spChg chg="add mod">
          <ac:chgData name="Jeante Lamar Newell (2527533)" userId="S::2527533@student.uwtsd.ac.uk::6536686f-1418-46ec-acd2-189dd4b3074d" providerId="AD" clId="Web-{C9447784-9047-A687-633F-212F41C721BE}" dt="2026-08-04T14:32:47.104" v="1127" actId="1076"/>
          <ac:spMkLst>
            <pc:docMk/>
            <pc:sldMk cId="3337497444" sldId="266"/>
            <ac:spMk id="6" creationId="{247B5135-2AC3-C2EF-425F-86363CE4D922}"/>
          </ac:spMkLst>
        </pc:spChg>
        <pc:spChg chg="add mod">
          <ac:chgData name="Jeante Lamar Newell (2527533)" userId="S::2527533@student.uwtsd.ac.uk::6536686f-1418-46ec-acd2-189dd4b3074d" providerId="AD" clId="Web-{C9447784-9047-A687-633F-212F41C721BE}" dt="2026-08-04T14:32:42.729" v="1099" actId="1076"/>
          <ac:spMkLst>
            <pc:docMk/>
            <pc:sldMk cId="3337497444" sldId="266"/>
            <ac:spMk id="8" creationId="{378DD80C-BE5A-592D-7584-15326050264A}"/>
          </ac:spMkLst>
        </pc:spChg>
        <pc:spChg chg="add mod">
          <ac:chgData name="Jeante Lamar Newell (2527533)" userId="S::2527533@student.uwtsd.ac.uk::6536686f-1418-46ec-acd2-189dd4b3074d" providerId="AD" clId="Web-{C9447784-9047-A687-633F-212F41C721BE}" dt="2026-08-04T14:32:42.775" v="1100" actId="1076"/>
          <ac:spMkLst>
            <pc:docMk/>
            <pc:sldMk cId="3337497444" sldId="266"/>
            <ac:spMk id="10" creationId="{26FBBA7A-54D1-D12A-9D4B-A90469AD74A8}"/>
          </ac:spMkLst>
        </pc:spChg>
        <pc:spChg chg="add mod">
          <ac:chgData name="Jeante Lamar Newell (2527533)" userId="S::2527533@student.uwtsd.ac.uk::6536686f-1418-46ec-acd2-189dd4b3074d" providerId="AD" clId="Web-{C9447784-9047-A687-633F-212F41C721BE}" dt="2026-08-04T14:32:42.791" v="1101" actId="1076"/>
          <ac:spMkLst>
            <pc:docMk/>
            <pc:sldMk cId="3337497444" sldId="266"/>
            <ac:spMk id="12" creationId="{8EF45358-6593-7BF5-81C2-132D5435BC72}"/>
          </ac:spMkLst>
        </pc:spChg>
        <pc:spChg chg="add mod">
          <ac:chgData name="Jeante Lamar Newell (2527533)" userId="S::2527533@student.uwtsd.ac.uk::6536686f-1418-46ec-acd2-189dd4b3074d" providerId="AD" clId="Web-{C9447784-9047-A687-633F-212F41C721BE}" dt="2026-08-04T14:32:42.822" v="1102" actId="1076"/>
          <ac:spMkLst>
            <pc:docMk/>
            <pc:sldMk cId="3337497444" sldId="266"/>
            <ac:spMk id="14" creationId="{EFE95C93-9231-0C7B-57D8-7A26BAE048E3}"/>
          </ac:spMkLst>
        </pc:spChg>
        <pc:spChg chg="add mod">
          <ac:chgData name="Jeante Lamar Newell (2527533)" userId="S::2527533@student.uwtsd.ac.uk::6536686f-1418-46ec-acd2-189dd4b3074d" providerId="AD" clId="Web-{C9447784-9047-A687-633F-212F41C721BE}" dt="2026-08-04T14:32:42.854" v="1103" actId="1076"/>
          <ac:spMkLst>
            <pc:docMk/>
            <pc:sldMk cId="3337497444" sldId="266"/>
            <ac:spMk id="16" creationId="{6C40C0EA-DAA5-5819-9029-F9496B4E2315}"/>
          </ac:spMkLst>
        </pc:spChg>
        <pc:spChg chg="add mod">
          <ac:chgData name="Jeante Lamar Newell (2527533)" userId="S::2527533@student.uwtsd.ac.uk::6536686f-1418-46ec-acd2-189dd4b3074d" providerId="AD" clId="Web-{C9447784-9047-A687-633F-212F41C721BE}" dt="2026-08-04T14:32:42.869" v="1104" actId="1076"/>
          <ac:spMkLst>
            <pc:docMk/>
            <pc:sldMk cId="3337497444" sldId="266"/>
            <ac:spMk id="18" creationId="{54D5375E-A721-8457-7C93-BB1C01B45F96}"/>
          </ac:spMkLst>
        </pc:spChg>
        <pc:spChg chg="add mod">
          <ac:chgData name="Jeante Lamar Newell (2527533)" userId="S::2527533@student.uwtsd.ac.uk::6536686f-1418-46ec-acd2-189dd4b3074d" providerId="AD" clId="Web-{C9447784-9047-A687-633F-212F41C721BE}" dt="2026-08-04T14:33:23.809" v="1142" actId="20577"/>
          <ac:spMkLst>
            <pc:docMk/>
            <pc:sldMk cId="3337497444" sldId="266"/>
            <ac:spMk id="20" creationId="{42E2DA45-6490-0046-3744-B534C7BB46F5}"/>
          </ac:spMkLst>
        </pc:spChg>
        <pc:spChg chg="add mod">
          <ac:chgData name="Jeante Lamar Newell (2527533)" userId="S::2527533@student.uwtsd.ac.uk::6536686f-1418-46ec-acd2-189dd4b3074d" providerId="AD" clId="Web-{C9447784-9047-A687-633F-212F41C721BE}" dt="2026-08-04T14:33:57.170" v="1150" actId="20577"/>
          <ac:spMkLst>
            <pc:docMk/>
            <pc:sldMk cId="3337497444" sldId="266"/>
            <ac:spMk id="22" creationId="{22B93160-56D6-8B24-56C3-09679BE3C02E}"/>
          </ac:spMkLst>
        </pc:spChg>
        <pc:spChg chg="add mod">
          <ac:chgData name="Jeante Lamar Newell (2527533)" userId="S::2527533@student.uwtsd.ac.uk::6536686f-1418-46ec-acd2-189dd4b3074d" providerId="AD" clId="Web-{C9447784-9047-A687-633F-212F41C721BE}" dt="2026-08-04T14:32:42.947" v="1107" actId="1076"/>
          <ac:spMkLst>
            <pc:docMk/>
            <pc:sldMk cId="3337497444" sldId="266"/>
            <ac:spMk id="24" creationId="{CA0BF883-A9F5-4083-CDA4-F8786C998A9C}"/>
          </ac:spMkLst>
        </pc:spChg>
        <pc:spChg chg="add mod">
          <ac:chgData name="Jeante Lamar Newell (2527533)" userId="S::2527533@student.uwtsd.ac.uk::6536686f-1418-46ec-acd2-189dd4b3074d" providerId="AD" clId="Web-{C9447784-9047-A687-633F-212F41C721BE}" dt="2026-08-04T14:35:24.752" v="1173" actId="20577"/>
          <ac:spMkLst>
            <pc:docMk/>
            <pc:sldMk cId="3337497444" sldId="266"/>
            <ac:spMk id="26" creationId="{0420D53E-3AD1-AD31-A4C4-E5C1CB79565B}"/>
          </ac:spMkLst>
        </pc:spChg>
        <pc:spChg chg="add mod">
          <ac:chgData name="Jeante Lamar Newell (2527533)" userId="S::2527533@student.uwtsd.ac.uk::6536686f-1418-46ec-acd2-189dd4b3074d" providerId="AD" clId="Web-{C9447784-9047-A687-633F-212F41C721BE}" dt="2026-08-04T14:32:42.994" v="1109" actId="1076"/>
          <ac:spMkLst>
            <pc:docMk/>
            <pc:sldMk cId="3337497444" sldId="266"/>
            <ac:spMk id="28" creationId="{72DB9726-047B-D6EF-8BED-E790DF33EF09}"/>
          </ac:spMkLst>
        </pc:spChg>
        <pc:spChg chg="add mod">
          <ac:chgData name="Jeante Lamar Newell (2527533)" userId="S::2527533@student.uwtsd.ac.uk::6536686f-1418-46ec-acd2-189dd4b3074d" providerId="AD" clId="Web-{C9447784-9047-A687-633F-212F41C721BE}" dt="2026-08-04T14:32:43.026" v="1110" actId="1076"/>
          <ac:spMkLst>
            <pc:docMk/>
            <pc:sldMk cId="3337497444" sldId="266"/>
            <ac:spMk id="30" creationId="{4E220E53-4F5C-1B57-EFD1-5B8E94261003}"/>
          </ac:spMkLst>
        </pc:spChg>
        <pc:spChg chg="add mod">
          <ac:chgData name="Jeante Lamar Newell (2527533)" userId="S::2527533@student.uwtsd.ac.uk::6536686f-1418-46ec-acd2-189dd4b3074d" providerId="AD" clId="Web-{C9447784-9047-A687-633F-212F41C721BE}" dt="2026-08-04T14:36:46.897" v="1216" actId="20577"/>
          <ac:spMkLst>
            <pc:docMk/>
            <pc:sldMk cId="3337497444" sldId="266"/>
            <ac:spMk id="32" creationId="{20D5FFBA-FF6B-4DC9-EBA5-635476C725BE}"/>
          </ac:spMkLst>
        </pc:spChg>
        <pc:spChg chg="add mod">
          <ac:chgData name="Jeante Lamar Newell (2527533)" userId="S::2527533@student.uwtsd.ac.uk::6536686f-1418-46ec-acd2-189dd4b3074d" providerId="AD" clId="Web-{C9447784-9047-A687-633F-212F41C721BE}" dt="2026-08-04T15:08:39.265" v="1611" actId="14100"/>
          <ac:spMkLst>
            <pc:docMk/>
            <pc:sldMk cId="3337497444" sldId="266"/>
            <ac:spMk id="34" creationId="{0C7FE344-87EB-7FCB-106F-E93D03ECB47B}"/>
          </ac:spMkLst>
        </pc:spChg>
        <pc:spChg chg="add mod">
          <ac:chgData name="Jeante Lamar Newell (2527533)" userId="S::2527533@student.uwtsd.ac.uk::6536686f-1418-46ec-acd2-189dd4b3074d" providerId="AD" clId="Web-{C9447784-9047-A687-633F-212F41C721BE}" dt="2026-08-04T14:38:53.356" v="1256" actId="20577"/>
          <ac:spMkLst>
            <pc:docMk/>
            <pc:sldMk cId="3337497444" sldId="266"/>
            <ac:spMk id="36" creationId="{76400925-109C-2020-D8F3-5BA6D2C9A52B}"/>
          </ac:spMkLst>
        </pc:spChg>
        <pc:spChg chg="add mod">
          <ac:chgData name="Jeante Lamar Newell (2527533)" userId="S::2527533@student.uwtsd.ac.uk::6536686f-1418-46ec-acd2-189dd4b3074d" providerId="AD" clId="Web-{C9447784-9047-A687-633F-212F41C721BE}" dt="2026-08-04T14:40:44.564" v="1328" actId="1076"/>
          <ac:spMkLst>
            <pc:docMk/>
            <pc:sldMk cId="3337497444" sldId="266"/>
            <ac:spMk id="38" creationId="{D5D8325C-002C-0A54-D606-F3F3F7715F8F}"/>
          </ac:spMkLst>
        </pc:spChg>
        <pc:spChg chg="add mod">
          <ac:chgData name="Jeante Lamar Newell (2527533)" userId="S::2527533@student.uwtsd.ac.uk::6536686f-1418-46ec-acd2-189dd4b3074d" providerId="AD" clId="Web-{C9447784-9047-A687-633F-212F41C721BE}" dt="2026-08-04T14:32:43.166" v="1115" actId="1076"/>
          <ac:spMkLst>
            <pc:docMk/>
            <pc:sldMk cId="3337497444" sldId="266"/>
            <ac:spMk id="40" creationId="{24AA3905-A48E-E8EE-4216-5F9EC7751DB9}"/>
          </ac:spMkLst>
        </pc:spChg>
        <pc:spChg chg="add mod">
          <ac:chgData name="Jeante Lamar Newell (2527533)" userId="S::2527533@student.uwtsd.ac.uk::6536686f-1418-46ec-acd2-189dd4b3074d" providerId="AD" clId="Web-{C9447784-9047-A687-633F-212F41C721BE}" dt="2026-08-04T14:40:30.594" v="1326" actId="14100"/>
          <ac:spMkLst>
            <pc:docMk/>
            <pc:sldMk cId="3337497444" sldId="266"/>
            <ac:spMk id="42" creationId="{2092F38B-2007-48C4-69F5-9541B37E8819}"/>
          </ac:spMkLst>
        </pc:spChg>
        <pc:spChg chg="add mod">
          <ac:chgData name="Jeante Lamar Newell (2527533)" userId="S::2527533@student.uwtsd.ac.uk::6536686f-1418-46ec-acd2-189dd4b3074d" providerId="AD" clId="Web-{C9447784-9047-A687-633F-212F41C721BE}" dt="2026-08-04T14:35:27.689" v="1174" actId="20577"/>
          <ac:spMkLst>
            <pc:docMk/>
            <pc:sldMk cId="3337497444" sldId="266"/>
            <ac:spMk id="44" creationId="{2E450419-1986-5CC7-1779-EDB5F800FB43}"/>
          </ac:spMkLst>
        </pc:spChg>
        <pc:spChg chg="add mod">
          <ac:chgData name="Jeante Lamar Newell (2527533)" userId="S::2527533@student.uwtsd.ac.uk::6536686f-1418-46ec-acd2-189dd4b3074d" providerId="AD" clId="Web-{C9447784-9047-A687-633F-212F41C721BE}" dt="2026-08-04T14:32:43.244" v="1118" actId="1076"/>
          <ac:spMkLst>
            <pc:docMk/>
            <pc:sldMk cId="3337497444" sldId="266"/>
            <ac:spMk id="46" creationId="{BD2D9D2B-EA7E-427B-CC25-6078FFDE36EF}"/>
          </ac:spMkLst>
        </pc:spChg>
        <pc:spChg chg="add mod">
          <ac:chgData name="Jeante Lamar Newell (2527533)" userId="S::2527533@student.uwtsd.ac.uk::6536686f-1418-46ec-acd2-189dd4b3074d" providerId="AD" clId="Web-{C9447784-9047-A687-633F-212F41C721BE}" dt="2026-08-04T14:32:43.276" v="1119" actId="1076"/>
          <ac:spMkLst>
            <pc:docMk/>
            <pc:sldMk cId="3337497444" sldId="266"/>
            <ac:spMk id="48" creationId="{C7848010-BD4C-B24E-4D0A-6D717BEAB138}"/>
          </ac:spMkLst>
        </pc:spChg>
        <pc:spChg chg="add mod">
          <ac:chgData name="Jeante Lamar Newell (2527533)" userId="S::2527533@student.uwtsd.ac.uk::6536686f-1418-46ec-acd2-189dd4b3074d" providerId="AD" clId="Web-{C9447784-9047-A687-633F-212F41C721BE}" dt="2026-08-04T14:32:43.307" v="1120" actId="1076"/>
          <ac:spMkLst>
            <pc:docMk/>
            <pc:sldMk cId="3337497444" sldId="266"/>
            <ac:spMk id="50" creationId="{8651B71B-1F95-3A83-DD20-EC6B50ABC8E7}"/>
          </ac:spMkLst>
        </pc:spChg>
        <pc:spChg chg="add mod">
          <ac:chgData name="Jeante Lamar Newell (2527533)" userId="S::2527533@student.uwtsd.ac.uk::6536686f-1418-46ec-acd2-189dd4b3074d" providerId="AD" clId="Web-{C9447784-9047-A687-633F-212F41C721BE}" dt="2026-08-04T14:32:43.338" v="1121" actId="1076"/>
          <ac:spMkLst>
            <pc:docMk/>
            <pc:sldMk cId="3337497444" sldId="266"/>
            <ac:spMk id="52" creationId="{60731E49-7290-1F2C-4F85-D9AEBABE7709}"/>
          </ac:spMkLst>
        </pc:spChg>
        <pc:spChg chg="add mod">
          <ac:chgData name="Jeante Lamar Newell (2527533)" userId="S::2527533@student.uwtsd.ac.uk::6536686f-1418-46ec-acd2-189dd4b3074d" providerId="AD" clId="Web-{C9447784-9047-A687-633F-212F41C721BE}" dt="2026-08-04T14:35:39.174" v="1190" actId="20577"/>
          <ac:spMkLst>
            <pc:docMk/>
            <pc:sldMk cId="3337497444" sldId="266"/>
            <ac:spMk id="54" creationId="{BAC5F868-8D38-C706-4A53-785FD54CDA7C}"/>
          </ac:spMkLst>
        </pc:spChg>
        <pc:spChg chg="add mod">
          <ac:chgData name="Jeante Lamar Newell (2527533)" userId="S::2527533@student.uwtsd.ac.uk::6536686f-1418-46ec-acd2-189dd4b3074d" providerId="AD" clId="Web-{C9447784-9047-A687-633F-212F41C721BE}" dt="2026-08-04T14:41:21.987" v="1366" actId="20577"/>
          <ac:spMkLst>
            <pc:docMk/>
            <pc:sldMk cId="3337497444" sldId="266"/>
            <ac:spMk id="56" creationId="{23D7FA30-B620-3457-F77B-E0266BBE55BF}"/>
          </ac:spMkLst>
        </pc:spChg>
        <pc:spChg chg="add mod">
          <ac:chgData name="Jeante Lamar Newell (2527533)" userId="S::2527533@student.uwtsd.ac.uk::6536686f-1418-46ec-acd2-189dd4b3074d" providerId="AD" clId="Web-{C9447784-9047-A687-633F-212F41C721BE}" dt="2026-08-04T14:41:37.535" v="1388" actId="20577"/>
          <ac:spMkLst>
            <pc:docMk/>
            <pc:sldMk cId="3337497444" sldId="266"/>
            <ac:spMk id="58" creationId="{2E808A5C-EA4C-5876-6D24-74D3C891DB81}"/>
          </ac:spMkLst>
        </pc:spChg>
        <pc:spChg chg="add mod">
          <ac:chgData name="Jeante Lamar Newell (2527533)" userId="S::2527533@student.uwtsd.ac.uk::6536686f-1418-46ec-acd2-189dd4b3074d" providerId="AD" clId="Web-{C9447784-9047-A687-633F-212F41C721BE}" dt="2026-08-04T14:42:01.927" v="1408" actId="20577"/>
          <ac:spMkLst>
            <pc:docMk/>
            <pc:sldMk cId="3337497444" sldId="266"/>
            <ac:spMk id="60" creationId="{04E772FF-1C14-1635-A034-5760539E5F23}"/>
          </ac:spMkLst>
        </pc:spChg>
        <pc:spChg chg="add mod">
          <ac:chgData name="Jeante Lamar Newell (2527533)" userId="S::2527533@student.uwtsd.ac.uk::6536686f-1418-46ec-acd2-189dd4b3074d" providerId="AD" clId="Web-{C9447784-9047-A687-633F-212F41C721BE}" dt="2026-08-04T14:41:58.520" v="1407" actId="20577"/>
          <ac:spMkLst>
            <pc:docMk/>
            <pc:sldMk cId="3337497444" sldId="266"/>
            <ac:spMk id="62" creationId="{64A65B00-5520-4E94-9F58-4BE2CB7AD83D}"/>
          </ac:spMkLst>
        </pc:spChg>
      </pc:sldChg>
      <pc:sldChg chg="addSp delSp modSp mod setBg">
        <pc:chgData name="Jeante Lamar Newell (2527533)" userId="S::2527533@student.uwtsd.ac.uk::6536686f-1418-46ec-acd2-189dd4b3074d" providerId="AD" clId="Web-{C9447784-9047-A687-633F-212F41C721BE}" dt="2026-08-04T15:37:03.233" v="1738" actId="1076"/>
        <pc:sldMkLst>
          <pc:docMk/>
          <pc:sldMk cId="259373541" sldId="285"/>
        </pc:sldMkLst>
        <pc:spChg chg="mod">
          <ac:chgData name="Jeante Lamar Newell (2527533)" userId="S::2527533@student.uwtsd.ac.uk::6536686f-1418-46ec-acd2-189dd4b3074d" providerId="AD" clId="Web-{C9447784-9047-A687-633F-212F41C721BE}" dt="2026-08-04T15:34:03.631" v="1707" actId="14100"/>
          <ac:spMkLst>
            <pc:docMk/>
            <pc:sldMk cId="259373541" sldId="285"/>
            <ac:spMk id="2" creationId="{F744A16A-E968-FC5C-BB94-6A958827C0F3}"/>
          </ac:spMkLst>
        </pc:spChg>
        <pc:spChg chg="mod">
          <ac:chgData name="Jeante Lamar Newell (2527533)" userId="S::2527533@student.uwtsd.ac.uk::6536686f-1418-46ec-acd2-189dd4b3074d" providerId="AD" clId="Web-{C9447784-9047-A687-633F-212F41C721BE}" dt="2026-08-04T15:36:13.731" v="1722" actId="1076"/>
          <ac:spMkLst>
            <pc:docMk/>
            <pc:sldMk cId="259373541" sldId="285"/>
            <ac:spMk id="3" creationId="{5A0AE7AC-25BC-F59D-A3D3-C298C6103B11}"/>
          </ac:spMkLst>
        </pc:spChg>
        <pc:spChg chg="mod ord">
          <ac:chgData name="Jeante Lamar Newell (2527533)" userId="S::2527533@student.uwtsd.ac.uk::6536686f-1418-46ec-acd2-189dd4b3074d" providerId="AD" clId="Web-{C9447784-9047-A687-633F-212F41C721BE}" dt="2026-08-04T15:01:24.589" v="1608"/>
          <ac:spMkLst>
            <pc:docMk/>
            <pc:sldMk cId="259373541" sldId="285"/>
            <ac:spMk id="5" creationId="{2F369799-FDD3-5140-F374-66613090DAB9}"/>
          </ac:spMkLst>
        </pc:spChg>
        <pc:spChg chg="add mod">
          <ac:chgData name="Jeante Lamar Newell (2527533)" userId="S::2527533@student.uwtsd.ac.uk::6536686f-1418-46ec-acd2-189dd4b3074d" providerId="AD" clId="Web-{C9447784-9047-A687-633F-212F41C721BE}" dt="2026-08-04T15:37:03.233" v="1738" actId="1076"/>
          <ac:spMkLst>
            <pc:docMk/>
            <pc:sldMk cId="259373541" sldId="285"/>
            <ac:spMk id="9" creationId="{5965EEE5-BCD4-EB41-3F5A-A7CA1D0E469E}"/>
          </ac:spMkLst>
        </pc:spChg>
        <pc:spChg chg="add">
          <ac:chgData name="Jeante Lamar Newell (2527533)" userId="S::2527533@student.uwtsd.ac.uk::6536686f-1418-46ec-acd2-189dd4b3074d" providerId="AD" clId="Web-{C9447784-9047-A687-633F-212F41C721BE}" dt="2026-08-04T15:01:24.589" v="1608"/>
          <ac:spMkLst>
            <pc:docMk/>
            <pc:sldMk cId="259373541" sldId="285"/>
            <ac:spMk id="10" creationId="{F13C74B1-5B17-4795-BED0-7140497B445A}"/>
          </ac:spMkLst>
        </pc:spChg>
        <pc:spChg chg="add">
          <ac:chgData name="Jeante Lamar Newell (2527533)" userId="S::2527533@student.uwtsd.ac.uk::6536686f-1418-46ec-acd2-189dd4b3074d" providerId="AD" clId="Web-{C9447784-9047-A687-633F-212F41C721BE}" dt="2026-08-04T15:01:24.589" v="1608"/>
          <ac:spMkLst>
            <pc:docMk/>
            <pc:sldMk cId="259373541" sldId="285"/>
            <ac:spMk id="12" creationId="{D4974D33-8DC5-464E-8C6D-BE58F0669C17}"/>
          </ac:spMkLst>
        </pc:spChg>
        <pc:picChg chg="add mod">
          <ac:chgData name="Jeante Lamar Newell (2527533)" userId="S::2527533@student.uwtsd.ac.uk::6536686f-1418-46ec-acd2-189dd4b3074d" providerId="AD" clId="Web-{C9447784-9047-A687-633F-212F41C721BE}" dt="2026-08-04T15:33:15.160" v="1697"/>
          <ac:picMkLst>
            <pc:docMk/>
            <pc:sldMk cId="259373541" sldId="285"/>
            <ac:picMk id="4" creationId="{73820144-4897-A390-599A-42D6055C7925}"/>
          </ac:picMkLst>
        </pc:picChg>
      </pc:sldChg>
      <pc:sldChg chg="addSp delSp modSp mod setBg">
        <pc:chgData name="Jeante Lamar Newell (2527533)" userId="S::2527533@student.uwtsd.ac.uk::6536686f-1418-46ec-acd2-189dd4b3074d" providerId="AD" clId="Web-{C9447784-9047-A687-633F-212F41C721BE}" dt="2026-08-04T15:31:57.844" v="1696" actId="20577"/>
        <pc:sldMkLst>
          <pc:docMk/>
          <pc:sldMk cId="4263626130" sldId="290"/>
        </pc:sldMkLst>
        <pc:spChg chg="mod">
          <ac:chgData name="Jeante Lamar Newell (2527533)" userId="S::2527533@student.uwtsd.ac.uk::6536686f-1418-46ec-acd2-189dd4b3074d" providerId="AD" clId="Web-{C9447784-9047-A687-633F-212F41C721BE}" dt="2026-08-04T15:28:21.256" v="1657" actId="1076"/>
          <ac:spMkLst>
            <pc:docMk/>
            <pc:sldMk cId="4263626130" sldId="290"/>
            <ac:spMk id="2" creationId="{8051D037-B2D0-91D5-0AFE-5E7DC0CD7130}"/>
          </ac:spMkLst>
        </pc:spChg>
        <pc:spChg chg="mod">
          <ac:chgData name="Jeante Lamar Newell (2527533)" userId="S::2527533@student.uwtsd.ac.uk::6536686f-1418-46ec-acd2-189dd4b3074d" providerId="AD" clId="Web-{C9447784-9047-A687-633F-212F41C721BE}" dt="2026-08-04T15:28:11.709" v="1656" actId="20577"/>
          <ac:spMkLst>
            <pc:docMk/>
            <pc:sldMk cId="4263626130" sldId="290"/>
            <ac:spMk id="3" creationId="{1A9B76AD-1AB0-07B0-3394-C0D10C6CD25D}"/>
          </ac:spMkLst>
        </pc:spChg>
        <pc:spChg chg="mod ord">
          <ac:chgData name="Jeante Lamar Newell (2527533)" userId="S::2527533@student.uwtsd.ac.uk::6536686f-1418-46ec-acd2-189dd4b3074d" providerId="AD" clId="Web-{C9447784-9047-A687-633F-212F41C721BE}" dt="2026-08-04T15:27:37.254" v="1649"/>
          <ac:spMkLst>
            <pc:docMk/>
            <pc:sldMk cId="4263626130" sldId="290"/>
            <ac:spMk id="5" creationId="{8DD8DAC1-8EC5-3B22-4E7F-3C68D2AF947B}"/>
          </ac:spMkLst>
        </pc:spChg>
        <pc:spChg chg="add mod">
          <ac:chgData name="Jeante Lamar Newell (2527533)" userId="S::2527533@student.uwtsd.ac.uk::6536686f-1418-46ec-acd2-189dd4b3074d" providerId="AD" clId="Web-{C9447784-9047-A687-633F-212F41C721BE}" dt="2026-08-04T15:31:57.844" v="1696" actId="20577"/>
          <ac:spMkLst>
            <pc:docMk/>
            <pc:sldMk cId="4263626130" sldId="290"/>
            <ac:spMk id="6" creationId="{6BFE53B0-FB87-A6E3-67F9-B0FE6BF1E621}"/>
          </ac:spMkLst>
        </pc:spChg>
        <pc:spChg chg="add">
          <ac:chgData name="Jeante Lamar Newell (2527533)" userId="S::2527533@student.uwtsd.ac.uk::6536686f-1418-46ec-acd2-189dd4b3074d" providerId="AD" clId="Web-{C9447784-9047-A687-633F-212F41C721BE}" dt="2026-08-04T15:27:37.254" v="1649"/>
          <ac:spMkLst>
            <pc:docMk/>
            <pc:sldMk cId="4263626130" sldId="290"/>
            <ac:spMk id="24" creationId="{F13C74B1-5B17-4795-BED0-7140497B445A}"/>
          </ac:spMkLst>
        </pc:spChg>
        <pc:spChg chg="add">
          <ac:chgData name="Jeante Lamar Newell (2527533)" userId="S::2527533@student.uwtsd.ac.uk::6536686f-1418-46ec-acd2-189dd4b3074d" providerId="AD" clId="Web-{C9447784-9047-A687-633F-212F41C721BE}" dt="2026-08-04T15:27:37.254" v="1649"/>
          <ac:spMkLst>
            <pc:docMk/>
            <pc:sldMk cId="4263626130" sldId="290"/>
            <ac:spMk id="26" creationId="{D4974D33-8DC5-464E-8C6D-BE58F0669C17}"/>
          </ac:spMkLst>
        </pc:spChg>
        <pc:picChg chg="add mod ord">
          <ac:chgData name="Jeante Lamar Newell (2527533)" userId="S::2527533@student.uwtsd.ac.uk::6536686f-1418-46ec-acd2-189dd4b3074d" providerId="AD" clId="Web-{C9447784-9047-A687-633F-212F41C721BE}" dt="2026-08-04T15:27:37.254" v="1649"/>
          <ac:picMkLst>
            <pc:docMk/>
            <pc:sldMk cId="4263626130" sldId="290"/>
            <ac:picMk id="4" creationId="{2E7429DE-2F77-3906-3AC2-D2CA5BA56323}"/>
          </ac:picMkLst>
        </pc:picChg>
      </pc:sldChg>
    </pc:docChg>
  </pc:docChgLst>
  <pc:docChgLst>
    <pc:chgData name="Akram Hussain (2523749)" userId="S::2523749@student.uwtsd.ac.uk::47c048a9-ff86-4a2b-bed6-8769ab04858a" providerId="AD" clId="Web-{9E780A0A-DC59-87A1-7ED7-C47741D6888B}"/>
    <pc:docChg chg="modSld">
      <pc:chgData name="Akram Hussain (2523749)" userId="S::2523749@student.uwtsd.ac.uk::47c048a9-ff86-4a2b-bed6-8769ab04858a" providerId="AD" clId="Web-{9E780A0A-DC59-87A1-7ED7-C47741D6888B}" dt="2026-08-06T23:15:32.186" v="834" actId="14100"/>
      <pc:docMkLst>
        <pc:docMk/>
      </pc:docMkLst>
      <pc:sldChg chg="modSp">
        <pc:chgData name="Akram Hussain (2523749)" userId="S::2523749@student.uwtsd.ac.uk::47c048a9-ff86-4a2b-bed6-8769ab04858a" providerId="AD" clId="Web-{9E780A0A-DC59-87A1-7ED7-C47741D6888B}" dt="2026-08-06T22:53:38.855" v="623" actId="20577"/>
        <pc:sldMkLst>
          <pc:docMk/>
          <pc:sldMk cId="4222689145" sldId="261"/>
        </pc:sldMkLst>
        <pc:spChg chg="mod">
          <ac:chgData name="Akram Hussain (2523749)" userId="S::2523749@student.uwtsd.ac.uk::47c048a9-ff86-4a2b-bed6-8769ab04858a" providerId="AD" clId="Web-{9E780A0A-DC59-87A1-7ED7-C47741D6888B}" dt="2026-08-06T22:53:38.855" v="623" actId="20577"/>
          <ac:spMkLst>
            <pc:docMk/>
            <pc:sldMk cId="4222689145" sldId="261"/>
            <ac:spMk id="2" creationId="{E31897CE-CCC0-A9AC-6C6B-9F6F833CC52C}"/>
          </ac:spMkLst>
        </pc:spChg>
      </pc:sldChg>
      <pc:sldChg chg="modSp">
        <pc:chgData name="Akram Hussain (2523749)" userId="S::2523749@student.uwtsd.ac.uk::47c048a9-ff86-4a2b-bed6-8769ab04858a" providerId="AD" clId="Web-{9E780A0A-DC59-87A1-7ED7-C47741D6888B}" dt="2026-08-06T23:05:58.608" v="787" actId="14100"/>
        <pc:sldMkLst>
          <pc:docMk/>
          <pc:sldMk cId="3427848908" sldId="264"/>
        </pc:sldMkLst>
        <pc:spChg chg="mod">
          <ac:chgData name="Akram Hussain (2523749)" userId="S::2523749@student.uwtsd.ac.uk::47c048a9-ff86-4a2b-bed6-8769ab04858a" providerId="AD" clId="Web-{9E780A0A-DC59-87A1-7ED7-C47741D6888B}" dt="2026-08-06T23:05:58.608" v="787" actId="14100"/>
          <ac:spMkLst>
            <pc:docMk/>
            <pc:sldMk cId="3427848908" sldId="264"/>
            <ac:spMk id="2" creationId="{B63FED0C-FBA8-6118-722A-CEE065D70330}"/>
          </ac:spMkLst>
        </pc:spChg>
      </pc:sldChg>
      <pc:sldChg chg="modSp">
        <pc:chgData name="Akram Hussain (2523749)" userId="S::2523749@student.uwtsd.ac.uk::47c048a9-ff86-4a2b-bed6-8769ab04858a" providerId="AD" clId="Web-{9E780A0A-DC59-87A1-7ED7-C47741D6888B}" dt="2026-08-06T23:15:32.186" v="834" actId="14100"/>
        <pc:sldMkLst>
          <pc:docMk/>
          <pc:sldMk cId="1998266972" sldId="282"/>
        </pc:sldMkLst>
        <pc:spChg chg="mod">
          <ac:chgData name="Akram Hussain (2523749)" userId="S::2523749@student.uwtsd.ac.uk::47c048a9-ff86-4a2b-bed6-8769ab04858a" providerId="AD" clId="Web-{9E780A0A-DC59-87A1-7ED7-C47741D6888B}" dt="2026-08-06T23:08:57.877" v="799" actId="20577"/>
          <ac:spMkLst>
            <pc:docMk/>
            <pc:sldMk cId="1998266972" sldId="282"/>
            <ac:spMk id="4" creationId="{CD7FB269-4392-601E-7C52-52A285385DBC}"/>
          </ac:spMkLst>
        </pc:spChg>
        <pc:spChg chg="mod">
          <ac:chgData name="Akram Hussain (2523749)" userId="S::2523749@student.uwtsd.ac.uk::47c048a9-ff86-4a2b-bed6-8769ab04858a" providerId="AD" clId="Web-{9E780A0A-DC59-87A1-7ED7-C47741D6888B}" dt="2026-08-06T23:15:32.186" v="834" actId="14100"/>
          <ac:spMkLst>
            <pc:docMk/>
            <pc:sldMk cId="1998266972" sldId="282"/>
            <ac:spMk id="6" creationId="{189F33A5-B1F6-960B-5AEF-885EE4D59A78}"/>
          </ac:spMkLst>
        </pc:spChg>
      </pc:sldChg>
      <pc:sldChg chg="modSp">
        <pc:chgData name="Akram Hussain (2523749)" userId="S::2523749@student.uwtsd.ac.uk::47c048a9-ff86-4a2b-bed6-8769ab04858a" providerId="AD" clId="Web-{9E780A0A-DC59-87A1-7ED7-C47741D6888B}" dt="2026-08-06T23:09:46.706" v="812" actId="20577"/>
        <pc:sldMkLst>
          <pc:docMk/>
          <pc:sldMk cId="710348572" sldId="283"/>
        </pc:sldMkLst>
        <pc:spChg chg="mod">
          <ac:chgData name="Akram Hussain (2523749)" userId="S::2523749@student.uwtsd.ac.uk::47c048a9-ff86-4a2b-bed6-8769ab04858a" providerId="AD" clId="Web-{9E780A0A-DC59-87A1-7ED7-C47741D6888B}" dt="2026-08-06T23:09:46.706" v="812" actId="20577"/>
          <ac:spMkLst>
            <pc:docMk/>
            <pc:sldMk cId="710348572" sldId="283"/>
            <ac:spMk id="3" creationId="{3B5E2A43-E40E-EA31-7943-724F57066F55}"/>
          </ac:spMkLst>
        </pc:spChg>
      </pc:sldChg>
      <pc:sldChg chg="addSp delSp modSp">
        <pc:chgData name="Akram Hussain (2523749)" userId="S::2523749@student.uwtsd.ac.uk::47c048a9-ff86-4a2b-bed6-8769ab04858a" providerId="AD" clId="Web-{9E780A0A-DC59-87A1-7ED7-C47741D6888B}" dt="2026-08-06T23:13:42.762" v="833" actId="1076"/>
        <pc:sldMkLst>
          <pc:docMk/>
          <pc:sldMk cId="349254685" sldId="289"/>
        </pc:sldMkLst>
        <pc:spChg chg="mod">
          <ac:chgData name="Akram Hussain (2523749)" userId="S::2523749@student.uwtsd.ac.uk::47c048a9-ff86-4a2b-bed6-8769ab04858a" providerId="AD" clId="Web-{9E780A0A-DC59-87A1-7ED7-C47741D6888B}" dt="2026-08-06T23:12:22.834" v="822" actId="1076"/>
          <ac:spMkLst>
            <pc:docMk/>
            <pc:sldMk cId="349254685" sldId="289"/>
            <ac:spMk id="3" creationId="{9AF4C6AF-4722-B0F5-A3EC-F9D3B582E3B9}"/>
          </ac:spMkLst>
        </pc:spChg>
        <pc:spChg chg="add del mod">
          <ac:chgData name="Akram Hussain (2523749)" userId="S::2523749@student.uwtsd.ac.uk::47c048a9-ff86-4a2b-bed6-8769ab04858a" providerId="AD" clId="Web-{9E780A0A-DC59-87A1-7ED7-C47741D6888B}" dt="2026-08-06T23:13:02.449" v="827"/>
          <ac:spMkLst>
            <pc:docMk/>
            <pc:sldMk cId="349254685" sldId="289"/>
            <ac:spMk id="6" creationId="{A6F59F8C-48F4-B63D-17BE-F61372BC70EB}"/>
          </ac:spMkLst>
        </pc:spChg>
        <pc:picChg chg="add mod">
          <ac:chgData name="Akram Hussain (2523749)" userId="S::2523749@student.uwtsd.ac.uk::47c048a9-ff86-4a2b-bed6-8769ab04858a" providerId="AD" clId="Web-{9E780A0A-DC59-87A1-7ED7-C47741D6888B}" dt="2026-08-06T23:13:42.762" v="833" actId="1076"/>
          <ac:picMkLst>
            <pc:docMk/>
            <pc:sldMk cId="349254685" sldId="289"/>
            <ac:picMk id="4" creationId="{2668D79F-9D31-7759-7178-4FC33A8B6F5D}"/>
          </ac:picMkLst>
        </pc:picChg>
      </pc:sldChg>
      <pc:sldChg chg="modSp">
        <pc:chgData name="Akram Hussain (2523749)" userId="S::2523749@student.uwtsd.ac.uk::47c048a9-ff86-4a2b-bed6-8769ab04858a" providerId="AD" clId="Web-{9E780A0A-DC59-87A1-7ED7-C47741D6888B}" dt="2026-08-06T23:09:34.330" v="807" actId="20577"/>
        <pc:sldMkLst>
          <pc:docMk/>
          <pc:sldMk cId="1806205091" sldId="294"/>
        </pc:sldMkLst>
        <pc:spChg chg="mod">
          <ac:chgData name="Akram Hussain (2523749)" userId="S::2523749@student.uwtsd.ac.uk::47c048a9-ff86-4a2b-bed6-8769ab04858a" providerId="AD" clId="Web-{9E780A0A-DC59-87A1-7ED7-C47741D6888B}" dt="2026-08-06T23:09:34.330" v="807" actId="20577"/>
          <ac:spMkLst>
            <pc:docMk/>
            <pc:sldMk cId="1806205091" sldId="294"/>
            <ac:spMk id="4" creationId="{BD856A5D-DDE0-5D69-42F7-C37F2F3A2B66}"/>
          </ac:spMkLst>
        </pc:spChg>
      </pc:sldChg>
    </pc:docChg>
  </pc:docChgLst>
  <pc:docChgLst>
    <pc:chgData name="Helena Isabel Ferreira Balde (2532254)" userId="S::2532254@student.uwtsd.ac.uk::6b8c2ddb-562f-4457-90ee-d6c8609ebb94" providerId="AD" clId="Web-{6579D4FE-6F00-20B5-7E62-C7F9F734EFBB}"/>
    <pc:docChg chg="modSld">
      <pc:chgData name="Helena Isabel Ferreira Balde (2532254)" userId="S::2532254@student.uwtsd.ac.uk::6b8c2ddb-562f-4457-90ee-d6c8609ebb94" providerId="AD" clId="Web-{6579D4FE-6F00-20B5-7E62-C7F9F734EFBB}" dt="2026-08-06T13:46:44.136" v="1554" actId="1076"/>
      <pc:docMkLst>
        <pc:docMk/>
      </pc:docMkLst>
      <pc:sldChg chg="addSp delSp modSp">
        <pc:chgData name="Helena Isabel Ferreira Balde (2532254)" userId="S::2532254@student.uwtsd.ac.uk::6b8c2ddb-562f-4457-90ee-d6c8609ebb94" providerId="AD" clId="Web-{6579D4FE-6F00-20B5-7E62-C7F9F734EFBB}" dt="2026-08-06T13:46:44.136" v="1554" actId="1076"/>
        <pc:sldMkLst>
          <pc:docMk/>
          <pc:sldMk cId="1488264888" sldId="276"/>
        </pc:sldMkLst>
        <pc:spChg chg="add mod">
          <ac:chgData name="Helena Isabel Ferreira Balde (2532254)" userId="S::2532254@student.uwtsd.ac.uk::6b8c2ddb-562f-4457-90ee-d6c8609ebb94" providerId="AD" clId="Web-{6579D4FE-6F00-20B5-7E62-C7F9F734EFBB}" dt="2026-08-06T13:41:34.673" v="1527" actId="1076"/>
          <ac:spMkLst>
            <pc:docMk/>
            <pc:sldMk cId="1488264888" sldId="276"/>
            <ac:spMk id="3" creationId="{1697ACE3-E311-0B97-4819-050950BAE97A}"/>
          </ac:spMkLst>
        </pc:spChg>
        <pc:spChg chg="add mod">
          <ac:chgData name="Helena Isabel Ferreira Balde (2532254)" userId="S::2532254@student.uwtsd.ac.uk::6b8c2ddb-562f-4457-90ee-d6c8609ebb94" providerId="AD" clId="Web-{6579D4FE-6F00-20B5-7E62-C7F9F734EFBB}" dt="2026-08-06T13:46:20.292" v="1548"/>
          <ac:spMkLst>
            <pc:docMk/>
            <pc:sldMk cId="1488264888" sldId="276"/>
            <ac:spMk id="7" creationId="{58965DC5-3E49-6D02-F849-BF32CBBAB574}"/>
          </ac:spMkLst>
        </pc:spChg>
        <pc:spChg chg="add mod">
          <ac:chgData name="Helena Isabel Ferreira Balde (2532254)" userId="S::2532254@student.uwtsd.ac.uk::6b8c2ddb-562f-4457-90ee-d6c8609ebb94" providerId="AD" clId="Web-{6579D4FE-6F00-20B5-7E62-C7F9F734EFBB}" dt="2026-08-06T13:46:44.136" v="1554" actId="1076"/>
          <ac:spMkLst>
            <pc:docMk/>
            <pc:sldMk cId="1488264888" sldId="276"/>
            <ac:spMk id="11" creationId="{1D07CD59-1A5F-75F6-B466-70F5DD22C022}"/>
          </ac:spMkLst>
        </pc:spChg>
        <pc:spChg chg="mod">
          <ac:chgData name="Helena Isabel Ferreira Balde (2532254)" userId="S::2532254@student.uwtsd.ac.uk::6b8c2ddb-562f-4457-90ee-d6c8609ebb94" providerId="AD" clId="Web-{6579D4FE-6F00-20B5-7E62-C7F9F734EFBB}" dt="2026-08-06T13:46:20.323" v="1549" actId="20577"/>
          <ac:spMkLst>
            <pc:docMk/>
            <pc:sldMk cId="1488264888" sldId="276"/>
            <ac:spMk id="53" creationId="{DCCD4E6B-F97B-EF49-DE9B-C185F94B670C}"/>
          </ac:spMkLst>
        </pc:spChg>
        <pc:cxnChg chg="del">
          <ac:chgData name="Helena Isabel Ferreira Balde (2532254)" userId="S::2532254@student.uwtsd.ac.uk::6b8c2ddb-562f-4457-90ee-d6c8609ebb94" providerId="AD" clId="Web-{6579D4FE-6F00-20B5-7E62-C7F9F734EFBB}" dt="2026-08-06T13:39:21.965" v="1518"/>
          <ac:cxnSpMkLst>
            <pc:docMk/>
            <pc:sldMk cId="1488264888" sldId="276"/>
            <ac:cxnSpMk id="17" creationId="{4B1345F7-5F0B-A308-7F9E-EE499DC80FCF}"/>
          </ac:cxnSpMkLst>
        </pc:cxnChg>
        <pc:cxnChg chg="del">
          <ac:chgData name="Helena Isabel Ferreira Balde (2532254)" userId="S::2532254@student.uwtsd.ac.uk::6b8c2ddb-562f-4457-90ee-d6c8609ebb94" providerId="AD" clId="Web-{6579D4FE-6F00-20B5-7E62-C7F9F734EFBB}" dt="2026-08-06T13:39:24.122" v="1519"/>
          <ac:cxnSpMkLst>
            <pc:docMk/>
            <pc:sldMk cId="1488264888" sldId="276"/>
            <ac:cxnSpMk id="18" creationId="{E8D9ECA2-41FC-BC5A-6608-99BD2659A3F8}"/>
          </ac:cxnSpMkLst>
        </pc:cxnChg>
        <pc:cxnChg chg="del">
          <ac:chgData name="Helena Isabel Ferreira Balde (2532254)" userId="S::2532254@student.uwtsd.ac.uk::6b8c2ddb-562f-4457-90ee-d6c8609ebb94" providerId="AD" clId="Web-{6579D4FE-6F00-20B5-7E62-C7F9F734EFBB}" dt="2026-08-06T13:39:28.200" v="1520"/>
          <ac:cxnSpMkLst>
            <pc:docMk/>
            <pc:sldMk cId="1488264888" sldId="276"/>
            <ac:cxnSpMk id="40" creationId="{CE6E6FF6-1354-2F65-2ED6-652AA3FD0267}"/>
          </ac:cxnSpMkLst>
        </pc:cxnChg>
      </pc:sldChg>
      <pc:sldChg chg="addSp modSp">
        <pc:chgData name="Helena Isabel Ferreira Balde (2532254)" userId="S::2532254@student.uwtsd.ac.uk::6b8c2ddb-562f-4457-90ee-d6c8609ebb94" providerId="AD" clId="Web-{6579D4FE-6F00-20B5-7E62-C7F9F734EFBB}" dt="2026-08-04T21:38:44.247" v="31" actId="20577"/>
        <pc:sldMkLst>
          <pc:docMk/>
          <pc:sldMk cId="460806849" sldId="292"/>
        </pc:sldMkLst>
        <pc:spChg chg="add mod">
          <ac:chgData name="Helena Isabel Ferreira Balde (2532254)" userId="S::2532254@student.uwtsd.ac.uk::6b8c2ddb-562f-4457-90ee-d6c8609ebb94" providerId="AD" clId="Web-{6579D4FE-6F00-20B5-7E62-C7F9F734EFBB}" dt="2026-08-04T21:38:44.247" v="31" actId="20577"/>
          <ac:spMkLst>
            <pc:docMk/>
            <pc:sldMk cId="460806849" sldId="292"/>
            <ac:spMk id="4" creationId="{BB9276FC-56DB-F9AD-FC0F-100ADD1EAB04}"/>
          </ac:spMkLst>
        </pc:spChg>
      </pc:sldChg>
      <pc:sldChg chg="addSp delSp modSp">
        <pc:chgData name="Helena Isabel Ferreira Balde (2532254)" userId="S::2532254@student.uwtsd.ac.uk::6b8c2ddb-562f-4457-90ee-d6c8609ebb94" providerId="AD" clId="Web-{6579D4FE-6F00-20B5-7E62-C7F9F734EFBB}" dt="2026-08-05T12:50:28.068" v="1517"/>
        <pc:sldMkLst>
          <pc:docMk/>
          <pc:sldMk cId="2878458230" sldId="295"/>
        </pc:sldMkLst>
        <pc:spChg chg="add del mod">
          <ac:chgData name="Helena Isabel Ferreira Balde (2532254)" userId="S::2532254@student.uwtsd.ac.uk::6b8c2ddb-562f-4457-90ee-d6c8609ebb94" providerId="AD" clId="Web-{6579D4FE-6F00-20B5-7E62-C7F9F734EFBB}" dt="2026-08-05T12:49:34.877" v="1516"/>
          <ac:spMkLst>
            <pc:docMk/>
            <pc:sldMk cId="2878458230" sldId="295"/>
            <ac:spMk id="3" creationId="{11ECE2EA-3999-B6B5-6195-985DF00272F3}"/>
          </ac:spMkLst>
        </pc:spChg>
        <pc:spChg chg="add mod">
          <ac:chgData name="Helena Isabel Ferreira Balde (2532254)" userId="S::2532254@student.uwtsd.ac.uk::6b8c2ddb-562f-4457-90ee-d6c8609ebb94" providerId="AD" clId="Web-{6579D4FE-6F00-20B5-7E62-C7F9F734EFBB}" dt="2026-08-04T22:11:45.196" v="1016" actId="14100"/>
          <ac:spMkLst>
            <pc:docMk/>
            <pc:sldMk cId="2878458230" sldId="295"/>
            <ac:spMk id="7" creationId="{0A1096DC-6B54-D366-0DDF-15E876B33EAC}"/>
          </ac:spMkLst>
        </pc:spChg>
        <pc:spChg chg="add del mod">
          <ac:chgData name="Helena Isabel Ferreira Balde (2532254)" userId="S::2532254@student.uwtsd.ac.uk::6b8c2ddb-562f-4457-90ee-d6c8609ebb94" providerId="AD" clId="Web-{6579D4FE-6F00-20B5-7E62-C7F9F734EFBB}" dt="2026-08-05T12:45:50.111" v="1503"/>
          <ac:spMkLst>
            <pc:docMk/>
            <pc:sldMk cId="2878458230" sldId="295"/>
            <ac:spMk id="11" creationId="{2B580E32-3FDA-E9C1-03D2-33F216553DE7}"/>
          </ac:spMkLst>
        </pc:spChg>
        <pc:spChg chg="add mod">
          <ac:chgData name="Helena Isabel Ferreira Balde (2532254)" userId="S::2532254@student.uwtsd.ac.uk::6b8c2ddb-562f-4457-90ee-d6c8609ebb94" providerId="AD" clId="Web-{6579D4FE-6F00-20B5-7E62-C7F9F734EFBB}" dt="2026-08-05T12:50:28.068" v="1517"/>
          <ac:spMkLst>
            <pc:docMk/>
            <pc:sldMk cId="2878458230" sldId="295"/>
            <ac:spMk id="12" creationId="{C0DB0B2F-BC5A-4F97-695C-289385BD074F}"/>
          </ac:spMkLst>
        </pc:spChg>
        <pc:spChg chg="add mod">
          <ac:chgData name="Helena Isabel Ferreira Balde (2532254)" userId="S::2532254@student.uwtsd.ac.uk::6b8c2ddb-562f-4457-90ee-d6c8609ebb94" providerId="AD" clId="Web-{6579D4FE-6F00-20B5-7E62-C7F9F734EFBB}" dt="2026-08-05T12:49:16.907" v="1515"/>
          <ac:spMkLst>
            <pc:docMk/>
            <pc:sldMk cId="2878458230" sldId="295"/>
            <ac:spMk id="19" creationId="{84BADC20-5389-41D4-DCC6-2D1815AB5B28}"/>
          </ac:spMkLst>
        </pc:spChg>
        <pc:spChg chg="add mod">
          <ac:chgData name="Helena Isabel Ferreira Balde (2532254)" userId="S::2532254@student.uwtsd.ac.uk::6b8c2ddb-562f-4457-90ee-d6c8609ebb94" providerId="AD" clId="Web-{6579D4FE-6F00-20B5-7E62-C7F9F734EFBB}" dt="2026-08-04T22:27:19.684" v="1473" actId="14100"/>
          <ac:spMkLst>
            <pc:docMk/>
            <pc:sldMk cId="2878458230" sldId="295"/>
            <ac:spMk id="20" creationId="{C69B354B-6B57-DF44-C6CE-DA2F79787C29}"/>
          </ac:spMkLst>
        </pc:spChg>
        <pc:spChg chg="add mod">
          <ac:chgData name="Helena Isabel Ferreira Balde (2532254)" userId="S::2532254@student.uwtsd.ac.uk::6b8c2ddb-562f-4457-90ee-d6c8609ebb94" providerId="AD" clId="Web-{6579D4FE-6F00-20B5-7E62-C7F9F734EFBB}" dt="2026-08-04T22:28:00.451" v="1474" actId="20577"/>
          <ac:spMkLst>
            <pc:docMk/>
            <pc:sldMk cId="2878458230" sldId="295"/>
            <ac:spMk id="21" creationId="{C6DA920A-956B-94CB-C1C3-44FB8A7B6571}"/>
          </ac:spMkLst>
        </pc:spChg>
        <pc:spChg chg="mod">
          <ac:chgData name="Helena Isabel Ferreira Balde (2532254)" userId="S::2532254@student.uwtsd.ac.uk::6b8c2ddb-562f-4457-90ee-d6c8609ebb94" providerId="AD" clId="Web-{6579D4FE-6F00-20B5-7E62-C7F9F734EFBB}" dt="2026-08-04T22:12:47.011" v="1052" actId="14100"/>
          <ac:spMkLst>
            <pc:docMk/>
            <pc:sldMk cId="2878458230" sldId="295"/>
            <ac:spMk id="41" creationId="{E7D20ED6-F6EE-A11D-FD14-0840F3C80C11}"/>
          </ac:spMkLst>
        </pc:spChg>
        <pc:spChg chg="mod">
          <ac:chgData name="Helena Isabel Ferreira Balde (2532254)" userId="S::2532254@student.uwtsd.ac.uk::6b8c2ddb-562f-4457-90ee-d6c8609ebb94" providerId="AD" clId="Web-{6579D4FE-6F00-20B5-7E62-C7F9F734EFBB}" dt="2026-08-04T22:11:31.930" v="1015" actId="14100"/>
          <ac:spMkLst>
            <pc:docMk/>
            <pc:sldMk cId="2878458230" sldId="295"/>
            <ac:spMk id="54" creationId="{5A52D087-401D-807E-D848-4541D84A4C10}"/>
          </ac:spMkLst>
        </pc:spChg>
        <pc:cxnChg chg="add del mod">
          <ac:chgData name="Helena Isabel Ferreira Balde (2532254)" userId="S::2532254@student.uwtsd.ac.uk::6b8c2ddb-562f-4457-90ee-d6c8609ebb94" providerId="AD" clId="Web-{6579D4FE-6F00-20B5-7E62-C7F9F734EFBB}" dt="2026-08-05T12:43:04.489" v="1490"/>
          <ac:cxnSpMkLst>
            <pc:docMk/>
            <pc:sldMk cId="2878458230" sldId="295"/>
            <ac:cxnSpMk id="17" creationId="{CC49D639-88AC-4622-3597-C33DD1F1DA95}"/>
          </ac:cxnSpMkLst>
        </pc:cxnChg>
        <pc:cxnChg chg="del mod">
          <ac:chgData name="Helena Isabel Ferreira Balde (2532254)" userId="S::2532254@student.uwtsd.ac.uk::6b8c2ddb-562f-4457-90ee-d6c8609ebb94" providerId="AD" clId="Web-{6579D4FE-6F00-20B5-7E62-C7F9F734EFBB}" dt="2026-08-05T12:42:28.721" v="1480"/>
          <ac:cxnSpMkLst>
            <pc:docMk/>
            <pc:sldMk cId="2878458230" sldId="295"/>
            <ac:cxnSpMk id="18" creationId="{5DCFAB84-4652-648F-A68D-9E3663DE3046}"/>
          </ac:cxnSpMkLst>
        </pc:cxnChg>
        <pc:cxnChg chg="del mod">
          <ac:chgData name="Helena Isabel Ferreira Balde (2532254)" userId="S::2532254@student.uwtsd.ac.uk::6b8c2ddb-562f-4457-90ee-d6c8609ebb94" providerId="AD" clId="Web-{6579D4FE-6F00-20B5-7E62-C7F9F734EFBB}" dt="2026-08-05T12:42:31.659" v="1482"/>
          <ac:cxnSpMkLst>
            <pc:docMk/>
            <pc:sldMk cId="2878458230" sldId="295"/>
            <ac:cxnSpMk id="40" creationId="{3F561788-5D0D-5795-9210-80C2B62F0503}"/>
          </ac:cxnSpMkLst>
        </pc:cxnChg>
      </pc:sldChg>
    </pc:docChg>
  </pc:docChgLst>
  <pc:docChgLst>
    <pc:chgData name="Akram Hussain (2523749)" userId="S::2523749@student.uwtsd.ac.uk::47c048a9-ff86-4a2b-bed6-8769ab04858a" providerId="AD" clId="Web-{9935EB90-A40D-0B15-4567-C3F3E4641666}"/>
    <pc:docChg chg="modSld">
      <pc:chgData name="Akram Hussain (2523749)" userId="S::2523749@student.uwtsd.ac.uk::47c048a9-ff86-4a2b-bed6-8769ab04858a" providerId="AD" clId="Web-{9935EB90-A40D-0B15-4567-C3F3E4641666}" dt="2026-07-30T15:44:18.856" v="57" actId="14100"/>
      <pc:docMkLst>
        <pc:docMk/>
      </pc:docMkLst>
      <pc:sldChg chg="modSp">
        <pc:chgData name="Akram Hussain (2523749)" userId="S::2523749@student.uwtsd.ac.uk::47c048a9-ff86-4a2b-bed6-8769ab04858a" providerId="AD" clId="Web-{9935EB90-A40D-0B15-4567-C3F3E4641666}" dt="2026-07-30T15:35:15.393" v="2" actId="20577"/>
        <pc:sldMkLst>
          <pc:docMk/>
          <pc:sldMk cId="3236956545" sldId="281"/>
        </pc:sldMkLst>
        <pc:spChg chg="mod">
          <ac:chgData name="Akram Hussain (2523749)" userId="S::2523749@student.uwtsd.ac.uk::47c048a9-ff86-4a2b-bed6-8769ab04858a" providerId="AD" clId="Web-{9935EB90-A40D-0B15-4567-C3F3E4641666}" dt="2026-07-30T15:35:15.393" v="2" actId="20577"/>
          <ac:spMkLst>
            <pc:docMk/>
            <pc:sldMk cId="3236956545" sldId="281"/>
            <ac:spMk id="3" creationId="{AE3F135E-D528-E6DE-2EF4-620C82F06DD2}"/>
          </ac:spMkLst>
        </pc:spChg>
      </pc:sldChg>
      <pc:sldChg chg="addSp delSp modSp">
        <pc:chgData name="Akram Hussain (2523749)" userId="S::2523749@student.uwtsd.ac.uk::47c048a9-ff86-4a2b-bed6-8769ab04858a" providerId="AD" clId="Web-{9935EB90-A40D-0B15-4567-C3F3E4641666}" dt="2026-07-30T15:44:18.856" v="57" actId="14100"/>
        <pc:sldMkLst>
          <pc:docMk/>
          <pc:sldMk cId="1998266972" sldId="282"/>
        </pc:sldMkLst>
        <pc:spChg chg="mod">
          <ac:chgData name="Akram Hussain (2523749)" userId="S::2523749@student.uwtsd.ac.uk::47c048a9-ff86-4a2b-bed6-8769ab04858a" providerId="AD" clId="Web-{9935EB90-A40D-0B15-4567-C3F3E4641666}" dt="2026-07-30T15:37:49.213" v="19" actId="20577"/>
          <ac:spMkLst>
            <pc:docMk/>
            <pc:sldMk cId="1998266972" sldId="282"/>
            <ac:spMk id="3" creationId="{1DE0E139-876D-1124-721F-EA9A95203056}"/>
          </ac:spMkLst>
        </pc:spChg>
        <pc:spChg chg="add mod">
          <ac:chgData name="Akram Hussain (2523749)" userId="S::2523749@student.uwtsd.ac.uk::47c048a9-ff86-4a2b-bed6-8769ab04858a" providerId="AD" clId="Web-{9935EB90-A40D-0B15-4567-C3F3E4641666}" dt="2026-07-30T15:44:18.856" v="57" actId="14100"/>
          <ac:spMkLst>
            <pc:docMk/>
            <pc:sldMk cId="1998266972" sldId="282"/>
            <ac:spMk id="6" creationId="{189F33A5-B1F6-960B-5AEF-885EE4D59A78}"/>
          </ac:spMkLst>
        </pc:spChg>
      </pc:sldChg>
    </pc:docChg>
  </pc:docChgLst>
  <pc:docChgLst>
    <pc:chgData name="Helena Isabel Ferreira Balde (2532254)" userId="S::2532254@student.uwtsd.ac.uk::6b8c2ddb-562f-4457-90ee-d6c8609ebb94" providerId="AD" clId="Web-{2822BAF7-F2BB-B7EB-7B47-CF9ADC1EC510}"/>
    <pc:docChg chg="modSld">
      <pc:chgData name="Helena Isabel Ferreira Balde (2532254)" userId="S::2532254@student.uwtsd.ac.uk::6b8c2ddb-562f-4457-90ee-d6c8609ebb94" providerId="AD" clId="Web-{2822BAF7-F2BB-B7EB-7B47-CF9ADC1EC510}" dt="2026-08-04T15:12:46.261" v="1307"/>
      <pc:docMkLst>
        <pc:docMk/>
      </pc:docMkLst>
      <pc:sldChg chg="addSp modSp">
        <pc:chgData name="Helena Isabel Ferreira Balde (2532254)" userId="S::2532254@student.uwtsd.ac.uk::6b8c2ddb-562f-4457-90ee-d6c8609ebb94" providerId="AD" clId="Web-{2822BAF7-F2BB-B7EB-7B47-CF9ADC1EC510}" dt="2026-08-04T15:12:46.261" v="1307"/>
        <pc:sldMkLst>
          <pc:docMk/>
          <pc:sldMk cId="24365967" sldId="275"/>
        </pc:sldMkLst>
        <pc:spChg chg="mod">
          <ac:chgData name="Helena Isabel Ferreira Balde (2532254)" userId="S::2532254@student.uwtsd.ac.uk::6b8c2ddb-562f-4457-90ee-d6c8609ebb94" providerId="AD" clId="Web-{2822BAF7-F2BB-B7EB-7B47-CF9ADC1EC510}" dt="2026-08-04T13:36:27.650" v="166" actId="20577"/>
          <ac:spMkLst>
            <pc:docMk/>
            <pc:sldMk cId="24365967" sldId="275"/>
            <ac:spMk id="2" creationId="{3B6FFF8D-1420-02A6-BBE5-BFE42A5925E3}"/>
          </ac:spMkLst>
        </pc:spChg>
        <pc:spChg chg="mod">
          <ac:chgData name="Helena Isabel Ferreira Balde (2532254)" userId="S::2532254@student.uwtsd.ac.uk::6b8c2ddb-562f-4457-90ee-d6c8609ebb94" providerId="AD" clId="Web-{2822BAF7-F2BB-B7EB-7B47-CF9ADC1EC510}" dt="2026-08-04T13:35:42.632" v="147" actId="20577"/>
          <ac:spMkLst>
            <pc:docMk/>
            <pc:sldMk cId="24365967" sldId="275"/>
            <ac:spMk id="3" creationId="{6975377E-CD57-BFFE-BDF3-72A08AFB7FE6}"/>
          </ac:spMkLst>
        </pc:spChg>
      </pc:sldChg>
      <pc:sldChg chg="addSp delSp modSp">
        <pc:chgData name="Helena Isabel Ferreira Balde (2532254)" userId="S::2532254@student.uwtsd.ac.uk::6b8c2ddb-562f-4457-90ee-d6c8609ebb94" providerId="AD" clId="Web-{2822BAF7-F2BB-B7EB-7B47-CF9ADC1EC510}" dt="2026-08-04T15:11:37.774" v="1306" actId="20577"/>
        <pc:sldMkLst>
          <pc:docMk/>
          <pc:sldMk cId="1488264888" sldId="276"/>
        </pc:sldMkLst>
        <pc:spChg chg="mod">
          <ac:chgData name="Helena Isabel Ferreira Balde (2532254)" userId="S::2532254@student.uwtsd.ac.uk::6b8c2ddb-562f-4457-90ee-d6c8609ebb94" providerId="AD" clId="Web-{2822BAF7-F2BB-B7EB-7B47-CF9ADC1EC510}" dt="2026-08-04T14:26:10.499" v="653" actId="20577"/>
          <ac:spMkLst>
            <pc:docMk/>
            <pc:sldMk cId="1488264888" sldId="276"/>
            <ac:spMk id="2" creationId="{DD80654B-3927-E02E-86CA-CBF25A5CFF25}"/>
          </ac:spMkLst>
        </pc:spChg>
        <pc:spChg chg="add mod">
          <ac:chgData name="Helena Isabel Ferreira Balde (2532254)" userId="S::2532254@student.uwtsd.ac.uk::6b8c2ddb-562f-4457-90ee-d6c8609ebb94" providerId="AD" clId="Web-{2822BAF7-F2BB-B7EB-7B47-CF9ADC1EC510}" dt="2026-08-04T13:48:48.624" v="342" actId="14100"/>
          <ac:spMkLst>
            <pc:docMk/>
            <pc:sldMk cId="1488264888" sldId="276"/>
            <ac:spMk id="4" creationId="{2098E86D-08D2-A4F8-43A7-C24C914BB957}"/>
          </ac:spMkLst>
        </pc:spChg>
        <pc:spChg chg="add mod">
          <ac:chgData name="Helena Isabel Ferreira Balde (2532254)" userId="S::2532254@student.uwtsd.ac.uk::6b8c2ddb-562f-4457-90ee-d6c8609ebb94" providerId="AD" clId="Web-{2822BAF7-F2BB-B7EB-7B47-CF9ADC1EC510}" dt="2026-08-04T14:20:52.265" v="525" actId="1076"/>
          <ac:spMkLst>
            <pc:docMk/>
            <pc:sldMk cId="1488264888" sldId="276"/>
            <ac:spMk id="6" creationId="{6675D288-F6A3-E575-7C8D-192BFFA24127}"/>
          </ac:spMkLst>
        </pc:spChg>
        <pc:spChg chg="add mod">
          <ac:chgData name="Helena Isabel Ferreira Balde (2532254)" userId="S::2532254@student.uwtsd.ac.uk::6b8c2ddb-562f-4457-90ee-d6c8609ebb94" providerId="AD" clId="Web-{2822BAF7-F2BB-B7EB-7B47-CF9ADC1EC510}" dt="2026-08-04T13:48:15.685" v="338" actId="14100"/>
          <ac:spMkLst>
            <pc:docMk/>
            <pc:sldMk cId="1488264888" sldId="276"/>
            <ac:spMk id="8" creationId="{6C87200F-8A12-6117-FF57-F1CEE7B9D97B}"/>
          </ac:spMkLst>
        </pc:spChg>
        <pc:spChg chg="add mod">
          <ac:chgData name="Helena Isabel Ferreira Balde (2532254)" userId="S::2532254@student.uwtsd.ac.uk::6b8c2ddb-562f-4457-90ee-d6c8609ebb94" providerId="AD" clId="Web-{2822BAF7-F2BB-B7EB-7B47-CF9ADC1EC510}" dt="2026-08-04T15:01:51.917" v="1080" actId="20577"/>
          <ac:spMkLst>
            <pc:docMk/>
            <pc:sldMk cId="1488264888" sldId="276"/>
            <ac:spMk id="9" creationId="{D6E7527D-666C-7CDD-C1F0-94E6E572ECDE}"/>
          </ac:spMkLst>
        </pc:spChg>
        <pc:spChg chg="add mod">
          <ac:chgData name="Helena Isabel Ferreira Balde (2532254)" userId="S::2532254@student.uwtsd.ac.uk::6b8c2ddb-562f-4457-90ee-d6c8609ebb94" providerId="AD" clId="Web-{2822BAF7-F2BB-B7EB-7B47-CF9ADC1EC510}" dt="2026-08-04T13:47:57.028" v="335" actId="20577"/>
          <ac:spMkLst>
            <pc:docMk/>
            <pc:sldMk cId="1488264888" sldId="276"/>
            <ac:spMk id="10" creationId="{FE0820D6-C977-1556-8AB2-5295271EDB9A}"/>
          </ac:spMkLst>
        </pc:spChg>
        <pc:spChg chg="add mod">
          <ac:chgData name="Helena Isabel Ferreira Balde (2532254)" userId="S::2532254@student.uwtsd.ac.uk::6b8c2ddb-562f-4457-90ee-d6c8609ebb94" providerId="AD" clId="Web-{2822BAF7-F2BB-B7EB-7B47-CF9ADC1EC510}" dt="2026-08-04T15:11:26.148" v="1305" actId="1076"/>
          <ac:spMkLst>
            <pc:docMk/>
            <pc:sldMk cId="1488264888" sldId="276"/>
            <ac:spMk id="41" creationId="{CDC5583F-5FE9-99FD-87DB-9DC29073864B}"/>
          </ac:spMkLst>
        </pc:spChg>
        <pc:spChg chg="add mod">
          <ac:chgData name="Helena Isabel Ferreira Balde (2532254)" userId="S::2532254@student.uwtsd.ac.uk::6b8c2ddb-562f-4457-90ee-d6c8609ebb94" providerId="AD" clId="Web-{2822BAF7-F2BB-B7EB-7B47-CF9ADC1EC510}" dt="2026-08-04T15:01:33.572" v="1066" actId="20577"/>
          <ac:spMkLst>
            <pc:docMk/>
            <pc:sldMk cId="1488264888" sldId="276"/>
            <ac:spMk id="42" creationId="{AE74A94B-ADF4-5FD8-7191-52EE702D9D15}"/>
          </ac:spMkLst>
        </pc:spChg>
        <pc:spChg chg="add mod">
          <ac:chgData name="Helena Isabel Ferreira Balde (2532254)" userId="S::2532254@student.uwtsd.ac.uk::6b8c2ddb-562f-4457-90ee-d6c8609ebb94" providerId="AD" clId="Web-{2822BAF7-F2BB-B7EB-7B47-CF9ADC1EC510}" dt="2026-08-04T14:34:49.806" v="722" actId="20577"/>
          <ac:spMkLst>
            <pc:docMk/>
            <pc:sldMk cId="1488264888" sldId="276"/>
            <ac:spMk id="47" creationId="{24CAD9E5-B9CE-0FC0-CB2D-AAA7AB626458}"/>
          </ac:spMkLst>
        </pc:spChg>
        <pc:spChg chg="add mod">
          <ac:chgData name="Helena Isabel Ferreira Balde (2532254)" userId="S::2532254@student.uwtsd.ac.uk::6b8c2ddb-562f-4457-90ee-d6c8609ebb94" providerId="AD" clId="Web-{2822BAF7-F2BB-B7EB-7B47-CF9ADC1EC510}" dt="2026-08-04T14:55:00.397" v="1034" actId="20577"/>
          <ac:spMkLst>
            <pc:docMk/>
            <pc:sldMk cId="1488264888" sldId="276"/>
            <ac:spMk id="52" creationId="{45C8755A-6D49-F7BD-BE8C-006072977334}"/>
          </ac:spMkLst>
        </pc:spChg>
        <pc:spChg chg="add mod">
          <ac:chgData name="Helena Isabel Ferreira Balde (2532254)" userId="S::2532254@student.uwtsd.ac.uk::6b8c2ddb-562f-4457-90ee-d6c8609ebb94" providerId="AD" clId="Web-{2822BAF7-F2BB-B7EB-7B47-CF9ADC1EC510}" dt="2026-08-04T14:57:28.076" v="1049" actId="20577"/>
          <ac:spMkLst>
            <pc:docMk/>
            <pc:sldMk cId="1488264888" sldId="276"/>
            <ac:spMk id="53" creationId="{DCCD4E6B-F97B-EF49-DE9B-C185F94B670C}"/>
          </ac:spMkLst>
        </pc:spChg>
        <pc:spChg chg="add mod">
          <ac:chgData name="Helena Isabel Ferreira Balde (2532254)" userId="S::2532254@student.uwtsd.ac.uk::6b8c2ddb-562f-4457-90ee-d6c8609ebb94" providerId="AD" clId="Web-{2822BAF7-F2BB-B7EB-7B47-CF9ADC1EC510}" dt="2026-08-04T15:11:37.774" v="1306" actId="20577"/>
          <ac:spMkLst>
            <pc:docMk/>
            <pc:sldMk cId="1488264888" sldId="276"/>
            <ac:spMk id="54" creationId="{BACCF7C9-665A-3203-2F1F-8E600AE40F9A}"/>
          </ac:spMkLst>
        </pc:spChg>
        <pc:cxnChg chg="add mod">
          <ac:chgData name="Helena Isabel Ferreira Balde (2532254)" userId="S::2532254@student.uwtsd.ac.uk::6b8c2ddb-562f-4457-90ee-d6c8609ebb94" providerId="AD" clId="Web-{2822BAF7-F2BB-B7EB-7B47-CF9ADC1EC510}" dt="2026-08-04T13:58:28.949" v="399" actId="14100"/>
          <ac:cxnSpMkLst>
            <pc:docMk/>
            <pc:sldMk cId="1488264888" sldId="276"/>
            <ac:cxnSpMk id="13" creationId="{5E8CC080-1405-9568-A2CF-1726E5E272A5}"/>
          </ac:cxnSpMkLst>
        </pc:cxnChg>
        <pc:cxnChg chg="add mod">
          <ac:chgData name="Helena Isabel Ferreira Balde (2532254)" userId="S::2532254@student.uwtsd.ac.uk::6b8c2ddb-562f-4457-90ee-d6c8609ebb94" providerId="AD" clId="Web-{2822BAF7-F2BB-B7EB-7B47-CF9ADC1EC510}" dt="2026-08-04T14:03:20.589" v="411" actId="14100"/>
          <ac:cxnSpMkLst>
            <pc:docMk/>
            <pc:sldMk cId="1488264888" sldId="276"/>
            <ac:cxnSpMk id="14" creationId="{653BCEFD-1782-0531-1DEB-89E828DB5A23}"/>
          </ac:cxnSpMkLst>
        </pc:cxnChg>
        <pc:cxnChg chg="add mod">
          <ac:chgData name="Helena Isabel Ferreira Balde (2532254)" userId="S::2532254@student.uwtsd.ac.uk::6b8c2ddb-562f-4457-90ee-d6c8609ebb94" providerId="AD" clId="Web-{2822BAF7-F2BB-B7EB-7B47-CF9ADC1EC510}" dt="2026-08-04T14:02:50.103" v="409" actId="14100"/>
          <ac:cxnSpMkLst>
            <pc:docMk/>
            <pc:sldMk cId="1488264888" sldId="276"/>
            <ac:cxnSpMk id="15" creationId="{DC61D75F-9F9A-5D2C-4665-56445C015467}"/>
          </ac:cxnSpMkLst>
        </pc:cxnChg>
        <pc:cxnChg chg="add mod">
          <ac:chgData name="Helena Isabel Ferreira Balde (2532254)" userId="S::2532254@student.uwtsd.ac.uk::6b8c2ddb-562f-4457-90ee-d6c8609ebb94" providerId="AD" clId="Web-{2822BAF7-F2BB-B7EB-7B47-CF9ADC1EC510}" dt="2026-08-04T14:04:08.997" v="414" actId="14100"/>
          <ac:cxnSpMkLst>
            <pc:docMk/>
            <pc:sldMk cId="1488264888" sldId="276"/>
            <ac:cxnSpMk id="16" creationId="{FCCA1462-1AEB-56D9-6598-9F0921156D57}"/>
          </ac:cxnSpMkLst>
        </pc:cxnChg>
      </pc:sldChg>
    </pc:docChg>
  </pc:docChgLst>
  <pc:docChgLst>
    <pc:chgData name="Akram Hussain (2523749)" userId="S::2523749@student.uwtsd.ac.uk::47c048a9-ff86-4a2b-bed6-8769ab04858a" providerId="AD" clId="Web-{76D4C766-663D-4E2B-914F-1F3591923A5D}"/>
    <pc:docChg chg="modSld">
      <pc:chgData name="Akram Hussain (2523749)" userId="S::2523749@student.uwtsd.ac.uk::47c048a9-ff86-4a2b-bed6-8769ab04858a" providerId="AD" clId="Web-{76D4C766-663D-4E2B-914F-1F3591923A5D}" dt="2026-07-31T01:08:06.466" v="733" actId="20577"/>
      <pc:docMkLst>
        <pc:docMk/>
      </pc:docMkLst>
      <pc:sldChg chg="modSp">
        <pc:chgData name="Akram Hussain (2523749)" userId="S::2523749@student.uwtsd.ac.uk::47c048a9-ff86-4a2b-bed6-8769ab04858a" providerId="AD" clId="Web-{76D4C766-663D-4E2B-914F-1F3591923A5D}" dt="2026-07-30T23:04:03.019" v="2" actId="20577"/>
        <pc:sldMkLst>
          <pc:docMk/>
          <pc:sldMk cId="3236956545" sldId="281"/>
        </pc:sldMkLst>
        <pc:spChg chg="mod">
          <ac:chgData name="Akram Hussain (2523749)" userId="S::2523749@student.uwtsd.ac.uk::47c048a9-ff86-4a2b-bed6-8769ab04858a" providerId="AD" clId="Web-{76D4C766-663D-4E2B-914F-1F3591923A5D}" dt="2026-07-30T23:04:03.019" v="2" actId="20577"/>
          <ac:spMkLst>
            <pc:docMk/>
            <pc:sldMk cId="3236956545" sldId="281"/>
            <ac:spMk id="3" creationId="{AE3F135E-D528-E6DE-2EF4-620C82F06DD2}"/>
          </ac:spMkLst>
        </pc:spChg>
      </pc:sldChg>
      <pc:sldChg chg="addSp delSp modSp">
        <pc:chgData name="Akram Hussain (2523749)" userId="S::2523749@student.uwtsd.ac.uk::47c048a9-ff86-4a2b-bed6-8769ab04858a" providerId="AD" clId="Web-{76D4C766-663D-4E2B-914F-1F3591923A5D}" dt="2026-07-30T23:46:20.487" v="399" actId="20577"/>
        <pc:sldMkLst>
          <pc:docMk/>
          <pc:sldMk cId="1998266972" sldId="282"/>
        </pc:sldMkLst>
        <pc:spChg chg="mod">
          <ac:chgData name="Akram Hussain (2523749)" userId="S::2523749@student.uwtsd.ac.uk::47c048a9-ff86-4a2b-bed6-8769ab04858a" providerId="AD" clId="Web-{76D4C766-663D-4E2B-914F-1F3591923A5D}" dt="2026-07-30T23:35:09.203" v="232" actId="1076"/>
          <ac:spMkLst>
            <pc:docMk/>
            <pc:sldMk cId="1998266972" sldId="282"/>
            <ac:spMk id="6" creationId="{189F33A5-B1F6-960B-5AEF-885EE4D59A78}"/>
          </ac:spMkLst>
        </pc:spChg>
        <pc:spChg chg="add mod">
          <ac:chgData name="Akram Hussain (2523749)" userId="S::2523749@student.uwtsd.ac.uk::47c048a9-ff86-4a2b-bed6-8769ab04858a" providerId="AD" clId="Web-{76D4C766-663D-4E2B-914F-1F3591923A5D}" dt="2026-07-30T23:28:29.314" v="157" actId="1076"/>
          <ac:spMkLst>
            <pc:docMk/>
            <pc:sldMk cId="1998266972" sldId="282"/>
            <ac:spMk id="11" creationId="{9293CAD5-C1D9-82AA-B9A6-83C85431C761}"/>
          </ac:spMkLst>
        </pc:spChg>
        <pc:spChg chg="add mod">
          <ac:chgData name="Akram Hussain (2523749)" userId="S::2523749@student.uwtsd.ac.uk::47c048a9-ff86-4a2b-bed6-8769ab04858a" providerId="AD" clId="Web-{76D4C766-663D-4E2B-914F-1F3591923A5D}" dt="2026-07-30T23:29:42.788" v="160" actId="1076"/>
          <ac:spMkLst>
            <pc:docMk/>
            <pc:sldMk cId="1998266972" sldId="282"/>
            <ac:spMk id="12" creationId="{3ACF7DDC-8B5F-A92C-963E-A35BF5E192FB}"/>
          </ac:spMkLst>
        </pc:spChg>
        <pc:spChg chg="add mod">
          <ac:chgData name="Akram Hussain (2523749)" userId="S::2523749@student.uwtsd.ac.uk::47c048a9-ff86-4a2b-bed6-8769ab04858a" providerId="AD" clId="Web-{76D4C766-663D-4E2B-914F-1F3591923A5D}" dt="2026-07-30T23:28:44.377" v="158" actId="1076"/>
          <ac:spMkLst>
            <pc:docMk/>
            <pc:sldMk cId="1998266972" sldId="282"/>
            <ac:spMk id="13" creationId="{ECABCEEF-7AE8-B059-B2B4-4B160D556C9A}"/>
          </ac:spMkLst>
        </pc:spChg>
        <pc:spChg chg="add del mod">
          <ac:chgData name="Akram Hussain (2523749)" userId="S::2523749@student.uwtsd.ac.uk::47c048a9-ff86-4a2b-bed6-8769ab04858a" providerId="AD" clId="Web-{76D4C766-663D-4E2B-914F-1F3591923A5D}" dt="2026-07-30T23:44:27.197" v="352" actId="1076"/>
          <ac:spMkLst>
            <pc:docMk/>
            <pc:sldMk cId="1998266972" sldId="282"/>
            <ac:spMk id="14" creationId="{222A7F60-5EB0-E4F6-E295-15C78D7B76F9}"/>
          </ac:spMkLst>
        </pc:spChg>
        <pc:spChg chg="add mod">
          <ac:chgData name="Akram Hussain (2523749)" userId="S::2523749@student.uwtsd.ac.uk::47c048a9-ff86-4a2b-bed6-8769ab04858a" providerId="AD" clId="Web-{76D4C766-663D-4E2B-914F-1F3591923A5D}" dt="2026-07-30T23:44:38.072" v="353" actId="1076"/>
          <ac:spMkLst>
            <pc:docMk/>
            <pc:sldMk cId="1998266972" sldId="282"/>
            <ac:spMk id="15" creationId="{0D4A0407-FC50-DC12-9D97-5C2CF07D9971}"/>
          </ac:spMkLst>
        </pc:spChg>
        <pc:spChg chg="add mod">
          <ac:chgData name="Akram Hussain (2523749)" userId="S::2523749@student.uwtsd.ac.uk::47c048a9-ff86-4a2b-bed6-8769ab04858a" providerId="AD" clId="Web-{76D4C766-663D-4E2B-914F-1F3591923A5D}" dt="2026-07-30T23:43:43.615" v="346" actId="14100"/>
          <ac:spMkLst>
            <pc:docMk/>
            <pc:sldMk cId="1998266972" sldId="282"/>
            <ac:spMk id="16" creationId="{77F98E41-ED10-D391-E572-3021CE902E42}"/>
          </ac:spMkLst>
        </pc:spChg>
        <pc:spChg chg="add mod">
          <ac:chgData name="Akram Hussain (2523749)" userId="S::2523749@student.uwtsd.ac.uk::47c048a9-ff86-4a2b-bed6-8769ab04858a" providerId="AD" clId="Web-{76D4C766-663D-4E2B-914F-1F3591923A5D}" dt="2026-07-30T23:46:20.487" v="399" actId="20577"/>
          <ac:spMkLst>
            <pc:docMk/>
            <pc:sldMk cId="1998266972" sldId="282"/>
            <ac:spMk id="17" creationId="{D0A4612B-0116-9842-FA55-16331C6DE7F4}"/>
          </ac:spMkLst>
        </pc:spChg>
      </pc:sldChg>
      <pc:sldChg chg="modSp">
        <pc:chgData name="Akram Hussain (2523749)" userId="S::2523749@student.uwtsd.ac.uk::47c048a9-ff86-4a2b-bed6-8769ab04858a" providerId="AD" clId="Web-{76D4C766-663D-4E2B-914F-1F3591923A5D}" dt="2026-07-31T01:08:06.466" v="733" actId="20577"/>
        <pc:sldMkLst>
          <pc:docMk/>
          <pc:sldMk cId="1806205091" sldId="294"/>
        </pc:sldMkLst>
        <pc:spChg chg="mod">
          <ac:chgData name="Akram Hussain (2523749)" userId="S::2523749@student.uwtsd.ac.uk::47c048a9-ff86-4a2b-bed6-8769ab04858a" providerId="AD" clId="Web-{76D4C766-663D-4E2B-914F-1F3591923A5D}" dt="2026-07-31T01:08:06.466" v="733" actId="20577"/>
          <ac:spMkLst>
            <pc:docMk/>
            <pc:sldMk cId="1806205091" sldId="294"/>
            <ac:spMk id="3" creationId="{4B840A71-DBD4-96BD-264A-41485E446D22}"/>
          </ac:spMkLst>
        </pc:spChg>
      </pc:sldChg>
    </pc:docChg>
  </pc:docChgLst>
  <pc:docChgLst>
    <pc:chgData name="Akram Hussain (2523749)" userId="S::2523749@student.uwtsd.ac.uk::47c048a9-ff86-4a2b-bed6-8769ab04858a" providerId="AD" clId="Web-{9F68796D-371F-FAED-7D67-C81A92C14AD7}"/>
    <pc:docChg chg="modSld">
      <pc:chgData name="Akram Hussain (2523749)" userId="S::2523749@student.uwtsd.ac.uk::47c048a9-ff86-4a2b-bed6-8769ab04858a" providerId="AD" clId="Web-{9F68796D-371F-FAED-7D67-C81A92C14AD7}" dt="2026-08-04T12:58:51.062" v="2" actId="20577"/>
      <pc:docMkLst>
        <pc:docMk/>
      </pc:docMkLst>
      <pc:sldChg chg="modSp">
        <pc:chgData name="Akram Hussain (2523749)" userId="S::2523749@student.uwtsd.ac.uk::47c048a9-ff86-4a2b-bed6-8769ab04858a" providerId="AD" clId="Web-{9F68796D-371F-FAED-7D67-C81A92C14AD7}" dt="2026-08-04T12:58:51.062" v="2" actId="20577"/>
        <pc:sldMkLst>
          <pc:docMk/>
          <pc:sldMk cId="3236956545" sldId="281"/>
        </pc:sldMkLst>
        <pc:spChg chg="mod">
          <ac:chgData name="Akram Hussain (2523749)" userId="S::2523749@student.uwtsd.ac.uk::47c048a9-ff86-4a2b-bed6-8769ab04858a" providerId="AD" clId="Web-{9F68796D-371F-FAED-7D67-C81A92C14AD7}" dt="2026-08-04T12:58:51.062" v="2" actId="20577"/>
          <ac:spMkLst>
            <pc:docMk/>
            <pc:sldMk cId="3236956545" sldId="281"/>
            <ac:spMk id="3" creationId="{AE3F135E-D528-E6DE-2EF4-620C82F06DD2}"/>
          </ac:spMkLst>
        </pc:spChg>
      </pc:sldChg>
    </pc:docChg>
  </pc:docChgLst>
  <pc:docChgLst>
    <pc:chgData name="Akram Hussain (2523749)" userId="S::2523749@student.uwtsd.ac.uk::47c048a9-ff86-4a2b-bed6-8769ab04858a" providerId="AD" clId="Web-{4696B457-F638-D6D2-BEF0-C49681133631}"/>
    <pc:docChg chg="modSld">
      <pc:chgData name="Akram Hussain (2523749)" userId="S::2523749@student.uwtsd.ac.uk::47c048a9-ff86-4a2b-bed6-8769ab04858a" providerId="AD" clId="Web-{4696B457-F638-D6D2-BEF0-C49681133631}" dt="2026-07-29T23:10:52.530" v="686" actId="14100"/>
      <pc:docMkLst>
        <pc:docMk/>
      </pc:docMkLst>
      <pc:sldChg chg="addSp delSp modSp">
        <pc:chgData name="Akram Hussain (2523749)" userId="S::2523749@student.uwtsd.ac.uk::47c048a9-ff86-4a2b-bed6-8769ab04858a" providerId="AD" clId="Web-{4696B457-F638-D6D2-BEF0-C49681133631}" dt="2026-07-29T22:40:29.705" v="567" actId="20577"/>
        <pc:sldMkLst>
          <pc:docMk/>
          <pc:sldMk cId="3236956545" sldId="281"/>
        </pc:sldMkLst>
        <pc:spChg chg="mod">
          <ac:chgData name="Akram Hussain (2523749)" userId="S::2523749@student.uwtsd.ac.uk::47c048a9-ff86-4a2b-bed6-8769ab04858a" providerId="AD" clId="Web-{4696B457-F638-D6D2-BEF0-C49681133631}" dt="2026-07-29T22:40:29.705" v="567" actId="20577"/>
          <ac:spMkLst>
            <pc:docMk/>
            <pc:sldMk cId="3236956545" sldId="281"/>
            <ac:spMk id="3" creationId="{AE3F135E-D528-E6DE-2EF4-620C82F06DD2}"/>
          </ac:spMkLst>
        </pc:spChg>
        <pc:picChg chg="add mod">
          <ac:chgData name="Akram Hussain (2523749)" userId="S::2523749@student.uwtsd.ac.uk::47c048a9-ff86-4a2b-bed6-8769ab04858a" providerId="AD" clId="Web-{4696B457-F638-D6D2-BEF0-C49681133631}" dt="2026-07-29T22:00:27.978" v="219" actId="1076"/>
          <ac:picMkLst>
            <pc:docMk/>
            <pc:sldMk cId="3236956545" sldId="281"/>
            <ac:picMk id="6" creationId="{F04875FA-7BF5-0C6E-F837-0DEB997FC842}"/>
          </ac:picMkLst>
        </pc:picChg>
        <pc:picChg chg="add mod">
          <ac:chgData name="Akram Hussain (2523749)" userId="S::2523749@student.uwtsd.ac.uk::47c048a9-ff86-4a2b-bed6-8769ab04858a" providerId="AD" clId="Web-{4696B457-F638-D6D2-BEF0-C49681133631}" dt="2026-07-29T22:00:22.884" v="218" actId="1076"/>
          <ac:picMkLst>
            <pc:docMk/>
            <pc:sldMk cId="3236956545" sldId="281"/>
            <ac:picMk id="7" creationId="{67C01475-48BD-810F-11F3-253427EE9E8F}"/>
          </ac:picMkLst>
        </pc:picChg>
      </pc:sldChg>
      <pc:sldChg chg="addSp delSp modSp">
        <pc:chgData name="Akram Hussain (2523749)" userId="S::2523749@student.uwtsd.ac.uk::47c048a9-ff86-4a2b-bed6-8769ab04858a" providerId="AD" clId="Web-{4696B457-F638-D6D2-BEF0-C49681133631}" dt="2026-07-29T23:10:52.530" v="686" actId="14100"/>
        <pc:sldMkLst>
          <pc:docMk/>
          <pc:sldMk cId="1998266972" sldId="282"/>
        </pc:sldMkLst>
        <pc:spChg chg="mod">
          <ac:chgData name="Akram Hussain (2523749)" userId="S::2523749@student.uwtsd.ac.uk::47c048a9-ff86-4a2b-bed6-8769ab04858a" providerId="AD" clId="Web-{4696B457-F638-D6D2-BEF0-C49681133631}" dt="2026-07-29T23:03:33.278" v="657" actId="20577"/>
          <ac:spMkLst>
            <pc:docMk/>
            <pc:sldMk cId="1998266972" sldId="282"/>
            <ac:spMk id="3" creationId="{1DE0E139-876D-1124-721F-EA9A95203056}"/>
          </ac:spMkLst>
        </pc:spChg>
      </pc:sldChg>
    </pc:docChg>
  </pc:docChgLst>
</pc:chgInfo>
</file>

<file path=ppt/comments/modernComment_113_173CB8F.xml><?xml version="1.0" encoding="utf-8"?>
<p188:cmLst xmlns:a="http://schemas.openxmlformats.org/drawingml/2006/main" xmlns:r="http://schemas.openxmlformats.org/officeDocument/2006/relationships" xmlns:p188="http://schemas.microsoft.com/office/powerpoint/2018/8/main">
  <p188:cm id="{7BEEA2EE-F89C-4309-992E-BBE333442BD7}" authorId="{92BC81CE-3DE9-2046-38B1-2A546DDD2158}" created="2026-08-04T15:23:06.864">
    <ac:deMkLst xmlns:ac="http://schemas.microsoft.com/office/drawing/2013/main/command">
      <pc:docMk xmlns:pc="http://schemas.microsoft.com/office/powerpoint/2013/main/command"/>
      <pc:sldMk xmlns:pc="http://schemas.microsoft.com/office/powerpoint/2013/main/command" cId="24365967" sldId="275"/>
      <ac:picMk id="4" creationId="{DF2A33C0-B92E-FDE4-4BE6-7CE86E1232D0}"/>
    </ac:deMkLst>
    <p188:txBody>
      <a:bodyPr/>
      <a:lstStyle/>
      <a:p>
        <a:r>
          <a:rPr lang="en-GB"/>
          <a:t>Gary is Emotional overwhelmed with this situation that its having an impact on his personal life.</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9A45A9-8069-2F41-B366-EE63EB4F3657}" type="datetimeFigureOut">
              <a:rPr lang="en-GB" smtClean="0"/>
              <a:t>07/08/2026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EAFF3B-1992-584F-82AE-62AEF00FE458}" type="slidenum">
              <a:rPr lang="en-GB" smtClean="0"/>
              <a:t>‹#›</a:t>
            </a:fld>
            <a:endParaRPr lang="en-GB"/>
          </a:p>
        </p:txBody>
      </p:sp>
    </p:spTree>
    <p:extLst>
      <p:ext uri="{BB962C8B-B14F-4D97-AF65-F5344CB8AC3E}">
        <p14:creationId xmlns:p14="http://schemas.microsoft.com/office/powerpoint/2010/main" val="25104333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10B8E-2CD4-A381-5DBA-4EA56A04BF8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9C5B1C0-6BC8-3958-B6F3-2C6E05445E2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C03F338-7345-DE61-6BA5-51670CB632FE}"/>
              </a:ext>
            </a:extLst>
          </p:cNvPr>
          <p:cNvSpPr>
            <a:spLocks noGrp="1"/>
          </p:cNvSpPr>
          <p:nvPr>
            <p:ph type="dt" sz="half" idx="10"/>
          </p:nvPr>
        </p:nvSpPr>
        <p:spPr/>
        <p:txBody>
          <a:bodyPr/>
          <a:lstStyle/>
          <a:p>
            <a:fld id="{492F264C-385C-E84A-871A-A91E0AF20CAE}" type="datetime1">
              <a:rPr lang="en-GB" smtClean="0"/>
              <a:t>07/08/2026</a:t>
            </a:fld>
            <a:endParaRPr lang="en-GB"/>
          </a:p>
        </p:txBody>
      </p:sp>
      <p:sp>
        <p:nvSpPr>
          <p:cNvPr id="5" name="Footer Placeholder 4">
            <a:extLst>
              <a:ext uri="{FF2B5EF4-FFF2-40B4-BE49-F238E27FC236}">
                <a16:creationId xmlns:a16="http://schemas.microsoft.com/office/drawing/2014/main" id="{92441A4C-1796-21E7-88E7-7B10E69523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D05F7C-560A-5FD0-41C5-3ADF47235F9D}"/>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5377998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3A5E7-0A75-9AA1-DA9D-823F3FE61F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B4FF9C-8B57-E454-B4C6-3505A1E6E5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031AF5-5186-9A7B-4451-D13FD7BB275A}"/>
              </a:ext>
            </a:extLst>
          </p:cNvPr>
          <p:cNvSpPr>
            <a:spLocks noGrp="1"/>
          </p:cNvSpPr>
          <p:nvPr>
            <p:ph type="dt" sz="half" idx="10"/>
          </p:nvPr>
        </p:nvSpPr>
        <p:spPr/>
        <p:txBody>
          <a:bodyPr/>
          <a:lstStyle/>
          <a:p>
            <a:fld id="{01C337BF-ED8E-7E49-AD4B-E9C3E05EA2FD}" type="datetime1">
              <a:rPr lang="en-GB" smtClean="0"/>
              <a:t>07/08/2026</a:t>
            </a:fld>
            <a:endParaRPr lang="en-GB"/>
          </a:p>
        </p:txBody>
      </p:sp>
      <p:sp>
        <p:nvSpPr>
          <p:cNvPr id="5" name="Footer Placeholder 4">
            <a:extLst>
              <a:ext uri="{FF2B5EF4-FFF2-40B4-BE49-F238E27FC236}">
                <a16:creationId xmlns:a16="http://schemas.microsoft.com/office/drawing/2014/main" id="{6F351B69-16B6-37CA-99A3-E8CAA27662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1A36A9-59AA-282E-E224-C2D376341F9F}"/>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703823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0B4B2-6972-5FAB-1130-043C2945A81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472A5CB-479E-5727-31BB-B9BE81B7E09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5746E8-8F7B-BB7F-069E-AECF98700FF4}"/>
              </a:ext>
            </a:extLst>
          </p:cNvPr>
          <p:cNvSpPr>
            <a:spLocks noGrp="1"/>
          </p:cNvSpPr>
          <p:nvPr>
            <p:ph type="dt" sz="half" idx="10"/>
          </p:nvPr>
        </p:nvSpPr>
        <p:spPr/>
        <p:txBody>
          <a:bodyPr/>
          <a:lstStyle/>
          <a:p>
            <a:fld id="{16ECDE2D-BFC1-B24E-8801-A205F2B05361}" type="datetime1">
              <a:rPr lang="en-GB" smtClean="0"/>
              <a:t>07/08/2026</a:t>
            </a:fld>
            <a:endParaRPr lang="en-GB"/>
          </a:p>
        </p:txBody>
      </p:sp>
      <p:sp>
        <p:nvSpPr>
          <p:cNvPr id="5" name="Footer Placeholder 4">
            <a:extLst>
              <a:ext uri="{FF2B5EF4-FFF2-40B4-BE49-F238E27FC236}">
                <a16:creationId xmlns:a16="http://schemas.microsoft.com/office/drawing/2014/main" id="{0A253A9B-2D7F-EC42-057A-A9901988A1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3938C2-2E24-261B-2DAA-4B3E2F423C12}"/>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6856508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35CD5-6D58-A352-B2E1-B36D1EFCA3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B5C726-06D7-1E3B-E166-12DB6001E6D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4CC56F7-2AC3-2B9E-0FD2-C9B99DC8D4B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745F5A6-76F5-17CC-EBE9-9F9601D6CB8C}"/>
              </a:ext>
            </a:extLst>
          </p:cNvPr>
          <p:cNvSpPr>
            <a:spLocks noGrp="1"/>
          </p:cNvSpPr>
          <p:nvPr>
            <p:ph type="dt" sz="half" idx="10"/>
          </p:nvPr>
        </p:nvSpPr>
        <p:spPr/>
        <p:txBody>
          <a:bodyPr/>
          <a:lstStyle/>
          <a:p>
            <a:fld id="{2D47416E-A703-9E49-B5C0-21196E29095B}" type="datetime1">
              <a:rPr lang="en-GB" smtClean="0"/>
              <a:t>07/08/2026</a:t>
            </a:fld>
            <a:endParaRPr lang="en-GB"/>
          </a:p>
        </p:txBody>
      </p:sp>
      <p:sp>
        <p:nvSpPr>
          <p:cNvPr id="6" name="Footer Placeholder 5">
            <a:extLst>
              <a:ext uri="{FF2B5EF4-FFF2-40B4-BE49-F238E27FC236}">
                <a16:creationId xmlns:a16="http://schemas.microsoft.com/office/drawing/2014/main" id="{7FCE93D4-462A-7FBD-F0F3-B5374DE087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147950-9784-8DC7-BEB2-B260C5F6A3EF}"/>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3740552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C2D57-3E26-8D4E-EE8D-58D5743F93C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49C5EB-8B48-76D3-4533-E43070BB99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B88E185-044C-9342-4585-9DEEABE5C20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E434EE4-A1AE-5FC6-D526-9E200343DC2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99C57B-1E3F-6BBE-5F1E-F7A83236096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AC527A1-0326-6B0C-D73A-3E301863DFE7}"/>
              </a:ext>
            </a:extLst>
          </p:cNvPr>
          <p:cNvSpPr>
            <a:spLocks noGrp="1"/>
          </p:cNvSpPr>
          <p:nvPr>
            <p:ph type="dt" sz="half" idx="10"/>
          </p:nvPr>
        </p:nvSpPr>
        <p:spPr/>
        <p:txBody>
          <a:bodyPr/>
          <a:lstStyle/>
          <a:p>
            <a:fld id="{2E82811A-0225-0A40-B7B6-B3BC4D1C4BE2}" type="datetime1">
              <a:rPr lang="en-GB" smtClean="0"/>
              <a:t>07/08/2026</a:t>
            </a:fld>
            <a:endParaRPr lang="en-GB"/>
          </a:p>
        </p:txBody>
      </p:sp>
      <p:sp>
        <p:nvSpPr>
          <p:cNvPr id="8" name="Footer Placeholder 7">
            <a:extLst>
              <a:ext uri="{FF2B5EF4-FFF2-40B4-BE49-F238E27FC236}">
                <a16:creationId xmlns:a16="http://schemas.microsoft.com/office/drawing/2014/main" id="{9AF43E37-1D7C-A357-BBDC-CBCB6E1FFC8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44B1F53-7079-CEC7-47AD-5C71838C0308}"/>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482079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BD16E-1200-A847-FC83-23FDF3D8735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A4BA67-C4E1-6A4E-A167-1D8A75E10FF5}"/>
              </a:ext>
            </a:extLst>
          </p:cNvPr>
          <p:cNvSpPr>
            <a:spLocks noGrp="1"/>
          </p:cNvSpPr>
          <p:nvPr>
            <p:ph type="dt" sz="half" idx="10"/>
          </p:nvPr>
        </p:nvSpPr>
        <p:spPr/>
        <p:txBody>
          <a:bodyPr/>
          <a:lstStyle/>
          <a:p>
            <a:fld id="{DD3DB949-743F-4940-B6F4-0805E4A8AF21}" type="datetime1">
              <a:rPr lang="en-GB" smtClean="0"/>
              <a:t>07/08/2026</a:t>
            </a:fld>
            <a:endParaRPr lang="en-GB"/>
          </a:p>
        </p:txBody>
      </p:sp>
      <p:sp>
        <p:nvSpPr>
          <p:cNvPr id="4" name="Footer Placeholder 3">
            <a:extLst>
              <a:ext uri="{FF2B5EF4-FFF2-40B4-BE49-F238E27FC236}">
                <a16:creationId xmlns:a16="http://schemas.microsoft.com/office/drawing/2014/main" id="{BA52B622-514E-B28E-25AE-1A9CC837391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680313B-5C7E-F333-99CF-E37A4787C0C5}"/>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386153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71F0C0-3E53-950D-07E7-887FDD0D878B}"/>
              </a:ext>
            </a:extLst>
          </p:cNvPr>
          <p:cNvSpPr>
            <a:spLocks noGrp="1"/>
          </p:cNvSpPr>
          <p:nvPr>
            <p:ph type="dt" sz="half" idx="10"/>
          </p:nvPr>
        </p:nvSpPr>
        <p:spPr/>
        <p:txBody>
          <a:bodyPr/>
          <a:lstStyle/>
          <a:p>
            <a:fld id="{502D4CED-7D6A-104F-81B7-58562B8C9AF4}" type="datetime1">
              <a:rPr lang="en-GB" smtClean="0"/>
              <a:t>07/08/2026</a:t>
            </a:fld>
            <a:endParaRPr lang="en-GB"/>
          </a:p>
        </p:txBody>
      </p:sp>
      <p:sp>
        <p:nvSpPr>
          <p:cNvPr id="3" name="Footer Placeholder 2">
            <a:extLst>
              <a:ext uri="{FF2B5EF4-FFF2-40B4-BE49-F238E27FC236}">
                <a16:creationId xmlns:a16="http://schemas.microsoft.com/office/drawing/2014/main" id="{43C74C96-037F-C10D-D1DF-48E7F556FF6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D569C53-41B7-3FC0-4E7B-630DC70A82BE}"/>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0525006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7D87D-18B4-0909-90E4-6224004E76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61F9A35-FCF4-2AA7-382B-65A9FA41C5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A2B91B-67EC-6C65-4B62-49E44D70BC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0C96FA-FED4-B5FF-3291-A7577EB4511D}"/>
              </a:ext>
            </a:extLst>
          </p:cNvPr>
          <p:cNvSpPr>
            <a:spLocks noGrp="1"/>
          </p:cNvSpPr>
          <p:nvPr>
            <p:ph type="dt" sz="half" idx="10"/>
          </p:nvPr>
        </p:nvSpPr>
        <p:spPr/>
        <p:txBody>
          <a:bodyPr/>
          <a:lstStyle/>
          <a:p>
            <a:fld id="{3E007DDA-6893-164B-A26A-CF6288E77694}" type="datetime1">
              <a:rPr lang="en-GB" smtClean="0"/>
              <a:t>07/08/2026</a:t>
            </a:fld>
            <a:endParaRPr lang="en-GB"/>
          </a:p>
        </p:txBody>
      </p:sp>
      <p:sp>
        <p:nvSpPr>
          <p:cNvPr id="6" name="Footer Placeholder 5">
            <a:extLst>
              <a:ext uri="{FF2B5EF4-FFF2-40B4-BE49-F238E27FC236}">
                <a16:creationId xmlns:a16="http://schemas.microsoft.com/office/drawing/2014/main" id="{9F8983CE-3DC0-020D-1822-FFD53FE03E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91712C-D30D-C634-2FC6-21CD18E6BB9E}"/>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948332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9E3E6-F2BA-8DCA-3DE2-9A5434ADBE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C62BBD-31BD-4DA5-7A2F-35CFD7A8953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A776F34-0936-B6F2-E9CC-1D2B8E68F5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8D9E5E-A8A4-68ED-7B9E-374327D64D4B}"/>
              </a:ext>
            </a:extLst>
          </p:cNvPr>
          <p:cNvSpPr>
            <a:spLocks noGrp="1"/>
          </p:cNvSpPr>
          <p:nvPr>
            <p:ph type="dt" sz="half" idx="10"/>
          </p:nvPr>
        </p:nvSpPr>
        <p:spPr/>
        <p:txBody>
          <a:bodyPr/>
          <a:lstStyle/>
          <a:p>
            <a:fld id="{56FFD975-397D-5845-BA44-E1C4644C5C66}" type="datetime1">
              <a:rPr lang="en-GB" smtClean="0"/>
              <a:t>07/08/2026</a:t>
            </a:fld>
            <a:endParaRPr lang="en-GB"/>
          </a:p>
        </p:txBody>
      </p:sp>
      <p:sp>
        <p:nvSpPr>
          <p:cNvPr id="6" name="Footer Placeholder 5">
            <a:extLst>
              <a:ext uri="{FF2B5EF4-FFF2-40B4-BE49-F238E27FC236}">
                <a16:creationId xmlns:a16="http://schemas.microsoft.com/office/drawing/2014/main" id="{4663C12C-8EBD-F06F-DB3C-9A164F5610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7E1C15-AA35-0299-393A-AF9940211341}"/>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5897885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5BF0E-570D-8BC4-6CDE-F7DB70392B7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3FA0E7-F635-FC58-F309-97C4B752743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7D47D6-4D90-4174-8DC4-E389794B4565}"/>
              </a:ext>
            </a:extLst>
          </p:cNvPr>
          <p:cNvSpPr>
            <a:spLocks noGrp="1"/>
          </p:cNvSpPr>
          <p:nvPr>
            <p:ph type="dt" sz="half" idx="10"/>
          </p:nvPr>
        </p:nvSpPr>
        <p:spPr/>
        <p:txBody>
          <a:bodyPr/>
          <a:lstStyle/>
          <a:p>
            <a:fld id="{34979A09-D084-5647-A33D-6B2E97E35886}" type="datetime1">
              <a:rPr lang="en-GB" smtClean="0"/>
              <a:t>07/08/2026</a:t>
            </a:fld>
            <a:endParaRPr lang="en-GB"/>
          </a:p>
        </p:txBody>
      </p:sp>
      <p:sp>
        <p:nvSpPr>
          <p:cNvPr id="5" name="Footer Placeholder 4">
            <a:extLst>
              <a:ext uri="{FF2B5EF4-FFF2-40B4-BE49-F238E27FC236}">
                <a16:creationId xmlns:a16="http://schemas.microsoft.com/office/drawing/2014/main" id="{1860E04A-D7D8-0FB1-1EC0-65373A828C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423F5E-4D8B-75C9-10B7-E6EAADC51690}"/>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132466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52446E-C41B-868D-F662-0336FDAC17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BF9219-209F-9110-134E-1F4319903CE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C8AEB1-B4D8-9830-EC11-8E758C07D287}"/>
              </a:ext>
            </a:extLst>
          </p:cNvPr>
          <p:cNvSpPr>
            <a:spLocks noGrp="1"/>
          </p:cNvSpPr>
          <p:nvPr>
            <p:ph type="dt" sz="half" idx="10"/>
          </p:nvPr>
        </p:nvSpPr>
        <p:spPr/>
        <p:txBody>
          <a:bodyPr/>
          <a:lstStyle/>
          <a:p>
            <a:fld id="{72611787-C1F6-BD40-B0A3-1F51FB447D3A}" type="datetime1">
              <a:rPr lang="en-GB" smtClean="0"/>
              <a:t>07/08/2026</a:t>
            </a:fld>
            <a:endParaRPr lang="en-GB"/>
          </a:p>
        </p:txBody>
      </p:sp>
      <p:sp>
        <p:nvSpPr>
          <p:cNvPr id="5" name="Footer Placeholder 4">
            <a:extLst>
              <a:ext uri="{FF2B5EF4-FFF2-40B4-BE49-F238E27FC236}">
                <a16:creationId xmlns:a16="http://schemas.microsoft.com/office/drawing/2014/main" id="{8FA15607-8196-132F-9FC6-3169F66056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80DD75-1701-8953-0B59-7E3D185AE784}"/>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432211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6DC6-C980-4960-3664-D5CDAE7AB8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30F093-C2A2-CAB8-DA87-45B0BAD949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DD3BE0-C811-AA39-1C65-455F07B34D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194FAE6-10D4-D445-ABC3-BF4F5EFD7F3B}" type="datetime1">
              <a:rPr lang="en-GB" smtClean="0"/>
              <a:t>07/08/2026</a:t>
            </a:fld>
            <a:endParaRPr lang="en-GB"/>
          </a:p>
        </p:txBody>
      </p:sp>
      <p:sp>
        <p:nvSpPr>
          <p:cNvPr id="5" name="Footer Placeholder 4">
            <a:extLst>
              <a:ext uri="{FF2B5EF4-FFF2-40B4-BE49-F238E27FC236}">
                <a16:creationId xmlns:a16="http://schemas.microsoft.com/office/drawing/2014/main" id="{AE22CA03-8CB8-4ACD-0643-131BC2BDAD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4C0FD6C-99AB-FD10-45BB-AEF1095506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54682FA-2E9E-4DCC-AFA0-70701551065F}" type="slidenum">
              <a:rPr lang="en-GB" smtClean="0"/>
              <a:t>‹#›</a:t>
            </a:fld>
            <a:endParaRPr lang="en-GB"/>
          </a:p>
        </p:txBody>
      </p:sp>
    </p:spTree>
    <p:extLst>
      <p:ext uri="{BB962C8B-B14F-4D97-AF65-F5344CB8AC3E}">
        <p14:creationId xmlns:p14="http://schemas.microsoft.com/office/powerpoint/2010/main" val="1011596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microsoft.com/office/2018/10/relationships/comments" Target="../comments/modernComment_113_173CB8F.xml"/><Relationship Id="rId1" Type="http://schemas.openxmlformats.org/officeDocument/2006/relationships/slideLayout" Target="../slideLayouts/slideLayout2.xml"/><Relationship Id="rId4" Type="http://schemas.openxmlformats.org/officeDocument/2006/relationships/hyperlink" Target="https://courses.lumenlearning.com/clinton-publicspeakingprinciples/chapter/models-of-communication/"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pngall.com/meeting-png"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svg"/><Relationship Id="rId1" Type="http://schemas.openxmlformats.org/officeDocument/2006/relationships/slideLayout" Target="../slideLayouts/slideLayout2.xml"/><Relationship Id="rId6" Type="http://schemas.openxmlformats.org/officeDocument/2006/relationships/hyperlink" Target="https://www.flickr.com/photos/mrmystery/3956382954" TargetMode="External"/><Relationship Id="rId5" Type="http://schemas.openxmlformats.org/officeDocument/2006/relationships/image" Target="../media/image12.jpeg"/><Relationship Id="rId4" Type="http://schemas.openxmlformats.org/officeDocument/2006/relationships/hyperlink" Target="http://www.flickr.com/photos/lukelai/3142524985/"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languageonthemove.com/multiculturalism-without-multilingualism/"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584BA-2061-58AC-2E65-C3ED29D21493}"/>
              </a:ext>
            </a:extLst>
          </p:cNvPr>
          <p:cNvSpPr>
            <a:spLocks noGrp="1"/>
          </p:cNvSpPr>
          <p:nvPr>
            <p:ph type="title"/>
          </p:nvPr>
        </p:nvSpPr>
        <p:spPr>
          <a:xfrm>
            <a:off x="838200" y="365125"/>
            <a:ext cx="10515600" cy="3183618"/>
          </a:xfrm>
        </p:spPr>
        <p:txBody>
          <a:bodyPr>
            <a:normAutofit/>
          </a:bodyPr>
          <a:lstStyle/>
          <a:p>
            <a:r>
              <a:rPr kumimoji="0" lang="en-GB" sz="2400" b="0" i="0" u="none" strike="noStrike" kern="1200" cap="none" spc="0" normalizeH="0" baseline="0" noProof="0">
                <a:ln>
                  <a:noFill/>
                </a:ln>
                <a:solidFill>
                  <a:prstClr val="black"/>
                </a:solidFill>
                <a:effectLst/>
                <a:uLnTx/>
                <a:uFillTx/>
                <a:latin typeface="Aptos Display" panose="02110004020202020204"/>
                <a:ea typeface="+mj-ea"/>
                <a:cs typeface="+mj-cs"/>
              </a:rPr>
              <a:t>LCLM4003 Effective Teamwork and Communication </a:t>
            </a:r>
            <a:br>
              <a:rPr kumimoji="0" lang="en-GB" sz="4000" b="0" i="0" u="none" strike="noStrike" kern="1200" cap="none" spc="0" normalizeH="0" baseline="0" noProof="0">
                <a:ln>
                  <a:noFill/>
                </a:ln>
                <a:solidFill>
                  <a:prstClr val="black"/>
                </a:solidFill>
                <a:effectLst/>
                <a:uLnTx/>
                <a:uFillTx/>
                <a:latin typeface="Aptos Display" panose="02110004020202020204"/>
                <a:ea typeface="+mj-ea"/>
                <a:cs typeface="+mj-cs"/>
              </a:rPr>
            </a:br>
            <a:br>
              <a:rPr kumimoji="0" lang="en-GB" sz="4000" b="0" i="0" u="none" strike="noStrike" kern="1200" cap="none" spc="0" normalizeH="0" baseline="0" noProof="0">
                <a:ln>
                  <a:noFill/>
                </a:ln>
                <a:solidFill>
                  <a:prstClr val="black"/>
                </a:solidFill>
                <a:effectLst/>
                <a:uLnTx/>
                <a:uFillTx/>
                <a:latin typeface="Aptos Display" panose="02110004020202020204"/>
                <a:ea typeface="+mj-ea"/>
                <a:cs typeface="+mj-cs"/>
              </a:rPr>
            </a:br>
            <a:endParaRPr lang="en-GB"/>
          </a:p>
        </p:txBody>
      </p:sp>
      <p:sp>
        <p:nvSpPr>
          <p:cNvPr id="3" name="Content Placeholder 2">
            <a:extLst>
              <a:ext uri="{FF2B5EF4-FFF2-40B4-BE49-F238E27FC236}">
                <a16:creationId xmlns:a16="http://schemas.microsoft.com/office/drawing/2014/main" id="{071D03CD-7242-3EB9-6C43-809139857009}"/>
              </a:ext>
            </a:extLst>
          </p:cNvPr>
          <p:cNvSpPr>
            <a:spLocks noGrp="1"/>
          </p:cNvSpPr>
          <p:nvPr>
            <p:ph idx="1"/>
          </p:nvPr>
        </p:nvSpPr>
        <p:spPr/>
        <p:txBody>
          <a:bodyPr/>
          <a:lstStyle/>
          <a:p>
            <a:r>
              <a:rPr lang="en-GB"/>
              <a:t>ASSIGNMENT 2: Group Presentation</a:t>
            </a:r>
          </a:p>
          <a:p>
            <a:r>
              <a:rPr lang="en-GB"/>
              <a:t>Student                                       ID No.</a:t>
            </a:r>
          </a:p>
          <a:p>
            <a:r>
              <a:rPr lang="en-GB"/>
              <a:t>Student                                       ID No.</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a:ln>
                  <a:noFill/>
                </a:ln>
                <a:solidFill>
                  <a:prstClr val="black"/>
                </a:solidFill>
                <a:effectLst/>
                <a:uLnTx/>
                <a:uFillTx/>
                <a:latin typeface="Aptos" panose="02110004020202020204"/>
                <a:ea typeface="+mn-ea"/>
                <a:cs typeface="+mn-cs"/>
              </a:rPr>
              <a:t>Student                                       ID No.</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a:ln>
                  <a:noFill/>
                </a:ln>
                <a:solidFill>
                  <a:prstClr val="black"/>
                </a:solidFill>
                <a:effectLst/>
                <a:uLnTx/>
                <a:uFillTx/>
                <a:latin typeface="Aptos" panose="02110004020202020204"/>
                <a:ea typeface="+mn-ea"/>
                <a:cs typeface="+mn-cs"/>
              </a:rPr>
              <a:t>Student                                       ID No.</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a:ln>
                  <a:noFill/>
                </a:ln>
                <a:solidFill>
                  <a:prstClr val="black"/>
                </a:solidFill>
                <a:effectLst/>
                <a:uLnTx/>
                <a:uFillTx/>
                <a:latin typeface="Aptos" panose="02110004020202020204"/>
                <a:ea typeface="+mn-ea"/>
                <a:cs typeface="+mn-cs"/>
              </a:rPr>
              <a:t>Student                                       ID No.</a:t>
            </a:r>
          </a:p>
          <a:p>
            <a:pPr marL="0" marR="0" lvl="0" indent="0" algn="l" defTabSz="914400" rtl="0" eaLnBrk="1" fontAlgn="auto" latinLnBrk="0" hangingPunct="1">
              <a:lnSpc>
                <a:spcPct val="90000"/>
              </a:lnSpc>
              <a:spcBef>
                <a:spcPts val="1000"/>
              </a:spcBef>
              <a:spcAft>
                <a:spcPts val="0"/>
              </a:spcAft>
              <a:buClrTx/>
              <a:buSzTx/>
              <a:buNone/>
              <a:tabLst/>
              <a:defRPr/>
            </a:pPr>
            <a:r>
              <a:rPr kumimoji="0" lang="en-GB" sz="2800" b="0" i="0" u="none" strike="noStrike" kern="1200" cap="none" spc="0" normalizeH="0" baseline="0" noProof="0">
                <a:ln>
                  <a:noFill/>
                </a:ln>
                <a:solidFill>
                  <a:prstClr val="black"/>
                </a:solidFill>
                <a:effectLst/>
                <a:uLnTx/>
                <a:uFillTx/>
                <a:latin typeface="Aptos" panose="02110004020202020204"/>
                <a:ea typeface="+mn-ea"/>
                <a:cs typeface="+mn-cs"/>
              </a:rPr>
              <a:t>Tutor’s Name: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a:ln>
                <a:noFill/>
              </a:ln>
              <a:solidFill>
                <a:prstClr val="black"/>
              </a:solidFill>
              <a:effectLst/>
              <a:uLnTx/>
              <a:uFillTx/>
              <a:latin typeface="Aptos" panose="02110004020202020204"/>
              <a:ea typeface="+mn-ea"/>
              <a:cs typeface="+mn-cs"/>
            </a:endParaRPr>
          </a:p>
          <a:p>
            <a:endParaRPr lang="en-GB"/>
          </a:p>
        </p:txBody>
      </p:sp>
      <p:sp>
        <p:nvSpPr>
          <p:cNvPr id="5" name="Slide Number Placeholder 4">
            <a:extLst>
              <a:ext uri="{FF2B5EF4-FFF2-40B4-BE49-F238E27FC236}">
                <a16:creationId xmlns:a16="http://schemas.microsoft.com/office/drawing/2014/main" id="{9DB1B490-3857-31F2-6EB8-90671FF8F87A}"/>
              </a:ext>
            </a:extLst>
          </p:cNvPr>
          <p:cNvSpPr>
            <a:spLocks noGrp="1"/>
          </p:cNvSpPr>
          <p:nvPr>
            <p:ph type="sldNum" sz="quarter" idx="12"/>
          </p:nvPr>
        </p:nvSpPr>
        <p:spPr/>
        <p:txBody>
          <a:bodyPr/>
          <a:lstStyle/>
          <a:p>
            <a:fld id="{454682FA-2E9E-4DCC-AFA0-70701551065F}" type="slidenum">
              <a:rPr lang="en-GB" smtClean="0"/>
              <a:t>1</a:t>
            </a:fld>
            <a:endParaRPr lang="en-GB"/>
          </a:p>
        </p:txBody>
      </p:sp>
    </p:spTree>
    <p:extLst>
      <p:ext uri="{BB962C8B-B14F-4D97-AF65-F5344CB8AC3E}">
        <p14:creationId xmlns:p14="http://schemas.microsoft.com/office/powerpoint/2010/main" val="3772741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C0925-C80D-03B2-9CB2-80754DE5343E}"/>
              </a:ext>
            </a:extLst>
          </p:cNvPr>
          <p:cNvSpPr>
            <a:spLocks noGrp="1"/>
          </p:cNvSpPr>
          <p:nvPr>
            <p:ph type="title"/>
          </p:nvPr>
        </p:nvSpPr>
        <p:spPr/>
        <p:txBody>
          <a:bodyPr/>
          <a:lstStyle/>
          <a:p>
            <a:r>
              <a:rPr lang="en-GB" b="1"/>
              <a:t>Overview</a:t>
            </a:r>
          </a:p>
        </p:txBody>
      </p:sp>
      <p:sp>
        <p:nvSpPr>
          <p:cNvPr id="3" name="Content Placeholder 2">
            <a:extLst>
              <a:ext uri="{FF2B5EF4-FFF2-40B4-BE49-F238E27FC236}">
                <a16:creationId xmlns:a16="http://schemas.microsoft.com/office/drawing/2014/main" id="{C9472314-7F14-6FA9-891C-799657E55802}"/>
              </a:ext>
            </a:extLst>
          </p:cNvPr>
          <p:cNvSpPr>
            <a:spLocks noGrp="1"/>
          </p:cNvSpPr>
          <p:nvPr>
            <p:ph idx="1"/>
          </p:nvPr>
        </p:nvSpPr>
        <p:spPr>
          <a:xfrm>
            <a:off x="838200" y="1690688"/>
            <a:ext cx="10515600" cy="4802187"/>
          </a:xfrm>
        </p:spPr>
        <p:txBody>
          <a:bodyPr vert="horz" lIns="91440" tIns="45720" rIns="91440" bIns="45720" rtlCol="0" anchor="t">
            <a:normAutofit/>
          </a:bodyPr>
          <a:lstStyle/>
          <a:p>
            <a:pPr marL="0" indent="0">
              <a:buNone/>
            </a:pPr>
            <a:r>
              <a:rPr lang="en-GB"/>
              <a:t>Introduction</a:t>
            </a:r>
          </a:p>
          <a:p>
            <a:r>
              <a:rPr lang="en-GB"/>
              <a:t>	Age and generational barrier -   </a:t>
            </a:r>
            <a:r>
              <a:rPr lang="en-GB" err="1"/>
              <a:t>Jeante</a:t>
            </a:r>
          </a:p>
          <a:p>
            <a:r>
              <a:rPr kumimoji="0" lang="en-GB" sz="2800" b="0" i="0" u="none" strike="noStrike" kern="1200" cap="none" spc="0" normalizeH="0" baseline="0" noProof="0">
                <a:ln>
                  <a:noFill/>
                </a:ln>
                <a:solidFill>
                  <a:prstClr val="black"/>
                </a:solidFill>
                <a:effectLst/>
                <a:uLnTx/>
                <a:uFillTx/>
                <a:latin typeface="Aptos" panose="02110004020202020204"/>
                <a:ea typeface="+mn-ea"/>
                <a:cs typeface="+mn-cs"/>
              </a:rPr>
              <a:t>	Language barriers-   Tetiana                                                         </a:t>
            </a:r>
            <a:endParaRPr lang="en-GB" sz="2800" b="0" i="0" u="none" strike="noStrike" kern="1200" cap="none" spc="0" normalizeH="0" baseline="0" noProof="0">
              <a:ln>
                <a:noFill/>
              </a:ln>
              <a:solidFill>
                <a:prstClr val="black"/>
              </a:solidFill>
              <a:effectLst/>
              <a:uLnTx/>
              <a:uFillTx/>
              <a:latin typeface="Aptos" panose="02110004020202020204"/>
            </a:endParaRPr>
          </a:p>
          <a:p>
            <a:r>
              <a:rPr kumimoji="0" lang="en-GB" sz="2800" b="0" i="0" u="none" strike="noStrike" kern="1200" cap="none" spc="0" normalizeH="0" baseline="0" noProof="0">
                <a:ln>
                  <a:noFill/>
                </a:ln>
                <a:solidFill>
                  <a:prstClr val="black"/>
                </a:solidFill>
                <a:effectLst/>
                <a:uLnTx/>
                <a:uFillTx/>
                <a:latin typeface="Aptos" panose="02110004020202020204"/>
                <a:ea typeface="+mn-ea"/>
                <a:cs typeface="+mn-cs"/>
              </a:rPr>
              <a:t>	</a:t>
            </a:r>
            <a:r>
              <a:rPr lang="en-GB">
                <a:solidFill>
                  <a:prstClr val="black"/>
                </a:solidFill>
                <a:latin typeface="Aptos" panose="02110004020202020204"/>
              </a:rPr>
              <a:t>Emotional barriers </a:t>
            </a:r>
            <a:r>
              <a:rPr kumimoji="0" lang="en-GB" sz="2800" b="0" i="0" u="none" strike="noStrike" kern="1200" cap="none" spc="0" normalizeH="0" baseline="0" noProof="0">
                <a:ln>
                  <a:noFill/>
                </a:ln>
                <a:solidFill>
                  <a:prstClr val="black"/>
                </a:solidFill>
                <a:effectLst/>
                <a:uLnTx/>
                <a:uFillTx/>
                <a:latin typeface="Aptos" panose="02110004020202020204"/>
                <a:ea typeface="+mn-ea"/>
                <a:cs typeface="+mn-cs"/>
              </a:rPr>
              <a:t> -   Helena</a:t>
            </a:r>
            <a:endParaRPr lang="en-GB" sz="2800" b="0" i="0" u="none" strike="noStrike" kern="1200" cap="none" spc="0" normalizeH="0" baseline="0" noProof="0">
              <a:ln>
                <a:noFill/>
              </a:ln>
              <a:solidFill>
                <a:prstClr val="black"/>
              </a:solidFill>
              <a:effectLst/>
              <a:uLnTx/>
              <a:uFillTx/>
              <a:latin typeface="Aptos" panose="02110004020202020204"/>
            </a:endParaRPr>
          </a:p>
          <a:p>
            <a:r>
              <a:rPr kumimoji="0" lang="en-GB" sz="2800" b="0" i="0" u="none" strike="noStrike" kern="1200" cap="none" spc="0" normalizeH="0" baseline="0" noProof="0">
                <a:ln>
                  <a:noFill/>
                </a:ln>
                <a:solidFill>
                  <a:prstClr val="black"/>
                </a:solidFill>
                <a:effectLst/>
                <a:uLnTx/>
                <a:uFillTx/>
                <a:latin typeface="Aptos" panose="02110004020202020204"/>
                <a:ea typeface="+mn-ea"/>
                <a:cs typeface="+mn-cs"/>
              </a:rPr>
              <a:t>	Environmental barriers -    </a:t>
            </a:r>
            <a:r>
              <a:rPr lang="en-GB">
                <a:solidFill>
                  <a:prstClr val="black"/>
                </a:solidFill>
                <a:latin typeface="Aptos" panose="02110004020202020204"/>
              </a:rPr>
              <a:t>Aman</a:t>
            </a:r>
            <a:endParaRPr lang="en-GB" sz="2800" b="0" i="0" u="none" strike="noStrike" kern="1200" cap="none" spc="0" normalizeH="0" baseline="0" noProof="0">
              <a:ln>
                <a:noFill/>
              </a:ln>
              <a:solidFill>
                <a:prstClr val="black"/>
              </a:solidFill>
              <a:effectLst/>
              <a:uLnTx/>
              <a:uFillTx/>
              <a:latin typeface="Aptos" panose="02110004020202020204"/>
            </a:endParaRPr>
          </a:p>
          <a:p>
            <a:r>
              <a:rPr kumimoji="0" lang="en-GB" sz="2800" b="0" i="0" u="none" strike="noStrike" kern="1200" cap="none" spc="0" normalizeH="0" baseline="0" noProof="0">
                <a:ln>
                  <a:noFill/>
                </a:ln>
                <a:solidFill>
                  <a:prstClr val="black"/>
                </a:solidFill>
                <a:effectLst/>
                <a:uLnTx/>
                <a:uFillTx/>
                <a:latin typeface="Aptos" panose="02110004020202020204"/>
                <a:ea typeface="+mn-ea"/>
                <a:cs typeface="+mn-cs"/>
              </a:rPr>
              <a:t>	cultural barriers -    Akram </a:t>
            </a:r>
            <a:endParaRPr lang="en-GB" sz="2800" b="0" i="0" u="none" strike="noStrike" kern="1200" cap="none" spc="0" normalizeH="0" baseline="0" noProof="0">
              <a:ln>
                <a:noFill/>
              </a:ln>
              <a:solidFill>
                <a:prstClr val="black"/>
              </a:solidFill>
              <a:effectLst/>
              <a:uLnTx/>
              <a:uFillTx/>
              <a:latin typeface="Aptos" panose="02110004020202020204"/>
            </a:endParaRPr>
          </a:p>
          <a:p>
            <a:r>
              <a:rPr lang="en-GB">
                <a:solidFill>
                  <a:prstClr val="black"/>
                </a:solidFill>
                <a:latin typeface="Aptos" panose="02110004020202020204"/>
              </a:rPr>
              <a:t>	Conclusion</a:t>
            </a:r>
          </a:p>
          <a:p>
            <a:r>
              <a:rPr lang="en-GB">
                <a:solidFill>
                  <a:prstClr val="black"/>
                </a:solidFill>
                <a:latin typeface="Aptos" panose="02110004020202020204"/>
              </a:rPr>
              <a:t>	References</a:t>
            </a:r>
          </a:p>
          <a:p>
            <a:r>
              <a:rPr lang="en-GB">
                <a:solidFill>
                  <a:prstClr val="black"/>
                </a:solidFill>
                <a:latin typeface="Aptos" panose="02110004020202020204"/>
              </a:rPr>
              <a:t>	Questions</a:t>
            </a:r>
            <a:endParaRPr lang="en-GB"/>
          </a:p>
        </p:txBody>
      </p:sp>
      <p:sp>
        <p:nvSpPr>
          <p:cNvPr id="5" name="Slide Number Placeholder 4">
            <a:extLst>
              <a:ext uri="{FF2B5EF4-FFF2-40B4-BE49-F238E27FC236}">
                <a16:creationId xmlns:a16="http://schemas.microsoft.com/office/drawing/2014/main" id="{2E9960BB-4661-8C04-099C-07CE40F56A37}"/>
              </a:ext>
            </a:extLst>
          </p:cNvPr>
          <p:cNvSpPr>
            <a:spLocks noGrp="1"/>
          </p:cNvSpPr>
          <p:nvPr>
            <p:ph type="sldNum" sz="quarter" idx="12"/>
          </p:nvPr>
        </p:nvSpPr>
        <p:spPr/>
        <p:txBody>
          <a:bodyPr/>
          <a:lstStyle/>
          <a:p>
            <a:fld id="{454682FA-2E9E-4DCC-AFA0-70701551065F}" type="slidenum">
              <a:rPr lang="en-GB" smtClean="0"/>
              <a:t>2</a:t>
            </a:fld>
            <a:endParaRPr lang="en-GB"/>
          </a:p>
        </p:txBody>
      </p:sp>
    </p:spTree>
    <p:extLst>
      <p:ext uri="{BB962C8B-B14F-4D97-AF65-F5344CB8AC3E}">
        <p14:creationId xmlns:p14="http://schemas.microsoft.com/office/powerpoint/2010/main" val="2962117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69063-314A-2648-2FED-437387B9AAE9}"/>
              </a:ext>
            </a:extLst>
          </p:cNvPr>
          <p:cNvSpPr>
            <a:spLocks noGrp="1"/>
          </p:cNvSpPr>
          <p:nvPr>
            <p:ph type="title"/>
          </p:nvPr>
        </p:nvSpPr>
        <p:spPr>
          <a:xfrm>
            <a:off x="739239" y="127618"/>
            <a:ext cx="10515600" cy="1325563"/>
          </a:xfrm>
        </p:spPr>
        <p:txBody>
          <a:bodyPr/>
          <a:lstStyle/>
          <a:p>
            <a:r>
              <a:rPr lang="en-GB" b="1"/>
              <a:t>Introduction</a:t>
            </a:r>
          </a:p>
        </p:txBody>
      </p:sp>
      <p:sp>
        <p:nvSpPr>
          <p:cNvPr id="5" name="Slide Number Placeholder 4">
            <a:extLst>
              <a:ext uri="{FF2B5EF4-FFF2-40B4-BE49-F238E27FC236}">
                <a16:creationId xmlns:a16="http://schemas.microsoft.com/office/drawing/2014/main" id="{804425AC-9172-883E-A2A8-46E78231C3F7}"/>
              </a:ext>
            </a:extLst>
          </p:cNvPr>
          <p:cNvSpPr>
            <a:spLocks noGrp="1"/>
          </p:cNvSpPr>
          <p:nvPr>
            <p:ph type="sldNum" sz="quarter" idx="12"/>
          </p:nvPr>
        </p:nvSpPr>
        <p:spPr/>
        <p:txBody>
          <a:bodyPr/>
          <a:lstStyle/>
          <a:p>
            <a:fld id="{454682FA-2E9E-4DCC-AFA0-70701551065F}" type="slidenum">
              <a:rPr lang="en-GB" smtClean="0"/>
              <a:t>3</a:t>
            </a:fld>
            <a:endParaRPr lang="en-GB"/>
          </a:p>
        </p:txBody>
      </p:sp>
      <p:sp>
        <p:nvSpPr>
          <p:cNvPr id="6" name="TextBox 5">
            <a:extLst>
              <a:ext uri="{FF2B5EF4-FFF2-40B4-BE49-F238E27FC236}">
                <a16:creationId xmlns:a16="http://schemas.microsoft.com/office/drawing/2014/main" id="{E4E65AEF-24A4-3C2F-88EC-C8FC397961EA}"/>
              </a:ext>
            </a:extLst>
          </p:cNvPr>
          <p:cNvSpPr txBox="1"/>
          <p:nvPr/>
        </p:nvSpPr>
        <p:spPr>
          <a:xfrm>
            <a:off x="-2968" y="1453085"/>
            <a:ext cx="12192609" cy="5262979"/>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800"/>
              <a:t>Flight Foods ltd, medium sized business; specialises in ready meals for airlines.</a:t>
            </a:r>
          </a:p>
          <a:p>
            <a:endParaRPr lang="en-GB" sz="2800"/>
          </a:p>
          <a:p>
            <a:pPr marL="285750" indent="-285750">
              <a:buFont typeface="Arial" panose="020B0604020202020204" pitchFamily="34" charset="0"/>
              <a:buChar char="•"/>
            </a:pPr>
            <a:r>
              <a:rPr lang="en-GB" sz="2800"/>
              <a:t>They have been losing business. customer complaints, poor food standards.</a:t>
            </a:r>
          </a:p>
          <a:p>
            <a:pPr marL="285750" indent="-285750">
              <a:buFont typeface="Arial" panose="020B0604020202020204" pitchFamily="34" charset="0"/>
              <a:buChar char="•"/>
            </a:pPr>
            <a:endParaRPr lang="en-GB" sz="2800"/>
          </a:p>
          <a:p>
            <a:pPr marL="285750" indent="-285750">
              <a:buFont typeface="Arial" panose="020B0604020202020204" pitchFamily="34" charset="0"/>
              <a:buChar char="•"/>
            </a:pPr>
            <a:r>
              <a:rPr lang="en-GB" sz="2800"/>
              <a:t> identify key problems within their communication and find solutions.</a:t>
            </a:r>
          </a:p>
          <a:p>
            <a:pPr marL="285750" indent="-285750">
              <a:buFont typeface="Arial" panose="020B0604020202020204" pitchFamily="34" charset="0"/>
              <a:buChar char="•"/>
            </a:pPr>
            <a:endParaRPr lang="en-GB" sz="2800"/>
          </a:p>
          <a:p>
            <a:pPr marL="285750" indent="-285750">
              <a:buFont typeface="Arial" panose="020B0604020202020204" pitchFamily="34" charset="0"/>
              <a:buChar char="•"/>
            </a:pPr>
            <a:r>
              <a:rPr lang="en-GB" sz="2800"/>
              <a:t>Considering key factors such as emotion (Helena) , environment (Aman) , language (</a:t>
            </a:r>
            <a:r>
              <a:rPr lang="en-GB" sz="2800" err="1"/>
              <a:t>Tettiana</a:t>
            </a:r>
            <a:r>
              <a:rPr lang="en-GB" sz="2800"/>
              <a:t>) , culture (Akram) , age and generations (</a:t>
            </a:r>
            <a:r>
              <a:rPr lang="en-GB" sz="2800" err="1"/>
              <a:t>Jeante</a:t>
            </a:r>
            <a:r>
              <a:rPr lang="en-GB" sz="2800"/>
              <a:t>).</a:t>
            </a:r>
          </a:p>
          <a:p>
            <a:endParaRPr lang="en-GB" sz="2800"/>
          </a:p>
          <a:p>
            <a:pPr marL="285750" indent="-285750">
              <a:buFont typeface="Arial" panose="020B0604020202020204" pitchFamily="34" charset="0"/>
              <a:buChar char="•"/>
            </a:pPr>
            <a:r>
              <a:rPr lang="en-GB" sz="2800"/>
              <a:t>Using Shannon-Weaver(1984), Schramm(1954), Berlo(1960) models.</a:t>
            </a:r>
          </a:p>
          <a:p>
            <a:r>
              <a:rPr lang="en-GB" sz="2800"/>
              <a:t> </a:t>
            </a:r>
          </a:p>
        </p:txBody>
      </p:sp>
    </p:spTree>
    <p:extLst>
      <p:ext uri="{BB962C8B-B14F-4D97-AF65-F5344CB8AC3E}">
        <p14:creationId xmlns:p14="http://schemas.microsoft.com/office/powerpoint/2010/main" val="1426741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A213C4-C906-11C6-1048-937434CAE9F6}"/>
              </a:ext>
            </a:extLst>
          </p:cNvPr>
          <p:cNvSpPr>
            <a:spLocks noGrp="1"/>
          </p:cNvSpPr>
          <p:nvPr>
            <p:ph type="title"/>
          </p:nvPr>
        </p:nvSpPr>
        <p:spPr>
          <a:xfrm>
            <a:off x="640080" y="325369"/>
            <a:ext cx="4368602" cy="1956841"/>
          </a:xfrm>
        </p:spPr>
        <p:txBody>
          <a:bodyPr anchor="b">
            <a:normAutofit/>
          </a:bodyPr>
          <a:lstStyle/>
          <a:p>
            <a:r>
              <a:rPr lang="en-GB" sz="4200" b="1"/>
              <a:t>Age and Generational barriers </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81A11B-6D7A-8804-EA78-C86B41DE1F0B}"/>
              </a:ext>
            </a:extLst>
          </p:cNvPr>
          <p:cNvSpPr>
            <a:spLocks noGrp="1"/>
          </p:cNvSpPr>
          <p:nvPr>
            <p:ph idx="1"/>
          </p:nvPr>
        </p:nvSpPr>
        <p:spPr>
          <a:xfrm>
            <a:off x="640080" y="2592163"/>
            <a:ext cx="4658010" cy="3948982"/>
          </a:xfrm>
        </p:spPr>
        <p:txBody>
          <a:bodyPr vert="horz" lIns="91440" tIns="45720" rIns="91440" bIns="45720" rtlCol="0" anchor="t">
            <a:noAutofit/>
          </a:bodyPr>
          <a:lstStyle/>
          <a:p>
            <a:r>
              <a:rPr lang="en-GB"/>
              <a:t>Team age ranges from16-60</a:t>
            </a:r>
          </a:p>
          <a:p>
            <a:pPr marL="0" indent="0">
              <a:buNone/>
            </a:pPr>
            <a:endParaRPr lang="en-GB"/>
          </a:p>
          <a:p>
            <a:r>
              <a:rPr lang="en-GB"/>
              <a:t> Younger team members not listening to instructions</a:t>
            </a:r>
          </a:p>
          <a:p>
            <a:pPr marL="0" indent="0">
              <a:buNone/>
            </a:pPr>
            <a:endParaRPr lang="en-GB"/>
          </a:p>
          <a:p>
            <a:r>
              <a:rPr lang="en-GB"/>
              <a:t>Older team members are following instructions clearly </a:t>
            </a:r>
          </a:p>
          <a:p>
            <a:endParaRPr lang="en-GB" sz="2200"/>
          </a:p>
          <a:p>
            <a:endParaRPr lang="en-GB" sz="2200"/>
          </a:p>
        </p:txBody>
      </p:sp>
      <p:sp>
        <p:nvSpPr>
          <p:cNvPr id="5" name="Slide Number Placeholder 4">
            <a:extLst>
              <a:ext uri="{FF2B5EF4-FFF2-40B4-BE49-F238E27FC236}">
                <a16:creationId xmlns:a16="http://schemas.microsoft.com/office/drawing/2014/main" id="{30D503C8-27C6-612B-9EBE-CE5C5283BE6B}"/>
              </a:ext>
            </a:extLst>
          </p:cNvPr>
          <p:cNvSpPr>
            <a:spLocks noGrp="1"/>
          </p:cNvSpPr>
          <p:nvPr>
            <p:ph type="sldNum" sz="quarter" idx="12"/>
          </p:nvPr>
        </p:nvSpPr>
        <p:spPr>
          <a:xfrm>
            <a:off x="10439400" y="6356350"/>
            <a:ext cx="914400" cy="365125"/>
          </a:xfrm>
        </p:spPr>
        <p:txBody>
          <a:bodyPr>
            <a:normAutofit/>
          </a:bodyPr>
          <a:lstStyle/>
          <a:p>
            <a:pPr>
              <a:spcAft>
                <a:spcPts val="600"/>
              </a:spcAft>
            </a:pPr>
            <a:fld id="{454682FA-2E9E-4DCC-AFA0-70701551065F}" type="slidenum">
              <a:rPr lang="en-GB">
                <a:solidFill>
                  <a:srgbClr val="FFFFFF"/>
                </a:solidFill>
              </a:rPr>
              <a:pPr>
                <a:spcAft>
                  <a:spcPts val="600"/>
                </a:spcAft>
              </a:pPr>
              <a:t>4</a:t>
            </a:fld>
            <a:endParaRPr lang="en-GB">
              <a:solidFill>
                <a:srgbClr val="FFFFFF"/>
              </a:solidFill>
            </a:endParaRPr>
          </a:p>
        </p:txBody>
      </p:sp>
      <p:sp>
        <p:nvSpPr>
          <p:cNvPr id="6" name="TextBox 5">
            <a:extLst>
              <a:ext uri="{FF2B5EF4-FFF2-40B4-BE49-F238E27FC236}">
                <a16:creationId xmlns:a16="http://schemas.microsoft.com/office/drawing/2014/main" id="{2E95FAD1-6EA4-45DE-BCAD-5F504F3E377E}"/>
              </a:ext>
            </a:extLst>
          </p:cNvPr>
          <p:cNvSpPr txBox="1"/>
          <p:nvPr/>
        </p:nvSpPr>
        <p:spPr>
          <a:xfrm>
            <a:off x="9130631" y="4652211"/>
            <a:ext cx="29143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(Pickering,2020)</a:t>
            </a:r>
            <a:endParaRPr lang="en-US"/>
          </a:p>
        </p:txBody>
      </p:sp>
      <p:pic>
        <p:nvPicPr>
          <p:cNvPr id="8" name="Picture 7">
            <a:extLst>
              <a:ext uri="{FF2B5EF4-FFF2-40B4-BE49-F238E27FC236}">
                <a16:creationId xmlns:a16="http://schemas.microsoft.com/office/drawing/2014/main" id="{98CDBFAA-82E1-A50A-5129-BBCFFE4FA4EB}"/>
              </a:ext>
            </a:extLst>
          </p:cNvPr>
          <p:cNvPicPr>
            <a:picLocks noChangeAspect="1"/>
          </p:cNvPicPr>
          <p:nvPr/>
        </p:nvPicPr>
        <p:blipFill>
          <a:blip r:embed="rId2"/>
          <a:stretch>
            <a:fillRect/>
          </a:stretch>
        </p:blipFill>
        <p:spPr>
          <a:xfrm>
            <a:off x="5920539" y="491289"/>
            <a:ext cx="6126079" cy="4084053"/>
          </a:xfrm>
          <a:prstGeom prst="rect">
            <a:avLst/>
          </a:prstGeom>
        </p:spPr>
      </p:pic>
    </p:spTree>
    <p:extLst>
      <p:ext uri="{BB962C8B-B14F-4D97-AF65-F5344CB8AC3E}">
        <p14:creationId xmlns:p14="http://schemas.microsoft.com/office/powerpoint/2010/main" val="35791732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C0A7B2BF-A5D3-3722-F035-6CBBCC9182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D79F75-4964-F008-242F-322D2CDCFEC6}"/>
              </a:ext>
            </a:extLst>
          </p:cNvPr>
          <p:cNvSpPr>
            <a:spLocks noGrp="1"/>
          </p:cNvSpPr>
          <p:nvPr>
            <p:ph type="title"/>
          </p:nvPr>
        </p:nvSpPr>
        <p:spPr>
          <a:xfrm>
            <a:off x="402772" y="-1031"/>
            <a:ext cx="10515600" cy="880239"/>
          </a:xfrm>
        </p:spPr>
        <p:txBody>
          <a:bodyPr/>
          <a:lstStyle/>
          <a:p>
            <a:r>
              <a:rPr lang="en-GB" b="1"/>
              <a:t>Age and Generational barriers</a:t>
            </a:r>
            <a:endParaRPr lang="en-US" b="1"/>
          </a:p>
        </p:txBody>
      </p:sp>
      <p:sp>
        <p:nvSpPr>
          <p:cNvPr id="3" name="Content Placeholder 2">
            <a:extLst>
              <a:ext uri="{FF2B5EF4-FFF2-40B4-BE49-F238E27FC236}">
                <a16:creationId xmlns:a16="http://schemas.microsoft.com/office/drawing/2014/main" id="{2E7FBEFA-BADE-B0F0-278C-11A1D775E6F2}"/>
              </a:ext>
            </a:extLst>
          </p:cNvPr>
          <p:cNvSpPr>
            <a:spLocks noGrp="1"/>
          </p:cNvSpPr>
          <p:nvPr>
            <p:ph idx="1"/>
          </p:nvPr>
        </p:nvSpPr>
        <p:spPr>
          <a:xfrm>
            <a:off x="299429" y="822288"/>
            <a:ext cx="11891158" cy="5459702"/>
          </a:xfrm>
        </p:spPr>
        <p:txBody>
          <a:bodyPr vert="horz" lIns="91440" tIns="45720" rIns="91440" bIns="45720" rtlCol="0" anchor="t">
            <a:normAutofit/>
          </a:bodyPr>
          <a:lstStyle/>
          <a:p>
            <a:r>
              <a:rPr lang="en-GB"/>
              <a:t>Analysis using Berlo(1960) communication model </a:t>
            </a:r>
            <a:endParaRPr lang="en-US"/>
          </a:p>
        </p:txBody>
      </p:sp>
      <p:sp>
        <p:nvSpPr>
          <p:cNvPr id="5" name="Slide Number Placeholder 4">
            <a:extLst>
              <a:ext uri="{FF2B5EF4-FFF2-40B4-BE49-F238E27FC236}">
                <a16:creationId xmlns:a16="http://schemas.microsoft.com/office/drawing/2014/main" id="{1572AF4C-116A-FE07-BB42-AD4536F0EA0B}"/>
              </a:ext>
            </a:extLst>
          </p:cNvPr>
          <p:cNvSpPr>
            <a:spLocks noGrp="1"/>
          </p:cNvSpPr>
          <p:nvPr>
            <p:ph type="sldNum" sz="quarter" idx="12"/>
          </p:nvPr>
        </p:nvSpPr>
        <p:spPr>
          <a:xfrm>
            <a:off x="8491847" y="6099052"/>
            <a:ext cx="2743200" cy="365125"/>
          </a:xfrm>
        </p:spPr>
        <p:txBody>
          <a:bodyPr/>
          <a:lstStyle/>
          <a:p>
            <a:fld id="{454682FA-2E9E-4DCC-AFA0-70701551065F}" type="slidenum">
              <a:rPr lang="en-GB" smtClean="0"/>
              <a:t>5</a:t>
            </a:fld>
            <a:endParaRPr lang="en-GB"/>
          </a:p>
        </p:txBody>
      </p:sp>
      <p:sp>
        <p:nvSpPr>
          <p:cNvPr id="4" name="Rectangle: Rounded Corners 3">
            <a:extLst>
              <a:ext uri="{FF2B5EF4-FFF2-40B4-BE49-F238E27FC236}">
                <a16:creationId xmlns:a16="http://schemas.microsoft.com/office/drawing/2014/main" id="{43902274-3D39-0519-BB2E-4DE178836D9B}"/>
              </a:ext>
            </a:extLst>
          </p:cNvPr>
          <p:cNvSpPr/>
          <p:nvPr/>
        </p:nvSpPr>
        <p:spPr>
          <a:xfrm>
            <a:off x="581639" y="1530370"/>
            <a:ext cx="1293779" cy="622571"/>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b="1"/>
              <a:t>Gary</a:t>
            </a:r>
          </a:p>
        </p:txBody>
      </p:sp>
      <p:sp>
        <p:nvSpPr>
          <p:cNvPr id="7" name="Rectangle: Rounded Corners 6">
            <a:extLst>
              <a:ext uri="{FF2B5EF4-FFF2-40B4-BE49-F238E27FC236}">
                <a16:creationId xmlns:a16="http://schemas.microsoft.com/office/drawing/2014/main" id="{08DBB471-3336-55B4-AB0C-1DD9017E8842}"/>
              </a:ext>
            </a:extLst>
          </p:cNvPr>
          <p:cNvSpPr/>
          <p:nvPr/>
        </p:nvSpPr>
        <p:spPr>
          <a:xfrm>
            <a:off x="3510918" y="1579847"/>
            <a:ext cx="1293779" cy="622571"/>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b="1"/>
              <a:t>message</a:t>
            </a:r>
          </a:p>
        </p:txBody>
      </p:sp>
      <p:sp>
        <p:nvSpPr>
          <p:cNvPr id="9" name="Rectangle: Rounded Corners 8">
            <a:extLst>
              <a:ext uri="{FF2B5EF4-FFF2-40B4-BE49-F238E27FC236}">
                <a16:creationId xmlns:a16="http://schemas.microsoft.com/office/drawing/2014/main" id="{290078A4-E45B-0F0E-EE19-E3608B449088}"/>
              </a:ext>
            </a:extLst>
          </p:cNvPr>
          <p:cNvSpPr/>
          <p:nvPr/>
        </p:nvSpPr>
        <p:spPr>
          <a:xfrm>
            <a:off x="6498096" y="1579846"/>
            <a:ext cx="1521390" cy="573091"/>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b="1"/>
              <a:t>channel</a:t>
            </a:r>
          </a:p>
        </p:txBody>
      </p:sp>
      <p:sp>
        <p:nvSpPr>
          <p:cNvPr id="11" name="Rectangle: Rounded Corners 10">
            <a:extLst>
              <a:ext uri="{FF2B5EF4-FFF2-40B4-BE49-F238E27FC236}">
                <a16:creationId xmlns:a16="http://schemas.microsoft.com/office/drawing/2014/main" id="{F9C087A0-85CC-69D0-53C1-024C4620B731}"/>
              </a:ext>
            </a:extLst>
          </p:cNvPr>
          <p:cNvSpPr/>
          <p:nvPr/>
        </p:nvSpPr>
        <p:spPr>
          <a:xfrm>
            <a:off x="9594135" y="1530360"/>
            <a:ext cx="1917233" cy="622571"/>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b="1"/>
              <a:t>Staff</a:t>
            </a:r>
          </a:p>
        </p:txBody>
      </p:sp>
      <p:sp>
        <p:nvSpPr>
          <p:cNvPr id="12" name="Arrow: Right 11">
            <a:extLst>
              <a:ext uri="{FF2B5EF4-FFF2-40B4-BE49-F238E27FC236}">
                <a16:creationId xmlns:a16="http://schemas.microsoft.com/office/drawing/2014/main" id="{0FE281BE-043F-E91D-1E2B-634E1D2B77B4}"/>
              </a:ext>
            </a:extLst>
          </p:cNvPr>
          <p:cNvSpPr/>
          <p:nvPr/>
        </p:nvSpPr>
        <p:spPr>
          <a:xfrm>
            <a:off x="2227361" y="1579473"/>
            <a:ext cx="1005616" cy="53717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a:t>encoder</a:t>
            </a:r>
          </a:p>
        </p:txBody>
      </p:sp>
      <p:sp>
        <p:nvSpPr>
          <p:cNvPr id="20" name="Rectangle: Rounded Corners 19">
            <a:extLst>
              <a:ext uri="{FF2B5EF4-FFF2-40B4-BE49-F238E27FC236}">
                <a16:creationId xmlns:a16="http://schemas.microsoft.com/office/drawing/2014/main" id="{897C2627-782B-EFAB-D365-CDD1D97AC29E}"/>
              </a:ext>
            </a:extLst>
          </p:cNvPr>
          <p:cNvSpPr/>
          <p:nvPr/>
        </p:nvSpPr>
        <p:spPr>
          <a:xfrm>
            <a:off x="86832" y="2330603"/>
            <a:ext cx="2263597" cy="66296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a:t>Poor communication</a:t>
            </a:r>
          </a:p>
        </p:txBody>
      </p:sp>
      <p:sp>
        <p:nvSpPr>
          <p:cNvPr id="22" name="Rectangle: Rounded Corners 21">
            <a:extLst>
              <a:ext uri="{FF2B5EF4-FFF2-40B4-BE49-F238E27FC236}">
                <a16:creationId xmlns:a16="http://schemas.microsoft.com/office/drawing/2014/main" id="{BBEE0657-046E-6D55-36B0-7E817E1FE5F0}"/>
              </a:ext>
            </a:extLst>
          </p:cNvPr>
          <p:cNvSpPr/>
          <p:nvPr/>
        </p:nvSpPr>
        <p:spPr>
          <a:xfrm>
            <a:off x="86833" y="3173415"/>
            <a:ext cx="2263594" cy="691843"/>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a:t>Poor attitude </a:t>
            </a:r>
          </a:p>
        </p:txBody>
      </p:sp>
      <p:sp>
        <p:nvSpPr>
          <p:cNvPr id="24" name="Rectangle: Rounded Corners 23">
            <a:extLst>
              <a:ext uri="{FF2B5EF4-FFF2-40B4-BE49-F238E27FC236}">
                <a16:creationId xmlns:a16="http://schemas.microsoft.com/office/drawing/2014/main" id="{8E97CE12-81F9-82CB-8ECF-BA4DA9C07FFA}"/>
              </a:ext>
            </a:extLst>
          </p:cNvPr>
          <p:cNvSpPr/>
          <p:nvPr/>
        </p:nvSpPr>
        <p:spPr>
          <a:xfrm>
            <a:off x="86832" y="4058206"/>
            <a:ext cx="2263596" cy="622571"/>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a:t>Knowledgeable</a:t>
            </a:r>
          </a:p>
        </p:txBody>
      </p:sp>
      <p:sp>
        <p:nvSpPr>
          <p:cNvPr id="26" name="Rectangle: Rounded Corners 25">
            <a:extLst>
              <a:ext uri="{FF2B5EF4-FFF2-40B4-BE49-F238E27FC236}">
                <a16:creationId xmlns:a16="http://schemas.microsoft.com/office/drawing/2014/main" id="{4A20D128-55AD-7530-19EF-B139CF86885A}"/>
              </a:ext>
            </a:extLst>
          </p:cNvPr>
          <p:cNvSpPr/>
          <p:nvPr/>
        </p:nvSpPr>
        <p:spPr>
          <a:xfrm>
            <a:off x="86832" y="4944081"/>
            <a:ext cx="2263597" cy="622571"/>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a:t>British born</a:t>
            </a:r>
          </a:p>
        </p:txBody>
      </p:sp>
      <p:sp>
        <p:nvSpPr>
          <p:cNvPr id="30" name="Arrow: Right 29">
            <a:extLst>
              <a:ext uri="{FF2B5EF4-FFF2-40B4-BE49-F238E27FC236}">
                <a16:creationId xmlns:a16="http://schemas.microsoft.com/office/drawing/2014/main" id="{E6459C9C-2F5E-1E80-83E0-F2C8A5752320}"/>
              </a:ext>
            </a:extLst>
          </p:cNvPr>
          <p:cNvSpPr/>
          <p:nvPr/>
        </p:nvSpPr>
        <p:spPr>
          <a:xfrm>
            <a:off x="5225881" y="1609160"/>
            <a:ext cx="870976" cy="47779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800"/>
          </a:p>
        </p:txBody>
      </p:sp>
      <p:sp>
        <p:nvSpPr>
          <p:cNvPr id="32" name="Arrow: Right 31">
            <a:extLst>
              <a:ext uri="{FF2B5EF4-FFF2-40B4-BE49-F238E27FC236}">
                <a16:creationId xmlns:a16="http://schemas.microsoft.com/office/drawing/2014/main" id="{05EA815F-8A08-43E2-A194-D2805668FE18}"/>
              </a:ext>
            </a:extLst>
          </p:cNvPr>
          <p:cNvSpPr/>
          <p:nvPr/>
        </p:nvSpPr>
        <p:spPr>
          <a:xfrm>
            <a:off x="8490075" y="1626885"/>
            <a:ext cx="934064" cy="47779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a:t>decoder</a:t>
            </a:r>
          </a:p>
        </p:txBody>
      </p:sp>
      <p:sp>
        <p:nvSpPr>
          <p:cNvPr id="34" name="Rectangle: Rounded Corners 33">
            <a:extLst>
              <a:ext uri="{FF2B5EF4-FFF2-40B4-BE49-F238E27FC236}">
                <a16:creationId xmlns:a16="http://schemas.microsoft.com/office/drawing/2014/main" id="{4DA21C64-11DD-1BB9-A463-97C763733AD0}"/>
              </a:ext>
            </a:extLst>
          </p:cNvPr>
          <p:cNvSpPr/>
          <p:nvPr/>
        </p:nvSpPr>
        <p:spPr>
          <a:xfrm>
            <a:off x="2956733" y="2335217"/>
            <a:ext cx="2266064" cy="665185"/>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b="1"/>
              <a:t>Content</a:t>
            </a:r>
          </a:p>
          <a:p>
            <a:pPr algn="ctr"/>
            <a:r>
              <a:rPr lang="en-GB"/>
              <a:t>Bad uniform</a:t>
            </a:r>
          </a:p>
        </p:txBody>
      </p:sp>
      <p:sp>
        <p:nvSpPr>
          <p:cNvPr id="36" name="Rectangle: Rounded Corners 35">
            <a:extLst>
              <a:ext uri="{FF2B5EF4-FFF2-40B4-BE49-F238E27FC236}">
                <a16:creationId xmlns:a16="http://schemas.microsoft.com/office/drawing/2014/main" id="{AADDA33B-B360-4CDF-8203-294622AF27C5}"/>
              </a:ext>
            </a:extLst>
          </p:cNvPr>
          <p:cNvSpPr/>
          <p:nvPr/>
        </p:nvSpPr>
        <p:spPr>
          <a:xfrm>
            <a:off x="3026008" y="3174186"/>
            <a:ext cx="2266062" cy="688463"/>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b="1"/>
              <a:t>Elements</a:t>
            </a:r>
          </a:p>
          <a:p>
            <a:pPr algn="ctr"/>
            <a:r>
              <a:rPr lang="en-GB"/>
              <a:t>Written signs</a:t>
            </a:r>
          </a:p>
        </p:txBody>
      </p:sp>
      <p:sp>
        <p:nvSpPr>
          <p:cNvPr id="38" name="Rectangle: Rounded Corners 37">
            <a:extLst>
              <a:ext uri="{FF2B5EF4-FFF2-40B4-BE49-F238E27FC236}">
                <a16:creationId xmlns:a16="http://schemas.microsoft.com/office/drawing/2014/main" id="{498F5E4F-8975-A3BB-B04D-E0DC345C269C}"/>
              </a:ext>
            </a:extLst>
          </p:cNvPr>
          <p:cNvSpPr/>
          <p:nvPr/>
        </p:nvSpPr>
        <p:spPr>
          <a:xfrm>
            <a:off x="3026007" y="3949348"/>
            <a:ext cx="2253701" cy="622571"/>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b="1"/>
              <a:t>Treatment</a:t>
            </a:r>
          </a:p>
          <a:p>
            <a:pPr algn="ctr"/>
            <a:r>
              <a:rPr lang="en-GB"/>
              <a:t>Gary shouts</a:t>
            </a:r>
          </a:p>
        </p:txBody>
      </p:sp>
      <p:sp>
        <p:nvSpPr>
          <p:cNvPr id="40" name="Rectangle: Rounded Corners 39">
            <a:extLst>
              <a:ext uri="{FF2B5EF4-FFF2-40B4-BE49-F238E27FC236}">
                <a16:creationId xmlns:a16="http://schemas.microsoft.com/office/drawing/2014/main" id="{71690AAF-060A-482D-E6CF-CF740484E353}"/>
              </a:ext>
            </a:extLst>
          </p:cNvPr>
          <p:cNvSpPr/>
          <p:nvPr/>
        </p:nvSpPr>
        <p:spPr>
          <a:xfrm>
            <a:off x="2729124" y="4678521"/>
            <a:ext cx="2916737" cy="988726"/>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b="1"/>
              <a:t>Structure</a:t>
            </a:r>
            <a:endParaRPr lang="en-US" b="1"/>
          </a:p>
          <a:p>
            <a:pPr algn="ctr"/>
            <a:r>
              <a:rPr lang="en-GB"/>
              <a:t>Staff not understanding the structure</a:t>
            </a:r>
          </a:p>
        </p:txBody>
      </p:sp>
      <p:sp>
        <p:nvSpPr>
          <p:cNvPr id="42" name="Rectangle: Rounded Corners 41">
            <a:extLst>
              <a:ext uri="{FF2B5EF4-FFF2-40B4-BE49-F238E27FC236}">
                <a16:creationId xmlns:a16="http://schemas.microsoft.com/office/drawing/2014/main" id="{3328FD7F-D5C8-E70A-0477-9855F2F531F8}"/>
              </a:ext>
            </a:extLst>
          </p:cNvPr>
          <p:cNvSpPr/>
          <p:nvPr/>
        </p:nvSpPr>
        <p:spPr>
          <a:xfrm>
            <a:off x="6092356" y="2380084"/>
            <a:ext cx="2322973" cy="622571"/>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b="1"/>
              <a:t>Hearing</a:t>
            </a:r>
            <a:endParaRPr lang="en-US" b="1"/>
          </a:p>
        </p:txBody>
      </p:sp>
      <p:sp>
        <p:nvSpPr>
          <p:cNvPr id="6" name="Rectangle: Rounded Corners 5">
            <a:extLst>
              <a:ext uri="{FF2B5EF4-FFF2-40B4-BE49-F238E27FC236}">
                <a16:creationId xmlns:a16="http://schemas.microsoft.com/office/drawing/2014/main" id="{DAD9B5B5-E51D-AFA6-9548-21E70ADC67DB}"/>
              </a:ext>
            </a:extLst>
          </p:cNvPr>
          <p:cNvSpPr/>
          <p:nvPr/>
        </p:nvSpPr>
        <p:spPr>
          <a:xfrm>
            <a:off x="3025974" y="5785250"/>
            <a:ext cx="2342765" cy="810596"/>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b="1"/>
              <a:t>CODE</a:t>
            </a:r>
          </a:p>
          <a:p>
            <a:pPr algn="ctr"/>
            <a:r>
              <a:rPr lang="en-GB"/>
              <a:t>Signs written in English</a:t>
            </a:r>
          </a:p>
        </p:txBody>
      </p:sp>
      <p:sp>
        <p:nvSpPr>
          <p:cNvPr id="8" name="Rectangle: Rounded Corners 7">
            <a:extLst>
              <a:ext uri="{FF2B5EF4-FFF2-40B4-BE49-F238E27FC236}">
                <a16:creationId xmlns:a16="http://schemas.microsoft.com/office/drawing/2014/main" id="{147295B5-D070-01C8-90FF-1958BD193DCE}"/>
              </a:ext>
            </a:extLst>
          </p:cNvPr>
          <p:cNvSpPr/>
          <p:nvPr/>
        </p:nvSpPr>
        <p:spPr>
          <a:xfrm>
            <a:off x="86831" y="5785249"/>
            <a:ext cx="2263597" cy="622571"/>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a:t>English speaking</a:t>
            </a:r>
          </a:p>
        </p:txBody>
      </p:sp>
      <p:sp>
        <p:nvSpPr>
          <p:cNvPr id="10" name="Rectangle: Rounded Corners 9">
            <a:extLst>
              <a:ext uri="{FF2B5EF4-FFF2-40B4-BE49-F238E27FC236}">
                <a16:creationId xmlns:a16="http://schemas.microsoft.com/office/drawing/2014/main" id="{16F0926C-BA8F-E22F-E773-785369FCBE68}"/>
              </a:ext>
            </a:extLst>
          </p:cNvPr>
          <p:cNvSpPr/>
          <p:nvPr/>
        </p:nvSpPr>
        <p:spPr>
          <a:xfrm>
            <a:off x="6092356" y="3211356"/>
            <a:ext cx="2322973" cy="622571"/>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b="1"/>
              <a:t>Seeing</a:t>
            </a:r>
          </a:p>
        </p:txBody>
      </p:sp>
      <p:sp>
        <p:nvSpPr>
          <p:cNvPr id="13" name="Rectangle: Rounded Corners 12">
            <a:extLst>
              <a:ext uri="{FF2B5EF4-FFF2-40B4-BE49-F238E27FC236}">
                <a16:creationId xmlns:a16="http://schemas.microsoft.com/office/drawing/2014/main" id="{203209B6-8CF8-A4AF-E55B-8719FA7D23F6}"/>
              </a:ext>
            </a:extLst>
          </p:cNvPr>
          <p:cNvSpPr/>
          <p:nvPr/>
        </p:nvSpPr>
        <p:spPr>
          <a:xfrm>
            <a:off x="6092355" y="3943668"/>
            <a:ext cx="2322973" cy="622571"/>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b="1"/>
              <a:t>Touching</a:t>
            </a:r>
            <a:endParaRPr lang="en-US" b="1"/>
          </a:p>
        </p:txBody>
      </p:sp>
      <p:sp>
        <p:nvSpPr>
          <p:cNvPr id="14" name="Rectangle: Rounded Corners 13">
            <a:extLst>
              <a:ext uri="{FF2B5EF4-FFF2-40B4-BE49-F238E27FC236}">
                <a16:creationId xmlns:a16="http://schemas.microsoft.com/office/drawing/2014/main" id="{42087E10-6A13-F98B-7049-CACB4F80F11B}"/>
              </a:ext>
            </a:extLst>
          </p:cNvPr>
          <p:cNvSpPr/>
          <p:nvPr/>
        </p:nvSpPr>
        <p:spPr>
          <a:xfrm>
            <a:off x="6092356" y="4774941"/>
            <a:ext cx="2322973" cy="622571"/>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b="1"/>
              <a:t>Smelling</a:t>
            </a:r>
            <a:endParaRPr lang="en-US" b="1"/>
          </a:p>
        </p:txBody>
      </p:sp>
      <p:sp>
        <p:nvSpPr>
          <p:cNvPr id="16" name="Rectangle: Rounded Corners 15">
            <a:extLst>
              <a:ext uri="{FF2B5EF4-FFF2-40B4-BE49-F238E27FC236}">
                <a16:creationId xmlns:a16="http://schemas.microsoft.com/office/drawing/2014/main" id="{A915B399-1703-D95D-6993-5046BA11C172}"/>
              </a:ext>
            </a:extLst>
          </p:cNvPr>
          <p:cNvSpPr/>
          <p:nvPr/>
        </p:nvSpPr>
        <p:spPr>
          <a:xfrm>
            <a:off x="6092356" y="5665590"/>
            <a:ext cx="2322973" cy="622571"/>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b="1"/>
              <a:t>Tasting</a:t>
            </a:r>
            <a:endParaRPr lang="en-US" b="1"/>
          </a:p>
        </p:txBody>
      </p:sp>
      <p:sp>
        <p:nvSpPr>
          <p:cNvPr id="17" name="Rectangle: Rounded Corners 16">
            <a:extLst>
              <a:ext uri="{FF2B5EF4-FFF2-40B4-BE49-F238E27FC236}">
                <a16:creationId xmlns:a16="http://schemas.microsoft.com/office/drawing/2014/main" id="{18DC030B-AAE7-4EA0-D785-F9D46B86A6D3}"/>
              </a:ext>
            </a:extLst>
          </p:cNvPr>
          <p:cNvSpPr/>
          <p:nvPr/>
        </p:nvSpPr>
        <p:spPr>
          <a:xfrm>
            <a:off x="9397654" y="2380083"/>
            <a:ext cx="2322973" cy="622571"/>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a:t>Poor communication </a:t>
            </a:r>
          </a:p>
        </p:txBody>
      </p:sp>
      <p:sp>
        <p:nvSpPr>
          <p:cNvPr id="18" name="Rectangle: Rounded Corners 17">
            <a:extLst>
              <a:ext uri="{FF2B5EF4-FFF2-40B4-BE49-F238E27FC236}">
                <a16:creationId xmlns:a16="http://schemas.microsoft.com/office/drawing/2014/main" id="{42C8C450-4EB2-22C3-8A4C-06D86F326112}"/>
              </a:ext>
            </a:extLst>
          </p:cNvPr>
          <p:cNvSpPr/>
          <p:nvPr/>
        </p:nvSpPr>
        <p:spPr>
          <a:xfrm>
            <a:off x="9397654" y="3211355"/>
            <a:ext cx="2322973" cy="622571"/>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a:t>Not listening to Gary</a:t>
            </a:r>
            <a:endParaRPr lang="en-US"/>
          </a:p>
        </p:txBody>
      </p:sp>
      <p:sp>
        <p:nvSpPr>
          <p:cNvPr id="19" name="Rectangle: Rounded Corners 18">
            <a:extLst>
              <a:ext uri="{FF2B5EF4-FFF2-40B4-BE49-F238E27FC236}">
                <a16:creationId xmlns:a16="http://schemas.microsoft.com/office/drawing/2014/main" id="{F2D8DD26-10F8-5607-570F-CE5FC841E669}"/>
              </a:ext>
            </a:extLst>
          </p:cNvPr>
          <p:cNvSpPr/>
          <p:nvPr/>
        </p:nvSpPr>
        <p:spPr>
          <a:xfrm>
            <a:off x="9308588" y="3963459"/>
            <a:ext cx="2322973" cy="622571"/>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a:t>No prior training</a:t>
            </a:r>
            <a:endParaRPr lang="en-US"/>
          </a:p>
        </p:txBody>
      </p:sp>
      <p:sp>
        <p:nvSpPr>
          <p:cNvPr id="21" name="Rectangle: Rounded Corners 20">
            <a:extLst>
              <a:ext uri="{FF2B5EF4-FFF2-40B4-BE49-F238E27FC236}">
                <a16:creationId xmlns:a16="http://schemas.microsoft.com/office/drawing/2014/main" id="{D2EBE132-CAC3-DD27-66FF-3BE049F9F927}"/>
              </a:ext>
            </a:extLst>
          </p:cNvPr>
          <p:cNvSpPr/>
          <p:nvPr/>
        </p:nvSpPr>
        <p:spPr>
          <a:xfrm>
            <a:off x="9308589" y="4864005"/>
            <a:ext cx="2322973" cy="622571"/>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a:t>Foreign born </a:t>
            </a:r>
          </a:p>
        </p:txBody>
      </p:sp>
      <p:sp>
        <p:nvSpPr>
          <p:cNvPr id="23" name="Rectangle: Rounded Corners 22">
            <a:extLst>
              <a:ext uri="{FF2B5EF4-FFF2-40B4-BE49-F238E27FC236}">
                <a16:creationId xmlns:a16="http://schemas.microsoft.com/office/drawing/2014/main" id="{8AB7E50E-6006-32FA-A31A-2F2507ECCD15}"/>
              </a:ext>
            </a:extLst>
          </p:cNvPr>
          <p:cNvSpPr/>
          <p:nvPr/>
        </p:nvSpPr>
        <p:spPr>
          <a:xfrm>
            <a:off x="9308588" y="5665589"/>
            <a:ext cx="2322973" cy="622571"/>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a:t>Non-English speaking</a:t>
            </a:r>
            <a:endParaRPr lang="en-US"/>
          </a:p>
        </p:txBody>
      </p:sp>
      <p:sp>
        <p:nvSpPr>
          <p:cNvPr id="27" name="TextBox 26">
            <a:extLst>
              <a:ext uri="{FF2B5EF4-FFF2-40B4-BE49-F238E27FC236}">
                <a16:creationId xmlns:a16="http://schemas.microsoft.com/office/drawing/2014/main" id="{F058F4BC-6D7D-513D-2944-FB3FB09E1EA7}"/>
              </a:ext>
            </a:extLst>
          </p:cNvPr>
          <p:cNvSpPr txBox="1"/>
          <p:nvPr/>
        </p:nvSpPr>
        <p:spPr>
          <a:xfrm>
            <a:off x="8294915" y="6456218"/>
            <a:ext cx="35289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Image provided by Jeante Newell</a:t>
            </a:r>
          </a:p>
        </p:txBody>
      </p:sp>
    </p:spTree>
    <p:extLst>
      <p:ext uri="{BB962C8B-B14F-4D97-AF65-F5344CB8AC3E}">
        <p14:creationId xmlns:p14="http://schemas.microsoft.com/office/powerpoint/2010/main" val="29090987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7D707D7-4A2D-A933-5326-C1C532336EE9}"/>
            </a:ext>
          </a:extLst>
        </p:cNvPr>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51D037-B2D0-91D5-0AFE-5E7DC0CD7130}"/>
              </a:ext>
            </a:extLst>
          </p:cNvPr>
          <p:cNvSpPr>
            <a:spLocks noGrp="1"/>
          </p:cNvSpPr>
          <p:nvPr>
            <p:ph type="title"/>
          </p:nvPr>
        </p:nvSpPr>
        <p:spPr>
          <a:xfrm>
            <a:off x="506396" y="4527"/>
            <a:ext cx="4368602" cy="1475578"/>
          </a:xfrm>
        </p:spPr>
        <p:txBody>
          <a:bodyPr anchor="b">
            <a:normAutofit/>
          </a:bodyPr>
          <a:lstStyle/>
          <a:p>
            <a:r>
              <a:rPr lang="en-GB" sz="3000" b="1"/>
              <a:t>Age and Generational solutions </a:t>
            </a:r>
            <a:endParaRPr lang="en-US" sz="3000" b="1"/>
          </a:p>
        </p:txBody>
      </p:sp>
      <p:sp>
        <p:nvSpPr>
          <p:cNvPr id="2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9B76AD-1AB0-07B0-3394-C0D10C6CD25D}"/>
              </a:ext>
            </a:extLst>
          </p:cNvPr>
          <p:cNvSpPr>
            <a:spLocks noGrp="1"/>
          </p:cNvSpPr>
          <p:nvPr>
            <p:ph idx="1"/>
          </p:nvPr>
        </p:nvSpPr>
        <p:spPr>
          <a:xfrm>
            <a:off x="372712" y="1709847"/>
            <a:ext cx="4510957" cy="4483720"/>
          </a:xfrm>
        </p:spPr>
        <p:txBody>
          <a:bodyPr vert="horz" lIns="91440" tIns="45720" rIns="91440" bIns="45720" rtlCol="0" anchor="t">
            <a:normAutofit/>
          </a:bodyPr>
          <a:lstStyle/>
          <a:p>
            <a:pPr marL="457200" indent="-457200"/>
            <a:r>
              <a:rPr lang="en-GB" sz="3200"/>
              <a:t>Have older staff train younger ones.</a:t>
            </a:r>
          </a:p>
          <a:p>
            <a:pPr marL="0" indent="0">
              <a:buNone/>
            </a:pPr>
            <a:endParaRPr lang="en-GB" sz="3200"/>
          </a:p>
          <a:p>
            <a:pPr marL="457200" indent="-457200"/>
            <a:r>
              <a:rPr lang="en-GB" sz="3200"/>
              <a:t>Divide the team into smaller groups.</a:t>
            </a:r>
          </a:p>
          <a:p>
            <a:pPr marL="457200" indent="-457200"/>
            <a:endParaRPr lang="en-GB" sz="3200"/>
          </a:p>
          <a:p>
            <a:pPr marL="457200" indent="-457200"/>
            <a:r>
              <a:rPr lang="en-GB" sz="3200"/>
              <a:t>Have a mixture of ages in the groups</a:t>
            </a:r>
          </a:p>
          <a:p>
            <a:pPr marL="457200" indent="-457200"/>
            <a:endParaRPr lang="en-GB" sz="2200"/>
          </a:p>
        </p:txBody>
      </p:sp>
      <p:pic>
        <p:nvPicPr>
          <p:cNvPr id="4" name="Picture 3">
            <a:extLst>
              <a:ext uri="{FF2B5EF4-FFF2-40B4-BE49-F238E27FC236}">
                <a16:creationId xmlns:a16="http://schemas.microsoft.com/office/drawing/2014/main" id="{2E7429DE-2F77-3906-3AC2-D2CA5BA56323}"/>
              </a:ext>
            </a:extLst>
          </p:cNvPr>
          <p:cNvPicPr>
            <a:picLocks noChangeAspect="1"/>
          </p:cNvPicPr>
          <p:nvPr/>
        </p:nvPicPr>
        <p:blipFill>
          <a:blip r:embed="rId2"/>
          <a:srcRect l="16524" r="16523"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Slide Number Placeholder 4">
            <a:extLst>
              <a:ext uri="{FF2B5EF4-FFF2-40B4-BE49-F238E27FC236}">
                <a16:creationId xmlns:a16="http://schemas.microsoft.com/office/drawing/2014/main" id="{8DD8DAC1-8EC5-3B22-4E7F-3C68D2AF947B}"/>
              </a:ext>
            </a:extLst>
          </p:cNvPr>
          <p:cNvSpPr>
            <a:spLocks noGrp="1"/>
          </p:cNvSpPr>
          <p:nvPr>
            <p:ph type="sldNum" sz="quarter" idx="12"/>
          </p:nvPr>
        </p:nvSpPr>
        <p:spPr>
          <a:xfrm>
            <a:off x="10439400" y="6356350"/>
            <a:ext cx="914400" cy="365125"/>
          </a:xfrm>
        </p:spPr>
        <p:txBody>
          <a:bodyPr>
            <a:normAutofit/>
          </a:bodyPr>
          <a:lstStyle/>
          <a:p>
            <a:pPr>
              <a:spcAft>
                <a:spcPts val="600"/>
              </a:spcAft>
            </a:pPr>
            <a:fld id="{454682FA-2E9E-4DCC-AFA0-70701551065F}" type="slidenum">
              <a:rPr lang="en-GB">
                <a:solidFill>
                  <a:srgbClr val="FFFFFF"/>
                </a:solidFill>
              </a:rPr>
              <a:pPr>
                <a:spcAft>
                  <a:spcPts val="600"/>
                </a:spcAft>
              </a:pPr>
              <a:t>6</a:t>
            </a:fld>
            <a:endParaRPr lang="en-GB">
              <a:solidFill>
                <a:srgbClr val="FFFFFF"/>
              </a:solidFill>
            </a:endParaRPr>
          </a:p>
        </p:txBody>
      </p:sp>
      <p:sp>
        <p:nvSpPr>
          <p:cNvPr id="6" name="TextBox 5">
            <a:extLst>
              <a:ext uri="{FF2B5EF4-FFF2-40B4-BE49-F238E27FC236}">
                <a16:creationId xmlns:a16="http://schemas.microsoft.com/office/drawing/2014/main" id="{6BFE53B0-FB87-A6E3-67F9-B0FE6BF1E621}"/>
              </a:ext>
            </a:extLst>
          </p:cNvPr>
          <p:cNvSpPr txBox="1"/>
          <p:nvPr/>
        </p:nvSpPr>
        <p:spPr>
          <a:xfrm>
            <a:off x="6430210" y="6216315"/>
            <a:ext cx="2032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(bloomberg,2020)</a:t>
            </a:r>
          </a:p>
        </p:txBody>
      </p:sp>
    </p:spTree>
    <p:extLst>
      <p:ext uri="{BB962C8B-B14F-4D97-AF65-F5344CB8AC3E}">
        <p14:creationId xmlns:p14="http://schemas.microsoft.com/office/powerpoint/2010/main" val="42636261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18CC4E-3F2F-627C-F26F-2E8486A85F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0D6170-E468-AF36-4BC6-4366D46F132B}"/>
              </a:ext>
            </a:extLst>
          </p:cNvPr>
          <p:cNvSpPr>
            <a:spLocks noGrp="1"/>
          </p:cNvSpPr>
          <p:nvPr>
            <p:ph type="title"/>
          </p:nvPr>
        </p:nvSpPr>
        <p:spPr>
          <a:xfrm>
            <a:off x="303811" y="-1031"/>
            <a:ext cx="11040093" cy="810966"/>
          </a:xfrm>
        </p:spPr>
        <p:txBody>
          <a:bodyPr/>
          <a:lstStyle/>
          <a:p>
            <a:r>
              <a:rPr lang="en-GB"/>
              <a:t>Age and Generational solutions</a:t>
            </a:r>
            <a:endParaRPr lang="en-US"/>
          </a:p>
        </p:txBody>
      </p:sp>
      <p:sp>
        <p:nvSpPr>
          <p:cNvPr id="5" name="Slide Number Placeholder 4">
            <a:extLst>
              <a:ext uri="{FF2B5EF4-FFF2-40B4-BE49-F238E27FC236}">
                <a16:creationId xmlns:a16="http://schemas.microsoft.com/office/drawing/2014/main" id="{5C56D98F-83C6-FC7F-6593-8064B04BCD0E}"/>
              </a:ext>
            </a:extLst>
          </p:cNvPr>
          <p:cNvSpPr>
            <a:spLocks noGrp="1"/>
          </p:cNvSpPr>
          <p:nvPr>
            <p:ph type="sldNum" sz="quarter" idx="12"/>
          </p:nvPr>
        </p:nvSpPr>
        <p:spPr>
          <a:xfrm>
            <a:off x="8580912" y="6336558"/>
            <a:ext cx="2743200" cy="365125"/>
          </a:xfrm>
        </p:spPr>
        <p:txBody>
          <a:bodyPr/>
          <a:lstStyle/>
          <a:p>
            <a:fld id="{454682FA-2E9E-4DCC-AFA0-70701551065F}" type="slidenum">
              <a:rPr lang="en-GB" smtClean="0"/>
              <a:t>7</a:t>
            </a:fld>
            <a:endParaRPr lang="en-GB"/>
          </a:p>
        </p:txBody>
      </p:sp>
      <p:sp>
        <p:nvSpPr>
          <p:cNvPr id="6" name="Content Placeholder 2">
            <a:extLst>
              <a:ext uri="{FF2B5EF4-FFF2-40B4-BE49-F238E27FC236}">
                <a16:creationId xmlns:a16="http://schemas.microsoft.com/office/drawing/2014/main" id="{247B5135-2AC3-C2EF-425F-86363CE4D922}"/>
              </a:ext>
            </a:extLst>
          </p:cNvPr>
          <p:cNvSpPr txBox="1">
            <a:spLocks/>
          </p:cNvSpPr>
          <p:nvPr/>
        </p:nvSpPr>
        <p:spPr>
          <a:xfrm>
            <a:off x="299429" y="871768"/>
            <a:ext cx="11891158" cy="5459702"/>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Solution Analysis using Berlo(1960) communication model </a:t>
            </a:r>
            <a:endParaRPr lang="en-US"/>
          </a:p>
        </p:txBody>
      </p:sp>
      <p:sp>
        <p:nvSpPr>
          <p:cNvPr id="8" name="Slide Number Placeholder 4">
            <a:extLst>
              <a:ext uri="{FF2B5EF4-FFF2-40B4-BE49-F238E27FC236}">
                <a16:creationId xmlns:a16="http://schemas.microsoft.com/office/drawing/2014/main" id="{378DD80C-BE5A-592D-7584-15326050264A}"/>
              </a:ext>
            </a:extLst>
          </p:cNvPr>
          <p:cNvSpPr txBox="1">
            <a:spLocks/>
          </p:cNvSpPr>
          <p:nvPr/>
        </p:nvSpPr>
        <p:spPr>
          <a:xfrm>
            <a:off x="8462159" y="607926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54682FA-2E9E-4DCC-AFA0-70701551065F}" type="slidenum">
              <a:rPr lang="en-GB" smtClean="0"/>
              <a:pPr/>
              <a:t>7</a:t>
            </a:fld>
            <a:endParaRPr lang="en-GB"/>
          </a:p>
        </p:txBody>
      </p:sp>
      <p:sp>
        <p:nvSpPr>
          <p:cNvPr id="10" name="Rectangle: Rounded Corners 9">
            <a:extLst>
              <a:ext uri="{FF2B5EF4-FFF2-40B4-BE49-F238E27FC236}">
                <a16:creationId xmlns:a16="http://schemas.microsoft.com/office/drawing/2014/main" id="{26FBBA7A-54D1-D12A-9D4B-A90469AD74A8}"/>
              </a:ext>
            </a:extLst>
          </p:cNvPr>
          <p:cNvSpPr/>
          <p:nvPr/>
        </p:nvSpPr>
        <p:spPr>
          <a:xfrm>
            <a:off x="551951" y="1510578"/>
            <a:ext cx="1293779" cy="622571"/>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b="1"/>
              <a:t>Gary</a:t>
            </a:r>
          </a:p>
        </p:txBody>
      </p:sp>
      <p:sp>
        <p:nvSpPr>
          <p:cNvPr id="12" name="Rectangle: Rounded Corners 11">
            <a:extLst>
              <a:ext uri="{FF2B5EF4-FFF2-40B4-BE49-F238E27FC236}">
                <a16:creationId xmlns:a16="http://schemas.microsoft.com/office/drawing/2014/main" id="{8EF45358-6593-7BF5-81C2-132D5435BC72}"/>
              </a:ext>
            </a:extLst>
          </p:cNvPr>
          <p:cNvSpPr/>
          <p:nvPr/>
        </p:nvSpPr>
        <p:spPr>
          <a:xfrm>
            <a:off x="3481230" y="1560055"/>
            <a:ext cx="1293779" cy="622571"/>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b="1"/>
              <a:t>message</a:t>
            </a:r>
          </a:p>
        </p:txBody>
      </p:sp>
      <p:sp>
        <p:nvSpPr>
          <p:cNvPr id="14" name="Rectangle: Rounded Corners 13">
            <a:extLst>
              <a:ext uri="{FF2B5EF4-FFF2-40B4-BE49-F238E27FC236}">
                <a16:creationId xmlns:a16="http://schemas.microsoft.com/office/drawing/2014/main" id="{EFE95C93-9231-0C7B-57D8-7A26BAE048E3}"/>
              </a:ext>
            </a:extLst>
          </p:cNvPr>
          <p:cNvSpPr/>
          <p:nvPr/>
        </p:nvSpPr>
        <p:spPr>
          <a:xfrm>
            <a:off x="6468408" y="1560054"/>
            <a:ext cx="1521390" cy="573091"/>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b="1"/>
              <a:t>channel</a:t>
            </a:r>
          </a:p>
        </p:txBody>
      </p:sp>
      <p:sp>
        <p:nvSpPr>
          <p:cNvPr id="16" name="Rectangle: Rounded Corners 15">
            <a:extLst>
              <a:ext uri="{FF2B5EF4-FFF2-40B4-BE49-F238E27FC236}">
                <a16:creationId xmlns:a16="http://schemas.microsoft.com/office/drawing/2014/main" id="{6C40C0EA-DAA5-5819-9029-F9496B4E2315}"/>
              </a:ext>
            </a:extLst>
          </p:cNvPr>
          <p:cNvSpPr/>
          <p:nvPr/>
        </p:nvSpPr>
        <p:spPr>
          <a:xfrm>
            <a:off x="9564447" y="1510568"/>
            <a:ext cx="1917233" cy="622571"/>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b="1"/>
              <a:t>Staff</a:t>
            </a:r>
          </a:p>
        </p:txBody>
      </p:sp>
      <p:sp>
        <p:nvSpPr>
          <p:cNvPr id="18" name="Arrow: Right 17">
            <a:extLst>
              <a:ext uri="{FF2B5EF4-FFF2-40B4-BE49-F238E27FC236}">
                <a16:creationId xmlns:a16="http://schemas.microsoft.com/office/drawing/2014/main" id="{54D5375E-A721-8457-7C93-BB1C01B45F96}"/>
              </a:ext>
            </a:extLst>
          </p:cNvPr>
          <p:cNvSpPr/>
          <p:nvPr/>
        </p:nvSpPr>
        <p:spPr>
          <a:xfrm>
            <a:off x="2197673" y="1559681"/>
            <a:ext cx="1005616" cy="53717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a:t>encoder</a:t>
            </a:r>
          </a:p>
        </p:txBody>
      </p:sp>
      <p:sp>
        <p:nvSpPr>
          <p:cNvPr id="20" name="Rectangle: Rounded Corners 19">
            <a:extLst>
              <a:ext uri="{FF2B5EF4-FFF2-40B4-BE49-F238E27FC236}">
                <a16:creationId xmlns:a16="http://schemas.microsoft.com/office/drawing/2014/main" id="{42E2DA45-6490-0046-3744-B534C7BB46F5}"/>
              </a:ext>
            </a:extLst>
          </p:cNvPr>
          <p:cNvSpPr/>
          <p:nvPr/>
        </p:nvSpPr>
        <p:spPr>
          <a:xfrm>
            <a:off x="57144" y="2310811"/>
            <a:ext cx="2263597" cy="662969"/>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a:t>Better communication</a:t>
            </a:r>
            <a:endParaRPr lang="en-US"/>
          </a:p>
        </p:txBody>
      </p:sp>
      <p:sp>
        <p:nvSpPr>
          <p:cNvPr id="22" name="Rectangle: Rounded Corners 21">
            <a:extLst>
              <a:ext uri="{FF2B5EF4-FFF2-40B4-BE49-F238E27FC236}">
                <a16:creationId xmlns:a16="http://schemas.microsoft.com/office/drawing/2014/main" id="{22B93160-56D6-8B24-56C3-09679BE3C02E}"/>
              </a:ext>
            </a:extLst>
          </p:cNvPr>
          <p:cNvSpPr/>
          <p:nvPr/>
        </p:nvSpPr>
        <p:spPr>
          <a:xfrm>
            <a:off x="57145" y="3153623"/>
            <a:ext cx="2263594" cy="691843"/>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a:t>Less Stressed</a:t>
            </a:r>
            <a:endParaRPr lang="en-US"/>
          </a:p>
        </p:txBody>
      </p:sp>
      <p:sp>
        <p:nvSpPr>
          <p:cNvPr id="24" name="Rectangle: Rounded Corners 23">
            <a:extLst>
              <a:ext uri="{FF2B5EF4-FFF2-40B4-BE49-F238E27FC236}">
                <a16:creationId xmlns:a16="http://schemas.microsoft.com/office/drawing/2014/main" id="{CA0BF883-A9F5-4083-CDA4-F8786C998A9C}"/>
              </a:ext>
            </a:extLst>
          </p:cNvPr>
          <p:cNvSpPr/>
          <p:nvPr/>
        </p:nvSpPr>
        <p:spPr>
          <a:xfrm>
            <a:off x="57144" y="4038414"/>
            <a:ext cx="2263596" cy="622571"/>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a:t>Knowledgeable</a:t>
            </a:r>
          </a:p>
        </p:txBody>
      </p:sp>
      <p:sp>
        <p:nvSpPr>
          <p:cNvPr id="26" name="Rectangle: Rounded Corners 25">
            <a:extLst>
              <a:ext uri="{FF2B5EF4-FFF2-40B4-BE49-F238E27FC236}">
                <a16:creationId xmlns:a16="http://schemas.microsoft.com/office/drawing/2014/main" id="{0420D53E-3AD1-AD31-A4C4-E5C1CB79565B}"/>
              </a:ext>
            </a:extLst>
          </p:cNvPr>
          <p:cNvSpPr/>
          <p:nvPr/>
        </p:nvSpPr>
        <p:spPr>
          <a:xfrm>
            <a:off x="57144" y="4924289"/>
            <a:ext cx="2263597" cy="622571"/>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b="1"/>
              <a:t>Social Systems</a:t>
            </a:r>
            <a:endParaRPr lang="en-US" b="1"/>
          </a:p>
        </p:txBody>
      </p:sp>
      <p:sp>
        <p:nvSpPr>
          <p:cNvPr id="28" name="Arrow: Right 27">
            <a:extLst>
              <a:ext uri="{FF2B5EF4-FFF2-40B4-BE49-F238E27FC236}">
                <a16:creationId xmlns:a16="http://schemas.microsoft.com/office/drawing/2014/main" id="{72DB9726-047B-D6EF-8BED-E790DF33EF09}"/>
              </a:ext>
            </a:extLst>
          </p:cNvPr>
          <p:cNvSpPr/>
          <p:nvPr/>
        </p:nvSpPr>
        <p:spPr>
          <a:xfrm>
            <a:off x="5196193" y="1589368"/>
            <a:ext cx="870976" cy="47779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800"/>
          </a:p>
        </p:txBody>
      </p:sp>
      <p:sp>
        <p:nvSpPr>
          <p:cNvPr id="30" name="Arrow: Right 29">
            <a:extLst>
              <a:ext uri="{FF2B5EF4-FFF2-40B4-BE49-F238E27FC236}">
                <a16:creationId xmlns:a16="http://schemas.microsoft.com/office/drawing/2014/main" id="{4E220E53-4F5C-1B57-EFD1-5B8E94261003}"/>
              </a:ext>
            </a:extLst>
          </p:cNvPr>
          <p:cNvSpPr/>
          <p:nvPr/>
        </p:nvSpPr>
        <p:spPr>
          <a:xfrm>
            <a:off x="8460387" y="1607093"/>
            <a:ext cx="934064" cy="47779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a:t>decoder</a:t>
            </a:r>
          </a:p>
        </p:txBody>
      </p:sp>
      <p:sp>
        <p:nvSpPr>
          <p:cNvPr id="32" name="Rectangle: Rounded Corners 31">
            <a:extLst>
              <a:ext uri="{FF2B5EF4-FFF2-40B4-BE49-F238E27FC236}">
                <a16:creationId xmlns:a16="http://schemas.microsoft.com/office/drawing/2014/main" id="{20D5FFBA-FF6B-4DC9-EBA5-635476C725BE}"/>
              </a:ext>
            </a:extLst>
          </p:cNvPr>
          <p:cNvSpPr/>
          <p:nvPr/>
        </p:nvSpPr>
        <p:spPr>
          <a:xfrm>
            <a:off x="2887460" y="2305529"/>
            <a:ext cx="2365025" cy="744353"/>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b="1"/>
              <a:t>Content</a:t>
            </a:r>
          </a:p>
          <a:p>
            <a:pPr algn="ctr"/>
            <a:r>
              <a:rPr lang="en-GB"/>
              <a:t>Showing understanding</a:t>
            </a:r>
          </a:p>
        </p:txBody>
      </p:sp>
      <p:sp>
        <p:nvSpPr>
          <p:cNvPr id="34" name="Rectangle: Rounded Corners 33">
            <a:extLst>
              <a:ext uri="{FF2B5EF4-FFF2-40B4-BE49-F238E27FC236}">
                <a16:creationId xmlns:a16="http://schemas.microsoft.com/office/drawing/2014/main" id="{0C7FE344-87EB-7FCB-106F-E93D03ECB47B}"/>
              </a:ext>
            </a:extLst>
          </p:cNvPr>
          <p:cNvSpPr/>
          <p:nvPr/>
        </p:nvSpPr>
        <p:spPr>
          <a:xfrm>
            <a:off x="2689541" y="3184082"/>
            <a:ext cx="2948892" cy="668671"/>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b="1"/>
              <a:t>Elements</a:t>
            </a:r>
          </a:p>
          <a:p>
            <a:pPr algn="ctr"/>
            <a:r>
              <a:rPr lang="en-GB"/>
              <a:t>Spoken in 1st language</a:t>
            </a:r>
          </a:p>
        </p:txBody>
      </p:sp>
      <p:sp>
        <p:nvSpPr>
          <p:cNvPr id="36" name="Rectangle: Rounded Corners 35">
            <a:extLst>
              <a:ext uri="{FF2B5EF4-FFF2-40B4-BE49-F238E27FC236}">
                <a16:creationId xmlns:a16="http://schemas.microsoft.com/office/drawing/2014/main" id="{76400925-109C-2020-D8F3-5BA6D2C9A52B}"/>
              </a:ext>
            </a:extLst>
          </p:cNvPr>
          <p:cNvSpPr/>
          <p:nvPr/>
        </p:nvSpPr>
        <p:spPr>
          <a:xfrm>
            <a:off x="2996319" y="3929556"/>
            <a:ext cx="2253701" cy="622571"/>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b="1"/>
              <a:t>Treatment</a:t>
            </a:r>
          </a:p>
          <a:p>
            <a:pPr algn="ctr"/>
            <a:r>
              <a:rPr lang="en-GB"/>
              <a:t>Spoken calmly</a:t>
            </a:r>
          </a:p>
        </p:txBody>
      </p:sp>
      <p:sp>
        <p:nvSpPr>
          <p:cNvPr id="38" name="Rectangle: Rounded Corners 37">
            <a:extLst>
              <a:ext uri="{FF2B5EF4-FFF2-40B4-BE49-F238E27FC236}">
                <a16:creationId xmlns:a16="http://schemas.microsoft.com/office/drawing/2014/main" id="{D5D8325C-002C-0A54-D606-F3F3F7715F8F}"/>
              </a:ext>
            </a:extLst>
          </p:cNvPr>
          <p:cNvSpPr/>
          <p:nvPr/>
        </p:nvSpPr>
        <p:spPr>
          <a:xfrm>
            <a:off x="2699436" y="4658729"/>
            <a:ext cx="2916737" cy="988726"/>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b="1"/>
              <a:t>Structure</a:t>
            </a:r>
            <a:endParaRPr lang="en-US" b="1"/>
          </a:p>
          <a:p>
            <a:pPr algn="ctr"/>
            <a:r>
              <a:rPr lang="en-GB"/>
              <a:t>Will be easy to understand own language</a:t>
            </a:r>
          </a:p>
        </p:txBody>
      </p:sp>
      <p:sp>
        <p:nvSpPr>
          <p:cNvPr id="40" name="Rectangle: Rounded Corners 39">
            <a:extLst>
              <a:ext uri="{FF2B5EF4-FFF2-40B4-BE49-F238E27FC236}">
                <a16:creationId xmlns:a16="http://schemas.microsoft.com/office/drawing/2014/main" id="{24AA3905-A48E-E8EE-4216-5F9EC7751DB9}"/>
              </a:ext>
            </a:extLst>
          </p:cNvPr>
          <p:cNvSpPr/>
          <p:nvPr/>
        </p:nvSpPr>
        <p:spPr>
          <a:xfrm>
            <a:off x="6062668" y="2360292"/>
            <a:ext cx="2322973" cy="622571"/>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b="1"/>
              <a:t>Hearing</a:t>
            </a:r>
            <a:endParaRPr lang="en-US" b="1"/>
          </a:p>
        </p:txBody>
      </p:sp>
      <p:sp>
        <p:nvSpPr>
          <p:cNvPr id="42" name="Rectangle: Rounded Corners 41">
            <a:extLst>
              <a:ext uri="{FF2B5EF4-FFF2-40B4-BE49-F238E27FC236}">
                <a16:creationId xmlns:a16="http://schemas.microsoft.com/office/drawing/2014/main" id="{2092F38B-2007-48C4-69F5-9541B37E8819}"/>
              </a:ext>
            </a:extLst>
          </p:cNvPr>
          <p:cNvSpPr/>
          <p:nvPr/>
        </p:nvSpPr>
        <p:spPr>
          <a:xfrm>
            <a:off x="3045766" y="5765458"/>
            <a:ext cx="2372453" cy="939244"/>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b="1"/>
              <a:t>CODE</a:t>
            </a:r>
          </a:p>
          <a:p>
            <a:pPr algn="ctr"/>
            <a:r>
              <a:rPr lang="en-GB"/>
              <a:t>Spoken in appropriate language</a:t>
            </a:r>
          </a:p>
        </p:txBody>
      </p:sp>
      <p:sp>
        <p:nvSpPr>
          <p:cNvPr id="44" name="Rectangle: Rounded Corners 43">
            <a:extLst>
              <a:ext uri="{FF2B5EF4-FFF2-40B4-BE49-F238E27FC236}">
                <a16:creationId xmlns:a16="http://schemas.microsoft.com/office/drawing/2014/main" id="{2E450419-1986-5CC7-1779-EDB5F800FB43}"/>
              </a:ext>
            </a:extLst>
          </p:cNvPr>
          <p:cNvSpPr/>
          <p:nvPr/>
        </p:nvSpPr>
        <p:spPr>
          <a:xfrm>
            <a:off x="57143" y="5765457"/>
            <a:ext cx="2263597" cy="622571"/>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b="1"/>
              <a:t>Culture</a:t>
            </a:r>
            <a:endParaRPr lang="en-US" b="1"/>
          </a:p>
        </p:txBody>
      </p:sp>
      <p:sp>
        <p:nvSpPr>
          <p:cNvPr id="46" name="Rectangle: Rounded Corners 45">
            <a:extLst>
              <a:ext uri="{FF2B5EF4-FFF2-40B4-BE49-F238E27FC236}">
                <a16:creationId xmlns:a16="http://schemas.microsoft.com/office/drawing/2014/main" id="{BD2D9D2B-EA7E-427B-CC25-6078FFDE36EF}"/>
              </a:ext>
            </a:extLst>
          </p:cNvPr>
          <p:cNvSpPr/>
          <p:nvPr/>
        </p:nvSpPr>
        <p:spPr>
          <a:xfrm>
            <a:off x="6062668" y="3191564"/>
            <a:ext cx="2322973" cy="622571"/>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b="1"/>
              <a:t>Seeing</a:t>
            </a:r>
          </a:p>
        </p:txBody>
      </p:sp>
      <p:sp>
        <p:nvSpPr>
          <p:cNvPr id="48" name="Rectangle: Rounded Corners 47">
            <a:extLst>
              <a:ext uri="{FF2B5EF4-FFF2-40B4-BE49-F238E27FC236}">
                <a16:creationId xmlns:a16="http://schemas.microsoft.com/office/drawing/2014/main" id="{C7848010-BD4C-B24E-4D0A-6D717BEAB138}"/>
              </a:ext>
            </a:extLst>
          </p:cNvPr>
          <p:cNvSpPr/>
          <p:nvPr/>
        </p:nvSpPr>
        <p:spPr>
          <a:xfrm>
            <a:off x="6062667" y="3923876"/>
            <a:ext cx="2322973" cy="622571"/>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b="1"/>
              <a:t>Touching</a:t>
            </a:r>
            <a:endParaRPr lang="en-US" b="1"/>
          </a:p>
        </p:txBody>
      </p:sp>
      <p:sp>
        <p:nvSpPr>
          <p:cNvPr id="50" name="Rectangle: Rounded Corners 49">
            <a:extLst>
              <a:ext uri="{FF2B5EF4-FFF2-40B4-BE49-F238E27FC236}">
                <a16:creationId xmlns:a16="http://schemas.microsoft.com/office/drawing/2014/main" id="{8651B71B-1F95-3A83-DD20-EC6B50ABC8E7}"/>
              </a:ext>
            </a:extLst>
          </p:cNvPr>
          <p:cNvSpPr/>
          <p:nvPr/>
        </p:nvSpPr>
        <p:spPr>
          <a:xfrm>
            <a:off x="6062668" y="4755149"/>
            <a:ext cx="2322973" cy="622571"/>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b="1"/>
              <a:t>Smelling</a:t>
            </a:r>
            <a:endParaRPr lang="en-US" b="1"/>
          </a:p>
        </p:txBody>
      </p:sp>
      <p:sp>
        <p:nvSpPr>
          <p:cNvPr id="52" name="Rectangle: Rounded Corners 51">
            <a:extLst>
              <a:ext uri="{FF2B5EF4-FFF2-40B4-BE49-F238E27FC236}">
                <a16:creationId xmlns:a16="http://schemas.microsoft.com/office/drawing/2014/main" id="{60731E49-7290-1F2C-4F85-D9AEBABE7709}"/>
              </a:ext>
            </a:extLst>
          </p:cNvPr>
          <p:cNvSpPr/>
          <p:nvPr/>
        </p:nvSpPr>
        <p:spPr>
          <a:xfrm>
            <a:off x="6062668" y="5645798"/>
            <a:ext cx="2322973" cy="622571"/>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b="1"/>
              <a:t>Tasting</a:t>
            </a:r>
            <a:endParaRPr lang="en-US" b="1"/>
          </a:p>
        </p:txBody>
      </p:sp>
      <p:sp>
        <p:nvSpPr>
          <p:cNvPr id="54" name="Rectangle: Rounded Corners 53">
            <a:extLst>
              <a:ext uri="{FF2B5EF4-FFF2-40B4-BE49-F238E27FC236}">
                <a16:creationId xmlns:a16="http://schemas.microsoft.com/office/drawing/2014/main" id="{BAC5F868-8D38-C706-4A53-785FD54CDA7C}"/>
              </a:ext>
            </a:extLst>
          </p:cNvPr>
          <p:cNvSpPr/>
          <p:nvPr/>
        </p:nvSpPr>
        <p:spPr>
          <a:xfrm>
            <a:off x="9367966" y="2360291"/>
            <a:ext cx="2322973" cy="622571"/>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a:t>Easier to understand</a:t>
            </a:r>
            <a:endParaRPr lang="en-US"/>
          </a:p>
        </p:txBody>
      </p:sp>
      <p:sp>
        <p:nvSpPr>
          <p:cNvPr id="56" name="Rectangle: Rounded Corners 55">
            <a:extLst>
              <a:ext uri="{FF2B5EF4-FFF2-40B4-BE49-F238E27FC236}">
                <a16:creationId xmlns:a16="http://schemas.microsoft.com/office/drawing/2014/main" id="{23D7FA30-B620-3457-F77B-E0266BBE55BF}"/>
              </a:ext>
            </a:extLst>
          </p:cNvPr>
          <p:cNvSpPr/>
          <p:nvPr/>
        </p:nvSpPr>
        <p:spPr>
          <a:xfrm>
            <a:off x="9367966" y="3191563"/>
            <a:ext cx="2322973" cy="622571"/>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a:t>Will listen to older staff  </a:t>
            </a:r>
            <a:endParaRPr lang="en-US"/>
          </a:p>
        </p:txBody>
      </p:sp>
      <p:sp>
        <p:nvSpPr>
          <p:cNvPr id="58" name="Rectangle: Rounded Corners 57">
            <a:extLst>
              <a:ext uri="{FF2B5EF4-FFF2-40B4-BE49-F238E27FC236}">
                <a16:creationId xmlns:a16="http://schemas.microsoft.com/office/drawing/2014/main" id="{2E808A5C-EA4C-5876-6D24-74D3C891DB81}"/>
              </a:ext>
            </a:extLst>
          </p:cNvPr>
          <p:cNvSpPr/>
          <p:nvPr/>
        </p:nvSpPr>
        <p:spPr>
          <a:xfrm>
            <a:off x="9278900" y="3943667"/>
            <a:ext cx="2322973" cy="622571"/>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a:t>Will follow training easily</a:t>
            </a:r>
            <a:endParaRPr lang="en-US"/>
          </a:p>
        </p:txBody>
      </p:sp>
      <p:sp>
        <p:nvSpPr>
          <p:cNvPr id="60" name="Rectangle: Rounded Corners 59">
            <a:extLst>
              <a:ext uri="{FF2B5EF4-FFF2-40B4-BE49-F238E27FC236}">
                <a16:creationId xmlns:a16="http://schemas.microsoft.com/office/drawing/2014/main" id="{04E772FF-1C14-1635-A034-5760539E5F23}"/>
              </a:ext>
            </a:extLst>
          </p:cNvPr>
          <p:cNvSpPr/>
          <p:nvPr/>
        </p:nvSpPr>
        <p:spPr>
          <a:xfrm>
            <a:off x="9278901" y="4844213"/>
            <a:ext cx="2322973" cy="622571"/>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b="1"/>
              <a:t>Social Systems</a:t>
            </a:r>
            <a:endParaRPr lang="en-US" b="1"/>
          </a:p>
        </p:txBody>
      </p:sp>
      <p:sp>
        <p:nvSpPr>
          <p:cNvPr id="62" name="Rectangle: Rounded Corners 61">
            <a:extLst>
              <a:ext uri="{FF2B5EF4-FFF2-40B4-BE49-F238E27FC236}">
                <a16:creationId xmlns:a16="http://schemas.microsoft.com/office/drawing/2014/main" id="{64A65B00-5520-4E94-9F58-4BE2CB7AD83D}"/>
              </a:ext>
            </a:extLst>
          </p:cNvPr>
          <p:cNvSpPr/>
          <p:nvPr/>
        </p:nvSpPr>
        <p:spPr>
          <a:xfrm>
            <a:off x="9278900" y="5645797"/>
            <a:ext cx="2322973" cy="622571"/>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b="1"/>
              <a:t>Culture</a:t>
            </a:r>
            <a:endParaRPr lang="en-US" b="1"/>
          </a:p>
        </p:txBody>
      </p:sp>
    </p:spTree>
    <p:extLst>
      <p:ext uri="{BB962C8B-B14F-4D97-AF65-F5344CB8AC3E}">
        <p14:creationId xmlns:p14="http://schemas.microsoft.com/office/powerpoint/2010/main" val="33374974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BAA1224-93B0-57DC-D993-79F99DECCC65}"/>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44A16A-E968-FC5C-BB94-6A958827C0F3}"/>
              </a:ext>
            </a:extLst>
          </p:cNvPr>
          <p:cNvSpPr>
            <a:spLocks noGrp="1"/>
          </p:cNvSpPr>
          <p:nvPr>
            <p:ph type="title"/>
          </p:nvPr>
        </p:nvSpPr>
        <p:spPr>
          <a:xfrm>
            <a:off x="145449" y="111474"/>
            <a:ext cx="4863233" cy="1595894"/>
          </a:xfrm>
        </p:spPr>
        <p:txBody>
          <a:bodyPr anchor="b">
            <a:normAutofit fontScale="90000"/>
          </a:bodyPr>
          <a:lstStyle/>
          <a:p>
            <a:r>
              <a:rPr lang="en-GB" sz="4200" b="1"/>
              <a:t>Age and Generational conclusion</a:t>
            </a:r>
            <a:endParaRPr lang="en-US" sz="4200" b="1"/>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A0AE7AC-25BC-F59D-A3D3-C298C6103B11}"/>
              </a:ext>
            </a:extLst>
          </p:cNvPr>
          <p:cNvSpPr>
            <a:spLocks noGrp="1"/>
          </p:cNvSpPr>
          <p:nvPr>
            <p:ph idx="1"/>
          </p:nvPr>
        </p:nvSpPr>
        <p:spPr>
          <a:xfrm>
            <a:off x="372713" y="1883637"/>
            <a:ext cx="4644640" cy="4670877"/>
          </a:xfrm>
        </p:spPr>
        <p:txBody>
          <a:bodyPr vert="horz" lIns="91440" tIns="45720" rIns="91440" bIns="45720" rtlCol="0" anchor="t">
            <a:noAutofit/>
          </a:bodyPr>
          <a:lstStyle/>
          <a:p>
            <a:r>
              <a:rPr lang="en-GB" sz="3600"/>
              <a:t>Staff now fully trained</a:t>
            </a:r>
          </a:p>
          <a:p>
            <a:pPr marL="0" indent="0">
              <a:buNone/>
            </a:pPr>
            <a:endParaRPr lang="en-GB" sz="3600"/>
          </a:p>
          <a:p>
            <a:r>
              <a:rPr lang="en-GB" sz="3600"/>
              <a:t>Gary less stressed at work</a:t>
            </a:r>
          </a:p>
          <a:p>
            <a:pPr marL="0" indent="0">
              <a:buNone/>
            </a:pPr>
            <a:endParaRPr lang="en-GB" sz="3600"/>
          </a:p>
          <a:p>
            <a:r>
              <a:rPr lang="en-GB" sz="3600"/>
              <a:t>Staff more comfortable with tasks</a:t>
            </a:r>
          </a:p>
        </p:txBody>
      </p:sp>
      <p:pic>
        <p:nvPicPr>
          <p:cNvPr id="4" name="Picture 3">
            <a:extLst>
              <a:ext uri="{FF2B5EF4-FFF2-40B4-BE49-F238E27FC236}">
                <a16:creationId xmlns:a16="http://schemas.microsoft.com/office/drawing/2014/main" id="{73820144-4897-A390-599A-42D6055C7925}"/>
              </a:ext>
            </a:extLst>
          </p:cNvPr>
          <p:cNvPicPr>
            <a:picLocks noChangeAspect="1"/>
          </p:cNvPicPr>
          <p:nvPr/>
        </p:nvPicPr>
        <p:blipFill>
          <a:blip r:embed="rId2"/>
          <a:srcRect l="16583" r="16583"/>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Slide Number Placeholder 4">
            <a:extLst>
              <a:ext uri="{FF2B5EF4-FFF2-40B4-BE49-F238E27FC236}">
                <a16:creationId xmlns:a16="http://schemas.microsoft.com/office/drawing/2014/main" id="{2F369799-FDD3-5140-F374-66613090DAB9}"/>
              </a:ext>
            </a:extLst>
          </p:cNvPr>
          <p:cNvSpPr>
            <a:spLocks noGrp="1"/>
          </p:cNvSpPr>
          <p:nvPr>
            <p:ph type="sldNum" sz="quarter" idx="12"/>
          </p:nvPr>
        </p:nvSpPr>
        <p:spPr>
          <a:xfrm>
            <a:off x="10439400" y="6356350"/>
            <a:ext cx="914400" cy="365125"/>
          </a:xfrm>
        </p:spPr>
        <p:txBody>
          <a:bodyPr>
            <a:normAutofit/>
          </a:bodyPr>
          <a:lstStyle/>
          <a:p>
            <a:pPr>
              <a:spcAft>
                <a:spcPts val="600"/>
              </a:spcAft>
            </a:pPr>
            <a:fld id="{454682FA-2E9E-4DCC-AFA0-70701551065F}" type="slidenum">
              <a:rPr lang="en-GB">
                <a:solidFill>
                  <a:srgbClr val="FFFFFF"/>
                </a:solidFill>
              </a:rPr>
              <a:pPr>
                <a:spcAft>
                  <a:spcPts val="600"/>
                </a:spcAft>
              </a:pPr>
              <a:t>8</a:t>
            </a:fld>
            <a:endParaRPr lang="en-GB">
              <a:solidFill>
                <a:srgbClr val="FFFFFF"/>
              </a:solidFill>
            </a:endParaRPr>
          </a:p>
        </p:txBody>
      </p:sp>
      <p:sp>
        <p:nvSpPr>
          <p:cNvPr id="9" name="TextBox 8">
            <a:extLst>
              <a:ext uri="{FF2B5EF4-FFF2-40B4-BE49-F238E27FC236}">
                <a16:creationId xmlns:a16="http://schemas.microsoft.com/office/drawing/2014/main" id="{5965EEE5-BCD4-EB41-3F5A-A7CA1D0E469E}"/>
              </a:ext>
            </a:extLst>
          </p:cNvPr>
          <p:cNvSpPr txBox="1"/>
          <p:nvPr/>
        </p:nvSpPr>
        <p:spPr>
          <a:xfrm>
            <a:off x="6416842" y="6363368"/>
            <a:ext cx="24330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chemeClr val="bg1"/>
                </a:solidFill>
              </a:rPr>
              <a:t>(Brennan,2025)</a:t>
            </a:r>
          </a:p>
        </p:txBody>
      </p:sp>
    </p:spTree>
    <p:extLst>
      <p:ext uri="{BB962C8B-B14F-4D97-AF65-F5344CB8AC3E}">
        <p14:creationId xmlns:p14="http://schemas.microsoft.com/office/powerpoint/2010/main" val="2593735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59F9DF1-D1A1-403D-7AF1-EC1539A5BFEE}"/>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B4D155-EBE5-69B7-0F0F-7BB29DF2CC30}"/>
              </a:ext>
            </a:extLst>
          </p:cNvPr>
          <p:cNvSpPr>
            <a:spLocks noGrp="1"/>
          </p:cNvSpPr>
          <p:nvPr>
            <p:ph type="title"/>
          </p:nvPr>
        </p:nvSpPr>
        <p:spPr>
          <a:xfrm>
            <a:off x="640080" y="325369"/>
            <a:ext cx="4368602" cy="1956841"/>
          </a:xfrm>
        </p:spPr>
        <p:txBody>
          <a:bodyPr anchor="b">
            <a:normAutofit/>
          </a:bodyPr>
          <a:lstStyle/>
          <a:p>
            <a:r>
              <a:rPr lang="en-GB" sz="3400"/>
              <a:t> </a:t>
            </a:r>
            <a:r>
              <a:rPr lang="en-GB" sz="3400" b="1">
                <a:latin typeface="Arial"/>
                <a:cs typeface="Arial"/>
              </a:rPr>
              <a:t>Language / Communication / Body Language Barrier</a:t>
            </a:r>
            <a:endParaRPr lang="en-GB" sz="3400"/>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C99173A-0425-E2AC-3373-859FD2943CD8}"/>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1900">
                <a:latin typeface="Arial"/>
                <a:cs typeface="Arial"/>
              </a:rPr>
              <a:t>Employees speak different languages. </a:t>
            </a:r>
            <a:endParaRPr lang="en-GB" sz="1900"/>
          </a:p>
          <a:p>
            <a:r>
              <a:rPr lang="en-GB" sz="1900">
                <a:latin typeface="Arial"/>
                <a:cs typeface="Arial"/>
              </a:rPr>
              <a:t>Many workers know only a few English words. </a:t>
            </a:r>
            <a:endParaRPr lang="en-GB" sz="1900"/>
          </a:p>
          <a:p>
            <a:r>
              <a:rPr lang="en-GB" sz="1900">
                <a:latin typeface="Arial"/>
                <a:cs typeface="Arial"/>
              </a:rPr>
              <a:t>Gary struggles to explain food hygiene procedures. </a:t>
            </a:r>
            <a:endParaRPr lang="en-GB" sz="1900"/>
          </a:p>
          <a:p>
            <a:r>
              <a:rPr lang="en-GB" sz="1900">
                <a:latin typeface="Arial"/>
                <a:cs typeface="Arial"/>
              </a:rPr>
              <a:t>Workers misunderstand instructions. </a:t>
            </a:r>
            <a:endParaRPr lang="en-GB" sz="1900"/>
          </a:p>
          <a:p>
            <a:r>
              <a:rPr lang="en-GB" sz="1900">
                <a:latin typeface="Arial"/>
                <a:cs typeface="Arial"/>
              </a:rPr>
              <a:t>Gary uses signs on the walls instead of effective communication.</a:t>
            </a:r>
            <a:endParaRPr lang="en-GB" sz="1900"/>
          </a:p>
          <a:p>
            <a:endParaRPr lang="en-GB" sz="1900"/>
          </a:p>
        </p:txBody>
      </p:sp>
      <p:pic>
        <p:nvPicPr>
          <p:cNvPr id="4" name="Picture 3">
            <a:extLst>
              <a:ext uri="{FF2B5EF4-FFF2-40B4-BE49-F238E27FC236}">
                <a16:creationId xmlns:a16="http://schemas.microsoft.com/office/drawing/2014/main" id="{06F6A478-01E0-2088-7A9E-1D6A79DB1E70}"/>
              </a:ext>
            </a:extLst>
          </p:cNvPr>
          <p:cNvPicPr>
            <a:picLocks noChangeAspect="1"/>
          </p:cNvPicPr>
          <p:nvPr/>
        </p:nvPicPr>
        <p:blipFill>
          <a:blip r:embed="rId2"/>
          <a:srcRect l="34264" r="9316"/>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Slide Number Placeholder 4">
            <a:extLst>
              <a:ext uri="{FF2B5EF4-FFF2-40B4-BE49-F238E27FC236}">
                <a16:creationId xmlns:a16="http://schemas.microsoft.com/office/drawing/2014/main" id="{73C400FE-8637-78C7-DAF8-16AC411CF36F}"/>
              </a:ext>
            </a:extLst>
          </p:cNvPr>
          <p:cNvSpPr>
            <a:spLocks noGrp="1"/>
          </p:cNvSpPr>
          <p:nvPr>
            <p:ph type="sldNum" sz="quarter" idx="12"/>
          </p:nvPr>
        </p:nvSpPr>
        <p:spPr>
          <a:xfrm>
            <a:off x="10439400" y="6356350"/>
            <a:ext cx="914400" cy="365125"/>
          </a:xfrm>
        </p:spPr>
        <p:txBody>
          <a:bodyPr>
            <a:normAutofit/>
          </a:bodyPr>
          <a:lstStyle/>
          <a:p>
            <a:pPr>
              <a:spcAft>
                <a:spcPts val="600"/>
              </a:spcAft>
            </a:pPr>
            <a:fld id="{454682FA-2E9E-4DCC-AFA0-70701551065F}" type="slidenum">
              <a:rPr lang="en-GB">
                <a:solidFill>
                  <a:srgbClr val="FFFFFF"/>
                </a:solidFill>
              </a:rPr>
              <a:pPr>
                <a:spcAft>
                  <a:spcPts val="600"/>
                </a:spcAft>
              </a:pPr>
              <a:t>9</a:t>
            </a:fld>
            <a:endParaRPr lang="en-GB">
              <a:solidFill>
                <a:srgbClr val="FFFFFF"/>
              </a:solidFill>
            </a:endParaRPr>
          </a:p>
        </p:txBody>
      </p:sp>
    </p:spTree>
    <p:extLst>
      <p:ext uri="{BB962C8B-B14F-4D97-AF65-F5344CB8AC3E}">
        <p14:creationId xmlns:p14="http://schemas.microsoft.com/office/powerpoint/2010/main" val="5613376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6A396B-E8AF-2246-72A9-15AFA15203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2F98B-6C13-E17A-D649-279149C4F740}"/>
              </a:ext>
            </a:extLst>
          </p:cNvPr>
          <p:cNvSpPr>
            <a:spLocks noGrp="1"/>
          </p:cNvSpPr>
          <p:nvPr>
            <p:ph type="title"/>
          </p:nvPr>
        </p:nvSpPr>
        <p:spPr/>
        <p:txBody>
          <a:bodyPr/>
          <a:lstStyle/>
          <a:p>
            <a:r>
              <a:rPr lang="en-GB" sz="2800" b="1">
                <a:latin typeface="Arial"/>
                <a:cs typeface="Arial"/>
              </a:rPr>
              <a:t>                 Berlo's SMCR Model</a:t>
            </a:r>
            <a:endParaRPr lang="en-US"/>
          </a:p>
        </p:txBody>
      </p:sp>
      <p:sp>
        <p:nvSpPr>
          <p:cNvPr id="5" name="Slide Number Placeholder 4">
            <a:extLst>
              <a:ext uri="{FF2B5EF4-FFF2-40B4-BE49-F238E27FC236}">
                <a16:creationId xmlns:a16="http://schemas.microsoft.com/office/drawing/2014/main" id="{B1F3502C-F3DF-BD1D-00C3-EEE69B960341}"/>
              </a:ext>
            </a:extLst>
          </p:cNvPr>
          <p:cNvSpPr>
            <a:spLocks noGrp="1"/>
          </p:cNvSpPr>
          <p:nvPr>
            <p:ph type="sldNum" sz="quarter" idx="12"/>
          </p:nvPr>
        </p:nvSpPr>
        <p:spPr/>
        <p:txBody>
          <a:bodyPr/>
          <a:lstStyle/>
          <a:p>
            <a:fld id="{454682FA-2E9E-4DCC-AFA0-70701551065F}" type="slidenum">
              <a:rPr lang="en-GB" smtClean="0"/>
              <a:t>10</a:t>
            </a:fld>
            <a:endParaRPr lang="en-GB"/>
          </a:p>
        </p:txBody>
      </p:sp>
      <p:graphicFrame>
        <p:nvGraphicFramePr>
          <p:cNvPr id="21" name="Content Placeholder 20">
            <a:extLst>
              <a:ext uri="{FF2B5EF4-FFF2-40B4-BE49-F238E27FC236}">
                <a16:creationId xmlns:a16="http://schemas.microsoft.com/office/drawing/2014/main" id="{974CB214-5B5C-3C37-1956-E7573B4867F5}"/>
              </a:ext>
            </a:extLst>
          </p:cNvPr>
          <p:cNvGraphicFramePr>
            <a:graphicFrameLocks noGrp="1"/>
          </p:cNvGraphicFramePr>
          <p:nvPr>
            <p:ph idx="1"/>
            <p:extLst>
              <p:ext uri="{D42A27DB-BD31-4B8C-83A1-F6EECF244321}">
                <p14:modId xmlns:p14="http://schemas.microsoft.com/office/powerpoint/2010/main" val="359486944"/>
              </p:ext>
            </p:extLst>
          </p:nvPr>
        </p:nvGraphicFramePr>
        <p:xfrm>
          <a:off x="1481070" y="1352281"/>
          <a:ext cx="8588776" cy="2237059"/>
        </p:xfrm>
        <a:graphic>
          <a:graphicData uri="http://schemas.openxmlformats.org/drawingml/2006/table">
            <a:tbl>
              <a:tblPr firstRow="1" bandRow="1">
                <a:tableStyleId>{5940675A-B579-460E-94D1-54222C63F5DA}</a:tableStyleId>
              </a:tblPr>
              <a:tblGrid>
                <a:gridCol w="2189408">
                  <a:extLst>
                    <a:ext uri="{9D8B030D-6E8A-4147-A177-3AD203B41FA5}">
                      <a16:colId xmlns:a16="http://schemas.microsoft.com/office/drawing/2014/main" val="1630710084"/>
                    </a:ext>
                  </a:extLst>
                </a:gridCol>
                <a:gridCol w="3199684">
                  <a:extLst>
                    <a:ext uri="{9D8B030D-6E8A-4147-A177-3AD203B41FA5}">
                      <a16:colId xmlns:a16="http://schemas.microsoft.com/office/drawing/2014/main" val="2564980177"/>
                    </a:ext>
                  </a:extLst>
                </a:gridCol>
                <a:gridCol w="3199684">
                  <a:extLst>
                    <a:ext uri="{9D8B030D-6E8A-4147-A177-3AD203B41FA5}">
                      <a16:colId xmlns:a16="http://schemas.microsoft.com/office/drawing/2014/main" val="3065591585"/>
                    </a:ext>
                  </a:extLst>
                </a:gridCol>
              </a:tblGrid>
              <a:tr h="592428">
                <a:tc>
                  <a:txBody>
                    <a:bodyPr/>
                    <a:lstStyle/>
                    <a:p>
                      <a:r>
                        <a:rPr lang="en-US" sz="1800" b="1">
                          <a:latin typeface="Aptos Display"/>
                        </a:rPr>
                        <a:t>Sender</a:t>
                      </a:r>
                    </a:p>
                  </a:txBody>
                  <a:tcPr/>
                </a:tc>
                <a:tc>
                  <a:txBody>
                    <a:bodyPr/>
                    <a:lstStyle/>
                    <a:p>
                      <a:r>
                        <a:rPr lang="en-US" sz="1800">
                          <a:latin typeface="Aptos Display"/>
                        </a:rPr>
                        <a:t>Gary</a:t>
                      </a:r>
                    </a:p>
                  </a:txBody>
                  <a:tcPr/>
                </a:tc>
                <a:tc>
                  <a:txBody>
                    <a:bodyPr/>
                    <a:lstStyle/>
                    <a:p>
                      <a:r>
                        <a:rPr lang="en-US" sz="1800">
                          <a:latin typeface="Aptos Display"/>
                        </a:rPr>
                        <a:t>Gives verbal instructions</a:t>
                      </a:r>
                    </a:p>
                  </a:txBody>
                  <a:tcPr/>
                </a:tc>
                <a:extLst>
                  <a:ext uri="{0D108BD9-81ED-4DB2-BD59-A6C34878D82A}">
                    <a16:rowId xmlns:a16="http://schemas.microsoft.com/office/drawing/2014/main" val="4205737334"/>
                  </a:ext>
                </a:extLst>
              </a:tr>
              <a:tr h="528033">
                <a:tc>
                  <a:txBody>
                    <a:bodyPr/>
                    <a:lstStyle/>
                    <a:p>
                      <a:r>
                        <a:rPr lang="en-US" sz="1800" b="1">
                          <a:latin typeface="Aptos Display"/>
                        </a:rPr>
                        <a:t>Message</a:t>
                      </a:r>
                    </a:p>
                  </a:txBody>
                  <a:tcPr/>
                </a:tc>
                <a:tc>
                  <a:txBody>
                    <a:bodyPr/>
                    <a:lstStyle/>
                    <a:p>
                      <a:r>
                        <a:rPr lang="en-US" sz="1800">
                          <a:latin typeface="Aptos Display"/>
                        </a:rPr>
                        <a:t>Food hygiene rules</a:t>
                      </a:r>
                    </a:p>
                  </a:txBody>
                  <a:tcPr/>
                </a:tc>
                <a:tc>
                  <a:txBody>
                    <a:bodyPr/>
                    <a:lstStyle/>
                    <a:p>
                      <a:pPr lvl="0">
                        <a:buNone/>
                      </a:pPr>
                      <a:r>
                        <a:rPr lang="en-US" sz="1800" b="0" i="0" u="none" strike="noStrike" noProof="0">
                          <a:latin typeface="Aptos Display"/>
                          <a:ea typeface="Calibri"/>
                          <a:cs typeface="Calibri"/>
                        </a:rPr>
                        <a:t>Employees misunderstand them</a:t>
                      </a:r>
                      <a:endParaRPr lang="en-US" sz="1800">
                        <a:latin typeface="Aptos Display"/>
                      </a:endParaRPr>
                    </a:p>
                  </a:txBody>
                  <a:tcPr/>
                </a:tc>
                <a:extLst>
                  <a:ext uri="{0D108BD9-81ED-4DB2-BD59-A6C34878D82A}">
                    <a16:rowId xmlns:a16="http://schemas.microsoft.com/office/drawing/2014/main" val="247122180"/>
                  </a:ext>
                </a:extLst>
              </a:tr>
              <a:tr h="476518">
                <a:tc>
                  <a:txBody>
                    <a:bodyPr/>
                    <a:lstStyle/>
                    <a:p>
                      <a:r>
                        <a:rPr lang="en-US" sz="1800" b="1">
                          <a:latin typeface="Aptos Display"/>
                        </a:rPr>
                        <a:t>Channel</a:t>
                      </a:r>
                    </a:p>
                  </a:txBody>
                  <a:tcPr/>
                </a:tc>
                <a:tc>
                  <a:txBody>
                    <a:bodyPr/>
                    <a:lstStyle/>
                    <a:p>
                      <a:pPr lvl="0">
                        <a:buNone/>
                      </a:pPr>
                      <a:r>
                        <a:rPr lang="en-US" sz="1800" b="0" i="0" u="none" strike="noStrike" noProof="0">
                          <a:latin typeface="Aptos Display"/>
                          <a:ea typeface="Calibri"/>
                          <a:cs typeface="Calibri"/>
                        </a:rPr>
                        <a:t>Spoken English + signs</a:t>
                      </a:r>
                      <a:endParaRPr lang="en-US" sz="1800">
                        <a:latin typeface="Aptos Display"/>
                      </a:endParaRPr>
                    </a:p>
                  </a:txBody>
                  <a:tcPr/>
                </a:tc>
                <a:tc>
                  <a:txBody>
                    <a:bodyPr/>
                    <a:lstStyle/>
                    <a:p>
                      <a:pPr lvl="0">
                        <a:buNone/>
                      </a:pPr>
                      <a:r>
                        <a:rPr lang="en-US" sz="1800" b="0" i="0" u="none" strike="noStrike" noProof="0">
                          <a:latin typeface="Aptos Display"/>
                          <a:ea typeface="Calibri"/>
                          <a:cs typeface="Calibri"/>
                        </a:rPr>
                        <a:t>Not suitable for all workers</a:t>
                      </a:r>
                      <a:endParaRPr lang="en-US" sz="1800">
                        <a:latin typeface="Aptos Display"/>
                      </a:endParaRPr>
                    </a:p>
                  </a:txBody>
                  <a:tcPr/>
                </a:tc>
                <a:extLst>
                  <a:ext uri="{0D108BD9-81ED-4DB2-BD59-A6C34878D82A}">
                    <a16:rowId xmlns:a16="http://schemas.microsoft.com/office/drawing/2014/main" val="2256095407"/>
                  </a:ext>
                </a:extLst>
              </a:tr>
              <a:tr h="631064">
                <a:tc>
                  <a:txBody>
                    <a:bodyPr/>
                    <a:lstStyle/>
                    <a:p>
                      <a:pPr lvl="0">
                        <a:buNone/>
                      </a:pPr>
                      <a:r>
                        <a:rPr lang="en-US" sz="1800" b="1">
                          <a:latin typeface="Aptos Display"/>
                        </a:rPr>
                        <a:t>Receiver</a:t>
                      </a:r>
                    </a:p>
                  </a:txBody>
                  <a:tcPr/>
                </a:tc>
                <a:tc>
                  <a:txBody>
                    <a:bodyPr/>
                    <a:lstStyle/>
                    <a:p>
                      <a:pPr lvl="0">
                        <a:buNone/>
                      </a:pPr>
                      <a:r>
                        <a:rPr lang="en-US" sz="1800" b="0" i="0" u="none" strike="noStrike" noProof="0">
                          <a:latin typeface="Aptos Display"/>
                          <a:ea typeface="Calibri"/>
                          <a:cs typeface="Calibri"/>
                        </a:rPr>
                        <a:t>Multicultural employees</a:t>
                      </a:r>
                      <a:endParaRPr lang="en-US" sz="1800">
                        <a:latin typeface="Aptos Display"/>
                      </a:endParaRPr>
                    </a:p>
                  </a:txBody>
                  <a:tcPr/>
                </a:tc>
                <a:tc>
                  <a:txBody>
                    <a:bodyPr/>
                    <a:lstStyle/>
                    <a:p>
                      <a:pPr lvl="0">
                        <a:buNone/>
                      </a:pPr>
                      <a:r>
                        <a:rPr lang="en-US" sz="1800" b="0" i="0" u="none" strike="noStrike" noProof="0">
                          <a:latin typeface="Aptos Display"/>
                          <a:ea typeface="Calibri"/>
                          <a:cs typeface="Calibri"/>
                        </a:rPr>
                        <a:t>Limited English causes misunderstanding</a:t>
                      </a:r>
                      <a:endParaRPr lang="en-US" sz="1800">
                        <a:latin typeface="Aptos Display"/>
                      </a:endParaRPr>
                    </a:p>
                  </a:txBody>
                  <a:tcPr/>
                </a:tc>
                <a:extLst>
                  <a:ext uri="{0D108BD9-81ED-4DB2-BD59-A6C34878D82A}">
                    <a16:rowId xmlns:a16="http://schemas.microsoft.com/office/drawing/2014/main" val="490567215"/>
                  </a:ext>
                </a:extLst>
              </a:tr>
            </a:tbl>
          </a:graphicData>
        </a:graphic>
      </p:graphicFrame>
      <p:sp>
        <p:nvSpPr>
          <p:cNvPr id="26" name="Content Placeholder 2">
            <a:extLst>
              <a:ext uri="{FF2B5EF4-FFF2-40B4-BE49-F238E27FC236}">
                <a16:creationId xmlns:a16="http://schemas.microsoft.com/office/drawing/2014/main" id="{BE8B0668-9F40-8606-0FFB-78F130AD82CB}"/>
              </a:ext>
            </a:extLst>
          </p:cNvPr>
          <p:cNvSpPr txBox="1">
            <a:spLocks/>
          </p:cNvSpPr>
          <p:nvPr/>
        </p:nvSpPr>
        <p:spPr>
          <a:xfrm>
            <a:off x="2061693" y="3832583"/>
            <a:ext cx="9742868" cy="35888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None/>
            </a:pPr>
            <a:r>
              <a:rPr lang="en-GB" sz="1600">
                <a:latin typeface="Arial"/>
                <a:cs typeface="Arial"/>
              </a:rPr>
              <a:t>Adapted from Berlo's SMCR Model (Berlo, 1960)</a:t>
            </a:r>
            <a:endParaRPr lang="en-US"/>
          </a:p>
          <a:p>
            <a:pPr marL="0" indent="0">
              <a:buFont typeface="Arial" panose="020B0604020202020204" pitchFamily="34" charset="0"/>
              <a:buNone/>
            </a:pPr>
            <a:endParaRPr lang="en-GB"/>
          </a:p>
        </p:txBody>
      </p:sp>
      <p:sp>
        <p:nvSpPr>
          <p:cNvPr id="28" name="Content Placeholder 2">
            <a:extLst>
              <a:ext uri="{FF2B5EF4-FFF2-40B4-BE49-F238E27FC236}">
                <a16:creationId xmlns:a16="http://schemas.microsoft.com/office/drawing/2014/main" id="{5CD8DAB4-4078-C4ED-5AE5-BA483005F9AF}"/>
              </a:ext>
            </a:extLst>
          </p:cNvPr>
          <p:cNvSpPr txBox="1">
            <a:spLocks/>
          </p:cNvSpPr>
          <p:nvPr/>
        </p:nvSpPr>
        <p:spPr>
          <a:xfrm>
            <a:off x="1288960" y="4401399"/>
            <a:ext cx="8787685" cy="1797029"/>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buNone/>
            </a:pPr>
            <a:r>
              <a:rPr lang="en-GB" sz="1800">
                <a:latin typeface="Arial"/>
                <a:cs typeface="Arial"/>
              </a:rPr>
              <a:t>   According to </a:t>
            </a:r>
            <a:r>
              <a:rPr lang="en-GB" sz="1800" b="1">
                <a:latin typeface="Arial"/>
                <a:cs typeface="Arial"/>
              </a:rPr>
              <a:t>Berlo's SMCR Model</a:t>
            </a:r>
            <a:r>
              <a:rPr lang="en-GB" sz="1800">
                <a:latin typeface="Arial"/>
                <a:cs typeface="Arial"/>
              </a:rPr>
              <a:t>, communication fails because the sender and receiver have different communication skills, language abilities and cultural backgrounds, reducing message accuracy. </a:t>
            </a:r>
            <a:endParaRPr lang="en-US"/>
          </a:p>
          <a:p>
            <a:pPr marL="0" indent="0" algn="just">
              <a:buFont typeface="Arial" panose="020B0604020202020204" pitchFamily="34" charset="0"/>
              <a:buNone/>
            </a:pPr>
            <a:endParaRPr lang="en-GB"/>
          </a:p>
        </p:txBody>
      </p:sp>
    </p:spTree>
    <p:extLst>
      <p:ext uri="{BB962C8B-B14F-4D97-AF65-F5344CB8AC3E}">
        <p14:creationId xmlns:p14="http://schemas.microsoft.com/office/powerpoint/2010/main" val="3441552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E1F712-E66C-1CFE-05A4-0BF7EB9F68C3}"/>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BA9886-258F-1BF1-92F7-E14E5E7BA2EF}"/>
              </a:ext>
            </a:extLst>
          </p:cNvPr>
          <p:cNvSpPr>
            <a:spLocks noGrp="1"/>
          </p:cNvSpPr>
          <p:nvPr>
            <p:ph type="title"/>
          </p:nvPr>
        </p:nvSpPr>
        <p:spPr>
          <a:xfrm>
            <a:off x="630936" y="640080"/>
            <a:ext cx="4818888" cy="1481328"/>
          </a:xfrm>
        </p:spPr>
        <p:txBody>
          <a:bodyPr anchor="b">
            <a:normAutofit/>
          </a:bodyPr>
          <a:lstStyle/>
          <a:p>
            <a:r>
              <a:rPr lang="en-GB" sz="3400" b="1">
                <a:latin typeface="Arial"/>
                <a:cs typeface="Arial"/>
              </a:rPr>
              <a:t>                </a:t>
            </a:r>
            <a:r>
              <a:rPr lang="en-GB" sz="3400" b="1">
                <a:ea typeface="+mj-lt"/>
                <a:cs typeface="+mj-lt"/>
              </a:rPr>
              <a:t>Analysis using Berlo's SMCR Mod</a:t>
            </a:r>
            <a:endParaRPr lang="en-US" sz="3400" b="1"/>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84675E-5C2C-6CD1-5B43-11F891DCBA5C}"/>
              </a:ext>
            </a:extLst>
          </p:cNvPr>
          <p:cNvSpPr>
            <a:spLocks noGrp="1"/>
          </p:cNvSpPr>
          <p:nvPr>
            <p:ph idx="1"/>
          </p:nvPr>
        </p:nvSpPr>
        <p:spPr>
          <a:xfrm>
            <a:off x="630936" y="2660904"/>
            <a:ext cx="4818888" cy="3547872"/>
          </a:xfrm>
        </p:spPr>
        <p:txBody>
          <a:bodyPr vert="horz" lIns="91440" tIns="45720" rIns="91440" bIns="45720" rtlCol="0" anchor="t">
            <a:normAutofit/>
          </a:bodyPr>
          <a:lstStyle/>
          <a:p>
            <a:pPr>
              <a:buFont typeface="Arial"/>
              <a:buChar char="•"/>
            </a:pPr>
            <a:r>
              <a:rPr lang="en-GB" sz="1400" b="1">
                <a:ea typeface="+mn-lt"/>
                <a:cs typeface="+mn-lt"/>
              </a:rPr>
              <a:t>Gary is the sender</a:t>
            </a:r>
            <a:r>
              <a:rPr lang="en-GB" sz="1400">
                <a:ea typeface="+mn-lt"/>
                <a:cs typeface="+mn-lt"/>
              </a:rPr>
              <a:t> who communicates food hygiene instructions to employees. </a:t>
            </a:r>
            <a:endParaRPr lang="en-US" sz="1400"/>
          </a:p>
          <a:p>
            <a:pPr>
              <a:buFont typeface="Arial"/>
            </a:pPr>
            <a:r>
              <a:rPr lang="en-GB" sz="1400" b="1">
                <a:ea typeface="+mn-lt"/>
                <a:cs typeface="+mn-lt"/>
              </a:rPr>
              <a:t>The message</a:t>
            </a:r>
            <a:r>
              <a:rPr lang="en-GB" sz="1400">
                <a:ea typeface="+mn-lt"/>
                <a:cs typeface="+mn-lt"/>
              </a:rPr>
              <a:t> includes hygiene rules, safe food handling and workplace procedures. </a:t>
            </a:r>
            <a:endParaRPr lang="en-GB" sz="1400"/>
          </a:p>
          <a:p>
            <a:pPr>
              <a:buFont typeface="Arial"/>
            </a:pPr>
            <a:r>
              <a:rPr lang="en-GB" sz="1400" b="1">
                <a:ea typeface="+mn-lt"/>
                <a:cs typeface="+mn-lt"/>
              </a:rPr>
              <a:t>The channel</a:t>
            </a:r>
            <a:r>
              <a:rPr lang="en-GB" sz="1400">
                <a:ea typeface="+mn-lt"/>
                <a:cs typeface="+mn-lt"/>
              </a:rPr>
              <a:t> is mainly spoken English supported by written signs on the factory walls. </a:t>
            </a:r>
            <a:endParaRPr lang="en-GB" sz="1400"/>
          </a:p>
          <a:p>
            <a:pPr>
              <a:buFont typeface="Arial"/>
            </a:pPr>
            <a:r>
              <a:rPr lang="en-GB" sz="1400" b="1">
                <a:ea typeface="+mn-lt"/>
                <a:cs typeface="+mn-lt"/>
              </a:rPr>
              <a:t>The receivers</a:t>
            </a:r>
            <a:r>
              <a:rPr lang="en-GB" sz="1400">
                <a:ea typeface="+mn-lt"/>
                <a:cs typeface="+mn-lt"/>
              </a:rPr>
              <a:t> are employees from different cultural backgrounds, many with limited English language skills. </a:t>
            </a:r>
            <a:endParaRPr lang="en-GB" sz="1400"/>
          </a:p>
          <a:p>
            <a:pPr>
              <a:buFont typeface="Arial"/>
            </a:pPr>
            <a:r>
              <a:rPr lang="en-GB" sz="1400">
                <a:ea typeface="+mn-lt"/>
                <a:cs typeface="+mn-lt"/>
              </a:rPr>
              <a:t>Because the sender and receivers have different </a:t>
            </a:r>
            <a:r>
              <a:rPr lang="en-GB" sz="1400" b="1">
                <a:ea typeface="+mn-lt"/>
                <a:cs typeface="+mn-lt"/>
              </a:rPr>
              <a:t>communication skills, language abilities and cultural backgrounds</a:t>
            </a:r>
            <a:r>
              <a:rPr lang="en-GB" sz="1400">
                <a:ea typeface="+mn-lt"/>
                <a:cs typeface="+mn-lt"/>
              </a:rPr>
              <a:t>, the message is not interpreted correctly. </a:t>
            </a:r>
            <a:endParaRPr lang="en-GB" sz="1400"/>
          </a:p>
          <a:p>
            <a:pPr>
              <a:buFont typeface="Arial"/>
            </a:pPr>
            <a:r>
              <a:rPr lang="en-GB" sz="1400">
                <a:ea typeface="+mn-lt"/>
                <a:cs typeface="+mn-lt"/>
              </a:rPr>
              <a:t>This communication failure leads to misunderstandings, poor food hygiene practices and reduced product quality.</a:t>
            </a:r>
            <a:endParaRPr lang="en-GB" sz="1400"/>
          </a:p>
          <a:p>
            <a:pPr>
              <a:buNone/>
            </a:pPr>
            <a:endParaRPr lang="en-GB" sz="1400" b="1">
              <a:latin typeface="Calibri"/>
              <a:ea typeface="Calibri"/>
              <a:cs typeface="Calibri"/>
            </a:endParaRPr>
          </a:p>
          <a:p>
            <a:endParaRPr lang="en-GB" sz="1400"/>
          </a:p>
        </p:txBody>
      </p:sp>
      <p:pic>
        <p:nvPicPr>
          <p:cNvPr id="4" name="Picture 3">
            <a:extLst>
              <a:ext uri="{FF2B5EF4-FFF2-40B4-BE49-F238E27FC236}">
                <a16:creationId xmlns:a16="http://schemas.microsoft.com/office/drawing/2014/main" id="{F046984C-D73F-01D1-266E-6BE3515B65DE}"/>
              </a:ext>
            </a:extLst>
          </p:cNvPr>
          <p:cNvPicPr>
            <a:picLocks noChangeAspect="1"/>
          </p:cNvPicPr>
          <p:nvPr/>
        </p:nvPicPr>
        <p:blipFill>
          <a:blip r:embed="rId2"/>
          <a:stretch>
            <a:fillRect/>
          </a:stretch>
        </p:blipFill>
        <p:spPr>
          <a:xfrm>
            <a:off x="6099048" y="699516"/>
            <a:ext cx="5458968" cy="5458968"/>
          </a:xfrm>
          <a:prstGeom prst="rect">
            <a:avLst/>
          </a:prstGeom>
        </p:spPr>
      </p:pic>
      <p:sp>
        <p:nvSpPr>
          <p:cNvPr id="5" name="Slide Number Placeholder 4">
            <a:extLst>
              <a:ext uri="{FF2B5EF4-FFF2-40B4-BE49-F238E27FC236}">
                <a16:creationId xmlns:a16="http://schemas.microsoft.com/office/drawing/2014/main" id="{68F7B257-8D39-075B-9504-062EC28B1F1A}"/>
              </a:ext>
            </a:extLst>
          </p:cNvPr>
          <p:cNvSpPr>
            <a:spLocks noGrp="1"/>
          </p:cNvSpPr>
          <p:nvPr>
            <p:ph type="sldNum" sz="quarter" idx="12"/>
          </p:nvPr>
        </p:nvSpPr>
        <p:spPr>
          <a:xfrm>
            <a:off x="8610600" y="6356350"/>
            <a:ext cx="2743200" cy="365125"/>
          </a:xfrm>
        </p:spPr>
        <p:txBody>
          <a:bodyPr>
            <a:normAutofit/>
          </a:bodyPr>
          <a:lstStyle/>
          <a:p>
            <a:pPr>
              <a:spcAft>
                <a:spcPts val="600"/>
              </a:spcAft>
            </a:pPr>
            <a:fld id="{454682FA-2E9E-4DCC-AFA0-70701551065F}" type="slidenum">
              <a:rPr lang="en-GB" smtClean="0"/>
              <a:pPr>
                <a:spcAft>
                  <a:spcPts val="600"/>
                </a:spcAft>
              </a:pPr>
              <a:t>11</a:t>
            </a:fld>
            <a:endParaRPr lang="en-GB"/>
          </a:p>
        </p:txBody>
      </p:sp>
    </p:spTree>
    <p:extLst>
      <p:ext uri="{BB962C8B-B14F-4D97-AF65-F5344CB8AC3E}">
        <p14:creationId xmlns:p14="http://schemas.microsoft.com/office/powerpoint/2010/main" val="1954219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D7409D-054F-8301-68EA-F4273642D9FF}"/>
              </a:ext>
            </a:extLst>
          </p:cNvPr>
          <p:cNvSpPr>
            <a:spLocks noGrp="1"/>
          </p:cNvSpPr>
          <p:nvPr>
            <p:ph type="title"/>
          </p:nvPr>
        </p:nvSpPr>
        <p:spPr>
          <a:xfrm>
            <a:off x="640080" y="325369"/>
            <a:ext cx="4368602" cy="1956841"/>
          </a:xfrm>
        </p:spPr>
        <p:txBody>
          <a:bodyPr anchor="b">
            <a:normAutofit/>
          </a:bodyPr>
          <a:lstStyle/>
          <a:p>
            <a:r>
              <a:rPr lang="en-GB" sz="3000" b="1">
                <a:latin typeface="Arial"/>
                <a:cs typeface="Arial"/>
              </a:rPr>
              <a:t>                       Solution</a:t>
            </a:r>
            <a:endParaRPr lang="en-US" sz="3000"/>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932FDE-BA3D-B7E6-F169-11B030CC08B3}"/>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1200">
                <a:latin typeface="Aptos Display"/>
                <a:ea typeface="+mn-lt"/>
                <a:cs typeface="+mn-lt"/>
              </a:rPr>
              <a:t>Gary should use simple English, speak clearly and receive communication skills training.</a:t>
            </a:r>
            <a:endParaRPr lang="en-GB" sz="1200">
              <a:latin typeface="Aptos Display"/>
            </a:endParaRPr>
          </a:p>
          <a:p>
            <a:r>
              <a:rPr lang="en-GB" sz="1200">
                <a:latin typeface="Aptos Display"/>
                <a:ea typeface="+mn-lt"/>
                <a:cs typeface="+mn-lt"/>
              </a:rPr>
              <a:t>Hygiene instructions should be short, clear and supported with pictures and demonstrations.</a:t>
            </a:r>
            <a:endParaRPr lang="en-GB" sz="1200">
              <a:latin typeface="Aptos Display"/>
            </a:endParaRPr>
          </a:p>
          <a:p>
            <a:r>
              <a:rPr lang="en-GB" sz="1200">
                <a:latin typeface="Aptos Display"/>
                <a:ea typeface="+mn-lt"/>
                <a:cs typeface="+mn-lt"/>
              </a:rPr>
              <a:t>Use multiple channels, including verbal instructions, visual signs, translated materials and practical demonstrations.</a:t>
            </a:r>
            <a:endParaRPr lang="en-GB" sz="1200">
              <a:latin typeface="Aptos Display"/>
            </a:endParaRPr>
          </a:p>
          <a:p>
            <a:r>
              <a:rPr lang="en-GB" sz="1200">
                <a:latin typeface="Aptos Display"/>
                <a:ea typeface="+mn-lt"/>
                <a:cs typeface="+mn-lt"/>
              </a:rPr>
              <a:t>Employees should receive language support, induction training and be encouraged to ask questions to confirm understanding.</a:t>
            </a:r>
            <a:endParaRPr lang="en-GB" sz="1200">
              <a:latin typeface="Aptos Display"/>
              <a:ea typeface="Calibri"/>
              <a:cs typeface="Calibri"/>
            </a:endParaRPr>
          </a:p>
          <a:p>
            <a:r>
              <a:rPr lang="en-GB" sz="1200">
                <a:latin typeface="Aptos Display"/>
                <a:ea typeface="Calibri"/>
                <a:cs typeface="Calibri"/>
              </a:rPr>
              <a:t>Demonstrate tasks instead of only speaking</a:t>
            </a:r>
          </a:p>
          <a:p>
            <a:r>
              <a:rPr lang="en-GB" sz="1200">
                <a:latin typeface="Aptos Display"/>
                <a:ea typeface="Calibri"/>
                <a:cs typeface="Calibri"/>
              </a:rPr>
              <a:t>Use pictures and symbols</a:t>
            </a:r>
          </a:p>
          <a:p>
            <a:r>
              <a:rPr lang="en-GB" sz="1200">
                <a:latin typeface="Aptos Display"/>
                <a:ea typeface="Calibri"/>
                <a:cs typeface="Calibri"/>
              </a:rPr>
              <a:t>Encourage active feedback</a:t>
            </a:r>
          </a:p>
          <a:p>
            <a:r>
              <a:rPr lang="en-GB" sz="1200">
                <a:latin typeface="Aptos Display"/>
                <a:ea typeface="Calibri"/>
                <a:cs typeface="Calibri"/>
              </a:rPr>
              <a:t>Check employee understanding</a:t>
            </a:r>
          </a:p>
          <a:p>
            <a:endParaRPr lang="en-US" sz="1200"/>
          </a:p>
        </p:txBody>
      </p:sp>
      <p:pic>
        <p:nvPicPr>
          <p:cNvPr id="5" name="Picture 4">
            <a:extLst>
              <a:ext uri="{FF2B5EF4-FFF2-40B4-BE49-F238E27FC236}">
                <a16:creationId xmlns:a16="http://schemas.microsoft.com/office/drawing/2014/main" id="{C371EBA1-5A1C-77EB-64E6-0C2E7B758B99}"/>
              </a:ext>
            </a:extLst>
          </p:cNvPr>
          <p:cNvPicPr>
            <a:picLocks noChangeAspect="1"/>
          </p:cNvPicPr>
          <p:nvPr/>
        </p:nvPicPr>
        <p:blipFill>
          <a:blip r:embed="rId2"/>
          <a:srcRect l="5900" r="22885"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Slide Number Placeholder 3">
            <a:extLst>
              <a:ext uri="{FF2B5EF4-FFF2-40B4-BE49-F238E27FC236}">
                <a16:creationId xmlns:a16="http://schemas.microsoft.com/office/drawing/2014/main" id="{EFAE8FE7-2A15-58CB-28D6-DB6F2CF52439}"/>
              </a:ext>
            </a:extLst>
          </p:cNvPr>
          <p:cNvSpPr>
            <a:spLocks noGrp="1"/>
          </p:cNvSpPr>
          <p:nvPr>
            <p:ph type="sldNum" sz="quarter" idx="12"/>
          </p:nvPr>
        </p:nvSpPr>
        <p:spPr>
          <a:xfrm>
            <a:off x="10439400" y="6356350"/>
            <a:ext cx="914400" cy="365125"/>
          </a:xfrm>
        </p:spPr>
        <p:txBody>
          <a:bodyPr>
            <a:normAutofit/>
          </a:bodyPr>
          <a:lstStyle/>
          <a:p>
            <a:pPr>
              <a:spcAft>
                <a:spcPts val="600"/>
              </a:spcAft>
            </a:pPr>
            <a:fld id="{454682FA-2E9E-4DCC-AFA0-70701551065F}" type="slidenum">
              <a:rPr lang="en-GB">
                <a:solidFill>
                  <a:srgbClr val="FFFFFF"/>
                </a:solidFill>
              </a:rPr>
              <a:pPr>
                <a:spcAft>
                  <a:spcPts val="600"/>
                </a:spcAft>
              </a:pPr>
              <a:t>12</a:t>
            </a:fld>
            <a:endParaRPr lang="en-GB">
              <a:solidFill>
                <a:srgbClr val="FFFFFF"/>
              </a:solidFill>
            </a:endParaRPr>
          </a:p>
        </p:txBody>
      </p:sp>
    </p:spTree>
    <p:extLst>
      <p:ext uri="{BB962C8B-B14F-4D97-AF65-F5344CB8AC3E}">
        <p14:creationId xmlns:p14="http://schemas.microsoft.com/office/powerpoint/2010/main" val="27494625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47AF48-E52A-41B8-D98B-1628ECA828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AD2278-6800-2AAE-8A6F-4705CBAA6C20}"/>
              </a:ext>
            </a:extLst>
          </p:cNvPr>
          <p:cNvSpPr>
            <a:spLocks noGrp="1"/>
          </p:cNvSpPr>
          <p:nvPr>
            <p:ph type="title"/>
          </p:nvPr>
        </p:nvSpPr>
        <p:spPr/>
        <p:txBody>
          <a:bodyPr/>
          <a:lstStyle/>
          <a:p>
            <a:r>
              <a:rPr lang="en-GB" sz="3600" b="1">
                <a:latin typeface="Arial"/>
                <a:cs typeface="Arial"/>
              </a:rPr>
              <a:t>                         Conclusion</a:t>
            </a:r>
            <a:endParaRPr lang="en-US"/>
          </a:p>
        </p:txBody>
      </p:sp>
      <p:sp>
        <p:nvSpPr>
          <p:cNvPr id="3" name="Content Placeholder 2">
            <a:extLst>
              <a:ext uri="{FF2B5EF4-FFF2-40B4-BE49-F238E27FC236}">
                <a16:creationId xmlns:a16="http://schemas.microsoft.com/office/drawing/2014/main" id="{A92F007C-848C-0AA1-8778-9825958242BE}"/>
              </a:ext>
            </a:extLst>
          </p:cNvPr>
          <p:cNvSpPr>
            <a:spLocks noGrp="1"/>
          </p:cNvSpPr>
          <p:nvPr>
            <p:ph idx="1"/>
          </p:nvPr>
        </p:nvSpPr>
        <p:spPr/>
        <p:txBody>
          <a:bodyPr vert="horz" lIns="91440" tIns="45720" rIns="91440" bIns="45720" rtlCol="0" anchor="t">
            <a:normAutofit/>
          </a:bodyPr>
          <a:lstStyle/>
          <a:p>
            <a:r>
              <a:rPr lang="en-GB" sz="2000">
                <a:latin typeface="Arial"/>
                <a:cs typeface="Arial"/>
              </a:rPr>
              <a:t>Language barriers reduce communication effectiveness. </a:t>
            </a:r>
            <a:endParaRPr lang="en-GB"/>
          </a:p>
          <a:p>
            <a:r>
              <a:rPr lang="en-GB" sz="2000">
                <a:latin typeface="Arial"/>
                <a:cs typeface="Arial"/>
              </a:rPr>
              <a:t>Poor communication contributes to food hygiene failures. </a:t>
            </a:r>
            <a:endParaRPr lang="en-GB"/>
          </a:p>
          <a:p>
            <a:r>
              <a:rPr lang="en-GB" sz="2000">
                <a:latin typeface="Arial"/>
                <a:cs typeface="Arial"/>
              </a:rPr>
              <a:t>Body language, demonstrations and visual instructions improve understanding. </a:t>
            </a:r>
            <a:endParaRPr lang="en-GB"/>
          </a:p>
          <a:p>
            <a:r>
              <a:rPr lang="en-GB" sz="2000">
                <a:latin typeface="Arial"/>
                <a:cs typeface="Arial"/>
              </a:rPr>
              <a:t>Berlo explains why communication breaks down. </a:t>
            </a:r>
            <a:endParaRPr lang="en-GB"/>
          </a:p>
          <a:p>
            <a:r>
              <a:rPr lang="en-GB" sz="2000">
                <a:latin typeface="Arial"/>
                <a:cs typeface="Arial"/>
              </a:rPr>
              <a:t>Schramm shows that feedback is essential for successful communication. </a:t>
            </a:r>
            <a:endParaRPr lang="en-GB"/>
          </a:p>
          <a:p>
            <a:r>
              <a:rPr lang="en-GB" sz="2000">
                <a:latin typeface="Arial"/>
                <a:cs typeface="Arial"/>
              </a:rPr>
              <a:t>Better communication will improve food quality, employee performance and customer satisfaction.</a:t>
            </a:r>
            <a:endParaRPr lang="en-GB"/>
          </a:p>
          <a:p>
            <a:endParaRPr lang="en-GB"/>
          </a:p>
        </p:txBody>
      </p:sp>
      <p:sp>
        <p:nvSpPr>
          <p:cNvPr id="5" name="Slide Number Placeholder 4">
            <a:extLst>
              <a:ext uri="{FF2B5EF4-FFF2-40B4-BE49-F238E27FC236}">
                <a16:creationId xmlns:a16="http://schemas.microsoft.com/office/drawing/2014/main" id="{3CCF0477-DCFC-502F-42C4-23952AA23F64}"/>
              </a:ext>
            </a:extLst>
          </p:cNvPr>
          <p:cNvSpPr>
            <a:spLocks noGrp="1"/>
          </p:cNvSpPr>
          <p:nvPr>
            <p:ph type="sldNum" sz="quarter" idx="12"/>
          </p:nvPr>
        </p:nvSpPr>
        <p:spPr/>
        <p:txBody>
          <a:bodyPr/>
          <a:lstStyle/>
          <a:p>
            <a:fld id="{454682FA-2E9E-4DCC-AFA0-70701551065F}" type="slidenum">
              <a:rPr lang="en-GB" smtClean="0"/>
              <a:t>13</a:t>
            </a:fld>
            <a:endParaRPr lang="en-GB"/>
          </a:p>
        </p:txBody>
      </p:sp>
    </p:spTree>
    <p:extLst>
      <p:ext uri="{BB962C8B-B14F-4D97-AF65-F5344CB8AC3E}">
        <p14:creationId xmlns:p14="http://schemas.microsoft.com/office/powerpoint/2010/main" val="34374105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63428BB-7580-534C-0A81-223D0A62CA82}"/>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6FFF8D-1420-02A6-BBE5-BFE42A5925E3}"/>
              </a:ext>
            </a:extLst>
          </p:cNvPr>
          <p:cNvSpPr>
            <a:spLocks noGrp="1"/>
          </p:cNvSpPr>
          <p:nvPr>
            <p:ph type="title"/>
          </p:nvPr>
        </p:nvSpPr>
        <p:spPr>
          <a:xfrm>
            <a:off x="640080" y="329184"/>
            <a:ext cx="6894576" cy="1783080"/>
          </a:xfrm>
        </p:spPr>
        <p:txBody>
          <a:bodyPr anchor="b">
            <a:normAutofit/>
          </a:bodyPr>
          <a:lstStyle/>
          <a:p>
            <a:r>
              <a:rPr lang="en-GB" sz="5400"/>
              <a:t>Emotional Barrier </a:t>
            </a:r>
          </a:p>
        </p:txBody>
      </p:sp>
      <p:sp>
        <p:nvSpPr>
          <p:cNvPr id="1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75377E-CD57-BFFE-BDF3-72A08AFB7FE6}"/>
              </a:ext>
            </a:extLst>
          </p:cNvPr>
          <p:cNvSpPr>
            <a:spLocks noGrp="1"/>
          </p:cNvSpPr>
          <p:nvPr>
            <p:ph idx="1"/>
          </p:nvPr>
        </p:nvSpPr>
        <p:spPr>
          <a:xfrm>
            <a:off x="640080" y="2706624"/>
            <a:ext cx="6894576" cy="3483864"/>
          </a:xfrm>
        </p:spPr>
        <p:txBody>
          <a:bodyPr vert="horz" lIns="91440" tIns="45720" rIns="91440" bIns="45720" rtlCol="0">
            <a:normAutofit/>
          </a:bodyPr>
          <a:lstStyle/>
          <a:p>
            <a:r>
              <a:rPr lang="en-GB" sz="2200"/>
              <a:t>Immediate reactions </a:t>
            </a:r>
          </a:p>
          <a:p>
            <a:r>
              <a:rPr lang="en-GB" sz="2200"/>
              <a:t>Sustained emotions </a:t>
            </a:r>
          </a:p>
          <a:p>
            <a:r>
              <a:rPr lang="en-GB" sz="2200"/>
              <a:t>Internal clutter </a:t>
            </a:r>
          </a:p>
          <a:p>
            <a:r>
              <a:rPr lang="en-GB" sz="2200"/>
              <a:t>Poor focus </a:t>
            </a:r>
          </a:p>
          <a:p>
            <a:r>
              <a:rPr lang="en-GB" sz="2200"/>
              <a:t>Stress</a:t>
            </a:r>
          </a:p>
        </p:txBody>
      </p:sp>
      <p:sp>
        <p:nvSpPr>
          <p:cNvPr id="5" name="Slide Number Placeholder 4">
            <a:extLst>
              <a:ext uri="{FF2B5EF4-FFF2-40B4-BE49-F238E27FC236}">
                <a16:creationId xmlns:a16="http://schemas.microsoft.com/office/drawing/2014/main" id="{5C42A007-8D02-8E81-AB86-14830C999754}"/>
              </a:ext>
            </a:extLst>
          </p:cNvPr>
          <p:cNvSpPr>
            <a:spLocks noGrp="1"/>
          </p:cNvSpPr>
          <p:nvPr>
            <p:ph type="sldNum" sz="quarter" idx="12"/>
          </p:nvPr>
        </p:nvSpPr>
        <p:spPr>
          <a:xfrm>
            <a:off x="8610600" y="6356350"/>
            <a:ext cx="2743200" cy="365125"/>
          </a:xfrm>
        </p:spPr>
        <p:txBody>
          <a:bodyPr>
            <a:normAutofit/>
          </a:bodyPr>
          <a:lstStyle/>
          <a:p>
            <a:pPr>
              <a:spcAft>
                <a:spcPts val="600"/>
              </a:spcAft>
            </a:pPr>
            <a:fld id="{454682FA-2E9E-4DCC-AFA0-70701551065F}" type="slidenum">
              <a:rPr lang="en-GB" smtClean="0"/>
              <a:pPr>
                <a:spcAft>
                  <a:spcPts val="600"/>
                </a:spcAft>
              </a:pPr>
              <a:t>14</a:t>
            </a:fld>
            <a:endParaRPr lang="en-GB"/>
          </a:p>
        </p:txBody>
      </p:sp>
      <p:pic>
        <p:nvPicPr>
          <p:cNvPr id="7" name="Picture 6">
            <a:extLst>
              <a:ext uri="{FF2B5EF4-FFF2-40B4-BE49-F238E27FC236}">
                <a16:creationId xmlns:a16="http://schemas.microsoft.com/office/drawing/2014/main" id="{31F65370-8FE7-E211-60F0-5738EEE4B73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703070" y="1313"/>
            <a:ext cx="6474583" cy="6342996"/>
          </a:xfrm>
          <a:prstGeom prst="rect">
            <a:avLst/>
          </a:prstGeom>
        </p:spPr>
      </p:pic>
      <p:sp>
        <p:nvSpPr>
          <p:cNvPr id="8" name="TextBox 7">
            <a:extLst>
              <a:ext uri="{FF2B5EF4-FFF2-40B4-BE49-F238E27FC236}">
                <a16:creationId xmlns:a16="http://schemas.microsoft.com/office/drawing/2014/main" id="{CAF0E018-8DA8-EF82-C31E-ACD9B26081AE}"/>
              </a:ext>
            </a:extLst>
          </p:cNvPr>
          <p:cNvSpPr txBox="1"/>
          <p:nvPr/>
        </p:nvSpPr>
        <p:spPr>
          <a:xfrm>
            <a:off x="2076450" y="6515100"/>
            <a:ext cx="8039100" cy="317500"/>
          </a:xfrm>
          <a:prstGeom prst="rect">
            <a:avLst/>
          </a:prstGeom>
        </p:spPr>
        <p:txBody>
          <a:bodyPr lIns="91440" tIns="45720" rIns="91440" bIns="45720" anchor="t">
            <a:normAutofit fontScale="92500" lnSpcReduction="20000"/>
          </a:bodyPr>
          <a:lstStyle/>
          <a:p>
            <a:r>
              <a:rPr lang="en-US" b="1"/>
              <a:t>Image credit goggle image .</a:t>
            </a:r>
          </a:p>
        </p:txBody>
      </p:sp>
      <p:sp>
        <p:nvSpPr>
          <p:cNvPr id="12" name="Oval 11">
            <a:extLst>
              <a:ext uri="{FF2B5EF4-FFF2-40B4-BE49-F238E27FC236}">
                <a16:creationId xmlns:a16="http://schemas.microsoft.com/office/drawing/2014/main" id="{80D9C015-80E6-DB7A-850F-A7BE7DF04ECD}"/>
              </a:ext>
            </a:extLst>
          </p:cNvPr>
          <p:cNvSpPr/>
          <p:nvPr/>
        </p:nvSpPr>
        <p:spPr>
          <a:xfrm>
            <a:off x="7982856" y="2721429"/>
            <a:ext cx="2002971" cy="1724780"/>
          </a:xfrm>
          <a:prstGeom prst="ellipse">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400" b="1"/>
              <a:t>Message </a:t>
            </a:r>
          </a:p>
        </p:txBody>
      </p:sp>
      <p:sp>
        <p:nvSpPr>
          <p:cNvPr id="14" name="Oval 13">
            <a:extLst>
              <a:ext uri="{FF2B5EF4-FFF2-40B4-BE49-F238E27FC236}">
                <a16:creationId xmlns:a16="http://schemas.microsoft.com/office/drawing/2014/main" id="{EFF20EA6-DC53-2AD3-BBA2-2AD286092831}"/>
              </a:ext>
            </a:extLst>
          </p:cNvPr>
          <p:cNvSpPr/>
          <p:nvPr/>
        </p:nvSpPr>
        <p:spPr>
          <a:xfrm>
            <a:off x="10510761" y="1040190"/>
            <a:ext cx="1652209" cy="914400"/>
          </a:xfrm>
          <a:prstGeom prst="ellipse">
            <a:avLst/>
          </a:prstGeom>
          <a:ln/>
        </p:spPr>
        <p:style>
          <a:lnRef idx="1">
            <a:schemeClr val="accent6"/>
          </a:lnRef>
          <a:fillRef idx="3">
            <a:schemeClr val="accent6"/>
          </a:fillRef>
          <a:effectRef idx="2">
            <a:schemeClr val="accent6"/>
          </a:effectRef>
          <a:fontRef idx="minor">
            <a:schemeClr val="lt1"/>
          </a:fontRef>
        </p:style>
        <p:txBody>
          <a:bodyPr rtlCol="0" anchor="ctr"/>
          <a:lstStyle/>
          <a:p>
            <a:pPr algn="ctr"/>
            <a:r>
              <a:rPr lang="en-GB" b="1"/>
              <a:t>stress</a:t>
            </a:r>
          </a:p>
        </p:txBody>
      </p:sp>
      <p:sp>
        <p:nvSpPr>
          <p:cNvPr id="15" name="Rectangle 14">
            <a:extLst>
              <a:ext uri="{FF2B5EF4-FFF2-40B4-BE49-F238E27FC236}">
                <a16:creationId xmlns:a16="http://schemas.microsoft.com/office/drawing/2014/main" id="{9A5F2A1F-F4F4-89EA-3B78-5407B4EB35ED}"/>
              </a:ext>
            </a:extLst>
          </p:cNvPr>
          <p:cNvSpPr/>
          <p:nvPr/>
        </p:nvSpPr>
        <p:spPr>
          <a:xfrm>
            <a:off x="7027333" y="151191"/>
            <a:ext cx="3478589" cy="745066"/>
          </a:xfrm>
          <a:prstGeom prst="rect">
            <a:avLst/>
          </a:prstGeom>
          <a:ln/>
        </p:spPr>
        <p:style>
          <a:lnRef idx="1">
            <a:schemeClr val="accent2"/>
          </a:lnRef>
          <a:fillRef idx="3">
            <a:schemeClr val="accent2"/>
          </a:fillRef>
          <a:effectRef idx="2">
            <a:schemeClr val="accent2"/>
          </a:effectRef>
          <a:fontRef idx="minor">
            <a:schemeClr val="lt1"/>
          </a:fontRef>
        </p:style>
        <p:txBody>
          <a:bodyPr rtlCol="0" anchor="ctr"/>
          <a:lstStyle/>
          <a:p>
            <a:pPr algn="ctr"/>
            <a:r>
              <a:rPr lang="en-GB" sz="2400" b="1"/>
              <a:t>Impulsive reactions </a:t>
            </a:r>
          </a:p>
          <a:p>
            <a:pPr algn="ctr"/>
            <a:endParaRPr lang="en-GB"/>
          </a:p>
        </p:txBody>
      </p:sp>
    </p:spTree>
    <p:extLst>
      <p:ext uri="{BB962C8B-B14F-4D97-AF65-F5344CB8AC3E}">
        <p14:creationId xmlns:p14="http://schemas.microsoft.com/office/powerpoint/2010/main" val="24365967"/>
      </p:ext>
    </p:extLst>
  </p:cSld>
  <p:clrMapOvr>
    <a:masterClrMapping/>
  </p:clrMapOvr>
  <p:extLst>
    <p:ext uri="{6950BFC3-D8DA-4A85-94F7-54DA5524770B}">
      <p188:commentRel xmlns:p188="http://schemas.microsoft.com/office/powerpoint/2018/8/main" r:id="rId2"/>
    </p:ext>
  </p:extLs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BFFFFE-FD2D-08FF-E8EF-5209F01340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80654B-3927-E02E-86CA-CBF25A5CFF25}"/>
              </a:ext>
            </a:extLst>
          </p:cNvPr>
          <p:cNvSpPr>
            <a:spLocks noGrp="1"/>
          </p:cNvSpPr>
          <p:nvPr>
            <p:ph type="title"/>
          </p:nvPr>
        </p:nvSpPr>
        <p:spPr/>
        <p:txBody>
          <a:bodyPr/>
          <a:lstStyle/>
          <a:p>
            <a:r>
              <a:rPr lang="en-GB" sz="3600"/>
              <a:t>Problem Analysis using Shannon-Weaver model</a:t>
            </a:r>
          </a:p>
        </p:txBody>
      </p:sp>
      <p:sp>
        <p:nvSpPr>
          <p:cNvPr id="5" name="Slide Number Placeholder 4">
            <a:extLst>
              <a:ext uri="{FF2B5EF4-FFF2-40B4-BE49-F238E27FC236}">
                <a16:creationId xmlns:a16="http://schemas.microsoft.com/office/drawing/2014/main" id="{19CC4A27-E116-FBD8-2535-F993B524812C}"/>
              </a:ext>
            </a:extLst>
          </p:cNvPr>
          <p:cNvSpPr>
            <a:spLocks noGrp="1"/>
          </p:cNvSpPr>
          <p:nvPr>
            <p:ph type="sldNum" sz="quarter" idx="12"/>
          </p:nvPr>
        </p:nvSpPr>
        <p:spPr/>
        <p:txBody>
          <a:bodyPr/>
          <a:lstStyle/>
          <a:p>
            <a:fld id="{454682FA-2E9E-4DCC-AFA0-70701551065F}" type="slidenum">
              <a:rPr lang="en-GB" smtClean="0"/>
              <a:t>15</a:t>
            </a:fld>
            <a:endParaRPr lang="en-GB"/>
          </a:p>
        </p:txBody>
      </p:sp>
      <p:sp>
        <p:nvSpPr>
          <p:cNvPr id="4" name="Arrow: Right 3">
            <a:extLst>
              <a:ext uri="{FF2B5EF4-FFF2-40B4-BE49-F238E27FC236}">
                <a16:creationId xmlns:a16="http://schemas.microsoft.com/office/drawing/2014/main" id="{2098E86D-08D2-A4F8-43A7-C24C914BB957}"/>
              </a:ext>
            </a:extLst>
          </p:cNvPr>
          <p:cNvSpPr/>
          <p:nvPr/>
        </p:nvSpPr>
        <p:spPr>
          <a:xfrm>
            <a:off x="997858" y="1765905"/>
            <a:ext cx="1619455" cy="124663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a:solidFill>
                  <a:schemeClr val="bg1"/>
                </a:solidFill>
              </a:rPr>
              <a:t>Gary</a:t>
            </a:r>
          </a:p>
        </p:txBody>
      </p:sp>
      <p:sp>
        <p:nvSpPr>
          <p:cNvPr id="6" name="Arrow: Right 5">
            <a:extLst>
              <a:ext uri="{FF2B5EF4-FFF2-40B4-BE49-F238E27FC236}">
                <a16:creationId xmlns:a16="http://schemas.microsoft.com/office/drawing/2014/main" id="{6675D288-F6A3-E575-7C8D-192BFFA24127}"/>
              </a:ext>
            </a:extLst>
          </p:cNvPr>
          <p:cNvSpPr/>
          <p:nvPr/>
        </p:nvSpPr>
        <p:spPr>
          <a:xfrm>
            <a:off x="5225143" y="2092475"/>
            <a:ext cx="1667835" cy="81120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Language barrier </a:t>
            </a:r>
          </a:p>
        </p:txBody>
      </p:sp>
      <p:sp>
        <p:nvSpPr>
          <p:cNvPr id="8" name="Arrow: Right 7">
            <a:extLst>
              <a:ext uri="{FF2B5EF4-FFF2-40B4-BE49-F238E27FC236}">
                <a16:creationId xmlns:a16="http://schemas.microsoft.com/office/drawing/2014/main" id="{6C87200F-8A12-6117-FF57-F1CEE7B9D97B}"/>
              </a:ext>
            </a:extLst>
          </p:cNvPr>
          <p:cNvSpPr/>
          <p:nvPr/>
        </p:nvSpPr>
        <p:spPr>
          <a:xfrm>
            <a:off x="5025573" y="1705431"/>
            <a:ext cx="2030694" cy="136758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bg1"/>
                </a:solidFill>
              </a:rPr>
              <a:t>Chanel</a:t>
            </a:r>
          </a:p>
        </p:txBody>
      </p:sp>
      <p:sp>
        <p:nvSpPr>
          <p:cNvPr id="9" name="Arrow: Right 8">
            <a:extLst>
              <a:ext uri="{FF2B5EF4-FFF2-40B4-BE49-F238E27FC236}">
                <a16:creationId xmlns:a16="http://schemas.microsoft.com/office/drawing/2014/main" id="{D6E7527D-666C-7CDD-C1F0-94E6E572ECDE}"/>
              </a:ext>
            </a:extLst>
          </p:cNvPr>
          <p:cNvSpPr/>
          <p:nvPr/>
        </p:nvSpPr>
        <p:spPr>
          <a:xfrm>
            <a:off x="7190618" y="1705429"/>
            <a:ext cx="1655740" cy="131920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bg1"/>
                </a:solidFill>
              </a:rPr>
              <a:t>Decoder </a:t>
            </a:r>
          </a:p>
        </p:txBody>
      </p:sp>
      <p:sp>
        <p:nvSpPr>
          <p:cNvPr id="10" name="Arrow: Right 9">
            <a:extLst>
              <a:ext uri="{FF2B5EF4-FFF2-40B4-BE49-F238E27FC236}">
                <a16:creationId xmlns:a16="http://schemas.microsoft.com/office/drawing/2014/main" id="{FE0820D6-C977-1556-8AB2-5295271EDB9A}"/>
              </a:ext>
            </a:extLst>
          </p:cNvPr>
          <p:cNvSpPr/>
          <p:nvPr/>
        </p:nvSpPr>
        <p:spPr>
          <a:xfrm>
            <a:off x="9458477" y="1614713"/>
            <a:ext cx="1921835" cy="128291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bg1"/>
                </a:solidFill>
              </a:rPr>
              <a:t>Workers </a:t>
            </a:r>
          </a:p>
        </p:txBody>
      </p:sp>
      <p:cxnSp>
        <p:nvCxnSpPr>
          <p:cNvPr id="13" name="Straight Arrow Connector 12">
            <a:extLst>
              <a:ext uri="{FF2B5EF4-FFF2-40B4-BE49-F238E27FC236}">
                <a16:creationId xmlns:a16="http://schemas.microsoft.com/office/drawing/2014/main" id="{5E8CC080-1405-9568-A2CF-1726E5E272A5}"/>
              </a:ext>
            </a:extLst>
          </p:cNvPr>
          <p:cNvCxnSpPr/>
          <p:nvPr/>
        </p:nvCxnSpPr>
        <p:spPr>
          <a:xfrm flipV="1">
            <a:off x="895046" y="3079448"/>
            <a:ext cx="7259" cy="3004455"/>
          </a:xfrm>
          <a:prstGeom prst="straightConnector1">
            <a:avLst/>
          </a:prstGeom>
          <a:ln w="57150">
            <a:tailEnd type="triangle"/>
          </a:ln>
        </p:spPr>
        <p:style>
          <a:lnRef idx="2">
            <a:schemeClr val="accent1"/>
          </a:lnRef>
          <a:fillRef idx="0">
            <a:schemeClr val="accent1"/>
          </a:fillRef>
          <a:effectRef idx="1">
            <a:schemeClr val="accent1"/>
          </a:effectRef>
          <a:fontRef idx="minor">
            <a:schemeClr val="tx1"/>
          </a:fontRef>
        </p:style>
      </p:cxnSp>
      <p:cxnSp>
        <p:nvCxnSpPr>
          <p:cNvPr id="14" name="Straight Arrow Connector 13">
            <a:extLst>
              <a:ext uri="{FF2B5EF4-FFF2-40B4-BE49-F238E27FC236}">
                <a16:creationId xmlns:a16="http://schemas.microsoft.com/office/drawing/2014/main" id="{653BCEFD-1782-0531-1DEB-89E828DB5A23}"/>
              </a:ext>
            </a:extLst>
          </p:cNvPr>
          <p:cNvCxnSpPr/>
          <p:nvPr/>
        </p:nvCxnSpPr>
        <p:spPr>
          <a:xfrm flipH="1">
            <a:off x="1071642" y="5993189"/>
            <a:ext cx="4310739" cy="19353"/>
          </a:xfrm>
          <a:prstGeom prst="straightConnector1">
            <a:avLst/>
          </a:prstGeom>
          <a:ln w="57150">
            <a:tailEnd type="triangle"/>
          </a:ln>
        </p:spPr>
        <p:style>
          <a:lnRef idx="2">
            <a:schemeClr val="accent1"/>
          </a:lnRef>
          <a:fillRef idx="0">
            <a:schemeClr val="accent1"/>
          </a:fillRef>
          <a:effectRef idx="1">
            <a:schemeClr val="accent1"/>
          </a:effectRef>
          <a:fontRef idx="minor">
            <a:schemeClr val="tx1"/>
          </a:fontRef>
        </p:style>
      </p:cxnSp>
      <p:cxnSp>
        <p:nvCxnSpPr>
          <p:cNvPr id="15" name="Straight Arrow Connector 14">
            <a:extLst>
              <a:ext uri="{FF2B5EF4-FFF2-40B4-BE49-F238E27FC236}">
                <a16:creationId xmlns:a16="http://schemas.microsoft.com/office/drawing/2014/main" id="{DC61D75F-9F9A-5D2C-4665-56445C015467}"/>
              </a:ext>
            </a:extLst>
          </p:cNvPr>
          <p:cNvCxnSpPr/>
          <p:nvPr/>
        </p:nvCxnSpPr>
        <p:spPr>
          <a:xfrm flipH="1">
            <a:off x="6284685" y="5987140"/>
            <a:ext cx="4528457" cy="7257"/>
          </a:xfrm>
          <a:prstGeom prst="straightConnector1">
            <a:avLst/>
          </a:prstGeom>
          <a:ln w="57150">
            <a:tailEnd type="triangle"/>
          </a:ln>
        </p:spPr>
        <p:style>
          <a:lnRef idx="2">
            <a:schemeClr val="accent1"/>
          </a:lnRef>
          <a:fillRef idx="0">
            <a:schemeClr val="accent1"/>
          </a:fillRef>
          <a:effectRef idx="1">
            <a:schemeClr val="accent1"/>
          </a:effectRef>
          <a:fontRef idx="minor">
            <a:schemeClr val="tx1"/>
          </a:fontRef>
        </p:style>
      </p:cxnSp>
      <p:cxnSp>
        <p:nvCxnSpPr>
          <p:cNvPr id="16" name="Straight Arrow Connector 15">
            <a:extLst>
              <a:ext uri="{FF2B5EF4-FFF2-40B4-BE49-F238E27FC236}">
                <a16:creationId xmlns:a16="http://schemas.microsoft.com/office/drawing/2014/main" id="{FCCA1462-1AEB-56D9-6598-9F0921156D57}"/>
              </a:ext>
            </a:extLst>
          </p:cNvPr>
          <p:cNvCxnSpPr/>
          <p:nvPr/>
        </p:nvCxnSpPr>
        <p:spPr>
          <a:xfrm>
            <a:off x="10849429" y="3029858"/>
            <a:ext cx="43543" cy="2716588"/>
          </a:xfrm>
          <a:prstGeom prst="straightConnector1">
            <a:avLst/>
          </a:prstGeom>
          <a:ln w="57150">
            <a:tailEnd type="triangle"/>
          </a:ln>
        </p:spPr>
        <p:style>
          <a:lnRef idx="2">
            <a:schemeClr val="accent1"/>
          </a:lnRef>
          <a:fillRef idx="0">
            <a:schemeClr val="accent1"/>
          </a:fillRef>
          <a:effectRef idx="1">
            <a:schemeClr val="accent1"/>
          </a:effectRef>
          <a:fontRef idx="minor">
            <a:schemeClr val="tx1"/>
          </a:fontRef>
        </p:style>
      </p:cxnSp>
      <p:sp>
        <p:nvSpPr>
          <p:cNvPr id="41" name="Rectangle 40">
            <a:extLst>
              <a:ext uri="{FF2B5EF4-FFF2-40B4-BE49-F238E27FC236}">
                <a16:creationId xmlns:a16="http://schemas.microsoft.com/office/drawing/2014/main" id="{CDC5583F-5FE9-99FD-87DB-9DC29073864B}"/>
              </a:ext>
            </a:extLst>
          </p:cNvPr>
          <p:cNvSpPr/>
          <p:nvPr/>
        </p:nvSpPr>
        <p:spPr>
          <a:xfrm>
            <a:off x="4959047" y="4124475"/>
            <a:ext cx="1615924"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chemeClr val="bg1"/>
                </a:solidFill>
              </a:rPr>
              <a:t>Emotional </a:t>
            </a:r>
          </a:p>
          <a:p>
            <a:pPr algn="ctr"/>
            <a:r>
              <a:rPr lang="en-GB" b="1">
                <a:solidFill>
                  <a:schemeClr val="bg1"/>
                </a:solidFill>
              </a:rPr>
              <a:t>Noise </a:t>
            </a:r>
          </a:p>
        </p:txBody>
      </p:sp>
      <p:sp>
        <p:nvSpPr>
          <p:cNvPr id="42" name="Arrow: Right 41">
            <a:extLst>
              <a:ext uri="{FF2B5EF4-FFF2-40B4-BE49-F238E27FC236}">
                <a16:creationId xmlns:a16="http://schemas.microsoft.com/office/drawing/2014/main" id="{AE74A94B-ADF4-5FD8-7191-52EE702D9D15}"/>
              </a:ext>
            </a:extLst>
          </p:cNvPr>
          <p:cNvSpPr/>
          <p:nvPr/>
        </p:nvSpPr>
        <p:spPr>
          <a:xfrm>
            <a:off x="2878666" y="1705430"/>
            <a:ext cx="1752503" cy="136758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bg1"/>
                </a:solidFill>
              </a:rPr>
              <a:t>Encoder </a:t>
            </a:r>
          </a:p>
        </p:txBody>
      </p:sp>
      <p:sp>
        <p:nvSpPr>
          <p:cNvPr id="47" name="TextBox 46">
            <a:extLst>
              <a:ext uri="{FF2B5EF4-FFF2-40B4-BE49-F238E27FC236}">
                <a16:creationId xmlns:a16="http://schemas.microsoft.com/office/drawing/2014/main" id="{24CAD9E5-B9CE-0FC0-CB2D-AAA7AB626458}"/>
              </a:ext>
            </a:extLst>
          </p:cNvPr>
          <p:cNvSpPr txBox="1"/>
          <p:nvPr/>
        </p:nvSpPr>
        <p:spPr>
          <a:xfrm>
            <a:off x="895048" y="2957286"/>
            <a:ext cx="1981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Gary is trying to communicate whit staff</a:t>
            </a:r>
            <a:endParaRPr lang="en-US" b="1"/>
          </a:p>
        </p:txBody>
      </p:sp>
      <p:sp>
        <p:nvSpPr>
          <p:cNvPr id="52" name="TextBox 51">
            <a:extLst>
              <a:ext uri="{FF2B5EF4-FFF2-40B4-BE49-F238E27FC236}">
                <a16:creationId xmlns:a16="http://schemas.microsoft.com/office/drawing/2014/main" id="{45C8755A-6D49-F7BD-BE8C-006072977334}"/>
              </a:ext>
            </a:extLst>
          </p:cNvPr>
          <p:cNvSpPr txBox="1"/>
          <p:nvPr/>
        </p:nvSpPr>
        <p:spPr>
          <a:xfrm>
            <a:off x="8623904" y="2902857"/>
            <a:ext cx="1981201"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As works can't decode the message is causing the production to fall, all this its creating emotional noise, for Gary and the workers </a:t>
            </a:r>
          </a:p>
        </p:txBody>
      </p:sp>
      <p:sp>
        <p:nvSpPr>
          <p:cNvPr id="53" name="TextBox 52">
            <a:extLst>
              <a:ext uri="{FF2B5EF4-FFF2-40B4-BE49-F238E27FC236}">
                <a16:creationId xmlns:a16="http://schemas.microsoft.com/office/drawing/2014/main" id="{DCCD4E6B-F97B-EF49-DE9B-C185F94B670C}"/>
              </a:ext>
            </a:extLst>
          </p:cNvPr>
          <p:cNvSpPr txBox="1"/>
          <p:nvPr/>
        </p:nvSpPr>
        <p:spPr>
          <a:xfrm>
            <a:off x="6857999" y="3072189"/>
            <a:ext cx="1521582"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accent2">
                    <a:lumMod val="76000"/>
                  </a:schemeClr>
                </a:solidFill>
              </a:rPr>
              <a:t>Staff can't understand the language or the signs that Gary had put in plac</a:t>
            </a:r>
            <a:r>
              <a:rPr lang="en-GB" b="1">
                <a:solidFill>
                  <a:srgbClr val="FF0000"/>
                </a:solidFill>
              </a:rPr>
              <a:t>e </a:t>
            </a:r>
          </a:p>
        </p:txBody>
      </p:sp>
      <p:sp>
        <p:nvSpPr>
          <p:cNvPr id="54" name="TextBox 53">
            <a:extLst>
              <a:ext uri="{FF2B5EF4-FFF2-40B4-BE49-F238E27FC236}">
                <a16:creationId xmlns:a16="http://schemas.microsoft.com/office/drawing/2014/main" id="{BACCF7C9-665A-3203-2F1F-8E600AE40F9A}"/>
              </a:ext>
            </a:extLst>
          </p:cNvPr>
          <p:cNvSpPr txBox="1"/>
          <p:nvPr/>
        </p:nvSpPr>
        <p:spPr>
          <a:xfrm>
            <a:off x="2872620" y="3023810"/>
            <a:ext cx="1364342"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Gary have tried everything he could think of, he using written sings around the factory </a:t>
            </a:r>
          </a:p>
        </p:txBody>
      </p:sp>
      <p:sp>
        <p:nvSpPr>
          <p:cNvPr id="3" name="Lightning Bolt 2">
            <a:extLst>
              <a:ext uri="{FF2B5EF4-FFF2-40B4-BE49-F238E27FC236}">
                <a16:creationId xmlns:a16="http://schemas.microsoft.com/office/drawing/2014/main" id="{1697ACE3-E311-0B97-4819-050950BAE97A}"/>
              </a:ext>
            </a:extLst>
          </p:cNvPr>
          <p:cNvSpPr/>
          <p:nvPr/>
        </p:nvSpPr>
        <p:spPr>
          <a:xfrm rot="1740000">
            <a:off x="4919891" y="2792462"/>
            <a:ext cx="914400" cy="914400"/>
          </a:xfrm>
          <a:prstGeom prst="lightningBolt">
            <a:avLst/>
          </a:prstGeom>
          <a:solidFill>
            <a:schemeClr val="accent2">
              <a:lumMod val="75000"/>
            </a:schemeClr>
          </a:solid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Lightning Bolt 6">
            <a:extLst>
              <a:ext uri="{FF2B5EF4-FFF2-40B4-BE49-F238E27FC236}">
                <a16:creationId xmlns:a16="http://schemas.microsoft.com/office/drawing/2014/main" id="{58965DC5-3E49-6D02-F849-BF32CBBAB574}"/>
              </a:ext>
            </a:extLst>
          </p:cNvPr>
          <p:cNvSpPr/>
          <p:nvPr/>
        </p:nvSpPr>
        <p:spPr>
          <a:xfrm rot="1140000">
            <a:off x="5599852" y="2699271"/>
            <a:ext cx="551542" cy="1120018"/>
          </a:xfrm>
          <a:prstGeom prst="lightningBolt">
            <a:avLst/>
          </a:prstGeom>
          <a:solidFill>
            <a:schemeClr val="accent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587D927D-0496-EF96-B22F-E902E12366E1}"/>
              </a:ext>
            </a:extLst>
          </p:cNvPr>
          <p:cNvSpPr txBox="1"/>
          <p:nvPr/>
        </p:nvSpPr>
        <p:spPr>
          <a:xfrm>
            <a:off x="9045451" y="6214891"/>
            <a:ext cx="311815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tx2">
                    <a:lumMod val="76000"/>
                    <a:lumOff val="24000"/>
                  </a:schemeClr>
                </a:solidFill>
              </a:rPr>
              <a:t>Image inspired by  Tim Hopkins </a:t>
            </a:r>
          </a:p>
        </p:txBody>
      </p:sp>
    </p:spTree>
    <p:extLst>
      <p:ext uri="{BB962C8B-B14F-4D97-AF65-F5344CB8AC3E}">
        <p14:creationId xmlns:p14="http://schemas.microsoft.com/office/powerpoint/2010/main" val="14882648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A72DEE-8E49-1C6A-2753-FC78FC4449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37D230C-B96A-71F4-61D4-A8C7130A8760}"/>
              </a:ext>
            </a:extLst>
          </p:cNvPr>
          <p:cNvSpPr>
            <a:spLocks noGrp="1"/>
          </p:cNvSpPr>
          <p:nvPr>
            <p:ph type="title"/>
          </p:nvPr>
        </p:nvSpPr>
        <p:spPr/>
        <p:txBody>
          <a:bodyPr>
            <a:normAutofit/>
          </a:bodyPr>
          <a:lstStyle/>
          <a:p>
            <a:r>
              <a:rPr lang="en-GB" sz="3200" b="1"/>
              <a:t>SOLUTION</a:t>
            </a:r>
          </a:p>
        </p:txBody>
      </p:sp>
      <p:sp>
        <p:nvSpPr>
          <p:cNvPr id="3" name="Content Placeholder 2">
            <a:extLst>
              <a:ext uri="{FF2B5EF4-FFF2-40B4-BE49-F238E27FC236}">
                <a16:creationId xmlns:a16="http://schemas.microsoft.com/office/drawing/2014/main" id="{0CECF53D-85FD-57EB-94B4-D76D6567D108}"/>
              </a:ext>
            </a:extLst>
          </p:cNvPr>
          <p:cNvSpPr>
            <a:spLocks noGrp="1"/>
          </p:cNvSpPr>
          <p:nvPr>
            <p:ph idx="1"/>
          </p:nvPr>
        </p:nvSpPr>
        <p:spPr>
          <a:xfrm>
            <a:off x="15724" y="108103"/>
            <a:ext cx="12160552" cy="6407527"/>
          </a:xfrm>
        </p:spPr>
        <p:txBody>
          <a:bodyPr vert="horz" lIns="91440" tIns="45720" rIns="91440" bIns="45720" rtlCol="0" anchor="t">
            <a:normAutofit/>
          </a:bodyPr>
          <a:lstStyle/>
          <a:p>
            <a:pPr marL="0" indent="0">
              <a:buNone/>
            </a:pPr>
            <a:endParaRPr lang="en-GB"/>
          </a:p>
        </p:txBody>
      </p:sp>
      <p:sp>
        <p:nvSpPr>
          <p:cNvPr id="5" name="Slide Number Placeholder 4">
            <a:extLst>
              <a:ext uri="{FF2B5EF4-FFF2-40B4-BE49-F238E27FC236}">
                <a16:creationId xmlns:a16="http://schemas.microsoft.com/office/drawing/2014/main" id="{05298FFB-5F57-EBD6-963F-B6ED9CC92D9B}"/>
              </a:ext>
            </a:extLst>
          </p:cNvPr>
          <p:cNvSpPr>
            <a:spLocks noGrp="1"/>
          </p:cNvSpPr>
          <p:nvPr>
            <p:ph type="sldNum" sz="quarter" idx="12"/>
          </p:nvPr>
        </p:nvSpPr>
        <p:spPr/>
        <p:txBody>
          <a:bodyPr/>
          <a:lstStyle/>
          <a:p>
            <a:fld id="{454682FA-2E9E-4DCC-AFA0-70701551065F}" type="slidenum">
              <a:rPr lang="en-GB" smtClean="0"/>
              <a:t>16</a:t>
            </a:fld>
            <a:endParaRPr lang="en-GB"/>
          </a:p>
        </p:txBody>
      </p:sp>
      <p:sp>
        <p:nvSpPr>
          <p:cNvPr id="8" name="TextBox 7">
            <a:extLst>
              <a:ext uri="{FF2B5EF4-FFF2-40B4-BE49-F238E27FC236}">
                <a16:creationId xmlns:a16="http://schemas.microsoft.com/office/drawing/2014/main" id="{43C40566-CF15-227C-7BA0-8B338945B2A3}"/>
              </a:ext>
            </a:extLst>
          </p:cNvPr>
          <p:cNvSpPr txBox="1"/>
          <p:nvPr/>
        </p:nvSpPr>
        <p:spPr>
          <a:xfrm>
            <a:off x="508000" y="2419047"/>
            <a:ext cx="5029201" cy="36625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b="1"/>
              <a:t>Divide the team in small groups </a:t>
            </a:r>
            <a:endParaRPr lang="en-US" sz="2400" b="1"/>
          </a:p>
          <a:p>
            <a:pPr marL="285750" indent="-285750">
              <a:buFont typeface="Arial"/>
              <a:buChar char="•"/>
            </a:pPr>
            <a:r>
              <a:rPr lang="en-GB" sz="2400" b="1"/>
              <a:t>Have one team member as a translator </a:t>
            </a:r>
          </a:p>
          <a:p>
            <a:pPr marL="285750" indent="-285750">
              <a:buFont typeface="Arial"/>
              <a:buChar char="•"/>
            </a:pPr>
            <a:r>
              <a:rPr lang="en-GB" sz="2400" b="1"/>
              <a:t>Have regular meetings to discuss hygiene  in the work place </a:t>
            </a:r>
          </a:p>
          <a:p>
            <a:pPr marL="285750" indent="-285750">
              <a:buFont typeface="Arial"/>
              <a:buChar char="•"/>
            </a:pPr>
            <a:r>
              <a:rPr lang="en-GB" sz="2400" b="1"/>
              <a:t>Have written sings in different languages </a:t>
            </a:r>
          </a:p>
          <a:p>
            <a:pPr marL="285750" indent="-285750">
              <a:buFont typeface="Arial"/>
              <a:buChar char="•"/>
            </a:pPr>
            <a:endParaRPr lang="en-GB" sz="2000" b="1"/>
          </a:p>
          <a:p>
            <a:pPr marL="285750" indent="-285750">
              <a:buFont typeface="Arial"/>
              <a:buChar char="•"/>
            </a:pPr>
            <a:endParaRPr lang="en-GB" sz="2000" b="1"/>
          </a:p>
        </p:txBody>
      </p:sp>
      <p:pic>
        <p:nvPicPr>
          <p:cNvPr id="9" name="Picture 8">
            <a:extLst>
              <a:ext uri="{FF2B5EF4-FFF2-40B4-BE49-F238E27FC236}">
                <a16:creationId xmlns:a16="http://schemas.microsoft.com/office/drawing/2014/main" id="{8972038B-A07E-78EB-D9CD-2EE0A672E46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539620" y="359229"/>
            <a:ext cx="6664475" cy="6550781"/>
          </a:xfrm>
          <a:prstGeom prst="rect">
            <a:avLst/>
          </a:prstGeom>
        </p:spPr>
      </p:pic>
      <p:sp>
        <p:nvSpPr>
          <p:cNvPr id="12" name="Hexagon 11">
            <a:extLst>
              <a:ext uri="{FF2B5EF4-FFF2-40B4-BE49-F238E27FC236}">
                <a16:creationId xmlns:a16="http://schemas.microsoft.com/office/drawing/2014/main" id="{DC2FCE51-64E3-7C4F-22EE-472C4B722838}"/>
              </a:ext>
            </a:extLst>
          </p:cNvPr>
          <p:cNvSpPr/>
          <p:nvPr/>
        </p:nvSpPr>
        <p:spPr>
          <a:xfrm>
            <a:off x="10486571" y="350762"/>
            <a:ext cx="1689655" cy="1374020"/>
          </a:xfrm>
          <a:prstGeom prst="hexagon">
            <a:avLst/>
          </a:prstGeom>
          <a:ln/>
        </p:spPr>
        <p:style>
          <a:lnRef idx="2">
            <a:schemeClr val="accent2"/>
          </a:lnRef>
          <a:fillRef idx="1">
            <a:schemeClr val="lt1"/>
          </a:fillRef>
          <a:effectRef idx="0">
            <a:schemeClr val="accent2"/>
          </a:effectRef>
          <a:fontRef idx="minor">
            <a:schemeClr val="dk1"/>
          </a:fontRef>
        </p:style>
        <p:txBody>
          <a:bodyPr rtlCol="0" anchor="ctr"/>
          <a:lstStyle/>
          <a:p>
            <a:pPr algn="ctr"/>
            <a:r>
              <a:rPr lang="en-GB" b="1">
                <a:solidFill>
                  <a:srgbClr val="FF0000"/>
                </a:solidFill>
              </a:rPr>
              <a:t>Por </a:t>
            </a:r>
            <a:r>
              <a:rPr lang="en-GB" b="1" err="1">
                <a:solidFill>
                  <a:srgbClr val="FF0000"/>
                </a:solidFill>
              </a:rPr>
              <a:t>favor</a:t>
            </a:r>
            <a:r>
              <a:rPr lang="en-GB" b="1">
                <a:solidFill>
                  <a:srgbClr val="FF0000"/>
                </a:solidFill>
              </a:rPr>
              <a:t> lave as </a:t>
            </a:r>
            <a:r>
              <a:rPr lang="en-GB" b="1" err="1">
                <a:solidFill>
                  <a:srgbClr val="FF0000"/>
                </a:solidFill>
              </a:rPr>
              <a:t>maos</a:t>
            </a:r>
            <a:r>
              <a:rPr lang="en-GB" b="1">
                <a:solidFill>
                  <a:srgbClr val="FF0000"/>
                </a:solidFill>
              </a:rPr>
              <a:t> </a:t>
            </a:r>
          </a:p>
        </p:txBody>
      </p:sp>
      <p:sp>
        <p:nvSpPr>
          <p:cNvPr id="14" name="Speech Bubble: Rectangle with Corners Rounded 13">
            <a:extLst>
              <a:ext uri="{FF2B5EF4-FFF2-40B4-BE49-F238E27FC236}">
                <a16:creationId xmlns:a16="http://schemas.microsoft.com/office/drawing/2014/main" id="{26393D26-3BF0-9B7D-FDC4-0F47631699F6}"/>
              </a:ext>
            </a:extLst>
          </p:cNvPr>
          <p:cNvSpPr/>
          <p:nvPr/>
        </p:nvSpPr>
        <p:spPr>
          <a:xfrm>
            <a:off x="4898571" y="641048"/>
            <a:ext cx="2644018" cy="1048076"/>
          </a:xfrm>
          <a:prstGeom prst="wedgeRoundRectCallou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GB" sz="2000" b="1"/>
              <a:t>This meeting was great!</a:t>
            </a:r>
          </a:p>
        </p:txBody>
      </p:sp>
      <p:sp>
        <p:nvSpPr>
          <p:cNvPr id="4" name="Arrow: Right 3">
            <a:extLst>
              <a:ext uri="{FF2B5EF4-FFF2-40B4-BE49-F238E27FC236}">
                <a16:creationId xmlns:a16="http://schemas.microsoft.com/office/drawing/2014/main" id="{BB9276FC-56DB-F9AD-FC0F-100ADD1EAB04}"/>
              </a:ext>
            </a:extLst>
          </p:cNvPr>
          <p:cNvSpPr/>
          <p:nvPr/>
        </p:nvSpPr>
        <p:spPr>
          <a:xfrm>
            <a:off x="8050817" y="641458"/>
            <a:ext cx="2450744" cy="85917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t>Different languange sign</a:t>
            </a:r>
          </a:p>
        </p:txBody>
      </p:sp>
    </p:spTree>
    <p:extLst>
      <p:ext uri="{BB962C8B-B14F-4D97-AF65-F5344CB8AC3E}">
        <p14:creationId xmlns:p14="http://schemas.microsoft.com/office/powerpoint/2010/main" val="4608068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A9F862-3D2D-A3EF-B5EE-7FBCD98242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CE5319-A8F2-F374-CED2-1D0B6357AA30}"/>
              </a:ext>
            </a:extLst>
          </p:cNvPr>
          <p:cNvSpPr>
            <a:spLocks noGrp="1"/>
          </p:cNvSpPr>
          <p:nvPr>
            <p:ph type="title"/>
          </p:nvPr>
        </p:nvSpPr>
        <p:spPr/>
        <p:txBody>
          <a:bodyPr/>
          <a:lstStyle/>
          <a:p>
            <a:r>
              <a:rPr lang="en-GB"/>
              <a:t>Solution using Shannon-Weavers Diagram </a:t>
            </a:r>
          </a:p>
        </p:txBody>
      </p:sp>
      <p:sp>
        <p:nvSpPr>
          <p:cNvPr id="5" name="Slide Number Placeholder 4">
            <a:extLst>
              <a:ext uri="{FF2B5EF4-FFF2-40B4-BE49-F238E27FC236}">
                <a16:creationId xmlns:a16="http://schemas.microsoft.com/office/drawing/2014/main" id="{4F6A0FE0-CB99-97AC-B3DE-B75BB9D9E9A0}"/>
              </a:ext>
            </a:extLst>
          </p:cNvPr>
          <p:cNvSpPr>
            <a:spLocks noGrp="1"/>
          </p:cNvSpPr>
          <p:nvPr>
            <p:ph type="sldNum" sz="quarter" idx="12"/>
          </p:nvPr>
        </p:nvSpPr>
        <p:spPr/>
        <p:txBody>
          <a:bodyPr/>
          <a:lstStyle/>
          <a:p>
            <a:fld id="{454682FA-2E9E-4DCC-AFA0-70701551065F}" type="slidenum">
              <a:rPr lang="en-GB" smtClean="0"/>
              <a:t>17</a:t>
            </a:fld>
            <a:endParaRPr lang="en-GB"/>
          </a:p>
        </p:txBody>
      </p:sp>
      <p:sp>
        <p:nvSpPr>
          <p:cNvPr id="4" name="Arrow: Right 3">
            <a:extLst>
              <a:ext uri="{FF2B5EF4-FFF2-40B4-BE49-F238E27FC236}">
                <a16:creationId xmlns:a16="http://schemas.microsoft.com/office/drawing/2014/main" id="{4AC4EC4C-426D-9530-05E9-5BD59B367FED}"/>
              </a:ext>
            </a:extLst>
          </p:cNvPr>
          <p:cNvSpPr/>
          <p:nvPr/>
        </p:nvSpPr>
        <p:spPr>
          <a:xfrm>
            <a:off x="997858" y="1765905"/>
            <a:ext cx="1619455" cy="124663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a:solidFill>
                  <a:schemeClr val="bg1"/>
                </a:solidFill>
              </a:rPr>
              <a:t>Gary</a:t>
            </a:r>
          </a:p>
        </p:txBody>
      </p:sp>
      <p:sp>
        <p:nvSpPr>
          <p:cNvPr id="6" name="Arrow: Right 5">
            <a:extLst>
              <a:ext uri="{FF2B5EF4-FFF2-40B4-BE49-F238E27FC236}">
                <a16:creationId xmlns:a16="http://schemas.microsoft.com/office/drawing/2014/main" id="{A6A63BBB-1A1D-7840-E585-BF6BF011E0EA}"/>
              </a:ext>
            </a:extLst>
          </p:cNvPr>
          <p:cNvSpPr/>
          <p:nvPr/>
        </p:nvSpPr>
        <p:spPr>
          <a:xfrm>
            <a:off x="5225143" y="2092475"/>
            <a:ext cx="1667835" cy="81120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Language barrier </a:t>
            </a:r>
          </a:p>
        </p:txBody>
      </p:sp>
      <p:sp>
        <p:nvSpPr>
          <p:cNvPr id="8" name="Arrow: Right 7">
            <a:extLst>
              <a:ext uri="{FF2B5EF4-FFF2-40B4-BE49-F238E27FC236}">
                <a16:creationId xmlns:a16="http://schemas.microsoft.com/office/drawing/2014/main" id="{97CA989F-A5DC-45DE-6E76-702B01091886}"/>
              </a:ext>
            </a:extLst>
          </p:cNvPr>
          <p:cNvSpPr/>
          <p:nvPr/>
        </p:nvSpPr>
        <p:spPr>
          <a:xfrm>
            <a:off x="5025573" y="1705431"/>
            <a:ext cx="2030694" cy="136758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bg1"/>
                </a:solidFill>
              </a:rPr>
              <a:t>Chanel</a:t>
            </a:r>
          </a:p>
        </p:txBody>
      </p:sp>
      <p:sp>
        <p:nvSpPr>
          <p:cNvPr id="9" name="Arrow: Right 8">
            <a:extLst>
              <a:ext uri="{FF2B5EF4-FFF2-40B4-BE49-F238E27FC236}">
                <a16:creationId xmlns:a16="http://schemas.microsoft.com/office/drawing/2014/main" id="{18952DE3-A563-0F65-BCBC-47115F52956B}"/>
              </a:ext>
            </a:extLst>
          </p:cNvPr>
          <p:cNvSpPr/>
          <p:nvPr/>
        </p:nvSpPr>
        <p:spPr>
          <a:xfrm>
            <a:off x="7190618" y="1705429"/>
            <a:ext cx="1655740" cy="131920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bg1"/>
                </a:solidFill>
              </a:rPr>
              <a:t>Decoder </a:t>
            </a:r>
          </a:p>
        </p:txBody>
      </p:sp>
      <p:sp>
        <p:nvSpPr>
          <p:cNvPr id="10" name="Arrow: Right 9">
            <a:extLst>
              <a:ext uri="{FF2B5EF4-FFF2-40B4-BE49-F238E27FC236}">
                <a16:creationId xmlns:a16="http://schemas.microsoft.com/office/drawing/2014/main" id="{37EABDE6-152B-FE89-3F7B-E36A86B5CA07}"/>
              </a:ext>
            </a:extLst>
          </p:cNvPr>
          <p:cNvSpPr/>
          <p:nvPr/>
        </p:nvSpPr>
        <p:spPr>
          <a:xfrm>
            <a:off x="9458477" y="1614713"/>
            <a:ext cx="1921835" cy="128291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bg1"/>
                </a:solidFill>
              </a:rPr>
              <a:t>Workers </a:t>
            </a:r>
          </a:p>
        </p:txBody>
      </p:sp>
      <p:cxnSp>
        <p:nvCxnSpPr>
          <p:cNvPr id="13" name="Straight Arrow Connector 12">
            <a:extLst>
              <a:ext uri="{FF2B5EF4-FFF2-40B4-BE49-F238E27FC236}">
                <a16:creationId xmlns:a16="http://schemas.microsoft.com/office/drawing/2014/main" id="{A6442533-4D55-3BF0-7E47-CE41D7B90375}"/>
              </a:ext>
            </a:extLst>
          </p:cNvPr>
          <p:cNvCxnSpPr/>
          <p:nvPr/>
        </p:nvCxnSpPr>
        <p:spPr>
          <a:xfrm flipV="1">
            <a:off x="895046" y="3079448"/>
            <a:ext cx="7259" cy="3004455"/>
          </a:xfrm>
          <a:prstGeom prst="straightConnector1">
            <a:avLst/>
          </a:prstGeom>
          <a:ln w="57150">
            <a:tailEnd type="triangle"/>
          </a:ln>
        </p:spPr>
        <p:style>
          <a:lnRef idx="2">
            <a:schemeClr val="accent1"/>
          </a:lnRef>
          <a:fillRef idx="0">
            <a:schemeClr val="accent1"/>
          </a:fillRef>
          <a:effectRef idx="1">
            <a:schemeClr val="accent1"/>
          </a:effectRef>
          <a:fontRef idx="minor">
            <a:schemeClr val="tx1"/>
          </a:fontRef>
        </p:style>
      </p:cxnSp>
      <p:cxnSp>
        <p:nvCxnSpPr>
          <p:cNvPr id="14" name="Straight Arrow Connector 13">
            <a:extLst>
              <a:ext uri="{FF2B5EF4-FFF2-40B4-BE49-F238E27FC236}">
                <a16:creationId xmlns:a16="http://schemas.microsoft.com/office/drawing/2014/main" id="{11B9A0E5-A008-E1F9-90B1-0CDDBF1431B1}"/>
              </a:ext>
            </a:extLst>
          </p:cNvPr>
          <p:cNvCxnSpPr/>
          <p:nvPr/>
        </p:nvCxnSpPr>
        <p:spPr>
          <a:xfrm flipH="1">
            <a:off x="1071642" y="5993189"/>
            <a:ext cx="4310739" cy="19353"/>
          </a:xfrm>
          <a:prstGeom prst="straightConnector1">
            <a:avLst/>
          </a:prstGeom>
          <a:ln w="57150">
            <a:tailEnd type="triangle"/>
          </a:ln>
        </p:spPr>
        <p:style>
          <a:lnRef idx="2">
            <a:schemeClr val="accent1"/>
          </a:lnRef>
          <a:fillRef idx="0">
            <a:schemeClr val="accent1"/>
          </a:fillRef>
          <a:effectRef idx="1">
            <a:schemeClr val="accent1"/>
          </a:effectRef>
          <a:fontRef idx="minor">
            <a:schemeClr val="tx1"/>
          </a:fontRef>
        </p:style>
      </p:cxnSp>
      <p:cxnSp>
        <p:nvCxnSpPr>
          <p:cNvPr id="15" name="Straight Arrow Connector 14">
            <a:extLst>
              <a:ext uri="{FF2B5EF4-FFF2-40B4-BE49-F238E27FC236}">
                <a16:creationId xmlns:a16="http://schemas.microsoft.com/office/drawing/2014/main" id="{4327ABF2-A3C5-D32E-AD30-21A6D7C1B849}"/>
              </a:ext>
            </a:extLst>
          </p:cNvPr>
          <p:cNvCxnSpPr/>
          <p:nvPr/>
        </p:nvCxnSpPr>
        <p:spPr>
          <a:xfrm flipH="1">
            <a:off x="6284685" y="5987140"/>
            <a:ext cx="4528457" cy="7257"/>
          </a:xfrm>
          <a:prstGeom prst="straightConnector1">
            <a:avLst/>
          </a:prstGeom>
          <a:ln w="57150">
            <a:tailEnd type="triangle"/>
          </a:ln>
        </p:spPr>
        <p:style>
          <a:lnRef idx="2">
            <a:schemeClr val="accent1"/>
          </a:lnRef>
          <a:fillRef idx="0">
            <a:schemeClr val="accent1"/>
          </a:fillRef>
          <a:effectRef idx="1">
            <a:schemeClr val="accent1"/>
          </a:effectRef>
          <a:fontRef idx="minor">
            <a:schemeClr val="tx1"/>
          </a:fontRef>
        </p:style>
      </p:cxnSp>
      <p:cxnSp>
        <p:nvCxnSpPr>
          <p:cNvPr id="16" name="Straight Arrow Connector 15">
            <a:extLst>
              <a:ext uri="{FF2B5EF4-FFF2-40B4-BE49-F238E27FC236}">
                <a16:creationId xmlns:a16="http://schemas.microsoft.com/office/drawing/2014/main" id="{FEBC5101-F9D5-05B7-3C48-CD511C1A81C5}"/>
              </a:ext>
            </a:extLst>
          </p:cNvPr>
          <p:cNvCxnSpPr/>
          <p:nvPr/>
        </p:nvCxnSpPr>
        <p:spPr>
          <a:xfrm>
            <a:off x="10849429" y="3029858"/>
            <a:ext cx="43543" cy="2716588"/>
          </a:xfrm>
          <a:prstGeom prst="straightConnector1">
            <a:avLst/>
          </a:prstGeom>
          <a:ln w="57150">
            <a:tailEnd type="triangle"/>
          </a:ln>
        </p:spPr>
        <p:style>
          <a:lnRef idx="2">
            <a:schemeClr val="accent1"/>
          </a:lnRef>
          <a:fillRef idx="0">
            <a:schemeClr val="accent1"/>
          </a:fillRef>
          <a:effectRef idx="1">
            <a:schemeClr val="accent1"/>
          </a:effectRef>
          <a:fontRef idx="minor">
            <a:schemeClr val="tx1"/>
          </a:fontRef>
        </p:style>
      </p:cxnSp>
      <p:sp>
        <p:nvSpPr>
          <p:cNvPr id="41" name="Rectangle 40">
            <a:extLst>
              <a:ext uri="{FF2B5EF4-FFF2-40B4-BE49-F238E27FC236}">
                <a16:creationId xmlns:a16="http://schemas.microsoft.com/office/drawing/2014/main" id="{E7D20ED6-F6EE-A11D-FD14-0840F3C80C11}"/>
              </a:ext>
            </a:extLst>
          </p:cNvPr>
          <p:cNvSpPr/>
          <p:nvPr/>
        </p:nvSpPr>
        <p:spPr>
          <a:xfrm>
            <a:off x="5010708" y="3659526"/>
            <a:ext cx="1564263" cy="137934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chemeClr val="bg1"/>
                </a:solidFill>
              </a:rPr>
              <a:t>Visual signs </a:t>
            </a:r>
          </a:p>
          <a:p>
            <a:pPr algn="ctr"/>
            <a:r>
              <a:rPr lang="en-GB" b="1">
                <a:solidFill>
                  <a:schemeClr val="bg1"/>
                </a:solidFill>
              </a:rPr>
              <a:t>And </a:t>
            </a:r>
          </a:p>
          <a:p>
            <a:pPr algn="ctr"/>
            <a:r>
              <a:rPr lang="en-GB" b="1">
                <a:solidFill>
                  <a:schemeClr val="bg1"/>
                </a:solidFill>
              </a:rPr>
              <a:t>Team meetings </a:t>
            </a:r>
          </a:p>
        </p:txBody>
      </p:sp>
      <p:sp>
        <p:nvSpPr>
          <p:cNvPr id="42" name="Arrow: Right 41">
            <a:extLst>
              <a:ext uri="{FF2B5EF4-FFF2-40B4-BE49-F238E27FC236}">
                <a16:creationId xmlns:a16="http://schemas.microsoft.com/office/drawing/2014/main" id="{B623CBDA-996D-838D-0E67-4E2587F0C37A}"/>
              </a:ext>
            </a:extLst>
          </p:cNvPr>
          <p:cNvSpPr/>
          <p:nvPr/>
        </p:nvSpPr>
        <p:spPr>
          <a:xfrm>
            <a:off x="2878666" y="1705430"/>
            <a:ext cx="1752503" cy="136758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bg1"/>
                </a:solidFill>
              </a:rPr>
              <a:t>Encoder </a:t>
            </a:r>
          </a:p>
        </p:txBody>
      </p:sp>
      <p:sp>
        <p:nvSpPr>
          <p:cNvPr id="54" name="TextBox 53">
            <a:extLst>
              <a:ext uri="{FF2B5EF4-FFF2-40B4-BE49-F238E27FC236}">
                <a16:creationId xmlns:a16="http://schemas.microsoft.com/office/drawing/2014/main" id="{5A52D087-401D-807E-D848-4541D84A4C10}"/>
              </a:ext>
            </a:extLst>
          </p:cNvPr>
          <p:cNvSpPr txBox="1"/>
          <p:nvPr/>
        </p:nvSpPr>
        <p:spPr>
          <a:xfrm>
            <a:off x="2872620" y="3023810"/>
            <a:ext cx="1751799"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Gary communicates the message using more simple words, demonstration pictures and translated signs . </a:t>
            </a:r>
          </a:p>
        </p:txBody>
      </p:sp>
      <p:sp>
        <p:nvSpPr>
          <p:cNvPr id="7" name="TextBox 6">
            <a:extLst>
              <a:ext uri="{FF2B5EF4-FFF2-40B4-BE49-F238E27FC236}">
                <a16:creationId xmlns:a16="http://schemas.microsoft.com/office/drawing/2014/main" id="{0A1096DC-6B54-D366-0DDF-15E876B33EAC}"/>
              </a:ext>
            </a:extLst>
          </p:cNvPr>
          <p:cNvSpPr txBox="1"/>
          <p:nvPr/>
        </p:nvSpPr>
        <p:spPr>
          <a:xfrm>
            <a:off x="969259" y="2915464"/>
            <a:ext cx="1632487"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Ensure employees have reasonable workloads, adequate breaks, and visual and written sing translated.</a:t>
            </a:r>
            <a:r>
              <a:rPr lang="en-GB"/>
              <a:t> </a:t>
            </a:r>
          </a:p>
        </p:txBody>
      </p:sp>
      <p:sp>
        <p:nvSpPr>
          <p:cNvPr id="20" name="TextBox 19">
            <a:extLst>
              <a:ext uri="{FF2B5EF4-FFF2-40B4-BE49-F238E27FC236}">
                <a16:creationId xmlns:a16="http://schemas.microsoft.com/office/drawing/2014/main" id="{C69B354B-6B57-DF44-C6CE-DA2F79787C29}"/>
              </a:ext>
            </a:extLst>
          </p:cNvPr>
          <p:cNvSpPr txBox="1"/>
          <p:nvPr/>
        </p:nvSpPr>
        <p:spPr>
          <a:xfrm>
            <a:off x="6888749" y="3065835"/>
            <a:ext cx="1645404"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t>WORKERS CAN UNDERSTAND THE MESSAGE GARY IS SENDING CLEARLY NOW, BECAUSE ITS AVALABLE IN A LANGUAGE THEY UNDERSTAND</a:t>
            </a:r>
            <a:r>
              <a:rPr lang="en-GB" sz="1600" b="1"/>
              <a:t>E </a:t>
            </a:r>
          </a:p>
        </p:txBody>
      </p:sp>
      <p:sp>
        <p:nvSpPr>
          <p:cNvPr id="21" name="TextBox 20">
            <a:extLst>
              <a:ext uri="{FF2B5EF4-FFF2-40B4-BE49-F238E27FC236}">
                <a16:creationId xmlns:a16="http://schemas.microsoft.com/office/drawing/2014/main" id="{C6DA920A-956B-94CB-C1C3-44FB8A7B6571}"/>
              </a:ext>
            </a:extLst>
          </p:cNvPr>
          <p:cNvSpPr txBox="1"/>
          <p:nvPr/>
        </p:nvSpPr>
        <p:spPr>
          <a:xfrm>
            <a:off x="8857404" y="2703594"/>
            <a:ext cx="2019945"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Workers follow food hygiene procedures correctly, better communication have improved food quality and team work.</a:t>
            </a:r>
          </a:p>
        </p:txBody>
      </p:sp>
      <p:sp>
        <p:nvSpPr>
          <p:cNvPr id="3" name="Lightning Bolt 2">
            <a:extLst>
              <a:ext uri="{FF2B5EF4-FFF2-40B4-BE49-F238E27FC236}">
                <a16:creationId xmlns:a16="http://schemas.microsoft.com/office/drawing/2014/main" id="{11ECE2EA-3999-B6B5-6195-985DF00272F3}"/>
              </a:ext>
            </a:extLst>
          </p:cNvPr>
          <p:cNvSpPr/>
          <p:nvPr/>
        </p:nvSpPr>
        <p:spPr>
          <a:xfrm rot="1860000">
            <a:off x="5104190" y="2824237"/>
            <a:ext cx="592667" cy="526144"/>
          </a:xfrm>
          <a:prstGeom prst="lightningBol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en-GB"/>
          </a:p>
        </p:txBody>
      </p:sp>
      <p:sp>
        <p:nvSpPr>
          <p:cNvPr id="12" name="Lightning Bolt 11">
            <a:extLst>
              <a:ext uri="{FF2B5EF4-FFF2-40B4-BE49-F238E27FC236}">
                <a16:creationId xmlns:a16="http://schemas.microsoft.com/office/drawing/2014/main" id="{C0DB0B2F-BC5A-4F97-695C-289385BD074F}"/>
              </a:ext>
            </a:extLst>
          </p:cNvPr>
          <p:cNvSpPr/>
          <p:nvPr/>
        </p:nvSpPr>
        <p:spPr>
          <a:xfrm rot="1860000">
            <a:off x="5503332" y="2824236"/>
            <a:ext cx="592667" cy="526144"/>
          </a:xfrm>
          <a:prstGeom prst="lightningBol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en-GB"/>
          </a:p>
        </p:txBody>
      </p:sp>
      <p:sp>
        <p:nvSpPr>
          <p:cNvPr id="19" name="Lightning Bolt 18">
            <a:extLst>
              <a:ext uri="{FF2B5EF4-FFF2-40B4-BE49-F238E27FC236}">
                <a16:creationId xmlns:a16="http://schemas.microsoft.com/office/drawing/2014/main" id="{84BADC20-5389-41D4-DCC6-2D1815AB5B28}"/>
              </a:ext>
            </a:extLst>
          </p:cNvPr>
          <p:cNvSpPr/>
          <p:nvPr/>
        </p:nvSpPr>
        <p:spPr>
          <a:xfrm rot="1860000">
            <a:off x="5805712" y="2824235"/>
            <a:ext cx="592667" cy="526144"/>
          </a:xfrm>
          <a:prstGeom prst="lightningBol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en-GB"/>
          </a:p>
        </p:txBody>
      </p:sp>
      <p:sp>
        <p:nvSpPr>
          <p:cNvPr id="17" name="TextBox 16">
            <a:extLst>
              <a:ext uri="{FF2B5EF4-FFF2-40B4-BE49-F238E27FC236}">
                <a16:creationId xmlns:a16="http://schemas.microsoft.com/office/drawing/2014/main" id="{CB5CEB99-DAC5-1498-0F1A-C27BFBFA1D97}"/>
              </a:ext>
            </a:extLst>
          </p:cNvPr>
          <p:cNvSpPr txBox="1"/>
          <p:nvPr/>
        </p:nvSpPr>
        <p:spPr>
          <a:xfrm>
            <a:off x="8206618" y="6083904"/>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tx2">
                    <a:lumMod val="76000"/>
                    <a:lumOff val="24000"/>
                  </a:schemeClr>
                </a:solidFill>
              </a:rPr>
              <a:t>Image inspired  by Tim Hopkins </a:t>
            </a:r>
          </a:p>
        </p:txBody>
      </p:sp>
    </p:spTree>
    <p:extLst>
      <p:ext uri="{BB962C8B-B14F-4D97-AF65-F5344CB8AC3E}">
        <p14:creationId xmlns:p14="http://schemas.microsoft.com/office/powerpoint/2010/main" val="28784582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2137492-2517-27F0-D2C8-249266DBBD28}"/>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D77A1D-6ADC-1EF9-55D1-43DD274DC5E0}"/>
              </a:ext>
            </a:extLst>
          </p:cNvPr>
          <p:cNvSpPr>
            <a:spLocks noGrp="1"/>
          </p:cNvSpPr>
          <p:nvPr>
            <p:ph type="title"/>
          </p:nvPr>
        </p:nvSpPr>
        <p:spPr>
          <a:xfrm>
            <a:off x="638882" y="651288"/>
            <a:ext cx="3571810" cy="513423"/>
          </a:xfrm>
        </p:spPr>
        <p:txBody>
          <a:bodyPr vert="horz" lIns="91440" tIns="45720" rIns="91440" bIns="45720" rtlCol="0" anchor="b">
            <a:normAutofit/>
          </a:bodyPr>
          <a:lstStyle/>
          <a:p>
            <a:r>
              <a:rPr lang="en-US" sz="2400" b="1"/>
              <a:t>Emotional noise </a:t>
            </a:r>
            <a:endParaRPr lang="en-US" sz="2400" b="1" kern="1200">
              <a:latin typeface="+mj-lt"/>
            </a:endParaRP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Fabryka Pracownik Przemysł · Darmowy obraz na Pixabay">
            <a:extLst>
              <a:ext uri="{FF2B5EF4-FFF2-40B4-BE49-F238E27FC236}">
                <a16:creationId xmlns:a16="http://schemas.microsoft.com/office/drawing/2014/main" id="{D50E7F58-4A6D-2512-4929-E351DB28CCB5}"/>
              </a:ext>
            </a:extLst>
          </p:cNvPr>
          <p:cNvPicPr>
            <a:picLocks noGrp="1" noChangeAspect="1"/>
          </p:cNvPicPr>
          <p:nvPr>
            <p:ph idx="1"/>
          </p:nvPr>
        </p:nvPicPr>
        <p:blipFill>
          <a:blip r:embed="rId2"/>
          <a:stretch>
            <a:fillRect/>
          </a:stretch>
        </p:blipFill>
        <p:spPr>
          <a:xfrm>
            <a:off x="6637950" y="75"/>
            <a:ext cx="5550408" cy="5550408"/>
          </a:xfrm>
          <a:prstGeom prst="rect">
            <a:avLst/>
          </a:prstGeom>
        </p:spPr>
      </p:pic>
      <p:sp>
        <p:nvSpPr>
          <p:cNvPr id="5" name="Slide Number Placeholder 4">
            <a:extLst>
              <a:ext uri="{FF2B5EF4-FFF2-40B4-BE49-F238E27FC236}">
                <a16:creationId xmlns:a16="http://schemas.microsoft.com/office/drawing/2014/main" id="{EC370569-BB9B-839F-8FD7-6D8A287BDAA8}"/>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454682FA-2E9E-4DCC-AFA0-70701551065F}" type="slidenum">
              <a:rPr lang="en-US" smtClean="0">
                <a:solidFill>
                  <a:schemeClr val="tx1">
                    <a:tint val="75000"/>
                  </a:schemeClr>
                </a:solidFill>
              </a:rPr>
              <a:pPr>
                <a:spcAft>
                  <a:spcPts val="600"/>
                </a:spcAft>
              </a:pPr>
              <a:t>18</a:t>
            </a:fld>
            <a:endParaRPr lang="en-US">
              <a:solidFill>
                <a:schemeClr val="tx1">
                  <a:tint val="75000"/>
                </a:schemeClr>
              </a:solidFill>
            </a:endParaRPr>
          </a:p>
        </p:txBody>
      </p:sp>
      <p:sp>
        <p:nvSpPr>
          <p:cNvPr id="7" name="TextBox 6">
            <a:extLst>
              <a:ext uri="{FF2B5EF4-FFF2-40B4-BE49-F238E27FC236}">
                <a16:creationId xmlns:a16="http://schemas.microsoft.com/office/drawing/2014/main" id="{3C225F4B-7F47-C8F3-3FBC-550863C9CD46}"/>
              </a:ext>
            </a:extLst>
          </p:cNvPr>
          <p:cNvSpPr txBox="1"/>
          <p:nvPr/>
        </p:nvSpPr>
        <p:spPr>
          <a:xfrm>
            <a:off x="973667" y="1711475"/>
            <a:ext cx="6008912"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a:t>Gary feels like he can communicate with Employees.</a:t>
            </a:r>
          </a:p>
          <a:p>
            <a:pPr marL="285750" indent="-285750">
              <a:buFont typeface="Arial"/>
              <a:buChar char="•"/>
            </a:pPr>
            <a:r>
              <a:rPr lang="en-GB" b="1"/>
              <a:t>Employees feel more comfortable in the work place.</a:t>
            </a:r>
          </a:p>
          <a:p>
            <a:pPr marL="285750" indent="-285750">
              <a:buFont typeface="Arial"/>
              <a:buChar char="•"/>
            </a:pPr>
            <a:r>
              <a:rPr lang="en-GB" b="1"/>
              <a:t>Gary fells less stress and the emotional noise its reduced.</a:t>
            </a:r>
          </a:p>
          <a:p>
            <a:pPr marL="285750" indent="-285750">
              <a:buFont typeface="Arial"/>
              <a:buChar char="•"/>
            </a:pPr>
            <a:endParaRPr lang="en-GB" b="1"/>
          </a:p>
          <a:p>
            <a:pPr marL="285750" indent="-285750">
              <a:buFont typeface="Arial"/>
              <a:buChar char="•"/>
            </a:pPr>
            <a:endParaRPr lang="en-GB" b="1"/>
          </a:p>
          <a:p>
            <a:pPr marL="285750" indent="-285750">
              <a:buFont typeface="Arial"/>
              <a:buChar char="•"/>
            </a:pPr>
            <a:endParaRPr lang="en-GB" b="1"/>
          </a:p>
          <a:p>
            <a:pPr marL="285750" indent="-285750">
              <a:buFont typeface="Arial"/>
              <a:buChar char="•"/>
            </a:pPr>
            <a:endParaRPr lang="en-GB" b="1"/>
          </a:p>
          <a:p>
            <a:pPr marL="285750" indent="-285750">
              <a:buFont typeface="Arial"/>
              <a:buChar char="•"/>
            </a:pPr>
            <a:endParaRPr lang="en-GB" b="1"/>
          </a:p>
        </p:txBody>
      </p:sp>
      <p:sp>
        <p:nvSpPr>
          <p:cNvPr id="8" name="TextBox 7">
            <a:extLst>
              <a:ext uri="{FF2B5EF4-FFF2-40B4-BE49-F238E27FC236}">
                <a16:creationId xmlns:a16="http://schemas.microsoft.com/office/drawing/2014/main" id="{06985C78-97E7-0DEB-CC96-2C69248503B0}"/>
              </a:ext>
            </a:extLst>
          </p:cNvPr>
          <p:cNvSpPr txBox="1"/>
          <p:nvPr/>
        </p:nvSpPr>
        <p:spPr>
          <a:xfrm>
            <a:off x="1524000" y="6186714"/>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tx2">
                    <a:lumMod val="76000"/>
                    <a:lumOff val="24000"/>
                  </a:schemeClr>
                </a:solidFill>
              </a:rPr>
              <a:t>Image credit (web searches )</a:t>
            </a:r>
          </a:p>
        </p:txBody>
      </p:sp>
    </p:spTree>
    <p:extLst>
      <p:ext uri="{BB962C8B-B14F-4D97-AF65-F5344CB8AC3E}">
        <p14:creationId xmlns:p14="http://schemas.microsoft.com/office/powerpoint/2010/main" val="41933562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96D5C6-6963-05C5-9214-58B42C92C5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FB2F68-65B7-F3F2-F92E-E57F1F13A61F}"/>
              </a:ext>
            </a:extLst>
          </p:cNvPr>
          <p:cNvSpPr>
            <a:spLocks noGrp="1"/>
          </p:cNvSpPr>
          <p:nvPr>
            <p:ph type="title"/>
          </p:nvPr>
        </p:nvSpPr>
        <p:spPr/>
        <p:txBody>
          <a:bodyPr/>
          <a:lstStyle/>
          <a:p>
            <a:r>
              <a:rPr lang="en-GB"/>
              <a:t>Conclusion </a:t>
            </a:r>
          </a:p>
        </p:txBody>
      </p:sp>
      <p:sp>
        <p:nvSpPr>
          <p:cNvPr id="3" name="Content Placeholder 2">
            <a:extLst>
              <a:ext uri="{FF2B5EF4-FFF2-40B4-BE49-F238E27FC236}">
                <a16:creationId xmlns:a16="http://schemas.microsoft.com/office/drawing/2014/main" id="{D7EDCB22-3A1F-1CC3-0EF1-7A0B16A9448C}"/>
              </a:ext>
            </a:extLst>
          </p:cNvPr>
          <p:cNvSpPr>
            <a:spLocks noGrp="1"/>
          </p:cNvSpPr>
          <p:nvPr>
            <p:ph idx="1"/>
          </p:nvPr>
        </p:nvSpPr>
        <p:spPr/>
        <p:txBody>
          <a:bodyPr vert="horz" lIns="91440" tIns="45720" rIns="91440" bIns="45720" rtlCol="0" anchor="t">
            <a:normAutofit/>
          </a:bodyPr>
          <a:lstStyle/>
          <a:p>
            <a:r>
              <a:rPr lang="en-GB" sz="2000" b="1"/>
              <a:t>Emotional noise can cause conflicts, stress anger and often leads to shouting</a:t>
            </a:r>
            <a:r>
              <a:rPr lang="en-GB" sz="2000"/>
              <a:t>. </a:t>
            </a:r>
          </a:p>
          <a:p>
            <a:r>
              <a:rPr lang="en-GB" sz="2000" b="1"/>
              <a:t>Disconnection causes emotional barriers, making it harder  to care about  or understand   the person point of view. </a:t>
            </a:r>
          </a:p>
          <a:p>
            <a:r>
              <a:rPr lang="en-GB" sz="2000" b="1"/>
              <a:t>Problem Analysis using  Berlo diagram .</a:t>
            </a:r>
          </a:p>
          <a:p>
            <a:r>
              <a:rPr lang="en-GB" sz="2000" b="1"/>
              <a:t>Message its sent but can't be decoded  by employees. </a:t>
            </a:r>
          </a:p>
          <a:p>
            <a:r>
              <a:rPr lang="en-GB" sz="2000" b="1"/>
              <a:t>Solution new signs in place visual and written in different languages.</a:t>
            </a:r>
          </a:p>
          <a:p>
            <a:r>
              <a:rPr lang="en-GB" sz="2000" b="1"/>
              <a:t>Gary and employees have a better understanding now trough translation.</a:t>
            </a:r>
          </a:p>
          <a:p>
            <a:endParaRPr lang="en-GB" sz="2000" b="1"/>
          </a:p>
          <a:p>
            <a:endParaRPr lang="en-GB" sz="2000" b="1"/>
          </a:p>
        </p:txBody>
      </p:sp>
      <p:sp>
        <p:nvSpPr>
          <p:cNvPr id="5" name="Slide Number Placeholder 4">
            <a:extLst>
              <a:ext uri="{FF2B5EF4-FFF2-40B4-BE49-F238E27FC236}">
                <a16:creationId xmlns:a16="http://schemas.microsoft.com/office/drawing/2014/main" id="{0C03DBDE-4781-61DD-5113-FB82C627D944}"/>
              </a:ext>
            </a:extLst>
          </p:cNvPr>
          <p:cNvSpPr>
            <a:spLocks noGrp="1"/>
          </p:cNvSpPr>
          <p:nvPr>
            <p:ph type="sldNum" sz="quarter" idx="12"/>
          </p:nvPr>
        </p:nvSpPr>
        <p:spPr/>
        <p:txBody>
          <a:bodyPr/>
          <a:lstStyle/>
          <a:p>
            <a:fld id="{454682FA-2E9E-4DCC-AFA0-70701551065F}" type="slidenum">
              <a:rPr lang="en-GB" smtClean="0"/>
              <a:t>19</a:t>
            </a:fld>
            <a:endParaRPr lang="en-GB"/>
          </a:p>
        </p:txBody>
      </p:sp>
    </p:spTree>
    <p:extLst>
      <p:ext uri="{BB962C8B-B14F-4D97-AF65-F5344CB8AC3E}">
        <p14:creationId xmlns:p14="http://schemas.microsoft.com/office/powerpoint/2010/main" val="15894901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F838B3-A991-22BD-944E-7970C7F587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121EC4-ED71-782F-7E34-61A648971FC5}"/>
              </a:ext>
            </a:extLst>
          </p:cNvPr>
          <p:cNvSpPr>
            <a:spLocks noGrp="1"/>
          </p:cNvSpPr>
          <p:nvPr>
            <p:ph type="title"/>
          </p:nvPr>
        </p:nvSpPr>
        <p:spPr/>
        <p:txBody>
          <a:bodyPr/>
          <a:lstStyle/>
          <a:p>
            <a:r>
              <a:rPr lang="en-GB"/>
              <a:t>BARRIER 4</a:t>
            </a:r>
          </a:p>
        </p:txBody>
      </p:sp>
      <p:sp>
        <p:nvSpPr>
          <p:cNvPr id="3" name="Content Placeholder 2">
            <a:extLst>
              <a:ext uri="{FF2B5EF4-FFF2-40B4-BE49-F238E27FC236}">
                <a16:creationId xmlns:a16="http://schemas.microsoft.com/office/drawing/2014/main" id="{C046C986-4ED0-85AB-9D6C-8C9CFCD2614D}"/>
              </a:ext>
            </a:extLst>
          </p:cNvPr>
          <p:cNvSpPr>
            <a:spLocks noGrp="1"/>
          </p:cNvSpPr>
          <p:nvPr>
            <p:ph idx="1"/>
          </p:nvPr>
        </p:nvSpPr>
        <p:spPr/>
        <p:txBody>
          <a:bodyPr/>
          <a:lstStyle/>
          <a:p>
            <a:r>
              <a:rPr lang="en-GB"/>
              <a:t>Description</a:t>
            </a:r>
          </a:p>
        </p:txBody>
      </p:sp>
      <p:sp>
        <p:nvSpPr>
          <p:cNvPr id="5" name="Slide Number Placeholder 4">
            <a:extLst>
              <a:ext uri="{FF2B5EF4-FFF2-40B4-BE49-F238E27FC236}">
                <a16:creationId xmlns:a16="http://schemas.microsoft.com/office/drawing/2014/main" id="{5E44E8B2-D575-6FFE-F548-7EA3A9ABB629}"/>
              </a:ext>
            </a:extLst>
          </p:cNvPr>
          <p:cNvSpPr>
            <a:spLocks noGrp="1"/>
          </p:cNvSpPr>
          <p:nvPr>
            <p:ph type="sldNum" sz="quarter" idx="12"/>
          </p:nvPr>
        </p:nvSpPr>
        <p:spPr/>
        <p:txBody>
          <a:bodyPr/>
          <a:lstStyle/>
          <a:p>
            <a:fld id="{454682FA-2E9E-4DCC-AFA0-70701551065F}" type="slidenum">
              <a:rPr lang="en-GB" smtClean="0"/>
              <a:t>20</a:t>
            </a:fld>
            <a:endParaRPr lang="en-GB"/>
          </a:p>
        </p:txBody>
      </p:sp>
    </p:spTree>
    <p:extLst>
      <p:ext uri="{BB962C8B-B14F-4D97-AF65-F5344CB8AC3E}">
        <p14:creationId xmlns:p14="http://schemas.microsoft.com/office/powerpoint/2010/main" val="5715275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B100F-16C4-1AF2-8DCE-93F2EABB06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CABA2C-2512-605D-23FD-ED9CB55FD07D}"/>
              </a:ext>
            </a:extLst>
          </p:cNvPr>
          <p:cNvSpPr>
            <a:spLocks noGrp="1"/>
          </p:cNvSpPr>
          <p:nvPr>
            <p:ph type="title"/>
          </p:nvPr>
        </p:nvSpPr>
        <p:spPr/>
        <p:txBody>
          <a:bodyPr/>
          <a:lstStyle/>
          <a:p>
            <a:r>
              <a:rPr lang="en-GB"/>
              <a:t>BARRIER 4</a:t>
            </a:r>
          </a:p>
        </p:txBody>
      </p:sp>
      <p:sp>
        <p:nvSpPr>
          <p:cNvPr id="3" name="Content Placeholder 2">
            <a:extLst>
              <a:ext uri="{FF2B5EF4-FFF2-40B4-BE49-F238E27FC236}">
                <a16:creationId xmlns:a16="http://schemas.microsoft.com/office/drawing/2014/main" id="{2498DE05-0962-D680-9AF1-34C8EE322EB0}"/>
              </a:ext>
            </a:extLst>
          </p:cNvPr>
          <p:cNvSpPr>
            <a:spLocks noGrp="1"/>
          </p:cNvSpPr>
          <p:nvPr>
            <p:ph idx="1"/>
          </p:nvPr>
        </p:nvSpPr>
        <p:spPr/>
        <p:txBody>
          <a:bodyPr/>
          <a:lstStyle/>
          <a:p>
            <a:r>
              <a:rPr lang="en-GB"/>
              <a:t>Analysis using communication model (S and W; Sch; B?)</a:t>
            </a:r>
          </a:p>
        </p:txBody>
      </p:sp>
      <p:sp>
        <p:nvSpPr>
          <p:cNvPr id="5" name="Slide Number Placeholder 4">
            <a:extLst>
              <a:ext uri="{FF2B5EF4-FFF2-40B4-BE49-F238E27FC236}">
                <a16:creationId xmlns:a16="http://schemas.microsoft.com/office/drawing/2014/main" id="{550E1488-9C8D-8854-1537-D11E1EC6CDD8}"/>
              </a:ext>
            </a:extLst>
          </p:cNvPr>
          <p:cNvSpPr>
            <a:spLocks noGrp="1"/>
          </p:cNvSpPr>
          <p:nvPr>
            <p:ph type="sldNum" sz="quarter" idx="12"/>
          </p:nvPr>
        </p:nvSpPr>
        <p:spPr/>
        <p:txBody>
          <a:bodyPr/>
          <a:lstStyle/>
          <a:p>
            <a:fld id="{454682FA-2E9E-4DCC-AFA0-70701551065F}" type="slidenum">
              <a:rPr lang="en-GB" smtClean="0"/>
              <a:t>21</a:t>
            </a:fld>
            <a:endParaRPr lang="en-GB"/>
          </a:p>
        </p:txBody>
      </p:sp>
    </p:spTree>
    <p:extLst>
      <p:ext uri="{BB962C8B-B14F-4D97-AF65-F5344CB8AC3E}">
        <p14:creationId xmlns:p14="http://schemas.microsoft.com/office/powerpoint/2010/main" val="2498061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7E0F63-663C-6922-A984-02FC30D487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33BCF5-B400-D803-0955-AA661B14D5D9}"/>
              </a:ext>
            </a:extLst>
          </p:cNvPr>
          <p:cNvSpPr>
            <a:spLocks noGrp="1"/>
          </p:cNvSpPr>
          <p:nvPr>
            <p:ph type="title"/>
          </p:nvPr>
        </p:nvSpPr>
        <p:spPr/>
        <p:txBody>
          <a:bodyPr/>
          <a:lstStyle/>
          <a:p>
            <a:r>
              <a:rPr lang="en-GB"/>
              <a:t>BARRIER 4</a:t>
            </a:r>
          </a:p>
        </p:txBody>
      </p:sp>
      <p:sp>
        <p:nvSpPr>
          <p:cNvPr id="3" name="Content Placeholder 2">
            <a:extLst>
              <a:ext uri="{FF2B5EF4-FFF2-40B4-BE49-F238E27FC236}">
                <a16:creationId xmlns:a16="http://schemas.microsoft.com/office/drawing/2014/main" id="{799ABDED-8F5D-73FF-2583-07D7253D4833}"/>
              </a:ext>
            </a:extLst>
          </p:cNvPr>
          <p:cNvSpPr>
            <a:spLocks noGrp="1"/>
          </p:cNvSpPr>
          <p:nvPr>
            <p:ph idx="1"/>
          </p:nvPr>
        </p:nvSpPr>
        <p:spPr/>
        <p:txBody>
          <a:bodyPr/>
          <a:lstStyle/>
          <a:p>
            <a:pPr marL="0" indent="0">
              <a:buNone/>
            </a:pPr>
            <a:r>
              <a:rPr lang="en-GB"/>
              <a:t>Describe Solution using words and images as required</a:t>
            </a:r>
          </a:p>
        </p:txBody>
      </p:sp>
      <p:sp>
        <p:nvSpPr>
          <p:cNvPr id="5" name="Slide Number Placeholder 4">
            <a:extLst>
              <a:ext uri="{FF2B5EF4-FFF2-40B4-BE49-F238E27FC236}">
                <a16:creationId xmlns:a16="http://schemas.microsoft.com/office/drawing/2014/main" id="{CCFA21AA-EED1-1BA9-2505-02BF68205593}"/>
              </a:ext>
            </a:extLst>
          </p:cNvPr>
          <p:cNvSpPr>
            <a:spLocks noGrp="1"/>
          </p:cNvSpPr>
          <p:nvPr>
            <p:ph type="sldNum" sz="quarter" idx="12"/>
          </p:nvPr>
        </p:nvSpPr>
        <p:spPr/>
        <p:txBody>
          <a:bodyPr/>
          <a:lstStyle/>
          <a:p>
            <a:fld id="{454682FA-2E9E-4DCC-AFA0-70701551065F}" type="slidenum">
              <a:rPr lang="en-GB" smtClean="0"/>
              <a:t>22</a:t>
            </a:fld>
            <a:endParaRPr lang="en-GB"/>
          </a:p>
        </p:txBody>
      </p:sp>
    </p:spTree>
    <p:extLst>
      <p:ext uri="{BB962C8B-B14F-4D97-AF65-F5344CB8AC3E}">
        <p14:creationId xmlns:p14="http://schemas.microsoft.com/office/powerpoint/2010/main" val="34567994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E0C999-FBB0-C2C0-EFFD-AC24C3B926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28CA76-3047-A4F1-D3D6-64F32996A128}"/>
              </a:ext>
            </a:extLst>
          </p:cNvPr>
          <p:cNvSpPr>
            <a:spLocks noGrp="1"/>
          </p:cNvSpPr>
          <p:nvPr>
            <p:ph type="title"/>
          </p:nvPr>
        </p:nvSpPr>
        <p:spPr/>
        <p:txBody>
          <a:bodyPr/>
          <a:lstStyle/>
          <a:p>
            <a:r>
              <a:rPr lang="en-GB"/>
              <a:t>BARRIER 4</a:t>
            </a:r>
          </a:p>
        </p:txBody>
      </p:sp>
      <p:sp>
        <p:nvSpPr>
          <p:cNvPr id="3" name="Content Placeholder 2">
            <a:extLst>
              <a:ext uri="{FF2B5EF4-FFF2-40B4-BE49-F238E27FC236}">
                <a16:creationId xmlns:a16="http://schemas.microsoft.com/office/drawing/2014/main" id="{500F4DE1-C7E2-5D3D-4E13-BD692CF08A3F}"/>
              </a:ext>
            </a:extLst>
          </p:cNvPr>
          <p:cNvSpPr>
            <a:spLocks noGrp="1"/>
          </p:cNvSpPr>
          <p:nvPr>
            <p:ph idx="1"/>
          </p:nvPr>
        </p:nvSpPr>
        <p:spPr/>
        <p:txBody>
          <a:bodyPr/>
          <a:lstStyle/>
          <a:p>
            <a:r>
              <a:rPr lang="en-GB"/>
              <a:t>Solution using communication model (S and W; Sch; B?)</a:t>
            </a:r>
          </a:p>
        </p:txBody>
      </p:sp>
      <p:sp>
        <p:nvSpPr>
          <p:cNvPr id="5" name="Slide Number Placeholder 4">
            <a:extLst>
              <a:ext uri="{FF2B5EF4-FFF2-40B4-BE49-F238E27FC236}">
                <a16:creationId xmlns:a16="http://schemas.microsoft.com/office/drawing/2014/main" id="{D8BE51F1-E895-BC7F-002B-D65A9B52884B}"/>
              </a:ext>
            </a:extLst>
          </p:cNvPr>
          <p:cNvSpPr>
            <a:spLocks noGrp="1"/>
          </p:cNvSpPr>
          <p:nvPr>
            <p:ph type="sldNum" sz="quarter" idx="12"/>
          </p:nvPr>
        </p:nvSpPr>
        <p:spPr/>
        <p:txBody>
          <a:bodyPr/>
          <a:lstStyle/>
          <a:p>
            <a:fld id="{454682FA-2E9E-4DCC-AFA0-70701551065F}" type="slidenum">
              <a:rPr lang="en-GB" smtClean="0"/>
              <a:t>23</a:t>
            </a:fld>
            <a:endParaRPr lang="en-GB"/>
          </a:p>
        </p:txBody>
      </p:sp>
    </p:spTree>
    <p:extLst>
      <p:ext uri="{BB962C8B-B14F-4D97-AF65-F5344CB8AC3E}">
        <p14:creationId xmlns:p14="http://schemas.microsoft.com/office/powerpoint/2010/main" val="6053116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C2C7EB-A4F4-38AA-952C-CF325C753E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C32F89-67FB-C4AB-DDA8-5B769443C09A}"/>
              </a:ext>
            </a:extLst>
          </p:cNvPr>
          <p:cNvSpPr>
            <a:spLocks noGrp="1"/>
          </p:cNvSpPr>
          <p:nvPr>
            <p:ph type="title"/>
          </p:nvPr>
        </p:nvSpPr>
        <p:spPr/>
        <p:txBody>
          <a:bodyPr/>
          <a:lstStyle/>
          <a:p>
            <a:r>
              <a:rPr lang="en-GB"/>
              <a:t>BARRIER 4</a:t>
            </a:r>
          </a:p>
        </p:txBody>
      </p:sp>
      <p:sp>
        <p:nvSpPr>
          <p:cNvPr id="3" name="Content Placeholder 2">
            <a:extLst>
              <a:ext uri="{FF2B5EF4-FFF2-40B4-BE49-F238E27FC236}">
                <a16:creationId xmlns:a16="http://schemas.microsoft.com/office/drawing/2014/main" id="{B49B9CC3-9060-96A3-5030-10DC76B6DDB0}"/>
              </a:ext>
            </a:extLst>
          </p:cNvPr>
          <p:cNvSpPr>
            <a:spLocks noGrp="1"/>
          </p:cNvSpPr>
          <p:nvPr>
            <p:ph idx="1"/>
          </p:nvPr>
        </p:nvSpPr>
        <p:spPr/>
        <p:txBody>
          <a:bodyPr/>
          <a:lstStyle/>
          <a:p>
            <a:r>
              <a:rPr lang="en-GB"/>
              <a:t>Conclusion</a:t>
            </a:r>
          </a:p>
        </p:txBody>
      </p:sp>
      <p:sp>
        <p:nvSpPr>
          <p:cNvPr id="5" name="Slide Number Placeholder 4">
            <a:extLst>
              <a:ext uri="{FF2B5EF4-FFF2-40B4-BE49-F238E27FC236}">
                <a16:creationId xmlns:a16="http://schemas.microsoft.com/office/drawing/2014/main" id="{F7B7193B-8BE3-808B-0A6D-B4C99FDAAE60}"/>
              </a:ext>
            </a:extLst>
          </p:cNvPr>
          <p:cNvSpPr>
            <a:spLocks noGrp="1"/>
          </p:cNvSpPr>
          <p:nvPr>
            <p:ph type="sldNum" sz="quarter" idx="12"/>
          </p:nvPr>
        </p:nvSpPr>
        <p:spPr/>
        <p:txBody>
          <a:bodyPr/>
          <a:lstStyle/>
          <a:p>
            <a:fld id="{454682FA-2E9E-4DCC-AFA0-70701551065F}" type="slidenum">
              <a:rPr lang="en-GB" smtClean="0"/>
              <a:t>24</a:t>
            </a:fld>
            <a:endParaRPr lang="en-GB"/>
          </a:p>
        </p:txBody>
      </p:sp>
    </p:spTree>
    <p:extLst>
      <p:ext uri="{BB962C8B-B14F-4D97-AF65-F5344CB8AC3E}">
        <p14:creationId xmlns:p14="http://schemas.microsoft.com/office/powerpoint/2010/main" val="26792145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7A862D-5BE8-B13E-B35B-B4CFAEB351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825CDA-3556-A818-9398-213BFEFC27D6}"/>
              </a:ext>
            </a:extLst>
          </p:cNvPr>
          <p:cNvSpPr>
            <a:spLocks noGrp="1"/>
          </p:cNvSpPr>
          <p:nvPr>
            <p:ph type="title"/>
          </p:nvPr>
        </p:nvSpPr>
        <p:spPr/>
        <p:txBody>
          <a:bodyPr/>
          <a:lstStyle/>
          <a:p>
            <a:r>
              <a:rPr lang="en-GB"/>
              <a:t>BARRIER 5</a:t>
            </a:r>
          </a:p>
        </p:txBody>
      </p:sp>
      <p:sp>
        <p:nvSpPr>
          <p:cNvPr id="3" name="Content Placeholder 2">
            <a:extLst>
              <a:ext uri="{FF2B5EF4-FFF2-40B4-BE49-F238E27FC236}">
                <a16:creationId xmlns:a16="http://schemas.microsoft.com/office/drawing/2014/main" id="{AE3F135E-D528-E6DE-2EF4-620C82F06DD2}"/>
              </a:ext>
            </a:extLst>
          </p:cNvPr>
          <p:cNvSpPr>
            <a:spLocks noGrp="1"/>
          </p:cNvSpPr>
          <p:nvPr>
            <p:ph idx="1"/>
          </p:nvPr>
        </p:nvSpPr>
        <p:spPr>
          <a:xfrm>
            <a:off x="838200" y="1710607"/>
            <a:ext cx="6993148" cy="5113336"/>
          </a:xfrm>
        </p:spPr>
        <p:txBody>
          <a:bodyPr vert="horz" lIns="91440" tIns="45720" rIns="91440" bIns="45720" rtlCol="0" anchor="t">
            <a:normAutofit/>
          </a:bodyPr>
          <a:lstStyle/>
          <a:p>
            <a:r>
              <a:rPr lang="en-GB" sz="1800">
                <a:latin typeface="Arial"/>
                <a:cs typeface="Arial"/>
              </a:rPr>
              <a:t>Flight Food Ltd, a medium –size manufacture and supplier of ready meals to airlines, has faced </a:t>
            </a:r>
            <a:endParaRPr lang="en-US" sz="1800">
              <a:latin typeface="Arial"/>
              <a:cs typeface="Arial"/>
            </a:endParaRPr>
          </a:p>
          <a:p>
            <a:r>
              <a:rPr lang="en-GB" sz="1800">
                <a:latin typeface="Arial"/>
                <a:cs typeface="Arial"/>
              </a:rPr>
              <a:t>Decline market share despite efforts to grow, airline have raised repeated complains: =</a:t>
            </a:r>
            <a:endParaRPr lang="en-US" sz="1800">
              <a:latin typeface="Arial"/>
              <a:cs typeface="Arial"/>
            </a:endParaRPr>
          </a:p>
          <a:p>
            <a:pPr marL="0" indent="0">
              <a:buNone/>
            </a:pPr>
            <a:endParaRPr lang="en-GB" sz="1800">
              <a:latin typeface="Arial"/>
              <a:cs typeface="Arial"/>
            </a:endParaRPr>
          </a:p>
          <a:p>
            <a:r>
              <a:rPr lang="en-GB" sz="1800">
                <a:latin typeface="Arial"/>
                <a:cs typeface="Arial"/>
              </a:rPr>
              <a:t>Cultural and language</a:t>
            </a:r>
            <a:endParaRPr lang="en-US" sz="1800">
              <a:latin typeface="Arial"/>
              <a:cs typeface="Arial"/>
            </a:endParaRPr>
          </a:p>
          <a:p>
            <a:r>
              <a:rPr lang="en-GB" sz="1800">
                <a:latin typeface="Arial"/>
                <a:cs typeface="Arial"/>
              </a:rPr>
              <a:t>The workforce comprises individuals from six distinct cultural background</a:t>
            </a:r>
            <a:endParaRPr lang="en-US" sz="1800">
              <a:latin typeface="Arial"/>
              <a:cs typeface="Arial"/>
            </a:endParaRPr>
          </a:p>
          <a:p>
            <a:r>
              <a:rPr lang="en-GB" sz="1800">
                <a:latin typeface="Arial"/>
                <a:cs typeface="Arial"/>
              </a:rPr>
              <a:t>Collectively speaking five or more languages. English proficiency varies widely, so critical </a:t>
            </a:r>
            <a:endParaRPr lang="en-US" sz="1800">
              <a:latin typeface="Arial"/>
              <a:cs typeface="Arial"/>
            </a:endParaRPr>
          </a:p>
          <a:p>
            <a:r>
              <a:rPr lang="en-GB" sz="1800">
                <a:latin typeface="Arial"/>
                <a:cs typeface="Arial"/>
              </a:rPr>
              <a:t>instructions are frequently misunderstood or not understood at all. As floor manager, Gary has reported that language barriers are his single greatest challenge- despite his expertise, he struggles</a:t>
            </a:r>
            <a:endParaRPr lang="en-US" sz="1800">
              <a:latin typeface="Arial"/>
              <a:cs typeface="Arial"/>
            </a:endParaRPr>
          </a:p>
          <a:p>
            <a:r>
              <a:rPr lang="en-GB" sz="1800">
                <a:latin typeface="Arial"/>
                <a:cs typeface="Arial"/>
              </a:rPr>
              <a:t>to convoy operational instructions and must rely on visual aids and personal supervision, which remain insufficient.</a:t>
            </a:r>
            <a:endParaRPr lang="en-US" sz="1800">
              <a:latin typeface="Arial"/>
              <a:cs typeface="Arial"/>
            </a:endParaRPr>
          </a:p>
          <a:p>
            <a:endParaRPr lang="en-GB">
              <a:latin typeface="Aptos"/>
              <a:cs typeface="Arial"/>
            </a:endParaRPr>
          </a:p>
          <a:p>
            <a:endParaRPr lang="en-GB" sz="1800">
              <a:latin typeface="Arial"/>
              <a:cs typeface="Arial"/>
            </a:endParaRPr>
          </a:p>
          <a:p>
            <a:endParaRPr lang="en-GB" sz="1800">
              <a:latin typeface="Arial"/>
              <a:cs typeface="Arial"/>
            </a:endParaRPr>
          </a:p>
          <a:p>
            <a:endParaRPr lang="en-GB" sz="1800">
              <a:latin typeface="Arial"/>
              <a:cs typeface="Arial"/>
            </a:endParaRPr>
          </a:p>
          <a:p>
            <a:endParaRPr lang="en-GB" sz="1800">
              <a:latin typeface="Arial"/>
              <a:cs typeface="Arial"/>
            </a:endParaRPr>
          </a:p>
          <a:p>
            <a:endParaRPr lang="en-GB" sz="1800">
              <a:latin typeface="Arial"/>
              <a:cs typeface="Arial"/>
            </a:endParaRPr>
          </a:p>
          <a:p>
            <a:endParaRPr lang="en-GB" sz="1800">
              <a:latin typeface="Arial"/>
              <a:cs typeface="Arial"/>
            </a:endParaRPr>
          </a:p>
          <a:p>
            <a:endParaRPr lang="en-GB" sz="1800">
              <a:latin typeface="Arial"/>
              <a:cs typeface="Arial"/>
            </a:endParaRPr>
          </a:p>
          <a:p>
            <a:endParaRPr lang="en-GB" sz="1800">
              <a:latin typeface="Arial"/>
              <a:cs typeface="Arial"/>
            </a:endParaRPr>
          </a:p>
          <a:p>
            <a:endParaRPr lang="en-GB" sz="1800">
              <a:latin typeface="Arial"/>
              <a:cs typeface="Arial"/>
            </a:endParaRPr>
          </a:p>
          <a:p>
            <a:endParaRPr lang="en-GB" sz="1800">
              <a:latin typeface="Arial"/>
              <a:cs typeface="Arial"/>
            </a:endParaRPr>
          </a:p>
          <a:p>
            <a:endParaRPr lang="en-GB">
              <a:latin typeface="Aptos" panose="02110004020202020204"/>
              <a:cs typeface="Arial"/>
            </a:endParaRPr>
          </a:p>
          <a:p>
            <a:endParaRPr lang="en-GB">
              <a:latin typeface="Aptos" panose="02110004020202020204"/>
              <a:cs typeface="Arial"/>
            </a:endParaRPr>
          </a:p>
          <a:p>
            <a:endParaRPr lang="en-GB">
              <a:latin typeface="Aptos" panose="02110004020202020204"/>
              <a:cs typeface="Arial"/>
            </a:endParaRPr>
          </a:p>
        </p:txBody>
      </p:sp>
      <p:sp>
        <p:nvSpPr>
          <p:cNvPr id="5" name="Slide Number Placeholder 4">
            <a:extLst>
              <a:ext uri="{FF2B5EF4-FFF2-40B4-BE49-F238E27FC236}">
                <a16:creationId xmlns:a16="http://schemas.microsoft.com/office/drawing/2014/main" id="{F3F8AC60-A014-A420-235F-C39721A91AA1}"/>
              </a:ext>
            </a:extLst>
          </p:cNvPr>
          <p:cNvSpPr>
            <a:spLocks noGrp="1"/>
          </p:cNvSpPr>
          <p:nvPr>
            <p:ph type="sldNum" sz="quarter" idx="12"/>
          </p:nvPr>
        </p:nvSpPr>
        <p:spPr/>
        <p:txBody>
          <a:bodyPr/>
          <a:lstStyle/>
          <a:p>
            <a:fld id="{454682FA-2E9E-4DCC-AFA0-70701551065F}" type="slidenum">
              <a:rPr lang="en-GB" smtClean="0"/>
              <a:t>25</a:t>
            </a:fld>
            <a:endParaRPr lang="en-GB"/>
          </a:p>
        </p:txBody>
      </p:sp>
      <p:pic>
        <p:nvPicPr>
          <p:cNvPr id="6" name="Graphic 5">
            <a:extLst>
              <a:ext uri="{FF2B5EF4-FFF2-40B4-BE49-F238E27FC236}">
                <a16:creationId xmlns:a16="http://schemas.microsoft.com/office/drawing/2014/main" id="{F04875FA-7BF5-0C6E-F837-0DEB997FC842}"/>
              </a:ext>
            </a:extLst>
          </p:cNvPr>
          <p:cNvPicPr>
            <a:picLocks noChangeAspect="1"/>
            <a:extLst>
              <a:ext uri="{51228E76-BA90-4043-B771-695A4F85340A}">
                <alf:liveFeedProps xmlns:alf="http://schemas.microsoft.com/office/drawing/2021/livefeed"/>
              </a:ext>
            </a:extLst>
          </p:cNvPicPr>
          <p:nvPr/>
        </p:nvPicPr>
        <p:blipFill>
          <a:blip>
            <a:extLst>
              <a:ext uri="{96DAC541-7B7A-43D3-8B79-37D633B846F1}">
                <asvg:svgBlip xmlns:asvg="http://schemas.microsoft.com/office/drawing/2016/SVG/main" r:embed="rId2"/>
              </a:ext>
            </a:extLst>
          </a:blip>
          <a:stretch>
            <a:fillRect/>
          </a:stretch>
        </p:blipFill>
        <p:spPr>
          <a:xfrm>
            <a:off x="13209161" y="-2306610"/>
            <a:ext cx="2057400" cy="2057400"/>
          </a:xfrm>
          <a:prstGeom prst="ellipse">
            <a:avLst/>
          </a:prstGeom>
        </p:spPr>
      </p:pic>
      <p:pic>
        <p:nvPicPr>
          <p:cNvPr id="7" name="Graphic 6">
            <a:extLst>
              <a:ext uri="{FF2B5EF4-FFF2-40B4-BE49-F238E27FC236}">
                <a16:creationId xmlns:a16="http://schemas.microsoft.com/office/drawing/2014/main" id="{67C01475-48BD-810F-11F3-253427EE9E8F}"/>
              </a:ext>
            </a:extLst>
          </p:cNvPr>
          <p:cNvPicPr>
            <a:picLocks noChangeAspect="1"/>
            <a:extLst>
              <a:ext uri="{51228E76-BA90-4043-B771-695A4F85340A}">
                <alf:liveFeedProps xmlns:alf="http://schemas.microsoft.com/office/drawing/2021/livefeed"/>
              </a:ext>
            </a:extLst>
          </p:cNvPicPr>
          <p:nvPr/>
        </p:nvPicPr>
        <p:blipFill>
          <a:blip>
            <a:extLst>
              <a:ext uri="{96DAC541-7B7A-43D3-8B79-37D633B846F1}">
                <asvg:svgBlip xmlns:asvg="http://schemas.microsoft.com/office/drawing/2016/SVG/main" r:embed="rId2"/>
              </a:ext>
            </a:extLst>
          </a:blip>
          <a:stretch>
            <a:fillRect/>
          </a:stretch>
        </p:blipFill>
        <p:spPr>
          <a:xfrm rot="2640000">
            <a:off x="11206190" y="-1921982"/>
            <a:ext cx="1817915" cy="1752600"/>
          </a:xfrm>
          <a:prstGeom prst="ellipse">
            <a:avLst/>
          </a:prstGeom>
        </p:spPr>
      </p:pic>
      <p:pic>
        <p:nvPicPr>
          <p:cNvPr id="4" name="Picture 3">
            <a:extLst>
              <a:ext uri="{FF2B5EF4-FFF2-40B4-BE49-F238E27FC236}">
                <a16:creationId xmlns:a16="http://schemas.microsoft.com/office/drawing/2014/main" id="{6F400B45-81DC-BAED-8964-240C69576E3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835660" y="1027982"/>
            <a:ext cx="3694981" cy="2242868"/>
          </a:xfrm>
          <a:prstGeom prst="rect">
            <a:avLst/>
          </a:prstGeom>
        </p:spPr>
      </p:pic>
      <p:pic>
        <p:nvPicPr>
          <p:cNvPr id="10" name="Picture 9">
            <a:extLst>
              <a:ext uri="{FF2B5EF4-FFF2-40B4-BE49-F238E27FC236}">
                <a16:creationId xmlns:a16="http://schemas.microsoft.com/office/drawing/2014/main" id="{4A2B81D0-EDA7-C3B7-B47A-3C69E3249CCF}"/>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7846732" y="3434031"/>
            <a:ext cx="3701591" cy="3081069"/>
          </a:xfrm>
          <a:prstGeom prst="rect">
            <a:avLst/>
          </a:prstGeom>
        </p:spPr>
      </p:pic>
    </p:spTree>
    <p:extLst>
      <p:ext uri="{BB962C8B-B14F-4D97-AF65-F5344CB8AC3E}">
        <p14:creationId xmlns:p14="http://schemas.microsoft.com/office/powerpoint/2010/main" val="32369565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07CECA-3B11-EB1A-D81F-1F1A3A8375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E9483E-724E-F6B4-8C1D-58974E19B155}"/>
              </a:ext>
            </a:extLst>
          </p:cNvPr>
          <p:cNvSpPr>
            <a:spLocks noGrp="1"/>
          </p:cNvSpPr>
          <p:nvPr>
            <p:ph type="title"/>
          </p:nvPr>
        </p:nvSpPr>
        <p:spPr/>
        <p:txBody>
          <a:bodyPr/>
          <a:lstStyle/>
          <a:p>
            <a:r>
              <a:rPr lang="en-GB"/>
              <a:t>BARRIER 5</a:t>
            </a:r>
          </a:p>
        </p:txBody>
      </p:sp>
      <p:sp>
        <p:nvSpPr>
          <p:cNvPr id="3" name="Content Placeholder 2">
            <a:extLst>
              <a:ext uri="{FF2B5EF4-FFF2-40B4-BE49-F238E27FC236}">
                <a16:creationId xmlns:a16="http://schemas.microsoft.com/office/drawing/2014/main" id="{1DE0E139-876D-1124-721F-EA9A95203056}"/>
              </a:ext>
            </a:extLst>
          </p:cNvPr>
          <p:cNvSpPr>
            <a:spLocks noGrp="1"/>
          </p:cNvSpPr>
          <p:nvPr>
            <p:ph idx="1"/>
          </p:nvPr>
        </p:nvSpPr>
        <p:spPr/>
        <p:txBody>
          <a:bodyPr vert="horz" lIns="91440" tIns="45720" rIns="91440" bIns="45720" rtlCol="0" anchor="t">
            <a:normAutofit/>
          </a:bodyPr>
          <a:lstStyle/>
          <a:p>
            <a:pPr marL="0" indent="0">
              <a:buNone/>
            </a:pPr>
            <a:endParaRPr lang="en-GB"/>
          </a:p>
          <a:p>
            <a:pPr marL="0" indent="0">
              <a:buNone/>
            </a:pPr>
            <a:endParaRPr lang="en-GB"/>
          </a:p>
          <a:p>
            <a:pPr marL="0" indent="0">
              <a:buNone/>
            </a:pPr>
            <a:r>
              <a:rPr lang="en-GB"/>
              <a:t>                    </a:t>
            </a:r>
          </a:p>
          <a:p>
            <a:pPr marL="0" indent="0">
              <a:buNone/>
            </a:pPr>
            <a:r>
              <a:rPr lang="en-GB"/>
              <a:t>              </a:t>
            </a:r>
          </a:p>
          <a:p>
            <a:pPr marL="0" indent="0">
              <a:buNone/>
            </a:pPr>
            <a:r>
              <a:rPr lang="en-GB"/>
              <a:t>                     </a:t>
            </a:r>
          </a:p>
        </p:txBody>
      </p:sp>
      <p:sp>
        <p:nvSpPr>
          <p:cNvPr id="5" name="Slide Number Placeholder 4">
            <a:extLst>
              <a:ext uri="{FF2B5EF4-FFF2-40B4-BE49-F238E27FC236}">
                <a16:creationId xmlns:a16="http://schemas.microsoft.com/office/drawing/2014/main" id="{796A74EF-B4B1-C4DA-68A9-80A9981DD9E3}"/>
              </a:ext>
            </a:extLst>
          </p:cNvPr>
          <p:cNvSpPr>
            <a:spLocks noGrp="1"/>
          </p:cNvSpPr>
          <p:nvPr>
            <p:ph type="sldNum" sz="quarter" idx="12"/>
          </p:nvPr>
        </p:nvSpPr>
        <p:spPr/>
        <p:txBody>
          <a:bodyPr/>
          <a:lstStyle/>
          <a:p>
            <a:fld id="{454682FA-2E9E-4DCC-AFA0-70701551065F}" type="slidenum">
              <a:rPr lang="en-GB" smtClean="0"/>
              <a:t>26</a:t>
            </a:fld>
            <a:endParaRPr lang="en-GB"/>
          </a:p>
        </p:txBody>
      </p:sp>
      <p:sp>
        <p:nvSpPr>
          <p:cNvPr id="6" name="Oval 5">
            <a:extLst>
              <a:ext uri="{FF2B5EF4-FFF2-40B4-BE49-F238E27FC236}">
                <a16:creationId xmlns:a16="http://schemas.microsoft.com/office/drawing/2014/main" id="{189F33A5-B1F6-960B-5AEF-885EE4D59A78}"/>
              </a:ext>
            </a:extLst>
          </p:cNvPr>
          <p:cNvSpPr/>
          <p:nvPr/>
        </p:nvSpPr>
        <p:spPr>
          <a:xfrm>
            <a:off x="637205" y="1710618"/>
            <a:ext cx="2955984" cy="1230701"/>
          </a:xfrm>
          <a:prstGeom prst="ellipse">
            <a:avLst/>
          </a:prstGeom>
          <a:ln>
            <a:solidFill>
              <a:srgbClr val="4472C4"/>
            </a:solidFill>
          </a:ln>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US"/>
              <a:t>SOURCE</a:t>
            </a:r>
          </a:p>
          <a:p>
            <a:pPr algn="ctr"/>
            <a:r>
              <a:rPr lang="en-US"/>
              <a:t>(Gary/Management)</a:t>
            </a:r>
          </a:p>
        </p:txBody>
      </p:sp>
      <p:sp>
        <p:nvSpPr>
          <p:cNvPr id="11" name="Oval 10">
            <a:extLst>
              <a:ext uri="{FF2B5EF4-FFF2-40B4-BE49-F238E27FC236}">
                <a16:creationId xmlns:a16="http://schemas.microsoft.com/office/drawing/2014/main" id="{9293CAD5-C1D9-82AA-B9A6-83C85431C761}"/>
              </a:ext>
            </a:extLst>
          </p:cNvPr>
          <p:cNvSpPr/>
          <p:nvPr/>
        </p:nvSpPr>
        <p:spPr>
          <a:xfrm>
            <a:off x="4188413" y="1840013"/>
            <a:ext cx="3833002" cy="1058175"/>
          </a:xfrm>
          <a:prstGeom prst="ellipse">
            <a:avLst/>
          </a:prstGeom>
          <a:ln/>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US"/>
              <a:t>MESSAGE  (Safety/Specs)</a:t>
            </a:r>
          </a:p>
        </p:txBody>
      </p:sp>
      <p:sp>
        <p:nvSpPr>
          <p:cNvPr id="12" name="Oval 11">
            <a:extLst>
              <a:ext uri="{FF2B5EF4-FFF2-40B4-BE49-F238E27FC236}">
                <a16:creationId xmlns:a16="http://schemas.microsoft.com/office/drawing/2014/main" id="{3ACF7DDC-8B5F-A92C-963E-A35BF5E192FB}"/>
              </a:ext>
            </a:extLst>
          </p:cNvPr>
          <p:cNvSpPr/>
          <p:nvPr/>
        </p:nvSpPr>
        <p:spPr>
          <a:xfrm>
            <a:off x="435922" y="2947069"/>
            <a:ext cx="3372927" cy="1058175"/>
          </a:xfrm>
          <a:prstGeom prst="ellipse">
            <a:avLst/>
          </a:prstGeom>
          <a:ln/>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US"/>
              <a:t>CHANNEL</a:t>
            </a:r>
          </a:p>
          <a:p>
            <a:pPr algn="ctr"/>
            <a:r>
              <a:rPr lang="en-US"/>
              <a:t>(Training   +    posters  + Digital   +  Verbal)</a:t>
            </a:r>
          </a:p>
        </p:txBody>
      </p:sp>
      <p:sp>
        <p:nvSpPr>
          <p:cNvPr id="13" name="Oval 12">
            <a:extLst>
              <a:ext uri="{FF2B5EF4-FFF2-40B4-BE49-F238E27FC236}">
                <a16:creationId xmlns:a16="http://schemas.microsoft.com/office/drawing/2014/main" id="{ECABCEEF-7AE8-B059-B2B4-4B160D556C9A}"/>
              </a:ext>
            </a:extLst>
          </p:cNvPr>
          <p:cNvSpPr/>
          <p:nvPr/>
        </p:nvSpPr>
        <p:spPr>
          <a:xfrm>
            <a:off x="8170942" y="1911899"/>
            <a:ext cx="4106171" cy="1058175"/>
          </a:xfrm>
          <a:prstGeom prst="ellipse">
            <a:avLst/>
          </a:prstGeom>
          <a:ln/>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US"/>
              <a:t>ENCODE   (Visual    +   Multi-lingual)</a:t>
            </a:r>
          </a:p>
        </p:txBody>
      </p:sp>
      <p:sp>
        <p:nvSpPr>
          <p:cNvPr id="14" name="Oval 13">
            <a:extLst>
              <a:ext uri="{FF2B5EF4-FFF2-40B4-BE49-F238E27FC236}">
                <a16:creationId xmlns:a16="http://schemas.microsoft.com/office/drawing/2014/main" id="{222A7F60-5EB0-E4F6-E295-15C78D7B76F9}"/>
              </a:ext>
            </a:extLst>
          </p:cNvPr>
          <p:cNvSpPr/>
          <p:nvPr/>
        </p:nvSpPr>
        <p:spPr>
          <a:xfrm>
            <a:off x="4159657" y="3033333"/>
            <a:ext cx="4106171" cy="1130061"/>
          </a:xfrm>
          <a:prstGeom prst="ellipse">
            <a:avLst/>
          </a:prstGeom>
          <a:ln/>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US"/>
              <a:t>RECEIVER    (Multicultural Staff)</a:t>
            </a:r>
          </a:p>
        </p:txBody>
      </p:sp>
      <p:sp>
        <p:nvSpPr>
          <p:cNvPr id="15" name="Oval 14">
            <a:extLst>
              <a:ext uri="{FF2B5EF4-FFF2-40B4-BE49-F238E27FC236}">
                <a16:creationId xmlns:a16="http://schemas.microsoft.com/office/drawing/2014/main" id="{0D4A0407-FC50-DC12-9D97-5C2CF07D9971}"/>
              </a:ext>
            </a:extLst>
          </p:cNvPr>
          <p:cNvSpPr/>
          <p:nvPr/>
        </p:nvSpPr>
        <p:spPr>
          <a:xfrm>
            <a:off x="4461582" y="4514200"/>
            <a:ext cx="3372927" cy="1058175"/>
          </a:xfrm>
          <a:prstGeom prst="ellipse">
            <a:avLst/>
          </a:prstGeom>
          <a:ln/>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US"/>
              <a:t>FEEDBACK   (Confirm understanding)</a:t>
            </a:r>
          </a:p>
        </p:txBody>
      </p:sp>
      <p:sp>
        <p:nvSpPr>
          <p:cNvPr id="16" name="Oval 15">
            <a:extLst>
              <a:ext uri="{FF2B5EF4-FFF2-40B4-BE49-F238E27FC236}">
                <a16:creationId xmlns:a16="http://schemas.microsoft.com/office/drawing/2014/main" id="{77F98E41-ED10-D391-E572-3021CE902E42}"/>
              </a:ext>
            </a:extLst>
          </p:cNvPr>
          <p:cNvSpPr/>
          <p:nvPr/>
        </p:nvSpPr>
        <p:spPr>
          <a:xfrm>
            <a:off x="277769" y="4169142"/>
            <a:ext cx="3545455" cy="1115684"/>
          </a:xfrm>
          <a:prstGeom prst="ellipse">
            <a:avLst/>
          </a:prstGeom>
          <a:ln/>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US"/>
              <a:t> DECODE (Matching shared cultural/language </a:t>
            </a:r>
          </a:p>
        </p:txBody>
      </p:sp>
      <p:sp>
        <p:nvSpPr>
          <p:cNvPr id="17" name="Oval 16">
            <a:extLst>
              <a:ext uri="{FF2B5EF4-FFF2-40B4-BE49-F238E27FC236}">
                <a16:creationId xmlns:a16="http://schemas.microsoft.com/office/drawing/2014/main" id="{D0A4612B-0116-9842-FA55-16331C6DE7F4}"/>
              </a:ext>
            </a:extLst>
          </p:cNvPr>
          <p:cNvSpPr/>
          <p:nvPr/>
        </p:nvSpPr>
        <p:spPr>
          <a:xfrm>
            <a:off x="464676" y="5549370"/>
            <a:ext cx="3372927" cy="1058175"/>
          </a:xfrm>
          <a:prstGeom prst="ellipse">
            <a:avLst/>
          </a:prstGeom>
          <a:ln/>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US"/>
              <a:t>NOISE (Language support, visual aids, open culture)</a:t>
            </a:r>
          </a:p>
        </p:txBody>
      </p:sp>
      <p:sp>
        <p:nvSpPr>
          <p:cNvPr id="4" name="Rectangle 3">
            <a:extLst>
              <a:ext uri="{FF2B5EF4-FFF2-40B4-BE49-F238E27FC236}">
                <a16:creationId xmlns:a16="http://schemas.microsoft.com/office/drawing/2014/main" id="{CD7FB269-4392-601E-7C52-52A285385DBC}"/>
              </a:ext>
            </a:extLst>
          </p:cNvPr>
          <p:cNvSpPr/>
          <p:nvPr/>
        </p:nvSpPr>
        <p:spPr>
          <a:xfrm>
            <a:off x="8978938" y="6181986"/>
            <a:ext cx="2758792" cy="54440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FFFF00"/>
                </a:solidFill>
              </a:rPr>
              <a:t>IMAGE:  AKRAM</a:t>
            </a:r>
          </a:p>
        </p:txBody>
      </p:sp>
    </p:spTree>
    <p:extLst>
      <p:ext uri="{BB962C8B-B14F-4D97-AF65-F5344CB8AC3E}">
        <p14:creationId xmlns:p14="http://schemas.microsoft.com/office/powerpoint/2010/main" val="19982669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C1761E-09E1-BEA8-778F-F1E614926A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660BC9-26B2-E830-9803-33A21E963A42}"/>
              </a:ext>
            </a:extLst>
          </p:cNvPr>
          <p:cNvSpPr>
            <a:spLocks noGrp="1"/>
          </p:cNvSpPr>
          <p:nvPr>
            <p:ph type="title"/>
          </p:nvPr>
        </p:nvSpPr>
        <p:spPr/>
        <p:txBody>
          <a:bodyPr/>
          <a:lstStyle/>
          <a:p>
            <a:r>
              <a:rPr lang="en-GB"/>
              <a:t>BARRIER 5</a:t>
            </a:r>
          </a:p>
        </p:txBody>
      </p:sp>
      <p:sp>
        <p:nvSpPr>
          <p:cNvPr id="3" name="Content Placeholder 2">
            <a:extLst>
              <a:ext uri="{FF2B5EF4-FFF2-40B4-BE49-F238E27FC236}">
                <a16:creationId xmlns:a16="http://schemas.microsoft.com/office/drawing/2014/main" id="{4B840A71-DBD4-96BD-264A-41485E446D22}"/>
              </a:ext>
            </a:extLst>
          </p:cNvPr>
          <p:cNvSpPr>
            <a:spLocks noGrp="1"/>
          </p:cNvSpPr>
          <p:nvPr>
            <p:ph idx="1"/>
          </p:nvPr>
        </p:nvSpPr>
        <p:spPr>
          <a:xfrm>
            <a:off x="838200" y="1782493"/>
            <a:ext cx="10515600" cy="4710771"/>
          </a:xfrm>
        </p:spPr>
        <p:txBody>
          <a:bodyPr vert="horz" lIns="91440" tIns="45720" rIns="91440" bIns="45720" rtlCol="0" anchor="t">
            <a:normAutofit fontScale="92500" lnSpcReduction="10000"/>
          </a:bodyPr>
          <a:lstStyle/>
          <a:p>
            <a:pPr marL="0" indent="0">
              <a:buNone/>
            </a:pPr>
            <a:endParaRPr lang="en-GB" sz="1800">
              <a:latin typeface="Arial"/>
              <a:cs typeface="Arial"/>
            </a:endParaRPr>
          </a:p>
          <a:p>
            <a:pPr marL="0" indent="0">
              <a:buNone/>
            </a:pPr>
            <a:endParaRPr lang="en-GB" sz="1800">
              <a:latin typeface="Arial"/>
              <a:cs typeface="Arial"/>
            </a:endParaRPr>
          </a:p>
          <a:p>
            <a:pPr marL="0" indent="0">
              <a:buNone/>
            </a:pPr>
            <a:r>
              <a:rPr lang="en-GB" sz="1800">
                <a:latin typeface="Arial"/>
                <a:cs typeface="Arial"/>
              </a:rPr>
              <a:t>LANGUAGE</a:t>
            </a:r>
          </a:p>
          <a:p>
            <a:pPr marL="0" indent="0">
              <a:buNone/>
            </a:pPr>
            <a:endParaRPr lang="en-GB" sz="1800">
              <a:latin typeface="Arial"/>
              <a:cs typeface="Arial"/>
            </a:endParaRPr>
          </a:p>
          <a:p>
            <a:pPr marL="0" indent="0">
              <a:buNone/>
            </a:pPr>
            <a:endParaRPr lang="en-GB" sz="1800">
              <a:latin typeface="Arial"/>
              <a:cs typeface="Arial"/>
            </a:endParaRPr>
          </a:p>
          <a:p>
            <a:pPr marL="0" indent="0">
              <a:buNone/>
            </a:pPr>
            <a:endParaRPr lang="en-GB" sz="1800">
              <a:latin typeface="Arial"/>
              <a:cs typeface="Arial"/>
            </a:endParaRPr>
          </a:p>
          <a:p>
            <a:pPr marL="0" indent="0">
              <a:buNone/>
            </a:pPr>
            <a:endParaRPr lang="en-GB" sz="1800">
              <a:latin typeface="Arial"/>
              <a:cs typeface="Arial"/>
            </a:endParaRPr>
          </a:p>
          <a:p>
            <a:pPr marL="0" indent="0">
              <a:buNone/>
            </a:pPr>
            <a:endParaRPr lang="en-GB" sz="1800">
              <a:latin typeface="Arial"/>
              <a:cs typeface="Arial"/>
            </a:endParaRPr>
          </a:p>
          <a:p>
            <a:pPr marL="0" indent="0">
              <a:buNone/>
            </a:pPr>
            <a:endParaRPr lang="en-GB" sz="1800">
              <a:latin typeface="Arial"/>
              <a:cs typeface="Arial"/>
            </a:endParaRPr>
          </a:p>
          <a:p>
            <a:pPr marL="0" indent="0">
              <a:buNone/>
            </a:pPr>
            <a:endParaRPr lang="en-GB" sz="1800">
              <a:latin typeface="Arial"/>
              <a:cs typeface="Arial"/>
            </a:endParaRPr>
          </a:p>
          <a:p>
            <a:pPr marL="0" indent="0">
              <a:buNone/>
            </a:pPr>
            <a:r>
              <a:rPr lang="en-GB" sz="1800">
                <a:latin typeface="Arial"/>
                <a:cs typeface="Arial"/>
              </a:rPr>
              <a:t>     </a:t>
            </a:r>
          </a:p>
          <a:p>
            <a:pPr marL="0" indent="0">
              <a:buNone/>
            </a:pPr>
            <a:r>
              <a:rPr lang="en-GB" sz="1800">
                <a:latin typeface="Arial"/>
                <a:cs typeface="Arial"/>
              </a:rPr>
              <a:t>    </a:t>
            </a:r>
          </a:p>
          <a:p>
            <a:pPr marL="0" indent="0">
              <a:buNone/>
            </a:pPr>
            <a:r>
              <a:rPr lang="en-GB" sz="1800">
                <a:latin typeface="Arial"/>
                <a:cs typeface="Arial"/>
              </a:rPr>
              <a:t>                                                          RESPOND                  </a:t>
            </a:r>
          </a:p>
          <a:p>
            <a:pPr marL="0" indent="0">
              <a:buNone/>
            </a:pPr>
            <a:r>
              <a:rPr lang="en-GB" sz="1800">
                <a:latin typeface="Arial"/>
                <a:cs typeface="Arial"/>
              </a:rPr>
              <a:t>                                       </a:t>
            </a:r>
          </a:p>
        </p:txBody>
      </p:sp>
      <p:sp>
        <p:nvSpPr>
          <p:cNvPr id="5" name="Slide Number Placeholder 4">
            <a:extLst>
              <a:ext uri="{FF2B5EF4-FFF2-40B4-BE49-F238E27FC236}">
                <a16:creationId xmlns:a16="http://schemas.microsoft.com/office/drawing/2014/main" id="{BCAE849D-3C49-BDE7-D10A-DCE5E0D5FF1E}"/>
              </a:ext>
            </a:extLst>
          </p:cNvPr>
          <p:cNvSpPr>
            <a:spLocks noGrp="1"/>
          </p:cNvSpPr>
          <p:nvPr>
            <p:ph type="sldNum" sz="quarter" idx="12"/>
          </p:nvPr>
        </p:nvSpPr>
        <p:spPr/>
        <p:txBody>
          <a:bodyPr/>
          <a:lstStyle/>
          <a:p>
            <a:fld id="{454682FA-2E9E-4DCC-AFA0-70701551065F}" type="slidenum">
              <a:rPr lang="en-GB" smtClean="0"/>
              <a:t>27</a:t>
            </a:fld>
            <a:endParaRPr lang="en-GB"/>
          </a:p>
        </p:txBody>
      </p:sp>
      <p:sp>
        <p:nvSpPr>
          <p:cNvPr id="6" name="Arrow: Right 5">
            <a:extLst>
              <a:ext uri="{FF2B5EF4-FFF2-40B4-BE49-F238E27FC236}">
                <a16:creationId xmlns:a16="http://schemas.microsoft.com/office/drawing/2014/main" id="{D45D66F0-971F-711C-265E-50BC07C23A42}"/>
              </a:ext>
            </a:extLst>
          </p:cNvPr>
          <p:cNvSpPr/>
          <p:nvPr/>
        </p:nvSpPr>
        <p:spPr>
          <a:xfrm>
            <a:off x="1180602" y="2071446"/>
            <a:ext cx="1509346" cy="54219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GARY</a:t>
            </a:r>
          </a:p>
        </p:txBody>
      </p:sp>
      <p:sp>
        <p:nvSpPr>
          <p:cNvPr id="7" name="Arrow: Right 6">
            <a:extLst>
              <a:ext uri="{FF2B5EF4-FFF2-40B4-BE49-F238E27FC236}">
                <a16:creationId xmlns:a16="http://schemas.microsoft.com/office/drawing/2014/main" id="{0E41BB6B-665C-6B80-D11E-76F5BCD898E7}"/>
              </a:ext>
            </a:extLst>
          </p:cNvPr>
          <p:cNvSpPr/>
          <p:nvPr/>
        </p:nvSpPr>
        <p:spPr>
          <a:xfrm>
            <a:off x="9145658" y="2042690"/>
            <a:ext cx="1509346" cy="54219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WORKERS</a:t>
            </a:r>
          </a:p>
        </p:txBody>
      </p:sp>
      <p:sp>
        <p:nvSpPr>
          <p:cNvPr id="8" name="Arrow: Right 7">
            <a:extLst>
              <a:ext uri="{FF2B5EF4-FFF2-40B4-BE49-F238E27FC236}">
                <a16:creationId xmlns:a16="http://schemas.microsoft.com/office/drawing/2014/main" id="{288BF05C-BBB6-BD5E-14FA-2CC19AD8E23D}"/>
              </a:ext>
            </a:extLst>
          </p:cNvPr>
          <p:cNvSpPr/>
          <p:nvPr/>
        </p:nvSpPr>
        <p:spPr>
          <a:xfrm>
            <a:off x="5019356" y="2042689"/>
            <a:ext cx="1595610" cy="54219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FACTORY</a:t>
            </a:r>
          </a:p>
        </p:txBody>
      </p:sp>
      <p:sp>
        <p:nvSpPr>
          <p:cNvPr id="9" name="Rectangle 8">
            <a:extLst>
              <a:ext uri="{FF2B5EF4-FFF2-40B4-BE49-F238E27FC236}">
                <a16:creationId xmlns:a16="http://schemas.microsoft.com/office/drawing/2014/main" id="{95F3FB73-46A6-C799-5DE6-3A1F248FA2C9}"/>
              </a:ext>
            </a:extLst>
          </p:cNvPr>
          <p:cNvSpPr/>
          <p:nvPr/>
        </p:nvSpPr>
        <p:spPr>
          <a:xfrm>
            <a:off x="1176455" y="1466214"/>
            <a:ext cx="2007576" cy="322384"/>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a:t>SENDER</a:t>
            </a:r>
          </a:p>
        </p:txBody>
      </p:sp>
      <p:sp>
        <p:nvSpPr>
          <p:cNvPr id="10" name="Rectangle 9">
            <a:extLst>
              <a:ext uri="{FF2B5EF4-FFF2-40B4-BE49-F238E27FC236}">
                <a16:creationId xmlns:a16="http://schemas.microsoft.com/office/drawing/2014/main" id="{D1134E1F-DF82-03D5-13AB-5EA35626ACE3}"/>
              </a:ext>
            </a:extLst>
          </p:cNvPr>
          <p:cNvSpPr/>
          <p:nvPr/>
        </p:nvSpPr>
        <p:spPr>
          <a:xfrm>
            <a:off x="8609548" y="1509346"/>
            <a:ext cx="2007576" cy="322384"/>
          </a:xfrm>
          <a:prstGeom prst="rect">
            <a:avLst/>
          </a:prstGeom>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US"/>
              <a:t>RECEIVERS</a:t>
            </a:r>
          </a:p>
        </p:txBody>
      </p:sp>
      <p:sp>
        <p:nvSpPr>
          <p:cNvPr id="11" name="Rectangle 10">
            <a:extLst>
              <a:ext uri="{FF2B5EF4-FFF2-40B4-BE49-F238E27FC236}">
                <a16:creationId xmlns:a16="http://schemas.microsoft.com/office/drawing/2014/main" id="{DA1A942E-1991-51FC-A0CB-1E34855C2BC3}"/>
              </a:ext>
            </a:extLst>
          </p:cNvPr>
          <p:cNvSpPr/>
          <p:nvPr/>
        </p:nvSpPr>
        <p:spPr>
          <a:xfrm flipH="1">
            <a:off x="4233576" y="991760"/>
            <a:ext cx="3887141" cy="336761"/>
          </a:xfrm>
          <a:prstGeom prst="rect">
            <a:avLst/>
          </a:prstGeom>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US"/>
              <a:t>CHANNEL</a:t>
            </a:r>
          </a:p>
        </p:txBody>
      </p:sp>
      <p:sp>
        <p:nvSpPr>
          <p:cNvPr id="13" name="Rectangle 12">
            <a:extLst>
              <a:ext uri="{FF2B5EF4-FFF2-40B4-BE49-F238E27FC236}">
                <a16:creationId xmlns:a16="http://schemas.microsoft.com/office/drawing/2014/main" id="{11FB645E-7E70-FEB1-FF3A-F5C1C76F5718}"/>
              </a:ext>
            </a:extLst>
          </p:cNvPr>
          <p:cNvSpPr/>
          <p:nvPr/>
        </p:nvSpPr>
        <p:spPr>
          <a:xfrm>
            <a:off x="4925627" y="3149193"/>
            <a:ext cx="1809058" cy="729375"/>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a:t>NOISE</a:t>
            </a:r>
          </a:p>
          <a:p>
            <a:pPr algn="ctr"/>
            <a:r>
              <a:rPr lang="en-US"/>
              <a:t>MACHINE</a:t>
            </a:r>
          </a:p>
        </p:txBody>
      </p:sp>
      <p:cxnSp>
        <p:nvCxnSpPr>
          <p:cNvPr id="14" name="Straight Arrow Connector 13">
            <a:extLst>
              <a:ext uri="{FF2B5EF4-FFF2-40B4-BE49-F238E27FC236}">
                <a16:creationId xmlns:a16="http://schemas.microsoft.com/office/drawing/2014/main" id="{D058EFA1-13A8-D638-8599-C0A1E08A019B}"/>
              </a:ext>
            </a:extLst>
          </p:cNvPr>
          <p:cNvCxnSpPr/>
          <p:nvPr/>
        </p:nvCxnSpPr>
        <p:spPr>
          <a:xfrm>
            <a:off x="2242038" y="3546230"/>
            <a:ext cx="15240" cy="1524000"/>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15" name="Straight Arrow Connector 14">
            <a:extLst>
              <a:ext uri="{FF2B5EF4-FFF2-40B4-BE49-F238E27FC236}">
                <a16:creationId xmlns:a16="http://schemas.microsoft.com/office/drawing/2014/main" id="{CC278784-1467-A3BE-1F6F-784393C808E7}"/>
              </a:ext>
            </a:extLst>
          </p:cNvPr>
          <p:cNvCxnSpPr/>
          <p:nvPr/>
        </p:nvCxnSpPr>
        <p:spPr>
          <a:xfrm flipH="1">
            <a:off x="10345613" y="3630836"/>
            <a:ext cx="27925" cy="1564642"/>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16" name="Straight Arrow Connector 15">
            <a:extLst>
              <a:ext uri="{FF2B5EF4-FFF2-40B4-BE49-F238E27FC236}">
                <a16:creationId xmlns:a16="http://schemas.microsoft.com/office/drawing/2014/main" id="{DBE2C5A5-3898-6A52-2D16-7B4587FFCCFE}"/>
              </a:ext>
            </a:extLst>
          </p:cNvPr>
          <p:cNvCxnSpPr/>
          <p:nvPr/>
        </p:nvCxnSpPr>
        <p:spPr>
          <a:xfrm>
            <a:off x="2476499" y="5070230"/>
            <a:ext cx="1567961" cy="15240"/>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17" name="Rectangle 16">
            <a:extLst>
              <a:ext uri="{FF2B5EF4-FFF2-40B4-BE49-F238E27FC236}">
                <a16:creationId xmlns:a16="http://schemas.microsoft.com/office/drawing/2014/main" id="{33AFC9D2-1E47-2298-8708-2FF25B43837C}"/>
              </a:ext>
            </a:extLst>
          </p:cNvPr>
          <p:cNvSpPr/>
          <p:nvPr/>
        </p:nvSpPr>
        <p:spPr>
          <a:xfrm>
            <a:off x="5055577" y="4821115"/>
            <a:ext cx="1846384" cy="71803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a:t>FEEDBACK</a:t>
            </a:r>
          </a:p>
        </p:txBody>
      </p:sp>
      <p:cxnSp>
        <p:nvCxnSpPr>
          <p:cNvPr id="18" name="Straight Arrow Connector 17">
            <a:extLst>
              <a:ext uri="{FF2B5EF4-FFF2-40B4-BE49-F238E27FC236}">
                <a16:creationId xmlns:a16="http://schemas.microsoft.com/office/drawing/2014/main" id="{DF1770D4-A944-6684-11F0-67D82780AF86}"/>
              </a:ext>
            </a:extLst>
          </p:cNvPr>
          <p:cNvCxnSpPr>
            <a:cxnSpLocks/>
          </p:cNvCxnSpPr>
          <p:nvPr/>
        </p:nvCxnSpPr>
        <p:spPr>
          <a:xfrm flipV="1">
            <a:off x="7695480" y="5114223"/>
            <a:ext cx="1999281" cy="27892"/>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21" name="Rectangle 20">
            <a:extLst>
              <a:ext uri="{FF2B5EF4-FFF2-40B4-BE49-F238E27FC236}">
                <a16:creationId xmlns:a16="http://schemas.microsoft.com/office/drawing/2014/main" id="{10E3CF23-656B-6F24-62EC-612A601AAEA4}"/>
              </a:ext>
            </a:extLst>
          </p:cNvPr>
          <p:cNvSpPr/>
          <p:nvPr/>
        </p:nvSpPr>
        <p:spPr>
          <a:xfrm>
            <a:off x="6959371" y="1455299"/>
            <a:ext cx="1475117" cy="411193"/>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a:t>DECODER</a:t>
            </a:r>
          </a:p>
        </p:txBody>
      </p:sp>
      <p:sp>
        <p:nvSpPr>
          <p:cNvPr id="22" name="Rectangle 21">
            <a:extLst>
              <a:ext uri="{FF2B5EF4-FFF2-40B4-BE49-F238E27FC236}">
                <a16:creationId xmlns:a16="http://schemas.microsoft.com/office/drawing/2014/main" id="{7942B646-2414-392D-B6DF-15CF08F4868E}"/>
              </a:ext>
            </a:extLst>
          </p:cNvPr>
          <p:cNvSpPr/>
          <p:nvPr/>
        </p:nvSpPr>
        <p:spPr>
          <a:xfrm>
            <a:off x="3365032" y="1397788"/>
            <a:ext cx="1561380" cy="310551"/>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a:t>ENCODER</a:t>
            </a:r>
          </a:p>
        </p:txBody>
      </p:sp>
      <p:sp>
        <p:nvSpPr>
          <p:cNvPr id="23" name="Rectangle 22">
            <a:extLst>
              <a:ext uri="{FF2B5EF4-FFF2-40B4-BE49-F238E27FC236}">
                <a16:creationId xmlns:a16="http://schemas.microsoft.com/office/drawing/2014/main" id="{44C251AB-16DB-AB9F-0E57-030B8E1DA1DA}"/>
              </a:ext>
            </a:extLst>
          </p:cNvPr>
          <p:cNvSpPr/>
          <p:nvPr/>
        </p:nvSpPr>
        <p:spPr>
          <a:xfrm>
            <a:off x="2916115" y="2037438"/>
            <a:ext cx="1921865" cy="1240046"/>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a:t>ENGLISH ONLY LANGUAGE</a:t>
            </a:r>
          </a:p>
        </p:txBody>
      </p:sp>
      <p:sp>
        <p:nvSpPr>
          <p:cNvPr id="24" name="Rectangle 23">
            <a:extLst>
              <a:ext uri="{FF2B5EF4-FFF2-40B4-BE49-F238E27FC236}">
                <a16:creationId xmlns:a16="http://schemas.microsoft.com/office/drawing/2014/main" id="{FAE2CD4C-2285-350A-DFC2-AE3D4435DDBF}"/>
              </a:ext>
            </a:extLst>
          </p:cNvPr>
          <p:cNvSpPr/>
          <p:nvPr/>
        </p:nvSpPr>
        <p:spPr>
          <a:xfrm>
            <a:off x="6898643" y="2037437"/>
            <a:ext cx="1921865" cy="1240046"/>
          </a:xfrm>
          <a:prstGeom prst="rect">
            <a:avLst/>
          </a:prstGeom>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US"/>
              <a:t>THERE IS FIVE DIFFERENT LANGUAGE /CULTURE</a:t>
            </a:r>
          </a:p>
        </p:txBody>
      </p:sp>
      <p:sp>
        <p:nvSpPr>
          <p:cNvPr id="4" name="Rectangle 3">
            <a:extLst>
              <a:ext uri="{FF2B5EF4-FFF2-40B4-BE49-F238E27FC236}">
                <a16:creationId xmlns:a16="http://schemas.microsoft.com/office/drawing/2014/main" id="{BD856A5D-DDE0-5D69-42F7-C37F2F3A2B66}"/>
              </a:ext>
            </a:extLst>
          </p:cNvPr>
          <p:cNvSpPr/>
          <p:nvPr/>
        </p:nvSpPr>
        <p:spPr>
          <a:xfrm>
            <a:off x="8734522" y="5951948"/>
            <a:ext cx="2758792" cy="54440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a:solidFill>
                  <a:srgbClr val="FFFF00"/>
                </a:solidFill>
              </a:rPr>
              <a:t>IMAGE:  AKRAM</a:t>
            </a:r>
          </a:p>
        </p:txBody>
      </p:sp>
    </p:spTree>
    <p:extLst>
      <p:ext uri="{BB962C8B-B14F-4D97-AF65-F5344CB8AC3E}">
        <p14:creationId xmlns:p14="http://schemas.microsoft.com/office/powerpoint/2010/main" val="18062050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61E9E9-F081-DDB6-EA39-12D0BA8A86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7DF6D3-375B-CDCD-2F40-7461D88B85E7}"/>
              </a:ext>
            </a:extLst>
          </p:cNvPr>
          <p:cNvSpPr>
            <a:spLocks noGrp="1"/>
          </p:cNvSpPr>
          <p:nvPr>
            <p:ph type="title"/>
          </p:nvPr>
        </p:nvSpPr>
        <p:spPr/>
        <p:txBody>
          <a:bodyPr/>
          <a:lstStyle/>
          <a:p>
            <a:r>
              <a:rPr lang="en-GB"/>
              <a:t>BARRIER 5</a:t>
            </a:r>
          </a:p>
        </p:txBody>
      </p:sp>
      <p:sp>
        <p:nvSpPr>
          <p:cNvPr id="5" name="Slide Number Placeholder 4">
            <a:extLst>
              <a:ext uri="{FF2B5EF4-FFF2-40B4-BE49-F238E27FC236}">
                <a16:creationId xmlns:a16="http://schemas.microsoft.com/office/drawing/2014/main" id="{5BFD1D5E-D8E9-0F0B-645D-7C977C337553}"/>
              </a:ext>
            </a:extLst>
          </p:cNvPr>
          <p:cNvSpPr>
            <a:spLocks noGrp="1"/>
          </p:cNvSpPr>
          <p:nvPr>
            <p:ph type="sldNum" sz="quarter" idx="12"/>
          </p:nvPr>
        </p:nvSpPr>
        <p:spPr/>
        <p:txBody>
          <a:bodyPr/>
          <a:lstStyle/>
          <a:p>
            <a:endParaRPr lang="en-GB"/>
          </a:p>
        </p:txBody>
      </p:sp>
      <p:sp>
        <p:nvSpPr>
          <p:cNvPr id="4" name="Rectangle 3">
            <a:extLst>
              <a:ext uri="{FF2B5EF4-FFF2-40B4-BE49-F238E27FC236}">
                <a16:creationId xmlns:a16="http://schemas.microsoft.com/office/drawing/2014/main" id="{4B68F89F-D53A-0E6F-A32B-D67FA89B1E67}"/>
              </a:ext>
            </a:extLst>
          </p:cNvPr>
          <p:cNvSpPr/>
          <p:nvPr/>
        </p:nvSpPr>
        <p:spPr>
          <a:xfrm>
            <a:off x="1227666" y="2223697"/>
            <a:ext cx="8462513" cy="900023"/>
          </a:xfrm>
          <a:prstGeom prst="rect">
            <a:avLst/>
          </a:prstGeom>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US"/>
              <a:t>SHARED FIELD OF EXPERIENCE</a:t>
            </a:r>
          </a:p>
          <a:p>
            <a:pPr algn="ctr"/>
            <a:r>
              <a:rPr lang="en-US"/>
              <a:t>(common language, visuals, standards, training, culture)</a:t>
            </a:r>
          </a:p>
        </p:txBody>
      </p:sp>
      <p:sp>
        <p:nvSpPr>
          <p:cNvPr id="6" name="Rectangle 5">
            <a:extLst>
              <a:ext uri="{FF2B5EF4-FFF2-40B4-BE49-F238E27FC236}">
                <a16:creationId xmlns:a16="http://schemas.microsoft.com/office/drawing/2014/main" id="{395F9A30-8351-4EB5-3794-C22F888ED447}"/>
              </a:ext>
            </a:extLst>
          </p:cNvPr>
          <p:cNvSpPr/>
          <p:nvPr/>
        </p:nvSpPr>
        <p:spPr>
          <a:xfrm>
            <a:off x="2462554" y="4357490"/>
            <a:ext cx="2007079" cy="713117"/>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a:t>Gary</a:t>
            </a:r>
          </a:p>
          <a:p>
            <a:pPr algn="ctr"/>
            <a:r>
              <a:rPr lang="en-US"/>
              <a:t>(Sender)</a:t>
            </a:r>
          </a:p>
        </p:txBody>
      </p:sp>
      <p:sp>
        <p:nvSpPr>
          <p:cNvPr id="8" name="Arrow: Right 7">
            <a:extLst>
              <a:ext uri="{FF2B5EF4-FFF2-40B4-BE49-F238E27FC236}">
                <a16:creationId xmlns:a16="http://schemas.microsoft.com/office/drawing/2014/main" id="{12097BEF-4F38-F2AA-4E58-32B04B1D09EC}"/>
              </a:ext>
            </a:extLst>
          </p:cNvPr>
          <p:cNvSpPr/>
          <p:nvPr/>
        </p:nvSpPr>
        <p:spPr>
          <a:xfrm>
            <a:off x="1937578" y="3680297"/>
            <a:ext cx="826851" cy="16212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54580C7-C15C-7C3E-1AD0-4CFF837AB949}"/>
              </a:ext>
            </a:extLst>
          </p:cNvPr>
          <p:cNvSpPr/>
          <p:nvPr/>
        </p:nvSpPr>
        <p:spPr>
          <a:xfrm>
            <a:off x="2926863" y="3557938"/>
            <a:ext cx="1394297" cy="389106"/>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a:t>Encodes</a:t>
            </a:r>
            <a:endParaRPr lang="en-US" err="1"/>
          </a:p>
        </p:txBody>
      </p:sp>
      <p:sp>
        <p:nvSpPr>
          <p:cNvPr id="10" name="Arrow: Right 9">
            <a:extLst>
              <a:ext uri="{FF2B5EF4-FFF2-40B4-BE49-F238E27FC236}">
                <a16:creationId xmlns:a16="http://schemas.microsoft.com/office/drawing/2014/main" id="{E3F21C92-1370-9ABB-09DC-615228FA13A5}"/>
              </a:ext>
            </a:extLst>
          </p:cNvPr>
          <p:cNvSpPr/>
          <p:nvPr/>
        </p:nvSpPr>
        <p:spPr>
          <a:xfrm>
            <a:off x="5057464" y="3637164"/>
            <a:ext cx="826851" cy="16212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11B433C-D2F3-CE75-CE32-E0F05133805B}"/>
              </a:ext>
            </a:extLst>
          </p:cNvPr>
          <p:cNvSpPr/>
          <p:nvPr/>
        </p:nvSpPr>
        <p:spPr>
          <a:xfrm>
            <a:off x="6564335" y="3557937"/>
            <a:ext cx="1394297" cy="389106"/>
          </a:xfrm>
          <a:prstGeom prst="rect">
            <a:avLst/>
          </a:prstGeom>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US"/>
              <a:t>Decodes</a:t>
            </a:r>
            <a:endParaRPr lang="en-US" err="1"/>
          </a:p>
        </p:txBody>
      </p:sp>
      <p:sp>
        <p:nvSpPr>
          <p:cNvPr id="14" name="Rectangle 13">
            <a:extLst>
              <a:ext uri="{FF2B5EF4-FFF2-40B4-BE49-F238E27FC236}">
                <a16:creationId xmlns:a16="http://schemas.microsoft.com/office/drawing/2014/main" id="{BC14EEFF-B7B4-10BC-3A74-7FFD3AE7B210}"/>
              </a:ext>
            </a:extLst>
          </p:cNvPr>
          <p:cNvSpPr/>
          <p:nvPr/>
        </p:nvSpPr>
        <p:spPr>
          <a:xfrm>
            <a:off x="6560100" y="4472509"/>
            <a:ext cx="1590134" cy="598098"/>
          </a:xfrm>
          <a:prstGeom prst="rect">
            <a:avLst/>
          </a:prstGeom>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US"/>
              <a:t>Worker</a:t>
            </a:r>
          </a:p>
          <a:p>
            <a:pPr algn="ctr"/>
            <a:r>
              <a:rPr lang="en-US"/>
              <a:t>(Receivers)</a:t>
            </a:r>
          </a:p>
        </p:txBody>
      </p:sp>
      <p:sp>
        <p:nvSpPr>
          <p:cNvPr id="15" name="Rectangle 14">
            <a:extLst>
              <a:ext uri="{FF2B5EF4-FFF2-40B4-BE49-F238E27FC236}">
                <a16:creationId xmlns:a16="http://schemas.microsoft.com/office/drawing/2014/main" id="{5BD116F0-15FB-3950-D2C2-E31D2CC2AD48}"/>
              </a:ext>
            </a:extLst>
          </p:cNvPr>
          <p:cNvSpPr/>
          <p:nvPr/>
        </p:nvSpPr>
        <p:spPr>
          <a:xfrm>
            <a:off x="4044062" y="5076358"/>
            <a:ext cx="2812209" cy="698739"/>
          </a:xfrm>
          <a:prstGeom prst="rect">
            <a:avLst/>
          </a:prstGeom>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US"/>
              <a:t>Feedback</a:t>
            </a:r>
          </a:p>
        </p:txBody>
      </p:sp>
      <p:sp>
        <p:nvSpPr>
          <p:cNvPr id="16" name="Rectangle 15">
            <a:extLst>
              <a:ext uri="{FF2B5EF4-FFF2-40B4-BE49-F238E27FC236}">
                <a16:creationId xmlns:a16="http://schemas.microsoft.com/office/drawing/2014/main" id="{7CAE9DBA-91B5-0F9A-7AFB-CEA40C9C8B3F}"/>
              </a:ext>
            </a:extLst>
          </p:cNvPr>
          <p:cNvSpPr/>
          <p:nvPr/>
        </p:nvSpPr>
        <p:spPr>
          <a:xfrm>
            <a:off x="3238929" y="5780848"/>
            <a:ext cx="5155720" cy="1072550"/>
          </a:xfrm>
          <a:prstGeom prst="rect">
            <a:avLst/>
          </a:prstGeom>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US"/>
              <a:t>Instructions,   Standards,    receipts</a:t>
            </a:r>
          </a:p>
          <a:p>
            <a:pPr algn="ctr"/>
            <a:r>
              <a:rPr lang="en-US"/>
              <a:t>Clearly encoded-   multilingual</a:t>
            </a:r>
          </a:p>
          <a:p>
            <a:pPr algn="ctr"/>
            <a:r>
              <a:rPr lang="en-US"/>
              <a:t>Visual diagrams-verified understood</a:t>
            </a:r>
          </a:p>
        </p:txBody>
      </p:sp>
      <p:sp>
        <p:nvSpPr>
          <p:cNvPr id="3" name="Rectangle 2">
            <a:extLst>
              <a:ext uri="{FF2B5EF4-FFF2-40B4-BE49-F238E27FC236}">
                <a16:creationId xmlns:a16="http://schemas.microsoft.com/office/drawing/2014/main" id="{3B5E2A43-E40E-EA31-7943-724F57066F55}"/>
              </a:ext>
            </a:extLst>
          </p:cNvPr>
          <p:cNvSpPr/>
          <p:nvPr/>
        </p:nvSpPr>
        <p:spPr>
          <a:xfrm>
            <a:off x="8792032" y="6325759"/>
            <a:ext cx="2758792" cy="54440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a:solidFill>
                  <a:srgbClr val="FFFF00"/>
                </a:solidFill>
              </a:rPr>
              <a:t>IMAGE:  AKRAM</a:t>
            </a:r>
          </a:p>
        </p:txBody>
      </p:sp>
      <p:sp>
        <p:nvSpPr>
          <p:cNvPr id="29" name="Content Placeholder 28">
            <a:extLst>
              <a:ext uri="{FF2B5EF4-FFF2-40B4-BE49-F238E27FC236}">
                <a16:creationId xmlns:a16="http://schemas.microsoft.com/office/drawing/2014/main" id="{63F97E3E-6836-338B-0D3E-6694F7B313DB}"/>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7103485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F1C614-5849-C0E1-16B8-4063CF55AE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BCF336-1F72-11C7-5E76-93CF9C7B32A8}"/>
              </a:ext>
            </a:extLst>
          </p:cNvPr>
          <p:cNvSpPr>
            <a:spLocks noGrp="1"/>
          </p:cNvSpPr>
          <p:nvPr>
            <p:ph type="title"/>
          </p:nvPr>
        </p:nvSpPr>
        <p:spPr/>
        <p:txBody>
          <a:bodyPr/>
          <a:lstStyle/>
          <a:p>
            <a:r>
              <a:rPr lang="en-GB"/>
              <a:t>BARRIER 5</a:t>
            </a:r>
          </a:p>
        </p:txBody>
      </p:sp>
      <p:sp>
        <p:nvSpPr>
          <p:cNvPr id="3" name="Content Placeholder 2">
            <a:extLst>
              <a:ext uri="{FF2B5EF4-FFF2-40B4-BE49-F238E27FC236}">
                <a16:creationId xmlns:a16="http://schemas.microsoft.com/office/drawing/2014/main" id="{9AF4C6AF-4722-B0F5-A3EC-F9D3B582E3B9}"/>
              </a:ext>
            </a:extLst>
          </p:cNvPr>
          <p:cNvSpPr>
            <a:spLocks noGrp="1"/>
          </p:cNvSpPr>
          <p:nvPr>
            <p:ph idx="1"/>
          </p:nvPr>
        </p:nvSpPr>
        <p:spPr>
          <a:xfrm>
            <a:off x="838200" y="301626"/>
            <a:ext cx="6906884" cy="5616545"/>
          </a:xfrm>
        </p:spPr>
        <p:txBody>
          <a:bodyPr vert="horz" lIns="91440" tIns="45720" rIns="91440" bIns="45720" rtlCol="0" anchor="t">
            <a:noAutofit/>
          </a:bodyPr>
          <a:lstStyle/>
          <a:p>
            <a:endParaRPr lang="en-GB" sz="1800">
              <a:latin typeface="Arial"/>
              <a:cs typeface="Arial"/>
            </a:endParaRPr>
          </a:p>
          <a:p>
            <a:endParaRPr lang="en-GB" sz="1800">
              <a:latin typeface="Arial"/>
              <a:cs typeface="Arial"/>
            </a:endParaRPr>
          </a:p>
          <a:p>
            <a:endParaRPr lang="en-GB" sz="1800">
              <a:latin typeface="Arial"/>
              <a:cs typeface="Arial"/>
            </a:endParaRPr>
          </a:p>
          <a:p>
            <a:r>
              <a:rPr lang="en-GB" sz="2400">
                <a:latin typeface="Arial"/>
                <a:cs typeface="Arial"/>
              </a:rPr>
              <a:t>Effective communication between Gary and his culturally diverse work force is not merely about</a:t>
            </a:r>
          </a:p>
          <a:p>
            <a:r>
              <a:rPr lang="en-GB" sz="2400">
                <a:latin typeface="Arial"/>
                <a:cs typeface="Arial"/>
              </a:rPr>
              <a:t>clearer words- it  requires building shared experience, </a:t>
            </a:r>
            <a:r>
              <a:rPr lang="en-GB" sz="2400" err="1">
                <a:latin typeface="Arial"/>
                <a:cs typeface="Arial"/>
              </a:rPr>
              <a:t>romoving</a:t>
            </a:r>
            <a:r>
              <a:rPr lang="en-GB" sz="2400">
                <a:latin typeface="Arial"/>
                <a:cs typeface="Arial"/>
              </a:rPr>
              <a:t> barriers and ensuring tow-way</a:t>
            </a:r>
          </a:p>
          <a:p>
            <a:r>
              <a:rPr lang="en-GB" sz="2400">
                <a:latin typeface="Arial"/>
                <a:cs typeface="Arial"/>
              </a:rPr>
              <a:t>understanding. By respecting differences, clarifying </a:t>
            </a:r>
            <a:r>
              <a:rPr lang="en-GB" sz="2400" err="1">
                <a:latin typeface="Arial"/>
                <a:cs typeface="Arial"/>
              </a:rPr>
              <a:t>expec</a:t>
            </a:r>
            <a:r>
              <a:rPr lang="en-GB" sz="2400">
                <a:latin typeface="Arial"/>
                <a:cs typeface="Arial"/>
              </a:rPr>
              <a:t>tations and </a:t>
            </a:r>
            <a:r>
              <a:rPr lang="en-GB" sz="2400" err="1">
                <a:latin typeface="Arial"/>
                <a:cs typeface="Arial"/>
              </a:rPr>
              <a:t>eabling</a:t>
            </a:r>
            <a:r>
              <a:rPr lang="en-GB" sz="2400">
                <a:latin typeface="Arial"/>
                <a:cs typeface="Arial"/>
              </a:rPr>
              <a:t> </a:t>
            </a:r>
            <a:r>
              <a:rPr lang="en-GB" sz="2400" err="1">
                <a:latin typeface="Arial"/>
                <a:cs typeface="Arial"/>
              </a:rPr>
              <a:t>oen</a:t>
            </a:r>
            <a:r>
              <a:rPr lang="en-GB" sz="2400">
                <a:latin typeface="Arial"/>
                <a:cs typeface="Arial"/>
              </a:rPr>
              <a:t> feedback the</a:t>
            </a:r>
            <a:endParaRPr lang="en-GB" sz="2400">
              <a:latin typeface="Aptos" panose="02110004020202020204"/>
              <a:cs typeface="Arial"/>
            </a:endParaRPr>
          </a:p>
          <a:p>
            <a:r>
              <a:rPr lang="en-GB" sz="2400">
                <a:latin typeface="Arial"/>
                <a:cs typeface="Arial"/>
              </a:rPr>
              <a:t>cultural diversity </a:t>
            </a:r>
            <a:r>
              <a:rPr lang="en-GB" sz="2400" err="1">
                <a:latin typeface="Arial"/>
                <a:cs typeface="Arial"/>
              </a:rPr>
              <a:t>tha</a:t>
            </a:r>
            <a:r>
              <a:rPr lang="en-GB" sz="2400">
                <a:latin typeface="Arial"/>
                <a:cs typeface="Arial"/>
              </a:rPr>
              <a:t>t currently creates challenges can come a valued strength, driving consistent</a:t>
            </a:r>
            <a:endParaRPr lang="en-GB" sz="2400">
              <a:latin typeface="Aptos" panose="02110004020202020204"/>
              <a:cs typeface="Arial"/>
            </a:endParaRPr>
          </a:p>
          <a:p>
            <a:r>
              <a:rPr lang="en-GB" sz="2400">
                <a:latin typeface="Arial"/>
                <a:cs typeface="Arial"/>
              </a:rPr>
              <a:t>performance, </a:t>
            </a:r>
            <a:r>
              <a:rPr lang="en-GB" sz="2400" err="1">
                <a:latin typeface="Arial"/>
                <a:cs typeface="Arial"/>
              </a:rPr>
              <a:t>clie</a:t>
            </a:r>
            <a:r>
              <a:rPr lang="en-GB" sz="2400">
                <a:latin typeface="Arial"/>
                <a:cs typeface="Arial"/>
              </a:rPr>
              <a:t>nt satisfaction and sustainable business progress.</a:t>
            </a:r>
            <a:endParaRPr lang="en-GB" sz="2400"/>
          </a:p>
        </p:txBody>
      </p:sp>
      <p:sp>
        <p:nvSpPr>
          <p:cNvPr id="5" name="Slide Number Placeholder 4">
            <a:extLst>
              <a:ext uri="{FF2B5EF4-FFF2-40B4-BE49-F238E27FC236}">
                <a16:creationId xmlns:a16="http://schemas.microsoft.com/office/drawing/2014/main" id="{9CF044CB-C7A8-7956-D9AC-1154EB15B857}"/>
              </a:ext>
            </a:extLst>
          </p:cNvPr>
          <p:cNvSpPr>
            <a:spLocks noGrp="1"/>
          </p:cNvSpPr>
          <p:nvPr>
            <p:ph type="sldNum" sz="quarter" idx="12"/>
          </p:nvPr>
        </p:nvSpPr>
        <p:spPr/>
        <p:txBody>
          <a:bodyPr/>
          <a:lstStyle/>
          <a:p>
            <a:fld id="{454682FA-2E9E-4DCC-AFA0-70701551065F}" type="slidenum">
              <a:rPr lang="en-GB" smtClean="0"/>
              <a:t>29</a:t>
            </a:fld>
            <a:endParaRPr lang="en-GB"/>
          </a:p>
        </p:txBody>
      </p:sp>
      <p:pic>
        <p:nvPicPr>
          <p:cNvPr id="4" name="Picture 3">
            <a:extLst>
              <a:ext uri="{FF2B5EF4-FFF2-40B4-BE49-F238E27FC236}">
                <a16:creationId xmlns:a16="http://schemas.microsoft.com/office/drawing/2014/main" id="{2668D79F-9D31-7759-7178-4FC33A8B6F5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994619" y="1830148"/>
            <a:ext cx="3750874" cy="3614648"/>
          </a:xfrm>
          <a:prstGeom prst="rect">
            <a:avLst/>
          </a:prstGeom>
        </p:spPr>
      </p:pic>
    </p:spTree>
    <p:extLst>
      <p:ext uri="{BB962C8B-B14F-4D97-AF65-F5344CB8AC3E}">
        <p14:creationId xmlns:p14="http://schemas.microsoft.com/office/powerpoint/2010/main" val="3492546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897CE-CCC0-A9AC-6C6B-9F6F833CC52C}"/>
              </a:ext>
            </a:extLst>
          </p:cNvPr>
          <p:cNvSpPr>
            <a:spLocks noGrp="1"/>
          </p:cNvSpPr>
          <p:nvPr>
            <p:ph type="title"/>
          </p:nvPr>
        </p:nvSpPr>
        <p:spPr>
          <a:xfrm>
            <a:off x="838200" y="365125"/>
            <a:ext cx="10515600" cy="5049298"/>
          </a:xfrm>
        </p:spPr>
        <p:txBody>
          <a:bodyPr>
            <a:normAutofit/>
          </a:bodyPr>
          <a:lstStyle/>
          <a:p>
            <a:pPr marL="342900" indent="-342900">
              <a:buFont typeface="Arial"/>
              <a:buChar char="•"/>
            </a:pPr>
            <a:r>
              <a:rPr lang="en-GB" sz="2400">
                <a:latin typeface="Arial"/>
                <a:cs typeface="Arial"/>
              </a:rPr>
              <a:t>Flight Food Ltd employs a workforce presenting six distinct cultures </a:t>
            </a:r>
            <a:br>
              <a:rPr lang="en-GB" sz="2400">
                <a:latin typeface="Arial"/>
                <a:cs typeface="Arial"/>
              </a:rPr>
            </a:br>
            <a:r>
              <a:rPr lang="en-GB" sz="2400">
                <a:latin typeface="Arial"/>
                <a:cs typeface="Arial"/>
              </a:rPr>
              <a:t>and five spoken languages, creating significant diversity that offers competitive advantage yet presents clear communication challenges. Analysis using Shannon and weaver's (1949) model identifies cultural differences, languages gaps, and differing assumptions as cultural noise that distorts messages sent by Gary and causes misinterpretation, mistake . Inconsistent standards and client dissatisfaction. Applying Schramm's (1954) frame work further reveals that Gary and his workers process limited shared fields of experience. Meaning is interpreted according to each person's cultural background not necessary as Gary intends and weak feedback loops allow misunderstanding persist</a:t>
            </a:r>
            <a:endParaRPr lang="en-US"/>
          </a:p>
        </p:txBody>
      </p:sp>
      <p:sp>
        <p:nvSpPr>
          <p:cNvPr id="5" name="Slide Number Placeholder 4">
            <a:extLst>
              <a:ext uri="{FF2B5EF4-FFF2-40B4-BE49-F238E27FC236}">
                <a16:creationId xmlns:a16="http://schemas.microsoft.com/office/drawing/2014/main" id="{CC452BA6-24C0-3379-6A0C-7F607269FDD2}"/>
              </a:ext>
            </a:extLst>
          </p:cNvPr>
          <p:cNvSpPr>
            <a:spLocks noGrp="1"/>
          </p:cNvSpPr>
          <p:nvPr>
            <p:ph type="sldNum" sz="quarter" idx="12"/>
          </p:nvPr>
        </p:nvSpPr>
        <p:spPr/>
        <p:txBody>
          <a:bodyPr/>
          <a:lstStyle/>
          <a:p>
            <a:fld id="{454682FA-2E9E-4DCC-AFA0-70701551065F}" type="slidenum">
              <a:rPr lang="en-GB" smtClean="0"/>
              <a:t>30</a:t>
            </a:fld>
            <a:endParaRPr lang="en-GB"/>
          </a:p>
        </p:txBody>
      </p:sp>
    </p:spTree>
    <p:extLst>
      <p:ext uri="{BB962C8B-B14F-4D97-AF65-F5344CB8AC3E}">
        <p14:creationId xmlns:p14="http://schemas.microsoft.com/office/powerpoint/2010/main" val="42226891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FED0C-FBA8-6118-722A-CEE065D70330}"/>
              </a:ext>
            </a:extLst>
          </p:cNvPr>
          <p:cNvSpPr>
            <a:spLocks noGrp="1"/>
          </p:cNvSpPr>
          <p:nvPr>
            <p:ph type="title"/>
          </p:nvPr>
        </p:nvSpPr>
        <p:spPr>
          <a:xfrm>
            <a:off x="838200" y="365125"/>
            <a:ext cx="10515600" cy="5049298"/>
          </a:xfrm>
        </p:spPr>
        <p:txBody>
          <a:bodyPr>
            <a:normAutofit/>
          </a:bodyPr>
          <a:lstStyle/>
          <a:p>
            <a:pPr marL="571500" indent="-571500">
              <a:buFont typeface="Arial"/>
              <a:buChar char="•"/>
            </a:pPr>
            <a:r>
              <a:rPr lang="en-GB"/>
              <a:t>REFERENCES</a:t>
            </a:r>
            <a:br>
              <a:rPr lang="en-GB"/>
            </a:br>
            <a:r>
              <a:rPr lang="en-GB" sz="2400"/>
              <a:t>Cross- cultural workplace management</a:t>
            </a:r>
            <a:br>
              <a:rPr lang="en-GB" sz="2400"/>
            </a:br>
            <a:r>
              <a:rPr lang="en-GB" sz="2400"/>
              <a:t>Hofstede, G. Hofstede, G.J. and </a:t>
            </a:r>
            <a:r>
              <a:rPr lang="en-GB" sz="2400" err="1"/>
              <a:t>Minkov,M</a:t>
            </a:r>
            <a:r>
              <a:rPr lang="en-GB" sz="2400"/>
              <a:t> (2010) Cultures and organizations: software of the mind. 3rd </a:t>
            </a:r>
            <a:r>
              <a:rPr lang="en-GB" sz="2400" err="1"/>
              <a:t>edn</a:t>
            </a:r>
            <a:r>
              <a:rPr lang="en-GB" sz="2400"/>
              <a:t>. New York: McGraw-Hill. Matveev, A.V. (2017) Intercultural communication in the workplace 2nd </a:t>
            </a:r>
            <a:r>
              <a:rPr lang="en-GB" sz="2400" err="1"/>
              <a:t>edn</a:t>
            </a:r>
            <a:r>
              <a:rPr lang="en-GB" sz="2400"/>
              <a:t>. London: Routledge.</a:t>
            </a:r>
            <a:endParaRPr lang="en-US"/>
          </a:p>
        </p:txBody>
      </p:sp>
      <p:sp>
        <p:nvSpPr>
          <p:cNvPr id="5" name="Slide Number Placeholder 4">
            <a:extLst>
              <a:ext uri="{FF2B5EF4-FFF2-40B4-BE49-F238E27FC236}">
                <a16:creationId xmlns:a16="http://schemas.microsoft.com/office/drawing/2014/main" id="{7FD9563E-3ADD-5E2A-A579-C29FCE26B09F}"/>
              </a:ext>
            </a:extLst>
          </p:cNvPr>
          <p:cNvSpPr>
            <a:spLocks noGrp="1"/>
          </p:cNvSpPr>
          <p:nvPr>
            <p:ph type="sldNum" sz="quarter" idx="12"/>
          </p:nvPr>
        </p:nvSpPr>
        <p:spPr/>
        <p:txBody>
          <a:bodyPr/>
          <a:lstStyle/>
          <a:p>
            <a:fld id="{454682FA-2E9E-4DCC-AFA0-70701551065F}" type="slidenum">
              <a:rPr lang="en-GB" smtClean="0"/>
              <a:t>31</a:t>
            </a:fld>
            <a:endParaRPr lang="en-GB"/>
          </a:p>
        </p:txBody>
      </p:sp>
    </p:spTree>
    <p:extLst>
      <p:ext uri="{BB962C8B-B14F-4D97-AF65-F5344CB8AC3E}">
        <p14:creationId xmlns:p14="http://schemas.microsoft.com/office/powerpoint/2010/main" val="34278489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43D945-448E-1599-385C-523326B8F8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05636C-84FB-984E-25D1-0F3500757750}"/>
              </a:ext>
            </a:extLst>
          </p:cNvPr>
          <p:cNvSpPr>
            <a:spLocks noGrp="1"/>
          </p:cNvSpPr>
          <p:nvPr>
            <p:ph type="title"/>
          </p:nvPr>
        </p:nvSpPr>
        <p:spPr/>
        <p:txBody>
          <a:bodyPr/>
          <a:lstStyle/>
          <a:p>
            <a:r>
              <a:rPr lang="en-GB"/>
              <a:t>Questions?</a:t>
            </a:r>
          </a:p>
        </p:txBody>
      </p:sp>
      <p:sp>
        <p:nvSpPr>
          <p:cNvPr id="5" name="Slide Number Placeholder 4">
            <a:extLst>
              <a:ext uri="{FF2B5EF4-FFF2-40B4-BE49-F238E27FC236}">
                <a16:creationId xmlns:a16="http://schemas.microsoft.com/office/drawing/2014/main" id="{82AB40F7-6653-0291-29A7-5821B39DB8EF}"/>
              </a:ext>
            </a:extLst>
          </p:cNvPr>
          <p:cNvSpPr>
            <a:spLocks noGrp="1"/>
          </p:cNvSpPr>
          <p:nvPr>
            <p:ph type="sldNum" sz="quarter" idx="12"/>
          </p:nvPr>
        </p:nvSpPr>
        <p:spPr/>
        <p:txBody>
          <a:bodyPr/>
          <a:lstStyle/>
          <a:p>
            <a:fld id="{454682FA-2E9E-4DCC-AFA0-70701551065F}" type="slidenum">
              <a:rPr lang="en-GB" smtClean="0"/>
              <a:t>32</a:t>
            </a:fld>
            <a:endParaRPr lang="en-GB"/>
          </a:p>
        </p:txBody>
      </p:sp>
    </p:spTree>
    <p:extLst>
      <p:ext uri="{BB962C8B-B14F-4D97-AF65-F5344CB8AC3E}">
        <p14:creationId xmlns:p14="http://schemas.microsoft.com/office/powerpoint/2010/main" val="38283686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26380AC60170645A0935717CAD1D47D" ma:contentTypeVersion="5" ma:contentTypeDescription="Create a new document." ma:contentTypeScope="" ma:versionID="510ff6c0cebb3f3f6df55da4a187f9bb">
  <xsd:schema xmlns:xsd="http://www.w3.org/2001/XMLSchema" xmlns:xs="http://www.w3.org/2001/XMLSchema" xmlns:p="http://schemas.microsoft.com/office/2006/metadata/properties" xmlns:ns3="3a45fc47-eb9b-4e12-9db8-9c54afcdd495" targetNamespace="http://schemas.microsoft.com/office/2006/metadata/properties" ma:root="true" ma:fieldsID="5f6a06250bbf7ab224304341e1dfc030" ns3:_="">
    <xsd:import namespace="3a45fc47-eb9b-4e12-9db8-9c54afcdd495"/>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a45fc47-eb9b-4e12-9db8-9c54afcdd495"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3a45fc47-eb9b-4e12-9db8-9c54afcdd495" xsi:nil="true"/>
  </documentManagement>
</p:properties>
</file>

<file path=customXml/itemProps1.xml><?xml version="1.0" encoding="utf-8"?>
<ds:datastoreItem xmlns:ds="http://schemas.openxmlformats.org/officeDocument/2006/customXml" ds:itemID="{BC24E89B-983E-4910-8452-992CD5D81493}">
  <ds:schemaRefs>
    <ds:schemaRef ds:uri="http://schemas.microsoft.com/sharepoint/v3/contenttype/forms"/>
  </ds:schemaRefs>
</ds:datastoreItem>
</file>

<file path=customXml/itemProps2.xml><?xml version="1.0" encoding="utf-8"?>
<ds:datastoreItem xmlns:ds="http://schemas.openxmlformats.org/officeDocument/2006/customXml" ds:itemID="{C90FCCD2-40B7-43B9-97BC-969831DC9E56}">
  <ds:schemaRefs>
    <ds:schemaRef ds:uri="3a45fc47-eb9b-4e12-9db8-9c54afcdd49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83F285EE-6E99-46A4-9448-B2DA6DDD166A}">
  <ds:schemaRefs>
    <ds:schemaRef ds:uri="3a45fc47-eb9b-4e12-9db8-9c54afcdd49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32</Slides>
  <Notes>0</Notes>
  <HiddenSlides>1</HiddenSlide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Office Theme</vt:lpstr>
      <vt:lpstr>LCLM4003 Effective Teamwork and Communication   </vt:lpstr>
      <vt:lpstr>Overview</vt:lpstr>
      <vt:lpstr>Introduction</vt:lpstr>
      <vt:lpstr>Age and Generational barriers </vt:lpstr>
      <vt:lpstr>Age and Generational barriers</vt:lpstr>
      <vt:lpstr>Age and Generational solutions </vt:lpstr>
      <vt:lpstr>Age and Generational solutions</vt:lpstr>
      <vt:lpstr>Age and Generational conclusion</vt:lpstr>
      <vt:lpstr> Language / Communication / Body Language Barrier</vt:lpstr>
      <vt:lpstr>                 Berlo's SMCR Model</vt:lpstr>
      <vt:lpstr>                Analysis using Berlo's SMCR Mod</vt:lpstr>
      <vt:lpstr>                       Solution</vt:lpstr>
      <vt:lpstr>                         Conclusion</vt:lpstr>
      <vt:lpstr>Emotional Barrier </vt:lpstr>
      <vt:lpstr>Problem Analysis using Shannon-Weaver model</vt:lpstr>
      <vt:lpstr>SOLUTION</vt:lpstr>
      <vt:lpstr>Solution using Shannon-Weavers Diagram </vt:lpstr>
      <vt:lpstr>Emotional noise </vt:lpstr>
      <vt:lpstr>Conclusion </vt:lpstr>
      <vt:lpstr>BARRIER 4</vt:lpstr>
      <vt:lpstr>BARRIER 4</vt:lpstr>
      <vt:lpstr>BARRIER 4</vt:lpstr>
      <vt:lpstr>BARRIER 4</vt:lpstr>
      <vt:lpstr>BARRIER 4</vt:lpstr>
      <vt:lpstr>BARRIER 5</vt:lpstr>
      <vt:lpstr>BARRIER 5</vt:lpstr>
      <vt:lpstr>BARRIER 5</vt:lpstr>
      <vt:lpstr>BARRIER 5</vt:lpstr>
      <vt:lpstr>BARRIER 5</vt:lpstr>
      <vt:lpstr>Flight Food Ltd employs a workforce presenting six distinct cultures  and five spoken languages, creating significant diversity that offers competitive advantage yet presents clear communication challenges. Analysis using Shannon and weaver's (1949) model identifies cultural differences, languages gaps, and differing assumptions as cultural noise that distorts messages sent by Gary and causes misinterpretation, mistake . Inconsistent standards and client dissatisfaction. Applying Schramm's (1954) frame work further reveals that Gary and his workers process limited shared fields of experience. Meaning is interpreted according to each person's cultural background not necessary as Gary intends and weak feedback loops allow misunderstanding persist</vt:lpstr>
      <vt:lpstr>REFERENCES Cross- cultural workplace management Hofstede, G. Hofstede, G.J. and Minkov,M (2010) Cultures and organizations: software of the mind. 3rd edn. New York: McGraw-Hill. Matveev, A.V. (2017) Intercultural communication in the workplace 2nd edn. London: Routledge.</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Lloyd Beharry</dc:creator>
  <cp:revision>1</cp:revision>
  <dcterms:created xsi:type="dcterms:W3CDTF">2025-03-30T08:53:31Z</dcterms:created>
  <dcterms:modified xsi:type="dcterms:W3CDTF">2026-08-07T15:27:47Z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0x010100726380AC60170645A0935717CAD1D47D</vt:lpwstr>
  </property>
</Properties>
</file>