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74" r:id="rId2"/>
    <p:sldMasterId id="2147483661" r:id="rId3"/>
  </p:sldMasterIdLst>
  <p:notesMasterIdLst>
    <p:notesMasterId r:id="rId23"/>
  </p:notesMasterIdLst>
  <p:handoutMasterIdLst>
    <p:handoutMasterId r:id="rId24"/>
  </p:handoutMasterIdLst>
  <p:sldIdLst>
    <p:sldId id="272" r:id="rId4"/>
    <p:sldId id="256" r:id="rId5"/>
    <p:sldId id="274" r:id="rId6"/>
    <p:sldId id="276" r:id="rId7"/>
    <p:sldId id="277" r:id="rId8"/>
    <p:sldId id="281" r:id="rId9"/>
    <p:sldId id="275" r:id="rId10"/>
    <p:sldId id="258" r:id="rId11"/>
    <p:sldId id="259" r:id="rId12"/>
    <p:sldId id="260" r:id="rId13"/>
    <p:sldId id="261" r:id="rId14"/>
    <p:sldId id="262" r:id="rId15"/>
    <p:sldId id="263" r:id="rId16"/>
    <p:sldId id="278" r:id="rId17"/>
    <p:sldId id="282" r:id="rId18"/>
    <p:sldId id="280" r:id="rId19"/>
    <p:sldId id="279" r:id="rId20"/>
    <p:sldId id="270" r:id="rId21"/>
    <p:sldId id="283" r:id="rId22"/>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00"/>
    <a:srgbClr val="6BA42C"/>
    <a:srgbClr val="CC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157" autoAdjust="0"/>
  </p:normalViewPr>
  <p:slideViewPr>
    <p:cSldViewPr>
      <p:cViewPr varScale="1">
        <p:scale>
          <a:sx n="103" d="100"/>
          <a:sy n="103" d="100"/>
        </p:scale>
        <p:origin x="-204"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0" d="100"/>
          <a:sy n="60" d="100"/>
        </p:scale>
        <p:origin x="-2490" y="-7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viewProps" Target="viewProps.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handoutMaster" Target="handoutMasters/handout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defRPr>
            </a:lvl1pPr>
          </a:lstStyle>
          <a:p>
            <a:pPr>
              <a:defRPr/>
            </a:pP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defRPr>
            </a:lvl1pPr>
          </a:lstStyle>
          <a:p>
            <a:pPr>
              <a:defRPr/>
            </a:pPr>
            <a:fld id="{4C235711-5DAB-4C48-BB25-7B53D190313E}" type="datetimeFigureOut">
              <a:rPr lang="en-GB"/>
              <a:pPr>
                <a:defRPr/>
              </a:pPr>
              <a:t>02/07/2013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defRPr>
            </a:lvl1pPr>
          </a:lstStyle>
          <a:p>
            <a:pPr>
              <a:defRPr/>
            </a:pPr>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defRPr>
            </a:lvl1pPr>
          </a:lstStyle>
          <a:p>
            <a:pPr>
              <a:defRPr/>
            </a:pPr>
            <a:fld id="{F16AD33E-662A-461D-BCCD-3684989F4FE8}" type="slidenum">
              <a:rPr lang="en-GB"/>
              <a:pPr>
                <a:defRPr/>
              </a:pPr>
              <a:t>‹#›</a:t>
            </a:fld>
            <a:endParaRPr lang="en-GB"/>
          </a:p>
        </p:txBody>
      </p:sp>
    </p:spTree>
    <p:extLst>
      <p:ext uri="{BB962C8B-B14F-4D97-AF65-F5344CB8AC3E}">
        <p14:creationId xmlns:p14="http://schemas.microsoft.com/office/powerpoint/2010/main" val="183109216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defRPr>
            </a:lvl1pPr>
          </a:lstStyle>
          <a:p>
            <a:pPr>
              <a:defRPr/>
            </a:pPr>
            <a:fld id="{A88CFEB6-7243-4FBA-8661-F4C5ED309126}" type="datetimeFigureOut">
              <a:rPr lang="en-GB"/>
              <a:pPr>
                <a:defRPr/>
              </a:pPr>
              <a:t>02/07/2013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defRPr>
            </a:lvl1pPr>
          </a:lstStyle>
          <a:p>
            <a:pPr>
              <a:defRPr/>
            </a:pPr>
            <a:fld id="{992480DF-6079-44D2-8F71-06CD4F7E8A11}" type="slidenum">
              <a:rPr lang="en-GB"/>
              <a:pPr>
                <a:defRPr/>
              </a:pPr>
              <a:t>‹#›</a:t>
            </a:fld>
            <a:endParaRPr lang="en-GB"/>
          </a:p>
        </p:txBody>
      </p:sp>
    </p:spTree>
    <p:extLst>
      <p:ext uri="{BB962C8B-B14F-4D97-AF65-F5344CB8AC3E}">
        <p14:creationId xmlns:p14="http://schemas.microsoft.com/office/powerpoint/2010/main" val="186205458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9698" name="Rectangle 3"/>
          <p:cNvSpPr>
            <a:spLocks noGrp="1" noChangeArrowheads="1"/>
          </p:cNvSpPr>
          <p:nvPr>
            <p:ph type="body" idx="1"/>
          </p:nvPr>
        </p:nvSpPr>
        <p:spPr bwMode="auto">
          <a:xfrm>
            <a:off x="695325" y="4300538"/>
            <a:ext cx="5476875" cy="4157662"/>
          </a:xfrm>
          <a:noFill/>
        </p:spPr>
        <p:txBody>
          <a:bodyPr wrap="square" numCol="1" anchor="t" anchorCtr="0" compatLnSpc="1">
            <a:prstTxWarp prst="textNoShape">
              <a:avLst/>
            </a:prstTxWarp>
          </a:bodyPr>
          <a:lstStyle/>
          <a:p>
            <a:pPr eaLnBrk="1" hangingPunct="1">
              <a:lnSpc>
                <a:spcPct val="80000"/>
              </a:lnSpc>
              <a:spcBef>
                <a:spcPct val="0"/>
              </a:spcBef>
            </a:pPr>
            <a:endParaRPr lang="en-GB" sz="800"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0E6A184-1E7A-4644-B7A0-B804BE4AA8F7}" type="datetimeFigureOut">
              <a:rPr lang="en-GB"/>
              <a:pPr>
                <a:defRPr/>
              </a:pPr>
              <a:t>02/07/2013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74049114-4C73-4194-B794-01B6B6D61B14}"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D3AB32E5-DA89-4179-BF34-1F4969C1E8D8}" type="datetimeFigureOut">
              <a:rPr lang="en-GB"/>
              <a:pPr>
                <a:defRPr/>
              </a:pPr>
              <a:t>02/07/2013</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54300A08-DD20-4230-AD77-AB9A8D7A8CA1}"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D8A9A7F1-995A-4BB1-A3F9-8C450D7329C6}" type="datetimeFigureOut">
              <a:rPr lang="en-GB"/>
              <a:pPr>
                <a:defRPr/>
              </a:pPr>
              <a:t>02/07/2013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79CDDAF0-113E-4EFC-9CF6-520AB9AC3E7E}"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lvl1pPr>
              <a:defRPr/>
            </a:lvl1pPr>
          </a:lstStyle>
          <a:p>
            <a:pPr>
              <a:defRPr/>
            </a:pPr>
            <a:endParaRPr lang="cy-GB"/>
          </a:p>
        </p:txBody>
      </p:sp>
      <p:sp>
        <p:nvSpPr>
          <p:cNvPr id="3" name="Rectangle 5"/>
          <p:cNvSpPr>
            <a:spLocks noGrp="1" noChangeArrowheads="1"/>
          </p:cNvSpPr>
          <p:nvPr>
            <p:ph type="ftr" sz="quarter" idx="11"/>
          </p:nvPr>
        </p:nvSpPr>
        <p:spPr/>
        <p:txBody>
          <a:bodyPr/>
          <a:lstStyle>
            <a:lvl1pPr>
              <a:defRPr/>
            </a:lvl1pPr>
          </a:lstStyle>
          <a:p>
            <a:pPr>
              <a:defRPr/>
            </a:pPr>
            <a:endParaRPr lang="cy-GB"/>
          </a:p>
        </p:txBody>
      </p:sp>
      <p:sp>
        <p:nvSpPr>
          <p:cNvPr id="4" name="Rectangle 6"/>
          <p:cNvSpPr>
            <a:spLocks noGrp="1" noChangeArrowheads="1"/>
          </p:cNvSpPr>
          <p:nvPr>
            <p:ph type="sldNum" sz="quarter" idx="12"/>
          </p:nvPr>
        </p:nvSpPr>
        <p:spPr/>
        <p:txBody>
          <a:bodyPr/>
          <a:lstStyle>
            <a:lvl1pPr>
              <a:defRPr/>
            </a:lvl1pPr>
          </a:lstStyle>
          <a:p>
            <a:pPr>
              <a:defRPr/>
            </a:pPr>
            <a:fld id="{BC4A76D4-DA25-4BC0-B7D2-3867260B0891}" type="slidenum">
              <a:rPr lang="cy-GB"/>
              <a:pPr>
                <a:defRPr/>
              </a:pPr>
              <a:t>‹#›</a:t>
            </a:fld>
            <a:endParaRPr lang="cy-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F2A353D0-0D28-4805-95C3-CD6E54C51076}"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endParaRPr lang="en-GB" dirty="0"/>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endParaRPr lang="en-GB" dirty="0"/>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66CB9434-1F6F-4BD6-98F4-F991A214E386}" type="slidenum">
              <a:rPr lang="en-US"/>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cy-GB"/>
          </a:p>
        </p:txBody>
      </p:sp>
      <p:sp>
        <p:nvSpPr>
          <p:cNvPr id="5" name="Rectangle 5"/>
          <p:cNvSpPr>
            <a:spLocks noGrp="1" noChangeArrowheads="1"/>
          </p:cNvSpPr>
          <p:nvPr>
            <p:ph type="ftr" sz="quarter" idx="11"/>
          </p:nvPr>
        </p:nvSpPr>
        <p:spPr>
          <a:ln/>
        </p:spPr>
        <p:txBody>
          <a:bodyPr/>
          <a:lstStyle>
            <a:lvl1pPr>
              <a:defRPr/>
            </a:lvl1pPr>
          </a:lstStyle>
          <a:p>
            <a:pPr>
              <a:defRPr/>
            </a:pPr>
            <a:endParaRPr lang="cy-GB"/>
          </a:p>
        </p:txBody>
      </p:sp>
      <p:sp>
        <p:nvSpPr>
          <p:cNvPr id="6" name="Rectangle 6"/>
          <p:cNvSpPr>
            <a:spLocks noGrp="1" noChangeArrowheads="1"/>
          </p:cNvSpPr>
          <p:nvPr>
            <p:ph type="sldNum" sz="quarter" idx="12"/>
          </p:nvPr>
        </p:nvSpPr>
        <p:spPr>
          <a:ln/>
        </p:spPr>
        <p:txBody>
          <a:bodyPr/>
          <a:lstStyle>
            <a:lvl1pPr>
              <a:defRPr/>
            </a:lvl1pPr>
          </a:lstStyle>
          <a:p>
            <a:pPr>
              <a:defRPr/>
            </a:pPr>
            <a:fld id="{B8C238C4-1B46-42C8-9F57-CA3906DD802C}" type="slidenum">
              <a:rPr lang="cy-GB"/>
              <a:pPr>
                <a:defRPr/>
              </a:pPr>
              <a:t>‹#›</a:t>
            </a:fld>
            <a:endParaRPr lang="cy-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cy-GB"/>
          </a:p>
        </p:txBody>
      </p:sp>
      <p:sp>
        <p:nvSpPr>
          <p:cNvPr id="5" name="Rectangle 5"/>
          <p:cNvSpPr>
            <a:spLocks noGrp="1" noChangeArrowheads="1"/>
          </p:cNvSpPr>
          <p:nvPr>
            <p:ph type="ftr" sz="quarter" idx="11"/>
          </p:nvPr>
        </p:nvSpPr>
        <p:spPr>
          <a:ln/>
        </p:spPr>
        <p:txBody>
          <a:bodyPr/>
          <a:lstStyle>
            <a:lvl1pPr>
              <a:defRPr/>
            </a:lvl1pPr>
          </a:lstStyle>
          <a:p>
            <a:pPr>
              <a:defRPr/>
            </a:pPr>
            <a:endParaRPr lang="cy-GB"/>
          </a:p>
        </p:txBody>
      </p:sp>
      <p:sp>
        <p:nvSpPr>
          <p:cNvPr id="6" name="Rectangle 6"/>
          <p:cNvSpPr>
            <a:spLocks noGrp="1" noChangeArrowheads="1"/>
          </p:cNvSpPr>
          <p:nvPr>
            <p:ph type="sldNum" sz="quarter" idx="12"/>
          </p:nvPr>
        </p:nvSpPr>
        <p:spPr>
          <a:ln/>
        </p:spPr>
        <p:txBody>
          <a:bodyPr/>
          <a:lstStyle>
            <a:lvl1pPr>
              <a:defRPr/>
            </a:lvl1pPr>
          </a:lstStyle>
          <a:p>
            <a:pPr>
              <a:defRPr/>
            </a:pPr>
            <a:fld id="{9E64764D-3175-48D9-AC15-4540102A18EB}" type="slidenum">
              <a:rPr lang="cy-GB"/>
              <a:pPr>
                <a:defRPr/>
              </a:pPr>
              <a:t>‹#›</a:t>
            </a:fld>
            <a:endParaRPr lang="cy-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cy-GB"/>
          </a:p>
        </p:txBody>
      </p:sp>
      <p:sp>
        <p:nvSpPr>
          <p:cNvPr id="5" name="Rectangle 5"/>
          <p:cNvSpPr>
            <a:spLocks noGrp="1" noChangeArrowheads="1"/>
          </p:cNvSpPr>
          <p:nvPr>
            <p:ph type="ftr" sz="quarter" idx="11"/>
          </p:nvPr>
        </p:nvSpPr>
        <p:spPr>
          <a:ln/>
        </p:spPr>
        <p:txBody>
          <a:bodyPr/>
          <a:lstStyle>
            <a:lvl1pPr>
              <a:defRPr/>
            </a:lvl1pPr>
          </a:lstStyle>
          <a:p>
            <a:pPr>
              <a:defRPr/>
            </a:pPr>
            <a:endParaRPr lang="cy-GB"/>
          </a:p>
        </p:txBody>
      </p:sp>
      <p:sp>
        <p:nvSpPr>
          <p:cNvPr id="6" name="Rectangle 6"/>
          <p:cNvSpPr>
            <a:spLocks noGrp="1" noChangeArrowheads="1"/>
          </p:cNvSpPr>
          <p:nvPr>
            <p:ph type="sldNum" sz="quarter" idx="12"/>
          </p:nvPr>
        </p:nvSpPr>
        <p:spPr>
          <a:ln/>
        </p:spPr>
        <p:txBody>
          <a:bodyPr/>
          <a:lstStyle>
            <a:lvl1pPr>
              <a:defRPr/>
            </a:lvl1pPr>
          </a:lstStyle>
          <a:p>
            <a:pPr>
              <a:defRPr/>
            </a:pPr>
            <a:fld id="{3C9C1448-083D-4E56-B9BB-08D102392C88}" type="slidenum">
              <a:rPr lang="cy-GB"/>
              <a:pPr>
                <a:defRPr/>
              </a:pPr>
              <a:t>‹#›</a:t>
            </a:fld>
            <a:endParaRPr lang="cy-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cy-GB"/>
          </a:p>
        </p:txBody>
      </p:sp>
      <p:sp>
        <p:nvSpPr>
          <p:cNvPr id="6" name="Rectangle 5"/>
          <p:cNvSpPr>
            <a:spLocks noGrp="1" noChangeArrowheads="1"/>
          </p:cNvSpPr>
          <p:nvPr>
            <p:ph type="ftr" sz="quarter" idx="11"/>
          </p:nvPr>
        </p:nvSpPr>
        <p:spPr>
          <a:ln/>
        </p:spPr>
        <p:txBody>
          <a:bodyPr/>
          <a:lstStyle>
            <a:lvl1pPr>
              <a:defRPr/>
            </a:lvl1pPr>
          </a:lstStyle>
          <a:p>
            <a:pPr>
              <a:defRPr/>
            </a:pPr>
            <a:endParaRPr lang="cy-GB"/>
          </a:p>
        </p:txBody>
      </p:sp>
      <p:sp>
        <p:nvSpPr>
          <p:cNvPr id="7" name="Rectangle 6"/>
          <p:cNvSpPr>
            <a:spLocks noGrp="1" noChangeArrowheads="1"/>
          </p:cNvSpPr>
          <p:nvPr>
            <p:ph type="sldNum" sz="quarter" idx="12"/>
          </p:nvPr>
        </p:nvSpPr>
        <p:spPr>
          <a:ln/>
        </p:spPr>
        <p:txBody>
          <a:bodyPr/>
          <a:lstStyle>
            <a:lvl1pPr>
              <a:defRPr/>
            </a:lvl1pPr>
          </a:lstStyle>
          <a:p>
            <a:pPr>
              <a:defRPr/>
            </a:pPr>
            <a:fld id="{033BCA94-2B9A-4565-898B-E1A5092CAA93}" type="slidenum">
              <a:rPr lang="cy-GB"/>
              <a:pPr>
                <a:defRPr/>
              </a:pPr>
              <a:t>‹#›</a:t>
            </a:fld>
            <a:endParaRPr lang="cy-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cy-GB"/>
          </a:p>
        </p:txBody>
      </p:sp>
      <p:sp>
        <p:nvSpPr>
          <p:cNvPr id="8" name="Rectangle 5"/>
          <p:cNvSpPr>
            <a:spLocks noGrp="1" noChangeArrowheads="1"/>
          </p:cNvSpPr>
          <p:nvPr>
            <p:ph type="ftr" sz="quarter" idx="11"/>
          </p:nvPr>
        </p:nvSpPr>
        <p:spPr>
          <a:ln/>
        </p:spPr>
        <p:txBody>
          <a:bodyPr/>
          <a:lstStyle>
            <a:lvl1pPr>
              <a:defRPr/>
            </a:lvl1pPr>
          </a:lstStyle>
          <a:p>
            <a:pPr>
              <a:defRPr/>
            </a:pPr>
            <a:endParaRPr lang="cy-GB"/>
          </a:p>
        </p:txBody>
      </p:sp>
      <p:sp>
        <p:nvSpPr>
          <p:cNvPr id="9" name="Rectangle 6"/>
          <p:cNvSpPr>
            <a:spLocks noGrp="1" noChangeArrowheads="1"/>
          </p:cNvSpPr>
          <p:nvPr>
            <p:ph type="sldNum" sz="quarter" idx="12"/>
          </p:nvPr>
        </p:nvSpPr>
        <p:spPr>
          <a:ln/>
        </p:spPr>
        <p:txBody>
          <a:bodyPr/>
          <a:lstStyle>
            <a:lvl1pPr>
              <a:defRPr/>
            </a:lvl1pPr>
          </a:lstStyle>
          <a:p>
            <a:pPr>
              <a:defRPr/>
            </a:pPr>
            <a:fld id="{C5A1F76F-E8DC-4F83-83CB-E9C1592C78B7}" type="slidenum">
              <a:rPr lang="cy-GB"/>
              <a:pPr>
                <a:defRPr/>
              </a:pPr>
              <a:t>‹#›</a:t>
            </a:fld>
            <a:endParaRPr lang="cy-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cy-GB"/>
          </a:p>
        </p:txBody>
      </p:sp>
      <p:sp>
        <p:nvSpPr>
          <p:cNvPr id="4" name="Rectangle 5"/>
          <p:cNvSpPr>
            <a:spLocks noGrp="1" noChangeArrowheads="1"/>
          </p:cNvSpPr>
          <p:nvPr>
            <p:ph type="ftr" sz="quarter" idx="11"/>
          </p:nvPr>
        </p:nvSpPr>
        <p:spPr>
          <a:ln/>
        </p:spPr>
        <p:txBody>
          <a:bodyPr/>
          <a:lstStyle>
            <a:lvl1pPr>
              <a:defRPr/>
            </a:lvl1pPr>
          </a:lstStyle>
          <a:p>
            <a:pPr>
              <a:defRPr/>
            </a:pPr>
            <a:endParaRPr lang="cy-GB"/>
          </a:p>
        </p:txBody>
      </p:sp>
      <p:sp>
        <p:nvSpPr>
          <p:cNvPr id="5" name="Rectangle 6"/>
          <p:cNvSpPr>
            <a:spLocks noGrp="1" noChangeArrowheads="1"/>
          </p:cNvSpPr>
          <p:nvPr>
            <p:ph type="sldNum" sz="quarter" idx="12"/>
          </p:nvPr>
        </p:nvSpPr>
        <p:spPr>
          <a:ln/>
        </p:spPr>
        <p:txBody>
          <a:bodyPr/>
          <a:lstStyle>
            <a:lvl1pPr>
              <a:defRPr/>
            </a:lvl1pPr>
          </a:lstStyle>
          <a:p>
            <a:pPr>
              <a:defRPr/>
            </a:pPr>
            <a:fld id="{BBC515A3-78A1-49EF-A54C-D0C3A34DFA2D}" type="slidenum">
              <a:rPr lang="cy-GB"/>
              <a:pPr>
                <a:defRPr/>
              </a:pPr>
              <a:t>‹#›</a:t>
            </a:fld>
            <a:endParaRPr lang="cy-GB"/>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cy-GB"/>
          </a:p>
        </p:txBody>
      </p:sp>
      <p:sp>
        <p:nvSpPr>
          <p:cNvPr id="3" name="Rectangle 5"/>
          <p:cNvSpPr>
            <a:spLocks noGrp="1" noChangeArrowheads="1"/>
          </p:cNvSpPr>
          <p:nvPr>
            <p:ph type="ftr" sz="quarter" idx="11"/>
          </p:nvPr>
        </p:nvSpPr>
        <p:spPr>
          <a:ln/>
        </p:spPr>
        <p:txBody>
          <a:bodyPr/>
          <a:lstStyle>
            <a:lvl1pPr>
              <a:defRPr/>
            </a:lvl1pPr>
          </a:lstStyle>
          <a:p>
            <a:pPr>
              <a:defRPr/>
            </a:pPr>
            <a:endParaRPr lang="cy-GB"/>
          </a:p>
        </p:txBody>
      </p:sp>
      <p:sp>
        <p:nvSpPr>
          <p:cNvPr id="4" name="Rectangle 6"/>
          <p:cNvSpPr>
            <a:spLocks noGrp="1" noChangeArrowheads="1"/>
          </p:cNvSpPr>
          <p:nvPr>
            <p:ph type="sldNum" sz="quarter" idx="12"/>
          </p:nvPr>
        </p:nvSpPr>
        <p:spPr>
          <a:ln/>
        </p:spPr>
        <p:txBody>
          <a:bodyPr/>
          <a:lstStyle>
            <a:lvl1pPr>
              <a:defRPr/>
            </a:lvl1pPr>
          </a:lstStyle>
          <a:p>
            <a:pPr>
              <a:defRPr/>
            </a:pPr>
            <a:fld id="{BBE4892E-71BD-491A-ABEF-57E081A82DD5}" type="slidenum">
              <a:rPr lang="cy-GB"/>
              <a:pPr>
                <a:defRPr/>
              </a:pPr>
              <a:t>‹#›</a:t>
            </a:fld>
            <a:endParaRPr lang="cy-GB"/>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cy-GB"/>
          </a:p>
        </p:txBody>
      </p:sp>
      <p:sp>
        <p:nvSpPr>
          <p:cNvPr id="6" name="Rectangle 5"/>
          <p:cNvSpPr>
            <a:spLocks noGrp="1" noChangeArrowheads="1"/>
          </p:cNvSpPr>
          <p:nvPr>
            <p:ph type="ftr" sz="quarter" idx="11"/>
          </p:nvPr>
        </p:nvSpPr>
        <p:spPr>
          <a:ln/>
        </p:spPr>
        <p:txBody>
          <a:bodyPr/>
          <a:lstStyle>
            <a:lvl1pPr>
              <a:defRPr/>
            </a:lvl1pPr>
          </a:lstStyle>
          <a:p>
            <a:pPr>
              <a:defRPr/>
            </a:pPr>
            <a:endParaRPr lang="cy-GB"/>
          </a:p>
        </p:txBody>
      </p:sp>
      <p:sp>
        <p:nvSpPr>
          <p:cNvPr id="7" name="Rectangle 6"/>
          <p:cNvSpPr>
            <a:spLocks noGrp="1" noChangeArrowheads="1"/>
          </p:cNvSpPr>
          <p:nvPr>
            <p:ph type="sldNum" sz="quarter" idx="12"/>
          </p:nvPr>
        </p:nvSpPr>
        <p:spPr>
          <a:ln/>
        </p:spPr>
        <p:txBody>
          <a:bodyPr/>
          <a:lstStyle>
            <a:lvl1pPr>
              <a:defRPr/>
            </a:lvl1pPr>
          </a:lstStyle>
          <a:p>
            <a:pPr>
              <a:defRPr/>
            </a:pPr>
            <a:fld id="{8396D76C-0ADE-410A-95B3-266BE46AF0FF}" type="slidenum">
              <a:rPr lang="cy-GB"/>
              <a:pPr>
                <a:defRPr/>
              </a:pPr>
              <a:t>‹#›</a:t>
            </a:fld>
            <a:endParaRPr lang="cy-GB"/>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cy-GB"/>
          </a:p>
        </p:txBody>
      </p:sp>
      <p:sp>
        <p:nvSpPr>
          <p:cNvPr id="6" name="Rectangle 5"/>
          <p:cNvSpPr>
            <a:spLocks noGrp="1" noChangeArrowheads="1"/>
          </p:cNvSpPr>
          <p:nvPr>
            <p:ph type="ftr" sz="quarter" idx="11"/>
          </p:nvPr>
        </p:nvSpPr>
        <p:spPr>
          <a:ln/>
        </p:spPr>
        <p:txBody>
          <a:bodyPr/>
          <a:lstStyle>
            <a:lvl1pPr>
              <a:defRPr/>
            </a:lvl1pPr>
          </a:lstStyle>
          <a:p>
            <a:pPr>
              <a:defRPr/>
            </a:pPr>
            <a:endParaRPr lang="cy-GB"/>
          </a:p>
        </p:txBody>
      </p:sp>
      <p:sp>
        <p:nvSpPr>
          <p:cNvPr id="7" name="Rectangle 6"/>
          <p:cNvSpPr>
            <a:spLocks noGrp="1" noChangeArrowheads="1"/>
          </p:cNvSpPr>
          <p:nvPr>
            <p:ph type="sldNum" sz="quarter" idx="12"/>
          </p:nvPr>
        </p:nvSpPr>
        <p:spPr>
          <a:ln/>
        </p:spPr>
        <p:txBody>
          <a:bodyPr/>
          <a:lstStyle>
            <a:lvl1pPr>
              <a:defRPr/>
            </a:lvl1pPr>
          </a:lstStyle>
          <a:p>
            <a:pPr>
              <a:defRPr/>
            </a:pPr>
            <a:fld id="{063BED77-EA4B-4C41-804D-E60D98F22C24}" type="slidenum">
              <a:rPr lang="cy-GB"/>
              <a:pPr>
                <a:defRPr/>
              </a:pPr>
              <a:t>‹#›</a:t>
            </a:fld>
            <a:endParaRPr lang="cy-GB"/>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cy-GB"/>
          </a:p>
        </p:txBody>
      </p:sp>
      <p:sp>
        <p:nvSpPr>
          <p:cNvPr id="5" name="Rectangle 5"/>
          <p:cNvSpPr>
            <a:spLocks noGrp="1" noChangeArrowheads="1"/>
          </p:cNvSpPr>
          <p:nvPr>
            <p:ph type="ftr" sz="quarter" idx="11"/>
          </p:nvPr>
        </p:nvSpPr>
        <p:spPr>
          <a:ln/>
        </p:spPr>
        <p:txBody>
          <a:bodyPr/>
          <a:lstStyle>
            <a:lvl1pPr>
              <a:defRPr/>
            </a:lvl1pPr>
          </a:lstStyle>
          <a:p>
            <a:pPr>
              <a:defRPr/>
            </a:pPr>
            <a:endParaRPr lang="cy-GB"/>
          </a:p>
        </p:txBody>
      </p:sp>
      <p:sp>
        <p:nvSpPr>
          <p:cNvPr id="6" name="Rectangle 6"/>
          <p:cNvSpPr>
            <a:spLocks noGrp="1" noChangeArrowheads="1"/>
          </p:cNvSpPr>
          <p:nvPr>
            <p:ph type="sldNum" sz="quarter" idx="12"/>
          </p:nvPr>
        </p:nvSpPr>
        <p:spPr>
          <a:ln/>
        </p:spPr>
        <p:txBody>
          <a:bodyPr/>
          <a:lstStyle>
            <a:lvl1pPr>
              <a:defRPr/>
            </a:lvl1pPr>
          </a:lstStyle>
          <a:p>
            <a:pPr>
              <a:defRPr/>
            </a:pPr>
            <a:fld id="{9AA972BC-2E8F-46FA-A8E1-FC4A32DFB9AC}" type="slidenum">
              <a:rPr lang="cy-GB"/>
              <a:pPr>
                <a:defRPr/>
              </a:pPr>
              <a:t>‹#›</a:t>
            </a:fld>
            <a:endParaRPr lang="cy-GB"/>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cy-GB"/>
          </a:p>
        </p:txBody>
      </p:sp>
      <p:sp>
        <p:nvSpPr>
          <p:cNvPr id="5" name="Rectangle 5"/>
          <p:cNvSpPr>
            <a:spLocks noGrp="1" noChangeArrowheads="1"/>
          </p:cNvSpPr>
          <p:nvPr>
            <p:ph type="ftr" sz="quarter" idx="11"/>
          </p:nvPr>
        </p:nvSpPr>
        <p:spPr>
          <a:ln/>
        </p:spPr>
        <p:txBody>
          <a:bodyPr/>
          <a:lstStyle>
            <a:lvl1pPr>
              <a:defRPr/>
            </a:lvl1pPr>
          </a:lstStyle>
          <a:p>
            <a:pPr>
              <a:defRPr/>
            </a:pPr>
            <a:endParaRPr lang="cy-GB"/>
          </a:p>
        </p:txBody>
      </p:sp>
      <p:sp>
        <p:nvSpPr>
          <p:cNvPr id="6" name="Rectangle 6"/>
          <p:cNvSpPr>
            <a:spLocks noGrp="1" noChangeArrowheads="1"/>
          </p:cNvSpPr>
          <p:nvPr>
            <p:ph type="sldNum" sz="quarter" idx="12"/>
          </p:nvPr>
        </p:nvSpPr>
        <p:spPr>
          <a:ln/>
        </p:spPr>
        <p:txBody>
          <a:bodyPr/>
          <a:lstStyle>
            <a:lvl1pPr>
              <a:defRPr/>
            </a:lvl1pPr>
          </a:lstStyle>
          <a:p>
            <a:pPr>
              <a:defRPr/>
            </a:pPr>
            <a:fld id="{B1BD8681-3EC0-4090-A89B-D621AF9668B4}" type="slidenum">
              <a:rPr lang="cy-GB"/>
              <a:pPr>
                <a:defRPr/>
              </a:pPr>
              <a:t>‹#›</a:t>
            </a:fld>
            <a:endParaRPr lang="cy-GB"/>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1.jpeg"/><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theme" Target="../theme/theme2.xml"/><Relationship Id="rId5" Type="http://schemas.openxmlformats.org/officeDocument/2006/relationships/slideLayout" Target="../slideLayouts/slideLayout10.xml"/><Relationship Id="rId4" Type="http://schemas.openxmlformats.org/officeDocument/2006/relationships/slideLayout" Target="../slideLayouts/slideLayout9.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8.xml"/><Relationship Id="rId13" Type="http://schemas.openxmlformats.org/officeDocument/2006/relationships/theme" Target="../theme/theme3.xml"/><Relationship Id="rId3" Type="http://schemas.openxmlformats.org/officeDocument/2006/relationships/slideLayout" Target="../slideLayouts/slideLayout13.xml"/><Relationship Id="rId7" Type="http://schemas.openxmlformats.org/officeDocument/2006/relationships/slideLayout" Target="../slideLayouts/slideLayout17.xml"/><Relationship Id="rId12" Type="http://schemas.openxmlformats.org/officeDocument/2006/relationships/slideLayout" Target="../slideLayouts/slideLayout22.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11" Type="http://schemas.openxmlformats.org/officeDocument/2006/relationships/slideLayout" Target="../slideLayouts/slideLayout21.xml"/><Relationship Id="rId5" Type="http://schemas.openxmlformats.org/officeDocument/2006/relationships/slideLayout" Target="../slideLayouts/slideLayout15.xml"/><Relationship Id="rId10" Type="http://schemas.openxmlformats.org/officeDocument/2006/relationships/slideLayout" Target="../slideLayouts/slideLayout20.xml"/><Relationship Id="rId4" Type="http://schemas.openxmlformats.org/officeDocument/2006/relationships/slideLayout" Target="../slideLayouts/slideLayout14.xml"/><Relationship Id="rId9" Type="http://schemas.openxmlformats.org/officeDocument/2006/relationships/slideLayout" Target="../slideLayouts/slideLayout1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10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defRPr>
            </a:lvl1pPr>
          </a:lstStyle>
          <a:p>
            <a:pPr>
              <a:defRPr/>
            </a:pPr>
            <a:fld id="{B63C2503-24AB-4EA1-93B3-B95733E72EC4}" type="datetimeFigureOut">
              <a:rPr lang="en-GB"/>
              <a:pPr>
                <a:defRPr/>
              </a:pPr>
              <a:t>02/07/2013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defRPr>
            </a:lvl1pPr>
          </a:lstStyle>
          <a:p>
            <a:pPr>
              <a:defRPr/>
            </a:pPr>
            <a:fld id="{D8F1D23A-9BD3-4649-86D2-62A9540D8592}"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97" r:id="rId1"/>
    <p:sldLayoutId id="2147483681" r:id="rId2"/>
    <p:sldLayoutId id="2147483682" r:id="rId3"/>
    <p:sldLayoutId id="2147483683" r:id="rId4"/>
    <p:sldLayoutId id="2147483698" r:id="rId5"/>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7171"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2"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fontAlgn="auto">
              <a:spcBef>
                <a:spcPts val="0"/>
              </a:spcBef>
              <a:spcAft>
                <a:spcPts val="0"/>
              </a:spcAft>
              <a:defRPr sz="1400">
                <a:latin typeface="+mn-lt"/>
                <a:ea typeface="ＭＳ Ｐゴシック" charset="-128"/>
                <a:cs typeface="+mn-cs"/>
              </a:defRPr>
            </a:lvl1pPr>
          </a:lstStyle>
          <a:p>
            <a:pPr>
              <a:defRPr/>
            </a:pPr>
            <a:endParaRPr lang="en-US"/>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fontAlgn="auto">
              <a:spcBef>
                <a:spcPts val="0"/>
              </a:spcBef>
              <a:spcAft>
                <a:spcPts val="0"/>
              </a:spcAft>
              <a:defRPr sz="1400">
                <a:latin typeface="+mn-lt"/>
                <a:ea typeface="ＭＳ Ｐゴシック" charset="-128"/>
                <a:cs typeface="+mn-cs"/>
              </a:defRPr>
            </a:lvl1pPr>
          </a:lstStyle>
          <a:p>
            <a:pPr>
              <a:defRPr/>
            </a:pPr>
            <a:endParaRPr lang="en-US"/>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fontAlgn="auto">
              <a:spcBef>
                <a:spcPts val="0"/>
              </a:spcBef>
              <a:spcAft>
                <a:spcPts val="0"/>
              </a:spcAft>
              <a:defRPr sz="1400">
                <a:latin typeface="+mn-lt"/>
                <a:ea typeface="ＭＳ Ｐゴシック" charset="-128"/>
                <a:cs typeface="+mn-cs"/>
              </a:defRPr>
            </a:lvl1pPr>
          </a:lstStyle>
          <a:p>
            <a:pPr>
              <a:defRPr/>
            </a:pPr>
            <a:fld id="{92832EBF-8160-4C86-A9BD-C58C7AB96200}" type="slidenum">
              <a:rPr lang="en-US"/>
              <a:pPr>
                <a:defRPr/>
              </a:pPr>
              <a:t>‹#›</a:t>
            </a:fld>
            <a:endParaRPr lang="en-US"/>
          </a:p>
        </p:txBody>
      </p:sp>
      <p:pic>
        <p:nvPicPr>
          <p:cNvPr id="7175" name="Picture 8" descr="PP_TSD_white.jpg"/>
          <p:cNvPicPr>
            <a:picLocks noChangeAspect="1"/>
          </p:cNvPicPr>
          <p:nvPr/>
        </p:nvPicPr>
        <p:blipFill>
          <a:blip r:embed="rId7" cstate="print"/>
          <a:srcRect/>
          <a:stretch>
            <a:fillRect/>
          </a:stretch>
        </p:blipFill>
        <p:spPr bwMode="auto">
          <a:xfrm>
            <a:off x="0" y="0"/>
            <a:ext cx="9144000" cy="6858000"/>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699" r:id="rId1"/>
    <p:sldLayoutId id="2147483684" r:id="rId2"/>
    <p:sldLayoutId id="2147483700" r:id="rId3"/>
    <p:sldLayoutId id="2147483685" r:id="rId4"/>
    <p:sldLayoutId id="2147483701" r:id="rId5"/>
  </p:sldLayoutIdLst>
  <p:hf hdr="0" dt="0"/>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128"/>
        </a:defRPr>
      </a:lvl2pPr>
      <a:lvl3pPr algn="ctr" rtl="0" eaLnBrk="0" fontAlgn="base" hangingPunct="0">
        <a:spcBef>
          <a:spcPct val="0"/>
        </a:spcBef>
        <a:spcAft>
          <a:spcPct val="0"/>
        </a:spcAft>
        <a:defRPr sz="4400">
          <a:solidFill>
            <a:schemeClr val="tx2"/>
          </a:solidFill>
          <a:latin typeface="Arial" charset="0"/>
          <a:ea typeface="ＭＳ Ｐゴシック" charset="-128"/>
        </a:defRPr>
      </a:lvl3pPr>
      <a:lvl4pPr algn="ctr" rtl="0" eaLnBrk="0" fontAlgn="base" hangingPunct="0">
        <a:spcBef>
          <a:spcPct val="0"/>
        </a:spcBef>
        <a:spcAft>
          <a:spcPct val="0"/>
        </a:spcAft>
        <a:defRPr sz="4400">
          <a:solidFill>
            <a:schemeClr val="tx2"/>
          </a:solidFill>
          <a:latin typeface="Arial" charset="0"/>
          <a:ea typeface="ＭＳ Ｐゴシック" charset="-128"/>
        </a:defRPr>
      </a:lvl4pPr>
      <a:lvl5pPr algn="ctr" rtl="0" eaLnBrk="0" fontAlgn="base" hangingPunct="0">
        <a:spcBef>
          <a:spcPct val="0"/>
        </a:spcBef>
        <a:spcAft>
          <a:spcPct val="0"/>
        </a:spcAft>
        <a:defRPr sz="4400">
          <a:solidFill>
            <a:schemeClr val="tx2"/>
          </a:solidFill>
          <a:latin typeface="Arial" charset="0"/>
          <a:ea typeface="ＭＳ Ｐゴシック" charset="-128"/>
        </a:defRPr>
      </a:lvl5pPr>
      <a:lvl6pPr marL="457200" algn="ctr" rtl="0" eaLnBrk="0" fontAlgn="base" hangingPunct="0">
        <a:spcBef>
          <a:spcPct val="0"/>
        </a:spcBef>
        <a:spcAft>
          <a:spcPct val="0"/>
        </a:spcAft>
        <a:defRPr sz="4400">
          <a:solidFill>
            <a:schemeClr val="tx2"/>
          </a:solidFill>
          <a:latin typeface="Arial" charset="0"/>
          <a:ea typeface="ＭＳ Ｐゴシック" charset="-128"/>
        </a:defRPr>
      </a:lvl6pPr>
      <a:lvl7pPr marL="914400" algn="ctr" rtl="0" eaLnBrk="0" fontAlgn="base" hangingPunct="0">
        <a:spcBef>
          <a:spcPct val="0"/>
        </a:spcBef>
        <a:spcAft>
          <a:spcPct val="0"/>
        </a:spcAft>
        <a:defRPr sz="4400">
          <a:solidFill>
            <a:schemeClr val="tx2"/>
          </a:solidFill>
          <a:latin typeface="Arial" charset="0"/>
          <a:ea typeface="ＭＳ Ｐゴシック" charset="-128"/>
        </a:defRPr>
      </a:lvl7pPr>
      <a:lvl8pPr marL="1371600" algn="ctr" rtl="0" eaLnBrk="0" fontAlgn="base" hangingPunct="0">
        <a:spcBef>
          <a:spcPct val="0"/>
        </a:spcBef>
        <a:spcAft>
          <a:spcPct val="0"/>
        </a:spcAft>
        <a:defRPr sz="4400">
          <a:solidFill>
            <a:schemeClr val="tx2"/>
          </a:solidFill>
          <a:latin typeface="Arial" charset="0"/>
          <a:ea typeface="ＭＳ Ｐゴシック" charset="-128"/>
        </a:defRPr>
      </a:lvl8pPr>
      <a:lvl9pPr marL="1828800" algn="ctr" rtl="0" eaLnBrk="0" fontAlgn="base" hangingPunct="0">
        <a:spcBef>
          <a:spcPct val="0"/>
        </a:spcBef>
        <a:spcAft>
          <a:spcPct val="0"/>
        </a:spcAft>
        <a:defRPr sz="4400">
          <a:solidFill>
            <a:schemeClr val="tx2"/>
          </a:solidFill>
          <a:latin typeface="Arial" charset="0"/>
          <a:ea typeface="ＭＳ Ｐゴシック" charset="-128"/>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ea typeface="+mn-ea"/>
        </a:defRPr>
      </a:lvl2pPr>
      <a:lvl3pPr marL="1143000" indent="-228600" algn="l" rtl="0" eaLnBrk="0" fontAlgn="base" hangingPunct="0">
        <a:spcBef>
          <a:spcPct val="20000"/>
        </a:spcBef>
        <a:spcAft>
          <a:spcPct val="0"/>
        </a:spcAft>
        <a:buChar char="•"/>
        <a:defRPr sz="2400">
          <a:solidFill>
            <a:schemeClr val="tx1"/>
          </a:solidFill>
          <a:latin typeface="+mn-lt"/>
          <a:ea typeface="+mn-ea"/>
        </a:defRPr>
      </a:lvl3pPr>
      <a:lvl4pPr marL="1600200" indent="-228600" algn="l" rtl="0" eaLnBrk="0" fontAlgn="base" hangingPunct="0">
        <a:spcBef>
          <a:spcPct val="20000"/>
        </a:spcBef>
        <a:spcAft>
          <a:spcPct val="0"/>
        </a:spcAft>
        <a:buChar char="–"/>
        <a:defRPr sz="2000">
          <a:solidFill>
            <a:schemeClr val="tx1"/>
          </a:solidFill>
          <a:latin typeface="+mn-lt"/>
          <a:ea typeface="+mn-ea"/>
        </a:defRPr>
      </a:lvl4pPr>
      <a:lvl5pPr marL="2057400" indent="-228600" algn="l" rtl="0" eaLnBrk="0" fontAlgn="base" hangingPunct="0">
        <a:spcBef>
          <a:spcPct val="20000"/>
        </a:spcBef>
        <a:spcAft>
          <a:spcPct val="0"/>
        </a:spcAft>
        <a:buChar char="»"/>
        <a:defRPr sz="2000">
          <a:solidFill>
            <a:schemeClr val="tx1"/>
          </a:solidFill>
          <a:latin typeface="+mn-lt"/>
          <a:ea typeface="+mn-ea"/>
        </a:defRPr>
      </a:lvl5pPr>
      <a:lvl6pPr marL="2514600" indent="-228600" algn="l" rtl="0" eaLnBrk="0" fontAlgn="base" hangingPunct="0">
        <a:spcBef>
          <a:spcPct val="20000"/>
        </a:spcBef>
        <a:spcAft>
          <a:spcPct val="0"/>
        </a:spcAft>
        <a:buChar char="»"/>
        <a:defRPr sz="2000">
          <a:solidFill>
            <a:schemeClr val="tx1"/>
          </a:solidFill>
          <a:latin typeface="+mn-lt"/>
          <a:ea typeface="+mn-ea"/>
        </a:defRPr>
      </a:lvl6pPr>
      <a:lvl7pPr marL="2971800" indent="-228600" algn="l" rtl="0" eaLnBrk="0" fontAlgn="base" hangingPunct="0">
        <a:spcBef>
          <a:spcPct val="20000"/>
        </a:spcBef>
        <a:spcAft>
          <a:spcPct val="0"/>
        </a:spcAft>
        <a:buChar char="»"/>
        <a:defRPr sz="2000">
          <a:solidFill>
            <a:schemeClr val="tx1"/>
          </a:solidFill>
          <a:latin typeface="+mn-lt"/>
          <a:ea typeface="+mn-ea"/>
        </a:defRPr>
      </a:lvl7pPr>
      <a:lvl8pPr marL="3429000" indent="-228600" algn="l" rtl="0" eaLnBrk="0" fontAlgn="base" hangingPunct="0">
        <a:spcBef>
          <a:spcPct val="20000"/>
        </a:spcBef>
        <a:spcAft>
          <a:spcPct val="0"/>
        </a:spcAft>
        <a:buChar char="»"/>
        <a:defRPr sz="2000">
          <a:solidFill>
            <a:schemeClr val="tx1"/>
          </a:solidFill>
          <a:latin typeface="+mn-lt"/>
          <a:ea typeface="+mn-ea"/>
        </a:defRPr>
      </a:lvl8pPr>
      <a:lvl9pPr marL="3886200" indent="-228600" algn="l" rtl="0" eaLnBrk="0" fontAlgn="base" hangingPunct="0">
        <a:spcBef>
          <a:spcPct val="20000"/>
        </a:spcBef>
        <a:spcAft>
          <a:spcPct val="0"/>
        </a:spcAft>
        <a:buChar char="»"/>
        <a:defRPr sz="2000">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y-GB" smtClean="0"/>
              <a:t>Click to edit Master title style</a:t>
            </a:r>
          </a:p>
        </p:txBody>
      </p:sp>
      <p:sp>
        <p:nvSpPr>
          <p:cNvPr id="13315"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fontAlgn="auto">
              <a:spcBef>
                <a:spcPts val="0"/>
              </a:spcBef>
              <a:spcAft>
                <a:spcPts val="0"/>
              </a:spcAft>
              <a:defRPr sz="1400">
                <a:latin typeface="Arial" charset="0"/>
              </a:defRPr>
            </a:lvl1pPr>
          </a:lstStyle>
          <a:p>
            <a:pPr>
              <a:defRPr/>
            </a:pPr>
            <a:endParaRPr lang="cy-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fontAlgn="auto">
              <a:spcBef>
                <a:spcPts val="0"/>
              </a:spcBef>
              <a:spcAft>
                <a:spcPts val="0"/>
              </a:spcAft>
              <a:defRPr sz="1400">
                <a:latin typeface="Arial" charset="0"/>
              </a:defRPr>
            </a:lvl1pPr>
          </a:lstStyle>
          <a:p>
            <a:pPr>
              <a:defRPr/>
            </a:pPr>
            <a:endParaRPr lang="cy-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fontAlgn="auto">
              <a:spcBef>
                <a:spcPts val="0"/>
              </a:spcBef>
              <a:spcAft>
                <a:spcPts val="0"/>
              </a:spcAft>
              <a:defRPr sz="1400">
                <a:latin typeface="Arial" charset="0"/>
              </a:defRPr>
            </a:lvl1pPr>
          </a:lstStyle>
          <a:p>
            <a:pPr>
              <a:defRPr/>
            </a:pPr>
            <a:fld id="{C3977B70-A4A6-4FB0-AFE6-6A9BC9C34A2A}" type="slidenum">
              <a:rPr lang="cy-GB"/>
              <a:pPr>
                <a:defRPr/>
              </a:pPr>
              <a:t>‹#›</a:t>
            </a:fld>
            <a:endParaRPr lang="cy-GB"/>
          </a:p>
        </p:txBody>
      </p:sp>
    </p:spTree>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702"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hyperlink" Target="http://dictionary.reference.com/browse/culture" TargetMode="External"/><Relationship Id="rId2" Type="http://schemas.openxmlformats.org/officeDocument/2006/relationships/hyperlink" Target="http://dictionary.reference.com/browse/noun" TargetMode="Externa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www.google.co.uk/imgres?q=ethics+in+research&amp;um=1&amp;hl=en&amp;sa=N&amp;biw=1280&amp;bih=603&amp;tbm=isch&amp;tbnid=k8LpDaXw77gxhM:&amp;imgrefurl=http://www.cartoonstock.com/directory/s/stem_cell_research_gifts.asp&amp;docid=hzkkxbnimHODbM&amp;imgurl=http://www.cartoonstock.com/newscartoons/cartoonists/mba/lowres/mban51l.jpg&amp;w=340&amp;h=400&amp;ei=Lx9NT9XcFMS_gQfe2dWjAg&amp;zoom=1"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http://www.google.co.uk/imgres?q=ethics+in+research&amp;um=1&amp;hl=en&amp;sa=N&amp;biw=1280&amp;bih=603&amp;tbm=isch&amp;tbnid=jubIAbNLq4dfKM:&amp;imgrefurl=http://edurhetor.wordpress.com/2010/01/17/the-rhetoric-of-research-ethics/&amp;docid=InIu54Edi7QHPM&amp;imgurl=http://edurhetor.files.wordpress.com/2010/01/researchethicsclipframe1.jpg?w=584&amp;w=246&amp;h=267&amp;ei=Lx9NT9XcFMS_gQfe2dWjAg&amp;zoom=1"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ext Box 10"/>
          <p:cNvSpPr txBox="1">
            <a:spLocks noChangeArrowheads="1"/>
          </p:cNvSpPr>
          <p:nvPr/>
        </p:nvSpPr>
        <p:spPr bwMode="auto">
          <a:xfrm>
            <a:off x="468313" y="922338"/>
            <a:ext cx="8135937" cy="4093428"/>
          </a:xfrm>
          <a:prstGeom prst="rect">
            <a:avLst/>
          </a:prstGeom>
          <a:noFill/>
          <a:ln w="9525">
            <a:noFill/>
            <a:miter lim="800000"/>
            <a:headEnd/>
            <a:tailEnd/>
          </a:ln>
        </p:spPr>
        <p:txBody>
          <a:bodyPr>
            <a:spAutoFit/>
          </a:bodyPr>
          <a:lstStyle/>
          <a:p>
            <a:pPr algn="ctr"/>
            <a:r>
              <a:rPr lang="en-GB" sz="3200" b="1" dirty="0">
                <a:latin typeface="Times New Roman" pitchFamily="18" charset="0"/>
                <a:ea typeface="ＭＳ Ｐゴシック"/>
                <a:cs typeface="ＭＳ Ｐゴシック"/>
              </a:rPr>
              <a:t>Dr Elsie C Reynolds</a:t>
            </a:r>
          </a:p>
          <a:p>
            <a:pPr algn="ctr"/>
            <a:endParaRPr lang="en-GB" sz="3200" b="1" dirty="0">
              <a:latin typeface="Times New Roman" pitchFamily="18" charset="0"/>
              <a:ea typeface="ＭＳ Ｐゴシック"/>
              <a:cs typeface="ＭＳ Ｐゴシック"/>
            </a:endParaRPr>
          </a:p>
          <a:p>
            <a:pPr algn="ctr"/>
            <a:r>
              <a:rPr lang="en-GB" sz="3200" dirty="0" err="1" smtClean="0">
                <a:latin typeface="Times New Roman" pitchFamily="18" charset="0"/>
                <a:ea typeface="ＭＳ Ｐゴシック"/>
                <a:cs typeface="ＭＳ Ｐゴシック"/>
              </a:rPr>
              <a:t>Uwch-Ddarlithydd</a:t>
            </a:r>
            <a:endParaRPr lang="en-GB" sz="3200" dirty="0">
              <a:latin typeface="Times New Roman" pitchFamily="18" charset="0"/>
              <a:ea typeface="ＭＳ Ｐゴシック"/>
              <a:cs typeface="ＭＳ Ｐゴシック"/>
            </a:endParaRPr>
          </a:p>
          <a:p>
            <a:pPr algn="ctr"/>
            <a:r>
              <a:rPr lang="en-GB" sz="3200" i="1">
                <a:latin typeface="Times New Roman" pitchFamily="18" charset="0"/>
                <a:ea typeface="ＭＳ Ｐゴシック"/>
                <a:cs typeface="ＭＳ Ｐゴシック"/>
              </a:rPr>
              <a:t>Senior </a:t>
            </a:r>
            <a:r>
              <a:rPr lang="en-GB" sz="3200" i="1" smtClean="0">
                <a:latin typeface="Times New Roman" pitchFamily="18" charset="0"/>
                <a:ea typeface="ＭＳ Ｐゴシック"/>
                <a:cs typeface="ＭＳ Ｐゴシック"/>
              </a:rPr>
              <a:t>Lecturer</a:t>
            </a:r>
            <a:endParaRPr lang="en-GB" sz="3200" i="1" dirty="0">
              <a:latin typeface="Times New Roman" pitchFamily="18" charset="0"/>
              <a:ea typeface="ＭＳ Ｐゴシック"/>
              <a:cs typeface="ＭＳ Ｐゴシック"/>
            </a:endParaRPr>
          </a:p>
          <a:p>
            <a:pPr algn="ctr"/>
            <a:endParaRPr lang="en-GB" sz="3200" i="1" dirty="0">
              <a:latin typeface="Times New Roman" pitchFamily="18" charset="0"/>
              <a:ea typeface="ＭＳ Ｐゴシック"/>
              <a:cs typeface="ＭＳ Ｐゴシック"/>
            </a:endParaRPr>
          </a:p>
          <a:p>
            <a:pPr algn="ctr"/>
            <a:r>
              <a:rPr lang="en-GB" sz="3200" dirty="0">
                <a:latin typeface="Times New Roman" pitchFamily="18" charset="0"/>
                <a:ea typeface="ＭＳ Ｐゴシック"/>
                <a:cs typeface="ＭＳ Ｐゴシック"/>
              </a:rPr>
              <a:t>01267 676750</a:t>
            </a:r>
          </a:p>
          <a:p>
            <a:pPr algn="ctr"/>
            <a:r>
              <a:rPr lang="en-GB" sz="3200" b="1" dirty="0">
                <a:solidFill>
                  <a:schemeClr val="accent2"/>
                </a:solidFill>
                <a:latin typeface="Times New Roman" pitchFamily="18" charset="0"/>
                <a:ea typeface="ＭＳ Ｐゴシック"/>
                <a:cs typeface="ＭＳ Ｐゴシック"/>
              </a:rPr>
              <a:t>e.reynolds@ydds.ac.uk </a:t>
            </a:r>
            <a:endParaRPr lang="en-GB" sz="3600" b="1" dirty="0">
              <a:solidFill>
                <a:schemeClr val="accent2"/>
              </a:solidFill>
              <a:latin typeface="Times New Roman" pitchFamily="18" charset="0"/>
              <a:ea typeface="ＭＳ Ｐゴシック"/>
              <a:cs typeface="ＭＳ Ｐゴシック"/>
            </a:endParaRPr>
          </a:p>
          <a:p>
            <a:pPr algn="ctr"/>
            <a:endParaRPr lang="en-GB" sz="3600" b="1" dirty="0">
              <a:solidFill>
                <a:schemeClr val="accent2"/>
              </a:solidFill>
              <a:latin typeface="Times New Roman" pitchFamily="18" charset="0"/>
              <a:ea typeface="ＭＳ Ｐゴシック"/>
              <a:cs typeface="ＭＳ Ｐゴシック"/>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1" name="il_fi" descr="http://customessaypapers.com/wp-content/uploads/2011/07/essay-on-ethics.jpg"/>
          <p:cNvPicPr>
            <a:picLocks noChangeAspect="1" noChangeArrowheads="1"/>
          </p:cNvPicPr>
          <p:nvPr/>
        </p:nvPicPr>
        <p:blipFill>
          <a:blip r:embed="rId2" cstate="print"/>
          <a:srcRect/>
          <a:stretch>
            <a:fillRect/>
          </a:stretch>
        </p:blipFill>
        <p:spPr bwMode="auto">
          <a:xfrm>
            <a:off x="827088" y="692150"/>
            <a:ext cx="7489825" cy="4752975"/>
          </a:xfrm>
          <a:prstGeom prst="rect">
            <a:avLst/>
          </a:prstGeom>
          <a:noFill/>
          <a:ln w="9525">
            <a:noFill/>
            <a:miter lim="800000"/>
            <a:headEnd/>
            <a:tailEnd/>
          </a:ln>
        </p:spPr>
      </p:pic>
      <p:sp>
        <p:nvSpPr>
          <p:cNvPr id="3" name="Rectangle 2"/>
          <p:cNvSpPr/>
          <p:nvPr/>
        </p:nvSpPr>
        <p:spPr>
          <a:xfrm>
            <a:off x="3923928" y="3020759"/>
            <a:ext cx="4464496" cy="1631216"/>
          </a:xfrm>
          <a:prstGeom prst="rect">
            <a:avLst/>
          </a:prstGeom>
          <a:noFill/>
        </p:spPr>
        <p:txBody>
          <a:bodyPr>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fontAlgn="auto">
              <a:spcBef>
                <a:spcPts val="0"/>
              </a:spcBef>
              <a:spcAft>
                <a:spcPts val="0"/>
              </a:spcAft>
              <a:defRPr/>
            </a:pPr>
            <a:r>
              <a:rPr lang="en-US" sz="10000" b="1" dirty="0" err="1">
                <a:ln w="11430"/>
                <a:solidFill>
                  <a:srgbClr val="CC0000"/>
                </a:solidFill>
                <a:effectLst>
                  <a:outerShdw blurRad="50800" dist="39000" dir="5460000" algn="tl">
                    <a:srgbClr val="000000">
                      <a:alpha val="38000"/>
                    </a:srgbClr>
                  </a:outerShdw>
                </a:effectLst>
                <a:latin typeface="+mn-lt"/>
              </a:rPr>
              <a:t>Moeseg</a:t>
            </a:r>
            <a:endParaRPr lang="en-US" sz="10000" b="1" dirty="0">
              <a:ln w="11430"/>
              <a:solidFill>
                <a:srgbClr val="CC0000"/>
              </a:solidFill>
              <a:effectLst>
                <a:outerShdw blurRad="50800" dist="39000" dir="5460000" algn="tl">
                  <a:srgbClr val="000000">
                    <a:alpha val="38000"/>
                  </a:srgbClr>
                </a:outerShdw>
              </a:effectLst>
              <a:latin typeface="+mn-l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5"/>
          <p:cNvSpPr>
            <a:spLocks noGrp="1" noChangeArrowheads="1"/>
          </p:cNvSpPr>
          <p:nvPr>
            <p:ph type="body" sz="half" idx="4294967295"/>
          </p:nvPr>
        </p:nvSpPr>
        <p:spPr>
          <a:xfrm>
            <a:off x="457200" y="908050"/>
            <a:ext cx="4038600" cy="4525963"/>
          </a:xfrm>
        </p:spPr>
        <p:txBody>
          <a:bodyPr/>
          <a:lstStyle/>
          <a:p>
            <a:pPr eaLnBrk="1" hangingPunct="1">
              <a:lnSpc>
                <a:spcPct val="90000"/>
              </a:lnSpc>
              <a:spcBef>
                <a:spcPct val="0"/>
              </a:spcBef>
              <a:buFontTx/>
              <a:buNone/>
            </a:pPr>
            <a:r>
              <a:rPr lang="en-GB" sz="2800" smtClean="0">
                <a:latin typeface="Arial" charset="0"/>
              </a:rPr>
              <a:t>NOD </a:t>
            </a:r>
          </a:p>
          <a:p>
            <a:pPr eaLnBrk="1" hangingPunct="1">
              <a:lnSpc>
                <a:spcPct val="90000"/>
              </a:lnSpc>
              <a:spcBef>
                <a:spcPct val="0"/>
              </a:spcBef>
              <a:buFontTx/>
              <a:buNone/>
            </a:pPr>
            <a:r>
              <a:rPr lang="en-GB" sz="2800" smtClean="0">
                <a:latin typeface="Arial" charset="0"/>
              </a:rPr>
              <a:t>Cyflwyniad i </a:t>
            </a:r>
          </a:p>
          <a:p>
            <a:pPr eaLnBrk="1" hangingPunct="1">
              <a:lnSpc>
                <a:spcPct val="90000"/>
              </a:lnSpc>
              <a:spcBef>
                <a:spcPct val="0"/>
              </a:spcBef>
              <a:buFontTx/>
              <a:buNone/>
            </a:pPr>
            <a:r>
              <a:rPr lang="en-GB" sz="2800" smtClean="0">
                <a:latin typeface="Arial" charset="0"/>
              </a:rPr>
              <a:t>foeseg a dysgu </a:t>
            </a:r>
          </a:p>
          <a:p>
            <a:pPr eaLnBrk="1" hangingPunct="1">
              <a:lnSpc>
                <a:spcPct val="90000"/>
              </a:lnSpc>
              <a:spcBef>
                <a:spcPct val="0"/>
              </a:spcBef>
              <a:buFontTx/>
              <a:buNone/>
            </a:pPr>
            <a:r>
              <a:rPr lang="en-GB" sz="2800" smtClean="0">
                <a:latin typeface="Arial" charset="0"/>
              </a:rPr>
              <a:t>seiliedig ar waith</a:t>
            </a:r>
          </a:p>
          <a:p>
            <a:pPr eaLnBrk="1" hangingPunct="1">
              <a:lnSpc>
                <a:spcPct val="90000"/>
              </a:lnSpc>
              <a:spcBef>
                <a:spcPct val="0"/>
              </a:spcBef>
              <a:buFontTx/>
              <a:buNone/>
            </a:pPr>
            <a:endParaRPr lang="en-GB" sz="2800" smtClean="0">
              <a:latin typeface="Arial" charset="0"/>
            </a:endParaRPr>
          </a:p>
          <a:p>
            <a:pPr eaLnBrk="1" hangingPunct="1">
              <a:lnSpc>
                <a:spcPct val="90000"/>
              </a:lnSpc>
              <a:spcBef>
                <a:spcPct val="0"/>
              </a:spcBef>
              <a:buFontTx/>
              <a:buNone/>
            </a:pPr>
            <a:r>
              <a:rPr lang="en-GB" sz="2800" smtClean="0">
                <a:latin typeface="Arial" charset="0"/>
              </a:rPr>
              <a:t>AMCANION</a:t>
            </a:r>
          </a:p>
          <a:p>
            <a:pPr eaLnBrk="1" hangingPunct="1">
              <a:lnSpc>
                <a:spcPct val="90000"/>
              </a:lnSpc>
              <a:spcBef>
                <a:spcPct val="0"/>
              </a:spcBef>
            </a:pPr>
            <a:r>
              <a:rPr lang="en-GB" sz="2800" smtClean="0">
                <a:latin typeface="Arial" charset="0"/>
              </a:rPr>
              <a:t>Adnabod ac ymateb i foeseg o fewn DSG</a:t>
            </a:r>
          </a:p>
          <a:p>
            <a:pPr eaLnBrk="1" hangingPunct="1">
              <a:lnSpc>
                <a:spcPct val="90000"/>
              </a:lnSpc>
              <a:spcBef>
                <a:spcPct val="0"/>
              </a:spcBef>
            </a:pPr>
            <a:r>
              <a:rPr lang="en-GB" sz="2800" smtClean="0">
                <a:latin typeface="Arial" charset="0"/>
              </a:rPr>
              <a:t>Cynnwys ystyriaethau moesegol yn y portffolio</a:t>
            </a:r>
          </a:p>
        </p:txBody>
      </p:sp>
      <p:sp>
        <p:nvSpPr>
          <p:cNvPr id="31746" name="Rectangle 6"/>
          <p:cNvSpPr>
            <a:spLocks noGrp="1" noChangeArrowheads="1"/>
          </p:cNvSpPr>
          <p:nvPr>
            <p:ph type="body" sz="half" idx="4294967295"/>
          </p:nvPr>
        </p:nvSpPr>
        <p:spPr>
          <a:xfrm>
            <a:off x="4648200" y="908050"/>
            <a:ext cx="4038600" cy="4525963"/>
          </a:xfrm>
        </p:spPr>
        <p:txBody>
          <a:bodyPr/>
          <a:lstStyle/>
          <a:p>
            <a:pPr eaLnBrk="1" hangingPunct="1">
              <a:lnSpc>
                <a:spcPct val="90000"/>
              </a:lnSpc>
              <a:spcBef>
                <a:spcPct val="0"/>
              </a:spcBef>
              <a:buFontTx/>
              <a:buNone/>
            </a:pPr>
            <a:r>
              <a:rPr lang="en-GB" sz="2800" i="1" smtClean="0">
                <a:latin typeface="Arial" charset="0"/>
              </a:rPr>
              <a:t>AIM </a:t>
            </a:r>
          </a:p>
          <a:p>
            <a:pPr eaLnBrk="1" hangingPunct="1">
              <a:lnSpc>
                <a:spcPct val="90000"/>
              </a:lnSpc>
              <a:spcBef>
                <a:spcPct val="0"/>
              </a:spcBef>
              <a:buFontTx/>
              <a:buNone/>
            </a:pPr>
            <a:r>
              <a:rPr lang="en-GB" sz="2800" i="1" smtClean="0">
                <a:latin typeface="Arial" charset="0"/>
              </a:rPr>
              <a:t>Introduction to ethics </a:t>
            </a:r>
          </a:p>
          <a:p>
            <a:pPr eaLnBrk="1" hangingPunct="1">
              <a:lnSpc>
                <a:spcPct val="90000"/>
              </a:lnSpc>
              <a:spcBef>
                <a:spcPct val="0"/>
              </a:spcBef>
              <a:buFontTx/>
              <a:buNone/>
            </a:pPr>
            <a:r>
              <a:rPr lang="en-GB" sz="2800" i="1" smtClean="0">
                <a:latin typeface="Arial" charset="0"/>
              </a:rPr>
              <a:t>and work based </a:t>
            </a:r>
          </a:p>
          <a:p>
            <a:pPr eaLnBrk="1" hangingPunct="1">
              <a:lnSpc>
                <a:spcPct val="90000"/>
              </a:lnSpc>
              <a:spcBef>
                <a:spcPct val="0"/>
              </a:spcBef>
              <a:buFontTx/>
              <a:buNone/>
            </a:pPr>
            <a:r>
              <a:rPr lang="en-GB" sz="2800" i="1" smtClean="0">
                <a:latin typeface="Arial" charset="0"/>
              </a:rPr>
              <a:t>learning</a:t>
            </a:r>
          </a:p>
          <a:p>
            <a:pPr eaLnBrk="1" hangingPunct="1">
              <a:lnSpc>
                <a:spcPct val="90000"/>
              </a:lnSpc>
              <a:spcBef>
                <a:spcPct val="0"/>
              </a:spcBef>
              <a:buFontTx/>
              <a:buNone/>
            </a:pPr>
            <a:endParaRPr lang="en-GB" sz="2800" i="1" smtClean="0">
              <a:latin typeface="Arial" charset="0"/>
            </a:endParaRPr>
          </a:p>
          <a:p>
            <a:pPr eaLnBrk="1" hangingPunct="1">
              <a:lnSpc>
                <a:spcPct val="90000"/>
              </a:lnSpc>
              <a:spcBef>
                <a:spcPct val="0"/>
              </a:spcBef>
              <a:buFontTx/>
              <a:buNone/>
            </a:pPr>
            <a:r>
              <a:rPr lang="en-GB" sz="2800" i="1" smtClean="0">
                <a:latin typeface="Arial" charset="0"/>
              </a:rPr>
              <a:t>OBJECTIVES</a:t>
            </a:r>
          </a:p>
          <a:p>
            <a:pPr eaLnBrk="1" hangingPunct="1">
              <a:lnSpc>
                <a:spcPct val="90000"/>
              </a:lnSpc>
              <a:spcBef>
                <a:spcPct val="0"/>
              </a:spcBef>
            </a:pPr>
            <a:r>
              <a:rPr lang="en-GB" sz="2800" i="1" smtClean="0">
                <a:latin typeface="Arial" charset="0"/>
              </a:rPr>
              <a:t>Identify and respond to ethics within WBL</a:t>
            </a:r>
          </a:p>
          <a:p>
            <a:pPr eaLnBrk="1" hangingPunct="1">
              <a:lnSpc>
                <a:spcPct val="90000"/>
              </a:lnSpc>
              <a:spcBef>
                <a:spcPct val="0"/>
              </a:spcBef>
            </a:pPr>
            <a:r>
              <a:rPr lang="en-GB" sz="2800" i="1" smtClean="0">
                <a:latin typeface="Arial" charset="0"/>
              </a:rPr>
              <a:t>Include ethical considerations in portfolio</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body" sz="half" idx="4294967295"/>
          </p:nvPr>
        </p:nvSpPr>
        <p:spPr>
          <a:xfrm>
            <a:off x="457200" y="908050"/>
            <a:ext cx="4038600" cy="4525963"/>
          </a:xfrm>
        </p:spPr>
        <p:txBody>
          <a:bodyPr rtlCol="0">
            <a:normAutofit/>
          </a:bodyPr>
          <a:lstStyle/>
          <a:p>
            <a:pPr eaLnBrk="1" fontAlgn="auto" hangingPunct="1">
              <a:spcAft>
                <a:spcPts val="0"/>
              </a:spcAft>
              <a:buFontTx/>
              <a:buNone/>
              <a:defRPr/>
            </a:pPr>
            <a:r>
              <a:rPr lang="en-GB" sz="2800" dirty="0" err="1" smtClean="0">
                <a:latin typeface="Arial" charset="0"/>
              </a:rPr>
              <a:t>GWEITHGAREDD</a:t>
            </a:r>
            <a:r>
              <a:rPr lang="en-GB" sz="2800" dirty="0" smtClean="0">
                <a:latin typeface="Arial" charset="0"/>
              </a:rPr>
              <a:t> </a:t>
            </a:r>
            <a:r>
              <a:rPr lang="en-GB" sz="2800" dirty="0" err="1" smtClean="0">
                <a:latin typeface="Arial" charset="0"/>
              </a:rPr>
              <a:t>PÂR</a:t>
            </a:r>
            <a:endParaRPr lang="en-GB" sz="2800" dirty="0" smtClean="0">
              <a:latin typeface="Arial" charset="0"/>
            </a:endParaRPr>
          </a:p>
          <a:p>
            <a:pPr eaLnBrk="1" fontAlgn="auto" hangingPunct="1">
              <a:spcAft>
                <a:spcPts val="0"/>
              </a:spcAft>
              <a:buFontTx/>
              <a:buNone/>
              <a:defRPr/>
            </a:pPr>
            <a:endParaRPr lang="en-GB" sz="2800" dirty="0" smtClean="0">
              <a:latin typeface="Arial" charset="0"/>
            </a:endParaRPr>
          </a:p>
          <a:p>
            <a:pPr marL="0" indent="0" eaLnBrk="1" fontAlgn="auto" hangingPunct="1">
              <a:spcBef>
                <a:spcPts val="0"/>
              </a:spcBef>
              <a:spcAft>
                <a:spcPts val="0"/>
              </a:spcAft>
              <a:buFontTx/>
              <a:buNone/>
              <a:defRPr/>
            </a:pPr>
            <a:r>
              <a:rPr lang="en-GB" sz="2800" dirty="0" err="1" smtClean="0">
                <a:latin typeface="Arial" charset="0"/>
              </a:rPr>
              <a:t>Diffiniwch</a:t>
            </a:r>
            <a:r>
              <a:rPr lang="en-GB" sz="2800" dirty="0" smtClean="0">
                <a:latin typeface="Arial" charset="0"/>
              </a:rPr>
              <a:t> ‘</a:t>
            </a:r>
            <a:r>
              <a:rPr lang="en-GB" sz="2800" dirty="0" err="1" smtClean="0">
                <a:latin typeface="Arial" charset="0"/>
              </a:rPr>
              <a:t>Moeseg</a:t>
            </a:r>
            <a:r>
              <a:rPr lang="en-GB" sz="2800" dirty="0" smtClean="0">
                <a:latin typeface="Arial" charset="0"/>
              </a:rPr>
              <a:t>’</a:t>
            </a:r>
          </a:p>
          <a:p>
            <a:pPr eaLnBrk="1" fontAlgn="auto" hangingPunct="1">
              <a:spcAft>
                <a:spcPts val="0"/>
              </a:spcAft>
              <a:buFontTx/>
              <a:buNone/>
              <a:defRPr/>
            </a:pPr>
            <a:endParaRPr lang="en-GB" sz="2800" dirty="0" smtClean="0">
              <a:latin typeface="Arial" charset="0"/>
            </a:endParaRPr>
          </a:p>
          <a:p>
            <a:pPr eaLnBrk="1" fontAlgn="auto" hangingPunct="1">
              <a:spcAft>
                <a:spcPts val="0"/>
              </a:spcAft>
              <a:buFontTx/>
              <a:buNone/>
              <a:defRPr/>
            </a:pPr>
            <a:endParaRPr lang="en-GB" sz="2800" dirty="0" smtClean="0">
              <a:latin typeface="Arial" charset="0"/>
            </a:endParaRPr>
          </a:p>
        </p:txBody>
      </p:sp>
      <p:sp>
        <p:nvSpPr>
          <p:cNvPr id="57347" name="Rectangle 3"/>
          <p:cNvSpPr>
            <a:spLocks noGrp="1" noChangeArrowheads="1"/>
          </p:cNvSpPr>
          <p:nvPr>
            <p:ph type="body" sz="half" idx="4294967295"/>
          </p:nvPr>
        </p:nvSpPr>
        <p:spPr>
          <a:xfrm>
            <a:off x="4648200" y="908050"/>
            <a:ext cx="4038600" cy="4525963"/>
          </a:xfrm>
        </p:spPr>
        <p:txBody>
          <a:bodyPr rtlCol="0">
            <a:normAutofit/>
          </a:bodyPr>
          <a:lstStyle/>
          <a:p>
            <a:pPr eaLnBrk="1" fontAlgn="auto" hangingPunct="1">
              <a:spcAft>
                <a:spcPts val="0"/>
              </a:spcAft>
              <a:buFontTx/>
              <a:buNone/>
              <a:defRPr/>
            </a:pPr>
            <a:r>
              <a:rPr lang="en-GB" sz="2800" i="1" dirty="0" smtClean="0">
                <a:latin typeface="Arial" charset="0"/>
              </a:rPr>
              <a:t>PAIR  ACTIVITY</a:t>
            </a:r>
          </a:p>
          <a:p>
            <a:pPr eaLnBrk="1" fontAlgn="auto" hangingPunct="1">
              <a:spcAft>
                <a:spcPts val="0"/>
              </a:spcAft>
              <a:buFontTx/>
              <a:buNone/>
              <a:defRPr/>
            </a:pPr>
            <a:endParaRPr lang="en-GB" sz="2800" i="1" dirty="0" smtClean="0">
              <a:latin typeface="Arial" charset="0"/>
            </a:endParaRPr>
          </a:p>
          <a:p>
            <a:pPr marL="0" indent="0" eaLnBrk="1" fontAlgn="auto" hangingPunct="1">
              <a:spcBef>
                <a:spcPts val="0"/>
              </a:spcBef>
              <a:spcAft>
                <a:spcPts val="0"/>
              </a:spcAft>
              <a:buFontTx/>
              <a:buNone/>
              <a:defRPr/>
            </a:pPr>
            <a:r>
              <a:rPr lang="en-GB" sz="2800" i="1" dirty="0" smtClean="0">
                <a:latin typeface="Arial" charset="0"/>
              </a:rPr>
              <a:t>Define ‘Ethics’</a:t>
            </a:r>
            <a:endParaRPr lang="en-GB" sz="2800" i="1" dirty="0" smtClean="0"/>
          </a:p>
          <a:p>
            <a:pPr marL="0" indent="0" eaLnBrk="1" fontAlgn="auto" hangingPunct="1">
              <a:spcBef>
                <a:spcPts val="0"/>
              </a:spcBef>
              <a:spcAft>
                <a:spcPts val="0"/>
              </a:spcAft>
              <a:buFontTx/>
              <a:buNone/>
              <a:defRPr/>
            </a:pPr>
            <a:endParaRPr lang="en-GB" sz="2800" i="1" dirty="0" smtClean="0">
              <a:latin typeface="Arial" charset="0"/>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2"/>
          <p:cNvSpPr>
            <a:spLocks noGrp="1" noChangeArrowheads="1"/>
          </p:cNvSpPr>
          <p:nvPr>
            <p:ph type="body" sz="half" idx="4294967295"/>
          </p:nvPr>
        </p:nvSpPr>
        <p:spPr>
          <a:xfrm>
            <a:off x="457200" y="908050"/>
            <a:ext cx="4038600" cy="4525963"/>
          </a:xfrm>
        </p:spPr>
        <p:txBody>
          <a:bodyPr/>
          <a:lstStyle/>
          <a:p>
            <a:pPr eaLnBrk="1" hangingPunct="1">
              <a:buFontTx/>
              <a:buNone/>
            </a:pPr>
            <a:endParaRPr lang="en-GB" sz="2800" smtClean="0">
              <a:latin typeface="Arial" charset="0"/>
            </a:endParaRPr>
          </a:p>
          <a:p>
            <a:pPr eaLnBrk="1" hangingPunct="1">
              <a:buFontTx/>
              <a:buNone/>
            </a:pPr>
            <a:endParaRPr lang="en-GB" sz="2800" smtClean="0">
              <a:latin typeface="Arial" charset="0"/>
            </a:endParaRPr>
          </a:p>
          <a:p>
            <a:pPr eaLnBrk="1" hangingPunct="1">
              <a:buFontTx/>
              <a:buNone/>
            </a:pPr>
            <a:endParaRPr lang="en-GB" sz="2800" smtClean="0">
              <a:latin typeface="Arial" charset="0"/>
            </a:endParaRPr>
          </a:p>
        </p:txBody>
      </p:sp>
      <p:sp>
        <p:nvSpPr>
          <p:cNvPr id="57347" name="Rectangle 3"/>
          <p:cNvSpPr>
            <a:spLocks noGrp="1" noChangeArrowheads="1"/>
          </p:cNvSpPr>
          <p:nvPr>
            <p:ph type="body" sz="half" idx="4294967295"/>
          </p:nvPr>
        </p:nvSpPr>
        <p:spPr>
          <a:xfrm>
            <a:off x="827088" y="404813"/>
            <a:ext cx="7777162" cy="5903912"/>
          </a:xfrm>
        </p:spPr>
        <p:txBody>
          <a:bodyPr rtlCol="0">
            <a:noAutofit/>
          </a:bodyPr>
          <a:lstStyle/>
          <a:p>
            <a:pPr eaLnBrk="1" fontAlgn="auto" hangingPunct="1">
              <a:spcBef>
                <a:spcPts val="0"/>
              </a:spcBef>
              <a:spcAft>
                <a:spcPts val="0"/>
              </a:spcAft>
              <a:buFont typeface="Arial" pitchFamily="34" charset="0"/>
              <a:buNone/>
              <a:defRPr/>
            </a:pPr>
            <a:r>
              <a:rPr lang="en-GB" sz="2400" b="1" dirty="0" smtClean="0">
                <a:latin typeface="Arial" pitchFamily="34" charset="0"/>
                <a:cs typeface="Arial" pitchFamily="34" charset="0"/>
              </a:rPr>
              <a:t>Ethics - </a:t>
            </a:r>
            <a:r>
              <a:rPr lang="en-GB" sz="2400" dirty="0" smtClean="0">
                <a:latin typeface="Arial" pitchFamily="34" charset="0"/>
                <a:cs typeface="Arial" pitchFamily="34" charset="0"/>
              </a:rPr>
              <a:t>plural </a:t>
            </a:r>
            <a:r>
              <a:rPr lang="en-GB" sz="2400" dirty="0" smtClean="0">
                <a:latin typeface="Arial" pitchFamily="34" charset="0"/>
                <a:cs typeface="Arial" pitchFamily="34" charset="0"/>
                <a:hlinkClick r:id="rId2" action="ppaction://hlinkfile"/>
              </a:rPr>
              <a:t>noun</a:t>
            </a:r>
            <a:r>
              <a:rPr lang="en-GB" sz="2400" dirty="0" smtClean="0">
                <a:latin typeface="Arial" pitchFamily="34" charset="0"/>
                <a:cs typeface="Arial" pitchFamily="34" charset="0"/>
              </a:rPr>
              <a:t> </a:t>
            </a:r>
          </a:p>
          <a:p>
            <a:pPr eaLnBrk="1" fontAlgn="auto" hangingPunct="1">
              <a:spcBef>
                <a:spcPts val="0"/>
              </a:spcBef>
              <a:spcAft>
                <a:spcPts val="0"/>
              </a:spcAft>
              <a:buFont typeface="Arial" pitchFamily="34" charset="0"/>
              <a:buNone/>
              <a:defRPr/>
            </a:pPr>
            <a:endParaRPr lang="en-GB" sz="2400" dirty="0" smtClean="0">
              <a:latin typeface="Arial" pitchFamily="34" charset="0"/>
              <a:cs typeface="Arial" pitchFamily="34" charset="0"/>
            </a:endParaRPr>
          </a:p>
          <a:p>
            <a:pPr eaLnBrk="1" fontAlgn="auto" hangingPunct="1">
              <a:spcBef>
                <a:spcPts val="0"/>
              </a:spcBef>
              <a:spcAft>
                <a:spcPts val="0"/>
              </a:spcAft>
              <a:buFont typeface="Arial" pitchFamily="34" charset="0"/>
              <a:buNone/>
              <a:defRPr/>
            </a:pPr>
            <a:r>
              <a:rPr lang="en-GB" sz="2400" dirty="0" smtClean="0">
                <a:latin typeface="Arial" pitchFamily="34" charset="0"/>
                <a:cs typeface="Arial" pitchFamily="34" charset="0"/>
              </a:rPr>
              <a:t>1. ( used with a singular or plural verb ) a system of moral principles: the ethics of a </a:t>
            </a:r>
            <a:r>
              <a:rPr lang="en-GB" sz="2400" dirty="0" smtClean="0">
                <a:latin typeface="Arial" pitchFamily="34" charset="0"/>
                <a:cs typeface="Arial" pitchFamily="34" charset="0"/>
                <a:hlinkClick r:id="rId3" action="ppaction://hlinkfile"/>
              </a:rPr>
              <a:t>culture</a:t>
            </a:r>
            <a:r>
              <a:rPr lang="en-GB" sz="2400" dirty="0" smtClean="0">
                <a:latin typeface="Arial" pitchFamily="34" charset="0"/>
                <a:cs typeface="Arial" pitchFamily="34" charset="0"/>
              </a:rPr>
              <a:t>. </a:t>
            </a:r>
          </a:p>
          <a:p>
            <a:pPr eaLnBrk="1" fontAlgn="auto" hangingPunct="1">
              <a:spcBef>
                <a:spcPts val="0"/>
              </a:spcBef>
              <a:spcAft>
                <a:spcPts val="0"/>
              </a:spcAft>
              <a:buFont typeface="Arial" pitchFamily="34" charset="0"/>
              <a:buNone/>
              <a:defRPr/>
            </a:pPr>
            <a:r>
              <a:rPr lang="en-GB" sz="2400" dirty="0" smtClean="0">
                <a:latin typeface="Arial" pitchFamily="34" charset="0"/>
                <a:cs typeface="Arial" pitchFamily="34" charset="0"/>
              </a:rPr>
              <a:t>2. the rules of conduct recognized in respect to a particular class of human actions or a particular group, culture, etc.: medical ethics; Christian ethics. </a:t>
            </a:r>
          </a:p>
          <a:p>
            <a:pPr eaLnBrk="1" fontAlgn="auto" hangingPunct="1">
              <a:spcBef>
                <a:spcPts val="0"/>
              </a:spcBef>
              <a:spcAft>
                <a:spcPts val="0"/>
              </a:spcAft>
              <a:buFont typeface="Arial" pitchFamily="34" charset="0"/>
              <a:buNone/>
              <a:defRPr/>
            </a:pPr>
            <a:r>
              <a:rPr lang="en-GB" sz="2400" dirty="0" smtClean="0">
                <a:latin typeface="Arial" pitchFamily="34" charset="0"/>
                <a:cs typeface="Arial" pitchFamily="34" charset="0"/>
              </a:rPr>
              <a:t>3. moral principles, as of an individual: His ethics forbade betrayal of a confidence. </a:t>
            </a:r>
          </a:p>
          <a:p>
            <a:pPr eaLnBrk="1" fontAlgn="auto" hangingPunct="1">
              <a:spcBef>
                <a:spcPts val="0"/>
              </a:spcBef>
              <a:spcAft>
                <a:spcPts val="0"/>
              </a:spcAft>
              <a:buFont typeface="Arial" pitchFamily="34" charset="0"/>
              <a:buNone/>
              <a:defRPr/>
            </a:pPr>
            <a:r>
              <a:rPr lang="en-GB" sz="2400" dirty="0" smtClean="0">
                <a:latin typeface="Arial" pitchFamily="34" charset="0"/>
                <a:cs typeface="Arial" pitchFamily="34" charset="0"/>
              </a:rPr>
              <a:t>4. ( usually used with a singular verb ) that branch of philosophy dealing with values relating to human conduct, with respect to the rightness and wrongness of certain actions and to the goodness and badness of the motives and ends of such actions. </a:t>
            </a:r>
          </a:p>
          <a:p>
            <a:pPr marL="0" indent="0" eaLnBrk="1" fontAlgn="auto" hangingPunct="1">
              <a:spcBef>
                <a:spcPts val="0"/>
              </a:spcBef>
              <a:spcAft>
                <a:spcPts val="0"/>
              </a:spcAft>
              <a:buFontTx/>
              <a:buNone/>
              <a:defRPr/>
            </a:pPr>
            <a:endParaRPr lang="en-GB" sz="2800" dirty="0" smtClean="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l_fi" descr="http://09damson.edublogs.org/files/2009/11/reaserch-ethics.JPG"/>
          <p:cNvPicPr/>
          <p:nvPr/>
        </p:nvPicPr>
        <p:blipFill>
          <a:blip r:embed="rId2" cstate="print"/>
          <a:srcRect/>
          <a:stretch>
            <a:fillRect/>
          </a:stretch>
        </p:blipFill>
        <p:spPr bwMode="auto">
          <a:xfrm>
            <a:off x="1706563" y="1282700"/>
            <a:ext cx="5730875" cy="4292600"/>
          </a:xfrm>
          <a:prstGeom prst="rect">
            <a:avLst/>
          </a:prstGeom>
          <a:ln w="38100" cap="sq">
            <a:solidFill>
              <a:srgbClr val="92D05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body" sz="half" idx="4294967295"/>
          </p:nvPr>
        </p:nvSpPr>
        <p:spPr>
          <a:xfrm>
            <a:off x="457200" y="908050"/>
            <a:ext cx="4038600" cy="4525963"/>
          </a:xfrm>
        </p:spPr>
        <p:txBody>
          <a:bodyPr rtlCol="0">
            <a:normAutofit/>
          </a:bodyPr>
          <a:lstStyle/>
          <a:p>
            <a:pPr marL="0" indent="0" eaLnBrk="1" fontAlgn="auto" hangingPunct="1">
              <a:spcBef>
                <a:spcPts val="0"/>
              </a:spcBef>
              <a:spcAft>
                <a:spcPts val="0"/>
              </a:spcAft>
              <a:buFontTx/>
              <a:buNone/>
              <a:defRPr/>
            </a:pPr>
            <a:r>
              <a:rPr lang="en-GB" sz="2800" dirty="0" err="1" smtClean="0">
                <a:latin typeface="Arial" charset="0"/>
              </a:rPr>
              <a:t>GWEITHGAREDD</a:t>
            </a:r>
            <a:r>
              <a:rPr lang="en-GB" sz="2800" dirty="0" smtClean="0">
                <a:latin typeface="Arial" charset="0"/>
              </a:rPr>
              <a:t> </a:t>
            </a:r>
            <a:r>
              <a:rPr lang="en-GB" sz="2800" dirty="0" err="1" smtClean="0">
                <a:latin typeface="Arial" charset="0"/>
              </a:rPr>
              <a:t>GRŴP</a:t>
            </a:r>
            <a:endParaRPr lang="en-GB" sz="2800" dirty="0" smtClean="0">
              <a:latin typeface="Arial" charset="0"/>
            </a:endParaRPr>
          </a:p>
          <a:p>
            <a:pPr indent="0" eaLnBrk="1" fontAlgn="auto" hangingPunct="1">
              <a:spcAft>
                <a:spcPts val="0"/>
              </a:spcAft>
              <a:buFontTx/>
              <a:buNone/>
              <a:defRPr/>
            </a:pPr>
            <a:endParaRPr lang="en-GB" sz="2800" dirty="0" smtClean="0">
              <a:latin typeface="Arial" charset="0"/>
            </a:endParaRPr>
          </a:p>
          <a:p>
            <a:pPr marL="0" indent="0" eaLnBrk="1" fontAlgn="auto" hangingPunct="1">
              <a:spcBef>
                <a:spcPts val="0"/>
              </a:spcBef>
              <a:spcAft>
                <a:spcPts val="0"/>
              </a:spcAft>
              <a:buFontTx/>
              <a:buNone/>
              <a:defRPr/>
            </a:pPr>
            <a:r>
              <a:rPr lang="en-GB" sz="2800" dirty="0" smtClean="0">
                <a:latin typeface="Arial" charset="0"/>
              </a:rPr>
              <a:t>Beth </a:t>
            </a:r>
            <a:r>
              <a:rPr lang="en-GB" sz="2800" dirty="0" err="1" smtClean="0">
                <a:latin typeface="Arial" charset="0"/>
              </a:rPr>
              <a:t>yw’r</a:t>
            </a:r>
            <a:r>
              <a:rPr lang="en-GB" sz="2800" dirty="0" smtClean="0">
                <a:latin typeface="Arial" charset="0"/>
              </a:rPr>
              <a:t> </a:t>
            </a:r>
            <a:r>
              <a:rPr lang="en-GB" sz="2800" dirty="0" err="1" smtClean="0">
                <a:latin typeface="Arial" charset="0"/>
              </a:rPr>
              <a:t>ystyriaethau</a:t>
            </a:r>
            <a:r>
              <a:rPr lang="en-GB" sz="2800" dirty="0" smtClean="0">
                <a:latin typeface="Arial" charset="0"/>
              </a:rPr>
              <a:t> </a:t>
            </a:r>
            <a:r>
              <a:rPr lang="en-GB" sz="2800" dirty="0" err="1" smtClean="0">
                <a:latin typeface="Arial" charset="0"/>
              </a:rPr>
              <a:t>moesegol</a:t>
            </a:r>
            <a:r>
              <a:rPr lang="en-GB" sz="2800" dirty="0" smtClean="0">
                <a:latin typeface="Arial" charset="0"/>
              </a:rPr>
              <a:t> a </a:t>
            </a:r>
            <a:r>
              <a:rPr lang="en-GB" sz="2800" dirty="0" err="1" smtClean="0">
                <a:latin typeface="Arial" charset="0"/>
              </a:rPr>
              <a:t>gysylltir</a:t>
            </a:r>
            <a:r>
              <a:rPr lang="en-GB" sz="2800" dirty="0" smtClean="0">
                <a:latin typeface="Arial" charset="0"/>
              </a:rPr>
              <a:t> </a:t>
            </a:r>
            <a:r>
              <a:rPr lang="en-GB" sz="2800" dirty="0" err="1" smtClean="0">
                <a:latin typeface="Arial" charset="0"/>
              </a:rPr>
              <a:t>gyda</a:t>
            </a:r>
            <a:r>
              <a:rPr lang="en-GB" sz="2800" dirty="0" smtClean="0">
                <a:latin typeface="Arial" charset="0"/>
              </a:rPr>
              <a:t> </a:t>
            </a:r>
            <a:r>
              <a:rPr lang="en-GB" sz="2800" dirty="0" err="1" smtClean="0">
                <a:latin typeface="Arial" charset="0"/>
              </a:rPr>
              <a:t>phob</a:t>
            </a:r>
            <a:r>
              <a:rPr lang="en-GB" sz="2800" dirty="0" smtClean="0">
                <a:latin typeface="Arial" charset="0"/>
              </a:rPr>
              <a:t> </a:t>
            </a:r>
            <a:r>
              <a:rPr lang="en-GB" sz="2800" dirty="0" err="1" smtClean="0">
                <a:latin typeface="Arial" charset="0"/>
              </a:rPr>
              <a:t>llun</a:t>
            </a:r>
            <a:r>
              <a:rPr lang="en-GB" sz="2800" dirty="0" smtClean="0">
                <a:latin typeface="Arial" charset="0"/>
              </a:rPr>
              <a:t>?</a:t>
            </a:r>
          </a:p>
          <a:p>
            <a:pPr eaLnBrk="1" fontAlgn="auto" hangingPunct="1">
              <a:spcAft>
                <a:spcPts val="0"/>
              </a:spcAft>
              <a:buFontTx/>
              <a:buNone/>
              <a:defRPr/>
            </a:pPr>
            <a:endParaRPr lang="en-GB" sz="2800" dirty="0" smtClean="0">
              <a:latin typeface="Arial" charset="0"/>
            </a:endParaRPr>
          </a:p>
          <a:p>
            <a:pPr eaLnBrk="1" fontAlgn="auto" hangingPunct="1">
              <a:spcAft>
                <a:spcPts val="0"/>
              </a:spcAft>
              <a:buFontTx/>
              <a:buNone/>
              <a:defRPr/>
            </a:pPr>
            <a:endParaRPr lang="en-GB" sz="2800" dirty="0" smtClean="0">
              <a:latin typeface="Arial" charset="0"/>
            </a:endParaRPr>
          </a:p>
        </p:txBody>
      </p:sp>
      <p:sp>
        <p:nvSpPr>
          <p:cNvPr id="57347" name="Rectangle 3"/>
          <p:cNvSpPr>
            <a:spLocks noGrp="1" noChangeArrowheads="1"/>
          </p:cNvSpPr>
          <p:nvPr>
            <p:ph type="body" sz="half" idx="4294967295"/>
          </p:nvPr>
        </p:nvSpPr>
        <p:spPr>
          <a:xfrm>
            <a:off x="4648200" y="908050"/>
            <a:ext cx="4038600" cy="4525963"/>
          </a:xfrm>
        </p:spPr>
        <p:txBody>
          <a:bodyPr rtlCol="0">
            <a:normAutofit/>
          </a:bodyPr>
          <a:lstStyle/>
          <a:p>
            <a:pPr marL="0" indent="0" eaLnBrk="1" fontAlgn="auto" hangingPunct="1">
              <a:spcAft>
                <a:spcPts val="0"/>
              </a:spcAft>
              <a:buFontTx/>
              <a:buNone/>
              <a:defRPr/>
            </a:pPr>
            <a:r>
              <a:rPr lang="en-GB" sz="2800" i="1" dirty="0" smtClean="0">
                <a:latin typeface="Arial" charset="0"/>
              </a:rPr>
              <a:t>GROUP ACTIVITY</a:t>
            </a:r>
          </a:p>
          <a:p>
            <a:pPr indent="0" eaLnBrk="1" fontAlgn="auto" hangingPunct="1">
              <a:spcAft>
                <a:spcPts val="0"/>
              </a:spcAft>
              <a:buFontTx/>
              <a:buNone/>
              <a:defRPr/>
            </a:pPr>
            <a:endParaRPr lang="en-GB" sz="2800" i="1" dirty="0" smtClean="0">
              <a:latin typeface="Arial" charset="0"/>
            </a:endParaRPr>
          </a:p>
          <a:p>
            <a:pPr indent="0" eaLnBrk="1" fontAlgn="auto" hangingPunct="1">
              <a:spcAft>
                <a:spcPts val="0"/>
              </a:spcAft>
              <a:buFontTx/>
              <a:buNone/>
              <a:defRPr/>
            </a:pPr>
            <a:endParaRPr lang="en-GB" sz="2800" i="1" dirty="0" smtClean="0">
              <a:latin typeface="Arial" charset="0"/>
            </a:endParaRPr>
          </a:p>
          <a:p>
            <a:pPr marL="0" indent="0" eaLnBrk="1" fontAlgn="auto" hangingPunct="1">
              <a:spcBef>
                <a:spcPts val="0"/>
              </a:spcBef>
              <a:spcAft>
                <a:spcPts val="0"/>
              </a:spcAft>
              <a:buFontTx/>
              <a:buNone/>
              <a:defRPr/>
            </a:pPr>
            <a:r>
              <a:rPr lang="en-GB" sz="2800" i="1" dirty="0" smtClean="0">
                <a:latin typeface="Arial" charset="0"/>
              </a:rPr>
              <a:t>What are the ethical considerations linked to each picture?</a:t>
            </a:r>
          </a:p>
          <a:p>
            <a:pPr indent="0" eaLnBrk="1" fontAlgn="auto" hangingPunct="1">
              <a:spcAft>
                <a:spcPts val="0"/>
              </a:spcAft>
              <a:buFont typeface="Arial" pitchFamily="34" charset="0"/>
              <a:buNone/>
              <a:defRPr/>
            </a:pPr>
            <a:r>
              <a:rPr lang="en-GB" sz="2800" dirty="0" smtClean="0"/>
              <a:t> </a:t>
            </a:r>
          </a:p>
          <a:p>
            <a:pPr marL="0" indent="0" eaLnBrk="1" fontAlgn="auto" hangingPunct="1">
              <a:spcBef>
                <a:spcPts val="0"/>
              </a:spcBef>
              <a:spcAft>
                <a:spcPts val="0"/>
              </a:spcAft>
              <a:buFontTx/>
              <a:buNone/>
              <a:defRPr/>
            </a:pPr>
            <a:endParaRPr lang="en-GB" sz="2800" dirty="0" smtClean="0">
              <a:latin typeface="Arial" charset="0"/>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l_fi" descr="http://blogs.edweek.org/edweek/eduwonkette/upload/2008/01/research_ethics_and_the_nyc_te/telephone_shhh.GIF"/>
          <p:cNvPicPr/>
          <p:nvPr/>
        </p:nvPicPr>
        <p:blipFill>
          <a:blip r:embed="rId2" cstate="print"/>
          <a:srcRect/>
          <a:stretch>
            <a:fillRect/>
          </a:stretch>
        </p:blipFill>
        <p:spPr bwMode="auto">
          <a:xfrm>
            <a:off x="1187450" y="692150"/>
            <a:ext cx="5616575" cy="4608513"/>
          </a:xfrm>
          <a:prstGeom prst="rect">
            <a:avLst/>
          </a:prstGeom>
          <a:ln w="38100" cap="sq">
            <a:solidFill>
              <a:srgbClr val="FF99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l_fi" descr="http://arc.typepad.com/photos/uncategorized/ethnography_1.jpg"/>
          <p:cNvPicPr/>
          <p:nvPr/>
        </p:nvPicPr>
        <p:blipFill>
          <a:blip r:embed="rId2" cstate="print"/>
          <a:srcRect/>
          <a:stretch>
            <a:fillRect/>
          </a:stretch>
        </p:blipFill>
        <p:spPr bwMode="auto">
          <a:xfrm>
            <a:off x="1979613" y="765175"/>
            <a:ext cx="4608512" cy="51117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l_fi" descr="http://www.sleepy8.com/wp-content/uploads/iStock_000011112120Large-405x303.jpg"/>
          <p:cNvPicPr/>
          <p:nvPr/>
        </p:nvPicPr>
        <p:blipFill>
          <a:blip r:embed="rId2" cstate="print"/>
          <a:srcRect/>
          <a:stretch>
            <a:fillRect/>
          </a:stretch>
        </p:blipFill>
        <p:spPr bwMode="auto">
          <a:xfrm>
            <a:off x="1187450" y="549275"/>
            <a:ext cx="6624638" cy="5256213"/>
          </a:xfrm>
          <a:prstGeom prst="rect">
            <a:avLst/>
          </a:prstGeom>
          <a:ln w="38100" cap="sq">
            <a:solidFill>
              <a:srgbClr val="00B050"/>
            </a:solidFill>
            <a:prstDash val="solid"/>
            <a:miter lim="800000"/>
          </a:ln>
          <a:effectLst>
            <a:outerShdw blurRad="50800" dist="38100" dir="2700000" algn="tl" rotWithShape="0">
              <a:srgbClr val="000000">
                <a:alpha val="43000"/>
              </a:srgbClr>
            </a:outerShdw>
          </a:effectLst>
        </p:spPr>
      </p:pic>
      <p:sp>
        <p:nvSpPr>
          <p:cNvPr id="3" name="Rectangle 2"/>
          <p:cNvSpPr/>
          <p:nvPr/>
        </p:nvSpPr>
        <p:spPr>
          <a:xfrm rot="20192529">
            <a:off x="1187624" y="1556792"/>
            <a:ext cx="4464497" cy="707886"/>
          </a:xfrm>
          <a:prstGeom prst="rect">
            <a:avLst/>
          </a:prstGeom>
          <a:ln>
            <a:solidFill>
              <a:srgbClr val="00B050"/>
            </a:solidFill>
          </a:ln>
        </p:spPr>
        <p:style>
          <a:lnRef idx="2">
            <a:schemeClr val="dk1"/>
          </a:lnRef>
          <a:fillRef idx="1">
            <a:schemeClr val="lt1"/>
          </a:fillRef>
          <a:effectRef idx="0">
            <a:schemeClr val="dk1"/>
          </a:effectRef>
          <a:fontRef idx="minor">
            <a:schemeClr val="dk1"/>
          </a:fontRef>
        </p:style>
        <p:txBody>
          <a:bodyPr>
            <a:spAutoFit/>
            <a:scene3d>
              <a:camera prst="orthographicFront"/>
              <a:lightRig rig="flat" dir="t">
                <a:rot lat="0" lon="0" rev="18900000"/>
              </a:lightRig>
            </a:scene3d>
            <a:sp3d extrusionH="31750" contourW="6350" prstMaterial="powder">
              <a:bevelT w="19050" h="19050" prst="angle"/>
              <a:contourClr>
                <a:schemeClr val="accent3">
                  <a:tint val="100000"/>
                  <a:shade val="100000"/>
                  <a:satMod val="100000"/>
                  <a:hueMod val="100000"/>
                </a:schemeClr>
              </a:contourClr>
            </a:sp3d>
          </a:bodyPr>
          <a:lstStyle/>
          <a:p>
            <a:pPr algn="ctr" fontAlgn="auto">
              <a:spcBef>
                <a:spcPts val="0"/>
              </a:spcBef>
              <a:spcAft>
                <a:spcPts val="0"/>
              </a:spcAft>
              <a:defRPr/>
            </a:pPr>
            <a:r>
              <a:rPr lang="en-US" sz="4000" b="1" dirty="0" err="1">
                <a:ln/>
                <a:solidFill>
                  <a:srgbClr val="6BA42C"/>
                </a:solidFill>
              </a:rPr>
              <a:t>CYMERADWYWYD</a:t>
            </a:r>
            <a:endParaRPr lang="en-US" sz="4000" b="1" dirty="0">
              <a:ln/>
              <a:solidFill>
                <a:srgbClr val="6BA42C"/>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l_fi" descr="http://www.cbsnews.com/images/2003/08/06/image566885x.jpg"/>
          <p:cNvPicPr/>
          <p:nvPr/>
        </p:nvPicPr>
        <p:blipFill>
          <a:blip r:embed="rId2" cstate="print"/>
          <a:srcRect/>
          <a:stretch>
            <a:fillRect/>
          </a:stretch>
        </p:blipFill>
        <p:spPr bwMode="auto">
          <a:xfrm>
            <a:off x="1187450" y="981075"/>
            <a:ext cx="6840538" cy="46799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l_fi" descr="http://doblepescador.files.wordpress.com/2011/03/ethics-tech.jpg"/>
          <p:cNvPicPr/>
          <p:nvPr/>
        </p:nvPicPr>
        <p:blipFill>
          <a:blip r:embed="rId2" cstate="print"/>
          <a:srcRect t="4110" b="5479"/>
          <a:stretch>
            <a:fillRect/>
          </a:stretch>
        </p:blipFill>
        <p:spPr bwMode="auto">
          <a:xfrm>
            <a:off x="900113" y="981075"/>
            <a:ext cx="7632700" cy="475138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l_fi" descr="http://ethicsconsultation.net/common/images/blog/ChildrenMarketResearch.jpg"/>
          <p:cNvPicPr/>
          <p:nvPr/>
        </p:nvPicPr>
        <p:blipFill>
          <a:blip r:embed="rId2" cstate="print"/>
          <a:srcRect/>
          <a:stretch>
            <a:fillRect/>
          </a:stretch>
        </p:blipFill>
        <p:spPr bwMode="auto">
          <a:xfrm>
            <a:off x="1931988" y="501650"/>
            <a:ext cx="5519737" cy="5591175"/>
          </a:xfrm>
          <a:prstGeom prst="rect">
            <a:avLst/>
          </a:prstGeom>
          <a:ln w="38100" cap="sq">
            <a:solidFill>
              <a:schemeClr val="tx2">
                <a:lumMod val="60000"/>
                <a:lumOff val="40000"/>
              </a:schemeClr>
            </a:solidFill>
            <a:prstDash val="solid"/>
            <a:miter lim="800000"/>
          </a:ln>
          <a:effectLst>
            <a:outerShdw blurRad="50800" dist="38100" dir="2700000" algn="tl" rotWithShape="0">
              <a:srgbClr val="000000">
                <a:alpha val="43000"/>
              </a:srgbClr>
            </a:outerShdw>
          </a:effectLst>
        </p:spPr>
      </p:pic>
      <p:sp>
        <p:nvSpPr>
          <p:cNvPr id="5" name="Rectangle 4"/>
          <p:cNvSpPr/>
          <p:nvPr/>
        </p:nvSpPr>
        <p:spPr>
          <a:xfrm rot="21320100">
            <a:off x="2483768" y="1512683"/>
            <a:ext cx="4265207" cy="923330"/>
          </a:xfrm>
          <a:prstGeom prst="rect">
            <a:avLst/>
          </a:prstGeom>
          <a:noFill/>
          <a:ln w="76200">
            <a:noFill/>
          </a:ln>
        </p:spPr>
        <p:txBody>
          <a:bodyPr wrap="none">
            <a:spAutoFit/>
          </a:bodyPr>
          <a:lstStyle/>
          <a:p>
            <a:pPr algn="ctr" fontAlgn="auto">
              <a:spcBef>
                <a:spcPts val="0"/>
              </a:spcBef>
              <a:spcAft>
                <a:spcPts val="0"/>
              </a:spcAft>
              <a:defRPr/>
            </a:pPr>
            <a:r>
              <a:rPr lang="en-US" sz="5400" b="1" spc="300" dirty="0" err="1">
                <a:ln w="11430" cmpd="sng">
                  <a:solidFill>
                    <a:schemeClr val="accent1">
                      <a:tint val="10000"/>
                    </a:schemeClr>
                  </a:solidFill>
                  <a:prstDash val="solid"/>
                  <a:miter lim="800000"/>
                </a:ln>
                <a:solidFill>
                  <a:srgbClr val="0070C0"/>
                </a:solidFill>
                <a:effectLst>
                  <a:glow rad="45500">
                    <a:schemeClr val="accent1">
                      <a:satMod val="220000"/>
                      <a:alpha val="35000"/>
                    </a:schemeClr>
                  </a:glow>
                </a:effectLst>
                <a:latin typeface="+mn-lt"/>
              </a:rPr>
              <a:t>Gwybodaeth</a:t>
            </a:r>
            <a:endParaRPr lang="en-US" sz="5400" b="1" spc="300" dirty="0">
              <a:ln w="11430" cmpd="sng">
                <a:solidFill>
                  <a:schemeClr val="accent1">
                    <a:tint val="10000"/>
                  </a:schemeClr>
                </a:solidFill>
                <a:prstDash val="solid"/>
                <a:miter lim="800000"/>
              </a:ln>
              <a:solidFill>
                <a:srgbClr val="0070C0"/>
              </a:solidFill>
              <a:effectLst>
                <a:glow rad="45500">
                  <a:schemeClr val="accent1">
                    <a:satMod val="220000"/>
                    <a:alpha val="35000"/>
                  </a:schemeClr>
                </a:glow>
              </a:effectLst>
              <a:latin typeface="+mn-lt"/>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g_hi" descr="http://t1.gstatic.com/images?q=tbn:ANd9GcQ47vDlfjYfDT8lm03u6NR8eMfifgDx90Ep_jC8jCYQHdOGyQ3sXQ">
            <a:hlinkClick r:id="rId2"/>
          </p:cNvPr>
          <p:cNvPicPr/>
          <p:nvPr/>
        </p:nvPicPr>
        <p:blipFill>
          <a:blip r:embed="rId3" cstate="print"/>
          <a:srcRect/>
          <a:stretch>
            <a:fillRect/>
          </a:stretch>
        </p:blipFill>
        <p:spPr bwMode="auto">
          <a:xfrm>
            <a:off x="2195513" y="1125538"/>
            <a:ext cx="4608512" cy="4895850"/>
          </a:xfrm>
          <a:prstGeom prst="rect">
            <a:avLst/>
          </a:prstGeom>
          <a:ln w="38100" cap="sq">
            <a:solidFill>
              <a:schemeClr val="accent3">
                <a:lumMod val="75000"/>
              </a:schemeClr>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g_hi" descr="http://t0.gstatic.com/images?q=tbn:ANd9GcSMXLh4g5qjsDqjCydMtLrc5JU6jyeleC_byn5oVP4Dwf1u119ZoQ">
            <a:hlinkClick r:id="rId2"/>
          </p:cNvPr>
          <p:cNvPicPr/>
          <p:nvPr/>
        </p:nvPicPr>
        <p:blipFill>
          <a:blip r:embed="rId3" cstate="print"/>
          <a:srcRect/>
          <a:stretch>
            <a:fillRect/>
          </a:stretch>
        </p:blipFill>
        <p:spPr bwMode="auto">
          <a:xfrm>
            <a:off x="1908175" y="1125538"/>
            <a:ext cx="4392613" cy="42481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descr="http://www.ait.net/technos/images/91emmans.jpg"/>
          <p:cNvPicPr>
            <a:picLocks noChangeAspect="1" noChangeArrowheads="1"/>
          </p:cNvPicPr>
          <p:nvPr/>
        </p:nvPicPr>
        <p:blipFill>
          <a:blip r:embed="rId2" cstate="print"/>
          <a:srcRect b="9643"/>
          <a:stretch>
            <a:fillRect/>
          </a:stretch>
        </p:blipFill>
        <p:spPr bwMode="auto">
          <a:xfrm>
            <a:off x="1331913" y="836613"/>
            <a:ext cx="6770687" cy="4464050"/>
          </a:xfrm>
          <a:prstGeom prst="rect">
            <a:avLst/>
          </a:prstGeom>
          <a:ln w="38100" cap="sq">
            <a:solidFill>
              <a:schemeClr val="accent4"/>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3"/>
          <p:cNvSpPr>
            <a:spLocks noChangeArrowheads="1"/>
          </p:cNvSpPr>
          <p:nvPr/>
        </p:nvSpPr>
        <p:spPr bwMode="auto">
          <a:xfrm>
            <a:off x="611188" y="549275"/>
            <a:ext cx="7705725" cy="5600700"/>
          </a:xfrm>
          <a:prstGeom prst="rect">
            <a:avLst/>
          </a:prstGeom>
          <a:noFill/>
          <a:ln w="9525">
            <a:noFill/>
            <a:miter lim="800000"/>
            <a:headEnd/>
            <a:tailEnd/>
          </a:ln>
          <a:effectLst/>
        </p:spPr>
        <p:txBody>
          <a:bodyPr anchor="ctr">
            <a:spAutoFit/>
          </a:bodyPr>
          <a:lstStyle/>
          <a:p>
            <a:pPr>
              <a:defRPr/>
            </a:pPr>
            <a:r>
              <a:rPr lang="en-GB" sz="2000" dirty="0">
                <a:solidFill>
                  <a:srgbClr val="231F20"/>
                </a:solidFill>
                <a:latin typeface="Arial" pitchFamily="34" charset="0"/>
                <a:ea typeface="Times New Roman" pitchFamily="18" charset="0"/>
                <a:cs typeface="Arial" pitchFamily="34" charset="0"/>
              </a:rPr>
              <a:t>There are six key principles of ethical research that the </a:t>
            </a:r>
            <a:r>
              <a:rPr lang="en-GB" sz="2000" dirty="0" err="1">
                <a:solidFill>
                  <a:srgbClr val="231F20"/>
                </a:solidFill>
                <a:latin typeface="Arial" pitchFamily="34" charset="0"/>
                <a:ea typeface="Times New Roman" pitchFamily="18" charset="0"/>
                <a:cs typeface="Arial" pitchFamily="34" charset="0"/>
              </a:rPr>
              <a:t>ESRC</a:t>
            </a:r>
            <a:r>
              <a:rPr lang="en-GB" sz="2000" dirty="0">
                <a:solidFill>
                  <a:srgbClr val="231F20"/>
                </a:solidFill>
                <a:latin typeface="Arial" pitchFamily="34" charset="0"/>
                <a:ea typeface="Times New Roman" pitchFamily="18" charset="0"/>
                <a:cs typeface="Arial" pitchFamily="34" charset="0"/>
              </a:rPr>
              <a:t> expects to be addressed, whenever applicable:</a:t>
            </a:r>
            <a:endParaRPr lang="en-GB" sz="2000" dirty="0">
              <a:latin typeface="Arial" pitchFamily="34" charset="0"/>
              <a:cs typeface="Arial" pitchFamily="34" charset="0"/>
            </a:endParaRPr>
          </a:p>
          <a:p>
            <a:pPr marL="457200" indent="-457200" eaLnBrk="0" hangingPunct="0">
              <a:buFont typeface="+mj-lt"/>
              <a:buAutoNum type="arabicPeriod"/>
              <a:defRPr/>
            </a:pPr>
            <a:r>
              <a:rPr lang="en-GB" sz="2000" dirty="0">
                <a:solidFill>
                  <a:srgbClr val="231F20"/>
                </a:solidFill>
                <a:latin typeface="Arial" pitchFamily="34" charset="0"/>
                <a:ea typeface="Times New Roman" pitchFamily="18" charset="0"/>
                <a:cs typeface="Arial" pitchFamily="34" charset="0"/>
              </a:rPr>
              <a:t>Research should be designed, reviewed and undertaken to ensure integrity and quality</a:t>
            </a:r>
            <a:endParaRPr lang="cy-GB" sz="2000" dirty="0">
              <a:solidFill>
                <a:srgbClr val="231F20"/>
              </a:solidFill>
              <a:latin typeface="Arial" pitchFamily="34" charset="0"/>
              <a:ea typeface="Times New Roman" pitchFamily="18" charset="0"/>
              <a:cs typeface="Arial" pitchFamily="34" charset="0"/>
            </a:endParaRPr>
          </a:p>
          <a:p>
            <a:pPr marL="457200" indent="-457200" eaLnBrk="0" hangingPunct="0">
              <a:buFont typeface="+mj-lt"/>
              <a:buAutoNum type="arabicPeriod"/>
              <a:defRPr/>
            </a:pPr>
            <a:r>
              <a:rPr lang="en-GB" sz="2000" dirty="0">
                <a:solidFill>
                  <a:srgbClr val="231F20"/>
                </a:solidFill>
                <a:latin typeface="Arial" pitchFamily="34" charset="0"/>
                <a:ea typeface="Times New Roman" pitchFamily="18" charset="0"/>
                <a:cs typeface="Arial" pitchFamily="34" charset="0"/>
              </a:rPr>
              <a:t>Research staff and subjects must be informed fully about the purpose, methods and intended possible uses of the research, what their participation in the research entails and what risks, if any, are involved. Some variation is allowed in very specific and exceptional research contexts for which detailed guidance is provided in the policy Guidelines</a:t>
            </a:r>
            <a:endParaRPr lang="cy-GB" sz="2000" dirty="0">
              <a:solidFill>
                <a:srgbClr val="231F20"/>
              </a:solidFill>
              <a:latin typeface="Arial" pitchFamily="34" charset="0"/>
              <a:ea typeface="Times New Roman" pitchFamily="18" charset="0"/>
              <a:cs typeface="Arial" pitchFamily="34" charset="0"/>
            </a:endParaRPr>
          </a:p>
          <a:p>
            <a:pPr marL="457200" indent="-457200" eaLnBrk="0" hangingPunct="0">
              <a:buFont typeface="+mj-lt"/>
              <a:buAutoNum type="arabicPeriod"/>
              <a:defRPr/>
            </a:pPr>
            <a:r>
              <a:rPr lang="en-GB" sz="2000" dirty="0">
                <a:solidFill>
                  <a:srgbClr val="231F20"/>
                </a:solidFill>
                <a:latin typeface="Arial" pitchFamily="34" charset="0"/>
                <a:ea typeface="Times New Roman" pitchFamily="18" charset="0"/>
                <a:cs typeface="Arial" pitchFamily="34" charset="0"/>
              </a:rPr>
              <a:t>The confidentiality of information supplied by research subjects and the anonymity of respondents must be respected</a:t>
            </a:r>
            <a:endParaRPr lang="cy-GB" sz="2000" dirty="0">
              <a:solidFill>
                <a:srgbClr val="231F20"/>
              </a:solidFill>
              <a:latin typeface="Arial" pitchFamily="34" charset="0"/>
              <a:ea typeface="Times New Roman" pitchFamily="18" charset="0"/>
              <a:cs typeface="Arial" pitchFamily="34" charset="0"/>
            </a:endParaRPr>
          </a:p>
          <a:p>
            <a:pPr marL="457200" indent="-457200" eaLnBrk="0" hangingPunct="0">
              <a:buFont typeface="+mj-lt"/>
              <a:buAutoNum type="arabicPeriod"/>
              <a:defRPr/>
            </a:pPr>
            <a:r>
              <a:rPr lang="en-GB" sz="2000" dirty="0">
                <a:solidFill>
                  <a:srgbClr val="231F20"/>
                </a:solidFill>
                <a:latin typeface="Arial" pitchFamily="34" charset="0"/>
                <a:ea typeface="Times New Roman" pitchFamily="18" charset="0"/>
                <a:cs typeface="Arial" pitchFamily="34" charset="0"/>
              </a:rPr>
              <a:t>Research participants must participate in a voluntary way, free from any coercion</a:t>
            </a:r>
            <a:endParaRPr lang="cy-GB" sz="2000" dirty="0">
              <a:solidFill>
                <a:srgbClr val="231F20"/>
              </a:solidFill>
              <a:latin typeface="Arial" pitchFamily="34" charset="0"/>
              <a:ea typeface="Times New Roman" pitchFamily="18" charset="0"/>
              <a:cs typeface="Arial" pitchFamily="34" charset="0"/>
            </a:endParaRPr>
          </a:p>
          <a:p>
            <a:pPr marL="457200" indent="-457200" eaLnBrk="0" hangingPunct="0">
              <a:buFont typeface="+mj-lt"/>
              <a:buAutoNum type="arabicPeriod"/>
              <a:defRPr/>
            </a:pPr>
            <a:r>
              <a:rPr lang="en-GB" sz="2000" dirty="0">
                <a:solidFill>
                  <a:srgbClr val="231F20"/>
                </a:solidFill>
                <a:latin typeface="Arial" pitchFamily="34" charset="0"/>
                <a:ea typeface="Times New Roman" pitchFamily="18" charset="0"/>
                <a:cs typeface="Arial" pitchFamily="34" charset="0"/>
              </a:rPr>
              <a:t>Harm to research participants must be avoided</a:t>
            </a:r>
            <a:endParaRPr lang="cy-GB" sz="2000" dirty="0">
              <a:solidFill>
                <a:srgbClr val="231F20"/>
              </a:solidFill>
              <a:latin typeface="Arial" pitchFamily="34" charset="0"/>
              <a:ea typeface="Times New Roman" pitchFamily="18" charset="0"/>
              <a:cs typeface="Arial" pitchFamily="34" charset="0"/>
            </a:endParaRPr>
          </a:p>
          <a:p>
            <a:pPr marL="457200" indent="-457200" eaLnBrk="0" hangingPunct="0">
              <a:buFont typeface="+mj-lt"/>
              <a:buAutoNum type="arabicPeriod"/>
              <a:defRPr/>
            </a:pPr>
            <a:r>
              <a:rPr lang="en-GB" sz="2000" dirty="0">
                <a:solidFill>
                  <a:srgbClr val="231F20"/>
                </a:solidFill>
                <a:latin typeface="Arial" pitchFamily="34" charset="0"/>
                <a:ea typeface="Times New Roman" pitchFamily="18" charset="0"/>
                <a:cs typeface="Arial" pitchFamily="34" charset="0"/>
              </a:rPr>
              <a:t>The independence of research must be clear, and any conflicts of interest or partiality must be explicit</a:t>
            </a:r>
            <a:endParaRPr lang="en-GB" sz="2000" dirty="0">
              <a:latin typeface="Arial" pitchFamily="34" charset="0"/>
              <a:cs typeface="Arial" pitchFamily="34" charset="0"/>
            </a:endParaRPr>
          </a:p>
          <a:p>
            <a:pPr eaLnBrk="0" hangingPunct="0">
              <a:defRPr/>
            </a:pPr>
            <a:endParaRPr lang="en-GB" dirty="0">
              <a:latin typeface="Arial" pitchFamily="34" charset="0"/>
              <a:cs typeface="Arial"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5" name="Picture 2"/>
          <p:cNvPicPr>
            <a:picLocks noChangeAspect="1" noChangeArrowheads="1"/>
          </p:cNvPicPr>
          <p:nvPr/>
        </p:nvPicPr>
        <p:blipFill>
          <a:blip r:embed="rId2" cstate="print"/>
          <a:srcRect/>
          <a:stretch>
            <a:fillRect/>
          </a:stretch>
        </p:blipFill>
        <p:spPr bwMode="auto">
          <a:xfrm>
            <a:off x="2038350" y="304800"/>
            <a:ext cx="5067300" cy="6248400"/>
          </a:xfrm>
          <a:prstGeom prst="rect">
            <a:avLst/>
          </a:prstGeom>
          <a:noFill/>
          <a:ln w="9525">
            <a:noFill/>
            <a:miter lim="800000"/>
            <a:headEnd/>
            <a:tailEnd/>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a:xfrm>
            <a:off x="457200" y="908050"/>
            <a:ext cx="4038600" cy="4525963"/>
          </a:xfrm>
        </p:spPr>
        <p:txBody>
          <a:bodyPr/>
          <a:lstStyle/>
          <a:p>
            <a:pPr>
              <a:spcBef>
                <a:spcPts val="0"/>
              </a:spcBef>
              <a:buFontTx/>
              <a:buNone/>
              <a:defRPr/>
            </a:pPr>
            <a:r>
              <a:rPr lang="en-GB" dirty="0" smtClean="0"/>
              <a:t>LATERAL</a:t>
            </a:r>
          </a:p>
          <a:p>
            <a:pPr marL="0" indent="0">
              <a:spcBef>
                <a:spcPts val="0"/>
              </a:spcBef>
              <a:buFontTx/>
              <a:buNone/>
              <a:defRPr/>
            </a:pPr>
            <a:r>
              <a:rPr lang="en-GB" dirty="0" err="1" smtClean="0"/>
              <a:t>Cynnwys</a:t>
            </a:r>
            <a:r>
              <a:rPr lang="en-GB" dirty="0" smtClean="0"/>
              <a:t> </a:t>
            </a:r>
            <a:r>
              <a:rPr lang="en-GB" dirty="0" err="1" smtClean="0"/>
              <a:t>ystryiaethau</a:t>
            </a:r>
            <a:r>
              <a:rPr lang="en-GB" dirty="0" smtClean="0"/>
              <a:t> </a:t>
            </a:r>
            <a:r>
              <a:rPr lang="en-GB" dirty="0" err="1" smtClean="0"/>
              <a:t>moesegol</a:t>
            </a:r>
            <a:r>
              <a:rPr lang="en-GB" dirty="0" smtClean="0"/>
              <a:t> – </a:t>
            </a:r>
            <a:r>
              <a:rPr lang="en-GB" dirty="0" err="1" smtClean="0"/>
              <a:t>meysydd</a:t>
            </a:r>
            <a:r>
              <a:rPr lang="en-GB" dirty="0" smtClean="0"/>
              <a:t> </a:t>
            </a:r>
            <a:r>
              <a:rPr lang="en-GB" dirty="0" err="1" smtClean="0"/>
              <a:t>dysgu</a:t>
            </a:r>
            <a:r>
              <a:rPr lang="en-GB" dirty="0" smtClean="0"/>
              <a:t>, </a:t>
            </a:r>
            <a:r>
              <a:rPr lang="en-GB" dirty="0" err="1" smtClean="0"/>
              <a:t>tystioaleth</a:t>
            </a:r>
            <a:r>
              <a:rPr lang="en-GB" dirty="0" smtClean="0"/>
              <a:t>, </a:t>
            </a:r>
            <a:r>
              <a:rPr lang="en-GB" dirty="0" err="1" smtClean="0"/>
              <a:t>adfyfyriad</a:t>
            </a:r>
            <a:endParaRPr lang="en-GB" dirty="0" smtClean="0"/>
          </a:p>
          <a:p>
            <a:pPr>
              <a:spcBef>
                <a:spcPts val="0"/>
              </a:spcBef>
              <a:defRPr/>
            </a:pPr>
            <a:endParaRPr lang="en-GB" dirty="0" smtClean="0"/>
          </a:p>
          <a:p>
            <a:pPr>
              <a:spcBef>
                <a:spcPts val="0"/>
              </a:spcBef>
              <a:defRPr/>
            </a:pPr>
            <a:endParaRPr lang="en-GB" dirty="0" smtClean="0"/>
          </a:p>
          <a:p>
            <a:pPr>
              <a:spcBef>
                <a:spcPts val="0"/>
              </a:spcBef>
              <a:defRPr/>
            </a:pPr>
            <a:r>
              <a:rPr lang="en-GB" dirty="0" err="1" smtClean="0"/>
              <a:t>Côd</a:t>
            </a:r>
            <a:r>
              <a:rPr lang="en-GB" dirty="0" smtClean="0"/>
              <a:t> </a:t>
            </a:r>
            <a:r>
              <a:rPr lang="en-GB" dirty="0" err="1" smtClean="0"/>
              <a:t>Ymarfer</a:t>
            </a:r>
            <a:r>
              <a:rPr lang="en-GB" dirty="0" smtClean="0"/>
              <a:t> </a:t>
            </a:r>
            <a:r>
              <a:rPr lang="en-GB" dirty="0" err="1" smtClean="0"/>
              <a:t>YDDS</a:t>
            </a:r>
            <a:endParaRPr lang="en-GB" dirty="0" smtClean="0"/>
          </a:p>
          <a:p>
            <a:pPr>
              <a:spcBef>
                <a:spcPts val="0"/>
              </a:spcBef>
              <a:defRPr/>
            </a:pPr>
            <a:r>
              <a:rPr lang="en-GB" dirty="0" smtClean="0"/>
              <a:t>Protocol </a:t>
            </a:r>
            <a:r>
              <a:rPr lang="en-GB" dirty="0" err="1" smtClean="0"/>
              <a:t>DSG</a:t>
            </a:r>
            <a:endParaRPr lang="en-GB" dirty="0" smtClean="0"/>
          </a:p>
          <a:p>
            <a:pPr>
              <a:spcBef>
                <a:spcPts val="0"/>
              </a:spcBef>
              <a:defRPr/>
            </a:pPr>
            <a:r>
              <a:rPr lang="en-GB" dirty="0" err="1" smtClean="0"/>
              <a:t>Pwyllgor</a:t>
            </a:r>
            <a:r>
              <a:rPr lang="en-GB" dirty="0" smtClean="0"/>
              <a:t> </a:t>
            </a:r>
            <a:r>
              <a:rPr lang="en-GB" dirty="0" err="1" smtClean="0"/>
              <a:t>Moeseg</a:t>
            </a:r>
            <a:endParaRPr lang="en-GB" dirty="0" smtClean="0"/>
          </a:p>
          <a:p>
            <a:pPr>
              <a:spcBef>
                <a:spcPts val="0"/>
              </a:spcBef>
              <a:defRPr/>
            </a:pPr>
            <a:r>
              <a:rPr lang="en-GB" dirty="0" err="1" smtClean="0"/>
              <a:t>Pwyllgor</a:t>
            </a:r>
            <a:r>
              <a:rPr lang="en-GB" dirty="0" smtClean="0"/>
              <a:t> </a:t>
            </a:r>
            <a:r>
              <a:rPr lang="en-GB" dirty="0" err="1" smtClean="0"/>
              <a:t>Ymchwil</a:t>
            </a:r>
            <a:endParaRPr lang="en-GB" dirty="0"/>
          </a:p>
        </p:txBody>
      </p:sp>
      <p:sp>
        <p:nvSpPr>
          <p:cNvPr id="6" name="Content Placeholder 5"/>
          <p:cNvSpPr>
            <a:spLocks noGrp="1"/>
          </p:cNvSpPr>
          <p:nvPr>
            <p:ph sz="half" idx="2"/>
          </p:nvPr>
        </p:nvSpPr>
        <p:spPr>
          <a:xfrm>
            <a:off x="4648200" y="908050"/>
            <a:ext cx="4038600" cy="4525963"/>
          </a:xfrm>
        </p:spPr>
        <p:txBody>
          <a:bodyPr/>
          <a:lstStyle/>
          <a:p>
            <a:pPr>
              <a:spcBef>
                <a:spcPts val="0"/>
              </a:spcBef>
              <a:buFontTx/>
              <a:buNone/>
              <a:defRPr/>
            </a:pPr>
            <a:r>
              <a:rPr lang="en-GB" dirty="0" smtClean="0"/>
              <a:t>LATERAL</a:t>
            </a:r>
          </a:p>
          <a:p>
            <a:pPr marL="0">
              <a:spcBef>
                <a:spcPts val="0"/>
              </a:spcBef>
              <a:buFontTx/>
              <a:buNone/>
              <a:defRPr/>
            </a:pPr>
            <a:r>
              <a:rPr lang="en-GB" dirty="0" smtClean="0"/>
              <a:t>Include ethical considerations – learning areas, evidence, reflection</a:t>
            </a:r>
          </a:p>
          <a:p>
            <a:pPr>
              <a:spcBef>
                <a:spcPts val="0"/>
              </a:spcBef>
              <a:defRPr/>
            </a:pPr>
            <a:endParaRPr lang="en-GB" dirty="0" smtClean="0"/>
          </a:p>
          <a:p>
            <a:pPr>
              <a:spcBef>
                <a:spcPts val="0"/>
              </a:spcBef>
              <a:defRPr/>
            </a:pPr>
            <a:endParaRPr lang="en-GB" dirty="0" smtClean="0"/>
          </a:p>
          <a:p>
            <a:pPr>
              <a:spcBef>
                <a:spcPts val="0"/>
              </a:spcBef>
              <a:defRPr/>
            </a:pPr>
            <a:r>
              <a:rPr lang="en-GB" dirty="0" err="1" smtClean="0"/>
              <a:t>TSD</a:t>
            </a:r>
            <a:r>
              <a:rPr lang="en-GB" dirty="0" smtClean="0"/>
              <a:t> Code of Practice</a:t>
            </a:r>
          </a:p>
          <a:p>
            <a:pPr>
              <a:spcBef>
                <a:spcPts val="0"/>
              </a:spcBef>
              <a:defRPr/>
            </a:pPr>
            <a:r>
              <a:rPr lang="en-GB" dirty="0" err="1" smtClean="0"/>
              <a:t>WBL</a:t>
            </a:r>
            <a:r>
              <a:rPr lang="en-GB" dirty="0" smtClean="0"/>
              <a:t> Protocol</a:t>
            </a:r>
          </a:p>
          <a:p>
            <a:pPr>
              <a:spcBef>
                <a:spcPts val="0"/>
              </a:spcBef>
              <a:defRPr/>
            </a:pPr>
            <a:r>
              <a:rPr lang="en-GB" dirty="0" smtClean="0"/>
              <a:t>Ethics Committee</a:t>
            </a:r>
          </a:p>
          <a:p>
            <a:pPr>
              <a:spcBef>
                <a:spcPts val="0"/>
              </a:spcBef>
              <a:defRPr/>
            </a:pPr>
            <a:r>
              <a:rPr lang="en-GB" dirty="0" smtClean="0"/>
              <a:t>Research Committee</a:t>
            </a:r>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Blank Presentation">
  <a:themeElements>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Classic">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charset="0"/>
            <a:ea typeface="ＭＳ Ｐゴシック"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charset="0"/>
            <a:ea typeface="ＭＳ Ｐゴシック" charset="-128"/>
          </a:defRPr>
        </a:defPPr>
      </a:lstStyle>
    </a:lnDef>
  </a:objectDefaults>
  <a:extraClrSchemeLst>
    <a:extraClrScheme>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Blank Presentatio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Blank Presentatio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Blank Presentatio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89</TotalTime>
  <Words>404</Words>
  <Application>Microsoft Office PowerPoint</Application>
  <PresentationFormat>On-screen Show (4:3)</PresentationFormat>
  <Paragraphs>70</Paragraphs>
  <Slides>19</Slides>
  <Notes>1</Notes>
  <HiddenSlides>0</HiddenSlides>
  <MMClips>0</MMClips>
  <ScaleCrop>false</ScaleCrop>
  <HeadingPairs>
    <vt:vector size="4" baseType="variant">
      <vt:variant>
        <vt:lpstr>Theme</vt:lpstr>
      </vt:variant>
      <vt:variant>
        <vt:i4>3</vt:i4>
      </vt:variant>
      <vt:variant>
        <vt:lpstr>Slide Titles</vt:lpstr>
      </vt:variant>
      <vt:variant>
        <vt:i4>19</vt:i4>
      </vt:variant>
    </vt:vector>
  </HeadingPairs>
  <TitlesOfParts>
    <vt:vector size="22" baseType="lpstr">
      <vt:lpstr>Office Theme</vt:lpstr>
      <vt:lpstr>Blank Presentation</vt:lpstr>
      <vt:lpstr>Default Design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 </dc:creator>
  <cp:lastModifiedBy>Administrator</cp:lastModifiedBy>
  <cp:revision>16</cp:revision>
  <dcterms:created xsi:type="dcterms:W3CDTF">2012-02-28T19:26:47Z</dcterms:created>
  <dcterms:modified xsi:type="dcterms:W3CDTF">2013-07-02T16:24:54Z</dcterms:modified>
</cp:coreProperties>
</file>