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5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Lst>
  <p:sldSz cy="5143500" cx="9144000"/>
  <p:notesSz cx="6858000" cy="9144000"/>
  <p:embeddedFontLst>
    <p:embeddedFont>
      <p:font typeface="Raleway"/>
      <p:regular r:id="rId26"/>
      <p:bold r:id="rId27"/>
      <p:italic r:id="rId28"/>
      <p:boldItalic r:id="rId29"/>
    </p:embeddedFont>
    <p:embeddedFont>
      <p:font typeface="Raleway Thin"/>
      <p:regular r:id="rId30"/>
      <p:bold r:id="rId31"/>
      <p:italic r:id="rId32"/>
      <p:boldItalic r:id="rId33"/>
    </p:embeddedFont>
    <p:embeddedFont>
      <p:font typeface="Barlow Light"/>
      <p:regular r:id="rId34"/>
      <p:bold r:id="rId35"/>
      <p:italic r:id="rId36"/>
      <p:boldItalic r:id="rId37"/>
    </p:embeddedFont>
    <p:embeddedFont>
      <p:font typeface="Barlow"/>
      <p:regular r:id="rId38"/>
      <p:bold r:id="rId39"/>
      <p:italic r:id="rId40"/>
      <p:boldItalic r:id="rId4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Barlow-italic.fntdata"/><Relationship Id="rId20" Type="http://schemas.openxmlformats.org/officeDocument/2006/relationships/slide" Target="slides/slide16.xml"/><Relationship Id="rId41" Type="http://schemas.openxmlformats.org/officeDocument/2006/relationships/font" Target="fonts/Barlow-boldItalic.fntdata"/><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Raleway-regular.fntdata"/><Relationship Id="rId25" Type="http://schemas.openxmlformats.org/officeDocument/2006/relationships/slide" Target="slides/slide21.xml"/><Relationship Id="rId28" Type="http://schemas.openxmlformats.org/officeDocument/2006/relationships/font" Target="fonts/Raleway-italic.fntdata"/><Relationship Id="rId27" Type="http://schemas.openxmlformats.org/officeDocument/2006/relationships/font" Target="fonts/Raleway-bold.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Raleway-boldItalic.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RalewayThin-bold.fntdata"/><Relationship Id="rId30" Type="http://schemas.openxmlformats.org/officeDocument/2006/relationships/font" Target="fonts/RalewayThin-regular.fntdata"/><Relationship Id="rId11" Type="http://schemas.openxmlformats.org/officeDocument/2006/relationships/slide" Target="slides/slide7.xml"/><Relationship Id="rId33" Type="http://schemas.openxmlformats.org/officeDocument/2006/relationships/font" Target="fonts/RalewayThin-boldItalic.fntdata"/><Relationship Id="rId10" Type="http://schemas.openxmlformats.org/officeDocument/2006/relationships/slide" Target="slides/slide6.xml"/><Relationship Id="rId32" Type="http://schemas.openxmlformats.org/officeDocument/2006/relationships/font" Target="fonts/RalewayThin-italic.fntdata"/><Relationship Id="rId13" Type="http://schemas.openxmlformats.org/officeDocument/2006/relationships/slide" Target="slides/slide9.xml"/><Relationship Id="rId35" Type="http://schemas.openxmlformats.org/officeDocument/2006/relationships/font" Target="fonts/BarlowLight-bold.fntdata"/><Relationship Id="rId12" Type="http://schemas.openxmlformats.org/officeDocument/2006/relationships/slide" Target="slides/slide8.xml"/><Relationship Id="rId34" Type="http://schemas.openxmlformats.org/officeDocument/2006/relationships/font" Target="fonts/BarlowLight-regular.fntdata"/><Relationship Id="rId15" Type="http://schemas.openxmlformats.org/officeDocument/2006/relationships/slide" Target="slides/slide11.xml"/><Relationship Id="rId37" Type="http://schemas.openxmlformats.org/officeDocument/2006/relationships/font" Target="fonts/BarlowLight-boldItalic.fntdata"/><Relationship Id="rId14" Type="http://schemas.openxmlformats.org/officeDocument/2006/relationships/slide" Target="slides/slide10.xml"/><Relationship Id="rId36" Type="http://schemas.openxmlformats.org/officeDocument/2006/relationships/font" Target="fonts/BarlowLight-italic.fntdata"/><Relationship Id="rId17" Type="http://schemas.openxmlformats.org/officeDocument/2006/relationships/slide" Target="slides/slide13.xml"/><Relationship Id="rId39" Type="http://schemas.openxmlformats.org/officeDocument/2006/relationships/font" Target="fonts/Barlow-bold.fntdata"/><Relationship Id="rId16" Type="http://schemas.openxmlformats.org/officeDocument/2006/relationships/slide" Target="slides/slide12.xml"/><Relationship Id="rId38" Type="http://schemas.openxmlformats.org/officeDocument/2006/relationships/font" Target="fonts/Barlow-regular.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 name="Shape 59"/>
        <p:cNvGrpSpPr/>
        <p:nvPr/>
      </p:nvGrpSpPr>
      <p:grpSpPr>
        <a:xfrm>
          <a:off x="0" y="0"/>
          <a:ext cx="0" cy="0"/>
          <a:chOff x="0" y="0"/>
          <a:chExt cx="0" cy="0"/>
        </a:xfrm>
      </p:grpSpPr>
      <p:sp>
        <p:nvSpPr>
          <p:cNvPr id="60" name="Google Shape;60;g35f391192_0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61" name="Google Shape;61;g35f391192_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3606f1c2d_3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3606f1c2d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5f391192_029: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35f391192_0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g35f391192_017: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23" name="Google Shape;223;g35f391192_0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gd34cb67c5c_0_253: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32" name="Google Shape;232;gd34cb67c5c_0_2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g35f391192_045: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39" name="Google Shape;239;g35f391192_0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gd34cb67c5c_0_364: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48" name="Google Shape;248;gd34cb67c5c_0_3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gd34cb67c5c_0_3494: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57" name="Google Shape;257;gd34cb67c5c_0_34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gd34cb67c5c_0_755: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65" name="Google Shape;265;gd34cb67c5c_0_7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35f391192_057: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35f391192_0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d34cb67c5c_0_906: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d34cb67c5c_0_9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5" name="Shape 325"/>
        <p:cNvGrpSpPr/>
        <p:nvPr/>
      </p:nvGrpSpPr>
      <p:grpSpPr>
        <a:xfrm>
          <a:off x="0" y="0"/>
          <a:ext cx="0" cy="0"/>
          <a:chOff x="0" y="0"/>
          <a:chExt cx="0" cy="0"/>
        </a:xfrm>
      </p:grpSpPr>
      <p:sp>
        <p:nvSpPr>
          <p:cNvPr id="326" name="Google Shape;326;gd37f6c4d86_0_6: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27" name="Google Shape;327;gd37f6c4d86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gd34cb67c5c_0_951: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33" name="Google Shape;333;gd34cb67c5c_0_9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gd37f6c4d86_0_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40" name="Google Shape;340;gd37f6c4d8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gd37f6c4d86_0_24: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47" name="Google Shape;347;gd37f6c4d86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4" name="Shape 354"/>
        <p:cNvGrpSpPr/>
        <p:nvPr/>
      </p:nvGrpSpPr>
      <p:grpSpPr>
        <a:xfrm>
          <a:off x="0" y="0"/>
          <a:ext cx="0" cy="0"/>
          <a:chOff x="0" y="0"/>
          <a:chExt cx="0" cy="0"/>
        </a:xfrm>
      </p:grpSpPr>
      <p:sp>
        <p:nvSpPr>
          <p:cNvPr id="355" name="Google Shape;355;gd37f6c4d86_0_12: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56" name="Google Shape;356;gd37f6c4d86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gd37f6c4d86_0_32: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63" name="Google Shape;363;gd37f6c4d86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g35ed75ccf_022: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72" name="Google Shape;372;g35ed75ccf_0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8" name="Shape 378"/>
        <p:cNvGrpSpPr/>
        <p:nvPr/>
      </p:nvGrpSpPr>
      <p:grpSpPr>
        <a:xfrm>
          <a:off x="0" y="0"/>
          <a:ext cx="0" cy="0"/>
          <a:chOff x="0" y="0"/>
          <a:chExt cx="0" cy="0"/>
        </a:xfrm>
      </p:grpSpPr>
      <p:sp>
        <p:nvSpPr>
          <p:cNvPr id="379" name="Google Shape;379;gd34cb67c5c_0_996: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80" name="Google Shape;380;gd34cb67c5c_0_9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5" name="Shape 385"/>
        <p:cNvGrpSpPr/>
        <p:nvPr/>
      </p:nvGrpSpPr>
      <p:grpSpPr>
        <a:xfrm>
          <a:off x="0" y="0"/>
          <a:ext cx="0" cy="0"/>
          <a:chOff x="0" y="0"/>
          <a:chExt cx="0" cy="0"/>
        </a:xfrm>
      </p:grpSpPr>
      <p:sp>
        <p:nvSpPr>
          <p:cNvPr id="386" name="Google Shape;386;g35ed75ccf_0134: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87" name="Google Shape;387;g35ed75ccf_0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1076325" y="1863600"/>
            <a:ext cx="4962600" cy="1416300"/>
          </a:xfrm>
          <a:prstGeom prst="rect">
            <a:avLst/>
          </a:prstGeom>
        </p:spPr>
        <p:txBody>
          <a:bodyPr anchorCtr="0" anchor="ctr" bIns="0" lIns="0" spcFirstLastPara="1" rIns="0" wrap="square" tIns="0">
            <a:noAutofit/>
          </a:bodyPr>
          <a:lstStyle>
            <a:lvl1pPr lvl="0">
              <a:lnSpc>
                <a:spcPct val="90000"/>
              </a:lnSpc>
              <a:spcBef>
                <a:spcPts val="0"/>
              </a:spcBef>
              <a:spcAft>
                <a:spcPts val="0"/>
              </a:spcAft>
              <a:buSzPts val="4800"/>
              <a:buNone/>
              <a:defRPr/>
            </a:lvl1pPr>
            <a:lvl2pPr lvl="1">
              <a:lnSpc>
                <a:spcPct val="90000"/>
              </a:lnSpc>
              <a:spcBef>
                <a:spcPts val="0"/>
              </a:spcBef>
              <a:spcAft>
                <a:spcPts val="0"/>
              </a:spcAft>
              <a:buSzPts val="4800"/>
              <a:buNone/>
              <a:defRPr/>
            </a:lvl2pPr>
            <a:lvl3pPr lvl="2">
              <a:lnSpc>
                <a:spcPct val="90000"/>
              </a:lnSpc>
              <a:spcBef>
                <a:spcPts val="0"/>
              </a:spcBef>
              <a:spcAft>
                <a:spcPts val="0"/>
              </a:spcAft>
              <a:buSzPts val="4800"/>
              <a:buNone/>
              <a:defRPr/>
            </a:lvl3pPr>
            <a:lvl4pPr lvl="3">
              <a:lnSpc>
                <a:spcPct val="90000"/>
              </a:lnSpc>
              <a:spcBef>
                <a:spcPts val="0"/>
              </a:spcBef>
              <a:spcAft>
                <a:spcPts val="0"/>
              </a:spcAft>
              <a:buSzPts val="4800"/>
              <a:buNone/>
              <a:defRPr/>
            </a:lvl4pPr>
            <a:lvl5pPr lvl="4">
              <a:lnSpc>
                <a:spcPct val="90000"/>
              </a:lnSpc>
              <a:spcBef>
                <a:spcPts val="0"/>
              </a:spcBef>
              <a:spcAft>
                <a:spcPts val="0"/>
              </a:spcAft>
              <a:buSzPts val="4800"/>
              <a:buNone/>
              <a:defRPr/>
            </a:lvl5pPr>
            <a:lvl6pPr lvl="5">
              <a:lnSpc>
                <a:spcPct val="90000"/>
              </a:lnSpc>
              <a:spcBef>
                <a:spcPts val="0"/>
              </a:spcBef>
              <a:spcAft>
                <a:spcPts val="0"/>
              </a:spcAft>
              <a:buSzPts val="4800"/>
              <a:buNone/>
              <a:defRPr/>
            </a:lvl6pPr>
            <a:lvl7pPr lvl="6">
              <a:lnSpc>
                <a:spcPct val="90000"/>
              </a:lnSpc>
              <a:spcBef>
                <a:spcPts val="0"/>
              </a:spcBef>
              <a:spcAft>
                <a:spcPts val="0"/>
              </a:spcAft>
              <a:buSzPts val="4800"/>
              <a:buNone/>
              <a:defRPr/>
            </a:lvl7pPr>
            <a:lvl8pPr lvl="7">
              <a:lnSpc>
                <a:spcPct val="90000"/>
              </a:lnSpc>
              <a:spcBef>
                <a:spcPts val="0"/>
              </a:spcBef>
              <a:spcAft>
                <a:spcPts val="0"/>
              </a:spcAft>
              <a:buSzPts val="4800"/>
              <a:buNone/>
              <a:defRPr/>
            </a:lvl8pPr>
            <a:lvl9pPr lvl="8">
              <a:lnSpc>
                <a:spcPct val="90000"/>
              </a:lnSpc>
              <a:spcBef>
                <a:spcPts val="0"/>
              </a:spcBef>
              <a:spcAft>
                <a:spcPts val="0"/>
              </a:spcAft>
              <a:buSzPts val="4800"/>
              <a:buNone/>
              <a:defRPr/>
            </a:lvl9pPr>
          </a:lstStyle>
          <a:p/>
        </p:txBody>
      </p:sp>
      <p:sp>
        <p:nvSpPr>
          <p:cNvPr id="11" name="Google Shape;11;p2"/>
          <p:cNvSpPr/>
          <p:nvPr/>
        </p:nvSpPr>
        <p:spPr>
          <a:xfrm rot="5400000">
            <a:off x="-303375" y="2166905"/>
            <a:ext cx="1416300" cy="809700"/>
          </a:xfrm>
          <a:prstGeom prst="triangl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ubtitle">
  <p:cSld name="TITLE_1">
    <p:spTree>
      <p:nvGrpSpPr>
        <p:cNvPr id="12" name="Shape 12"/>
        <p:cNvGrpSpPr/>
        <p:nvPr/>
      </p:nvGrpSpPr>
      <p:grpSpPr>
        <a:xfrm>
          <a:off x="0" y="0"/>
          <a:ext cx="0" cy="0"/>
          <a:chOff x="0" y="0"/>
          <a:chExt cx="0" cy="0"/>
        </a:xfrm>
      </p:grpSpPr>
      <p:sp>
        <p:nvSpPr>
          <p:cNvPr id="13" name="Google Shape;13;p3"/>
          <p:cNvSpPr txBox="1"/>
          <p:nvPr>
            <p:ph type="ctrTitle"/>
          </p:nvPr>
        </p:nvSpPr>
        <p:spPr>
          <a:xfrm>
            <a:off x="1085850" y="2031025"/>
            <a:ext cx="4676700" cy="1159800"/>
          </a:xfrm>
          <a:prstGeom prst="rect">
            <a:avLst/>
          </a:prstGeom>
        </p:spPr>
        <p:txBody>
          <a:bodyPr anchorCtr="0" anchor="b" bIns="0" lIns="0" spcFirstLastPara="1" rIns="0" wrap="square" tIns="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14" name="Google Shape;14;p3"/>
          <p:cNvSpPr txBox="1"/>
          <p:nvPr>
            <p:ph idx="1" type="subTitle"/>
          </p:nvPr>
        </p:nvSpPr>
        <p:spPr>
          <a:xfrm>
            <a:off x="1085850" y="3287726"/>
            <a:ext cx="4676700" cy="383700"/>
          </a:xfrm>
          <a:prstGeom prst="rect">
            <a:avLst/>
          </a:prstGeom>
        </p:spPr>
        <p:txBody>
          <a:bodyPr anchorCtr="0" anchor="t" bIns="0" lIns="0" spcFirstLastPara="1" rIns="0" wrap="square" tIns="0">
            <a:noAutofit/>
          </a:bodyPr>
          <a:lstStyle>
            <a:lvl1pPr lvl="0" rtl="0">
              <a:spcBef>
                <a:spcPts val="0"/>
              </a:spcBef>
              <a:spcAft>
                <a:spcPts val="0"/>
              </a:spcAft>
              <a:buClr>
                <a:schemeClr val="dk2"/>
              </a:buClr>
              <a:buSzPts val="1800"/>
              <a:buNone/>
              <a:defRPr>
                <a:solidFill>
                  <a:schemeClr val="dk2"/>
                </a:solidFill>
              </a:defRPr>
            </a:lvl1pPr>
            <a:lvl2pPr lvl="1" rtl="0">
              <a:spcBef>
                <a:spcPts val="0"/>
              </a:spcBef>
              <a:spcAft>
                <a:spcPts val="0"/>
              </a:spcAft>
              <a:buClr>
                <a:schemeClr val="dk2"/>
              </a:buClr>
              <a:buSzPts val="3000"/>
              <a:buNone/>
              <a:defRPr sz="3000">
                <a:solidFill>
                  <a:schemeClr val="dk2"/>
                </a:solidFill>
              </a:defRPr>
            </a:lvl2pPr>
            <a:lvl3pPr lvl="2" rtl="0">
              <a:spcBef>
                <a:spcPts val="0"/>
              </a:spcBef>
              <a:spcAft>
                <a:spcPts val="0"/>
              </a:spcAft>
              <a:buClr>
                <a:schemeClr val="dk2"/>
              </a:buClr>
              <a:buSzPts val="3000"/>
              <a:buNone/>
              <a:defRPr sz="3000">
                <a:solidFill>
                  <a:schemeClr val="dk2"/>
                </a:solidFill>
              </a:defRPr>
            </a:lvl3pPr>
            <a:lvl4pPr lvl="3" rtl="0">
              <a:spcBef>
                <a:spcPts val="0"/>
              </a:spcBef>
              <a:spcAft>
                <a:spcPts val="0"/>
              </a:spcAft>
              <a:buClr>
                <a:schemeClr val="dk2"/>
              </a:buClr>
              <a:buSzPts val="3000"/>
              <a:buNone/>
              <a:defRPr sz="3000">
                <a:solidFill>
                  <a:schemeClr val="dk2"/>
                </a:solidFill>
              </a:defRPr>
            </a:lvl4pPr>
            <a:lvl5pPr lvl="4" rtl="0">
              <a:spcBef>
                <a:spcPts val="0"/>
              </a:spcBef>
              <a:spcAft>
                <a:spcPts val="0"/>
              </a:spcAft>
              <a:buClr>
                <a:schemeClr val="dk2"/>
              </a:buClr>
              <a:buSzPts val="3000"/>
              <a:buNone/>
              <a:defRPr sz="3000">
                <a:solidFill>
                  <a:schemeClr val="dk2"/>
                </a:solidFill>
              </a:defRPr>
            </a:lvl5pPr>
            <a:lvl6pPr lvl="5" rtl="0">
              <a:spcBef>
                <a:spcPts val="0"/>
              </a:spcBef>
              <a:spcAft>
                <a:spcPts val="0"/>
              </a:spcAft>
              <a:buClr>
                <a:schemeClr val="dk2"/>
              </a:buClr>
              <a:buSzPts val="3000"/>
              <a:buNone/>
              <a:defRPr sz="3000">
                <a:solidFill>
                  <a:schemeClr val="dk2"/>
                </a:solidFill>
              </a:defRPr>
            </a:lvl6pPr>
            <a:lvl7pPr lvl="6" rtl="0">
              <a:spcBef>
                <a:spcPts val="0"/>
              </a:spcBef>
              <a:spcAft>
                <a:spcPts val="0"/>
              </a:spcAft>
              <a:buClr>
                <a:schemeClr val="dk2"/>
              </a:buClr>
              <a:buSzPts val="3000"/>
              <a:buNone/>
              <a:defRPr sz="3000">
                <a:solidFill>
                  <a:schemeClr val="dk2"/>
                </a:solidFill>
              </a:defRPr>
            </a:lvl7pPr>
            <a:lvl8pPr lvl="7" rtl="0">
              <a:spcBef>
                <a:spcPts val="0"/>
              </a:spcBef>
              <a:spcAft>
                <a:spcPts val="0"/>
              </a:spcAft>
              <a:buClr>
                <a:schemeClr val="dk2"/>
              </a:buClr>
              <a:buSzPts val="3000"/>
              <a:buNone/>
              <a:defRPr sz="3000">
                <a:solidFill>
                  <a:schemeClr val="dk2"/>
                </a:solidFill>
              </a:defRPr>
            </a:lvl8pPr>
            <a:lvl9pPr lvl="8" rtl="0">
              <a:spcBef>
                <a:spcPts val="0"/>
              </a:spcBef>
              <a:spcAft>
                <a:spcPts val="0"/>
              </a:spcAft>
              <a:buClr>
                <a:schemeClr val="dk2"/>
              </a:buClr>
              <a:buSzPts val="3000"/>
              <a:buNone/>
              <a:defRPr sz="3000">
                <a:solidFill>
                  <a:schemeClr val="dk2"/>
                </a:solidFill>
              </a:defRPr>
            </a:lvl9pPr>
          </a:lstStyle>
          <a:p/>
        </p:txBody>
      </p:sp>
      <p:sp>
        <p:nvSpPr>
          <p:cNvPr id="15" name="Google Shape;15;p3"/>
          <p:cNvSpPr/>
          <p:nvPr/>
        </p:nvSpPr>
        <p:spPr>
          <a:xfrm rot="5400000">
            <a:off x="-303375" y="2166905"/>
            <a:ext cx="1416300" cy="809700"/>
          </a:xfrm>
          <a:prstGeom prst="triangl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TITLE_1_1">
    <p:bg>
      <p:bgPr>
        <a:gradFill>
          <a:gsLst>
            <a:gs pos="0">
              <a:schemeClr val="accent1"/>
            </a:gs>
            <a:gs pos="50000">
              <a:schemeClr val="accent1"/>
            </a:gs>
            <a:gs pos="100000">
              <a:schemeClr val="accent2"/>
            </a:gs>
          </a:gsLst>
          <a:lin ang="16200038" scaled="0"/>
        </a:gradFill>
      </p:bgPr>
    </p:bg>
    <p:spTree>
      <p:nvGrpSpPr>
        <p:cNvPr id="16" name="Shape 16"/>
        <p:cNvGrpSpPr/>
        <p:nvPr/>
      </p:nvGrpSpPr>
      <p:grpSpPr>
        <a:xfrm>
          <a:off x="0" y="0"/>
          <a:ext cx="0" cy="0"/>
          <a:chOff x="0" y="0"/>
          <a:chExt cx="0" cy="0"/>
        </a:xfrm>
      </p:grpSpPr>
      <p:sp>
        <p:nvSpPr>
          <p:cNvPr id="17" name="Google Shape;17;p4"/>
          <p:cNvSpPr/>
          <p:nvPr/>
        </p:nvSpPr>
        <p:spPr>
          <a:xfrm flipH="1">
            <a:off x="8686800" y="4674850"/>
            <a:ext cx="468600" cy="468600"/>
          </a:xfrm>
          <a:prstGeom prst="rtTriangle">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4"/>
          <p:cNvSpPr/>
          <p:nvPr/>
        </p:nvSpPr>
        <p:spPr>
          <a:xfrm rot="5400000">
            <a:off x="-303375" y="927405"/>
            <a:ext cx="1416300" cy="809700"/>
          </a:xfrm>
          <a:prstGeom prst="triangle">
            <a:avLst>
              <a:gd fmla="val 50000"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4"/>
          <p:cNvSpPr txBox="1"/>
          <p:nvPr>
            <p:ph idx="1" type="body"/>
          </p:nvPr>
        </p:nvSpPr>
        <p:spPr>
          <a:xfrm>
            <a:off x="1039050" y="1028325"/>
            <a:ext cx="4742700" cy="3579900"/>
          </a:xfrm>
          <a:prstGeom prst="rect">
            <a:avLst/>
          </a:prstGeom>
        </p:spPr>
        <p:txBody>
          <a:bodyPr anchorCtr="0" anchor="t" bIns="0" lIns="0" spcFirstLastPara="1" rIns="0" wrap="square" tIns="0">
            <a:noAutofit/>
          </a:bodyPr>
          <a:lstStyle>
            <a:lvl1pPr indent="-431800" lvl="0" marL="457200" rtl="0">
              <a:spcBef>
                <a:spcPts val="600"/>
              </a:spcBef>
              <a:spcAft>
                <a:spcPts val="0"/>
              </a:spcAft>
              <a:buClr>
                <a:schemeClr val="lt1"/>
              </a:buClr>
              <a:buSzPts val="3200"/>
              <a:buChar char="▸"/>
              <a:defRPr sz="3200">
                <a:solidFill>
                  <a:schemeClr val="lt1"/>
                </a:solidFill>
              </a:defRPr>
            </a:lvl1pPr>
            <a:lvl2pPr indent="-431800" lvl="1" marL="914400" rtl="0">
              <a:spcBef>
                <a:spcPts val="600"/>
              </a:spcBef>
              <a:spcAft>
                <a:spcPts val="0"/>
              </a:spcAft>
              <a:buClr>
                <a:schemeClr val="lt1"/>
              </a:buClr>
              <a:buSzPts val="3200"/>
              <a:buChar char="▹"/>
              <a:defRPr sz="3200">
                <a:solidFill>
                  <a:schemeClr val="lt1"/>
                </a:solidFill>
              </a:defRPr>
            </a:lvl2pPr>
            <a:lvl3pPr indent="-431800" lvl="2" marL="1371600" rtl="0">
              <a:spcBef>
                <a:spcPts val="600"/>
              </a:spcBef>
              <a:spcAft>
                <a:spcPts val="0"/>
              </a:spcAft>
              <a:buClr>
                <a:schemeClr val="lt1"/>
              </a:buClr>
              <a:buSzPts val="3200"/>
              <a:buChar char="▹"/>
              <a:defRPr sz="3200">
                <a:solidFill>
                  <a:schemeClr val="lt1"/>
                </a:solidFill>
              </a:defRPr>
            </a:lvl3pPr>
            <a:lvl4pPr indent="-431800" lvl="3" marL="1828800" rtl="0">
              <a:spcBef>
                <a:spcPts val="600"/>
              </a:spcBef>
              <a:spcAft>
                <a:spcPts val="0"/>
              </a:spcAft>
              <a:buClr>
                <a:schemeClr val="lt1"/>
              </a:buClr>
              <a:buSzPts val="3200"/>
              <a:buChar char="▹"/>
              <a:defRPr sz="3200">
                <a:solidFill>
                  <a:schemeClr val="lt1"/>
                </a:solidFill>
              </a:defRPr>
            </a:lvl4pPr>
            <a:lvl5pPr indent="-431800" lvl="4" marL="2286000" rtl="0">
              <a:spcBef>
                <a:spcPts val="600"/>
              </a:spcBef>
              <a:spcAft>
                <a:spcPts val="0"/>
              </a:spcAft>
              <a:buClr>
                <a:schemeClr val="lt1"/>
              </a:buClr>
              <a:buSzPts val="3200"/>
              <a:buChar char="▹"/>
              <a:defRPr sz="3200">
                <a:solidFill>
                  <a:schemeClr val="lt1"/>
                </a:solidFill>
              </a:defRPr>
            </a:lvl5pPr>
            <a:lvl6pPr indent="-431800" lvl="5" marL="2743200" rtl="0">
              <a:spcBef>
                <a:spcPts val="600"/>
              </a:spcBef>
              <a:spcAft>
                <a:spcPts val="0"/>
              </a:spcAft>
              <a:buClr>
                <a:schemeClr val="lt1"/>
              </a:buClr>
              <a:buSzPts val="3200"/>
              <a:buChar char="▹"/>
              <a:defRPr sz="3200">
                <a:solidFill>
                  <a:schemeClr val="lt1"/>
                </a:solidFill>
              </a:defRPr>
            </a:lvl6pPr>
            <a:lvl7pPr indent="-431800" lvl="6" marL="3200400" rtl="0">
              <a:spcBef>
                <a:spcPts val="600"/>
              </a:spcBef>
              <a:spcAft>
                <a:spcPts val="0"/>
              </a:spcAft>
              <a:buClr>
                <a:schemeClr val="lt1"/>
              </a:buClr>
              <a:buSzPts val="3200"/>
              <a:buChar char="▹"/>
              <a:defRPr sz="3200">
                <a:solidFill>
                  <a:schemeClr val="lt1"/>
                </a:solidFill>
              </a:defRPr>
            </a:lvl7pPr>
            <a:lvl8pPr indent="-431800" lvl="7" marL="3657600" rtl="0">
              <a:spcBef>
                <a:spcPts val="600"/>
              </a:spcBef>
              <a:spcAft>
                <a:spcPts val="0"/>
              </a:spcAft>
              <a:buClr>
                <a:schemeClr val="lt1"/>
              </a:buClr>
              <a:buSzPts val="3200"/>
              <a:buChar char="▹"/>
              <a:defRPr sz="3200">
                <a:solidFill>
                  <a:schemeClr val="lt1"/>
                </a:solidFill>
              </a:defRPr>
            </a:lvl8pPr>
            <a:lvl9pPr indent="-431800" lvl="8" marL="4114800">
              <a:spcBef>
                <a:spcPts val="600"/>
              </a:spcBef>
              <a:spcAft>
                <a:spcPts val="0"/>
              </a:spcAft>
              <a:buClr>
                <a:schemeClr val="lt1"/>
              </a:buClr>
              <a:buSzPts val="3200"/>
              <a:buChar char="▹"/>
              <a:defRPr sz="3200">
                <a:solidFill>
                  <a:schemeClr val="lt1"/>
                </a:solidFill>
              </a:defRPr>
            </a:lvl9pPr>
          </a:lstStyle>
          <a:p/>
        </p:txBody>
      </p:sp>
      <p:sp>
        <p:nvSpPr>
          <p:cNvPr id="20" name="Google Shape;20;p4"/>
          <p:cNvSpPr txBox="1"/>
          <p:nvPr/>
        </p:nvSpPr>
        <p:spPr>
          <a:xfrm>
            <a:off x="19050" y="933775"/>
            <a:ext cx="531000" cy="653700"/>
          </a:xfrm>
          <a:prstGeom prst="rect">
            <a:avLst/>
          </a:prstGeom>
          <a:noFill/>
          <a:ln>
            <a:noFill/>
          </a:ln>
        </p:spPr>
        <p:txBody>
          <a:bodyPr anchorCtr="0" anchor="t" bIns="0" lIns="0" spcFirstLastPara="1" rIns="0" wrap="square" tIns="0">
            <a:noAutofit/>
          </a:bodyPr>
          <a:lstStyle/>
          <a:p>
            <a:pPr indent="0" lvl="0" marL="0" rtl="0" algn="ctr">
              <a:spcBef>
                <a:spcPts val="0"/>
              </a:spcBef>
              <a:spcAft>
                <a:spcPts val="0"/>
              </a:spcAft>
              <a:buNone/>
            </a:pPr>
            <a:r>
              <a:rPr b="1" lang="en" sz="8600">
                <a:solidFill>
                  <a:schemeClr val="accent2"/>
                </a:solidFill>
                <a:latin typeface="Raleway"/>
                <a:ea typeface="Raleway"/>
                <a:cs typeface="Raleway"/>
                <a:sym typeface="Raleway"/>
              </a:rPr>
              <a:t>“</a:t>
            </a:r>
            <a:endParaRPr b="1" sz="8600">
              <a:solidFill>
                <a:schemeClr val="accent2"/>
              </a:solidFill>
              <a:latin typeface="Raleway"/>
              <a:ea typeface="Raleway"/>
              <a:cs typeface="Raleway"/>
              <a:sym typeface="Raleway"/>
            </a:endParaRPr>
          </a:p>
        </p:txBody>
      </p:sp>
      <p:sp>
        <p:nvSpPr>
          <p:cNvPr id="21" name="Google Shape;21;p4"/>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a:buNone/>
              <a:defRPr>
                <a:solidFill>
                  <a:schemeClr val="accent2"/>
                </a:solidFill>
              </a:defRPr>
            </a:lvl1pPr>
            <a:lvl2pPr lvl="1">
              <a:buNone/>
              <a:defRPr>
                <a:solidFill>
                  <a:schemeClr val="accent2"/>
                </a:solidFill>
              </a:defRPr>
            </a:lvl2pPr>
            <a:lvl3pPr lvl="2">
              <a:buNone/>
              <a:defRPr>
                <a:solidFill>
                  <a:schemeClr val="accent2"/>
                </a:solidFill>
              </a:defRPr>
            </a:lvl3pPr>
            <a:lvl4pPr lvl="3">
              <a:buNone/>
              <a:defRPr>
                <a:solidFill>
                  <a:schemeClr val="accent2"/>
                </a:solidFill>
              </a:defRPr>
            </a:lvl4pPr>
            <a:lvl5pPr lvl="4">
              <a:buNone/>
              <a:defRPr>
                <a:solidFill>
                  <a:schemeClr val="accent2"/>
                </a:solidFill>
              </a:defRPr>
            </a:lvl5pPr>
            <a:lvl6pPr lvl="5">
              <a:buNone/>
              <a:defRPr>
                <a:solidFill>
                  <a:schemeClr val="accent2"/>
                </a:solidFill>
              </a:defRPr>
            </a:lvl6pPr>
            <a:lvl7pPr lvl="6">
              <a:buNone/>
              <a:defRPr>
                <a:solidFill>
                  <a:schemeClr val="accent2"/>
                </a:solidFill>
              </a:defRPr>
            </a:lvl7pPr>
            <a:lvl8pPr lvl="7">
              <a:buNone/>
              <a:defRPr>
                <a:solidFill>
                  <a:schemeClr val="accent2"/>
                </a:solidFill>
              </a:defRPr>
            </a:lvl8pPr>
            <a:lvl9pPr lvl="8">
              <a:buNone/>
              <a:defRPr>
                <a:solidFill>
                  <a:schemeClr val="accent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1 column" type="tx">
  <p:cSld name="TITLE_AND_BODY">
    <p:spTree>
      <p:nvGrpSpPr>
        <p:cNvPr id="22" name="Shape 22"/>
        <p:cNvGrpSpPr/>
        <p:nvPr/>
      </p:nvGrpSpPr>
      <p:grpSpPr>
        <a:xfrm>
          <a:off x="0" y="0"/>
          <a:ext cx="0" cy="0"/>
          <a:chOff x="0" y="0"/>
          <a:chExt cx="0" cy="0"/>
        </a:xfrm>
      </p:grpSpPr>
      <p:sp>
        <p:nvSpPr>
          <p:cNvPr id="23" name="Google Shape;23;p5"/>
          <p:cNvSpPr/>
          <p:nvPr/>
        </p:nvSpPr>
        <p:spPr>
          <a:xfrm flipH="1">
            <a:off x="8686800" y="4674850"/>
            <a:ext cx="468600" cy="4686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5"/>
          <p:cNvSpPr/>
          <p:nvPr/>
        </p:nvSpPr>
        <p:spPr>
          <a:xfrm rot="5400000">
            <a:off x="-100350" y="724485"/>
            <a:ext cx="468600" cy="267900"/>
          </a:xfrm>
          <a:prstGeom prst="triangl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5"/>
          <p:cNvSpPr txBox="1"/>
          <p:nvPr>
            <p:ph type="title"/>
          </p:nvPr>
        </p:nvSpPr>
        <p:spPr>
          <a:xfrm>
            <a:off x="457200" y="605600"/>
            <a:ext cx="5640900" cy="1082700"/>
          </a:xfrm>
          <a:prstGeom prst="rect">
            <a:avLst/>
          </a:prstGeom>
        </p:spPr>
        <p:txBody>
          <a:bodyPr anchorCtr="0" anchor="t" bIns="0" lIns="0" spcFirstLastPara="1" rIns="0" wrap="square" tIns="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p:txBody>
      </p:sp>
      <p:sp>
        <p:nvSpPr>
          <p:cNvPr id="26" name="Google Shape;26;p5"/>
          <p:cNvSpPr txBox="1"/>
          <p:nvPr>
            <p:ph idx="1" type="body"/>
          </p:nvPr>
        </p:nvSpPr>
        <p:spPr>
          <a:xfrm>
            <a:off x="457200" y="1995750"/>
            <a:ext cx="5640900" cy="2640900"/>
          </a:xfrm>
          <a:prstGeom prst="rect">
            <a:avLst/>
          </a:prstGeom>
        </p:spPr>
        <p:txBody>
          <a:bodyPr anchorCtr="0" anchor="t" bIns="0" lIns="0" spcFirstLastPara="1" rIns="0" wrap="square" tIns="0">
            <a:noAutofit/>
          </a:bodyPr>
          <a:lstStyle>
            <a:lvl1pPr indent="-342900" lvl="0" marL="457200">
              <a:spcBef>
                <a:spcPts val="600"/>
              </a:spcBef>
              <a:spcAft>
                <a:spcPts val="0"/>
              </a:spcAft>
              <a:buSzPts val="1800"/>
              <a:buChar char="▸"/>
              <a:defRPr/>
            </a:lvl1pPr>
            <a:lvl2pPr indent="-342900" lvl="1" marL="914400">
              <a:spcBef>
                <a:spcPts val="600"/>
              </a:spcBef>
              <a:spcAft>
                <a:spcPts val="0"/>
              </a:spcAft>
              <a:buSzPts val="1800"/>
              <a:buChar char="▹"/>
              <a:defRPr/>
            </a:lvl2pPr>
            <a:lvl3pPr indent="-342900" lvl="2" marL="1371600">
              <a:spcBef>
                <a:spcPts val="600"/>
              </a:spcBef>
              <a:spcAft>
                <a:spcPts val="0"/>
              </a:spcAft>
              <a:buSzPts val="1800"/>
              <a:buChar char="▹"/>
              <a:defRPr/>
            </a:lvl3pPr>
            <a:lvl4pPr indent="-355600" lvl="3" marL="1828800">
              <a:spcBef>
                <a:spcPts val="600"/>
              </a:spcBef>
              <a:spcAft>
                <a:spcPts val="0"/>
              </a:spcAft>
              <a:buSzPts val="2000"/>
              <a:buChar char="▹"/>
              <a:defRPr/>
            </a:lvl4pPr>
            <a:lvl5pPr indent="-355600" lvl="4" marL="2286000">
              <a:spcBef>
                <a:spcPts val="600"/>
              </a:spcBef>
              <a:spcAft>
                <a:spcPts val="0"/>
              </a:spcAft>
              <a:buSzPts val="2000"/>
              <a:buChar char="▹"/>
              <a:defRPr/>
            </a:lvl5pPr>
            <a:lvl6pPr indent="-355600" lvl="5" marL="2743200">
              <a:spcBef>
                <a:spcPts val="600"/>
              </a:spcBef>
              <a:spcAft>
                <a:spcPts val="0"/>
              </a:spcAft>
              <a:buSzPts val="2000"/>
              <a:buChar char="▹"/>
              <a:defRPr/>
            </a:lvl6pPr>
            <a:lvl7pPr indent="-355600" lvl="6" marL="3200400">
              <a:spcBef>
                <a:spcPts val="600"/>
              </a:spcBef>
              <a:spcAft>
                <a:spcPts val="0"/>
              </a:spcAft>
              <a:buSzPts val="2000"/>
              <a:buChar char="▹"/>
              <a:defRPr/>
            </a:lvl7pPr>
            <a:lvl8pPr indent="-355600" lvl="7" marL="3657600">
              <a:spcBef>
                <a:spcPts val="600"/>
              </a:spcBef>
              <a:spcAft>
                <a:spcPts val="0"/>
              </a:spcAft>
              <a:buSzPts val="2000"/>
              <a:buChar char="▹"/>
              <a:defRPr/>
            </a:lvl8pPr>
            <a:lvl9pPr indent="-355600" lvl="8" marL="4114800">
              <a:spcBef>
                <a:spcPts val="600"/>
              </a:spcBef>
              <a:spcAft>
                <a:spcPts val="0"/>
              </a:spcAft>
              <a:buSzPts val="2000"/>
              <a:buChar char="▹"/>
              <a:defRPr/>
            </a:lvl9pPr>
          </a:lstStyle>
          <a:p/>
        </p:txBody>
      </p:sp>
      <p:sp>
        <p:nvSpPr>
          <p:cNvPr id="27" name="Google Shape;27;p5"/>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2 columns" type="twoColTx">
  <p:cSld name="TITLE_AND_TWO_COLUMNS">
    <p:spTree>
      <p:nvGrpSpPr>
        <p:cNvPr id="28" name="Shape 28"/>
        <p:cNvGrpSpPr/>
        <p:nvPr/>
      </p:nvGrpSpPr>
      <p:grpSpPr>
        <a:xfrm>
          <a:off x="0" y="0"/>
          <a:ext cx="0" cy="0"/>
          <a:chOff x="0" y="0"/>
          <a:chExt cx="0" cy="0"/>
        </a:xfrm>
      </p:grpSpPr>
      <p:sp>
        <p:nvSpPr>
          <p:cNvPr id="29" name="Google Shape;29;p6"/>
          <p:cNvSpPr/>
          <p:nvPr/>
        </p:nvSpPr>
        <p:spPr>
          <a:xfrm flipH="1">
            <a:off x="8686800" y="4674850"/>
            <a:ext cx="468600" cy="4686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6"/>
          <p:cNvSpPr/>
          <p:nvPr/>
        </p:nvSpPr>
        <p:spPr>
          <a:xfrm rot="5400000">
            <a:off x="-100350" y="724485"/>
            <a:ext cx="468600" cy="267900"/>
          </a:xfrm>
          <a:prstGeom prst="triangl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6"/>
          <p:cNvSpPr txBox="1"/>
          <p:nvPr>
            <p:ph type="title"/>
          </p:nvPr>
        </p:nvSpPr>
        <p:spPr>
          <a:xfrm>
            <a:off x="457200" y="605600"/>
            <a:ext cx="5640900" cy="1082700"/>
          </a:xfrm>
          <a:prstGeom prst="rect">
            <a:avLst/>
          </a:prstGeom>
        </p:spPr>
        <p:txBody>
          <a:bodyPr anchorCtr="0" anchor="t" bIns="0" lIns="0" spcFirstLastPara="1" rIns="0" wrap="square" tIns="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p:txBody>
      </p:sp>
      <p:sp>
        <p:nvSpPr>
          <p:cNvPr id="32" name="Google Shape;32;p6"/>
          <p:cNvSpPr txBox="1"/>
          <p:nvPr>
            <p:ph idx="1" type="body"/>
          </p:nvPr>
        </p:nvSpPr>
        <p:spPr>
          <a:xfrm>
            <a:off x="457200" y="1995750"/>
            <a:ext cx="2682600" cy="2679000"/>
          </a:xfrm>
          <a:prstGeom prst="rect">
            <a:avLst/>
          </a:prstGeom>
        </p:spPr>
        <p:txBody>
          <a:bodyPr anchorCtr="0" anchor="t" bIns="0" lIns="0" spcFirstLastPara="1" rIns="0" wrap="square" tIns="0">
            <a:noAutofit/>
          </a:bodyPr>
          <a:lstStyle>
            <a:lvl1pPr indent="-342900" lvl="0" marL="457200">
              <a:spcBef>
                <a:spcPts val="600"/>
              </a:spcBef>
              <a:spcAft>
                <a:spcPts val="0"/>
              </a:spcAft>
              <a:buSzPts val="1800"/>
              <a:buChar char="▸"/>
              <a:defRPr sz="1800"/>
            </a:lvl1pPr>
            <a:lvl2pPr indent="-342900" lvl="1" marL="914400">
              <a:spcBef>
                <a:spcPts val="600"/>
              </a:spcBef>
              <a:spcAft>
                <a:spcPts val="0"/>
              </a:spcAft>
              <a:buSzPts val="1800"/>
              <a:buChar char="▹"/>
              <a:defRPr sz="1800"/>
            </a:lvl2pPr>
            <a:lvl3pPr indent="-342900" lvl="2" marL="1371600">
              <a:spcBef>
                <a:spcPts val="600"/>
              </a:spcBef>
              <a:spcAft>
                <a:spcPts val="0"/>
              </a:spcAft>
              <a:buSzPts val="1800"/>
              <a:buChar char="▹"/>
              <a:defRPr sz="1800"/>
            </a:lvl3pPr>
            <a:lvl4pPr indent="-342900" lvl="3" marL="1828800">
              <a:spcBef>
                <a:spcPts val="600"/>
              </a:spcBef>
              <a:spcAft>
                <a:spcPts val="0"/>
              </a:spcAft>
              <a:buSzPts val="1800"/>
              <a:buChar char="▹"/>
              <a:defRPr sz="1800"/>
            </a:lvl4pPr>
            <a:lvl5pPr indent="-342900" lvl="4" marL="2286000">
              <a:spcBef>
                <a:spcPts val="600"/>
              </a:spcBef>
              <a:spcAft>
                <a:spcPts val="0"/>
              </a:spcAft>
              <a:buSzPts val="1800"/>
              <a:buChar char="▹"/>
              <a:defRPr sz="1800"/>
            </a:lvl5pPr>
            <a:lvl6pPr indent="-342900" lvl="5" marL="2743200">
              <a:spcBef>
                <a:spcPts val="600"/>
              </a:spcBef>
              <a:spcAft>
                <a:spcPts val="0"/>
              </a:spcAft>
              <a:buSzPts val="1800"/>
              <a:buChar char="▹"/>
              <a:defRPr sz="1800"/>
            </a:lvl6pPr>
            <a:lvl7pPr indent="-342900" lvl="6" marL="3200400">
              <a:spcBef>
                <a:spcPts val="600"/>
              </a:spcBef>
              <a:spcAft>
                <a:spcPts val="0"/>
              </a:spcAft>
              <a:buSzPts val="1800"/>
              <a:buChar char="▹"/>
              <a:defRPr sz="1800"/>
            </a:lvl7pPr>
            <a:lvl8pPr indent="-342900" lvl="7" marL="3657600">
              <a:spcBef>
                <a:spcPts val="600"/>
              </a:spcBef>
              <a:spcAft>
                <a:spcPts val="0"/>
              </a:spcAft>
              <a:buSzPts val="1800"/>
              <a:buChar char="▹"/>
              <a:defRPr sz="1800"/>
            </a:lvl8pPr>
            <a:lvl9pPr indent="-342900" lvl="8" marL="4114800">
              <a:spcBef>
                <a:spcPts val="600"/>
              </a:spcBef>
              <a:spcAft>
                <a:spcPts val="0"/>
              </a:spcAft>
              <a:buSzPts val="1800"/>
              <a:buChar char="▹"/>
              <a:defRPr sz="1800"/>
            </a:lvl9pPr>
          </a:lstStyle>
          <a:p/>
        </p:txBody>
      </p:sp>
      <p:sp>
        <p:nvSpPr>
          <p:cNvPr id="33" name="Google Shape;33;p6"/>
          <p:cNvSpPr txBox="1"/>
          <p:nvPr>
            <p:ph idx="2" type="body"/>
          </p:nvPr>
        </p:nvSpPr>
        <p:spPr>
          <a:xfrm>
            <a:off x="3415578" y="1995750"/>
            <a:ext cx="2682600" cy="2679000"/>
          </a:xfrm>
          <a:prstGeom prst="rect">
            <a:avLst/>
          </a:prstGeom>
        </p:spPr>
        <p:txBody>
          <a:bodyPr anchorCtr="0" anchor="t" bIns="0" lIns="0" spcFirstLastPara="1" rIns="0" wrap="square" tIns="0">
            <a:noAutofit/>
          </a:bodyPr>
          <a:lstStyle>
            <a:lvl1pPr indent="-342900" lvl="0" marL="457200">
              <a:spcBef>
                <a:spcPts val="600"/>
              </a:spcBef>
              <a:spcAft>
                <a:spcPts val="0"/>
              </a:spcAft>
              <a:buSzPts val="1800"/>
              <a:buChar char="▸"/>
              <a:defRPr sz="1800"/>
            </a:lvl1pPr>
            <a:lvl2pPr indent="-342900" lvl="1" marL="914400">
              <a:spcBef>
                <a:spcPts val="600"/>
              </a:spcBef>
              <a:spcAft>
                <a:spcPts val="0"/>
              </a:spcAft>
              <a:buSzPts val="1800"/>
              <a:buChar char="▹"/>
              <a:defRPr sz="1800"/>
            </a:lvl2pPr>
            <a:lvl3pPr indent="-342900" lvl="2" marL="1371600">
              <a:spcBef>
                <a:spcPts val="600"/>
              </a:spcBef>
              <a:spcAft>
                <a:spcPts val="0"/>
              </a:spcAft>
              <a:buSzPts val="1800"/>
              <a:buChar char="▹"/>
              <a:defRPr sz="1800"/>
            </a:lvl3pPr>
            <a:lvl4pPr indent="-342900" lvl="3" marL="1828800">
              <a:spcBef>
                <a:spcPts val="600"/>
              </a:spcBef>
              <a:spcAft>
                <a:spcPts val="0"/>
              </a:spcAft>
              <a:buSzPts val="1800"/>
              <a:buChar char="▹"/>
              <a:defRPr sz="1800"/>
            </a:lvl4pPr>
            <a:lvl5pPr indent="-342900" lvl="4" marL="2286000">
              <a:spcBef>
                <a:spcPts val="600"/>
              </a:spcBef>
              <a:spcAft>
                <a:spcPts val="0"/>
              </a:spcAft>
              <a:buSzPts val="1800"/>
              <a:buChar char="▹"/>
              <a:defRPr sz="1800"/>
            </a:lvl5pPr>
            <a:lvl6pPr indent="-342900" lvl="5" marL="2743200">
              <a:spcBef>
                <a:spcPts val="600"/>
              </a:spcBef>
              <a:spcAft>
                <a:spcPts val="0"/>
              </a:spcAft>
              <a:buSzPts val="1800"/>
              <a:buChar char="▹"/>
              <a:defRPr sz="1800"/>
            </a:lvl6pPr>
            <a:lvl7pPr indent="-342900" lvl="6" marL="3200400">
              <a:spcBef>
                <a:spcPts val="600"/>
              </a:spcBef>
              <a:spcAft>
                <a:spcPts val="0"/>
              </a:spcAft>
              <a:buSzPts val="1800"/>
              <a:buChar char="▹"/>
              <a:defRPr sz="1800"/>
            </a:lvl7pPr>
            <a:lvl8pPr indent="-342900" lvl="7" marL="3657600">
              <a:spcBef>
                <a:spcPts val="600"/>
              </a:spcBef>
              <a:spcAft>
                <a:spcPts val="0"/>
              </a:spcAft>
              <a:buSzPts val="1800"/>
              <a:buChar char="▹"/>
              <a:defRPr sz="1800"/>
            </a:lvl8pPr>
            <a:lvl9pPr indent="-342900" lvl="8" marL="4114800">
              <a:spcBef>
                <a:spcPts val="600"/>
              </a:spcBef>
              <a:spcAft>
                <a:spcPts val="0"/>
              </a:spcAft>
              <a:buSzPts val="1800"/>
              <a:buChar char="▹"/>
              <a:defRPr sz="1800"/>
            </a:lvl9pPr>
          </a:lstStyle>
          <a:p/>
        </p:txBody>
      </p:sp>
      <p:sp>
        <p:nvSpPr>
          <p:cNvPr id="34" name="Google Shape;34;p6"/>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3 columns">
  <p:cSld name="TITLE_AND_TWO_COLUMNS_1">
    <p:spTree>
      <p:nvGrpSpPr>
        <p:cNvPr id="35" name="Shape 35"/>
        <p:cNvGrpSpPr/>
        <p:nvPr/>
      </p:nvGrpSpPr>
      <p:grpSpPr>
        <a:xfrm>
          <a:off x="0" y="0"/>
          <a:ext cx="0" cy="0"/>
          <a:chOff x="0" y="0"/>
          <a:chExt cx="0" cy="0"/>
        </a:xfrm>
      </p:grpSpPr>
      <p:sp>
        <p:nvSpPr>
          <p:cNvPr id="36" name="Google Shape;36;p7"/>
          <p:cNvSpPr/>
          <p:nvPr/>
        </p:nvSpPr>
        <p:spPr>
          <a:xfrm flipH="1">
            <a:off x="8686800" y="4674850"/>
            <a:ext cx="468600" cy="4686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7"/>
          <p:cNvSpPr/>
          <p:nvPr/>
        </p:nvSpPr>
        <p:spPr>
          <a:xfrm rot="5400000">
            <a:off x="-100350" y="724485"/>
            <a:ext cx="468600" cy="267900"/>
          </a:xfrm>
          <a:prstGeom prst="triangl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457200" y="605600"/>
            <a:ext cx="5640900" cy="1082700"/>
          </a:xfrm>
          <a:prstGeom prst="rect">
            <a:avLst/>
          </a:prstGeom>
        </p:spPr>
        <p:txBody>
          <a:bodyPr anchorCtr="0" anchor="t" bIns="0" lIns="0" spcFirstLastPara="1" rIns="0" wrap="square" tIns="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p:txBody>
      </p:sp>
      <p:sp>
        <p:nvSpPr>
          <p:cNvPr id="39" name="Google Shape;39;p7"/>
          <p:cNvSpPr txBox="1"/>
          <p:nvPr>
            <p:ph idx="1" type="body"/>
          </p:nvPr>
        </p:nvSpPr>
        <p:spPr>
          <a:xfrm>
            <a:off x="457200" y="1995750"/>
            <a:ext cx="2563500" cy="2679000"/>
          </a:xfrm>
          <a:prstGeom prst="rect">
            <a:avLst/>
          </a:prstGeom>
        </p:spPr>
        <p:txBody>
          <a:bodyPr anchorCtr="0" anchor="t" bIns="0" lIns="0" spcFirstLastPara="1" rIns="0" wrap="square" tIns="0">
            <a:noAutofit/>
          </a:bodyPr>
          <a:lstStyle>
            <a:lvl1pPr indent="-330200" lvl="0" marL="457200" rtl="0">
              <a:spcBef>
                <a:spcPts val="600"/>
              </a:spcBef>
              <a:spcAft>
                <a:spcPts val="0"/>
              </a:spcAft>
              <a:buSzPts val="1600"/>
              <a:buChar char="▸"/>
              <a:defRPr sz="1600"/>
            </a:lvl1pPr>
            <a:lvl2pPr indent="-330200" lvl="1" marL="914400" rtl="0">
              <a:spcBef>
                <a:spcPts val="600"/>
              </a:spcBef>
              <a:spcAft>
                <a:spcPts val="0"/>
              </a:spcAft>
              <a:buSzPts val="1600"/>
              <a:buChar char="▹"/>
              <a:defRPr sz="1600"/>
            </a:lvl2pPr>
            <a:lvl3pPr indent="-330200" lvl="2" marL="1371600" rtl="0">
              <a:spcBef>
                <a:spcPts val="600"/>
              </a:spcBef>
              <a:spcAft>
                <a:spcPts val="0"/>
              </a:spcAft>
              <a:buSzPts val="1600"/>
              <a:buChar char="▹"/>
              <a:defRPr sz="1600"/>
            </a:lvl3pPr>
            <a:lvl4pPr indent="-330200" lvl="3" marL="1828800" rtl="0">
              <a:spcBef>
                <a:spcPts val="600"/>
              </a:spcBef>
              <a:spcAft>
                <a:spcPts val="0"/>
              </a:spcAft>
              <a:buSzPts val="1600"/>
              <a:buChar char="▹"/>
              <a:defRPr sz="1600"/>
            </a:lvl4pPr>
            <a:lvl5pPr indent="-330200" lvl="4" marL="2286000" rtl="0">
              <a:spcBef>
                <a:spcPts val="600"/>
              </a:spcBef>
              <a:spcAft>
                <a:spcPts val="0"/>
              </a:spcAft>
              <a:buSzPts val="1600"/>
              <a:buChar char="▹"/>
              <a:defRPr sz="1600"/>
            </a:lvl5pPr>
            <a:lvl6pPr indent="-330200" lvl="5" marL="2743200" rtl="0">
              <a:spcBef>
                <a:spcPts val="600"/>
              </a:spcBef>
              <a:spcAft>
                <a:spcPts val="0"/>
              </a:spcAft>
              <a:buSzPts val="1600"/>
              <a:buChar char="▹"/>
              <a:defRPr sz="1600"/>
            </a:lvl6pPr>
            <a:lvl7pPr indent="-330200" lvl="6" marL="3200400" rtl="0">
              <a:spcBef>
                <a:spcPts val="600"/>
              </a:spcBef>
              <a:spcAft>
                <a:spcPts val="0"/>
              </a:spcAft>
              <a:buSzPts val="1600"/>
              <a:buChar char="▹"/>
              <a:defRPr sz="1600"/>
            </a:lvl7pPr>
            <a:lvl8pPr indent="-330200" lvl="7" marL="3657600" rtl="0">
              <a:spcBef>
                <a:spcPts val="600"/>
              </a:spcBef>
              <a:spcAft>
                <a:spcPts val="0"/>
              </a:spcAft>
              <a:buSzPts val="1600"/>
              <a:buChar char="▹"/>
              <a:defRPr sz="1600"/>
            </a:lvl8pPr>
            <a:lvl9pPr indent="-330200" lvl="8" marL="4114800" rtl="0">
              <a:spcBef>
                <a:spcPts val="600"/>
              </a:spcBef>
              <a:spcAft>
                <a:spcPts val="0"/>
              </a:spcAft>
              <a:buSzPts val="1600"/>
              <a:buChar char="▹"/>
              <a:defRPr sz="1600"/>
            </a:lvl9pPr>
          </a:lstStyle>
          <a:p/>
        </p:txBody>
      </p:sp>
      <p:sp>
        <p:nvSpPr>
          <p:cNvPr id="40" name="Google Shape;40;p7"/>
          <p:cNvSpPr txBox="1"/>
          <p:nvPr>
            <p:ph idx="2" type="body"/>
          </p:nvPr>
        </p:nvSpPr>
        <p:spPr>
          <a:xfrm>
            <a:off x="3290250" y="1995750"/>
            <a:ext cx="2563500" cy="2679000"/>
          </a:xfrm>
          <a:prstGeom prst="rect">
            <a:avLst/>
          </a:prstGeom>
        </p:spPr>
        <p:txBody>
          <a:bodyPr anchorCtr="0" anchor="t" bIns="0" lIns="0" spcFirstLastPara="1" rIns="0" wrap="square" tIns="0">
            <a:noAutofit/>
          </a:bodyPr>
          <a:lstStyle>
            <a:lvl1pPr indent="-330200" lvl="0" marL="457200" rtl="0">
              <a:spcBef>
                <a:spcPts val="600"/>
              </a:spcBef>
              <a:spcAft>
                <a:spcPts val="0"/>
              </a:spcAft>
              <a:buSzPts val="1600"/>
              <a:buChar char="▸"/>
              <a:defRPr sz="1600"/>
            </a:lvl1pPr>
            <a:lvl2pPr indent="-330200" lvl="1" marL="914400" rtl="0">
              <a:spcBef>
                <a:spcPts val="600"/>
              </a:spcBef>
              <a:spcAft>
                <a:spcPts val="0"/>
              </a:spcAft>
              <a:buSzPts val="1600"/>
              <a:buChar char="▹"/>
              <a:defRPr sz="1600"/>
            </a:lvl2pPr>
            <a:lvl3pPr indent="-330200" lvl="2" marL="1371600" rtl="0">
              <a:spcBef>
                <a:spcPts val="600"/>
              </a:spcBef>
              <a:spcAft>
                <a:spcPts val="0"/>
              </a:spcAft>
              <a:buSzPts val="1600"/>
              <a:buChar char="▹"/>
              <a:defRPr sz="1600"/>
            </a:lvl3pPr>
            <a:lvl4pPr indent="-330200" lvl="3" marL="1828800" rtl="0">
              <a:spcBef>
                <a:spcPts val="600"/>
              </a:spcBef>
              <a:spcAft>
                <a:spcPts val="0"/>
              </a:spcAft>
              <a:buSzPts val="1600"/>
              <a:buChar char="▹"/>
              <a:defRPr sz="1600"/>
            </a:lvl4pPr>
            <a:lvl5pPr indent="-330200" lvl="4" marL="2286000" rtl="0">
              <a:spcBef>
                <a:spcPts val="600"/>
              </a:spcBef>
              <a:spcAft>
                <a:spcPts val="0"/>
              </a:spcAft>
              <a:buSzPts val="1600"/>
              <a:buChar char="▹"/>
              <a:defRPr sz="1600"/>
            </a:lvl5pPr>
            <a:lvl6pPr indent="-330200" lvl="5" marL="2743200" rtl="0">
              <a:spcBef>
                <a:spcPts val="600"/>
              </a:spcBef>
              <a:spcAft>
                <a:spcPts val="0"/>
              </a:spcAft>
              <a:buSzPts val="1600"/>
              <a:buChar char="▹"/>
              <a:defRPr sz="1600"/>
            </a:lvl6pPr>
            <a:lvl7pPr indent="-330200" lvl="6" marL="3200400" rtl="0">
              <a:spcBef>
                <a:spcPts val="600"/>
              </a:spcBef>
              <a:spcAft>
                <a:spcPts val="0"/>
              </a:spcAft>
              <a:buSzPts val="1600"/>
              <a:buChar char="▹"/>
              <a:defRPr sz="1600"/>
            </a:lvl7pPr>
            <a:lvl8pPr indent="-330200" lvl="7" marL="3657600" rtl="0">
              <a:spcBef>
                <a:spcPts val="600"/>
              </a:spcBef>
              <a:spcAft>
                <a:spcPts val="0"/>
              </a:spcAft>
              <a:buSzPts val="1600"/>
              <a:buChar char="▹"/>
              <a:defRPr sz="1600"/>
            </a:lvl8pPr>
            <a:lvl9pPr indent="-330200" lvl="8" marL="4114800" rtl="0">
              <a:spcBef>
                <a:spcPts val="600"/>
              </a:spcBef>
              <a:spcAft>
                <a:spcPts val="0"/>
              </a:spcAft>
              <a:buSzPts val="1600"/>
              <a:buChar char="▹"/>
              <a:defRPr sz="1600"/>
            </a:lvl9pPr>
          </a:lstStyle>
          <a:p/>
        </p:txBody>
      </p:sp>
      <p:sp>
        <p:nvSpPr>
          <p:cNvPr id="41" name="Google Shape;41;p7"/>
          <p:cNvSpPr txBox="1"/>
          <p:nvPr>
            <p:ph idx="3" type="body"/>
          </p:nvPr>
        </p:nvSpPr>
        <p:spPr>
          <a:xfrm>
            <a:off x="6123300" y="1995750"/>
            <a:ext cx="2563500" cy="2679000"/>
          </a:xfrm>
          <a:prstGeom prst="rect">
            <a:avLst/>
          </a:prstGeom>
        </p:spPr>
        <p:txBody>
          <a:bodyPr anchorCtr="0" anchor="t" bIns="0" lIns="0" spcFirstLastPara="1" rIns="0" wrap="square" tIns="0">
            <a:noAutofit/>
          </a:bodyPr>
          <a:lstStyle>
            <a:lvl1pPr indent="-330200" lvl="0" marL="457200" rtl="0">
              <a:spcBef>
                <a:spcPts val="600"/>
              </a:spcBef>
              <a:spcAft>
                <a:spcPts val="0"/>
              </a:spcAft>
              <a:buSzPts val="1600"/>
              <a:buChar char="▸"/>
              <a:defRPr sz="1600"/>
            </a:lvl1pPr>
            <a:lvl2pPr indent="-330200" lvl="1" marL="914400" rtl="0">
              <a:spcBef>
                <a:spcPts val="600"/>
              </a:spcBef>
              <a:spcAft>
                <a:spcPts val="0"/>
              </a:spcAft>
              <a:buSzPts val="1600"/>
              <a:buChar char="▹"/>
              <a:defRPr sz="1600"/>
            </a:lvl2pPr>
            <a:lvl3pPr indent="-330200" lvl="2" marL="1371600" rtl="0">
              <a:spcBef>
                <a:spcPts val="600"/>
              </a:spcBef>
              <a:spcAft>
                <a:spcPts val="0"/>
              </a:spcAft>
              <a:buSzPts val="1600"/>
              <a:buChar char="▹"/>
              <a:defRPr sz="1600"/>
            </a:lvl3pPr>
            <a:lvl4pPr indent="-330200" lvl="3" marL="1828800" rtl="0">
              <a:spcBef>
                <a:spcPts val="600"/>
              </a:spcBef>
              <a:spcAft>
                <a:spcPts val="0"/>
              </a:spcAft>
              <a:buSzPts val="1600"/>
              <a:buChar char="▹"/>
              <a:defRPr sz="1600"/>
            </a:lvl4pPr>
            <a:lvl5pPr indent="-330200" lvl="4" marL="2286000" rtl="0">
              <a:spcBef>
                <a:spcPts val="600"/>
              </a:spcBef>
              <a:spcAft>
                <a:spcPts val="0"/>
              </a:spcAft>
              <a:buSzPts val="1600"/>
              <a:buChar char="▹"/>
              <a:defRPr sz="1600"/>
            </a:lvl5pPr>
            <a:lvl6pPr indent="-330200" lvl="5" marL="2743200" rtl="0">
              <a:spcBef>
                <a:spcPts val="600"/>
              </a:spcBef>
              <a:spcAft>
                <a:spcPts val="0"/>
              </a:spcAft>
              <a:buSzPts val="1600"/>
              <a:buChar char="▹"/>
              <a:defRPr sz="1600"/>
            </a:lvl6pPr>
            <a:lvl7pPr indent="-330200" lvl="6" marL="3200400" rtl="0">
              <a:spcBef>
                <a:spcPts val="600"/>
              </a:spcBef>
              <a:spcAft>
                <a:spcPts val="0"/>
              </a:spcAft>
              <a:buSzPts val="1600"/>
              <a:buChar char="▹"/>
              <a:defRPr sz="1600"/>
            </a:lvl7pPr>
            <a:lvl8pPr indent="-330200" lvl="7" marL="3657600" rtl="0">
              <a:spcBef>
                <a:spcPts val="600"/>
              </a:spcBef>
              <a:spcAft>
                <a:spcPts val="0"/>
              </a:spcAft>
              <a:buSzPts val="1600"/>
              <a:buChar char="▹"/>
              <a:defRPr sz="1600"/>
            </a:lvl8pPr>
            <a:lvl9pPr indent="-330200" lvl="8" marL="4114800" rtl="0">
              <a:spcBef>
                <a:spcPts val="600"/>
              </a:spcBef>
              <a:spcAft>
                <a:spcPts val="0"/>
              </a:spcAft>
              <a:buSzPts val="1600"/>
              <a:buChar char="▹"/>
              <a:defRPr sz="1600"/>
            </a:lvl9pPr>
          </a:lstStyle>
          <a:p/>
        </p:txBody>
      </p:sp>
      <p:sp>
        <p:nvSpPr>
          <p:cNvPr id="42" name="Google Shape;42;p7"/>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 name="Shape 43"/>
        <p:cNvGrpSpPr/>
        <p:nvPr/>
      </p:nvGrpSpPr>
      <p:grpSpPr>
        <a:xfrm>
          <a:off x="0" y="0"/>
          <a:ext cx="0" cy="0"/>
          <a:chOff x="0" y="0"/>
          <a:chExt cx="0" cy="0"/>
        </a:xfrm>
      </p:grpSpPr>
      <p:sp>
        <p:nvSpPr>
          <p:cNvPr id="44" name="Google Shape;44;p8"/>
          <p:cNvSpPr/>
          <p:nvPr/>
        </p:nvSpPr>
        <p:spPr>
          <a:xfrm flipH="1">
            <a:off x="8686800" y="4674850"/>
            <a:ext cx="468600" cy="4686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8"/>
          <p:cNvSpPr/>
          <p:nvPr/>
        </p:nvSpPr>
        <p:spPr>
          <a:xfrm rot="5400000">
            <a:off x="-100350" y="724485"/>
            <a:ext cx="468600" cy="267900"/>
          </a:xfrm>
          <a:prstGeom prst="triangl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8"/>
          <p:cNvSpPr txBox="1"/>
          <p:nvPr>
            <p:ph type="title"/>
          </p:nvPr>
        </p:nvSpPr>
        <p:spPr>
          <a:xfrm>
            <a:off x="457200" y="605600"/>
            <a:ext cx="5640900" cy="1082700"/>
          </a:xfrm>
          <a:prstGeom prst="rect">
            <a:avLst/>
          </a:prstGeom>
        </p:spPr>
        <p:txBody>
          <a:bodyPr anchorCtr="0" anchor="t" bIns="0" lIns="0" spcFirstLastPara="1" rIns="0" wrap="square" tIns="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p:txBody>
      </p:sp>
      <p:sp>
        <p:nvSpPr>
          <p:cNvPr id="47" name="Google Shape;47;p8"/>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8" name="Shape 48"/>
        <p:cNvGrpSpPr/>
        <p:nvPr/>
      </p:nvGrpSpPr>
      <p:grpSpPr>
        <a:xfrm>
          <a:off x="0" y="0"/>
          <a:ext cx="0" cy="0"/>
          <a:chOff x="0" y="0"/>
          <a:chExt cx="0" cy="0"/>
        </a:xfrm>
      </p:grpSpPr>
      <p:sp>
        <p:nvSpPr>
          <p:cNvPr id="49" name="Google Shape;49;p9"/>
          <p:cNvSpPr/>
          <p:nvPr/>
        </p:nvSpPr>
        <p:spPr>
          <a:xfrm flipH="1">
            <a:off x="8686800" y="4674850"/>
            <a:ext cx="468600" cy="4686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9"/>
          <p:cNvSpPr/>
          <p:nvPr/>
        </p:nvSpPr>
        <p:spPr>
          <a:xfrm rot="5400000">
            <a:off x="-100350" y="4448760"/>
            <a:ext cx="468600" cy="267900"/>
          </a:xfrm>
          <a:prstGeom prst="triangl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9"/>
          <p:cNvSpPr txBox="1"/>
          <p:nvPr>
            <p:ph idx="1" type="body"/>
          </p:nvPr>
        </p:nvSpPr>
        <p:spPr>
          <a:xfrm>
            <a:off x="457200" y="4406309"/>
            <a:ext cx="8229600" cy="519600"/>
          </a:xfrm>
          <a:prstGeom prst="rect">
            <a:avLst/>
          </a:prstGeom>
        </p:spPr>
        <p:txBody>
          <a:bodyPr anchorCtr="0" anchor="t" bIns="0" lIns="0" spcFirstLastPara="1" rIns="0" wrap="square" tIns="0">
            <a:noAutofit/>
          </a:bodyPr>
          <a:lstStyle>
            <a:lvl1pPr indent="-228600" lvl="0" marL="457200">
              <a:spcBef>
                <a:spcPts val="360"/>
              </a:spcBef>
              <a:spcAft>
                <a:spcPts val="0"/>
              </a:spcAft>
              <a:buSzPts val="1800"/>
              <a:buNone/>
              <a:defRPr sz="1800"/>
            </a:lvl1pPr>
          </a:lstStyle>
          <a:p/>
        </p:txBody>
      </p:sp>
      <p:sp>
        <p:nvSpPr>
          <p:cNvPr id="52" name="Google Shape;52;p9"/>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0"/>
          <p:cNvSpPr/>
          <p:nvPr/>
        </p:nvSpPr>
        <p:spPr>
          <a:xfrm flipH="1">
            <a:off x="8686800" y="4674850"/>
            <a:ext cx="468600" cy="4686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10"/>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dark">
  <p:cSld name="BLANK_1">
    <p:bg>
      <p:bgPr>
        <a:gradFill>
          <a:gsLst>
            <a:gs pos="0">
              <a:schemeClr val="accent1"/>
            </a:gs>
            <a:gs pos="50000">
              <a:schemeClr val="accent1"/>
            </a:gs>
            <a:gs pos="100000">
              <a:schemeClr val="accent2"/>
            </a:gs>
          </a:gsLst>
          <a:lin ang="16200038" scaled="0"/>
        </a:gradFill>
      </p:bgPr>
    </p:bg>
    <p:spTree>
      <p:nvGrpSpPr>
        <p:cNvPr id="56" name="Shape 56"/>
        <p:cNvGrpSpPr/>
        <p:nvPr/>
      </p:nvGrpSpPr>
      <p:grpSpPr>
        <a:xfrm>
          <a:off x="0" y="0"/>
          <a:ext cx="0" cy="0"/>
          <a:chOff x="0" y="0"/>
          <a:chExt cx="0" cy="0"/>
        </a:xfrm>
      </p:grpSpPr>
      <p:sp>
        <p:nvSpPr>
          <p:cNvPr id="57" name="Google Shape;57;p11"/>
          <p:cNvSpPr/>
          <p:nvPr/>
        </p:nvSpPr>
        <p:spPr>
          <a:xfrm flipH="1">
            <a:off x="8686800" y="4674850"/>
            <a:ext cx="468600" cy="468600"/>
          </a:xfrm>
          <a:prstGeom prst="rtTriangle">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11"/>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lvl1pPr lvl="0" rtl="0">
              <a:buNone/>
              <a:defRPr>
                <a:solidFill>
                  <a:schemeClr val="accent2"/>
                </a:solidFill>
              </a:defRPr>
            </a:lvl1pPr>
            <a:lvl2pPr lvl="1" rtl="0">
              <a:buNone/>
              <a:defRPr>
                <a:solidFill>
                  <a:schemeClr val="accent2"/>
                </a:solidFill>
              </a:defRPr>
            </a:lvl2pPr>
            <a:lvl3pPr lvl="2" rtl="0">
              <a:buNone/>
              <a:defRPr>
                <a:solidFill>
                  <a:schemeClr val="accent2"/>
                </a:solidFill>
              </a:defRPr>
            </a:lvl3pPr>
            <a:lvl4pPr lvl="3" rtl="0">
              <a:buNone/>
              <a:defRPr>
                <a:solidFill>
                  <a:schemeClr val="accent2"/>
                </a:solidFill>
              </a:defRPr>
            </a:lvl4pPr>
            <a:lvl5pPr lvl="4" rtl="0">
              <a:buNone/>
              <a:defRPr>
                <a:solidFill>
                  <a:schemeClr val="accent2"/>
                </a:solidFill>
              </a:defRPr>
            </a:lvl5pPr>
            <a:lvl6pPr lvl="5" rtl="0">
              <a:buNone/>
              <a:defRPr>
                <a:solidFill>
                  <a:schemeClr val="accent2"/>
                </a:solidFill>
              </a:defRPr>
            </a:lvl6pPr>
            <a:lvl7pPr lvl="6" rtl="0">
              <a:buNone/>
              <a:defRPr>
                <a:solidFill>
                  <a:schemeClr val="accent2"/>
                </a:solidFill>
              </a:defRPr>
            </a:lvl7pPr>
            <a:lvl8pPr lvl="7" rtl="0">
              <a:buNone/>
              <a:defRPr>
                <a:solidFill>
                  <a:schemeClr val="accent2"/>
                </a:solidFill>
              </a:defRPr>
            </a:lvl8pPr>
            <a:lvl9pPr lvl="8" rtl="0">
              <a:buNone/>
              <a:defRPr>
                <a:solidFill>
                  <a:schemeClr val="accent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theme" Target="../theme/theme2.xml"/><Relationship Id="rId10" Type="http://schemas.openxmlformats.org/officeDocument/2006/relationships/slideLayout" Target="../slideLayouts/slideLayout10.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
    <p:bg>
      <p:bgPr>
        <a:gradFill>
          <a:gsLst>
            <a:gs pos="0">
              <a:schemeClr val="lt1"/>
            </a:gs>
            <a:gs pos="50000">
              <a:schemeClr val="lt1"/>
            </a:gs>
            <a:gs pos="100000">
              <a:schemeClr val="lt2"/>
            </a:gs>
          </a:gsLst>
          <a:lin ang="16200038" scaled="0"/>
        </a:gra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605600"/>
            <a:ext cx="5640900" cy="1082700"/>
          </a:xfrm>
          <a:prstGeom prst="rect">
            <a:avLst/>
          </a:prstGeom>
          <a:noFill/>
          <a:ln>
            <a:noFill/>
          </a:ln>
        </p:spPr>
        <p:txBody>
          <a:bodyPr anchorCtr="0" anchor="t" bIns="0" lIns="0" spcFirstLastPara="1" rIns="0" wrap="square" tIns="0">
            <a:noAutofit/>
          </a:bodyPr>
          <a:lstStyle>
            <a:lvl1pPr lvl="0">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1pPr>
            <a:lvl2pPr lvl="1">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2pPr>
            <a:lvl3pPr lvl="2">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3pPr>
            <a:lvl4pPr lvl="3">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4pPr>
            <a:lvl5pPr lvl="4">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5pPr>
            <a:lvl6pPr lvl="5">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6pPr>
            <a:lvl7pPr lvl="6">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7pPr>
            <a:lvl8pPr lvl="7">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8pPr>
            <a:lvl9pPr lvl="8">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9pPr>
          </a:lstStyle>
          <a:p/>
        </p:txBody>
      </p:sp>
      <p:sp>
        <p:nvSpPr>
          <p:cNvPr id="7" name="Google Shape;7;p1"/>
          <p:cNvSpPr txBox="1"/>
          <p:nvPr>
            <p:ph idx="1" type="body"/>
          </p:nvPr>
        </p:nvSpPr>
        <p:spPr>
          <a:xfrm>
            <a:off x="457200" y="1995750"/>
            <a:ext cx="5640900" cy="2679000"/>
          </a:xfrm>
          <a:prstGeom prst="rect">
            <a:avLst/>
          </a:prstGeom>
          <a:noFill/>
          <a:ln>
            <a:noFill/>
          </a:ln>
        </p:spPr>
        <p:txBody>
          <a:bodyPr anchorCtr="0" anchor="t" bIns="0" lIns="0" spcFirstLastPara="1" rIns="0" wrap="square" tIns="0">
            <a:noAutofit/>
          </a:bodyPr>
          <a:lstStyle>
            <a:lvl1pPr indent="-342900" lvl="0" marL="457200">
              <a:lnSpc>
                <a:spcPct val="110000"/>
              </a:lnSpc>
              <a:spcBef>
                <a:spcPts val="600"/>
              </a:spcBef>
              <a:spcAft>
                <a:spcPts val="0"/>
              </a:spcAft>
              <a:buClr>
                <a:schemeClr val="accent1"/>
              </a:buClr>
              <a:buSzPts val="1800"/>
              <a:buFont typeface="Barlow Light"/>
              <a:buChar char="▸"/>
              <a:defRPr sz="2000">
                <a:solidFill>
                  <a:schemeClr val="dk1"/>
                </a:solidFill>
                <a:latin typeface="Barlow Light"/>
                <a:ea typeface="Barlow Light"/>
                <a:cs typeface="Barlow Light"/>
                <a:sym typeface="Barlow Light"/>
              </a:defRPr>
            </a:lvl1pPr>
            <a:lvl2pPr indent="-342900" lvl="1" marL="914400">
              <a:lnSpc>
                <a:spcPct val="110000"/>
              </a:lnSpc>
              <a:spcBef>
                <a:spcPts val="600"/>
              </a:spcBef>
              <a:spcAft>
                <a:spcPts val="0"/>
              </a:spcAft>
              <a:buClr>
                <a:schemeClr val="accent1"/>
              </a:buClr>
              <a:buSzPts val="1800"/>
              <a:buFont typeface="Barlow Light"/>
              <a:buChar char="▹"/>
              <a:defRPr sz="2000">
                <a:solidFill>
                  <a:schemeClr val="dk1"/>
                </a:solidFill>
                <a:latin typeface="Barlow Light"/>
                <a:ea typeface="Barlow Light"/>
                <a:cs typeface="Barlow Light"/>
                <a:sym typeface="Barlow Light"/>
              </a:defRPr>
            </a:lvl2pPr>
            <a:lvl3pPr indent="-342900" lvl="2" marL="1371600">
              <a:lnSpc>
                <a:spcPct val="110000"/>
              </a:lnSpc>
              <a:spcBef>
                <a:spcPts val="600"/>
              </a:spcBef>
              <a:spcAft>
                <a:spcPts val="0"/>
              </a:spcAft>
              <a:buClr>
                <a:schemeClr val="accent1"/>
              </a:buClr>
              <a:buSzPts val="1800"/>
              <a:buFont typeface="Barlow Light"/>
              <a:buChar char="▹"/>
              <a:defRPr sz="2000">
                <a:solidFill>
                  <a:schemeClr val="dk1"/>
                </a:solidFill>
                <a:latin typeface="Barlow Light"/>
                <a:ea typeface="Barlow Light"/>
                <a:cs typeface="Barlow Light"/>
                <a:sym typeface="Barlow Light"/>
              </a:defRPr>
            </a:lvl3pPr>
            <a:lvl4pPr indent="-355600" lvl="3" marL="18288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4pPr>
            <a:lvl5pPr indent="-355600" lvl="4" marL="22860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5pPr>
            <a:lvl6pPr indent="-355600" lvl="5" marL="27432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6pPr>
            <a:lvl7pPr indent="-355600" lvl="6" marL="32004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7pPr>
            <a:lvl8pPr indent="-355600" lvl="7" marL="36576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8pPr>
            <a:lvl9pPr indent="-355600" lvl="8" marL="41148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9pPr>
          </a:lstStyle>
          <a:p/>
        </p:txBody>
      </p:sp>
      <p:sp>
        <p:nvSpPr>
          <p:cNvPr id="8" name="Google Shape;8;p1"/>
          <p:cNvSpPr txBox="1"/>
          <p:nvPr>
            <p:ph idx="12" type="sldNum"/>
          </p:nvPr>
        </p:nvSpPr>
        <p:spPr>
          <a:xfrm>
            <a:off x="8649025" y="4636750"/>
            <a:ext cx="456900" cy="468600"/>
          </a:xfrm>
          <a:prstGeom prst="rect">
            <a:avLst/>
          </a:prstGeom>
          <a:noFill/>
          <a:ln>
            <a:noFill/>
          </a:ln>
        </p:spPr>
        <p:txBody>
          <a:bodyPr anchorCtr="0" anchor="b" bIns="0" lIns="0" spcFirstLastPara="1" rIns="0" wrap="square" tIns="0">
            <a:noAutofit/>
          </a:bodyPr>
          <a:lstStyle>
            <a:lvl1pPr lvl="0" algn="r">
              <a:buNone/>
              <a:defRPr sz="1200">
                <a:solidFill>
                  <a:schemeClr val="lt1"/>
                </a:solidFill>
                <a:latin typeface="Barlow Light"/>
                <a:ea typeface="Barlow Light"/>
                <a:cs typeface="Barlow Light"/>
                <a:sym typeface="Barlow Light"/>
              </a:defRPr>
            </a:lvl1pPr>
            <a:lvl2pPr lvl="1" algn="r">
              <a:buNone/>
              <a:defRPr sz="1200">
                <a:solidFill>
                  <a:schemeClr val="lt1"/>
                </a:solidFill>
                <a:latin typeface="Barlow Light"/>
                <a:ea typeface="Barlow Light"/>
                <a:cs typeface="Barlow Light"/>
                <a:sym typeface="Barlow Light"/>
              </a:defRPr>
            </a:lvl2pPr>
            <a:lvl3pPr lvl="2" algn="r">
              <a:buNone/>
              <a:defRPr sz="1200">
                <a:solidFill>
                  <a:schemeClr val="lt1"/>
                </a:solidFill>
                <a:latin typeface="Barlow Light"/>
                <a:ea typeface="Barlow Light"/>
                <a:cs typeface="Barlow Light"/>
                <a:sym typeface="Barlow Light"/>
              </a:defRPr>
            </a:lvl3pPr>
            <a:lvl4pPr lvl="3" algn="r">
              <a:buNone/>
              <a:defRPr sz="1200">
                <a:solidFill>
                  <a:schemeClr val="lt1"/>
                </a:solidFill>
                <a:latin typeface="Barlow Light"/>
                <a:ea typeface="Barlow Light"/>
                <a:cs typeface="Barlow Light"/>
                <a:sym typeface="Barlow Light"/>
              </a:defRPr>
            </a:lvl4pPr>
            <a:lvl5pPr lvl="4" algn="r">
              <a:buNone/>
              <a:defRPr sz="1200">
                <a:solidFill>
                  <a:schemeClr val="lt1"/>
                </a:solidFill>
                <a:latin typeface="Barlow Light"/>
                <a:ea typeface="Barlow Light"/>
                <a:cs typeface="Barlow Light"/>
                <a:sym typeface="Barlow Light"/>
              </a:defRPr>
            </a:lvl5pPr>
            <a:lvl6pPr lvl="5" algn="r">
              <a:buNone/>
              <a:defRPr sz="1200">
                <a:solidFill>
                  <a:schemeClr val="lt1"/>
                </a:solidFill>
                <a:latin typeface="Barlow Light"/>
                <a:ea typeface="Barlow Light"/>
                <a:cs typeface="Barlow Light"/>
                <a:sym typeface="Barlow Light"/>
              </a:defRPr>
            </a:lvl6pPr>
            <a:lvl7pPr lvl="6" algn="r">
              <a:buNone/>
              <a:defRPr sz="1200">
                <a:solidFill>
                  <a:schemeClr val="lt1"/>
                </a:solidFill>
                <a:latin typeface="Barlow Light"/>
                <a:ea typeface="Barlow Light"/>
                <a:cs typeface="Barlow Light"/>
                <a:sym typeface="Barlow Light"/>
              </a:defRPr>
            </a:lvl7pPr>
            <a:lvl8pPr lvl="7" algn="r">
              <a:buNone/>
              <a:defRPr sz="1200">
                <a:solidFill>
                  <a:schemeClr val="lt1"/>
                </a:solidFill>
                <a:latin typeface="Barlow Light"/>
                <a:ea typeface="Barlow Light"/>
                <a:cs typeface="Barlow Light"/>
                <a:sym typeface="Barlow Light"/>
              </a:defRPr>
            </a:lvl8pPr>
            <a:lvl9pPr lvl="8" algn="r">
              <a:buNone/>
              <a:defRPr sz="1200">
                <a:solidFill>
                  <a:schemeClr val="lt1"/>
                </a:solidFill>
                <a:latin typeface="Barlow Light"/>
                <a:ea typeface="Barlow Light"/>
                <a:cs typeface="Barlow Light"/>
                <a:sym typeface="Barlow Light"/>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p:fade thruBlk="1"/>
  </p:transition>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 Id="rId3"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 Id="rId3"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9.xml"/><Relationship Id="rId3" Type="http://schemas.openxmlformats.org/officeDocument/2006/relationships/image" Target="../media/image1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 name="Shape 62"/>
        <p:cNvGrpSpPr/>
        <p:nvPr/>
      </p:nvGrpSpPr>
      <p:grpSpPr>
        <a:xfrm>
          <a:off x="0" y="0"/>
          <a:ext cx="0" cy="0"/>
          <a:chOff x="0" y="0"/>
          <a:chExt cx="0" cy="0"/>
        </a:xfrm>
      </p:grpSpPr>
      <p:sp>
        <p:nvSpPr>
          <p:cNvPr id="63" name="Google Shape;63;p12"/>
          <p:cNvSpPr txBox="1"/>
          <p:nvPr>
            <p:ph type="ctrTitle"/>
          </p:nvPr>
        </p:nvSpPr>
        <p:spPr>
          <a:xfrm>
            <a:off x="1076325" y="1863600"/>
            <a:ext cx="4962600" cy="14163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STORAGE AREA NETWORK</a:t>
            </a:r>
            <a:endParaRPr/>
          </a:p>
        </p:txBody>
      </p:sp>
      <p:sp>
        <p:nvSpPr>
          <p:cNvPr id="64" name="Google Shape;64;p12"/>
          <p:cNvSpPr txBox="1"/>
          <p:nvPr/>
        </p:nvSpPr>
        <p:spPr>
          <a:xfrm>
            <a:off x="1166850" y="3822425"/>
            <a:ext cx="28032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accent2"/>
                </a:solidFill>
                <a:latin typeface="Raleway"/>
                <a:ea typeface="Raleway"/>
                <a:cs typeface="Raleway"/>
                <a:sym typeface="Raleway"/>
              </a:rPr>
              <a:t>Marco Vinicio Martinez Garces</a:t>
            </a:r>
            <a:endParaRPr b="1">
              <a:solidFill>
                <a:schemeClr val="accent2"/>
              </a:solidFill>
              <a:latin typeface="Raleway"/>
              <a:ea typeface="Raleway"/>
              <a:cs typeface="Raleway"/>
              <a:sym typeface="Raleway"/>
            </a:endParaRPr>
          </a:p>
          <a:p>
            <a:pPr indent="0" lvl="0" marL="0" rtl="0" algn="l">
              <a:spcBef>
                <a:spcPts val="0"/>
              </a:spcBef>
              <a:spcAft>
                <a:spcPts val="0"/>
              </a:spcAft>
              <a:buNone/>
            </a:pPr>
            <a:r>
              <a:rPr b="1" lang="en">
                <a:solidFill>
                  <a:schemeClr val="accent2"/>
                </a:solidFill>
                <a:latin typeface="Raleway"/>
                <a:ea typeface="Raleway"/>
                <a:cs typeface="Raleway"/>
                <a:sym typeface="Raleway"/>
              </a:rPr>
              <a:t>181473</a:t>
            </a:r>
            <a:endParaRPr b="1">
              <a:solidFill>
                <a:schemeClr val="accent2"/>
              </a:solidFill>
              <a:latin typeface="Raleway"/>
              <a:ea typeface="Raleway"/>
              <a:cs typeface="Raleway"/>
              <a:sym typeface="Raleway"/>
            </a:endParaRPr>
          </a:p>
        </p:txBody>
      </p:sp>
      <p:pic>
        <p:nvPicPr>
          <p:cNvPr id="65" name="Google Shape;65;p12"/>
          <p:cNvPicPr preferRelativeResize="0"/>
          <p:nvPr/>
        </p:nvPicPr>
        <p:blipFill>
          <a:blip r:embed="rId3">
            <a:alphaModFix/>
          </a:blip>
          <a:stretch>
            <a:fillRect/>
          </a:stretch>
        </p:blipFill>
        <p:spPr>
          <a:xfrm>
            <a:off x="5478525" y="1158225"/>
            <a:ext cx="3395175" cy="33951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3"/>
          <p:cNvSpPr txBox="1"/>
          <p:nvPr>
            <p:ph type="title"/>
          </p:nvPr>
        </p:nvSpPr>
        <p:spPr>
          <a:xfrm>
            <a:off x="457200" y="605600"/>
            <a:ext cx="5640900" cy="1082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Idex:</a:t>
            </a:r>
            <a:endParaRPr/>
          </a:p>
        </p:txBody>
      </p:sp>
      <p:sp>
        <p:nvSpPr>
          <p:cNvPr id="71" name="Google Shape;71;p13"/>
          <p:cNvSpPr txBox="1"/>
          <p:nvPr>
            <p:ph idx="1" type="body"/>
          </p:nvPr>
        </p:nvSpPr>
        <p:spPr>
          <a:xfrm>
            <a:off x="457200" y="1136225"/>
            <a:ext cx="4203600" cy="3875400"/>
          </a:xfrm>
          <a:prstGeom prst="rect">
            <a:avLst/>
          </a:prstGeom>
        </p:spPr>
        <p:txBody>
          <a:bodyPr anchorCtr="0" anchor="t" bIns="0" lIns="0" spcFirstLastPara="1" rIns="0" wrap="square" tIns="0">
            <a:noAutofit/>
          </a:bodyPr>
          <a:lstStyle/>
          <a:p>
            <a:pPr indent="0" lvl="0" marL="457200" rtl="0" algn="l">
              <a:spcBef>
                <a:spcPts val="600"/>
              </a:spcBef>
              <a:spcAft>
                <a:spcPts val="0"/>
              </a:spcAft>
              <a:buNone/>
            </a:pPr>
            <a:r>
              <a:t/>
            </a:r>
            <a:endParaRPr b="1" sz="1200"/>
          </a:p>
          <a:p>
            <a:pPr indent="-381000" lvl="0" marL="457200" rtl="0" algn="l">
              <a:lnSpc>
                <a:spcPct val="200000"/>
              </a:lnSpc>
              <a:spcBef>
                <a:spcPts val="600"/>
              </a:spcBef>
              <a:spcAft>
                <a:spcPts val="0"/>
              </a:spcAft>
              <a:buSzPts val="2400"/>
              <a:buChar char="▸"/>
            </a:pPr>
            <a:r>
              <a:rPr b="1" lang="en" sz="2400"/>
              <a:t>Definition and Architecture</a:t>
            </a:r>
            <a:endParaRPr b="1" sz="2400"/>
          </a:p>
          <a:p>
            <a:pPr indent="-381000" lvl="0" marL="457200" rtl="0" algn="l">
              <a:lnSpc>
                <a:spcPct val="200000"/>
              </a:lnSpc>
              <a:spcBef>
                <a:spcPts val="0"/>
              </a:spcBef>
              <a:spcAft>
                <a:spcPts val="0"/>
              </a:spcAft>
              <a:buSzPts val="2400"/>
              <a:buChar char="▸"/>
            </a:pPr>
            <a:r>
              <a:rPr b="1" lang="en" sz="2400"/>
              <a:t>Interconnection</a:t>
            </a:r>
            <a:endParaRPr b="1" sz="2400"/>
          </a:p>
          <a:p>
            <a:pPr indent="-381000" lvl="0" marL="457200" rtl="0" algn="l">
              <a:lnSpc>
                <a:spcPct val="200000"/>
              </a:lnSpc>
              <a:spcBef>
                <a:spcPts val="0"/>
              </a:spcBef>
              <a:spcAft>
                <a:spcPts val="0"/>
              </a:spcAft>
              <a:buSzPts val="2400"/>
              <a:buChar char="▸"/>
            </a:pPr>
            <a:r>
              <a:rPr b="1" lang="en" sz="2400"/>
              <a:t>Management</a:t>
            </a:r>
            <a:endParaRPr b="1" sz="2400"/>
          </a:p>
          <a:p>
            <a:pPr indent="-381000" lvl="0" marL="457200" rtl="0" algn="l">
              <a:lnSpc>
                <a:spcPct val="200000"/>
              </a:lnSpc>
              <a:spcBef>
                <a:spcPts val="0"/>
              </a:spcBef>
              <a:spcAft>
                <a:spcPts val="0"/>
              </a:spcAft>
              <a:buSzPts val="2400"/>
              <a:buChar char="▸"/>
            </a:pPr>
            <a:r>
              <a:rPr b="1" lang="en" sz="2400"/>
              <a:t>Scalability</a:t>
            </a:r>
            <a:endParaRPr b="1" sz="2400"/>
          </a:p>
          <a:p>
            <a:pPr indent="-381000" lvl="0" marL="457200" rtl="0" algn="l">
              <a:lnSpc>
                <a:spcPct val="200000"/>
              </a:lnSpc>
              <a:spcBef>
                <a:spcPts val="0"/>
              </a:spcBef>
              <a:spcAft>
                <a:spcPts val="0"/>
              </a:spcAft>
              <a:buSzPts val="2400"/>
              <a:buChar char="▸"/>
            </a:pPr>
            <a:r>
              <a:rPr b="1" lang="en" sz="2400"/>
              <a:t>Security</a:t>
            </a:r>
            <a:endParaRPr b="1" sz="2400"/>
          </a:p>
          <a:p>
            <a:pPr indent="0" lvl="0" marL="0" rtl="0" algn="l">
              <a:spcBef>
                <a:spcPts val="600"/>
              </a:spcBef>
              <a:spcAft>
                <a:spcPts val="0"/>
              </a:spcAft>
              <a:buNone/>
            </a:pPr>
            <a:r>
              <a:t/>
            </a:r>
            <a:endParaRPr b="1" sz="1200"/>
          </a:p>
        </p:txBody>
      </p:sp>
      <p:sp>
        <p:nvSpPr>
          <p:cNvPr id="72" name="Google Shape;72;p13"/>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grpSp>
        <p:nvGrpSpPr>
          <p:cNvPr id="73" name="Google Shape;73;p13"/>
          <p:cNvGrpSpPr/>
          <p:nvPr/>
        </p:nvGrpSpPr>
        <p:grpSpPr>
          <a:xfrm>
            <a:off x="5218397" y="1919538"/>
            <a:ext cx="2706354" cy="1604434"/>
            <a:chOff x="6986665" y="3298709"/>
            <a:chExt cx="1817809" cy="1077669"/>
          </a:xfrm>
        </p:grpSpPr>
        <p:sp>
          <p:nvSpPr>
            <p:cNvPr id="74" name="Google Shape;74;p13"/>
            <p:cNvSpPr/>
            <p:nvPr/>
          </p:nvSpPr>
          <p:spPr>
            <a:xfrm>
              <a:off x="6986665" y="3342725"/>
              <a:ext cx="1790318" cy="1033653"/>
            </a:xfrm>
            <a:custGeom>
              <a:rect b="b" l="l" r="r" t="t"/>
              <a:pathLst>
                <a:path extrusionOk="0" h="1292066" w="2237898">
                  <a:moveTo>
                    <a:pt x="942784" y="1292066"/>
                  </a:moveTo>
                  <a:lnTo>
                    <a:pt x="0" y="747713"/>
                  </a:lnTo>
                  <a:lnTo>
                    <a:pt x="1295114" y="0"/>
                  </a:lnTo>
                  <a:lnTo>
                    <a:pt x="2237899" y="544259"/>
                  </a:lnTo>
                  <a:lnTo>
                    <a:pt x="942784" y="1292066"/>
                  </a:lnTo>
                  <a:close/>
                </a:path>
              </a:pathLst>
            </a:custGeom>
            <a:solidFill>
              <a:srgbClr val="D6D8E5">
                <a:alpha val="400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5" name="Google Shape;75;p13"/>
            <p:cNvSpPr/>
            <p:nvPr/>
          </p:nvSpPr>
          <p:spPr>
            <a:xfrm>
              <a:off x="7014156" y="3327342"/>
              <a:ext cx="1790318" cy="1033653"/>
            </a:xfrm>
            <a:custGeom>
              <a:rect b="b" l="l" r="r" t="t"/>
              <a:pathLst>
                <a:path extrusionOk="0" h="1292066" w="2237898">
                  <a:moveTo>
                    <a:pt x="2206847" y="526447"/>
                  </a:moveTo>
                  <a:lnTo>
                    <a:pt x="1295210" y="0"/>
                  </a:lnTo>
                  <a:lnTo>
                    <a:pt x="31052" y="729901"/>
                  </a:lnTo>
                  <a:lnTo>
                    <a:pt x="0" y="711994"/>
                  </a:lnTo>
                  <a:lnTo>
                    <a:pt x="0" y="747808"/>
                  </a:lnTo>
                  <a:lnTo>
                    <a:pt x="942785" y="1292066"/>
                  </a:lnTo>
                  <a:lnTo>
                    <a:pt x="2237899" y="544354"/>
                  </a:lnTo>
                  <a:lnTo>
                    <a:pt x="2237899" y="508540"/>
                  </a:lnTo>
                  <a:lnTo>
                    <a:pt x="2206847" y="526447"/>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6" name="Google Shape;76;p13"/>
            <p:cNvSpPr/>
            <p:nvPr/>
          </p:nvSpPr>
          <p:spPr>
            <a:xfrm>
              <a:off x="7014156" y="3298709"/>
              <a:ext cx="1790318" cy="1033653"/>
            </a:xfrm>
            <a:custGeom>
              <a:rect b="b" l="l" r="r" t="t"/>
              <a:pathLst>
                <a:path extrusionOk="0" h="1292066" w="2237898">
                  <a:moveTo>
                    <a:pt x="942785" y="1292066"/>
                  </a:moveTo>
                  <a:lnTo>
                    <a:pt x="0" y="747808"/>
                  </a:lnTo>
                  <a:lnTo>
                    <a:pt x="1295210" y="0"/>
                  </a:lnTo>
                  <a:lnTo>
                    <a:pt x="2237899" y="544354"/>
                  </a:lnTo>
                  <a:lnTo>
                    <a:pt x="942785" y="1292066"/>
                  </a:lnTo>
                  <a:close/>
                </a:path>
              </a:pathLst>
            </a:custGeom>
            <a:solidFill>
              <a:srgbClr val="FAFB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7" name="Google Shape;77;p13"/>
            <p:cNvSpPr/>
            <p:nvPr/>
          </p:nvSpPr>
          <p:spPr>
            <a:xfrm>
              <a:off x="7976493" y="3396565"/>
              <a:ext cx="664692" cy="383742"/>
            </a:xfrm>
            <a:custGeom>
              <a:rect b="b" l="l" r="r" t="t"/>
              <a:pathLst>
                <a:path extrusionOk="0" h="479678" w="830865">
                  <a:moveTo>
                    <a:pt x="755904" y="479679"/>
                  </a:moveTo>
                  <a:lnTo>
                    <a:pt x="0" y="43243"/>
                  </a:lnTo>
                  <a:lnTo>
                    <a:pt x="74867" y="0"/>
                  </a:lnTo>
                  <a:lnTo>
                    <a:pt x="830866" y="436436"/>
                  </a:lnTo>
                  <a:lnTo>
                    <a:pt x="755904" y="479679"/>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8" name="Google Shape;78;p13"/>
            <p:cNvSpPr/>
            <p:nvPr/>
          </p:nvSpPr>
          <p:spPr>
            <a:xfrm>
              <a:off x="7912754" y="3450709"/>
              <a:ext cx="634670" cy="366446"/>
            </a:xfrm>
            <a:custGeom>
              <a:rect b="b" l="l" r="r" t="t"/>
              <a:pathLst>
                <a:path extrusionOk="0" h="458057" w="793337">
                  <a:moveTo>
                    <a:pt x="755904" y="458057"/>
                  </a:moveTo>
                  <a:lnTo>
                    <a:pt x="0" y="21622"/>
                  </a:lnTo>
                  <a:lnTo>
                    <a:pt x="37433" y="0"/>
                  </a:lnTo>
                  <a:lnTo>
                    <a:pt x="793337" y="436436"/>
                  </a:lnTo>
                  <a:lnTo>
                    <a:pt x="755904" y="458057"/>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79" name="Google Shape;79;p13"/>
            <p:cNvSpPr/>
            <p:nvPr/>
          </p:nvSpPr>
          <p:spPr>
            <a:xfrm>
              <a:off x="7863331" y="3479190"/>
              <a:ext cx="634670" cy="366446"/>
            </a:xfrm>
            <a:custGeom>
              <a:rect b="b" l="l" r="r" t="t"/>
              <a:pathLst>
                <a:path extrusionOk="0" h="458057" w="793337">
                  <a:moveTo>
                    <a:pt x="755904" y="458057"/>
                  </a:moveTo>
                  <a:lnTo>
                    <a:pt x="0" y="21622"/>
                  </a:lnTo>
                  <a:lnTo>
                    <a:pt x="37433" y="0"/>
                  </a:lnTo>
                  <a:lnTo>
                    <a:pt x="793337" y="436435"/>
                  </a:lnTo>
                  <a:lnTo>
                    <a:pt x="755904" y="458057"/>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0" name="Google Shape;80;p13"/>
            <p:cNvSpPr/>
            <p:nvPr/>
          </p:nvSpPr>
          <p:spPr>
            <a:xfrm>
              <a:off x="7813984" y="3507747"/>
              <a:ext cx="634670" cy="366446"/>
            </a:xfrm>
            <a:custGeom>
              <a:rect b="b" l="l" r="r" t="t"/>
              <a:pathLst>
                <a:path extrusionOk="0" h="458057" w="793337">
                  <a:moveTo>
                    <a:pt x="755904" y="458057"/>
                  </a:moveTo>
                  <a:lnTo>
                    <a:pt x="0" y="21622"/>
                  </a:lnTo>
                  <a:lnTo>
                    <a:pt x="37433" y="0"/>
                  </a:lnTo>
                  <a:lnTo>
                    <a:pt x="793337" y="436435"/>
                  </a:lnTo>
                  <a:lnTo>
                    <a:pt x="755904" y="458057"/>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1" name="Google Shape;81;p13"/>
            <p:cNvSpPr/>
            <p:nvPr/>
          </p:nvSpPr>
          <p:spPr>
            <a:xfrm>
              <a:off x="7451727" y="3699575"/>
              <a:ext cx="664616" cy="383743"/>
            </a:xfrm>
            <a:custGeom>
              <a:rect b="b" l="l" r="r" t="t"/>
              <a:pathLst>
                <a:path extrusionOk="0" h="479679" w="830770">
                  <a:moveTo>
                    <a:pt x="756000" y="479679"/>
                  </a:moveTo>
                  <a:lnTo>
                    <a:pt x="0" y="43244"/>
                  </a:lnTo>
                  <a:lnTo>
                    <a:pt x="74962" y="0"/>
                  </a:lnTo>
                  <a:lnTo>
                    <a:pt x="830771" y="436436"/>
                  </a:lnTo>
                  <a:lnTo>
                    <a:pt x="756000" y="479679"/>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2" name="Google Shape;82;p13"/>
            <p:cNvSpPr/>
            <p:nvPr/>
          </p:nvSpPr>
          <p:spPr>
            <a:xfrm>
              <a:off x="7387988" y="3753643"/>
              <a:ext cx="593293" cy="342595"/>
            </a:xfrm>
            <a:custGeom>
              <a:rect b="b" l="l" r="r" t="t"/>
              <a:pathLst>
                <a:path extrusionOk="0" h="428244" w="741616">
                  <a:moveTo>
                    <a:pt x="704184" y="428244"/>
                  </a:moveTo>
                  <a:lnTo>
                    <a:pt x="0" y="21622"/>
                  </a:lnTo>
                  <a:lnTo>
                    <a:pt x="37433" y="0"/>
                  </a:lnTo>
                  <a:lnTo>
                    <a:pt x="741617" y="406622"/>
                  </a:lnTo>
                  <a:lnTo>
                    <a:pt x="704184" y="428244"/>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3" name="Google Shape;83;p13"/>
            <p:cNvSpPr/>
            <p:nvPr/>
          </p:nvSpPr>
          <p:spPr>
            <a:xfrm>
              <a:off x="7338565" y="3782200"/>
              <a:ext cx="582091" cy="336042"/>
            </a:xfrm>
            <a:custGeom>
              <a:rect b="b" l="l" r="r" t="t"/>
              <a:pathLst>
                <a:path extrusionOk="0" h="420052" w="727614">
                  <a:moveTo>
                    <a:pt x="690181" y="420053"/>
                  </a:moveTo>
                  <a:lnTo>
                    <a:pt x="0" y="21622"/>
                  </a:lnTo>
                  <a:lnTo>
                    <a:pt x="37433" y="0"/>
                  </a:lnTo>
                  <a:lnTo>
                    <a:pt x="727615" y="398431"/>
                  </a:lnTo>
                  <a:lnTo>
                    <a:pt x="690181" y="420053"/>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4" name="Google Shape;84;p13"/>
            <p:cNvSpPr/>
            <p:nvPr/>
          </p:nvSpPr>
          <p:spPr>
            <a:xfrm>
              <a:off x="7289218" y="3810681"/>
              <a:ext cx="496671" cy="286816"/>
            </a:xfrm>
            <a:custGeom>
              <a:rect b="b" l="l" r="r" t="t"/>
              <a:pathLst>
                <a:path extrusionOk="0" h="358520" w="620839">
                  <a:moveTo>
                    <a:pt x="583406" y="358521"/>
                  </a:moveTo>
                  <a:lnTo>
                    <a:pt x="0" y="21622"/>
                  </a:lnTo>
                  <a:lnTo>
                    <a:pt x="37433" y="0"/>
                  </a:lnTo>
                  <a:lnTo>
                    <a:pt x="620840" y="336899"/>
                  </a:lnTo>
                  <a:lnTo>
                    <a:pt x="583406" y="358521"/>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5" name="Google Shape;85;p13"/>
            <p:cNvSpPr/>
            <p:nvPr/>
          </p:nvSpPr>
          <p:spPr>
            <a:xfrm>
              <a:off x="7582329" y="3561435"/>
              <a:ext cx="337413" cy="194766"/>
            </a:xfrm>
            <a:custGeom>
              <a:rect b="b" l="l" r="r" t="t"/>
              <a:pathLst>
                <a:path extrusionOk="0" h="243458" w="421766">
                  <a:moveTo>
                    <a:pt x="210883" y="243459"/>
                  </a:moveTo>
                  <a:lnTo>
                    <a:pt x="0" y="121729"/>
                  </a:lnTo>
                  <a:lnTo>
                    <a:pt x="210883" y="0"/>
                  </a:lnTo>
                  <a:lnTo>
                    <a:pt x="421767" y="121729"/>
                  </a:lnTo>
                  <a:lnTo>
                    <a:pt x="210883" y="243459"/>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6" name="Google Shape;86;p13"/>
            <p:cNvSpPr/>
            <p:nvPr/>
          </p:nvSpPr>
          <p:spPr>
            <a:xfrm>
              <a:off x="7800200" y="3687162"/>
              <a:ext cx="337413" cy="194843"/>
            </a:xfrm>
            <a:custGeom>
              <a:rect b="b" l="l" r="r" t="t"/>
              <a:pathLst>
                <a:path extrusionOk="0" h="243554" w="421766">
                  <a:moveTo>
                    <a:pt x="210884" y="243554"/>
                  </a:moveTo>
                  <a:lnTo>
                    <a:pt x="0" y="121825"/>
                  </a:lnTo>
                  <a:lnTo>
                    <a:pt x="210884" y="0"/>
                  </a:lnTo>
                  <a:lnTo>
                    <a:pt x="421767" y="121825"/>
                  </a:lnTo>
                  <a:lnTo>
                    <a:pt x="210884" y="243554"/>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7" name="Google Shape;87;p13"/>
            <p:cNvSpPr/>
            <p:nvPr/>
          </p:nvSpPr>
          <p:spPr>
            <a:xfrm>
              <a:off x="8018073" y="3812966"/>
              <a:ext cx="337413" cy="194843"/>
            </a:xfrm>
            <a:custGeom>
              <a:rect b="b" l="l" r="r" t="t"/>
              <a:pathLst>
                <a:path extrusionOk="0" h="243554" w="421766">
                  <a:moveTo>
                    <a:pt x="210883" y="243554"/>
                  </a:moveTo>
                  <a:lnTo>
                    <a:pt x="0" y="121729"/>
                  </a:lnTo>
                  <a:lnTo>
                    <a:pt x="210883" y="0"/>
                  </a:lnTo>
                  <a:lnTo>
                    <a:pt x="421767" y="121825"/>
                  </a:lnTo>
                  <a:lnTo>
                    <a:pt x="210883" y="243554"/>
                  </a:ln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8" name="Google Shape;88;p13"/>
            <p:cNvSpPr/>
            <p:nvPr/>
          </p:nvSpPr>
          <p:spPr>
            <a:xfrm>
              <a:off x="7794459" y="3551002"/>
              <a:ext cx="540846" cy="312343"/>
            </a:xfrm>
            <a:custGeom>
              <a:rect b="b" l="l" r="r" t="t"/>
              <a:pathLst>
                <a:path extrusionOk="0" h="390429" w="676058">
                  <a:moveTo>
                    <a:pt x="625735" y="92488"/>
                  </a:moveTo>
                  <a:cubicBezTo>
                    <a:pt x="610904" y="78943"/>
                    <a:pt x="594607" y="67094"/>
                    <a:pt x="577157" y="57150"/>
                  </a:cubicBezTo>
                  <a:cubicBezTo>
                    <a:pt x="445236" y="-19050"/>
                    <a:pt x="230733" y="-19050"/>
                    <a:pt x="98907" y="57150"/>
                  </a:cubicBezTo>
                  <a:cubicBezTo>
                    <a:pt x="78543" y="68666"/>
                    <a:pt x="59826" y="82896"/>
                    <a:pt x="43281" y="99441"/>
                  </a:cubicBezTo>
                  <a:cubicBezTo>
                    <a:pt x="-29204" y="173831"/>
                    <a:pt x="-10630" y="270034"/>
                    <a:pt x="98907" y="333280"/>
                  </a:cubicBezTo>
                  <a:cubicBezTo>
                    <a:pt x="230733" y="409480"/>
                    <a:pt x="445331" y="409480"/>
                    <a:pt x="577157" y="333280"/>
                  </a:cubicBezTo>
                  <a:cubicBezTo>
                    <a:pt x="690124" y="268033"/>
                    <a:pt x="706316" y="167735"/>
                    <a:pt x="625735" y="92488"/>
                  </a:cubicBezTo>
                  <a:close/>
                  <a:moveTo>
                    <a:pt x="535152" y="308610"/>
                  </a:moveTo>
                  <a:cubicBezTo>
                    <a:pt x="426472" y="371380"/>
                    <a:pt x="249402" y="371380"/>
                    <a:pt x="141008" y="308610"/>
                  </a:cubicBezTo>
                  <a:cubicBezTo>
                    <a:pt x="64808" y="264605"/>
                    <a:pt x="41948" y="201168"/>
                    <a:pt x="72713" y="145542"/>
                  </a:cubicBezTo>
                  <a:cubicBezTo>
                    <a:pt x="89277" y="118310"/>
                    <a:pt x="112871" y="96031"/>
                    <a:pt x="141008" y="81058"/>
                  </a:cubicBezTo>
                  <a:cubicBezTo>
                    <a:pt x="249688" y="18383"/>
                    <a:pt x="426758" y="18383"/>
                    <a:pt x="535152" y="81058"/>
                  </a:cubicBezTo>
                  <a:cubicBezTo>
                    <a:pt x="563260" y="96002"/>
                    <a:pt x="586797" y="118291"/>
                    <a:pt x="603256" y="145542"/>
                  </a:cubicBezTo>
                  <a:lnTo>
                    <a:pt x="603256" y="145542"/>
                  </a:lnTo>
                  <a:cubicBezTo>
                    <a:pt x="634117" y="201549"/>
                    <a:pt x="611352" y="264890"/>
                    <a:pt x="535152" y="308610"/>
                  </a:cubicBez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89" name="Google Shape;89;p13"/>
            <p:cNvSpPr/>
            <p:nvPr/>
          </p:nvSpPr>
          <p:spPr>
            <a:xfrm>
              <a:off x="7824798" y="3491907"/>
              <a:ext cx="470058" cy="181410"/>
            </a:xfrm>
            <a:custGeom>
              <a:rect b="b" l="l" r="r" t="t"/>
              <a:pathLst>
                <a:path extrusionOk="0" h="226763" w="587572">
                  <a:moveTo>
                    <a:pt x="565309" y="219837"/>
                  </a:moveTo>
                  <a:lnTo>
                    <a:pt x="565309" y="219837"/>
                  </a:lnTo>
                  <a:cubicBezTo>
                    <a:pt x="548849" y="192586"/>
                    <a:pt x="525313" y="170297"/>
                    <a:pt x="497205" y="155353"/>
                  </a:cubicBezTo>
                  <a:cubicBezTo>
                    <a:pt x="388525" y="92678"/>
                    <a:pt x="211455" y="92678"/>
                    <a:pt x="103061" y="155353"/>
                  </a:cubicBezTo>
                  <a:cubicBezTo>
                    <a:pt x="74924" y="170326"/>
                    <a:pt x="51330" y="192605"/>
                    <a:pt x="34766" y="219837"/>
                  </a:cubicBezTo>
                  <a:lnTo>
                    <a:pt x="5334" y="172974"/>
                  </a:lnTo>
                  <a:lnTo>
                    <a:pt x="0" y="164497"/>
                  </a:lnTo>
                  <a:lnTo>
                    <a:pt x="38100" y="73533"/>
                  </a:lnTo>
                  <a:lnTo>
                    <a:pt x="170402" y="0"/>
                  </a:lnTo>
                  <a:lnTo>
                    <a:pt x="416719" y="4286"/>
                  </a:lnTo>
                  <a:lnTo>
                    <a:pt x="584073" y="103537"/>
                  </a:lnTo>
                  <a:cubicBezTo>
                    <a:pt x="584073" y="103537"/>
                    <a:pt x="587121" y="134969"/>
                    <a:pt x="587502" y="166021"/>
                  </a:cubicBezTo>
                  <a:cubicBezTo>
                    <a:pt x="588169" y="204883"/>
                    <a:pt x="584359" y="242697"/>
                    <a:pt x="565309" y="219837"/>
                  </a:cubicBezTo>
                  <a:close/>
                </a:path>
              </a:pathLst>
            </a:custGeom>
            <a:solidFill>
              <a:srgbClr val="A1A5B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0" name="Google Shape;90;p13"/>
            <p:cNvSpPr/>
            <p:nvPr/>
          </p:nvSpPr>
          <p:spPr>
            <a:xfrm>
              <a:off x="7794490" y="3623727"/>
              <a:ext cx="41071" cy="82677"/>
            </a:xfrm>
            <a:custGeom>
              <a:rect b="b" l="l" r="r" t="t"/>
              <a:pathLst>
                <a:path extrusionOk="0" h="103346" w="51339">
                  <a:moveTo>
                    <a:pt x="0" y="103346"/>
                  </a:moveTo>
                  <a:lnTo>
                    <a:pt x="95" y="0"/>
                  </a:lnTo>
                  <a:lnTo>
                    <a:pt x="51340" y="86773"/>
                  </a:lnTo>
                  <a:lnTo>
                    <a:pt x="0" y="103346"/>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1" name="Google Shape;91;p13"/>
            <p:cNvSpPr/>
            <p:nvPr/>
          </p:nvSpPr>
          <p:spPr>
            <a:xfrm>
              <a:off x="8298847" y="3624184"/>
              <a:ext cx="36118" cy="82219"/>
            </a:xfrm>
            <a:custGeom>
              <a:rect b="b" l="l" r="r" t="t"/>
              <a:pathLst>
                <a:path extrusionOk="0" h="102774" w="45148">
                  <a:moveTo>
                    <a:pt x="45148" y="102775"/>
                  </a:moveTo>
                  <a:lnTo>
                    <a:pt x="45148" y="0"/>
                  </a:lnTo>
                  <a:lnTo>
                    <a:pt x="0" y="51149"/>
                  </a:lnTo>
                  <a:lnTo>
                    <a:pt x="45148" y="102775"/>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2" name="Google Shape;92;p13"/>
            <p:cNvSpPr/>
            <p:nvPr/>
          </p:nvSpPr>
          <p:spPr>
            <a:xfrm>
              <a:off x="7842237" y="3535238"/>
              <a:ext cx="450190" cy="259842"/>
            </a:xfrm>
            <a:custGeom>
              <a:rect b="b" l="l" r="r" t="t"/>
              <a:pathLst>
                <a:path extrusionOk="0" h="324802" w="562737">
                  <a:moveTo>
                    <a:pt x="562737" y="162401"/>
                  </a:moveTo>
                  <a:cubicBezTo>
                    <a:pt x="562737" y="252093"/>
                    <a:pt x="436764" y="324802"/>
                    <a:pt x="281368" y="324802"/>
                  </a:cubicBezTo>
                  <a:cubicBezTo>
                    <a:pt x="125973" y="324802"/>
                    <a:pt x="0" y="252093"/>
                    <a:pt x="0" y="162401"/>
                  </a:cubicBezTo>
                  <a:cubicBezTo>
                    <a:pt x="0" y="72710"/>
                    <a:pt x="125973" y="0"/>
                    <a:pt x="281368" y="0"/>
                  </a:cubicBezTo>
                  <a:cubicBezTo>
                    <a:pt x="436764" y="0"/>
                    <a:pt x="562737" y="72710"/>
                    <a:pt x="562737" y="162401"/>
                  </a:cubicBezTo>
                  <a:close/>
                </a:path>
              </a:pathLst>
            </a:custGeom>
            <a:solidFill>
              <a:srgbClr val="3E7EFF">
                <a:alpha val="98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3" name="Google Shape;93;p13"/>
            <p:cNvSpPr/>
            <p:nvPr/>
          </p:nvSpPr>
          <p:spPr>
            <a:xfrm>
              <a:off x="7815050" y="3673683"/>
              <a:ext cx="491790" cy="176435"/>
            </a:xfrm>
            <a:custGeom>
              <a:rect b="b" l="l" r="r" t="t"/>
              <a:pathLst>
                <a:path extrusionOk="0" h="220544" w="614737">
                  <a:moveTo>
                    <a:pt x="0" y="58293"/>
                  </a:moveTo>
                  <a:cubicBezTo>
                    <a:pt x="0" y="58293"/>
                    <a:pt x="43339" y="228981"/>
                    <a:pt x="366522" y="220218"/>
                  </a:cubicBezTo>
                  <a:cubicBezTo>
                    <a:pt x="590836" y="220218"/>
                    <a:pt x="619506" y="27432"/>
                    <a:pt x="614172" y="0"/>
                  </a:cubicBezTo>
                  <a:cubicBezTo>
                    <a:pt x="567595" y="64189"/>
                    <a:pt x="495062" y="104556"/>
                    <a:pt x="415957" y="110300"/>
                  </a:cubicBezTo>
                  <a:cubicBezTo>
                    <a:pt x="279463" y="122206"/>
                    <a:pt x="178689" y="120682"/>
                    <a:pt x="124778" y="94583"/>
                  </a:cubicBezTo>
                  <a:cubicBezTo>
                    <a:pt x="70866" y="68485"/>
                    <a:pt x="95" y="0"/>
                    <a:pt x="95" y="0"/>
                  </a:cubicBez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4" name="Google Shape;94;p13"/>
            <p:cNvSpPr/>
            <p:nvPr/>
          </p:nvSpPr>
          <p:spPr>
            <a:xfrm>
              <a:off x="7794490" y="3472184"/>
              <a:ext cx="540791" cy="312391"/>
            </a:xfrm>
            <a:custGeom>
              <a:rect b="b" l="l" r="r" t="t"/>
              <a:pathLst>
                <a:path extrusionOk="0" h="390489" w="675989">
                  <a:moveTo>
                    <a:pt x="98869" y="333375"/>
                  </a:moveTo>
                  <a:cubicBezTo>
                    <a:pt x="-32956" y="257175"/>
                    <a:pt x="-32956" y="133350"/>
                    <a:pt x="98869" y="57150"/>
                  </a:cubicBezTo>
                  <a:cubicBezTo>
                    <a:pt x="230695" y="-19050"/>
                    <a:pt x="445294" y="-19050"/>
                    <a:pt x="577120" y="57150"/>
                  </a:cubicBezTo>
                  <a:cubicBezTo>
                    <a:pt x="708946" y="133350"/>
                    <a:pt x="708946" y="257175"/>
                    <a:pt x="577120" y="333375"/>
                  </a:cubicBezTo>
                  <a:cubicBezTo>
                    <a:pt x="445294" y="409575"/>
                    <a:pt x="230695" y="409480"/>
                    <a:pt x="98869" y="333375"/>
                  </a:cubicBezTo>
                  <a:close/>
                  <a:moveTo>
                    <a:pt x="535019" y="81534"/>
                  </a:moveTo>
                  <a:cubicBezTo>
                    <a:pt x="426339" y="18860"/>
                    <a:pt x="249269" y="18764"/>
                    <a:pt x="140970" y="81534"/>
                  </a:cubicBezTo>
                  <a:cubicBezTo>
                    <a:pt x="32671" y="144304"/>
                    <a:pt x="32290" y="246316"/>
                    <a:pt x="140970" y="309086"/>
                  </a:cubicBezTo>
                  <a:cubicBezTo>
                    <a:pt x="249650" y="371856"/>
                    <a:pt x="426720" y="371856"/>
                    <a:pt x="535019" y="309086"/>
                  </a:cubicBezTo>
                  <a:cubicBezTo>
                    <a:pt x="643319" y="246316"/>
                    <a:pt x="644176" y="144304"/>
                    <a:pt x="535019" y="81534"/>
                  </a:cubicBezTo>
                  <a:close/>
                </a:path>
              </a:pathLst>
            </a:custGeom>
            <a:solidFill>
              <a:srgbClr val="D6D8E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5" name="Google Shape;95;p13"/>
            <p:cNvSpPr/>
            <p:nvPr/>
          </p:nvSpPr>
          <p:spPr>
            <a:xfrm rot="-1800688">
              <a:off x="7461681" y="3958751"/>
              <a:ext cx="59415" cy="102834"/>
            </a:xfrm>
            <a:custGeom>
              <a:rect b="b" l="l" r="r" t="t"/>
              <a:pathLst>
                <a:path extrusionOk="0" h="128587" w="74294">
                  <a:moveTo>
                    <a:pt x="74295" y="64294"/>
                  </a:moveTo>
                  <a:cubicBezTo>
                    <a:pt x="74295" y="99802"/>
                    <a:pt x="57663" y="128588"/>
                    <a:pt x="37148" y="128588"/>
                  </a:cubicBezTo>
                  <a:cubicBezTo>
                    <a:pt x="16632" y="128588"/>
                    <a:pt x="0" y="99802"/>
                    <a:pt x="0" y="64294"/>
                  </a:cubicBezTo>
                  <a:cubicBezTo>
                    <a:pt x="0" y="28785"/>
                    <a:pt x="16632" y="0"/>
                    <a:pt x="37148" y="0"/>
                  </a:cubicBezTo>
                  <a:cubicBezTo>
                    <a:pt x="57663" y="0"/>
                    <a:pt x="74295" y="28785"/>
                    <a:pt x="74295" y="64294"/>
                  </a:cubicBezTo>
                  <a:close/>
                </a:path>
              </a:pathLst>
            </a:custGeom>
            <a:solidFill>
              <a:srgbClr val="000000">
                <a:alpha val="98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6" name="Google Shape;96;p13"/>
            <p:cNvSpPr/>
            <p:nvPr/>
          </p:nvSpPr>
          <p:spPr>
            <a:xfrm>
              <a:off x="7752377" y="3752957"/>
              <a:ext cx="148970" cy="86030"/>
            </a:xfrm>
            <a:custGeom>
              <a:rect b="b" l="l" r="r" t="t"/>
              <a:pathLst>
                <a:path extrusionOk="0" h="107537" w="186213">
                  <a:moveTo>
                    <a:pt x="186214" y="25337"/>
                  </a:moveTo>
                  <a:lnTo>
                    <a:pt x="43910" y="107537"/>
                  </a:lnTo>
                  <a:lnTo>
                    <a:pt x="0" y="82105"/>
                  </a:lnTo>
                  <a:lnTo>
                    <a:pt x="142304" y="0"/>
                  </a:lnTo>
                  <a:lnTo>
                    <a:pt x="186214" y="25337"/>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7" name="Google Shape;97;p13"/>
            <p:cNvSpPr/>
            <p:nvPr/>
          </p:nvSpPr>
          <p:spPr>
            <a:xfrm>
              <a:off x="7787483" y="3773138"/>
              <a:ext cx="113842" cy="106298"/>
            </a:xfrm>
            <a:custGeom>
              <a:rect b="b" l="l" r="r" t="t"/>
              <a:pathLst>
                <a:path extrusionOk="0" h="132873" w="142303">
                  <a:moveTo>
                    <a:pt x="142304" y="50768"/>
                  </a:moveTo>
                  <a:lnTo>
                    <a:pt x="0" y="132874"/>
                  </a:lnTo>
                  <a:lnTo>
                    <a:pt x="0" y="82201"/>
                  </a:lnTo>
                  <a:lnTo>
                    <a:pt x="142304" y="0"/>
                  </a:lnTo>
                  <a:lnTo>
                    <a:pt x="142304" y="50768"/>
                  </a:lnTo>
                  <a:close/>
                </a:path>
              </a:pathLst>
            </a:custGeom>
            <a:solidFill>
              <a:srgbClr val="A1A5B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8" name="Google Shape;98;p13"/>
            <p:cNvSpPr/>
            <p:nvPr/>
          </p:nvSpPr>
          <p:spPr>
            <a:xfrm>
              <a:off x="7465892" y="3799784"/>
              <a:ext cx="345033" cy="254286"/>
            </a:xfrm>
            <a:custGeom>
              <a:rect b="b" l="l" r="r" t="t"/>
              <a:pathLst>
                <a:path extrusionOk="0" h="317858" w="431291">
                  <a:moveTo>
                    <a:pt x="431292" y="84877"/>
                  </a:moveTo>
                  <a:cubicBezTo>
                    <a:pt x="429558" y="52883"/>
                    <a:pt x="412680" y="23631"/>
                    <a:pt x="385858" y="6106"/>
                  </a:cubicBezTo>
                  <a:cubicBezTo>
                    <a:pt x="376637" y="-562"/>
                    <a:pt x="364579" y="-1867"/>
                    <a:pt x="354139" y="2676"/>
                  </a:cubicBezTo>
                  <a:lnTo>
                    <a:pt x="354139" y="2676"/>
                  </a:lnTo>
                  <a:lnTo>
                    <a:pt x="0" y="206988"/>
                  </a:lnTo>
                  <a:lnTo>
                    <a:pt x="64579" y="317859"/>
                  </a:lnTo>
                  <a:lnTo>
                    <a:pt x="414338" y="115929"/>
                  </a:lnTo>
                  <a:cubicBezTo>
                    <a:pt x="424720" y="112214"/>
                    <a:pt x="431292" y="101356"/>
                    <a:pt x="431292" y="8487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99" name="Google Shape;99;p13"/>
            <p:cNvSpPr/>
            <p:nvPr/>
          </p:nvSpPr>
          <p:spPr>
            <a:xfrm rot="-1800688">
              <a:off x="7461681" y="3958751"/>
              <a:ext cx="59415" cy="102834"/>
            </a:xfrm>
            <a:custGeom>
              <a:rect b="b" l="l" r="r" t="t"/>
              <a:pathLst>
                <a:path extrusionOk="0" h="128587" w="74294">
                  <a:moveTo>
                    <a:pt x="74295" y="64294"/>
                  </a:moveTo>
                  <a:cubicBezTo>
                    <a:pt x="74295" y="99802"/>
                    <a:pt x="57663" y="128588"/>
                    <a:pt x="37148" y="128588"/>
                  </a:cubicBezTo>
                  <a:cubicBezTo>
                    <a:pt x="16632" y="128588"/>
                    <a:pt x="0" y="99802"/>
                    <a:pt x="0" y="64294"/>
                  </a:cubicBezTo>
                  <a:cubicBezTo>
                    <a:pt x="0" y="28785"/>
                    <a:pt x="16632" y="0"/>
                    <a:pt x="37148" y="0"/>
                  </a:cubicBezTo>
                  <a:cubicBezTo>
                    <a:pt x="57663" y="0"/>
                    <a:pt x="74295" y="28785"/>
                    <a:pt x="74295" y="6429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4"/>
          <p:cNvSpPr txBox="1"/>
          <p:nvPr>
            <p:ph type="ctrTitle"/>
          </p:nvPr>
        </p:nvSpPr>
        <p:spPr>
          <a:xfrm>
            <a:off x="1085850" y="2031025"/>
            <a:ext cx="4676700" cy="1159800"/>
          </a:xfrm>
          <a:prstGeom prst="rect">
            <a:avLst/>
          </a:prstGeom>
        </p:spPr>
        <p:txBody>
          <a:bodyPr anchorCtr="0" anchor="b" bIns="0" lIns="0" spcFirstLastPara="1" rIns="0" wrap="square" tIns="0">
            <a:noAutofit/>
          </a:bodyPr>
          <a:lstStyle/>
          <a:p>
            <a:pPr indent="0" lvl="0" marL="0" rtl="0" algn="l">
              <a:spcBef>
                <a:spcPts val="0"/>
              </a:spcBef>
              <a:spcAft>
                <a:spcPts val="0"/>
              </a:spcAft>
              <a:buNone/>
            </a:pPr>
            <a:r>
              <a:rPr lang="en"/>
              <a:t>Definition and Architecture</a:t>
            </a:r>
            <a:endParaRPr/>
          </a:p>
        </p:txBody>
      </p:sp>
      <p:sp>
        <p:nvSpPr>
          <p:cNvPr id="105" name="Google Shape;105;p14"/>
          <p:cNvSpPr txBox="1"/>
          <p:nvPr/>
        </p:nvSpPr>
        <p:spPr>
          <a:xfrm>
            <a:off x="0" y="1866900"/>
            <a:ext cx="609600" cy="1420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600">
                <a:solidFill>
                  <a:schemeClr val="lt1"/>
                </a:solidFill>
                <a:latin typeface="Barlow"/>
                <a:ea typeface="Barlow"/>
                <a:cs typeface="Barlow"/>
                <a:sym typeface="Barlow"/>
              </a:rPr>
              <a:t>1</a:t>
            </a:r>
            <a:endParaRPr b="1" sz="3600">
              <a:solidFill>
                <a:schemeClr val="lt1"/>
              </a:solidFill>
              <a:latin typeface="Barlow"/>
              <a:ea typeface="Barlow"/>
              <a:cs typeface="Barlow"/>
              <a:sym typeface="Barlow"/>
            </a:endParaRPr>
          </a:p>
        </p:txBody>
      </p:sp>
      <p:grpSp>
        <p:nvGrpSpPr>
          <p:cNvPr id="106" name="Google Shape;106;p14"/>
          <p:cNvGrpSpPr/>
          <p:nvPr/>
        </p:nvGrpSpPr>
        <p:grpSpPr>
          <a:xfrm>
            <a:off x="5435079" y="912423"/>
            <a:ext cx="3239723" cy="3318665"/>
            <a:chOff x="2270525" y="117216"/>
            <a:chExt cx="4650765" cy="4762722"/>
          </a:xfrm>
        </p:grpSpPr>
        <p:sp>
          <p:nvSpPr>
            <p:cNvPr id="107" name="Google Shape;107;p14"/>
            <p:cNvSpPr/>
            <p:nvPr/>
          </p:nvSpPr>
          <p:spPr>
            <a:xfrm>
              <a:off x="2270525" y="2788917"/>
              <a:ext cx="1367464" cy="791146"/>
            </a:xfrm>
            <a:custGeom>
              <a:rect b="b" l="l" r="r" t="t"/>
              <a:pathLst>
                <a:path extrusionOk="0" h="791146" w="1367464">
                  <a:moveTo>
                    <a:pt x="1367464" y="395573"/>
                  </a:moveTo>
                  <a:cubicBezTo>
                    <a:pt x="1367464" y="614042"/>
                    <a:pt x="1061347" y="791146"/>
                    <a:pt x="683732" y="791146"/>
                  </a:cubicBezTo>
                  <a:cubicBezTo>
                    <a:pt x="306117" y="791146"/>
                    <a:pt x="0" y="614042"/>
                    <a:pt x="0" y="395573"/>
                  </a:cubicBezTo>
                  <a:cubicBezTo>
                    <a:pt x="0" y="177104"/>
                    <a:pt x="306117" y="0"/>
                    <a:pt x="683732" y="0"/>
                  </a:cubicBezTo>
                  <a:cubicBezTo>
                    <a:pt x="1061347" y="0"/>
                    <a:pt x="1367464" y="177104"/>
                    <a:pt x="1367464" y="395573"/>
                  </a:cubicBezTo>
                  <a:close/>
                </a:path>
              </a:pathLst>
            </a:custGeom>
            <a:solidFill>
              <a:srgbClr val="D6D8E5">
                <a:alpha val="149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8" name="Google Shape;108;p14"/>
            <p:cNvSpPr/>
            <p:nvPr/>
          </p:nvSpPr>
          <p:spPr>
            <a:xfrm>
              <a:off x="2565006" y="2921600"/>
              <a:ext cx="762723" cy="441198"/>
            </a:xfrm>
            <a:custGeom>
              <a:rect b="b" l="l" r="r" t="t"/>
              <a:pathLst>
                <a:path extrusionOk="0" h="441198" w="762723">
                  <a:moveTo>
                    <a:pt x="762723" y="220599"/>
                  </a:moveTo>
                  <a:cubicBezTo>
                    <a:pt x="762723" y="342432"/>
                    <a:pt x="591982" y="441198"/>
                    <a:pt x="381362" y="441198"/>
                  </a:cubicBezTo>
                  <a:cubicBezTo>
                    <a:pt x="170741" y="441198"/>
                    <a:pt x="0" y="342432"/>
                    <a:pt x="0" y="220599"/>
                  </a:cubicBezTo>
                  <a:cubicBezTo>
                    <a:pt x="0" y="98765"/>
                    <a:pt x="170741" y="0"/>
                    <a:pt x="381362" y="0"/>
                  </a:cubicBezTo>
                  <a:cubicBezTo>
                    <a:pt x="591982" y="0"/>
                    <a:pt x="762723" y="98765"/>
                    <a:pt x="762723" y="220599"/>
                  </a:cubicBezTo>
                  <a:close/>
                </a:path>
              </a:pathLst>
            </a:custGeom>
            <a:solidFill>
              <a:srgbClr val="EDEFF9">
                <a:alpha val="498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09" name="Google Shape;109;p14"/>
            <p:cNvSpPr/>
            <p:nvPr/>
          </p:nvSpPr>
          <p:spPr>
            <a:xfrm>
              <a:off x="2834012" y="3000943"/>
              <a:ext cx="217486" cy="125920"/>
            </a:xfrm>
            <a:custGeom>
              <a:rect b="b" l="l" r="r" t="t"/>
              <a:pathLst>
                <a:path extrusionOk="0" h="125920" w="217486">
                  <a:moveTo>
                    <a:pt x="217486" y="62960"/>
                  </a:moveTo>
                  <a:cubicBezTo>
                    <a:pt x="217486" y="97732"/>
                    <a:pt x="168800" y="125920"/>
                    <a:pt x="108743" y="125920"/>
                  </a:cubicBezTo>
                  <a:cubicBezTo>
                    <a:pt x="48686" y="125920"/>
                    <a:pt x="0" y="97732"/>
                    <a:pt x="0" y="62960"/>
                  </a:cubicBezTo>
                  <a:cubicBezTo>
                    <a:pt x="0" y="28188"/>
                    <a:pt x="48686" y="0"/>
                    <a:pt x="108743" y="0"/>
                  </a:cubicBezTo>
                  <a:cubicBezTo>
                    <a:pt x="168800" y="0"/>
                    <a:pt x="217486" y="28188"/>
                    <a:pt x="217486" y="62960"/>
                  </a:cubicBezTo>
                  <a:close/>
                </a:path>
              </a:pathLst>
            </a:custGeom>
            <a:solidFill>
              <a:srgbClr val="EDEFF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0" name="Google Shape;110;p14"/>
            <p:cNvSpPr/>
            <p:nvPr/>
          </p:nvSpPr>
          <p:spPr>
            <a:xfrm>
              <a:off x="2841806" y="2229228"/>
              <a:ext cx="209121" cy="823531"/>
            </a:xfrm>
            <a:custGeom>
              <a:rect b="b" l="l" r="r" t="t"/>
              <a:pathLst>
                <a:path extrusionOk="0" h="823531" w="209121">
                  <a:moveTo>
                    <a:pt x="0" y="0"/>
                  </a:moveTo>
                  <a:lnTo>
                    <a:pt x="209121" y="0"/>
                  </a:lnTo>
                  <a:lnTo>
                    <a:pt x="209121" y="823532"/>
                  </a:lnTo>
                  <a:lnTo>
                    <a:pt x="0" y="823532"/>
                  </a:lnTo>
                  <a:close/>
                </a:path>
              </a:pathLst>
            </a:custGeom>
            <a:solidFill>
              <a:srgbClr val="EDEFF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1" name="Google Shape;111;p14"/>
            <p:cNvSpPr/>
            <p:nvPr/>
          </p:nvSpPr>
          <p:spPr>
            <a:xfrm>
              <a:off x="2831826" y="2112223"/>
              <a:ext cx="249895" cy="580777"/>
            </a:xfrm>
            <a:custGeom>
              <a:rect b="b" l="l" r="r" t="t"/>
              <a:pathLst>
                <a:path extrusionOk="0" h="580777" w="249895">
                  <a:moveTo>
                    <a:pt x="0" y="107670"/>
                  </a:moveTo>
                  <a:cubicBezTo>
                    <a:pt x="0" y="107670"/>
                    <a:pt x="5703" y="277025"/>
                    <a:pt x="125948" y="580777"/>
                  </a:cubicBezTo>
                  <a:cubicBezTo>
                    <a:pt x="125948" y="580777"/>
                    <a:pt x="237923" y="336175"/>
                    <a:pt x="249520" y="102527"/>
                  </a:cubicBezTo>
                  <a:cubicBezTo>
                    <a:pt x="261117" y="-131122"/>
                    <a:pt x="0" y="107670"/>
                    <a:pt x="0" y="107670"/>
                  </a:cubicBezTo>
                  <a:close/>
                </a:path>
              </a:pathLst>
            </a:custGeom>
            <a:solidFill>
              <a:srgbClr val="FFBC0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2" name="Google Shape;112;p14"/>
            <p:cNvSpPr/>
            <p:nvPr/>
          </p:nvSpPr>
          <p:spPr>
            <a:xfrm>
              <a:off x="2373659" y="1582290"/>
              <a:ext cx="397711" cy="625506"/>
            </a:xfrm>
            <a:custGeom>
              <a:rect b="b" l="l" r="r" t="t"/>
              <a:pathLst>
                <a:path extrusionOk="0" h="625506" w="397711">
                  <a:moveTo>
                    <a:pt x="311306" y="0"/>
                  </a:moveTo>
                  <a:lnTo>
                    <a:pt x="33079" y="271272"/>
                  </a:lnTo>
                  <a:lnTo>
                    <a:pt x="0" y="625507"/>
                  </a:lnTo>
                  <a:lnTo>
                    <a:pt x="336495" y="456438"/>
                  </a:lnTo>
                  <a:lnTo>
                    <a:pt x="397711" y="24384"/>
                  </a:lnTo>
                  <a:lnTo>
                    <a:pt x="311306" y="0"/>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3" name="Google Shape;113;p14"/>
            <p:cNvSpPr/>
            <p:nvPr/>
          </p:nvSpPr>
          <p:spPr>
            <a:xfrm>
              <a:off x="3144177" y="1582290"/>
              <a:ext cx="397710" cy="625506"/>
            </a:xfrm>
            <a:custGeom>
              <a:rect b="b" l="l" r="r" t="t"/>
              <a:pathLst>
                <a:path extrusionOk="0" h="625506" w="397710">
                  <a:moveTo>
                    <a:pt x="86405" y="0"/>
                  </a:moveTo>
                  <a:lnTo>
                    <a:pt x="364537" y="271272"/>
                  </a:lnTo>
                  <a:lnTo>
                    <a:pt x="397711" y="625507"/>
                  </a:lnTo>
                  <a:lnTo>
                    <a:pt x="59980" y="444722"/>
                  </a:lnTo>
                  <a:lnTo>
                    <a:pt x="0" y="24384"/>
                  </a:lnTo>
                  <a:lnTo>
                    <a:pt x="86405" y="0"/>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4" name="Google Shape;114;p14"/>
            <p:cNvSpPr/>
            <p:nvPr/>
          </p:nvSpPr>
          <p:spPr>
            <a:xfrm>
              <a:off x="2815951" y="2102641"/>
              <a:ext cx="276610" cy="160020"/>
            </a:xfrm>
            <a:custGeom>
              <a:rect b="b" l="l" r="r" t="t"/>
              <a:pathLst>
                <a:path extrusionOk="0" h="160020" w="276610">
                  <a:moveTo>
                    <a:pt x="276611" y="80010"/>
                  </a:moveTo>
                  <a:cubicBezTo>
                    <a:pt x="276611" y="124198"/>
                    <a:pt x="214689" y="160020"/>
                    <a:pt x="138305" y="160020"/>
                  </a:cubicBezTo>
                  <a:cubicBezTo>
                    <a:pt x="61921" y="160020"/>
                    <a:pt x="0" y="124198"/>
                    <a:pt x="0" y="80010"/>
                  </a:cubicBezTo>
                  <a:cubicBezTo>
                    <a:pt x="0" y="35822"/>
                    <a:pt x="61921" y="0"/>
                    <a:pt x="138305" y="0"/>
                  </a:cubicBezTo>
                  <a:cubicBezTo>
                    <a:pt x="214689" y="0"/>
                    <a:pt x="276611" y="35822"/>
                    <a:pt x="276611" y="80010"/>
                  </a:cubicBezTo>
                  <a:close/>
                </a:path>
              </a:pathLst>
            </a:custGeom>
            <a:solidFill>
              <a:srgbClr val="42495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5" name="Google Shape;115;p14"/>
            <p:cNvSpPr/>
            <p:nvPr/>
          </p:nvSpPr>
          <p:spPr>
            <a:xfrm>
              <a:off x="2744565" y="2030632"/>
              <a:ext cx="418908" cy="74675"/>
            </a:xfrm>
            <a:custGeom>
              <a:rect b="b" l="l" r="r" t="t"/>
              <a:pathLst>
                <a:path extrusionOk="0" h="74675" w="418908">
                  <a:moveTo>
                    <a:pt x="0" y="72009"/>
                  </a:moveTo>
                  <a:lnTo>
                    <a:pt x="0" y="0"/>
                  </a:lnTo>
                  <a:lnTo>
                    <a:pt x="418908" y="0"/>
                  </a:lnTo>
                  <a:lnTo>
                    <a:pt x="418908" y="74676"/>
                  </a:lnTo>
                  <a:lnTo>
                    <a:pt x="0" y="72009"/>
                  </a:lnTo>
                  <a:close/>
                </a:path>
              </a:pathLst>
            </a:custGeom>
            <a:solidFill>
              <a:srgbClr val="49494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6" name="Google Shape;116;p14"/>
            <p:cNvSpPr/>
            <p:nvPr/>
          </p:nvSpPr>
          <p:spPr>
            <a:xfrm>
              <a:off x="2744565" y="1981197"/>
              <a:ext cx="419383" cy="242697"/>
            </a:xfrm>
            <a:custGeom>
              <a:rect b="b" l="l" r="r" t="t"/>
              <a:pathLst>
                <a:path extrusionOk="0" h="242697" w="419383">
                  <a:moveTo>
                    <a:pt x="419384" y="121348"/>
                  </a:moveTo>
                  <a:cubicBezTo>
                    <a:pt x="419384" y="188367"/>
                    <a:pt x="325501" y="242697"/>
                    <a:pt x="209692" y="242697"/>
                  </a:cubicBezTo>
                  <a:cubicBezTo>
                    <a:pt x="93882" y="242697"/>
                    <a:pt x="0" y="188367"/>
                    <a:pt x="0" y="121348"/>
                  </a:cubicBezTo>
                  <a:cubicBezTo>
                    <a:pt x="0" y="54330"/>
                    <a:pt x="93882" y="0"/>
                    <a:pt x="209692" y="0"/>
                  </a:cubicBezTo>
                  <a:cubicBezTo>
                    <a:pt x="325501" y="0"/>
                    <a:pt x="419384" y="54329"/>
                    <a:pt x="419384" y="121348"/>
                  </a:cubicBezTo>
                  <a:close/>
                </a:path>
              </a:pathLst>
            </a:custGeom>
            <a:solidFill>
              <a:srgbClr val="2B303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7" name="Google Shape;117;p14"/>
            <p:cNvSpPr/>
            <p:nvPr/>
          </p:nvSpPr>
          <p:spPr>
            <a:xfrm>
              <a:off x="2697703" y="1845275"/>
              <a:ext cx="511777" cy="296036"/>
            </a:xfrm>
            <a:custGeom>
              <a:rect b="b" l="l" r="r" t="t"/>
              <a:pathLst>
                <a:path extrusionOk="0" h="296036" w="511777">
                  <a:moveTo>
                    <a:pt x="511777" y="148019"/>
                  </a:moveTo>
                  <a:cubicBezTo>
                    <a:pt x="511777" y="229767"/>
                    <a:pt x="397212" y="296037"/>
                    <a:pt x="255889" y="296037"/>
                  </a:cubicBezTo>
                  <a:cubicBezTo>
                    <a:pt x="114565" y="296037"/>
                    <a:pt x="0" y="229767"/>
                    <a:pt x="0" y="148019"/>
                  </a:cubicBezTo>
                  <a:cubicBezTo>
                    <a:pt x="0" y="66270"/>
                    <a:pt x="114565" y="0"/>
                    <a:pt x="255889" y="0"/>
                  </a:cubicBezTo>
                  <a:cubicBezTo>
                    <a:pt x="397212" y="0"/>
                    <a:pt x="511777" y="66270"/>
                    <a:pt x="511777" y="148019"/>
                  </a:cubicBezTo>
                  <a:close/>
                </a:path>
              </a:pathLst>
            </a:custGeom>
            <a:solidFill>
              <a:srgbClr val="EDEFF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8" name="Google Shape;118;p14"/>
            <p:cNvSpPr/>
            <p:nvPr/>
          </p:nvSpPr>
          <p:spPr>
            <a:xfrm>
              <a:off x="2681484" y="530635"/>
              <a:ext cx="548516" cy="1538895"/>
            </a:xfrm>
            <a:custGeom>
              <a:rect b="b" l="l" r="r" t="t"/>
              <a:pathLst>
                <a:path extrusionOk="0" h="1538895" w="548516">
                  <a:moveTo>
                    <a:pt x="548433" y="1199007"/>
                  </a:moveTo>
                  <a:lnTo>
                    <a:pt x="548433" y="1199007"/>
                  </a:lnTo>
                  <a:cubicBezTo>
                    <a:pt x="548433" y="1210913"/>
                    <a:pt x="548433" y="1222629"/>
                    <a:pt x="548433" y="1233964"/>
                  </a:cubicBezTo>
                  <a:cubicBezTo>
                    <a:pt x="548433" y="1243489"/>
                    <a:pt x="548433" y="1253014"/>
                    <a:pt x="548433" y="1262539"/>
                  </a:cubicBezTo>
                  <a:cubicBezTo>
                    <a:pt x="548433" y="1275398"/>
                    <a:pt x="547767" y="1287685"/>
                    <a:pt x="547292" y="1299686"/>
                  </a:cubicBezTo>
                  <a:cubicBezTo>
                    <a:pt x="547292" y="1314641"/>
                    <a:pt x="546246" y="1328833"/>
                    <a:pt x="545486" y="1342454"/>
                  </a:cubicBezTo>
                  <a:cubicBezTo>
                    <a:pt x="544725" y="1356074"/>
                    <a:pt x="544060" y="1369409"/>
                    <a:pt x="543109" y="1381697"/>
                  </a:cubicBezTo>
                  <a:cubicBezTo>
                    <a:pt x="539212" y="1435513"/>
                    <a:pt x="539307" y="1475137"/>
                    <a:pt x="532653" y="1490662"/>
                  </a:cubicBezTo>
                  <a:cubicBezTo>
                    <a:pt x="496437" y="1575530"/>
                    <a:pt x="373911" y="1528762"/>
                    <a:pt x="313456" y="1498283"/>
                  </a:cubicBezTo>
                  <a:cubicBezTo>
                    <a:pt x="291118" y="1487043"/>
                    <a:pt x="276384" y="1477804"/>
                    <a:pt x="276384" y="1477804"/>
                  </a:cubicBezTo>
                  <a:lnTo>
                    <a:pt x="270871" y="1477804"/>
                  </a:lnTo>
                  <a:cubicBezTo>
                    <a:pt x="270871" y="1477804"/>
                    <a:pt x="253381" y="1487329"/>
                    <a:pt x="227526" y="1497616"/>
                  </a:cubicBezTo>
                  <a:cubicBezTo>
                    <a:pt x="164124" y="1523333"/>
                    <a:pt x="51104" y="1568958"/>
                    <a:pt x="19735" y="1490377"/>
                  </a:cubicBezTo>
                  <a:cubicBezTo>
                    <a:pt x="14127" y="1476280"/>
                    <a:pt x="8519" y="1429703"/>
                    <a:pt x="5097" y="1380935"/>
                  </a:cubicBezTo>
                  <a:cubicBezTo>
                    <a:pt x="4241" y="1368743"/>
                    <a:pt x="3481" y="1355693"/>
                    <a:pt x="2721" y="1341787"/>
                  </a:cubicBezTo>
                  <a:cubicBezTo>
                    <a:pt x="1960" y="1327880"/>
                    <a:pt x="1580" y="1314069"/>
                    <a:pt x="1010" y="1299115"/>
                  </a:cubicBezTo>
                  <a:cubicBezTo>
                    <a:pt x="1010" y="1287208"/>
                    <a:pt x="344" y="1274921"/>
                    <a:pt x="59" y="1262158"/>
                  </a:cubicBezTo>
                  <a:cubicBezTo>
                    <a:pt x="59" y="1252633"/>
                    <a:pt x="59" y="1243108"/>
                    <a:pt x="59" y="1233583"/>
                  </a:cubicBezTo>
                  <a:lnTo>
                    <a:pt x="59" y="1233583"/>
                  </a:lnTo>
                  <a:lnTo>
                    <a:pt x="59" y="1198626"/>
                  </a:lnTo>
                  <a:lnTo>
                    <a:pt x="59" y="1198626"/>
                  </a:lnTo>
                  <a:cubicBezTo>
                    <a:pt x="-1652" y="866299"/>
                    <a:pt x="33518" y="334899"/>
                    <a:pt x="149676" y="108109"/>
                  </a:cubicBezTo>
                  <a:cubicBezTo>
                    <a:pt x="183230" y="42481"/>
                    <a:pt x="223534" y="2381"/>
                    <a:pt x="271727" y="0"/>
                  </a:cubicBezTo>
                  <a:lnTo>
                    <a:pt x="271727" y="0"/>
                  </a:lnTo>
                  <a:lnTo>
                    <a:pt x="277240" y="0"/>
                  </a:lnTo>
                  <a:lnTo>
                    <a:pt x="277240" y="0"/>
                  </a:lnTo>
                  <a:cubicBezTo>
                    <a:pt x="324768" y="2476"/>
                    <a:pt x="365546" y="42386"/>
                    <a:pt x="399196" y="107728"/>
                  </a:cubicBezTo>
                  <a:cubicBezTo>
                    <a:pt x="513737" y="333661"/>
                    <a:pt x="550524" y="862965"/>
                    <a:pt x="548433" y="1199007"/>
                  </a:cubicBezTo>
                  <a:close/>
                </a:path>
              </a:pathLst>
            </a:custGeom>
            <a:solidFill>
              <a:srgbClr val="EDEFF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19" name="Google Shape;119;p14"/>
            <p:cNvSpPr/>
            <p:nvPr/>
          </p:nvSpPr>
          <p:spPr>
            <a:xfrm>
              <a:off x="2858251" y="1222531"/>
              <a:ext cx="193342" cy="193738"/>
            </a:xfrm>
            <a:custGeom>
              <a:rect b="b" l="l" r="r" t="t"/>
              <a:pathLst>
                <a:path extrusionOk="0" h="193738" w="193342">
                  <a:moveTo>
                    <a:pt x="193342" y="96869"/>
                  </a:moveTo>
                  <a:cubicBezTo>
                    <a:pt x="193342" y="150369"/>
                    <a:pt x="150061" y="193739"/>
                    <a:pt x="96671" y="193739"/>
                  </a:cubicBezTo>
                  <a:cubicBezTo>
                    <a:pt x="43281" y="193739"/>
                    <a:pt x="0" y="150369"/>
                    <a:pt x="0" y="96869"/>
                  </a:cubicBezTo>
                  <a:cubicBezTo>
                    <a:pt x="0" y="43370"/>
                    <a:pt x="43281" y="0"/>
                    <a:pt x="96671" y="0"/>
                  </a:cubicBezTo>
                  <a:cubicBezTo>
                    <a:pt x="150061" y="0"/>
                    <a:pt x="193342" y="43370"/>
                    <a:pt x="193342" y="96869"/>
                  </a:cubicBezTo>
                  <a:close/>
                </a:path>
              </a:pathLst>
            </a:custGeom>
            <a:solidFill>
              <a:srgbClr val="2B303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0" name="Google Shape;120;p14"/>
            <p:cNvSpPr/>
            <p:nvPr/>
          </p:nvSpPr>
          <p:spPr>
            <a:xfrm>
              <a:off x="2844088" y="1208338"/>
              <a:ext cx="221668" cy="222122"/>
            </a:xfrm>
            <a:custGeom>
              <a:rect b="b" l="l" r="r" t="t"/>
              <a:pathLst>
                <a:path extrusionOk="0" h="222122" w="221668">
                  <a:moveTo>
                    <a:pt x="110834" y="222123"/>
                  </a:moveTo>
                  <a:cubicBezTo>
                    <a:pt x="49623" y="222123"/>
                    <a:pt x="0" y="172402"/>
                    <a:pt x="0" y="111061"/>
                  </a:cubicBezTo>
                  <a:cubicBezTo>
                    <a:pt x="0" y="49720"/>
                    <a:pt x="49623" y="0"/>
                    <a:pt x="110834" y="0"/>
                  </a:cubicBezTo>
                  <a:cubicBezTo>
                    <a:pt x="172046" y="0"/>
                    <a:pt x="221669" y="49720"/>
                    <a:pt x="221669" y="111061"/>
                  </a:cubicBezTo>
                  <a:cubicBezTo>
                    <a:pt x="221617" y="172374"/>
                    <a:pt x="172025" y="222066"/>
                    <a:pt x="110834" y="222123"/>
                  </a:cubicBezTo>
                  <a:close/>
                  <a:moveTo>
                    <a:pt x="110834" y="28384"/>
                  </a:moveTo>
                  <a:cubicBezTo>
                    <a:pt x="65267" y="28327"/>
                    <a:pt x="28284" y="65303"/>
                    <a:pt x="28231" y="110966"/>
                  </a:cubicBezTo>
                  <a:cubicBezTo>
                    <a:pt x="28179" y="156629"/>
                    <a:pt x="65077" y="193681"/>
                    <a:pt x="110644" y="193738"/>
                  </a:cubicBezTo>
                  <a:cubicBezTo>
                    <a:pt x="156212" y="193796"/>
                    <a:pt x="193195" y="156820"/>
                    <a:pt x="193247" y="111157"/>
                  </a:cubicBezTo>
                  <a:cubicBezTo>
                    <a:pt x="193247" y="111128"/>
                    <a:pt x="193247" y="111090"/>
                    <a:pt x="193247" y="111061"/>
                  </a:cubicBezTo>
                  <a:cubicBezTo>
                    <a:pt x="193195" y="65456"/>
                    <a:pt x="156343" y="28489"/>
                    <a:pt x="110834" y="28384"/>
                  </a:cubicBezTo>
                  <a:close/>
                </a:path>
              </a:pathLst>
            </a:custGeom>
            <a:solidFill>
              <a:srgbClr val="616E8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1" name="Google Shape;121;p14"/>
            <p:cNvSpPr/>
            <p:nvPr/>
          </p:nvSpPr>
          <p:spPr>
            <a:xfrm>
              <a:off x="2858251" y="937733"/>
              <a:ext cx="193342" cy="193738"/>
            </a:xfrm>
            <a:custGeom>
              <a:rect b="b" l="l" r="r" t="t"/>
              <a:pathLst>
                <a:path extrusionOk="0" h="193738" w="193342">
                  <a:moveTo>
                    <a:pt x="193342" y="96869"/>
                  </a:moveTo>
                  <a:cubicBezTo>
                    <a:pt x="193342" y="150369"/>
                    <a:pt x="150061" y="193738"/>
                    <a:pt x="96671" y="193738"/>
                  </a:cubicBezTo>
                  <a:cubicBezTo>
                    <a:pt x="43281" y="193738"/>
                    <a:pt x="0" y="150369"/>
                    <a:pt x="0" y="96869"/>
                  </a:cubicBezTo>
                  <a:cubicBezTo>
                    <a:pt x="0" y="43370"/>
                    <a:pt x="43281" y="0"/>
                    <a:pt x="96671" y="0"/>
                  </a:cubicBezTo>
                  <a:cubicBezTo>
                    <a:pt x="150061" y="0"/>
                    <a:pt x="193342" y="43370"/>
                    <a:pt x="193342" y="96869"/>
                  </a:cubicBezTo>
                  <a:close/>
                </a:path>
              </a:pathLst>
            </a:custGeom>
            <a:solidFill>
              <a:srgbClr val="2B303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2" name="Google Shape;122;p14"/>
            <p:cNvSpPr/>
            <p:nvPr/>
          </p:nvSpPr>
          <p:spPr>
            <a:xfrm>
              <a:off x="2843898" y="923636"/>
              <a:ext cx="221858" cy="222313"/>
            </a:xfrm>
            <a:custGeom>
              <a:rect b="b" l="l" r="r" t="t"/>
              <a:pathLst>
                <a:path extrusionOk="0" h="222313" w="221858">
                  <a:moveTo>
                    <a:pt x="111025" y="222314"/>
                  </a:moveTo>
                  <a:cubicBezTo>
                    <a:pt x="49760" y="222371"/>
                    <a:pt x="52" y="172641"/>
                    <a:pt x="0" y="111252"/>
                  </a:cubicBezTo>
                  <a:cubicBezTo>
                    <a:pt x="-52" y="49861"/>
                    <a:pt x="49570" y="52"/>
                    <a:pt x="110834" y="0"/>
                  </a:cubicBezTo>
                  <a:cubicBezTo>
                    <a:pt x="172062" y="-52"/>
                    <a:pt x="221754" y="49614"/>
                    <a:pt x="221859" y="110966"/>
                  </a:cubicBezTo>
                  <a:cubicBezTo>
                    <a:pt x="221911" y="172374"/>
                    <a:pt x="172305" y="222209"/>
                    <a:pt x="111025" y="222314"/>
                  </a:cubicBezTo>
                  <a:close/>
                  <a:moveTo>
                    <a:pt x="111025" y="28575"/>
                  </a:moveTo>
                  <a:cubicBezTo>
                    <a:pt x="65457" y="28523"/>
                    <a:pt x="28474" y="65496"/>
                    <a:pt x="28422" y="111157"/>
                  </a:cubicBezTo>
                  <a:cubicBezTo>
                    <a:pt x="28369" y="156820"/>
                    <a:pt x="65267" y="193872"/>
                    <a:pt x="110834" y="193929"/>
                  </a:cubicBezTo>
                  <a:cubicBezTo>
                    <a:pt x="156402" y="193986"/>
                    <a:pt x="193385" y="157010"/>
                    <a:pt x="193437" y="111347"/>
                  </a:cubicBezTo>
                  <a:cubicBezTo>
                    <a:pt x="193437" y="111283"/>
                    <a:pt x="193437" y="111221"/>
                    <a:pt x="193437" y="111157"/>
                  </a:cubicBezTo>
                  <a:cubicBezTo>
                    <a:pt x="193490" y="65496"/>
                    <a:pt x="156592" y="28437"/>
                    <a:pt x="111025" y="28385"/>
                  </a:cubicBezTo>
                  <a:close/>
                </a:path>
              </a:pathLst>
            </a:custGeom>
            <a:solidFill>
              <a:srgbClr val="616E8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3" name="Google Shape;123;p14"/>
            <p:cNvSpPr/>
            <p:nvPr/>
          </p:nvSpPr>
          <p:spPr>
            <a:xfrm>
              <a:off x="2680593" y="1921189"/>
              <a:ext cx="549324" cy="167997"/>
            </a:xfrm>
            <a:custGeom>
              <a:rect b="b" l="l" r="r" t="t"/>
              <a:pathLst>
                <a:path extrusionOk="0" h="167997" w="549324">
                  <a:moveTo>
                    <a:pt x="549324" y="0"/>
                  </a:moveTo>
                  <a:cubicBezTo>
                    <a:pt x="549324" y="11906"/>
                    <a:pt x="549324" y="23622"/>
                    <a:pt x="549324" y="35052"/>
                  </a:cubicBezTo>
                  <a:cubicBezTo>
                    <a:pt x="539819" y="66484"/>
                    <a:pt x="513964" y="96583"/>
                    <a:pt x="471949" y="120777"/>
                  </a:cubicBezTo>
                  <a:cubicBezTo>
                    <a:pt x="363016" y="183737"/>
                    <a:pt x="186784" y="183737"/>
                    <a:pt x="77375" y="120777"/>
                  </a:cubicBezTo>
                  <a:cubicBezTo>
                    <a:pt x="35361" y="96393"/>
                    <a:pt x="9601" y="66199"/>
                    <a:pt x="0" y="35052"/>
                  </a:cubicBezTo>
                  <a:lnTo>
                    <a:pt x="0" y="35052"/>
                  </a:lnTo>
                  <a:lnTo>
                    <a:pt x="0" y="95"/>
                  </a:lnTo>
                  <a:cubicBezTo>
                    <a:pt x="9506" y="32099"/>
                    <a:pt x="35170" y="62579"/>
                    <a:pt x="77755" y="87249"/>
                  </a:cubicBezTo>
                  <a:cubicBezTo>
                    <a:pt x="186784" y="150209"/>
                    <a:pt x="363396" y="150209"/>
                    <a:pt x="472329" y="87249"/>
                  </a:cubicBezTo>
                  <a:cubicBezTo>
                    <a:pt x="514059" y="62293"/>
                    <a:pt x="540484" y="31909"/>
                    <a:pt x="549324"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4" name="Google Shape;124;p14"/>
            <p:cNvSpPr/>
            <p:nvPr/>
          </p:nvSpPr>
          <p:spPr>
            <a:xfrm>
              <a:off x="2680308" y="1976244"/>
              <a:ext cx="548753" cy="165782"/>
            </a:xfrm>
            <a:custGeom>
              <a:rect b="b" l="l" r="r" t="t"/>
              <a:pathLst>
                <a:path extrusionOk="0" h="165782" w="548753">
                  <a:moveTo>
                    <a:pt x="548754" y="381"/>
                  </a:moveTo>
                  <a:cubicBezTo>
                    <a:pt x="548754" y="13145"/>
                    <a:pt x="548088" y="25527"/>
                    <a:pt x="547613" y="37433"/>
                  </a:cubicBezTo>
                  <a:cubicBezTo>
                    <a:pt x="536967" y="67151"/>
                    <a:pt x="511682" y="95441"/>
                    <a:pt x="471569" y="118491"/>
                  </a:cubicBezTo>
                  <a:cubicBezTo>
                    <a:pt x="362636" y="181546"/>
                    <a:pt x="186403" y="181546"/>
                    <a:pt x="76995" y="118491"/>
                  </a:cubicBezTo>
                  <a:cubicBezTo>
                    <a:pt x="36976" y="95250"/>
                    <a:pt x="11692" y="66770"/>
                    <a:pt x="951" y="36862"/>
                  </a:cubicBezTo>
                  <a:cubicBezTo>
                    <a:pt x="951" y="24955"/>
                    <a:pt x="285" y="12668"/>
                    <a:pt x="0" y="0"/>
                  </a:cubicBezTo>
                  <a:cubicBezTo>
                    <a:pt x="9506" y="31051"/>
                    <a:pt x="35456" y="60579"/>
                    <a:pt x="76900" y="84582"/>
                  </a:cubicBezTo>
                  <a:cubicBezTo>
                    <a:pt x="185928" y="147638"/>
                    <a:pt x="362541" y="147638"/>
                    <a:pt x="471474" y="84582"/>
                  </a:cubicBezTo>
                  <a:cubicBezTo>
                    <a:pt x="513108" y="60674"/>
                    <a:pt x="538773" y="31242"/>
                    <a:pt x="548754" y="381"/>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5" name="Google Shape;125;p14"/>
            <p:cNvSpPr/>
            <p:nvPr/>
          </p:nvSpPr>
          <p:spPr>
            <a:xfrm>
              <a:off x="2683349" y="1877470"/>
              <a:ext cx="542765" cy="158087"/>
            </a:xfrm>
            <a:custGeom>
              <a:rect b="b" l="l" r="r" t="t"/>
              <a:pathLst>
                <a:path extrusionOk="0" h="158087" w="542765">
                  <a:moveTo>
                    <a:pt x="542765" y="762"/>
                  </a:moveTo>
                  <a:cubicBezTo>
                    <a:pt x="531264" y="28670"/>
                    <a:pt x="506549" y="55245"/>
                    <a:pt x="468812" y="76962"/>
                  </a:cubicBezTo>
                  <a:cubicBezTo>
                    <a:pt x="359879" y="139922"/>
                    <a:pt x="183647" y="139922"/>
                    <a:pt x="74238" y="76962"/>
                  </a:cubicBezTo>
                  <a:cubicBezTo>
                    <a:pt x="36216" y="54864"/>
                    <a:pt x="11502" y="28194"/>
                    <a:pt x="0" y="0"/>
                  </a:cubicBezTo>
                  <a:cubicBezTo>
                    <a:pt x="760" y="13906"/>
                    <a:pt x="1521" y="26956"/>
                    <a:pt x="2376" y="39148"/>
                  </a:cubicBezTo>
                  <a:cubicBezTo>
                    <a:pt x="14639" y="65437"/>
                    <a:pt x="38592" y="90202"/>
                    <a:pt x="74238" y="110871"/>
                  </a:cubicBezTo>
                  <a:cubicBezTo>
                    <a:pt x="120732" y="136255"/>
                    <a:pt x="172028" y="151571"/>
                    <a:pt x="224806" y="155829"/>
                  </a:cubicBezTo>
                  <a:cubicBezTo>
                    <a:pt x="253246" y="158601"/>
                    <a:pt x="281876" y="158820"/>
                    <a:pt x="310355" y="156496"/>
                  </a:cubicBezTo>
                  <a:cubicBezTo>
                    <a:pt x="365732" y="152991"/>
                    <a:pt x="419677" y="137417"/>
                    <a:pt x="468432" y="110871"/>
                  </a:cubicBezTo>
                  <a:cubicBezTo>
                    <a:pt x="503793" y="90392"/>
                    <a:pt x="527652" y="65913"/>
                    <a:pt x="540009" y="3991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6" name="Google Shape;126;p14"/>
            <p:cNvSpPr/>
            <p:nvPr/>
          </p:nvSpPr>
          <p:spPr>
            <a:xfrm>
              <a:off x="2829449" y="530444"/>
              <a:ext cx="249519" cy="126863"/>
            </a:xfrm>
            <a:custGeom>
              <a:rect b="b" l="l" r="r" t="t"/>
              <a:pathLst>
                <a:path extrusionOk="0" h="126863" w="249519">
                  <a:moveTo>
                    <a:pt x="249520" y="108109"/>
                  </a:moveTo>
                  <a:cubicBezTo>
                    <a:pt x="168218" y="133115"/>
                    <a:pt x="81302" y="133115"/>
                    <a:pt x="0" y="108109"/>
                  </a:cubicBezTo>
                  <a:cubicBezTo>
                    <a:pt x="33555" y="42481"/>
                    <a:pt x="73858" y="2381"/>
                    <a:pt x="122051" y="0"/>
                  </a:cubicBezTo>
                  <a:lnTo>
                    <a:pt x="122051" y="0"/>
                  </a:lnTo>
                  <a:lnTo>
                    <a:pt x="127564" y="0"/>
                  </a:lnTo>
                  <a:lnTo>
                    <a:pt x="127564" y="0"/>
                  </a:lnTo>
                  <a:cubicBezTo>
                    <a:pt x="175567" y="2857"/>
                    <a:pt x="215870" y="42767"/>
                    <a:pt x="249520" y="10810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27" name="Google Shape;127;p14"/>
            <p:cNvSpPr/>
            <p:nvPr/>
          </p:nvSpPr>
          <p:spPr>
            <a:xfrm>
              <a:off x="2934010" y="1583052"/>
              <a:ext cx="47432" cy="623982"/>
            </a:xfrm>
            <a:custGeom>
              <a:rect b="b" l="l" r="r" t="t"/>
              <a:pathLst>
                <a:path extrusionOk="0" h="623982" w="47432">
                  <a:moveTo>
                    <a:pt x="0" y="0"/>
                  </a:moveTo>
                  <a:lnTo>
                    <a:pt x="47433" y="0"/>
                  </a:lnTo>
                  <a:lnTo>
                    <a:pt x="47433" y="623983"/>
                  </a:lnTo>
                  <a:lnTo>
                    <a:pt x="0" y="623983"/>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128" name="Google Shape;128;p14"/>
            <p:cNvGrpSpPr/>
            <p:nvPr/>
          </p:nvGrpSpPr>
          <p:grpSpPr>
            <a:xfrm>
              <a:off x="4031993" y="117216"/>
              <a:ext cx="2889297" cy="3901793"/>
              <a:chOff x="5533368" y="1047716"/>
              <a:chExt cx="2889297" cy="3901793"/>
            </a:xfrm>
          </p:grpSpPr>
          <p:sp>
            <p:nvSpPr>
              <p:cNvPr id="129" name="Google Shape;129;p14"/>
              <p:cNvSpPr/>
              <p:nvPr/>
            </p:nvSpPr>
            <p:spPr>
              <a:xfrm>
                <a:off x="6153722" y="4072604"/>
                <a:ext cx="1090544" cy="630910"/>
              </a:xfrm>
              <a:custGeom>
                <a:rect b="b" l="l" r="r" t="t"/>
                <a:pathLst>
                  <a:path extrusionOk="0" h="630910" w="1090544">
                    <a:moveTo>
                      <a:pt x="578197" y="615410"/>
                    </a:moveTo>
                    <a:lnTo>
                      <a:pt x="26877" y="296418"/>
                    </a:lnTo>
                    <a:cubicBezTo>
                      <a:pt x="-12951" y="273367"/>
                      <a:pt x="-7913" y="233172"/>
                      <a:pt x="37998" y="206597"/>
                    </a:cubicBezTo>
                    <a:lnTo>
                      <a:pt x="395216" y="0"/>
                    </a:lnTo>
                    <a:lnTo>
                      <a:pt x="1090545" y="402241"/>
                    </a:lnTo>
                    <a:lnTo>
                      <a:pt x="733327" y="608933"/>
                    </a:lnTo>
                    <a:cubicBezTo>
                      <a:pt x="687320" y="635508"/>
                      <a:pt x="617930" y="638365"/>
                      <a:pt x="578197" y="615410"/>
                    </a:cubicBezTo>
                    <a:close/>
                  </a:path>
                </a:pathLst>
              </a:custGeom>
              <a:solidFill>
                <a:srgbClr val="D6D8E5">
                  <a:alpha val="400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0" name="Google Shape;130;p14"/>
              <p:cNvSpPr/>
              <p:nvPr/>
            </p:nvSpPr>
            <p:spPr>
              <a:xfrm>
                <a:off x="6193969" y="4048886"/>
                <a:ext cx="1090601" cy="630901"/>
              </a:xfrm>
              <a:custGeom>
                <a:rect b="b" l="l" r="r" t="t"/>
                <a:pathLst>
                  <a:path extrusionOk="0" h="630901" w="1090601">
                    <a:moveTo>
                      <a:pt x="578158" y="615410"/>
                    </a:moveTo>
                    <a:lnTo>
                      <a:pt x="26838" y="296323"/>
                    </a:lnTo>
                    <a:cubicBezTo>
                      <a:pt x="-12895" y="273368"/>
                      <a:pt x="-7952" y="233172"/>
                      <a:pt x="37960" y="206597"/>
                    </a:cubicBezTo>
                    <a:lnTo>
                      <a:pt x="395272" y="0"/>
                    </a:lnTo>
                    <a:lnTo>
                      <a:pt x="1090601" y="402241"/>
                    </a:lnTo>
                    <a:lnTo>
                      <a:pt x="733764" y="608838"/>
                    </a:lnTo>
                    <a:cubicBezTo>
                      <a:pt x="687377" y="635508"/>
                      <a:pt x="617891" y="638366"/>
                      <a:pt x="578158" y="615410"/>
                    </a:cubicBez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1" name="Google Shape;131;p14"/>
              <p:cNvSpPr/>
              <p:nvPr/>
            </p:nvSpPr>
            <p:spPr>
              <a:xfrm>
                <a:off x="7252346" y="4430077"/>
                <a:ext cx="32128" cy="21050"/>
              </a:xfrm>
              <a:custGeom>
                <a:rect b="b" l="l" r="r" t="t"/>
                <a:pathLst>
                  <a:path extrusionOk="0" h="21050" w="32128">
                    <a:moveTo>
                      <a:pt x="32129" y="21050"/>
                    </a:moveTo>
                    <a:lnTo>
                      <a:pt x="32129" y="0"/>
                    </a:lnTo>
                    <a:lnTo>
                      <a:pt x="0" y="18574"/>
                    </a:lnTo>
                    <a:lnTo>
                      <a:pt x="32129" y="21050"/>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2" name="Google Shape;132;p14"/>
              <p:cNvSpPr/>
              <p:nvPr/>
            </p:nvSpPr>
            <p:spPr>
              <a:xfrm>
                <a:off x="6193906" y="4285773"/>
                <a:ext cx="32984" cy="21431"/>
              </a:xfrm>
              <a:custGeom>
                <a:rect b="b" l="l" r="r" t="t"/>
                <a:pathLst>
                  <a:path extrusionOk="0" h="21431" w="32984">
                    <a:moveTo>
                      <a:pt x="0" y="21431"/>
                    </a:moveTo>
                    <a:lnTo>
                      <a:pt x="0" y="0"/>
                    </a:lnTo>
                    <a:lnTo>
                      <a:pt x="32984" y="13716"/>
                    </a:lnTo>
                    <a:lnTo>
                      <a:pt x="0" y="21431"/>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3" name="Google Shape;133;p14"/>
              <p:cNvSpPr/>
              <p:nvPr/>
            </p:nvSpPr>
            <p:spPr>
              <a:xfrm>
                <a:off x="6193969" y="4027741"/>
                <a:ext cx="1090601" cy="630949"/>
              </a:xfrm>
              <a:custGeom>
                <a:rect b="b" l="l" r="r" t="t"/>
                <a:pathLst>
                  <a:path extrusionOk="0" h="630949" w="1090601">
                    <a:moveTo>
                      <a:pt x="578158" y="615410"/>
                    </a:moveTo>
                    <a:lnTo>
                      <a:pt x="26838" y="296418"/>
                    </a:lnTo>
                    <a:cubicBezTo>
                      <a:pt x="-12895" y="273368"/>
                      <a:pt x="-7952" y="233267"/>
                      <a:pt x="37960" y="206693"/>
                    </a:cubicBezTo>
                    <a:lnTo>
                      <a:pt x="395272" y="0"/>
                    </a:lnTo>
                    <a:lnTo>
                      <a:pt x="1090601" y="402336"/>
                    </a:lnTo>
                    <a:lnTo>
                      <a:pt x="733764" y="608934"/>
                    </a:lnTo>
                    <a:cubicBezTo>
                      <a:pt x="687377" y="635508"/>
                      <a:pt x="617891" y="638461"/>
                      <a:pt x="578158" y="615410"/>
                    </a:cubicBezTo>
                    <a:close/>
                  </a:path>
                </a:pathLst>
              </a:custGeom>
              <a:solidFill>
                <a:srgbClr val="D6D8E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4" name="Google Shape;134;p14"/>
              <p:cNvSpPr/>
              <p:nvPr/>
            </p:nvSpPr>
            <p:spPr>
              <a:xfrm>
                <a:off x="6504927" y="3742563"/>
                <a:ext cx="779547" cy="687514"/>
              </a:xfrm>
              <a:custGeom>
                <a:rect b="b" l="l" r="r" t="t"/>
                <a:pathLst>
                  <a:path extrusionOk="0" h="687514" w="779547">
                    <a:moveTo>
                      <a:pt x="86025" y="286131"/>
                    </a:moveTo>
                    <a:lnTo>
                      <a:pt x="0" y="0"/>
                    </a:lnTo>
                    <a:lnTo>
                      <a:pt x="702933" y="404050"/>
                    </a:lnTo>
                    <a:lnTo>
                      <a:pt x="779548" y="687514"/>
                    </a:lnTo>
                    <a:lnTo>
                      <a:pt x="86025" y="286131"/>
                    </a:lnTo>
                    <a:close/>
                  </a:path>
                </a:pathLst>
              </a:custGeom>
              <a:solidFill>
                <a:srgbClr val="9EA1A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5" name="Google Shape;135;p14"/>
              <p:cNvSpPr/>
              <p:nvPr/>
            </p:nvSpPr>
            <p:spPr>
              <a:xfrm>
                <a:off x="7254152" y="4405788"/>
                <a:ext cx="30322" cy="36004"/>
              </a:xfrm>
              <a:custGeom>
                <a:rect b="b" l="l" r="r" t="t"/>
                <a:pathLst>
                  <a:path extrusionOk="0" h="36004" w="30322">
                    <a:moveTo>
                      <a:pt x="9981" y="36004"/>
                    </a:moveTo>
                    <a:lnTo>
                      <a:pt x="30323" y="24289"/>
                    </a:lnTo>
                    <a:lnTo>
                      <a:pt x="0" y="0"/>
                    </a:lnTo>
                    <a:close/>
                  </a:path>
                </a:pathLst>
              </a:custGeom>
              <a:solidFill>
                <a:srgbClr val="9EA1A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6" name="Google Shape;136;p14"/>
              <p:cNvSpPr/>
              <p:nvPr/>
            </p:nvSpPr>
            <p:spPr>
              <a:xfrm>
                <a:off x="6482779" y="3753326"/>
                <a:ext cx="781258" cy="688466"/>
              </a:xfrm>
              <a:custGeom>
                <a:rect b="b" l="l" r="r" t="t"/>
                <a:pathLst>
                  <a:path extrusionOk="0" h="688466" w="781258">
                    <a:moveTo>
                      <a:pt x="86025" y="286131"/>
                    </a:moveTo>
                    <a:lnTo>
                      <a:pt x="0" y="0"/>
                    </a:lnTo>
                    <a:lnTo>
                      <a:pt x="702933" y="404051"/>
                    </a:lnTo>
                    <a:lnTo>
                      <a:pt x="781259" y="688467"/>
                    </a:lnTo>
                    <a:lnTo>
                      <a:pt x="86025" y="286131"/>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7" name="Google Shape;137;p14"/>
              <p:cNvSpPr/>
              <p:nvPr/>
            </p:nvSpPr>
            <p:spPr>
              <a:xfrm>
                <a:off x="5563120" y="1047716"/>
                <a:ext cx="2859545" cy="3884751"/>
              </a:xfrm>
              <a:custGeom>
                <a:rect b="b" l="l" r="r" t="t"/>
                <a:pathLst>
                  <a:path extrusionOk="0" h="3884751" w="2859545">
                    <a:moveTo>
                      <a:pt x="2790441" y="3876709"/>
                    </a:moveTo>
                    <a:lnTo>
                      <a:pt x="69105" y="2302131"/>
                    </a:lnTo>
                    <a:cubicBezTo>
                      <a:pt x="31083" y="2280033"/>
                      <a:pt x="0" y="2220787"/>
                      <a:pt x="0" y="2169829"/>
                    </a:cubicBezTo>
                    <a:lnTo>
                      <a:pt x="0" y="60708"/>
                    </a:lnTo>
                    <a:cubicBezTo>
                      <a:pt x="0" y="9654"/>
                      <a:pt x="30988" y="-13778"/>
                      <a:pt x="69105" y="8320"/>
                    </a:cubicBezTo>
                    <a:lnTo>
                      <a:pt x="2790441" y="1582517"/>
                    </a:lnTo>
                    <a:cubicBezTo>
                      <a:pt x="2828463" y="1604615"/>
                      <a:pt x="2859546" y="1663861"/>
                      <a:pt x="2859546" y="1714819"/>
                    </a:cubicBezTo>
                    <a:lnTo>
                      <a:pt x="2859546" y="3823940"/>
                    </a:lnTo>
                    <a:cubicBezTo>
                      <a:pt x="2859261" y="3874899"/>
                      <a:pt x="2828463" y="3898330"/>
                      <a:pt x="2790441" y="3876709"/>
                    </a:cubicBezTo>
                    <a:close/>
                  </a:path>
                </a:pathLst>
              </a:custGeom>
              <a:solidFill>
                <a:srgbClr val="C4C7D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8" name="Google Shape;138;p14"/>
              <p:cNvSpPr/>
              <p:nvPr/>
            </p:nvSpPr>
            <p:spPr>
              <a:xfrm>
                <a:off x="8367249" y="4838795"/>
                <a:ext cx="30132" cy="106965"/>
              </a:xfrm>
              <a:custGeom>
                <a:rect b="b" l="l" r="r" t="t"/>
                <a:pathLst>
                  <a:path extrusionOk="0" h="106965" w="30132">
                    <a:moveTo>
                      <a:pt x="0" y="106966"/>
                    </a:moveTo>
                    <a:lnTo>
                      <a:pt x="30132" y="89535"/>
                    </a:lnTo>
                    <a:lnTo>
                      <a:pt x="17110" y="0"/>
                    </a:lnTo>
                    <a:lnTo>
                      <a:pt x="0" y="106966"/>
                    </a:lnTo>
                    <a:close/>
                  </a:path>
                </a:pathLst>
              </a:custGeom>
              <a:solidFill>
                <a:srgbClr val="C4C7D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39" name="Google Shape;139;p14"/>
              <p:cNvSpPr/>
              <p:nvPr/>
            </p:nvSpPr>
            <p:spPr>
              <a:xfrm>
                <a:off x="5558272" y="1051845"/>
                <a:ext cx="72337" cy="31155"/>
              </a:xfrm>
              <a:custGeom>
                <a:rect b="b" l="l" r="r" t="t"/>
                <a:pathLst>
                  <a:path extrusionOk="0" h="31155" w="72337">
                    <a:moveTo>
                      <a:pt x="0" y="17240"/>
                    </a:moveTo>
                    <a:lnTo>
                      <a:pt x="29657" y="0"/>
                    </a:lnTo>
                    <a:lnTo>
                      <a:pt x="72337" y="24479"/>
                    </a:lnTo>
                    <a:cubicBezTo>
                      <a:pt x="72337" y="24479"/>
                      <a:pt x="26901" y="31433"/>
                      <a:pt x="25760" y="31147"/>
                    </a:cubicBezTo>
                    <a:cubicBezTo>
                      <a:pt x="24619" y="30861"/>
                      <a:pt x="0" y="17240"/>
                      <a:pt x="0" y="17240"/>
                    </a:cubicBez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0" name="Google Shape;140;p14"/>
              <p:cNvSpPr/>
              <p:nvPr/>
            </p:nvSpPr>
            <p:spPr>
              <a:xfrm>
                <a:off x="5538216" y="1062192"/>
                <a:ext cx="2859165" cy="3884558"/>
              </a:xfrm>
              <a:custGeom>
                <a:rect b="b" l="l" r="r" t="t"/>
                <a:pathLst>
                  <a:path extrusionOk="0" h="3884558" w="2859165">
                    <a:moveTo>
                      <a:pt x="2790061" y="3876234"/>
                    </a:moveTo>
                    <a:lnTo>
                      <a:pt x="69105" y="2302037"/>
                    </a:lnTo>
                    <a:cubicBezTo>
                      <a:pt x="31083" y="2279939"/>
                      <a:pt x="0" y="2220789"/>
                      <a:pt x="0" y="2169735"/>
                    </a:cubicBezTo>
                    <a:lnTo>
                      <a:pt x="0" y="60614"/>
                    </a:lnTo>
                    <a:cubicBezTo>
                      <a:pt x="0" y="9655"/>
                      <a:pt x="30893" y="-13776"/>
                      <a:pt x="69105" y="8322"/>
                    </a:cubicBezTo>
                    <a:lnTo>
                      <a:pt x="2790061" y="1582519"/>
                    </a:lnTo>
                    <a:cubicBezTo>
                      <a:pt x="2828083" y="1604617"/>
                      <a:pt x="2859166" y="1663862"/>
                      <a:pt x="2859166" y="1714821"/>
                    </a:cubicBezTo>
                    <a:lnTo>
                      <a:pt x="2859166" y="3824132"/>
                    </a:lnTo>
                    <a:cubicBezTo>
                      <a:pt x="2859166" y="3874900"/>
                      <a:pt x="2828273" y="3898332"/>
                      <a:pt x="2790061" y="3876234"/>
                    </a:cubicBezTo>
                    <a:close/>
                  </a:path>
                </a:pathLst>
              </a:custGeom>
              <a:solidFill>
                <a:srgbClr val="E4E7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1" name="Google Shape;141;p14"/>
              <p:cNvSpPr/>
              <p:nvPr/>
            </p:nvSpPr>
            <p:spPr>
              <a:xfrm>
                <a:off x="5533368" y="1064955"/>
                <a:ext cx="2859260" cy="3884554"/>
              </a:xfrm>
              <a:custGeom>
                <a:rect b="b" l="l" r="r" t="t"/>
                <a:pathLst>
                  <a:path extrusionOk="0" h="3884554" w="2859260">
                    <a:moveTo>
                      <a:pt x="2790156" y="3876234"/>
                    </a:moveTo>
                    <a:lnTo>
                      <a:pt x="69105" y="2302037"/>
                    </a:lnTo>
                    <a:cubicBezTo>
                      <a:pt x="31083" y="2279939"/>
                      <a:pt x="0" y="2220694"/>
                      <a:pt x="0" y="2169735"/>
                    </a:cubicBezTo>
                    <a:lnTo>
                      <a:pt x="0" y="60614"/>
                    </a:lnTo>
                    <a:cubicBezTo>
                      <a:pt x="0" y="9655"/>
                      <a:pt x="30988" y="-13776"/>
                      <a:pt x="69105" y="8322"/>
                    </a:cubicBezTo>
                    <a:lnTo>
                      <a:pt x="2790156" y="1582995"/>
                    </a:lnTo>
                    <a:cubicBezTo>
                      <a:pt x="2828178" y="1604998"/>
                      <a:pt x="2859261" y="1664243"/>
                      <a:pt x="2859261" y="1715297"/>
                    </a:cubicBezTo>
                    <a:lnTo>
                      <a:pt x="2859261" y="3823847"/>
                    </a:lnTo>
                    <a:cubicBezTo>
                      <a:pt x="2859261" y="3874900"/>
                      <a:pt x="2828273" y="3898332"/>
                      <a:pt x="2790156" y="3876234"/>
                    </a:cubicBezTo>
                    <a:close/>
                  </a:path>
                </a:pathLst>
              </a:custGeom>
              <a:solidFill>
                <a:srgbClr val="D6D8E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2" name="Google Shape;142;p14"/>
              <p:cNvSpPr/>
              <p:nvPr/>
            </p:nvSpPr>
            <p:spPr>
              <a:xfrm>
                <a:off x="5568443" y="1110406"/>
                <a:ext cx="2788159" cy="3702480"/>
              </a:xfrm>
              <a:custGeom>
                <a:rect b="b" l="l" r="r" t="t"/>
                <a:pathLst>
                  <a:path extrusionOk="0" h="3702480" w="2788159">
                    <a:moveTo>
                      <a:pt x="2786734" y="3702481"/>
                    </a:moveTo>
                    <a:lnTo>
                      <a:pt x="0" y="2089993"/>
                    </a:lnTo>
                    <a:lnTo>
                      <a:pt x="951" y="23640"/>
                    </a:lnTo>
                    <a:cubicBezTo>
                      <a:pt x="951" y="2494"/>
                      <a:pt x="15779" y="-6078"/>
                      <a:pt x="34030" y="4590"/>
                    </a:cubicBezTo>
                    <a:lnTo>
                      <a:pt x="2755080" y="1578691"/>
                    </a:lnTo>
                    <a:cubicBezTo>
                      <a:pt x="2774529" y="1591407"/>
                      <a:pt x="2786800" y="1612610"/>
                      <a:pt x="2788160" y="1635841"/>
                    </a:cubicBezTo>
                    <a:close/>
                  </a:path>
                </a:pathLst>
              </a:custGeom>
              <a:solidFill>
                <a:srgbClr val="FFFF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3" name="Google Shape;143;p14"/>
              <p:cNvSpPr/>
              <p:nvPr/>
            </p:nvSpPr>
            <p:spPr>
              <a:xfrm>
                <a:off x="5762166" y="1403396"/>
                <a:ext cx="919754" cy="618313"/>
              </a:xfrm>
              <a:custGeom>
                <a:rect b="b" l="l" r="r" t="t"/>
                <a:pathLst>
                  <a:path extrusionOk="0" h="618313" w="919754">
                    <a:moveTo>
                      <a:pt x="906256" y="616665"/>
                    </a:moveTo>
                    <a:lnTo>
                      <a:pt x="13498" y="100220"/>
                    </a:lnTo>
                    <a:cubicBezTo>
                      <a:pt x="5142" y="94185"/>
                      <a:pt x="133" y="84538"/>
                      <a:pt x="0" y="74217"/>
                    </a:cubicBezTo>
                    <a:lnTo>
                      <a:pt x="0" y="11828"/>
                    </a:lnTo>
                    <a:cubicBezTo>
                      <a:pt x="0" y="2303"/>
                      <a:pt x="5988" y="-2745"/>
                      <a:pt x="13498" y="1541"/>
                    </a:cubicBezTo>
                    <a:lnTo>
                      <a:pt x="906256" y="517986"/>
                    </a:lnTo>
                    <a:cubicBezTo>
                      <a:pt x="914574" y="524052"/>
                      <a:pt x="919574" y="533680"/>
                      <a:pt x="919754" y="543990"/>
                    </a:cubicBezTo>
                    <a:lnTo>
                      <a:pt x="919754" y="606378"/>
                    </a:lnTo>
                    <a:cubicBezTo>
                      <a:pt x="919754" y="616380"/>
                      <a:pt x="913671" y="621047"/>
                      <a:pt x="906256" y="616665"/>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4" name="Google Shape;144;p14"/>
              <p:cNvSpPr/>
              <p:nvPr/>
            </p:nvSpPr>
            <p:spPr>
              <a:xfrm>
                <a:off x="5766158" y="1584712"/>
                <a:ext cx="686298" cy="451951"/>
              </a:xfrm>
              <a:custGeom>
                <a:rect b="b" l="l" r="r" t="t"/>
                <a:pathLst>
                  <a:path extrusionOk="0" h="451951" w="686298">
                    <a:moveTo>
                      <a:pt x="672991" y="450304"/>
                    </a:moveTo>
                    <a:lnTo>
                      <a:pt x="13593" y="68827"/>
                    </a:lnTo>
                    <a:cubicBezTo>
                      <a:pt x="5199" y="62853"/>
                      <a:pt x="152" y="53231"/>
                      <a:pt x="0" y="42919"/>
                    </a:cubicBezTo>
                    <a:lnTo>
                      <a:pt x="0" y="11868"/>
                    </a:lnTo>
                    <a:cubicBezTo>
                      <a:pt x="0" y="2343"/>
                      <a:pt x="6084" y="-2801"/>
                      <a:pt x="13593" y="1581"/>
                    </a:cubicBezTo>
                    <a:lnTo>
                      <a:pt x="672991" y="383057"/>
                    </a:lnTo>
                    <a:cubicBezTo>
                      <a:pt x="681261" y="389103"/>
                      <a:pt x="686194" y="398708"/>
                      <a:pt x="686299" y="408965"/>
                    </a:cubicBezTo>
                    <a:lnTo>
                      <a:pt x="686299" y="440017"/>
                    </a:lnTo>
                    <a:cubicBezTo>
                      <a:pt x="686299" y="450018"/>
                      <a:pt x="680405" y="454685"/>
                      <a:pt x="672991" y="450304"/>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5" name="Google Shape;145;p14"/>
              <p:cNvSpPr/>
              <p:nvPr/>
            </p:nvSpPr>
            <p:spPr>
              <a:xfrm>
                <a:off x="5766158" y="1702632"/>
                <a:ext cx="686488" cy="451759"/>
              </a:xfrm>
              <a:custGeom>
                <a:rect b="b" l="l" r="r" t="t"/>
                <a:pathLst>
                  <a:path extrusionOk="0" h="451759" w="686488">
                    <a:moveTo>
                      <a:pt x="672991" y="450018"/>
                    </a:moveTo>
                    <a:lnTo>
                      <a:pt x="13593" y="69018"/>
                    </a:lnTo>
                    <a:cubicBezTo>
                      <a:pt x="5199" y="63044"/>
                      <a:pt x="152" y="53422"/>
                      <a:pt x="0" y="43110"/>
                    </a:cubicBezTo>
                    <a:lnTo>
                      <a:pt x="0" y="11868"/>
                    </a:lnTo>
                    <a:cubicBezTo>
                      <a:pt x="0" y="2343"/>
                      <a:pt x="6084" y="-2801"/>
                      <a:pt x="13593" y="1581"/>
                    </a:cubicBezTo>
                    <a:lnTo>
                      <a:pt x="672991" y="383343"/>
                    </a:lnTo>
                    <a:cubicBezTo>
                      <a:pt x="681337" y="389344"/>
                      <a:pt x="686337" y="398964"/>
                      <a:pt x="686489" y="409251"/>
                    </a:cubicBezTo>
                    <a:lnTo>
                      <a:pt x="686489" y="440302"/>
                    </a:lnTo>
                    <a:cubicBezTo>
                      <a:pt x="686299" y="450018"/>
                      <a:pt x="680405" y="454495"/>
                      <a:pt x="672991" y="450018"/>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6" name="Google Shape;146;p14"/>
              <p:cNvSpPr/>
              <p:nvPr/>
            </p:nvSpPr>
            <p:spPr>
              <a:xfrm>
                <a:off x="5766158" y="1820170"/>
                <a:ext cx="562156" cy="379997"/>
              </a:xfrm>
              <a:custGeom>
                <a:rect b="b" l="l" r="r" t="t"/>
                <a:pathLst>
                  <a:path extrusionOk="0" h="379997" w="562156">
                    <a:moveTo>
                      <a:pt x="548564" y="378390"/>
                    </a:moveTo>
                    <a:lnTo>
                      <a:pt x="13593" y="68827"/>
                    </a:lnTo>
                    <a:cubicBezTo>
                      <a:pt x="5199" y="62853"/>
                      <a:pt x="152" y="53231"/>
                      <a:pt x="0" y="42919"/>
                    </a:cubicBezTo>
                    <a:lnTo>
                      <a:pt x="0" y="11868"/>
                    </a:lnTo>
                    <a:cubicBezTo>
                      <a:pt x="0" y="2343"/>
                      <a:pt x="6084" y="-2801"/>
                      <a:pt x="13593" y="1581"/>
                    </a:cubicBezTo>
                    <a:lnTo>
                      <a:pt x="548564" y="311048"/>
                    </a:lnTo>
                    <a:cubicBezTo>
                      <a:pt x="556948" y="317077"/>
                      <a:pt x="561985" y="326717"/>
                      <a:pt x="562157" y="337051"/>
                    </a:cubicBezTo>
                    <a:lnTo>
                      <a:pt x="562157" y="368103"/>
                    </a:lnTo>
                    <a:cubicBezTo>
                      <a:pt x="562157" y="378104"/>
                      <a:pt x="556073" y="382676"/>
                      <a:pt x="548564" y="37839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7" name="Google Shape;147;p14"/>
              <p:cNvSpPr/>
              <p:nvPr/>
            </p:nvSpPr>
            <p:spPr>
              <a:xfrm>
                <a:off x="5762166" y="2639293"/>
                <a:ext cx="919754" cy="618340"/>
              </a:xfrm>
              <a:custGeom>
                <a:rect b="b" l="l" r="r" t="t"/>
                <a:pathLst>
                  <a:path extrusionOk="0" h="618340" w="919754">
                    <a:moveTo>
                      <a:pt x="906256" y="616732"/>
                    </a:moveTo>
                    <a:lnTo>
                      <a:pt x="13498" y="100287"/>
                    </a:lnTo>
                    <a:cubicBezTo>
                      <a:pt x="5142" y="94248"/>
                      <a:pt x="133" y="84609"/>
                      <a:pt x="0" y="74284"/>
                    </a:cubicBezTo>
                    <a:lnTo>
                      <a:pt x="0" y="11895"/>
                    </a:lnTo>
                    <a:cubicBezTo>
                      <a:pt x="0" y="1894"/>
                      <a:pt x="5988" y="-2678"/>
                      <a:pt x="13498" y="1608"/>
                    </a:cubicBezTo>
                    <a:lnTo>
                      <a:pt x="906256" y="518053"/>
                    </a:lnTo>
                    <a:cubicBezTo>
                      <a:pt x="914574" y="524121"/>
                      <a:pt x="919574" y="533751"/>
                      <a:pt x="919754" y="544057"/>
                    </a:cubicBezTo>
                    <a:lnTo>
                      <a:pt x="919754" y="606445"/>
                    </a:lnTo>
                    <a:cubicBezTo>
                      <a:pt x="919754" y="616447"/>
                      <a:pt x="913671" y="621019"/>
                      <a:pt x="906256" y="616732"/>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8" name="Google Shape;148;p14"/>
              <p:cNvSpPr/>
              <p:nvPr/>
            </p:nvSpPr>
            <p:spPr>
              <a:xfrm>
                <a:off x="5766158" y="2821069"/>
                <a:ext cx="686488" cy="451519"/>
              </a:xfrm>
              <a:custGeom>
                <a:rect b="b" l="l" r="r" t="t"/>
                <a:pathLst>
                  <a:path extrusionOk="0" h="451519" w="686488">
                    <a:moveTo>
                      <a:pt x="672991" y="449910"/>
                    </a:moveTo>
                    <a:lnTo>
                      <a:pt x="13593" y="68910"/>
                    </a:lnTo>
                    <a:cubicBezTo>
                      <a:pt x="5209" y="62881"/>
                      <a:pt x="171" y="53242"/>
                      <a:pt x="0" y="42907"/>
                    </a:cubicBezTo>
                    <a:lnTo>
                      <a:pt x="0" y="11856"/>
                    </a:lnTo>
                    <a:cubicBezTo>
                      <a:pt x="0" y="1854"/>
                      <a:pt x="6084" y="-2718"/>
                      <a:pt x="13593" y="1664"/>
                    </a:cubicBezTo>
                    <a:lnTo>
                      <a:pt x="672991" y="382664"/>
                    </a:lnTo>
                    <a:cubicBezTo>
                      <a:pt x="681308" y="388731"/>
                      <a:pt x="686308" y="398361"/>
                      <a:pt x="686489" y="408667"/>
                    </a:cubicBezTo>
                    <a:lnTo>
                      <a:pt x="686489" y="439719"/>
                    </a:lnTo>
                    <a:cubicBezTo>
                      <a:pt x="686299" y="449625"/>
                      <a:pt x="680405" y="454197"/>
                      <a:pt x="672991" y="449910"/>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49" name="Google Shape;149;p14"/>
              <p:cNvSpPr/>
              <p:nvPr/>
            </p:nvSpPr>
            <p:spPr>
              <a:xfrm>
                <a:off x="5766158" y="2938486"/>
                <a:ext cx="686488" cy="451826"/>
              </a:xfrm>
              <a:custGeom>
                <a:rect b="b" l="l" r="r" t="t"/>
                <a:pathLst>
                  <a:path extrusionOk="0" h="451826" w="686488">
                    <a:moveTo>
                      <a:pt x="672991" y="450223"/>
                    </a:moveTo>
                    <a:lnTo>
                      <a:pt x="13593" y="68747"/>
                    </a:lnTo>
                    <a:cubicBezTo>
                      <a:pt x="5228" y="62756"/>
                      <a:pt x="190" y="53145"/>
                      <a:pt x="0" y="42839"/>
                    </a:cubicBezTo>
                    <a:lnTo>
                      <a:pt x="0" y="11787"/>
                    </a:lnTo>
                    <a:cubicBezTo>
                      <a:pt x="0" y="2262"/>
                      <a:pt x="6084" y="-2786"/>
                      <a:pt x="13593" y="1595"/>
                    </a:cubicBezTo>
                    <a:lnTo>
                      <a:pt x="672991" y="382595"/>
                    </a:lnTo>
                    <a:cubicBezTo>
                      <a:pt x="681308" y="388663"/>
                      <a:pt x="686308" y="398293"/>
                      <a:pt x="686489" y="408599"/>
                    </a:cubicBezTo>
                    <a:lnTo>
                      <a:pt x="686489" y="439650"/>
                    </a:lnTo>
                    <a:cubicBezTo>
                      <a:pt x="686299" y="449937"/>
                      <a:pt x="680405" y="454509"/>
                      <a:pt x="672991" y="450223"/>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0" name="Google Shape;150;p14"/>
              <p:cNvSpPr/>
              <p:nvPr/>
            </p:nvSpPr>
            <p:spPr>
              <a:xfrm>
                <a:off x="5766158" y="3056051"/>
                <a:ext cx="562156" cy="379920"/>
              </a:xfrm>
              <a:custGeom>
                <a:rect b="b" l="l" r="r" t="t"/>
                <a:pathLst>
                  <a:path extrusionOk="0" h="379920" w="562156">
                    <a:moveTo>
                      <a:pt x="548564" y="378378"/>
                    </a:moveTo>
                    <a:lnTo>
                      <a:pt x="13593" y="68910"/>
                    </a:lnTo>
                    <a:cubicBezTo>
                      <a:pt x="5199" y="62900"/>
                      <a:pt x="152" y="53242"/>
                      <a:pt x="0" y="42907"/>
                    </a:cubicBezTo>
                    <a:lnTo>
                      <a:pt x="0" y="11856"/>
                    </a:lnTo>
                    <a:cubicBezTo>
                      <a:pt x="0" y="1854"/>
                      <a:pt x="6084" y="-2718"/>
                      <a:pt x="13593" y="1664"/>
                    </a:cubicBezTo>
                    <a:lnTo>
                      <a:pt x="548564" y="311131"/>
                    </a:lnTo>
                    <a:cubicBezTo>
                      <a:pt x="556948" y="317161"/>
                      <a:pt x="561985" y="326800"/>
                      <a:pt x="562157" y="337134"/>
                    </a:cubicBezTo>
                    <a:lnTo>
                      <a:pt x="562157" y="368186"/>
                    </a:lnTo>
                    <a:cubicBezTo>
                      <a:pt x="562157" y="378187"/>
                      <a:pt x="556073" y="382473"/>
                      <a:pt x="548564" y="37837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1" name="Google Shape;151;p14"/>
              <p:cNvSpPr/>
              <p:nvPr/>
            </p:nvSpPr>
            <p:spPr>
              <a:xfrm>
                <a:off x="6897600" y="3332192"/>
                <a:ext cx="1250451" cy="1162368"/>
              </a:xfrm>
              <a:custGeom>
                <a:rect b="b" l="l" r="r" t="t"/>
                <a:pathLst>
                  <a:path extrusionOk="0" h="1162368" w="1250451">
                    <a:moveTo>
                      <a:pt x="9696" y="77186"/>
                    </a:moveTo>
                    <a:cubicBezTo>
                      <a:pt x="9696" y="77186"/>
                      <a:pt x="108173" y="160053"/>
                      <a:pt x="250376" y="46896"/>
                    </a:cubicBezTo>
                    <a:cubicBezTo>
                      <a:pt x="351895" y="-36543"/>
                      <a:pt x="442672" y="11082"/>
                      <a:pt x="493242" y="39657"/>
                    </a:cubicBezTo>
                    <a:cubicBezTo>
                      <a:pt x="543811" y="68232"/>
                      <a:pt x="616813" y="85758"/>
                      <a:pt x="755879" y="337409"/>
                    </a:cubicBezTo>
                    <a:cubicBezTo>
                      <a:pt x="755879" y="337409"/>
                      <a:pt x="801125" y="416276"/>
                      <a:pt x="875839" y="459519"/>
                    </a:cubicBezTo>
                    <a:cubicBezTo>
                      <a:pt x="950552" y="502763"/>
                      <a:pt x="986483" y="481617"/>
                      <a:pt x="1045227" y="392844"/>
                    </a:cubicBezTo>
                    <a:cubicBezTo>
                      <a:pt x="1103971" y="304071"/>
                      <a:pt x="1142469" y="205773"/>
                      <a:pt x="1250452" y="269972"/>
                    </a:cubicBezTo>
                    <a:lnTo>
                      <a:pt x="1250452" y="1162369"/>
                    </a:lnTo>
                    <a:lnTo>
                      <a:pt x="0" y="439707"/>
                    </a:lnTo>
                    <a:lnTo>
                      <a:pt x="0" y="71375"/>
                    </a:lnTo>
                    <a:close/>
                  </a:path>
                </a:pathLst>
              </a:custGeom>
              <a:solidFill>
                <a:srgbClr val="F5F6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2" name="Google Shape;152;p14"/>
              <p:cNvSpPr/>
              <p:nvPr/>
            </p:nvSpPr>
            <p:spPr>
              <a:xfrm>
                <a:off x="5766443" y="2003281"/>
                <a:ext cx="882682" cy="1029375"/>
              </a:xfrm>
              <a:custGeom>
                <a:rect b="b" l="l" r="r" t="t"/>
                <a:pathLst>
                  <a:path extrusionOk="0" h="1029375" w="882682">
                    <a:moveTo>
                      <a:pt x="869090" y="1027764"/>
                    </a:moveTo>
                    <a:lnTo>
                      <a:pt x="13593" y="532464"/>
                    </a:lnTo>
                    <a:cubicBezTo>
                      <a:pt x="5209" y="526435"/>
                      <a:pt x="171" y="516796"/>
                      <a:pt x="0" y="506461"/>
                    </a:cubicBezTo>
                    <a:lnTo>
                      <a:pt x="0" y="11828"/>
                    </a:lnTo>
                    <a:cubicBezTo>
                      <a:pt x="0" y="2303"/>
                      <a:pt x="6084" y="-2745"/>
                      <a:pt x="13593" y="1541"/>
                    </a:cubicBezTo>
                    <a:lnTo>
                      <a:pt x="869090" y="496841"/>
                    </a:lnTo>
                    <a:cubicBezTo>
                      <a:pt x="877474" y="502870"/>
                      <a:pt x="882512" y="512510"/>
                      <a:pt x="882683" y="522844"/>
                    </a:cubicBezTo>
                    <a:lnTo>
                      <a:pt x="882683" y="1017668"/>
                    </a:lnTo>
                    <a:cubicBezTo>
                      <a:pt x="882683" y="1027479"/>
                      <a:pt x="876599" y="1032051"/>
                      <a:pt x="869090" y="1027764"/>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3" name="Google Shape;153;p14"/>
              <p:cNvSpPr/>
              <p:nvPr/>
            </p:nvSpPr>
            <p:spPr>
              <a:xfrm>
                <a:off x="6897600" y="3388613"/>
                <a:ext cx="1250451" cy="1106424"/>
              </a:xfrm>
              <a:custGeom>
                <a:rect b="b" l="l" r="r" t="t"/>
                <a:pathLst>
                  <a:path extrusionOk="0" h="1106424" w="1250451">
                    <a:moveTo>
                      <a:pt x="0" y="0"/>
                    </a:moveTo>
                    <a:lnTo>
                      <a:pt x="0" y="383096"/>
                    </a:lnTo>
                    <a:lnTo>
                      <a:pt x="1250452" y="1106424"/>
                    </a:lnTo>
                    <a:lnTo>
                      <a:pt x="1250452" y="214027"/>
                    </a:lnTo>
                  </a:path>
                </a:pathLst>
              </a:custGeom>
              <a:noFill/>
              <a:ln cap="flat" cmpd="sng" w="9525">
                <a:solidFill>
                  <a:srgbClr val="E9EA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4" name="Google Shape;154;p14"/>
              <p:cNvSpPr/>
              <p:nvPr/>
            </p:nvSpPr>
            <p:spPr>
              <a:xfrm>
                <a:off x="7389036" y="3376326"/>
                <a:ext cx="9505" cy="678751"/>
              </a:xfrm>
              <a:custGeom>
                <a:rect b="b" l="l" r="r" t="t"/>
                <a:pathLst>
                  <a:path extrusionOk="0" h="678751" w="9505">
                    <a:moveTo>
                      <a:pt x="0" y="0"/>
                    </a:moveTo>
                    <a:lnTo>
                      <a:pt x="0" y="678752"/>
                    </a:lnTo>
                  </a:path>
                </a:pathLst>
              </a:custGeom>
              <a:noFill/>
              <a:ln cap="flat" cmpd="sng" w="9525">
                <a:solidFill>
                  <a:srgbClr val="E9EA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5" name="Google Shape;155;p14"/>
              <p:cNvSpPr/>
              <p:nvPr/>
            </p:nvSpPr>
            <p:spPr>
              <a:xfrm>
                <a:off x="7771633" y="3805618"/>
                <a:ext cx="9505" cy="470725"/>
              </a:xfrm>
              <a:custGeom>
                <a:rect b="b" l="l" r="r" t="t"/>
                <a:pathLst>
                  <a:path extrusionOk="0" h="470725" w="9505">
                    <a:moveTo>
                      <a:pt x="0" y="0"/>
                    </a:moveTo>
                    <a:lnTo>
                      <a:pt x="0" y="470725"/>
                    </a:lnTo>
                  </a:path>
                </a:pathLst>
              </a:custGeom>
              <a:noFill/>
              <a:ln cap="flat" cmpd="sng" w="9525">
                <a:solidFill>
                  <a:srgbClr val="E9EA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6" name="Google Shape;156;p14"/>
              <p:cNvSpPr/>
              <p:nvPr/>
            </p:nvSpPr>
            <p:spPr>
              <a:xfrm>
                <a:off x="6897600" y="3332663"/>
                <a:ext cx="1250451" cy="479359"/>
              </a:xfrm>
              <a:custGeom>
                <a:rect b="b" l="l" r="r" t="t"/>
                <a:pathLst>
                  <a:path extrusionOk="0" h="479359" w="1250451">
                    <a:moveTo>
                      <a:pt x="0" y="70905"/>
                    </a:moveTo>
                    <a:cubicBezTo>
                      <a:pt x="221859" y="208732"/>
                      <a:pt x="253227" y="-102831"/>
                      <a:pt x="494953" y="36996"/>
                    </a:cubicBezTo>
                    <a:cubicBezTo>
                      <a:pt x="736678" y="176823"/>
                      <a:pt x="703314" y="359036"/>
                      <a:pt x="881732" y="462288"/>
                    </a:cubicBezTo>
                    <a:cubicBezTo>
                      <a:pt x="1060151" y="565538"/>
                      <a:pt x="1064333" y="162250"/>
                      <a:pt x="1250452" y="269978"/>
                    </a:cubicBezTo>
                  </a:path>
                </a:pathLst>
              </a:custGeom>
              <a:noFill/>
              <a:ln cap="flat" cmpd="sng" w="14525">
                <a:solidFill>
                  <a:srgbClr val="E9EA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7" name="Google Shape;157;p14"/>
              <p:cNvSpPr/>
              <p:nvPr/>
            </p:nvSpPr>
            <p:spPr>
              <a:xfrm rot="-1801764">
                <a:off x="7364922" y="3334621"/>
                <a:ext cx="48054" cy="83555"/>
              </a:xfrm>
              <a:custGeom>
                <a:rect b="b" l="l" r="r" t="t"/>
                <a:pathLst>
                  <a:path extrusionOk="0" h="83629" w="48097">
                    <a:moveTo>
                      <a:pt x="48098" y="41815"/>
                    </a:moveTo>
                    <a:cubicBezTo>
                      <a:pt x="48098" y="64908"/>
                      <a:pt x="37331" y="83629"/>
                      <a:pt x="24049" y="83629"/>
                    </a:cubicBezTo>
                    <a:cubicBezTo>
                      <a:pt x="10767" y="83629"/>
                      <a:pt x="0" y="64908"/>
                      <a:pt x="0" y="41815"/>
                    </a:cubicBezTo>
                    <a:cubicBezTo>
                      <a:pt x="0" y="18721"/>
                      <a:pt x="10767" y="0"/>
                      <a:pt x="24049" y="0"/>
                    </a:cubicBezTo>
                    <a:cubicBezTo>
                      <a:pt x="37331" y="0"/>
                      <a:pt x="48098" y="18721"/>
                      <a:pt x="48098" y="4181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8" name="Google Shape;158;p14"/>
              <p:cNvSpPr/>
              <p:nvPr/>
            </p:nvSpPr>
            <p:spPr>
              <a:xfrm rot="-1790023">
                <a:off x="8141346" y="3571007"/>
                <a:ext cx="48265" cy="83920"/>
              </a:xfrm>
              <a:custGeom>
                <a:rect b="b" l="l" r="r" t="t"/>
                <a:pathLst>
                  <a:path extrusionOk="0" h="83917" w="48263">
                    <a:moveTo>
                      <a:pt x="48265" y="41960"/>
                    </a:moveTo>
                    <a:cubicBezTo>
                      <a:pt x="48265" y="65133"/>
                      <a:pt x="37461" y="83919"/>
                      <a:pt x="24134" y="83919"/>
                    </a:cubicBezTo>
                    <a:cubicBezTo>
                      <a:pt x="10806" y="83919"/>
                      <a:pt x="2" y="65133"/>
                      <a:pt x="2" y="41960"/>
                    </a:cubicBezTo>
                    <a:cubicBezTo>
                      <a:pt x="2" y="18787"/>
                      <a:pt x="10806" y="1"/>
                      <a:pt x="24134" y="1"/>
                    </a:cubicBezTo>
                    <a:cubicBezTo>
                      <a:pt x="37461" y="1"/>
                      <a:pt x="48265" y="18787"/>
                      <a:pt x="48265" y="4196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59" name="Google Shape;159;p14"/>
              <p:cNvSpPr/>
              <p:nvPr/>
            </p:nvSpPr>
            <p:spPr>
              <a:xfrm rot="-1790023">
                <a:off x="7763340" y="3766404"/>
                <a:ext cx="48265" cy="83920"/>
              </a:xfrm>
              <a:custGeom>
                <a:rect b="b" l="l" r="r" t="t"/>
                <a:pathLst>
                  <a:path extrusionOk="0" h="83917" w="48263">
                    <a:moveTo>
                      <a:pt x="48265" y="41960"/>
                    </a:moveTo>
                    <a:cubicBezTo>
                      <a:pt x="48265" y="65133"/>
                      <a:pt x="37461" y="83919"/>
                      <a:pt x="24133" y="83919"/>
                    </a:cubicBezTo>
                    <a:cubicBezTo>
                      <a:pt x="10806" y="83919"/>
                      <a:pt x="2" y="65133"/>
                      <a:pt x="2" y="41960"/>
                    </a:cubicBezTo>
                    <a:cubicBezTo>
                      <a:pt x="2" y="18787"/>
                      <a:pt x="10806" y="1"/>
                      <a:pt x="24133" y="1"/>
                    </a:cubicBezTo>
                    <a:cubicBezTo>
                      <a:pt x="37461" y="1"/>
                      <a:pt x="48265" y="18787"/>
                      <a:pt x="48265" y="4196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0" name="Google Shape;160;p14"/>
              <p:cNvSpPr/>
              <p:nvPr/>
            </p:nvSpPr>
            <p:spPr>
              <a:xfrm rot="-1801764">
                <a:off x="6873548" y="3361832"/>
                <a:ext cx="48054" cy="83555"/>
              </a:xfrm>
              <a:custGeom>
                <a:rect b="b" l="l" r="r" t="t"/>
                <a:pathLst>
                  <a:path extrusionOk="0" h="83629" w="48097">
                    <a:moveTo>
                      <a:pt x="48098" y="41815"/>
                    </a:moveTo>
                    <a:cubicBezTo>
                      <a:pt x="48098" y="64908"/>
                      <a:pt x="37331" y="83629"/>
                      <a:pt x="24049" y="83629"/>
                    </a:cubicBezTo>
                    <a:cubicBezTo>
                      <a:pt x="10767" y="83629"/>
                      <a:pt x="0" y="64908"/>
                      <a:pt x="0" y="41815"/>
                    </a:cubicBezTo>
                    <a:cubicBezTo>
                      <a:pt x="0" y="18721"/>
                      <a:pt x="10767" y="0"/>
                      <a:pt x="24049" y="0"/>
                    </a:cubicBezTo>
                    <a:cubicBezTo>
                      <a:pt x="37331" y="0"/>
                      <a:pt x="48098" y="18721"/>
                      <a:pt x="48098" y="4181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1" name="Google Shape;161;p14"/>
              <p:cNvSpPr/>
              <p:nvPr/>
            </p:nvSpPr>
            <p:spPr>
              <a:xfrm>
                <a:off x="6868038" y="2430219"/>
                <a:ext cx="78705" cy="316778"/>
              </a:xfrm>
              <a:custGeom>
                <a:rect b="b" l="l" r="r" t="t"/>
                <a:pathLst>
                  <a:path extrusionOk="0" h="316778" w="78705">
                    <a:moveTo>
                      <a:pt x="64828" y="315171"/>
                    </a:moveTo>
                    <a:lnTo>
                      <a:pt x="13593" y="285548"/>
                    </a:lnTo>
                    <a:cubicBezTo>
                      <a:pt x="5209" y="279519"/>
                      <a:pt x="171" y="269880"/>
                      <a:pt x="0" y="259545"/>
                    </a:cubicBezTo>
                    <a:lnTo>
                      <a:pt x="0" y="11895"/>
                    </a:lnTo>
                    <a:cubicBezTo>
                      <a:pt x="0" y="1894"/>
                      <a:pt x="6083" y="-2678"/>
                      <a:pt x="13593" y="1608"/>
                    </a:cubicBezTo>
                    <a:lnTo>
                      <a:pt x="64828" y="31326"/>
                    </a:lnTo>
                    <a:cubicBezTo>
                      <a:pt x="73193" y="37136"/>
                      <a:pt x="78335" y="46566"/>
                      <a:pt x="78706" y="56758"/>
                    </a:cubicBezTo>
                    <a:lnTo>
                      <a:pt x="78706" y="304884"/>
                    </a:lnTo>
                    <a:cubicBezTo>
                      <a:pt x="78706" y="314885"/>
                      <a:pt x="72337" y="319457"/>
                      <a:pt x="64828" y="315171"/>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2" name="Google Shape;162;p14"/>
              <p:cNvSpPr/>
              <p:nvPr/>
            </p:nvSpPr>
            <p:spPr>
              <a:xfrm>
                <a:off x="6986477" y="2241366"/>
                <a:ext cx="78420" cy="573928"/>
              </a:xfrm>
              <a:custGeom>
                <a:rect b="b" l="l" r="r" t="t"/>
                <a:pathLst>
                  <a:path extrusionOk="0" h="573928" w="78420">
                    <a:moveTo>
                      <a:pt x="64828" y="572319"/>
                    </a:moveTo>
                    <a:lnTo>
                      <a:pt x="13593" y="542601"/>
                    </a:lnTo>
                    <a:cubicBezTo>
                      <a:pt x="5199" y="536629"/>
                      <a:pt x="152" y="527009"/>
                      <a:pt x="0" y="516693"/>
                    </a:cubicBezTo>
                    <a:lnTo>
                      <a:pt x="0" y="11868"/>
                    </a:lnTo>
                    <a:cubicBezTo>
                      <a:pt x="0" y="2343"/>
                      <a:pt x="6084" y="-2801"/>
                      <a:pt x="13593" y="1581"/>
                    </a:cubicBezTo>
                    <a:lnTo>
                      <a:pt x="64828" y="31299"/>
                    </a:lnTo>
                    <a:cubicBezTo>
                      <a:pt x="73211" y="37328"/>
                      <a:pt x="78249" y="46967"/>
                      <a:pt x="78421" y="57302"/>
                    </a:cubicBezTo>
                    <a:lnTo>
                      <a:pt x="78421" y="562127"/>
                    </a:lnTo>
                    <a:cubicBezTo>
                      <a:pt x="78041" y="572033"/>
                      <a:pt x="71957" y="576605"/>
                      <a:pt x="64828" y="57231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3" name="Google Shape;163;p14"/>
              <p:cNvSpPr/>
              <p:nvPr/>
            </p:nvSpPr>
            <p:spPr>
              <a:xfrm>
                <a:off x="7222119" y="2426981"/>
                <a:ext cx="78420" cy="524860"/>
              </a:xfrm>
              <a:custGeom>
                <a:rect b="b" l="l" r="r" t="t"/>
                <a:pathLst>
                  <a:path extrusionOk="0" h="524860" w="78420">
                    <a:moveTo>
                      <a:pt x="64828" y="523197"/>
                    </a:moveTo>
                    <a:lnTo>
                      <a:pt x="13593" y="493574"/>
                    </a:lnTo>
                    <a:cubicBezTo>
                      <a:pt x="5181" y="487583"/>
                      <a:pt x="124" y="477915"/>
                      <a:pt x="0" y="467571"/>
                    </a:cubicBezTo>
                    <a:lnTo>
                      <a:pt x="0" y="11895"/>
                    </a:lnTo>
                    <a:cubicBezTo>
                      <a:pt x="0" y="1894"/>
                      <a:pt x="6083" y="-2678"/>
                      <a:pt x="13593" y="1608"/>
                    </a:cubicBezTo>
                    <a:lnTo>
                      <a:pt x="64828" y="31231"/>
                    </a:lnTo>
                    <a:cubicBezTo>
                      <a:pt x="73211" y="37260"/>
                      <a:pt x="78249" y="46899"/>
                      <a:pt x="78421" y="57234"/>
                    </a:cubicBezTo>
                    <a:lnTo>
                      <a:pt x="78421" y="513005"/>
                    </a:lnTo>
                    <a:cubicBezTo>
                      <a:pt x="78421" y="523006"/>
                      <a:pt x="72337" y="527578"/>
                      <a:pt x="64828" y="523197"/>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4" name="Google Shape;164;p14"/>
              <p:cNvSpPr/>
              <p:nvPr/>
            </p:nvSpPr>
            <p:spPr>
              <a:xfrm>
                <a:off x="7340177" y="2573447"/>
                <a:ext cx="78420" cy="446687"/>
              </a:xfrm>
              <a:custGeom>
                <a:rect b="b" l="l" r="r" t="t"/>
                <a:pathLst>
                  <a:path extrusionOk="0" h="446687" w="78420">
                    <a:moveTo>
                      <a:pt x="64827" y="445025"/>
                    </a:moveTo>
                    <a:lnTo>
                      <a:pt x="13593" y="415402"/>
                    </a:lnTo>
                    <a:cubicBezTo>
                      <a:pt x="5209" y="409373"/>
                      <a:pt x="171" y="399734"/>
                      <a:pt x="0" y="389399"/>
                    </a:cubicBezTo>
                    <a:lnTo>
                      <a:pt x="0" y="11828"/>
                    </a:lnTo>
                    <a:cubicBezTo>
                      <a:pt x="0" y="2303"/>
                      <a:pt x="6083" y="-2745"/>
                      <a:pt x="13593" y="1541"/>
                    </a:cubicBezTo>
                    <a:lnTo>
                      <a:pt x="64827" y="31259"/>
                    </a:lnTo>
                    <a:cubicBezTo>
                      <a:pt x="73221" y="37231"/>
                      <a:pt x="78268" y="46851"/>
                      <a:pt x="78421" y="57167"/>
                    </a:cubicBezTo>
                    <a:lnTo>
                      <a:pt x="78421" y="434738"/>
                    </a:lnTo>
                    <a:cubicBezTo>
                      <a:pt x="78421" y="444835"/>
                      <a:pt x="72337" y="449406"/>
                      <a:pt x="64827" y="44502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5" name="Google Shape;165;p14"/>
              <p:cNvSpPr/>
              <p:nvPr/>
            </p:nvSpPr>
            <p:spPr>
              <a:xfrm>
                <a:off x="7575249" y="2900319"/>
                <a:ext cx="78325" cy="255777"/>
              </a:xfrm>
              <a:custGeom>
                <a:rect b="b" l="l" r="r" t="t"/>
                <a:pathLst>
                  <a:path extrusionOk="0" h="255777" w="78325">
                    <a:moveTo>
                      <a:pt x="64828" y="254170"/>
                    </a:moveTo>
                    <a:lnTo>
                      <a:pt x="13498" y="224547"/>
                    </a:lnTo>
                    <a:cubicBezTo>
                      <a:pt x="5143" y="218508"/>
                      <a:pt x="133" y="208869"/>
                      <a:pt x="0" y="198544"/>
                    </a:cubicBezTo>
                    <a:lnTo>
                      <a:pt x="0" y="11949"/>
                    </a:lnTo>
                    <a:cubicBezTo>
                      <a:pt x="0" y="1853"/>
                      <a:pt x="5989" y="-2719"/>
                      <a:pt x="13498" y="1662"/>
                    </a:cubicBezTo>
                    <a:lnTo>
                      <a:pt x="64828" y="31285"/>
                    </a:lnTo>
                    <a:cubicBezTo>
                      <a:pt x="73145" y="37352"/>
                      <a:pt x="78145" y="46982"/>
                      <a:pt x="78325" y="57288"/>
                    </a:cubicBezTo>
                    <a:lnTo>
                      <a:pt x="78325" y="243883"/>
                    </a:lnTo>
                    <a:cubicBezTo>
                      <a:pt x="78325" y="253884"/>
                      <a:pt x="72242" y="258456"/>
                      <a:pt x="64828" y="254170"/>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6" name="Google Shape;166;p14"/>
              <p:cNvSpPr/>
              <p:nvPr/>
            </p:nvSpPr>
            <p:spPr>
              <a:xfrm>
                <a:off x="7693593" y="2520557"/>
                <a:ext cx="78420" cy="703833"/>
              </a:xfrm>
              <a:custGeom>
                <a:rect b="b" l="l" r="r" t="t"/>
                <a:pathLst>
                  <a:path extrusionOk="0" h="703833" w="78420">
                    <a:moveTo>
                      <a:pt x="64447" y="702226"/>
                    </a:moveTo>
                    <a:lnTo>
                      <a:pt x="13593" y="672508"/>
                    </a:lnTo>
                    <a:cubicBezTo>
                      <a:pt x="5199" y="666536"/>
                      <a:pt x="152" y="656916"/>
                      <a:pt x="0" y="646600"/>
                    </a:cubicBezTo>
                    <a:lnTo>
                      <a:pt x="0" y="11949"/>
                    </a:lnTo>
                    <a:cubicBezTo>
                      <a:pt x="0" y="1853"/>
                      <a:pt x="6083" y="-2719"/>
                      <a:pt x="13593" y="1662"/>
                    </a:cubicBezTo>
                    <a:lnTo>
                      <a:pt x="64828" y="31285"/>
                    </a:lnTo>
                    <a:cubicBezTo>
                      <a:pt x="73221" y="37305"/>
                      <a:pt x="78268" y="46954"/>
                      <a:pt x="78421" y="57288"/>
                    </a:cubicBezTo>
                    <a:lnTo>
                      <a:pt x="78421" y="691939"/>
                    </a:lnTo>
                    <a:cubicBezTo>
                      <a:pt x="78040" y="701940"/>
                      <a:pt x="71957" y="706512"/>
                      <a:pt x="64447" y="70222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7" name="Google Shape;167;p14"/>
              <p:cNvSpPr/>
              <p:nvPr/>
            </p:nvSpPr>
            <p:spPr>
              <a:xfrm>
                <a:off x="7981135" y="3135165"/>
                <a:ext cx="78420" cy="255818"/>
              </a:xfrm>
              <a:custGeom>
                <a:rect b="b" l="l" r="r" t="t"/>
                <a:pathLst>
                  <a:path extrusionOk="0" h="255818" w="78420">
                    <a:moveTo>
                      <a:pt x="64828" y="254211"/>
                    </a:moveTo>
                    <a:lnTo>
                      <a:pt x="13593" y="224493"/>
                    </a:lnTo>
                    <a:cubicBezTo>
                      <a:pt x="5199" y="218521"/>
                      <a:pt x="152" y="208900"/>
                      <a:pt x="0" y="198585"/>
                    </a:cubicBezTo>
                    <a:lnTo>
                      <a:pt x="0" y="11895"/>
                    </a:lnTo>
                    <a:cubicBezTo>
                      <a:pt x="0" y="1894"/>
                      <a:pt x="6083" y="-2678"/>
                      <a:pt x="13593" y="1608"/>
                    </a:cubicBezTo>
                    <a:lnTo>
                      <a:pt x="64828" y="31326"/>
                    </a:lnTo>
                    <a:cubicBezTo>
                      <a:pt x="73240" y="37317"/>
                      <a:pt x="78297" y="46985"/>
                      <a:pt x="78421" y="57329"/>
                    </a:cubicBezTo>
                    <a:lnTo>
                      <a:pt x="78421" y="243924"/>
                    </a:lnTo>
                    <a:cubicBezTo>
                      <a:pt x="78421" y="253925"/>
                      <a:pt x="72337" y="258497"/>
                      <a:pt x="64828" y="254211"/>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68" name="Google Shape;168;p14"/>
              <p:cNvSpPr/>
              <p:nvPr/>
            </p:nvSpPr>
            <p:spPr>
              <a:xfrm>
                <a:off x="8099193" y="3142308"/>
                <a:ext cx="78420" cy="316963"/>
              </a:xfrm>
              <a:custGeom>
                <a:rect b="b" l="l" r="r" t="t"/>
                <a:pathLst>
                  <a:path extrusionOk="0" h="316963" w="78420">
                    <a:moveTo>
                      <a:pt x="64828" y="315266"/>
                    </a:moveTo>
                    <a:lnTo>
                      <a:pt x="13593" y="285548"/>
                    </a:lnTo>
                    <a:cubicBezTo>
                      <a:pt x="5181" y="279557"/>
                      <a:pt x="124" y="269889"/>
                      <a:pt x="0" y="259545"/>
                    </a:cubicBezTo>
                    <a:lnTo>
                      <a:pt x="0" y="11895"/>
                    </a:lnTo>
                    <a:cubicBezTo>
                      <a:pt x="0" y="1894"/>
                      <a:pt x="6084" y="-2678"/>
                      <a:pt x="13593" y="1608"/>
                    </a:cubicBezTo>
                    <a:lnTo>
                      <a:pt x="64828" y="31230"/>
                    </a:lnTo>
                    <a:cubicBezTo>
                      <a:pt x="73211" y="37260"/>
                      <a:pt x="78249" y="46899"/>
                      <a:pt x="78421" y="57234"/>
                    </a:cubicBezTo>
                    <a:lnTo>
                      <a:pt x="78421" y="305360"/>
                    </a:lnTo>
                    <a:cubicBezTo>
                      <a:pt x="78421" y="315266"/>
                      <a:pt x="72337" y="319648"/>
                      <a:pt x="64828" y="315266"/>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169" name="Google Shape;169;p14"/>
            <p:cNvSpPr/>
            <p:nvPr/>
          </p:nvSpPr>
          <p:spPr>
            <a:xfrm>
              <a:off x="2810939" y="4355647"/>
              <a:ext cx="905825" cy="524291"/>
            </a:xfrm>
            <a:custGeom>
              <a:rect b="b" l="l" r="r" t="t"/>
              <a:pathLst>
                <a:path extrusionOk="0" h="524291" w="905825">
                  <a:moveTo>
                    <a:pt x="456810" y="505052"/>
                  </a:moveTo>
                  <a:lnTo>
                    <a:pt x="32483" y="259879"/>
                  </a:lnTo>
                  <a:cubicBezTo>
                    <a:pt x="-15615" y="231970"/>
                    <a:pt x="-9626" y="183679"/>
                    <a:pt x="45981" y="151294"/>
                  </a:cubicBezTo>
                  <a:lnTo>
                    <a:pt x="261376" y="26611"/>
                  </a:lnTo>
                  <a:cubicBezTo>
                    <a:pt x="316889" y="-5488"/>
                    <a:pt x="400632" y="-9298"/>
                    <a:pt x="449015" y="19277"/>
                  </a:cubicBezTo>
                  <a:lnTo>
                    <a:pt x="873342" y="264832"/>
                  </a:lnTo>
                  <a:cubicBezTo>
                    <a:pt x="921440" y="292645"/>
                    <a:pt x="915451" y="341032"/>
                    <a:pt x="859844" y="373322"/>
                  </a:cubicBezTo>
                  <a:lnTo>
                    <a:pt x="644449" y="498004"/>
                  </a:lnTo>
                  <a:cubicBezTo>
                    <a:pt x="588937" y="529627"/>
                    <a:pt x="505193" y="533627"/>
                    <a:pt x="456810" y="505052"/>
                  </a:cubicBezTo>
                  <a:close/>
                </a:path>
              </a:pathLst>
            </a:custGeom>
            <a:solidFill>
              <a:srgbClr val="D6D8E5">
                <a:alpha val="400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0" name="Google Shape;170;p14"/>
            <p:cNvSpPr/>
            <p:nvPr/>
          </p:nvSpPr>
          <p:spPr>
            <a:xfrm>
              <a:off x="2999385" y="3858955"/>
              <a:ext cx="906089" cy="910207"/>
            </a:xfrm>
            <a:custGeom>
              <a:rect b="b" l="l" r="r" t="t"/>
              <a:pathLst>
                <a:path extrusionOk="0" h="910207" w="906089">
                  <a:moveTo>
                    <a:pt x="906089" y="695706"/>
                  </a:moveTo>
                  <a:lnTo>
                    <a:pt x="906089" y="102203"/>
                  </a:lnTo>
                  <a:lnTo>
                    <a:pt x="23" y="0"/>
                  </a:lnTo>
                  <a:lnTo>
                    <a:pt x="23" y="597218"/>
                  </a:lnTo>
                  <a:lnTo>
                    <a:pt x="23" y="597218"/>
                  </a:lnTo>
                  <a:cubicBezTo>
                    <a:pt x="-547" y="615506"/>
                    <a:pt x="9528" y="632936"/>
                    <a:pt x="32342" y="645891"/>
                  </a:cubicBezTo>
                  <a:lnTo>
                    <a:pt x="456668" y="891445"/>
                  </a:lnTo>
                  <a:cubicBezTo>
                    <a:pt x="504766" y="919258"/>
                    <a:pt x="588795" y="915734"/>
                    <a:pt x="644307" y="883634"/>
                  </a:cubicBezTo>
                  <a:lnTo>
                    <a:pt x="859702" y="758952"/>
                  </a:lnTo>
                  <a:cubicBezTo>
                    <a:pt x="890975" y="740855"/>
                    <a:pt x="906565" y="717518"/>
                    <a:pt x="905614" y="695706"/>
                  </a:cubicBezTo>
                  <a:close/>
                </a:path>
              </a:pathLst>
            </a:custGeom>
            <a:solidFill>
              <a:srgbClr val="D6D8E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1" name="Google Shape;171;p14"/>
            <p:cNvSpPr/>
            <p:nvPr/>
          </p:nvSpPr>
          <p:spPr>
            <a:xfrm>
              <a:off x="2999385" y="3718383"/>
              <a:ext cx="905566" cy="524522"/>
            </a:xfrm>
            <a:custGeom>
              <a:rect b="b" l="l" r="r" t="t"/>
              <a:pathLst>
                <a:path extrusionOk="0" h="524522" w="905566">
                  <a:moveTo>
                    <a:pt x="905519" y="307545"/>
                  </a:moveTo>
                  <a:lnTo>
                    <a:pt x="905519" y="242775"/>
                  </a:lnTo>
                  <a:lnTo>
                    <a:pt x="835843" y="242775"/>
                  </a:lnTo>
                  <a:lnTo>
                    <a:pt x="448874" y="18842"/>
                  </a:lnTo>
                  <a:cubicBezTo>
                    <a:pt x="400776" y="-9066"/>
                    <a:pt x="316747" y="-5542"/>
                    <a:pt x="261235" y="26557"/>
                  </a:cubicBezTo>
                  <a:lnTo>
                    <a:pt x="45839" y="151716"/>
                  </a:lnTo>
                  <a:cubicBezTo>
                    <a:pt x="42009" y="153897"/>
                    <a:pt x="38296" y="156279"/>
                    <a:pt x="34718" y="158860"/>
                  </a:cubicBezTo>
                  <a:lnTo>
                    <a:pt x="23" y="141048"/>
                  </a:lnTo>
                  <a:cubicBezTo>
                    <a:pt x="23" y="141048"/>
                    <a:pt x="23" y="209533"/>
                    <a:pt x="23" y="211819"/>
                  </a:cubicBezTo>
                  <a:lnTo>
                    <a:pt x="23" y="211819"/>
                  </a:lnTo>
                  <a:cubicBezTo>
                    <a:pt x="-547" y="229916"/>
                    <a:pt x="9528" y="247347"/>
                    <a:pt x="32342" y="260301"/>
                  </a:cubicBezTo>
                  <a:lnTo>
                    <a:pt x="456668" y="505760"/>
                  </a:lnTo>
                  <a:cubicBezTo>
                    <a:pt x="504766" y="533573"/>
                    <a:pt x="588795" y="530049"/>
                    <a:pt x="644307" y="497950"/>
                  </a:cubicBezTo>
                  <a:lnTo>
                    <a:pt x="859702" y="373363"/>
                  </a:lnTo>
                  <a:cubicBezTo>
                    <a:pt x="891926" y="354313"/>
                    <a:pt x="907230" y="330500"/>
                    <a:pt x="905424" y="308021"/>
                  </a:cubicBezTo>
                  <a:close/>
                </a:path>
              </a:pathLst>
            </a:custGeom>
            <a:solidFill>
              <a:srgbClr val="EDF0F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2" name="Google Shape;172;p14"/>
            <p:cNvSpPr/>
            <p:nvPr/>
          </p:nvSpPr>
          <p:spPr>
            <a:xfrm>
              <a:off x="2999243" y="3647851"/>
              <a:ext cx="905825" cy="524031"/>
            </a:xfrm>
            <a:custGeom>
              <a:rect b="b" l="l" r="r" t="t"/>
              <a:pathLst>
                <a:path extrusionOk="0" h="524031" w="905825">
                  <a:moveTo>
                    <a:pt x="456810" y="505236"/>
                  </a:moveTo>
                  <a:lnTo>
                    <a:pt x="32483" y="259777"/>
                  </a:lnTo>
                  <a:cubicBezTo>
                    <a:pt x="-15615" y="231964"/>
                    <a:pt x="-9626" y="183577"/>
                    <a:pt x="45981" y="151192"/>
                  </a:cubicBezTo>
                  <a:lnTo>
                    <a:pt x="261376" y="26605"/>
                  </a:lnTo>
                  <a:cubicBezTo>
                    <a:pt x="316889" y="-5589"/>
                    <a:pt x="400917" y="-9018"/>
                    <a:pt x="449015" y="18795"/>
                  </a:cubicBezTo>
                  <a:lnTo>
                    <a:pt x="873342" y="264254"/>
                  </a:lnTo>
                  <a:cubicBezTo>
                    <a:pt x="921440" y="292067"/>
                    <a:pt x="915451" y="340454"/>
                    <a:pt x="859844" y="372839"/>
                  </a:cubicBezTo>
                  <a:lnTo>
                    <a:pt x="644449" y="497426"/>
                  </a:lnTo>
                  <a:cubicBezTo>
                    <a:pt x="588937" y="529620"/>
                    <a:pt x="504908" y="533050"/>
                    <a:pt x="456810" y="505236"/>
                  </a:cubicBezTo>
                  <a:close/>
                </a:path>
              </a:pathLst>
            </a:custGeom>
            <a:solidFill>
              <a:srgbClr val="E2E5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3" name="Google Shape;173;p14"/>
            <p:cNvSpPr/>
            <p:nvPr/>
          </p:nvSpPr>
          <p:spPr>
            <a:xfrm>
              <a:off x="3230772" y="3780524"/>
              <a:ext cx="129655" cy="75042"/>
            </a:xfrm>
            <a:custGeom>
              <a:rect b="b" l="l" r="r" t="t"/>
              <a:pathLst>
                <a:path extrusionOk="0" h="75042" w="129655">
                  <a:moveTo>
                    <a:pt x="129655" y="37474"/>
                  </a:moveTo>
                  <a:lnTo>
                    <a:pt x="129655" y="13852"/>
                  </a:lnTo>
                  <a:lnTo>
                    <a:pt x="115207" y="13852"/>
                  </a:lnTo>
                  <a:lnTo>
                    <a:pt x="110739" y="10994"/>
                  </a:lnTo>
                  <a:cubicBezTo>
                    <a:pt x="81909" y="-3665"/>
                    <a:pt x="47841" y="-3665"/>
                    <a:pt x="19011" y="10994"/>
                  </a:cubicBezTo>
                  <a:cubicBezTo>
                    <a:pt x="16293" y="12575"/>
                    <a:pt x="13716" y="14395"/>
                    <a:pt x="11312" y="16424"/>
                  </a:cubicBezTo>
                  <a:lnTo>
                    <a:pt x="0" y="13852"/>
                  </a:lnTo>
                  <a:lnTo>
                    <a:pt x="0" y="37474"/>
                  </a:lnTo>
                  <a:cubicBezTo>
                    <a:pt x="1084" y="49123"/>
                    <a:pt x="8346" y="59286"/>
                    <a:pt x="19011" y="64049"/>
                  </a:cubicBezTo>
                  <a:cubicBezTo>
                    <a:pt x="47841" y="78708"/>
                    <a:pt x="81909" y="78708"/>
                    <a:pt x="110739" y="64049"/>
                  </a:cubicBezTo>
                  <a:cubicBezTo>
                    <a:pt x="121405" y="59305"/>
                    <a:pt x="128648" y="49123"/>
                    <a:pt x="129655" y="374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4" name="Google Shape;174;p14"/>
            <p:cNvSpPr/>
            <p:nvPr/>
          </p:nvSpPr>
          <p:spPr>
            <a:xfrm>
              <a:off x="3230772" y="3756847"/>
              <a:ext cx="129655" cy="75056"/>
            </a:xfrm>
            <a:custGeom>
              <a:rect b="b" l="l" r="r" t="t"/>
              <a:pathLst>
                <a:path extrusionOk="0" h="75056" w="129655">
                  <a:moveTo>
                    <a:pt x="129655" y="37528"/>
                  </a:moveTo>
                  <a:cubicBezTo>
                    <a:pt x="129655" y="58255"/>
                    <a:pt x="100631" y="75057"/>
                    <a:pt x="64828" y="75057"/>
                  </a:cubicBezTo>
                  <a:cubicBezTo>
                    <a:pt x="29024" y="75057"/>
                    <a:pt x="0" y="58255"/>
                    <a:pt x="0" y="37528"/>
                  </a:cubicBezTo>
                  <a:cubicBezTo>
                    <a:pt x="0" y="16802"/>
                    <a:pt x="29024" y="0"/>
                    <a:pt x="64828" y="0"/>
                  </a:cubicBezTo>
                  <a:cubicBezTo>
                    <a:pt x="100631" y="0"/>
                    <a:pt x="129655" y="16802"/>
                    <a:pt x="129655" y="37528"/>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5" name="Google Shape;175;p14"/>
            <p:cNvSpPr/>
            <p:nvPr/>
          </p:nvSpPr>
          <p:spPr>
            <a:xfrm>
              <a:off x="3393243" y="3872036"/>
              <a:ext cx="129623" cy="74995"/>
            </a:xfrm>
            <a:custGeom>
              <a:rect b="b" l="l" r="r" t="t"/>
              <a:pathLst>
                <a:path extrusionOk="0" h="74995" w="129623">
                  <a:moveTo>
                    <a:pt x="128018" y="45689"/>
                  </a:moveTo>
                  <a:cubicBezTo>
                    <a:pt x="124482" y="53623"/>
                    <a:pt x="118341" y="60110"/>
                    <a:pt x="110623" y="64072"/>
                  </a:cubicBezTo>
                  <a:cubicBezTo>
                    <a:pt x="81812" y="78636"/>
                    <a:pt x="47801" y="78636"/>
                    <a:pt x="18990" y="64072"/>
                  </a:cubicBezTo>
                  <a:cubicBezTo>
                    <a:pt x="11271" y="60110"/>
                    <a:pt x="5131" y="53623"/>
                    <a:pt x="1595" y="45689"/>
                  </a:cubicBezTo>
                  <a:cubicBezTo>
                    <a:pt x="-3158" y="33497"/>
                    <a:pt x="2735" y="20448"/>
                    <a:pt x="18990" y="10923"/>
                  </a:cubicBezTo>
                  <a:cubicBezTo>
                    <a:pt x="47801" y="-3641"/>
                    <a:pt x="81812" y="-3641"/>
                    <a:pt x="110623" y="10923"/>
                  </a:cubicBezTo>
                  <a:cubicBezTo>
                    <a:pt x="126972" y="19971"/>
                    <a:pt x="132771" y="33021"/>
                    <a:pt x="128018" y="45689"/>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6" name="Google Shape;176;p14"/>
            <p:cNvSpPr/>
            <p:nvPr/>
          </p:nvSpPr>
          <p:spPr>
            <a:xfrm>
              <a:off x="3395112" y="3888323"/>
              <a:ext cx="126148" cy="58707"/>
            </a:xfrm>
            <a:custGeom>
              <a:rect b="b" l="l" r="r" t="t"/>
              <a:pathLst>
                <a:path extrusionOk="0" h="58707" w="126148">
                  <a:moveTo>
                    <a:pt x="126149" y="29401"/>
                  </a:moveTo>
                  <a:cubicBezTo>
                    <a:pt x="122613" y="37336"/>
                    <a:pt x="116472" y="43822"/>
                    <a:pt x="108754" y="47784"/>
                  </a:cubicBezTo>
                  <a:cubicBezTo>
                    <a:pt x="79942" y="62348"/>
                    <a:pt x="45932" y="62348"/>
                    <a:pt x="17120" y="47784"/>
                  </a:cubicBezTo>
                  <a:cubicBezTo>
                    <a:pt x="6959" y="47051"/>
                    <a:pt x="-683" y="38202"/>
                    <a:pt x="48" y="28030"/>
                  </a:cubicBezTo>
                  <a:cubicBezTo>
                    <a:pt x="704" y="18867"/>
                    <a:pt x="7976" y="11580"/>
                    <a:pt x="17120" y="10923"/>
                  </a:cubicBezTo>
                  <a:cubicBezTo>
                    <a:pt x="45932" y="-3641"/>
                    <a:pt x="79942" y="-3641"/>
                    <a:pt x="108754" y="10923"/>
                  </a:cubicBezTo>
                  <a:cubicBezTo>
                    <a:pt x="116491" y="14904"/>
                    <a:pt x="122632" y="21429"/>
                    <a:pt x="126149" y="29401"/>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7" name="Google Shape;177;p14"/>
            <p:cNvSpPr/>
            <p:nvPr/>
          </p:nvSpPr>
          <p:spPr>
            <a:xfrm>
              <a:off x="3543979" y="3964737"/>
              <a:ext cx="129655" cy="75042"/>
            </a:xfrm>
            <a:custGeom>
              <a:rect b="b" l="l" r="r" t="t"/>
              <a:pathLst>
                <a:path extrusionOk="0" h="75042" w="129655">
                  <a:moveTo>
                    <a:pt x="129655" y="37474"/>
                  </a:moveTo>
                  <a:lnTo>
                    <a:pt x="129655" y="13852"/>
                  </a:lnTo>
                  <a:lnTo>
                    <a:pt x="115207" y="13852"/>
                  </a:lnTo>
                  <a:lnTo>
                    <a:pt x="110739" y="10994"/>
                  </a:lnTo>
                  <a:cubicBezTo>
                    <a:pt x="81909" y="-3665"/>
                    <a:pt x="47841" y="-3665"/>
                    <a:pt x="19011" y="10994"/>
                  </a:cubicBezTo>
                  <a:cubicBezTo>
                    <a:pt x="16321" y="12585"/>
                    <a:pt x="13745" y="14366"/>
                    <a:pt x="11312" y="16328"/>
                  </a:cubicBezTo>
                  <a:lnTo>
                    <a:pt x="0" y="13852"/>
                  </a:lnTo>
                  <a:lnTo>
                    <a:pt x="0" y="37474"/>
                  </a:lnTo>
                  <a:cubicBezTo>
                    <a:pt x="1084" y="49123"/>
                    <a:pt x="8346" y="59286"/>
                    <a:pt x="19011" y="64049"/>
                  </a:cubicBezTo>
                  <a:cubicBezTo>
                    <a:pt x="47841" y="78708"/>
                    <a:pt x="81909" y="78708"/>
                    <a:pt x="110739" y="64049"/>
                  </a:cubicBezTo>
                  <a:cubicBezTo>
                    <a:pt x="121405" y="59305"/>
                    <a:pt x="128648" y="49123"/>
                    <a:pt x="129655" y="37474"/>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8" name="Google Shape;178;p14"/>
            <p:cNvSpPr/>
            <p:nvPr/>
          </p:nvSpPr>
          <p:spPr>
            <a:xfrm>
              <a:off x="3543979" y="3941061"/>
              <a:ext cx="129655" cy="75056"/>
            </a:xfrm>
            <a:custGeom>
              <a:rect b="b" l="l" r="r" t="t"/>
              <a:pathLst>
                <a:path extrusionOk="0" h="75056" w="129655">
                  <a:moveTo>
                    <a:pt x="129655" y="37529"/>
                  </a:moveTo>
                  <a:cubicBezTo>
                    <a:pt x="129655" y="58255"/>
                    <a:pt x="100631" y="75057"/>
                    <a:pt x="64828" y="75057"/>
                  </a:cubicBezTo>
                  <a:cubicBezTo>
                    <a:pt x="29024" y="75057"/>
                    <a:pt x="0" y="58255"/>
                    <a:pt x="0" y="37529"/>
                  </a:cubicBezTo>
                  <a:cubicBezTo>
                    <a:pt x="0" y="16802"/>
                    <a:pt x="29024" y="0"/>
                    <a:pt x="64828" y="0"/>
                  </a:cubicBezTo>
                  <a:cubicBezTo>
                    <a:pt x="100631" y="0"/>
                    <a:pt x="129655" y="16802"/>
                    <a:pt x="129655" y="3752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79" name="Google Shape;179;p14"/>
            <p:cNvSpPr/>
            <p:nvPr/>
          </p:nvSpPr>
          <p:spPr>
            <a:xfrm>
              <a:off x="5673026" y="4464079"/>
              <a:ext cx="468241" cy="270891"/>
            </a:xfrm>
            <a:custGeom>
              <a:rect b="b" l="l" r="r" t="t"/>
              <a:pathLst>
                <a:path extrusionOk="0" h="270891" w="468241">
                  <a:moveTo>
                    <a:pt x="468242" y="135445"/>
                  </a:moveTo>
                  <a:cubicBezTo>
                    <a:pt x="468242" y="210250"/>
                    <a:pt x="363422" y="270891"/>
                    <a:pt x="234121" y="270891"/>
                  </a:cubicBezTo>
                  <a:cubicBezTo>
                    <a:pt x="104819" y="270891"/>
                    <a:pt x="0" y="210250"/>
                    <a:pt x="0" y="135445"/>
                  </a:cubicBezTo>
                  <a:cubicBezTo>
                    <a:pt x="0" y="60641"/>
                    <a:pt x="104819" y="0"/>
                    <a:pt x="234121" y="0"/>
                  </a:cubicBezTo>
                  <a:cubicBezTo>
                    <a:pt x="363422" y="0"/>
                    <a:pt x="468242" y="60641"/>
                    <a:pt x="468242" y="135445"/>
                  </a:cubicBezTo>
                  <a:close/>
                </a:path>
              </a:pathLst>
            </a:custGeom>
            <a:solidFill>
              <a:srgbClr val="D6D8E5">
                <a:alpha val="400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0" name="Google Shape;180;p14"/>
            <p:cNvSpPr/>
            <p:nvPr/>
          </p:nvSpPr>
          <p:spPr>
            <a:xfrm>
              <a:off x="5819482" y="3280817"/>
              <a:ext cx="243195" cy="356577"/>
            </a:xfrm>
            <a:custGeom>
              <a:rect b="b" l="l" r="r" t="t"/>
              <a:pathLst>
                <a:path extrusionOk="0" h="356577" w="243195">
                  <a:moveTo>
                    <a:pt x="85669" y="11781"/>
                  </a:moveTo>
                  <a:cubicBezTo>
                    <a:pt x="95174" y="-3744"/>
                    <a:pt x="169318" y="-14031"/>
                    <a:pt x="193652" y="48738"/>
                  </a:cubicBezTo>
                  <a:cubicBezTo>
                    <a:pt x="203157" y="72551"/>
                    <a:pt x="201446" y="133416"/>
                    <a:pt x="209145" y="171611"/>
                  </a:cubicBezTo>
                  <a:cubicBezTo>
                    <a:pt x="216845" y="209806"/>
                    <a:pt x="235000" y="231523"/>
                    <a:pt x="241559" y="262479"/>
                  </a:cubicBezTo>
                  <a:cubicBezTo>
                    <a:pt x="248118" y="293436"/>
                    <a:pt x="237472" y="345442"/>
                    <a:pt x="162854" y="354681"/>
                  </a:cubicBezTo>
                  <a:cubicBezTo>
                    <a:pt x="88236" y="363921"/>
                    <a:pt x="30917" y="337632"/>
                    <a:pt x="13332" y="313819"/>
                  </a:cubicBezTo>
                  <a:cubicBezTo>
                    <a:pt x="-4253" y="290007"/>
                    <a:pt x="-4634" y="239334"/>
                    <a:pt x="13332" y="212092"/>
                  </a:cubicBezTo>
                  <a:cubicBezTo>
                    <a:pt x="31297" y="184851"/>
                    <a:pt x="45556" y="162848"/>
                    <a:pt x="45080" y="127415"/>
                  </a:cubicBezTo>
                  <a:close/>
                </a:path>
              </a:pathLst>
            </a:custGeom>
            <a:solidFill>
              <a:srgbClr val="3A2C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1" name="Google Shape;181;p14"/>
            <p:cNvSpPr/>
            <p:nvPr/>
          </p:nvSpPr>
          <p:spPr>
            <a:xfrm>
              <a:off x="5837923" y="3277536"/>
              <a:ext cx="116085" cy="143945"/>
            </a:xfrm>
            <a:custGeom>
              <a:rect b="b" l="l" r="r" t="t"/>
              <a:pathLst>
                <a:path extrusionOk="0" h="143945" w="116085">
                  <a:moveTo>
                    <a:pt x="116086" y="4300"/>
                  </a:moveTo>
                  <a:cubicBezTo>
                    <a:pt x="116086" y="4300"/>
                    <a:pt x="60383" y="-11798"/>
                    <a:pt x="26639" y="18301"/>
                  </a:cubicBezTo>
                  <a:cubicBezTo>
                    <a:pt x="3978" y="39285"/>
                    <a:pt x="-5176" y="71137"/>
                    <a:pt x="2875" y="100979"/>
                  </a:cubicBezTo>
                  <a:cubicBezTo>
                    <a:pt x="7343" y="118600"/>
                    <a:pt x="16373" y="142603"/>
                    <a:pt x="30346" y="143936"/>
                  </a:cubicBezTo>
                  <a:cubicBezTo>
                    <a:pt x="44319" y="145270"/>
                    <a:pt x="116086" y="4300"/>
                    <a:pt x="116086" y="4300"/>
                  </a:cubicBezTo>
                  <a:close/>
                </a:path>
              </a:pathLst>
            </a:custGeom>
            <a:solidFill>
              <a:srgbClr val="3A2C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2" name="Google Shape;182;p14"/>
            <p:cNvSpPr/>
            <p:nvPr/>
          </p:nvSpPr>
          <p:spPr>
            <a:xfrm>
              <a:off x="5860663" y="3433950"/>
              <a:ext cx="143677" cy="161015"/>
            </a:xfrm>
            <a:custGeom>
              <a:rect b="b" l="l" r="r" t="t"/>
              <a:pathLst>
                <a:path extrusionOk="0" h="161015" w="143677">
                  <a:moveTo>
                    <a:pt x="114638" y="0"/>
                  </a:moveTo>
                  <a:cubicBezTo>
                    <a:pt x="114638" y="0"/>
                    <a:pt x="110931" y="62103"/>
                    <a:pt x="112072" y="66675"/>
                  </a:cubicBezTo>
                  <a:cubicBezTo>
                    <a:pt x="113212" y="71247"/>
                    <a:pt x="136406" y="76200"/>
                    <a:pt x="142965" y="81153"/>
                  </a:cubicBezTo>
                  <a:cubicBezTo>
                    <a:pt x="149524" y="86106"/>
                    <a:pt x="109220" y="149638"/>
                    <a:pt x="88783" y="158972"/>
                  </a:cubicBezTo>
                  <a:cubicBezTo>
                    <a:pt x="68346" y="168307"/>
                    <a:pt x="4944" y="144399"/>
                    <a:pt x="477" y="112871"/>
                  </a:cubicBezTo>
                  <a:cubicBezTo>
                    <a:pt x="-3515" y="83725"/>
                    <a:pt x="18632" y="61151"/>
                    <a:pt x="27187" y="53245"/>
                  </a:cubicBezTo>
                  <a:cubicBezTo>
                    <a:pt x="32995" y="52692"/>
                    <a:pt x="38841" y="52531"/>
                    <a:pt x="44678" y="52769"/>
                  </a:cubicBezTo>
                  <a:lnTo>
                    <a:pt x="46579" y="22670"/>
                  </a:lnTo>
                  <a:cubicBezTo>
                    <a:pt x="74335" y="13811"/>
                    <a:pt x="114638" y="0"/>
                    <a:pt x="114638" y="0"/>
                  </a:cubicBezTo>
                  <a:close/>
                </a:path>
              </a:pathLst>
            </a:custGeom>
            <a:solidFill>
              <a:srgbClr val="FFCEA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3" name="Google Shape;183;p14"/>
            <p:cNvSpPr/>
            <p:nvPr/>
          </p:nvSpPr>
          <p:spPr>
            <a:xfrm>
              <a:off x="5729287" y="3551002"/>
              <a:ext cx="121787" cy="284211"/>
            </a:xfrm>
            <a:custGeom>
              <a:rect b="b" l="l" r="r" t="t"/>
              <a:pathLst>
                <a:path extrusionOk="0" h="284211" w="121787">
                  <a:moveTo>
                    <a:pt x="96303" y="391"/>
                  </a:moveTo>
                  <a:cubicBezTo>
                    <a:pt x="96303" y="-1418"/>
                    <a:pt x="86797" y="3630"/>
                    <a:pt x="86797" y="3725"/>
                  </a:cubicBezTo>
                  <a:cubicBezTo>
                    <a:pt x="86797" y="3820"/>
                    <a:pt x="82330" y="163269"/>
                    <a:pt x="74535" y="177747"/>
                  </a:cubicBezTo>
                  <a:lnTo>
                    <a:pt x="74535" y="177747"/>
                  </a:lnTo>
                  <a:cubicBezTo>
                    <a:pt x="54669" y="211560"/>
                    <a:pt x="2103" y="268901"/>
                    <a:pt x="772" y="275283"/>
                  </a:cubicBezTo>
                  <a:cubicBezTo>
                    <a:pt x="-3125" y="294333"/>
                    <a:pt x="8092" y="277283"/>
                    <a:pt x="26152" y="275283"/>
                  </a:cubicBezTo>
                  <a:cubicBezTo>
                    <a:pt x="36323" y="274044"/>
                    <a:pt x="96113" y="213466"/>
                    <a:pt x="109516" y="199654"/>
                  </a:cubicBezTo>
                  <a:lnTo>
                    <a:pt x="110371" y="200131"/>
                  </a:lnTo>
                  <a:lnTo>
                    <a:pt x="110371" y="198607"/>
                  </a:lnTo>
                  <a:lnTo>
                    <a:pt x="112082" y="196797"/>
                  </a:lnTo>
                  <a:cubicBezTo>
                    <a:pt x="112424" y="192482"/>
                    <a:pt x="112424" y="188158"/>
                    <a:pt x="112082" y="183843"/>
                  </a:cubicBezTo>
                  <a:cubicBezTo>
                    <a:pt x="137272" y="10583"/>
                    <a:pt x="106664" y="-942"/>
                    <a:pt x="96303" y="391"/>
                  </a:cubicBezTo>
                  <a:close/>
                </a:path>
              </a:pathLst>
            </a:custGeom>
            <a:solidFill>
              <a:srgbClr val="FFCEA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4" name="Google Shape;184;p14"/>
            <p:cNvSpPr/>
            <p:nvPr/>
          </p:nvSpPr>
          <p:spPr>
            <a:xfrm>
              <a:off x="5818929" y="3486611"/>
              <a:ext cx="209320" cy="241045"/>
            </a:xfrm>
            <a:custGeom>
              <a:rect b="b" l="l" r="r" t="t"/>
              <a:pathLst>
                <a:path extrusionOk="0" h="241045" w="209320">
                  <a:moveTo>
                    <a:pt x="164832" y="20110"/>
                  </a:moveTo>
                  <a:cubicBezTo>
                    <a:pt x="182322" y="22777"/>
                    <a:pt x="202189" y="32111"/>
                    <a:pt x="204945" y="41636"/>
                  </a:cubicBezTo>
                  <a:cubicBezTo>
                    <a:pt x="212141" y="76098"/>
                    <a:pt x="210439" y="111835"/>
                    <a:pt x="200002" y="145459"/>
                  </a:cubicBezTo>
                  <a:cubicBezTo>
                    <a:pt x="184889" y="185464"/>
                    <a:pt x="174718" y="210895"/>
                    <a:pt x="165973" y="228136"/>
                  </a:cubicBezTo>
                  <a:cubicBezTo>
                    <a:pt x="165973" y="228136"/>
                    <a:pt x="90594" y="260521"/>
                    <a:pt x="29758" y="222706"/>
                  </a:cubicBezTo>
                  <a:cubicBezTo>
                    <a:pt x="29758" y="222706"/>
                    <a:pt x="25576" y="179844"/>
                    <a:pt x="25291" y="156889"/>
                  </a:cubicBezTo>
                  <a:cubicBezTo>
                    <a:pt x="-30792" y="107835"/>
                    <a:pt x="17211" y="47351"/>
                    <a:pt x="64739" y="393"/>
                  </a:cubicBezTo>
                  <a:cubicBezTo>
                    <a:pt x="70433" y="-131"/>
                    <a:pt x="76155" y="-131"/>
                    <a:pt x="81849" y="393"/>
                  </a:cubicBezTo>
                  <a:cubicBezTo>
                    <a:pt x="81849" y="393"/>
                    <a:pt x="39454" y="50685"/>
                    <a:pt x="68921" y="79260"/>
                  </a:cubicBezTo>
                  <a:cubicBezTo>
                    <a:pt x="132133" y="59638"/>
                    <a:pt x="144680" y="31063"/>
                    <a:pt x="164832" y="20110"/>
                  </a:cubicBez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5" name="Google Shape;185;p14"/>
            <p:cNvSpPr/>
            <p:nvPr/>
          </p:nvSpPr>
          <p:spPr>
            <a:xfrm>
              <a:off x="5856166" y="3289038"/>
              <a:ext cx="154042" cy="190250"/>
            </a:xfrm>
            <a:custGeom>
              <a:rect b="b" l="l" r="r" t="t"/>
              <a:pathLst>
                <a:path extrusionOk="0" h="190250" w="154042">
                  <a:moveTo>
                    <a:pt x="3263" y="67854"/>
                  </a:moveTo>
                  <a:lnTo>
                    <a:pt x="3263" y="67854"/>
                  </a:lnTo>
                  <a:cubicBezTo>
                    <a:pt x="9442" y="27945"/>
                    <a:pt x="38244" y="-2250"/>
                    <a:pt x="79308" y="132"/>
                  </a:cubicBezTo>
                  <a:cubicBezTo>
                    <a:pt x="122872" y="2484"/>
                    <a:pt x="156274" y="39784"/>
                    <a:pt x="153926" y="83437"/>
                  </a:cubicBezTo>
                  <a:cubicBezTo>
                    <a:pt x="152586" y="108288"/>
                    <a:pt x="139668" y="131053"/>
                    <a:pt x="119041" y="144912"/>
                  </a:cubicBezTo>
                  <a:cubicBezTo>
                    <a:pt x="117624" y="150960"/>
                    <a:pt x="115486" y="156808"/>
                    <a:pt x="112672" y="162342"/>
                  </a:cubicBezTo>
                  <a:cubicBezTo>
                    <a:pt x="98129" y="179297"/>
                    <a:pt x="59441" y="190060"/>
                    <a:pt x="46704" y="190251"/>
                  </a:cubicBezTo>
                  <a:cubicBezTo>
                    <a:pt x="35677" y="190251"/>
                    <a:pt x="26172" y="180059"/>
                    <a:pt x="15811" y="162914"/>
                  </a:cubicBezTo>
                  <a:cubicBezTo>
                    <a:pt x="-5672" y="127195"/>
                    <a:pt x="-158" y="87571"/>
                    <a:pt x="3263" y="67854"/>
                  </a:cubicBezTo>
                  <a:close/>
                </a:path>
              </a:pathLst>
            </a:custGeom>
            <a:solidFill>
              <a:srgbClr val="FFCEA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6" name="Google Shape;186;p14"/>
            <p:cNvSpPr/>
            <p:nvPr/>
          </p:nvSpPr>
          <p:spPr>
            <a:xfrm>
              <a:off x="5862376" y="3287995"/>
              <a:ext cx="154704" cy="145954"/>
            </a:xfrm>
            <a:custGeom>
              <a:rect b="b" l="l" r="r" t="t"/>
              <a:pathLst>
                <a:path extrusionOk="0" h="145954" w="154704">
                  <a:moveTo>
                    <a:pt x="85930" y="1937"/>
                  </a:moveTo>
                  <a:cubicBezTo>
                    <a:pt x="114447" y="7557"/>
                    <a:pt x="138400" y="15748"/>
                    <a:pt x="146290" y="44038"/>
                  </a:cubicBezTo>
                  <a:cubicBezTo>
                    <a:pt x="151613" y="63659"/>
                    <a:pt x="158647" y="101188"/>
                    <a:pt x="151993" y="116523"/>
                  </a:cubicBezTo>
                  <a:lnTo>
                    <a:pt x="147811" y="127857"/>
                  </a:lnTo>
                  <a:lnTo>
                    <a:pt x="112926" y="145955"/>
                  </a:lnTo>
                  <a:cubicBezTo>
                    <a:pt x="112926" y="145955"/>
                    <a:pt x="96576" y="132334"/>
                    <a:pt x="101709" y="92424"/>
                  </a:cubicBezTo>
                  <a:cubicBezTo>
                    <a:pt x="101510" y="87043"/>
                    <a:pt x="99798" y="81823"/>
                    <a:pt x="96766" y="77375"/>
                  </a:cubicBezTo>
                  <a:cubicBezTo>
                    <a:pt x="94580" y="73594"/>
                    <a:pt x="92954" y="69517"/>
                    <a:pt x="91919" y="65278"/>
                  </a:cubicBezTo>
                  <a:cubicBezTo>
                    <a:pt x="87774" y="54496"/>
                    <a:pt x="79685" y="45704"/>
                    <a:pt x="69295" y="40704"/>
                  </a:cubicBezTo>
                  <a:cubicBezTo>
                    <a:pt x="43345" y="26130"/>
                    <a:pt x="5323" y="38704"/>
                    <a:pt x="0" y="44038"/>
                  </a:cubicBezTo>
                  <a:cubicBezTo>
                    <a:pt x="15142" y="11452"/>
                    <a:pt x="50959" y="-6102"/>
                    <a:pt x="85930" y="1937"/>
                  </a:cubicBezTo>
                  <a:close/>
                </a:path>
              </a:pathLst>
            </a:custGeom>
            <a:solidFill>
              <a:srgbClr val="3A2C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7" name="Google Shape;187;p14"/>
            <p:cNvSpPr/>
            <p:nvPr/>
          </p:nvSpPr>
          <p:spPr>
            <a:xfrm>
              <a:off x="5888298" y="4552945"/>
              <a:ext cx="121626" cy="93085"/>
            </a:xfrm>
            <a:custGeom>
              <a:rect b="b" l="l" r="r" t="t"/>
              <a:pathLst>
                <a:path extrusionOk="0" h="93085" w="121626">
                  <a:moveTo>
                    <a:pt x="112478" y="2"/>
                  </a:moveTo>
                  <a:cubicBezTo>
                    <a:pt x="97840" y="11908"/>
                    <a:pt x="75121" y="3717"/>
                    <a:pt x="74456" y="4765"/>
                  </a:cubicBezTo>
                  <a:cubicBezTo>
                    <a:pt x="57422" y="19395"/>
                    <a:pt x="39590" y="33073"/>
                    <a:pt x="21035" y="45722"/>
                  </a:cubicBezTo>
                  <a:cubicBezTo>
                    <a:pt x="11529" y="52866"/>
                    <a:pt x="-2254" y="62486"/>
                    <a:pt x="313" y="76202"/>
                  </a:cubicBezTo>
                  <a:cubicBezTo>
                    <a:pt x="4875" y="100872"/>
                    <a:pt x="44228" y="93347"/>
                    <a:pt x="59057" y="85727"/>
                  </a:cubicBezTo>
                  <a:cubicBezTo>
                    <a:pt x="73886" y="78107"/>
                    <a:pt x="86053" y="65725"/>
                    <a:pt x="100121" y="57152"/>
                  </a:cubicBezTo>
                  <a:cubicBezTo>
                    <a:pt x="110102" y="50961"/>
                    <a:pt x="119987" y="47627"/>
                    <a:pt x="121604" y="35054"/>
                  </a:cubicBezTo>
                  <a:cubicBezTo>
                    <a:pt x="122079" y="27149"/>
                    <a:pt x="115045" y="-284"/>
                    <a:pt x="112478" y="2"/>
                  </a:cubicBezTo>
                  <a:close/>
                </a:path>
              </a:pathLst>
            </a:custGeom>
            <a:solidFill>
              <a:srgbClr val="3822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8" name="Google Shape;188;p14"/>
            <p:cNvSpPr/>
            <p:nvPr/>
          </p:nvSpPr>
          <p:spPr>
            <a:xfrm>
              <a:off x="5888421" y="4582665"/>
              <a:ext cx="121131" cy="63346"/>
            </a:xfrm>
            <a:custGeom>
              <a:rect b="b" l="l" r="r" t="t"/>
              <a:pathLst>
                <a:path extrusionOk="0" h="63346" w="121131">
                  <a:moveTo>
                    <a:pt x="120910" y="0"/>
                  </a:moveTo>
                  <a:cubicBezTo>
                    <a:pt x="118914" y="12192"/>
                    <a:pt x="109219" y="15526"/>
                    <a:pt x="99238" y="21717"/>
                  </a:cubicBezTo>
                  <a:cubicBezTo>
                    <a:pt x="84979" y="30575"/>
                    <a:pt x="72432" y="43434"/>
                    <a:pt x="57604" y="50959"/>
                  </a:cubicBezTo>
                  <a:cubicBezTo>
                    <a:pt x="42775" y="58484"/>
                    <a:pt x="9601" y="64770"/>
                    <a:pt x="0" y="47244"/>
                  </a:cubicBezTo>
                  <a:cubicBezTo>
                    <a:pt x="5228" y="70961"/>
                    <a:pt x="43916" y="63532"/>
                    <a:pt x="58554" y="56007"/>
                  </a:cubicBezTo>
                  <a:cubicBezTo>
                    <a:pt x="73193" y="48482"/>
                    <a:pt x="85550" y="36004"/>
                    <a:pt x="99618" y="27432"/>
                  </a:cubicBezTo>
                  <a:cubicBezTo>
                    <a:pt x="109599" y="21241"/>
                    <a:pt x="119484" y="17907"/>
                    <a:pt x="121101" y="5334"/>
                  </a:cubicBezTo>
                  <a:cubicBezTo>
                    <a:pt x="121177" y="3553"/>
                    <a:pt x="121110" y="1772"/>
                    <a:pt x="120910" y="0"/>
                  </a:cubicBezTo>
                  <a:close/>
                </a:path>
              </a:pathLst>
            </a:custGeom>
            <a:solidFill>
              <a:srgbClr val="757B8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89" name="Google Shape;189;p14"/>
            <p:cNvSpPr/>
            <p:nvPr/>
          </p:nvSpPr>
          <p:spPr>
            <a:xfrm>
              <a:off x="5795742" y="4532466"/>
              <a:ext cx="111395" cy="86487"/>
            </a:xfrm>
            <a:custGeom>
              <a:rect b="b" l="l" r="r" t="t"/>
              <a:pathLst>
                <a:path extrusionOk="0" h="86487" w="111395">
                  <a:moveTo>
                    <a:pt x="102659" y="2"/>
                  </a:moveTo>
                  <a:cubicBezTo>
                    <a:pt x="89257" y="10956"/>
                    <a:pt x="69105" y="4765"/>
                    <a:pt x="68154" y="5812"/>
                  </a:cubicBezTo>
                  <a:cubicBezTo>
                    <a:pt x="52537" y="19109"/>
                    <a:pt x="36225" y="31578"/>
                    <a:pt x="19296" y="43151"/>
                  </a:cubicBezTo>
                  <a:cubicBezTo>
                    <a:pt x="10931" y="49723"/>
                    <a:pt x="-2091" y="58486"/>
                    <a:pt x="285" y="71059"/>
                  </a:cubicBezTo>
                  <a:cubicBezTo>
                    <a:pt x="4467" y="93633"/>
                    <a:pt x="40493" y="86680"/>
                    <a:pt x="54181" y="79822"/>
                  </a:cubicBezTo>
                  <a:cubicBezTo>
                    <a:pt x="67869" y="72964"/>
                    <a:pt x="78800" y="61438"/>
                    <a:pt x="91728" y="53437"/>
                  </a:cubicBezTo>
                  <a:cubicBezTo>
                    <a:pt x="101234" y="47722"/>
                    <a:pt x="109884" y="44770"/>
                    <a:pt x="111309" y="33149"/>
                  </a:cubicBezTo>
                  <a:cubicBezTo>
                    <a:pt x="112260" y="26101"/>
                    <a:pt x="105036" y="-283"/>
                    <a:pt x="102659" y="2"/>
                  </a:cubicBezTo>
                  <a:close/>
                </a:path>
              </a:pathLst>
            </a:custGeom>
            <a:solidFill>
              <a:srgbClr val="3822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0" name="Google Shape;190;p14"/>
            <p:cNvSpPr/>
            <p:nvPr/>
          </p:nvSpPr>
          <p:spPr>
            <a:xfrm>
              <a:off x="5796313" y="4560948"/>
              <a:ext cx="110894" cy="58013"/>
            </a:xfrm>
            <a:custGeom>
              <a:rect b="b" l="l" r="r" t="t"/>
              <a:pathLst>
                <a:path extrusionOk="0" h="58013" w="110894">
                  <a:moveTo>
                    <a:pt x="110644" y="0"/>
                  </a:moveTo>
                  <a:cubicBezTo>
                    <a:pt x="108838" y="11144"/>
                    <a:pt x="99903" y="14192"/>
                    <a:pt x="90778" y="19812"/>
                  </a:cubicBezTo>
                  <a:cubicBezTo>
                    <a:pt x="77755" y="28004"/>
                    <a:pt x="66254" y="39719"/>
                    <a:pt x="52756" y="46672"/>
                  </a:cubicBezTo>
                  <a:cubicBezTo>
                    <a:pt x="39258" y="53626"/>
                    <a:pt x="8840" y="59341"/>
                    <a:pt x="0" y="43244"/>
                  </a:cubicBezTo>
                  <a:cubicBezTo>
                    <a:pt x="4753" y="64961"/>
                    <a:pt x="40208" y="58198"/>
                    <a:pt x="53706" y="51340"/>
                  </a:cubicBezTo>
                  <a:cubicBezTo>
                    <a:pt x="67204" y="44482"/>
                    <a:pt x="78325" y="32956"/>
                    <a:pt x="91253" y="24955"/>
                  </a:cubicBezTo>
                  <a:cubicBezTo>
                    <a:pt x="100758" y="19240"/>
                    <a:pt x="109408" y="16288"/>
                    <a:pt x="110834" y="4667"/>
                  </a:cubicBezTo>
                  <a:cubicBezTo>
                    <a:pt x="110958" y="3105"/>
                    <a:pt x="110891" y="1543"/>
                    <a:pt x="110644" y="0"/>
                  </a:cubicBezTo>
                  <a:close/>
                </a:path>
              </a:pathLst>
            </a:custGeom>
            <a:solidFill>
              <a:srgbClr val="757B8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1" name="Google Shape;191;p14"/>
            <p:cNvSpPr/>
            <p:nvPr/>
          </p:nvSpPr>
          <p:spPr>
            <a:xfrm>
              <a:off x="5813683" y="3728558"/>
              <a:ext cx="237954" cy="833275"/>
            </a:xfrm>
            <a:custGeom>
              <a:rect b="b" l="l" r="r" t="t"/>
              <a:pathLst>
                <a:path extrusionOk="0" h="833275" w="237954">
                  <a:moveTo>
                    <a:pt x="6013" y="123825"/>
                  </a:moveTo>
                  <a:cubicBezTo>
                    <a:pt x="12477" y="73342"/>
                    <a:pt x="31013" y="0"/>
                    <a:pt x="31013" y="0"/>
                  </a:cubicBezTo>
                  <a:cubicBezTo>
                    <a:pt x="48541" y="8201"/>
                    <a:pt x="67495" y="12897"/>
                    <a:pt x="86810" y="13811"/>
                  </a:cubicBezTo>
                  <a:cubicBezTo>
                    <a:pt x="115136" y="13716"/>
                    <a:pt x="143396" y="10973"/>
                    <a:pt x="171219" y="5620"/>
                  </a:cubicBezTo>
                  <a:cubicBezTo>
                    <a:pt x="180287" y="21517"/>
                    <a:pt x="190220" y="36909"/>
                    <a:pt x="200971" y="51721"/>
                  </a:cubicBezTo>
                  <a:cubicBezTo>
                    <a:pt x="215515" y="71914"/>
                    <a:pt x="243746" y="116109"/>
                    <a:pt x="236902" y="193357"/>
                  </a:cubicBezTo>
                  <a:cubicBezTo>
                    <a:pt x="232435" y="243840"/>
                    <a:pt x="204203" y="458248"/>
                    <a:pt x="204203" y="458248"/>
                  </a:cubicBezTo>
                  <a:cubicBezTo>
                    <a:pt x="215201" y="494290"/>
                    <a:pt x="221056" y="531714"/>
                    <a:pt x="221598" y="569405"/>
                  </a:cubicBezTo>
                  <a:cubicBezTo>
                    <a:pt x="218937" y="614229"/>
                    <a:pt x="213024" y="658796"/>
                    <a:pt x="203918" y="702755"/>
                  </a:cubicBezTo>
                  <a:lnTo>
                    <a:pt x="187093" y="824389"/>
                  </a:lnTo>
                  <a:cubicBezTo>
                    <a:pt x="187093" y="824389"/>
                    <a:pt x="164660" y="840676"/>
                    <a:pt x="149071" y="829151"/>
                  </a:cubicBezTo>
                  <a:lnTo>
                    <a:pt x="151067" y="710089"/>
                  </a:lnTo>
                  <a:cubicBezTo>
                    <a:pt x="149166" y="680942"/>
                    <a:pt x="146219" y="637984"/>
                    <a:pt x="144413" y="610552"/>
                  </a:cubicBezTo>
                  <a:cubicBezTo>
                    <a:pt x="141371" y="565785"/>
                    <a:pt x="133387" y="494824"/>
                    <a:pt x="131106" y="477202"/>
                  </a:cubicBezTo>
                  <a:cubicBezTo>
                    <a:pt x="128824" y="459581"/>
                    <a:pt x="123121" y="428434"/>
                    <a:pt x="120364" y="393763"/>
                  </a:cubicBezTo>
                  <a:cubicBezTo>
                    <a:pt x="117608" y="359092"/>
                    <a:pt x="104680" y="182594"/>
                    <a:pt x="104680" y="182594"/>
                  </a:cubicBezTo>
                  <a:lnTo>
                    <a:pt x="102874" y="215646"/>
                  </a:lnTo>
                  <a:cubicBezTo>
                    <a:pt x="102874" y="215646"/>
                    <a:pt x="101068" y="269272"/>
                    <a:pt x="93369" y="335470"/>
                  </a:cubicBezTo>
                  <a:cubicBezTo>
                    <a:pt x="85669" y="401669"/>
                    <a:pt x="83008" y="430720"/>
                    <a:pt x="83008" y="430720"/>
                  </a:cubicBezTo>
                  <a:cubicBezTo>
                    <a:pt x="90308" y="444074"/>
                    <a:pt x="95412" y="458514"/>
                    <a:pt x="98121" y="473488"/>
                  </a:cubicBezTo>
                  <a:cubicBezTo>
                    <a:pt x="99452" y="487775"/>
                    <a:pt x="115707" y="600932"/>
                    <a:pt x="106011" y="658463"/>
                  </a:cubicBezTo>
                  <a:lnTo>
                    <a:pt x="85954" y="804863"/>
                  </a:lnTo>
                  <a:cubicBezTo>
                    <a:pt x="75869" y="811882"/>
                    <a:pt x="63018" y="813587"/>
                    <a:pt x="51449" y="809434"/>
                  </a:cubicBezTo>
                  <a:lnTo>
                    <a:pt x="39663" y="661892"/>
                  </a:lnTo>
                  <a:cubicBezTo>
                    <a:pt x="31773" y="605790"/>
                    <a:pt x="15043" y="486823"/>
                    <a:pt x="12477" y="471392"/>
                  </a:cubicBezTo>
                  <a:cubicBezTo>
                    <a:pt x="6773" y="440226"/>
                    <a:pt x="3408" y="408670"/>
                    <a:pt x="2401" y="376999"/>
                  </a:cubicBezTo>
                  <a:cubicBezTo>
                    <a:pt x="-1782" y="312991"/>
                    <a:pt x="-451" y="174212"/>
                    <a:pt x="6013" y="123825"/>
                  </a:cubicBezTo>
                  <a:close/>
                </a:path>
              </a:pathLst>
            </a:custGeom>
            <a:solidFill>
              <a:srgbClr val="FFCEA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2" name="Google Shape;192;p14"/>
            <p:cNvSpPr/>
            <p:nvPr/>
          </p:nvSpPr>
          <p:spPr>
            <a:xfrm>
              <a:off x="5803516" y="3708175"/>
              <a:ext cx="253612" cy="553963"/>
            </a:xfrm>
            <a:custGeom>
              <a:rect b="b" l="l" r="r" t="t"/>
              <a:pathLst>
                <a:path extrusionOk="0" h="553963" w="253612">
                  <a:moveTo>
                    <a:pt x="181386" y="6572"/>
                  </a:moveTo>
                  <a:lnTo>
                    <a:pt x="224731" y="93726"/>
                  </a:lnTo>
                  <a:cubicBezTo>
                    <a:pt x="224731" y="93726"/>
                    <a:pt x="291270" y="190690"/>
                    <a:pt x="222355" y="439960"/>
                  </a:cubicBezTo>
                  <a:lnTo>
                    <a:pt x="235187" y="516922"/>
                  </a:lnTo>
                  <a:cubicBezTo>
                    <a:pt x="235187" y="516922"/>
                    <a:pt x="105532" y="600265"/>
                    <a:pt x="18746" y="516922"/>
                  </a:cubicBezTo>
                  <a:cubicBezTo>
                    <a:pt x="18746" y="516922"/>
                    <a:pt x="-11291" y="286512"/>
                    <a:pt x="4678" y="180308"/>
                  </a:cubicBezTo>
                  <a:cubicBezTo>
                    <a:pt x="13613" y="119272"/>
                    <a:pt x="27121" y="59007"/>
                    <a:pt x="45077" y="0"/>
                  </a:cubicBezTo>
                  <a:cubicBezTo>
                    <a:pt x="45077" y="0"/>
                    <a:pt x="66369" y="23527"/>
                    <a:pt x="175683" y="8001"/>
                  </a:cubicBezTo>
                </a:path>
              </a:pathLst>
            </a:custGeom>
            <a:solidFill>
              <a:srgbClr val="3822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3" name="Google Shape;193;p14"/>
            <p:cNvSpPr/>
            <p:nvPr/>
          </p:nvSpPr>
          <p:spPr>
            <a:xfrm>
              <a:off x="5812662" y="3486508"/>
              <a:ext cx="71005" cy="74600"/>
            </a:xfrm>
            <a:custGeom>
              <a:rect b="b" l="l" r="r" t="t"/>
              <a:pathLst>
                <a:path extrusionOk="0" h="74600" w="71005">
                  <a:moveTo>
                    <a:pt x="71006" y="496"/>
                  </a:moveTo>
                  <a:cubicBezTo>
                    <a:pt x="71006" y="496"/>
                    <a:pt x="36596" y="-10077"/>
                    <a:pt x="0" y="66409"/>
                  </a:cubicBezTo>
                  <a:lnTo>
                    <a:pt x="13688" y="74600"/>
                  </a:lnTo>
                  <a:cubicBezTo>
                    <a:pt x="13688" y="74600"/>
                    <a:pt x="49714" y="20117"/>
                    <a:pt x="71006" y="496"/>
                  </a:cubicBezTo>
                  <a:close/>
                </a:path>
              </a:pathLst>
            </a:custGeom>
            <a:solidFill>
              <a:srgbClr val="EDEDE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4" name="Google Shape;194;p14"/>
            <p:cNvSpPr/>
            <p:nvPr/>
          </p:nvSpPr>
          <p:spPr>
            <a:xfrm>
              <a:off x="5614947" y="3815235"/>
              <a:ext cx="254367" cy="147732"/>
            </a:xfrm>
            <a:custGeom>
              <a:rect b="b" l="l" r="r" t="t"/>
              <a:pathLst>
                <a:path extrusionOk="0" h="147732" w="254367">
                  <a:moveTo>
                    <a:pt x="0" y="86201"/>
                  </a:moveTo>
                  <a:lnTo>
                    <a:pt x="148096" y="0"/>
                  </a:lnTo>
                  <a:lnTo>
                    <a:pt x="254368" y="61436"/>
                  </a:lnTo>
                  <a:lnTo>
                    <a:pt x="106272" y="147733"/>
                  </a:lnTo>
                  <a:lnTo>
                    <a:pt x="0" y="86201"/>
                  </a:ln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5" name="Google Shape;195;p14"/>
            <p:cNvSpPr/>
            <p:nvPr/>
          </p:nvSpPr>
          <p:spPr>
            <a:xfrm>
              <a:off x="5694413" y="3821487"/>
              <a:ext cx="53706" cy="44771"/>
            </a:xfrm>
            <a:custGeom>
              <a:rect b="b" l="l" r="r" t="t"/>
              <a:pathLst>
                <a:path extrusionOk="0" h="44771" w="53706">
                  <a:moveTo>
                    <a:pt x="49524" y="35"/>
                  </a:moveTo>
                  <a:cubicBezTo>
                    <a:pt x="40237" y="968"/>
                    <a:pt x="31254" y="3892"/>
                    <a:pt x="23194" y="8607"/>
                  </a:cubicBezTo>
                  <a:cubicBezTo>
                    <a:pt x="20228" y="11198"/>
                    <a:pt x="17053" y="13522"/>
                    <a:pt x="13688" y="15561"/>
                  </a:cubicBezTo>
                  <a:cubicBezTo>
                    <a:pt x="12262" y="16227"/>
                    <a:pt x="10836" y="17180"/>
                    <a:pt x="9315" y="17846"/>
                  </a:cubicBezTo>
                  <a:cubicBezTo>
                    <a:pt x="7053" y="18675"/>
                    <a:pt x="5000" y="20009"/>
                    <a:pt x="3327" y="21752"/>
                  </a:cubicBezTo>
                  <a:cubicBezTo>
                    <a:pt x="1673" y="24200"/>
                    <a:pt x="780" y="27086"/>
                    <a:pt x="760" y="30038"/>
                  </a:cubicBezTo>
                  <a:cubicBezTo>
                    <a:pt x="0" y="33572"/>
                    <a:pt x="-190" y="37211"/>
                    <a:pt x="190" y="40802"/>
                  </a:cubicBezTo>
                  <a:cubicBezTo>
                    <a:pt x="1521" y="46136"/>
                    <a:pt x="7034" y="45660"/>
                    <a:pt x="9696" y="41945"/>
                  </a:cubicBezTo>
                  <a:cubicBezTo>
                    <a:pt x="11141" y="40088"/>
                    <a:pt x="11968" y="37821"/>
                    <a:pt x="12072" y="35468"/>
                  </a:cubicBezTo>
                  <a:cubicBezTo>
                    <a:pt x="12234" y="30905"/>
                    <a:pt x="14562" y="26686"/>
                    <a:pt x="18346" y="24133"/>
                  </a:cubicBezTo>
                  <a:lnTo>
                    <a:pt x="53706" y="2130"/>
                  </a:lnTo>
                  <a:cubicBezTo>
                    <a:pt x="52870" y="644"/>
                    <a:pt x="51216" y="-184"/>
                    <a:pt x="49524" y="35"/>
                  </a:cubicBezTo>
                  <a:close/>
                </a:path>
              </a:pathLst>
            </a:custGeom>
            <a:solidFill>
              <a:srgbClr val="FFCEA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6" name="Google Shape;196;p14"/>
            <p:cNvSpPr/>
            <p:nvPr/>
          </p:nvSpPr>
          <p:spPr>
            <a:xfrm>
              <a:off x="5775008" y="3530248"/>
              <a:ext cx="253611" cy="322722"/>
            </a:xfrm>
            <a:custGeom>
              <a:rect b="b" l="l" r="r" t="t"/>
              <a:pathLst>
                <a:path extrusionOk="0" h="322722" w="253611">
                  <a:moveTo>
                    <a:pt x="250673" y="25527"/>
                  </a:moveTo>
                  <a:cubicBezTo>
                    <a:pt x="245826" y="5334"/>
                    <a:pt x="230046" y="11811"/>
                    <a:pt x="216453" y="0"/>
                  </a:cubicBezTo>
                  <a:cubicBezTo>
                    <a:pt x="184990" y="44672"/>
                    <a:pt x="205902" y="165449"/>
                    <a:pt x="210180" y="178308"/>
                  </a:cubicBezTo>
                  <a:lnTo>
                    <a:pt x="89270" y="255556"/>
                  </a:lnTo>
                  <a:lnTo>
                    <a:pt x="89270" y="255556"/>
                  </a:lnTo>
                  <a:lnTo>
                    <a:pt x="81095" y="260604"/>
                  </a:lnTo>
                  <a:cubicBezTo>
                    <a:pt x="67331" y="269662"/>
                    <a:pt x="52131" y="276301"/>
                    <a:pt x="36134" y="280225"/>
                  </a:cubicBezTo>
                  <a:cubicBezTo>
                    <a:pt x="24062" y="281654"/>
                    <a:pt x="17788" y="298704"/>
                    <a:pt x="4860" y="300228"/>
                  </a:cubicBezTo>
                  <a:cubicBezTo>
                    <a:pt x="2075" y="300333"/>
                    <a:pt x="-92" y="302666"/>
                    <a:pt x="3" y="305457"/>
                  </a:cubicBezTo>
                  <a:cubicBezTo>
                    <a:pt x="51" y="306753"/>
                    <a:pt x="602" y="307991"/>
                    <a:pt x="1533" y="308896"/>
                  </a:cubicBezTo>
                  <a:cubicBezTo>
                    <a:pt x="6667" y="313849"/>
                    <a:pt x="20545" y="309753"/>
                    <a:pt x="30050" y="298704"/>
                  </a:cubicBezTo>
                  <a:cubicBezTo>
                    <a:pt x="30002" y="298952"/>
                    <a:pt x="30002" y="299218"/>
                    <a:pt x="30050" y="299466"/>
                  </a:cubicBezTo>
                  <a:cubicBezTo>
                    <a:pt x="30202" y="303057"/>
                    <a:pt x="32227" y="306314"/>
                    <a:pt x="35373" y="308038"/>
                  </a:cubicBezTo>
                  <a:cubicBezTo>
                    <a:pt x="36067" y="308458"/>
                    <a:pt x="36846" y="308724"/>
                    <a:pt x="37655" y="308800"/>
                  </a:cubicBezTo>
                  <a:cubicBezTo>
                    <a:pt x="37655" y="309610"/>
                    <a:pt x="37883" y="310401"/>
                    <a:pt x="38320" y="311087"/>
                  </a:cubicBezTo>
                  <a:cubicBezTo>
                    <a:pt x="39708" y="313925"/>
                    <a:pt x="42417" y="315887"/>
                    <a:pt x="45544" y="316325"/>
                  </a:cubicBezTo>
                  <a:lnTo>
                    <a:pt x="45544" y="316325"/>
                  </a:lnTo>
                  <a:cubicBezTo>
                    <a:pt x="46941" y="320335"/>
                    <a:pt x="50820" y="322945"/>
                    <a:pt x="55050" y="322707"/>
                  </a:cubicBezTo>
                  <a:cubicBezTo>
                    <a:pt x="57825" y="322564"/>
                    <a:pt x="60439" y="321373"/>
                    <a:pt x="62369" y="319373"/>
                  </a:cubicBezTo>
                  <a:cubicBezTo>
                    <a:pt x="72682" y="315430"/>
                    <a:pt x="81789" y="308867"/>
                    <a:pt x="88794" y="300323"/>
                  </a:cubicBezTo>
                  <a:cubicBezTo>
                    <a:pt x="94982" y="293875"/>
                    <a:pt x="101522" y="287769"/>
                    <a:pt x="108375" y="282035"/>
                  </a:cubicBezTo>
                  <a:cubicBezTo>
                    <a:pt x="141170" y="267843"/>
                    <a:pt x="239552" y="225742"/>
                    <a:pt x="243924" y="219742"/>
                  </a:cubicBezTo>
                  <a:cubicBezTo>
                    <a:pt x="250768" y="210693"/>
                    <a:pt x="257707" y="54102"/>
                    <a:pt x="250673" y="25527"/>
                  </a:cubicBezTo>
                  <a:close/>
                </a:path>
              </a:pathLst>
            </a:custGeom>
            <a:solidFill>
              <a:srgbClr val="FFCEA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197" name="Google Shape;197;p14"/>
            <p:cNvSpPr/>
            <p:nvPr/>
          </p:nvSpPr>
          <p:spPr>
            <a:xfrm>
              <a:off x="5965891" y="3514431"/>
              <a:ext cx="72720" cy="103595"/>
            </a:xfrm>
            <a:custGeom>
              <a:rect b="b" l="l" r="r" t="t"/>
              <a:pathLst>
                <a:path extrusionOk="0" h="103595" w="72720">
                  <a:moveTo>
                    <a:pt x="70816" y="95541"/>
                  </a:moveTo>
                  <a:cubicBezTo>
                    <a:pt x="70816" y="95541"/>
                    <a:pt x="32129" y="112876"/>
                    <a:pt x="0" y="96684"/>
                  </a:cubicBezTo>
                  <a:lnTo>
                    <a:pt x="4658" y="36009"/>
                  </a:lnTo>
                  <a:cubicBezTo>
                    <a:pt x="4658" y="36009"/>
                    <a:pt x="5133" y="3434"/>
                    <a:pt x="34125" y="195"/>
                  </a:cubicBezTo>
                  <a:cubicBezTo>
                    <a:pt x="63117" y="-3043"/>
                    <a:pt x="78325" y="34200"/>
                    <a:pt x="70816" y="95541"/>
                  </a:cubicBezTo>
                  <a:close/>
                </a:path>
              </a:pathLst>
            </a:custGeom>
            <a:solidFill>
              <a:srgbClr val="EDEDE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198" name="Google Shape;198;p14"/>
            <p:cNvGrpSpPr/>
            <p:nvPr/>
          </p:nvGrpSpPr>
          <p:grpSpPr>
            <a:xfrm flipH="1">
              <a:off x="2865273" y="3434801"/>
              <a:ext cx="598186" cy="1340314"/>
              <a:chOff x="4210728" y="4525714"/>
              <a:chExt cx="546438" cy="1224366"/>
            </a:xfrm>
          </p:grpSpPr>
          <p:sp>
            <p:nvSpPr>
              <p:cNvPr id="199" name="Google Shape;199;p14"/>
              <p:cNvSpPr/>
              <p:nvPr/>
            </p:nvSpPr>
            <p:spPr>
              <a:xfrm>
                <a:off x="4672107" y="4726590"/>
                <a:ext cx="85002" cy="305847"/>
              </a:xfrm>
              <a:custGeom>
                <a:rect b="b" l="l" r="r" t="t"/>
                <a:pathLst>
                  <a:path extrusionOk="0" h="305847" w="85002">
                    <a:moveTo>
                      <a:pt x="18764" y="0"/>
                    </a:moveTo>
                    <a:cubicBezTo>
                      <a:pt x="37814" y="5429"/>
                      <a:pt x="48482" y="26289"/>
                      <a:pt x="65056" y="70961"/>
                    </a:cubicBezTo>
                    <a:cubicBezTo>
                      <a:pt x="78848" y="111490"/>
                      <a:pt x="85582" y="154076"/>
                      <a:pt x="84963" y="196882"/>
                    </a:cubicBezTo>
                    <a:cubicBezTo>
                      <a:pt x="79629" y="238982"/>
                      <a:pt x="62198" y="271748"/>
                      <a:pt x="20098" y="305848"/>
                    </a:cubicBezTo>
                    <a:lnTo>
                      <a:pt x="0" y="268986"/>
                    </a:lnTo>
                    <a:cubicBezTo>
                      <a:pt x="0" y="268986"/>
                      <a:pt x="41243" y="232600"/>
                      <a:pt x="45434" y="190500"/>
                    </a:cubicBezTo>
                    <a:cubicBezTo>
                      <a:pt x="47815" y="166878"/>
                      <a:pt x="20098" y="87249"/>
                      <a:pt x="20098" y="85058"/>
                    </a:cubicBezTo>
                    <a:cubicBezTo>
                      <a:pt x="20098" y="82867"/>
                      <a:pt x="18764" y="0"/>
                      <a:pt x="18764" y="0"/>
                    </a:cubicBezTo>
                    <a:close/>
                  </a:path>
                </a:pathLst>
              </a:custGeom>
              <a:solidFill>
                <a:srgbClr val="9C6448"/>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0" name="Google Shape;200;p14"/>
              <p:cNvSpPr/>
              <p:nvPr/>
            </p:nvSpPr>
            <p:spPr>
              <a:xfrm>
                <a:off x="4408366" y="5679962"/>
                <a:ext cx="123900" cy="70118"/>
              </a:xfrm>
              <a:custGeom>
                <a:rect b="b" l="l" r="r" t="t"/>
                <a:pathLst>
                  <a:path extrusionOk="0" h="70118" w="123900">
                    <a:moveTo>
                      <a:pt x="117628" y="16845"/>
                    </a:moveTo>
                    <a:cubicBezTo>
                      <a:pt x="104783" y="20750"/>
                      <a:pt x="90877" y="18874"/>
                      <a:pt x="79528" y="11701"/>
                    </a:cubicBezTo>
                    <a:cubicBezTo>
                      <a:pt x="69241" y="11701"/>
                      <a:pt x="8757" y="-12016"/>
                      <a:pt x="1137" y="8082"/>
                    </a:cubicBezTo>
                    <a:cubicBezTo>
                      <a:pt x="-5531" y="25703"/>
                      <a:pt x="18758" y="42086"/>
                      <a:pt x="31617" y="45229"/>
                    </a:cubicBezTo>
                    <a:cubicBezTo>
                      <a:pt x="60192" y="51992"/>
                      <a:pt x="80766" y="66089"/>
                      <a:pt x="92196" y="68470"/>
                    </a:cubicBezTo>
                    <a:cubicBezTo>
                      <a:pt x="100966" y="71585"/>
                      <a:pt x="110703" y="70232"/>
                      <a:pt x="118294" y="64851"/>
                    </a:cubicBezTo>
                    <a:cubicBezTo>
                      <a:pt x="126200" y="56850"/>
                      <a:pt x="125533" y="27322"/>
                      <a:pt x="117628" y="16845"/>
                    </a:cubicBezTo>
                    <a:close/>
                  </a:path>
                </a:pathLst>
              </a:custGeom>
              <a:solidFill>
                <a:srgbClr val="3822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1" name="Google Shape;201;p14"/>
              <p:cNvSpPr/>
              <p:nvPr/>
            </p:nvSpPr>
            <p:spPr>
              <a:xfrm>
                <a:off x="4408245" y="5691663"/>
                <a:ext cx="121939" cy="58416"/>
              </a:xfrm>
              <a:custGeom>
                <a:rect b="b" l="l" r="r" t="t"/>
                <a:pathLst>
                  <a:path extrusionOk="0" h="58416" w="121939">
                    <a:moveTo>
                      <a:pt x="92127" y="51911"/>
                    </a:moveTo>
                    <a:cubicBezTo>
                      <a:pt x="80697" y="49530"/>
                      <a:pt x="59837" y="35433"/>
                      <a:pt x="31548" y="28575"/>
                    </a:cubicBezTo>
                    <a:cubicBezTo>
                      <a:pt x="20784" y="26003"/>
                      <a:pt x="2020" y="14097"/>
                      <a:pt x="210" y="0"/>
                    </a:cubicBezTo>
                    <a:cubicBezTo>
                      <a:pt x="-2361" y="16193"/>
                      <a:pt x="19260" y="30575"/>
                      <a:pt x="31548" y="33528"/>
                    </a:cubicBezTo>
                    <a:cubicBezTo>
                      <a:pt x="60123" y="40291"/>
                      <a:pt x="80697" y="54388"/>
                      <a:pt x="92127" y="56769"/>
                    </a:cubicBezTo>
                    <a:cubicBezTo>
                      <a:pt x="100896" y="59884"/>
                      <a:pt x="110634" y="58531"/>
                      <a:pt x="118225" y="53150"/>
                    </a:cubicBezTo>
                    <a:cubicBezTo>
                      <a:pt x="119933" y="51188"/>
                      <a:pt x="121200" y="48882"/>
                      <a:pt x="121940" y="46387"/>
                    </a:cubicBezTo>
                    <a:cubicBezTo>
                      <a:pt x="113425" y="52816"/>
                      <a:pt x="102380" y="54864"/>
                      <a:pt x="92127" y="51911"/>
                    </a:cubicBezTo>
                    <a:close/>
                  </a:path>
                </a:pathLst>
              </a:custGeom>
              <a:solidFill>
                <a:srgbClr val="757B8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2" name="Google Shape;202;p14"/>
              <p:cNvSpPr/>
              <p:nvPr/>
            </p:nvSpPr>
            <p:spPr>
              <a:xfrm>
                <a:off x="4566152" y="5600798"/>
                <a:ext cx="119416" cy="67472"/>
              </a:xfrm>
              <a:custGeom>
                <a:rect b="b" l="l" r="r" t="t"/>
                <a:pathLst>
                  <a:path extrusionOk="0" h="67472" w="119416">
                    <a:moveTo>
                      <a:pt x="113384" y="16189"/>
                    </a:moveTo>
                    <a:cubicBezTo>
                      <a:pt x="102146" y="20047"/>
                      <a:pt x="89728" y="18161"/>
                      <a:pt x="80142" y="11141"/>
                    </a:cubicBezTo>
                    <a:cubicBezTo>
                      <a:pt x="70617" y="11141"/>
                      <a:pt x="8419" y="-11529"/>
                      <a:pt x="1085" y="7807"/>
                    </a:cubicBezTo>
                    <a:cubicBezTo>
                      <a:pt x="-5297" y="24762"/>
                      <a:pt x="18039" y="40383"/>
                      <a:pt x="30422" y="43431"/>
                    </a:cubicBezTo>
                    <a:cubicBezTo>
                      <a:pt x="57663" y="50003"/>
                      <a:pt x="78047" y="63624"/>
                      <a:pt x="88715" y="65910"/>
                    </a:cubicBezTo>
                    <a:cubicBezTo>
                      <a:pt x="97172" y="68882"/>
                      <a:pt x="106547" y="67567"/>
                      <a:pt x="113861" y="62385"/>
                    </a:cubicBezTo>
                    <a:cubicBezTo>
                      <a:pt x="121671" y="54670"/>
                      <a:pt x="121004" y="26286"/>
                      <a:pt x="113384" y="16189"/>
                    </a:cubicBezTo>
                    <a:close/>
                  </a:path>
                </a:pathLst>
              </a:custGeom>
              <a:solidFill>
                <a:srgbClr val="3822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3" name="Google Shape;203;p14"/>
              <p:cNvSpPr/>
              <p:nvPr/>
            </p:nvSpPr>
            <p:spPr>
              <a:xfrm>
                <a:off x="4566197" y="5611939"/>
                <a:ext cx="117340" cy="56332"/>
              </a:xfrm>
              <a:custGeom>
                <a:rect b="b" l="l" r="r" t="t"/>
                <a:pathLst>
                  <a:path extrusionOk="0" h="56332" w="117340">
                    <a:moveTo>
                      <a:pt x="88670" y="50102"/>
                    </a:moveTo>
                    <a:cubicBezTo>
                      <a:pt x="77717" y="47720"/>
                      <a:pt x="57619" y="34195"/>
                      <a:pt x="30377" y="27622"/>
                    </a:cubicBezTo>
                    <a:cubicBezTo>
                      <a:pt x="19995" y="25051"/>
                      <a:pt x="1802" y="13621"/>
                      <a:pt x="183" y="0"/>
                    </a:cubicBezTo>
                    <a:cubicBezTo>
                      <a:pt x="-2198" y="15621"/>
                      <a:pt x="19233" y="29528"/>
                      <a:pt x="30377" y="32290"/>
                    </a:cubicBezTo>
                    <a:cubicBezTo>
                      <a:pt x="57619" y="38862"/>
                      <a:pt x="78002" y="52483"/>
                      <a:pt x="88670" y="54769"/>
                    </a:cubicBezTo>
                    <a:cubicBezTo>
                      <a:pt x="97128" y="57741"/>
                      <a:pt x="106503" y="56426"/>
                      <a:pt x="113816" y="51245"/>
                    </a:cubicBezTo>
                    <a:cubicBezTo>
                      <a:pt x="115496" y="49368"/>
                      <a:pt x="116703" y="47111"/>
                      <a:pt x="117341" y="44672"/>
                    </a:cubicBezTo>
                    <a:cubicBezTo>
                      <a:pt x="109187" y="50930"/>
                      <a:pt x="98547" y="52940"/>
                      <a:pt x="88670" y="50102"/>
                    </a:cubicBezTo>
                    <a:close/>
                  </a:path>
                </a:pathLst>
              </a:custGeom>
              <a:solidFill>
                <a:srgbClr val="757B89"/>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4" name="Google Shape;204;p14"/>
              <p:cNvSpPr/>
              <p:nvPr/>
            </p:nvSpPr>
            <p:spPr>
              <a:xfrm>
                <a:off x="4483409" y="4968525"/>
                <a:ext cx="238054" cy="732926"/>
              </a:xfrm>
              <a:custGeom>
                <a:rect b="b" l="l" r="r" t="t"/>
                <a:pathLst>
                  <a:path extrusionOk="0" h="732926" w="238054">
                    <a:moveTo>
                      <a:pt x="216416" y="495014"/>
                    </a:moveTo>
                    <a:cubicBezTo>
                      <a:pt x="216443" y="471802"/>
                      <a:pt x="212447" y="448761"/>
                      <a:pt x="204605" y="426911"/>
                    </a:cubicBezTo>
                    <a:cubicBezTo>
                      <a:pt x="204605" y="426911"/>
                      <a:pt x="212415" y="333661"/>
                      <a:pt x="218416" y="272415"/>
                    </a:cubicBezTo>
                    <a:cubicBezTo>
                      <a:pt x="227179" y="182118"/>
                      <a:pt x="241086" y="173164"/>
                      <a:pt x="237466" y="118300"/>
                    </a:cubicBezTo>
                    <a:cubicBezTo>
                      <a:pt x="233847" y="67437"/>
                      <a:pt x="204891" y="34480"/>
                      <a:pt x="197366" y="0"/>
                    </a:cubicBezTo>
                    <a:lnTo>
                      <a:pt x="50014" y="11621"/>
                    </a:lnTo>
                    <a:cubicBezTo>
                      <a:pt x="50014" y="11621"/>
                      <a:pt x="37155" y="53435"/>
                      <a:pt x="20582" y="136684"/>
                    </a:cubicBezTo>
                    <a:cubicBezTo>
                      <a:pt x="4008" y="219932"/>
                      <a:pt x="2865" y="318897"/>
                      <a:pt x="4199" y="449961"/>
                    </a:cubicBezTo>
                    <a:cubicBezTo>
                      <a:pt x="4199" y="483775"/>
                      <a:pt x="-1516" y="513112"/>
                      <a:pt x="389" y="597313"/>
                    </a:cubicBezTo>
                    <a:cubicBezTo>
                      <a:pt x="1722" y="653891"/>
                      <a:pt x="4961" y="723233"/>
                      <a:pt x="4961" y="723233"/>
                    </a:cubicBezTo>
                    <a:cubicBezTo>
                      <a:pt x="26487" y="741712"/>
                      <a:pt x="41442" y="728091"/>
                      <a:pt x="41442" y="728091"/>
                    </a:cubicBezTo>
                    <a:cubicBezTo>
                      <a:pt x="41442" y="728091"/>
                      <a:pt x="79542" y="560451"/>
                      <a:pt x="84780" y="521970"/>
                    </a:cubicBezTo>
                    <a:cubicBezTo>
                      <a:pt x="88780" y="500682"/>
                      <a:pt x="87003" y="478707"/>
                      <a:pt x="79637" y="458343"/>
                    </a:cubicBezTo>
                    <a:cubicBezTo>
                      <a:pt x="79637" y="458343"/>
                      <a:pt x="90686" y="405670"/>
                      <a:pt x="98687" y="364236"/>
                    </a:cubicBezTo>
                    <a:cubicBezTo>
                      <a:pt x="108212" y="313658"/>
                      <a:pt x="133453" y="204502"/>
                      <a:pt x="133453" y="204502"/>
                    </a:cubicBezTo>
                    <a:cubicBezTo>
                      <a:pt x="133453" y="204502"/>
                      <a:pt x="129167" y="372237"/>
                      <a:pt x="136501" y="405289"/>
                    </a:cubicBezTo>
                    <a:cubicBezTo>
                      <a:pt x="143835" y="438340"/>
                      <a:pt x="145074" y="467106"/>
                      <a:pt x="151360" y="512064"/>
                    </a:cubicBezTo>
                    <a:cubicBezTo>
                      <a:pt x="158885" y="566356"/>
                      <a:pt x="162314" y="645890"/>
                      <a:pt x="162314" y="645890"/>
                    </a:cubicBezTo>
                    <a:cubicBezTo>
                      <a:pt x="184793" y="660178"/>
                      <a:pt x="194794" y="649224"/>
                      <a:pt x="194794" y="649224"/>
                    </a:cubicBezTo>
                    <a:cubicBezTo>
                      <a:pt x="194794" y="649224"/>
                      <a:pt x="216416" y="542544"/>
                      <a:pt x="216416" y="495014"/>
                    </a:cubicBezTo>
                    <a:close/>
                  </a:path>
                </a:pathLst>
              </a:custGeom>
              <a:solidFill>
                <a:srgbClr val="9C6448"/>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5" name="Google Shape;205;p14"/>
              <p:cNvSpPr/>
              <p:nvPr/>
            </p:nvSpPr>
            <p:spPr>
              <a:xfrm>
                <a:off x="4484426" y="4968525"/>
                <a:ext cx="236925" cy="409866"/>
              </a:xfrm>
              <a:custGeom>
                <a:rect b="b" l="l" r="r" t="t"/>
                <a:pathLst>
                  <a:path extrusionOk="0" h="409866" w="236925">
                    <a:moveTo>
                      <a:pt x="195968" y="0"/>
                    </a:moveTo>
                    <a:cubicBezTo>
                      <a:pt x="211399" y="15812"/>
                      <a:pt x="236926" y="63913"/>
                      <a:pt x="236926" y="136684"/>
                    </a:cubicBezTo>
                    <a:cubicBezTo>
                      <a:pt x="236926" y="218599"/>
                      <a:pt x="225020" y="202025"/>
                      <a:pt x="219305" y="292227"/>
                    </a:cubicBezTo>
                    <a:lnTo>
                      <a:pt x="213590" y="382429"/>
                    </a:lnTo>
                    <a:cubicBezTo>
                      <a:pt x="213590" y="382429"/>
                      <a:pt x="90431" y="441198"/>
                      <a:pt x="2611" y="386715"/>
                    </a:cubicBezTo>
                    <a:cubicBezTo>
                      <a:pt x="-5200" y="369665"/>
                      <a:pt x="5564" y="179927"/>
                      <a:pt x="20994" y="112490"/>
                    </a:cubicBezTo>
                    <a:cubicBezTo>
                      <a:pt x="36425" y="45053"/>
                      <a:pt x="46997" y="12002"/>
                      <a:pt x="46997" y="12002"/>
                    </a:cubicBezTo>
                    <a:cubicBezTo>
                      <a:pt x="46997" y="12002"/>
                      <a:pt x="160250" y="42577"/>
                      <a:pt x="195968"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6" name="Google Shape;206;p14"/>
              <p:cNvSpPr/>
              <p:nvPr/>
            </p:nvSpPr>
            <p:spPr>
              <a:xfrm>
                <a:off x="4531702" y="4525767"/>
                <a:ext cx="160521" cy="258577"/>
              </a:xfrm>
              <a:custGeom>
                <a:rect b="b" l="l" r="r" t="t"/>
                <a:pathLst>
                  <a:path extrusionOk="0" h="258577" w="160521">
                    <a:moveTo>
                      <a:pt x="150502" y="199966"/>
                    </a:moveTo>
                    <a:cubicBezTo>
                      <a:pt x="119070" y="198061"/>
                      <a:pt x="116022" y="203299"/>
                      <a:pt x="113545" y="192155"/>
                    </a:cubicBezTo>
                    <a:cubicBezTo>
                      <a:pt x="112688" y="188155"/>
                      <a:pt x="110878" y="160532"/>
                      <a:pt x="110878" y="160532"/>
                    </a:cubicBezTo>
                    <a:cubicBezTo>
                      <a:pt x="113780" y="156846"/>
                      <a:pt x="116422" y="152960"/>
                      <a:pt x="118784" y="148912"/>
                    </a:cubicBezTo>
                    <a:cubicBezTo>
                      <a:pt x="140167" y="136015"/>
                      <a:pt x="154268" y="113831"/>
                      <a:pt x="156884" y="88999"/>
                    </a:cubicBezTo>
                    <a:cubicBezTo>
                      <a:pt x="161490" y="44708"/>
                      <a:pt x="129348" y="5065"/>
                      <a:pt x="85065" y="417"/>
                    </a:cubicBezTo>
                    <a:cubicBezTo>
                      <a:pt x="43441" y="-3869"/>
                      <a:pt x="12771" y="25373"/>
                      <a:pt x="4579" y="65568"/>
                    </a:cubicBezTo>
                    <a:cubicBezTo>
                      <a:pt x="198" y="85380"/>
                      <a:pt x="-4374" y="125861"/>
                      <a:pt x="8008" y="158341"/>
                    </a:cubicBezTo>
                    <a:cubicBezTo>
                      <a:pt x="14961" y="176725"/>
                      <a:pt x="21438" y="189583"/>
                      <a:pt x="38012" y="188917"/>
                    </a:cubicBezTo>
                    <a:cubicBezTo>
                      <a:pt x="43543" y="188422"/>
                      <a:pt x="49023" y="187469"/>
                      <a:pt x="54395" y="186059"/>
                    </a:cubicBezTo>
                    <a:cubicBezTo>
                      <a:pt x="55283" y="193679"/>
                      <a:pt x="55602" y="201347"/>
                      <a:pt x="55347" y="209015"/>
                    </a:cubicBezTo>
                    <a:cubicBezTo>
                      <a:pt x="55347" y="217111"/>
                      <a:pt x="56300" y="221111"/>
                      <a:pt x="40488" y="230827"/>
                    </a:cubicBezTo>
                    <a:cubicBezTo>
                      <a:pt x="24677" y="240542"/>
                      <a:pt x="64301" y="260354"/>
                      <a:pt x="90114" y="258449"/>
                    </a:cubicBezTo>
                    <a:cubicBezTo>
                      <a:pt x="115927" y="256544"/>
                      <a:pt x="144883" y="240923"/>
                      <a:pt x="152883" y="224255"/>
                    </a:cubicBezTo>
                    <a:cubicBezTo>
                      <a:pt x="161646" y="205586"/>
                      <a:pt x="165266" y="200823"/>
                      <a:pt x="150502" y="199966"/>
                    </a:cubicBezTo>
                    <a:close/>
                  </a:path>
                </a:pathLst>
              </a:custGeom>
              <a:solidFill>
                <a:srgbClr val="9C6448"/>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7" name="Google Shape;207;p14"/>
              <p:cNvSpPr/>
              <p:nvPr/>
            </p:nvSpPr>
            <p:spPr>
              <a:xfrm>
                <a:off x="4695825" y="4756088"/>
                <a:ext cx="61341" cy="108805"/>
              </a:xfrm>
              <a:custGeom>
                <a:rect b="b" l="l" r="r" t="t"/>
                <a:pathLst>
                  <a:path extrusionOk="0" h="108805" w="61341">
                    <a:moveTo>
                      <a:pt x="9525" y="108806"/>
                    </a:moveTo>
                    <a:cubicBezTo>
                      <a:pt x="9525" y="108806"/>
                      <a:pt x="45053" y="100805"/>
                      <a:pt x="61341" y="84993"/>
                    </a:cubicBezTo>
                    <a:cubicBezTo>
                      <a:pt x="61341" y="84993"/>
                      <a:pt x="40196" y="18318"/>
                      <a:pt x="26670" y="1745"/>
                    </a:cubicBezTo>
                    <a:cubicBezTo>
                      <a:pt x="13144" y="-14829"/>
                      <a:pt x="0" y="92137"/>
                      <a:pt x="0" y="92137"/>
                    </a:cubicBezTo>
                    <a:close/>
                  </a:path>
                </a:pathLst>
              </a:custGeom>
              <a:solidFill>
                <a:srgbClr val="EDEDE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8" name="Google Shape;208;p14"/>
              <p:cNvSpPr/>
              <p:nvPr/>
            </p:nvSpPr>
            <p:spPr>
              <a:xfrm>
                <a:off x="4523612" y="4724507"/>
                <a:ext cx="191546" cy="273865"/>
              </a:xfrm>
              <a:custGeom>
                <a:rect b="b" l="l" r="r" t="t"/>
                <a:pathLst>
                  <a:path extrusionOk="0" h="273865" w="191546">
                    <a:moveTo>
                      <a:pt x="127349" y="560"/>
                    </a:moveTo>
                    <a:cubicBezTo>
                      <a:pt x="133160" y="7799"/>
                      <a:pt x="133826" y="16847"/>
                      <a:pt x="111443" y="22562"/>
                    </a:cubicBezTo>
                    <a:cubicBezTo>
                      <a:pt x="95161" y="27192"/>
                      <a:pt x="77760" y="25839"/>
                      <a:pt x="62389" y="18753"/>
                    </a:cubicBezTo>
                    <a:cubicBezTo>
                      <a:pt x="44747" y="26210"/>
                      <a:pt x="27792" y="35202"/>
                      <a:pt x="11716" y="45613"/>
                    </a:cubicBezTo>
                    <a:cubicBezTo>
                      <a:pt x="-7334" y="108478"/>
                      <a:pt x="8001" y="116574"/>
                      <a:pt x="0" y="161628"/>
                    </a:cubicBezTo>
                    <a:cubicBezTo>
                      <a:pt x="3143" y="184297"/>
                      <a:pt x="6858" y="242780"/>
                      <a:pt x="7810" y="256020"/>
                    </a:cubicBezTo>
                    <a:cubicBezTo>
                      <a:pt x="50578" y="285929"/>
                      <a:pt x="137350" y="275737"/>
                      <a:pt x="156781" y="244019"/>
                    </a:cubicBezTo>
                    <a:cubicBezTo>
                      <a:pt x="157130" y="233455"/>
                      <a:pt x="158116" y="222930"/>
                      <a:pt x="159734" y="212491"/>
                    </a:cubicBezTo>
                    <a:cubicBezTo>
                      <a:pt x="180118" y="136862"/>
                      <a:pt x="196025" y="117241"/>
                      <a:pt x="190405" y="60091"/>
                    </a:cubicBezTo>
                    <a:cubicBezTo>
                      <a:pt x="187166" y="27515"/>
                      <a:pt x="184595" y="11132"/>
                      <a:pt x="167259" y="2369"/>
                    </a:cubicBezTo>
                    <a:cubicBezTo>
                      <a:pt x="154092" y="26"/>
                      <a:pt x="140675" y="-583"/>
                      <a:pt x="127349" y="560"/>
                    </a:cubicBezTo>
                    <a:close/>
                  </a:path>
                </a:pathLst>
              </a:custGeom>
              <a:solidFill>
                <a:srgbClr val="F4F4F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09" name="Google Shape;209;p14"/>
              <p:cNvSpPr/>
              <p:nvPr/>
            </p:nvSpPr>
            <p:spPr>
              <a:xfrm>
                <a:off x="4210728" y="4780936"/>
                <a:ext cx="368747" cy="265455"/>
              </a:xfrm>
              <a:custGeom>
                <a:rect b="b" l="l" r="r" t="t"/>
                <a:pathLst>
                  <a:path extrusionOk="0" h="265455" w="368747">
                    <a:moveTo>
                      <a:pt x="47613" y="190066"/>
                    </a:moveTo>
                    <a:cubicBezTo>
                      <a:pt x="57313" y="192152"/>
                      <a:pt x="66860" y="194885"/>
                      <a:pt x="76188" y="198257"/>
                    </a:cubicBezTo>
                    <a:cubicBezTo>
                      <a:pt x="84940" y="202858"/>
                      <a:pt x="94355" y="206077"/>
                      <a:pt x="104097" y="207782"/>
                    </a:cubicBezTo>
                    <a:cubicBezTo>
                      <a:pt x="114574" y="209402"/>
                      <a:pt x="130957" y="203972"/>
                      <a:pt x="159246" y="190637"/>
                    </a:cubicBezTo>
                    <a:cubicBezTo>
                      <a:pt x="190224" y="174759"/>
                      <a:pt x="218251" y="153690"/>
                      <a:pt x="242114" y="128344"/>
                    </a:cubicBezTo>
                    <a:cubicBezTo>
                      <a:pt x="269228" y="96083"/>
                      <a:pt x="293451" y="61507"/>
                      <a:pt x="314504" y="24998"/>
                    </a:cubicBezTo>
                    <a:cubicBezTo>
                      <a:pt x="326791" y="2614"/>
                      <a:pt x="342317" y="-3006"/>
                      <a:pt x="355842" y="1375"/>
                    </a:cubicBezTo>
                    <a:cubicBezTo>
                      <a:pt x="372035" y="6710"/>
                      <a:pt x="374035" y="22807"/>
                      <a:pt x="355842" y="52906"/>
                    </a:cubicBezTo>
                    <a:cubicBezTo>
                      <a:pt x="332617" y="92225"/>
                      <a:pt x="304799" y="128639"/>
                      <a:pt x="272975" y="161396"/>
                    </a:cubicBezTo>
                    <a:cubicBezTo>
                      <a:pt x="247871" y="186503"/>
                      <a:pt x="218651" y="207115"/>
                      <a:pt x="186583" y="222356"/>
                    </a:cubicBezTo>
                    <a:cubicBezTo>
                      <a:pt x="163712" y="234252"/>
                      <a:pt x="139230" y="242758"/>
                      <a:pt x="113907" y="247597"/>
                    </a:cubicBezTo>
                    <a:cubicBezTo>
                      <a:pt x="105049" y="249502"/>
                      <a:pt x="99048" y="253216"/>
                      <a:pt x="82665" y="258932"/>
                    </a:cubicBezTo>
                    <a:cubicBezTo>
                      <a:pt x="66375" y="264856"/>
                      <a:pt x="48897" y="266790"/>
                      <a:pt x="31707" y="264551"/>
                    </a:cubicBezTo>
                    <a:cubicBezTo>
                      <a:pt x="17514" y="261789"/>
                      <a:pt x="12657" y="258550"/>
                      <a:pt x="12085" y="255026"/>
                    </a:cubicBezTo>
                    <a:cubicBezTo>
                      <a:pt x="11514" y="251502"/>
                      <a:pt x="14371" y="249025"/>
                      <a:pt x="21039" y="249502"/>
                    </a:cubicBezTo>
                    <a:cubicBezTo>
                      <a:pt x="31538" y="251169"/>
                      <a:pt x="42255" y="250912"/>
                      <a:pt x="52662" y="248740"/>
                    </a:cubicBezTo>
                    <a:cubicBezTo>
                      <a:pt x="52662" y="248740"/>
                      <a:pt x="37993" y="248264"/>
                      <a:pt x="29325" y="247216"/>
                    </a:cubicBezTo>
                    <a:cubicBezTo>
                      <a:pt x="21541" y="246368"/>
                      <a:pt x="13911" y="244444"/>
                      <a:pt x="6656" y="241501"/>
                    </a:cubicBezTo>
                    <a:cubicBezTo>
                      <a:pt x="-297" y="238548"/>
                      <a:pt x="-2869" y="227594"/>
                      <a:pt x="4179" y="227975"/>
                    </a:cubicBezTo>
                    <a:cubicBezTo>
                      <a:pt x="11228" y="228356"/>
                      <a:pt x="15990" y="230452"/>
                      <a:pt x="28944" y="231785"/>
                    </a:cubicBezTo>
                    <a:cubicBezTo>
                      <a:pt x="35778" y="232614"/>
                      <a:pt x="42685" y="232614"/>
                      <a:pt x="49518" y="231785"/>
                    </a:cubicBezTo>
                    <a:cubicBezTo>
                      <a:pt x="40949" y="230376"/>
                      <a:pt x="32508" y="228271"/>
                      <a:pt x="24277" y="225499"/>
                    </a:cubicBezTo>
                    <a:cubicBezTo>
                      <a:pt x="17463" y="223689"/>
                      <a:pt x="11333" y="219917"/>
                      <a:pt x="6656" y="214640"/>
                    </a:cubicBezTo>
                    <a:cubicBezTo>
                      <a:pt x="4275" y="211878"/>
                      <a:pt x="4941" y="205115"/>
                      <a:pt x="13228" y="206830"/>
                    </a:cubicBezTo>
                    <a:cubicBezTo>
                      <a:pt x="23208" y="210307"/>
                      <a:pt x="33569" y="212583"/>
                      <a:pt x="44089" y="213592"/>
                    </a:cubicBezTo>
                    <a:cubicBezTo>
                      <a:pt x="54662" y="213592"/>
                      <a:pt x="62187" y="212735"/>
                      <a:pt x="60853" y="211116"/>
                    </a:cubicBezTo>
                    <a:cubicBezTo>
                      <a:pt x="59520" y="209497"/>
                      <a:pt x="53233" y="209687"/>
                      <a:pt x="45232" y="205211"/>
                    </a:cubicBezTo>
                    <a:cubicBezTo>
                      <a:pt x="37231" y="200734"/>
                      <a:pt x="32469" y="192066"/>
                      <a:pt x="35707" y="187875"/>
                    </a:cubicBezTo>
                    <a:cubicBezTo>
                      <a:pt x="38946" y="183684"/>
                      <a:pt x="38946" y="186827"/>
                      <a:pt x="47613" y="190066"/>
                    </a:cubicBezTo>
                    <a:close/>
                  </a:path>
                </a:pathLst>
              </a:custGeom>
              <a:solidFill>
                <a:srgbClr val="9C6448"/>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0" name="Google Shape;210;p14"/>
              <p:cNvSpPr/>
              <p:nvPr/>
            </p:nvSpPr>
            <p:spPr>
              <a:xfrm>
                <a:off x="4484370" y="4765472"/>
                <a:ext cx="100785" cy="104755"/>
              </a:xfrm>
              <a:custGeom>
                <a:rect b="b" l="l" r="r" t="t"/>
                <a:pathLst>
                  <a:path extrusionOk="0" h="104755" w="100785">
                    <a:moveTo>
                      <a:pt x="65151" y="104756"/>
                    </a:moveTo>
                    <a:cubicBezTo>
                      <a:pt x="40403" y="101165"/>
                      <a:pt x="17516" y="89554"/>
                      <a:pt x="0" y="71704"/>
                    </a:cubicBezTo>
                    <a:lnTo>
                      <a:pt x="39433" y="17030"/>
                    </a:lnTo>
                    <a:cubicBezTo>
                      <a:pt x="39433" y="17030"/>
                      <a:pt x="61627" y="-10973"/>
                      <a:pt x="90964" y="4838"/>
                    </a:cubicBezTo>
                    <a:cubicBezTo>
                      <a:pt x="90964" y="4838"/>
                      <a:pt x="113062" y="7220"/>
                      <a:pt x="90964" y="53511"/>
                    </a:cubicBezTo>
                    <a:cubicBezTo>
                      <a:pt x="83445" y="71113"/>
                      <a:pt x="74824" y="88230"/>
                      <a:pt x="65151" y="104756"/>
                    </a:cubicBezTo>
                    <a:close/>
                  </a:path>
                </a:pathLst>
              </a:custGeom>
              <a:solidFill>
                <a:srgbClr val="EDEDE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11" name="Google Shape;211;p14"/>
              <p:cNvSpPr/>
              <p:nvPr/>
            </p:nvSpPr>
            <p:spPr>
              <a:xfrm>
                <a:off x="4524935" y="4525714"/>
                <a:ext cx="201012" cy="328692"/>
              </a:xfrm>
              <a:custGeom>
                <a:rect b="b" l="l" r="r" t="t"/>
                <a:pathLst>
                  <a:path extrusionOk="0" h="328692" w="201012">
                    <a:moveTo>
                      <a:pt x="3726" y="41904"/>
                    </a:moveTo>
                    <a:cubicBezTo>
                      <a:pt x="6992" y="22359"/>
                      <a:pt x="25260" y="8995"/>
                      <a:pt x="44874" y="11805"/>
                    </a:cubicBezTo>
                    <a:cubicBezTo>
                      <a:pt x="58646" y="2566"/>
                      <a:pt x="75264" y="-1454"/>
                      <a:pt x="91737" y="470"/>
                    </a:cubicBezTo>
                    <a:cubicBezTo>
                      <a:pt x="129170" y="4376"/>
                      <a:pt x="153649" y="29045"/>
                      <a:pt x="164984" y="66193"/>
                    </a:cubicBezTo>
                    <a:cubicBezTo>
                      <a:pt x="170544" y="84833"/>
                      <a:pt x="174245" y="103978"/>
                      <a:pt x="176033" y="123343"/>
                    </a:cubicBezTo>
                    <a:cubicBezTo>
                      <a:pt x="187272" y="206686"/>
                      <a:pt x="217562" y="272790"/>
                      <a:pt x="189273" y="297555"/>
                    </a:cubicBezTo>
                    <a:cubicBezTo>
                      <a:pt x="160983" y="322320"/>
                      <a:pt x="83450" y="338036"/>
                      <a:pt x="51065" y="322510"/>
                    </a:cubicBezTo>
                    <a:cubicBezTo>
                      <a:pt x="18680" y="306985"/>
                      <a:pt x="77735" y="163348"/>
                      <a:pt x="13632" y="83528"/>
                    </a:cubicBezTo>
                    <a:cubicBezTo>
                      <a:pt x="-1418" y="64574"/>
                      <a:pt x="-2847" y="51334"/>
                      <a:pt x="3726" y="41904"/>
                    </a:cubicBezTo>
                    <a:close/>
                  </a:path>
                </a:pathLst>
              </a:custGeom>
              <a:solidFill>
                <a:srgbClr val="3A2C6D"/>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15"/>
          <p:cNvSpPr txBox="1"/>
          <p:nvPr>
            <p:ph type="title"/>
          </p:nvPr>
        </p:nvSpPr>
        <p:spPr>
          <a:xfrm>
            <a:off x="457200" y="605600"/>
            <a:ext cx="5640900" cy="641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Definition</a:t>
            </a:r>
            <a:endParaRPr/>
          </a:p>
        </p:txBody>
      </p:sp>
      <p:sp>
        <p:nvSpPr>
          <p:cNvPr id="217" name="Google Shape;217;p15"/>
          <p:cNvSpPr txBox="1"/>
          <p:nvPr>
            <p:ph idx="1" type="body"/>
          </p:nvPr>
        </p:nvSpPr>
        <p:spPr>
          <a:xfrm>
            <a:off x="457200" y="1385500"/>
            <a:ext cx="4500600" cy="3553800"/>
          </a:xfrm>
          <a:prstGeom prst="rect">
            <a:avLst/>
          </a:prstGeom>
        </p:spPr>
        <p:txBody>
          <a:bodyPr anchorCtr="0" anchor="t" bIns="0" lIns="0" spcFirstLastPara="1" rIns="0" wrap="square" tIns="0">
            <a:noAutofit/>
          </a:bodyPr>
          <a:lstStyle/>
          <a:p>
            <a:pPr indent="-368300" lvl="0" marL="457200" rtl="0" algn="l">
              <a:spcBef>
                <a:spcPts val="600"/>
              </a:spcBef>
              <a:spcAft>
                <a:spcPts val="0"/>
              </a:spcAft>
              <a:buSzPts val="2200"/>
              <a:buChar char="▸"/>
            </a:pPr>
            <a:r>
              <a:rPr lang="en">
                <a:latin typeface="Barlow"/>
                <a:ea typeface="Barlow"/>
                <a:cs typeface="Barlow"/>
                <a:sym typeface="Barlow"/>
              </a:rPr>
              <a:t>Storage area network (SNA) is defined as a specialized, high-speed network that provides block-level </a:t>
            </a:r>
            <a:r>
              <a:rPr lang="en">
                <a:latin typeface="Barlow"/>
                <a:ea typeface="Barlow"/>
                <a:cs typeface="Barlow"/>
                <a:sym typeface="Barlow"/>
              </a:rPr>
              <a:t>network</a:t>
            </a:r>
            <a:r>
              <a:rPr lang="en">
                <a:latin typeface="Barlow"/>
                <a:ea typeface="Barlow"/>
                <a:cs typeface="Barlow"/>
                <a:sym typeface="Barlow"/>
              </a:rPr>
              <a:t> access to storage.[1]</a:t>
            </a:r>
            <a:endParaRPr>
              <a:latin typeface="Barlow"/>
              <a:ea typeface="Barlow"/>
              <a:cs typeface="Barlow"/>
              <a:sym typeface="Barlow"/>
            </a:endParaRPr>
          </a:p>
          <a:p>
            <a:pPr indent="0" lvl="0" marL="457200" rtl="0" algn="l">
              <a:spcBef>
                <a:spcPts val="600"/>
              </a:spcBef>
              <a:spcAft>
                <a:spcPts val="0"/>
              </a:spcAft>
              <a:buNone/>
            </a:pPr>
            <a:r>
              <a:t/>
            </a:r>
            <a:endParaRPr>
              <a:latin typeface="Barlow"/>
              <a:ea typeface="Barlow"/>
              <a:cs typeface="Barlow"/>
              <a:sym typeface="Barlow"/>
            </a:endParaRPr>
          </a:p>
          <a:p>
            <a:pPr indent="-368300" lvl="0" marL="457200" rtl="0" algn="l">
              <a:spcBef>
                <a:spcPts val="600"/>
              </a:spcBef>
              <a:spcAft>
                <a:spcPts val="0"/>
              </a:spcAft>
              <a:buSzPts val="2200"/>
              <a:buFont typeface="Barlow"/>
              <a:buChar char="▸"/>
            </a:pPr>
            <a:r>
              <a:rPr lang="en">
                <a:latin typeface="Barlow"/>
                <a:ea typeface="Barlow"/>
                <a:cs typeface="Barlow"/>
                <a:sym typeface="Barlow"/>
              </a:rPr>
              <a:t>SNA architecture is composed by host components, server components and storage components</a:t>
            </a:r>
            <a:endParaRPr>
              <a:latin typeface="Barlow"/>
              <a:ea typeface="Barlow"/>
              <a:cs typeface="Barlow"/>
              <a:sym typeface="Barlow"/>
            </a:endParaRPr>
          </a:p>
        </p:txBody>
      </p:sp>
      <p:sp>
        <p:nvSpPr>
          <p:cNvPr id="218" name="Google Shape;218;p15"/>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pic>
        <p:nvPicPr>
          <p:cNvPr id="219" name="Google Shape;219;p15"/>
          <p:cNvPicPr preferRelativeResize="0"/>
          <p:nvPr/>
        </p:nvPicPr>
        <p:blipFill rotWithShape="1">
          <a:blip r:embed="rId3">
            <a:alphaModFix/>
          </a:blip>
          <a:srcRect b="8083" l="5262" r="5840" t="7797"/>
          <a:stretch/>
        </p:blipFill>
        <p:spPr>
          <a:xfrm>
            <a:off x="5225100" y="1385500"/>
            <a:ext cx="3423925" cy="2717200"/>
          </a:xfrm>
          <a:prstGeom prst="rect">
            <a:avLst/>
          </a:prstGeom>
          <a:noFill/>
          <a:ln>
            <a:noFill/>
          </a:ln>
        </p:spPr>
      </p:pic>
      <p:sp>
        <p:nvSpPr>
          <p:cNvPr id="220" name="Google Shape;220;p15"/>
          <p:cNvSpPr txBox="1"/>
          <p:nvPr/>
        </p:nvSpPr>
        <p:spPr>
          <a:xfrm>
            <a:off x="8649025" y="3733400"/>
            <a:ext cx="4146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Barlow Light"/>
                <a:ea typeface="Barlow Light"/>
                <a:cs typeface="Barlow Light"/>
                <a:sym typeface="Barlow Light"/>
              </a:rPr>
              <a:t>[2]</a:t>
            </a:r>
            <a:endParaRPr sz="1200">
              <a:latin typeface="Barlow Light"/>
              <a:ea typeface="Barlow Light"/>
              <a:cs typeface="Barlow Light"/>
              <a:sym typeface="Barlow Light"/>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16"/>
          <p:cNvSpPr txBox="1"/>
          <p:nvPr>
            <p:ph idx="1" type="body"/>
          </p:nvPr>
        </p:nvSpPr>
        <p:spPr>
          <a:xfrm>
            <a:off x="414875" y="1467075"/>
            <a:ext cx="3945600" cy="3464700"/>
          </a:xfrm>
          <a:prstGeom prst="rect">
            <a:avLst/>
          </a:prstGeom>
        </p:spPr>
        <p:txBody>
          <a:bodyPr anchorCtr="0" anchor="t" bIns="0" lIns="0" spcFirstLastPara="1" rIns="0" wrap="square" tIns="0">
            <a:noAutofit/>
          </a:bodyPr>
          <a:lstStyle/>
          <a:p>
            <a:pPr indent="0" lvl="0" marL="0" rtl="0" algn="l">
              <a:spcBef>
                <a:spcPts val="600"/>
              </a:spcBef>
              <a:spcAft>
                <a:spcPts val="0"/>
              </a:spcAft>
              <a:buNone/>
            </a:pPr>
            <a:r>
              <a:rPr b="1" lang="en" sz="2000"/>
              <a:t>The architecture is divided in three parts:</a:t>
            </a:r>
            <a:endParaRPr b="1" sz="2000"/>
          </a:p>
          <a:p>
            <a:pPr indent="-355600" lvl="0" marL="457200" rtl="0" algn="l">
              <a:spcBef>
                <a:spcPts val="600"/>
              </a:spcBef>
              <a:spcAft>
                <a:spcPts val="0"/>
              </a:spcAft>
              <a:buSzPts val="2000"/>
              <a:buChar char="▸"/>
            </a:pPr>
            <a:r>
              <a:rPr b="1" lang="en" sz="2000"/>
              <a:t>Host components:</a:t>
            </a:r>
            <a:endParaRPr b="1" sz="2000"/>
          </a:p>
          <a:p>
            <a:pPr indent="-355600" lvl="1" marL="914400" rtl="0" algn="l">
              <a:spcBef>
                <a:spcPts val="0"/>
              </a:spcBef>
              <a:spcAft>
                <a:spcPts val="0"/>
              </a:spcAft>
              <a:buSzPts val="2000"/>
              <a:buChar char="▹"/>
            </a:pPr>
            <a:r>
              <a:rPr b="1" lang="en" sz="2000"/>
              <a:t>Host server with HBA.</a:t>
            </a:r>
            <a:endParaRPr b="1" sz="2000"/>
          </a:p>
          <a:p>
            <a:pPr indent="-355600" lvl="0" marL="457200" rtl="0" algn="l">
              <a:spcBef>
                <a:spcPts val="0"/>
              </a:spcBef>
              <a:spcAft>
                <a:spcPts val="0"/>
              </a:spcAft>
              <a:buSzPts val="2000"/>
              <a:buChar char="▸"/>
            </a:pPr>
            <a:r>
              <a:rPr b="1" lang="en" sz="2000"/>
              <a:t>Fabric components:</a:t>
            </a:r>
            <a:endParaRPr b="1" sz="2000"/>
          </a:p>
          <a:p>
            <a:pPr indent="-355600" lvl="1" marL="914400" rtl="0" algn="l">
              <a:spcBef>
                <a:spcPts val="0"/>
              </a:spcBef>
              <a:spcAft>
                <a:spcPts val="0"/>
              </a:spcAft>
              <a:buSzPts val="2000"/>
              <a:buChar char="▹"/>
            </a:pPr>
            <a:r>
              <a:rPr b="1" lang="en" sz="2000"/>
              <a:t>SAN switch.</a:t>
            </a:r>
            <a:endParaRPr b="1" sz="2000"/>
          </a:p>
          <a:p>
            <a:pPr indent="-355600" lvl="0" marL="457200" rtl="0" algn="l">
              <a:spcBef>
                <a:spcPts val="0"/>
              </a:spcBef>
              <a:spcAft>
                <a:spcPts val="0"/>
              </a:spcAft>
              <a:buSzPts val="2000"/>
              <a:buChar char="▸"/>
            </a:pPr>
            <a:r>
              <a:rPr b="1" lang="en" sz="2000"/>
              <a:t>Storage component:</a:t>
            </a:r>
            <a:endParaRPr b="1" sz="2000"/>
          </a:p>
          <a:p>
            <a:pPr indent="-355600" lvl="1" marL="914400" rtl="0" algn="l">
              <a:spcBef>
                <a:spcPts val="0"/>
              </a:spcBef>
              <a:spcAft>
                <a:spcPts val="0"/>
              </a:spcAft>
              <a:buSzPts val="2000"/>
              <a:buChar char="▹"/>
            </a:pPr>
            <a:r>
              <a:rPr b="1" lang="en" sz="2000"/>
              <a:t>Storage arrays and storage processor </a:t>
            </a:r>
            <a:endParaRPr sz="2000"/>
          </a:p>
        </p:txBody>
      </p:sp>
      <p:sp>
        <p:nvSpPr>
          <p:cNvPr id="226" name="Google Shape;226;p16"/>
          <p:cNvSpPr txBox="1"/>
          <p:nvPr>
            <p:ph type="title"/>
          </p:nvPr>
        </p:nvSpPr>
        <p:spPr>
          <a:xfrm>
            <a:off x="457200" y="605600"/>
            <a:ext cx="5640900" cy="6645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Architecture</a:t>
            </a:r>
            <a:endParaRPr/>
          </a:p>
        </p:txBody>
      </p:sp>
      <p:sp>
        <p:nvSpPr>
          <p:cNvPr id="227" name="Google Shape;227;p16"/>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
        <p:nvSpPr>
          <p:cNvPr id="228" name="Google Shape;228;p16"/>
          <p:cNvSpPr txBox="1"/>
          <p:nvPr/>
        </p:nvSpPr>
        <p:spPr>
          <a:xfrm>
            <a:off x="8192125" y="4391800"/>
            <a:ext cx="456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Barlow Light"/>
                <a:ea typeface="Barlow Light"/>
                <a:cs typeface="Barlow Light"/>
                <a:sym typeface="Barlow Light"/>
              </a:rPr>
              <a:t>[2]</a:t>
            </a:r>
            <a:endParaRPr>
              <a:latin typeface="Barlow Light"/>
              <a:ea typeface="Barlow Light"/>
              <a:cs typeface="Barlow Light"/>
              <a:sym typeface="Barlow Light"/>
            </a:endParaRPr>
          </a:p>
        </p:txBody>
      </p:sp>
      <p:pic>
        <p:nvPicPr>
          <p:cNvPr id="229" name="Google Shape;229;p16"/>
          <p:cNvPicPr preferRelativeResize="0"/>
          <p:nvPr/>
        </p:nvPicPr>
        <p:blipFill rotWithShape="1">
          <a:blip r:embed="rId3">
            <a:alphaModFix/>
          </a:blip>
          <a:srcRect b="8943" l="6471" r="7008" t="6281"/>
          <a:stretch/>
        </p:blipFill>
        <p:spPr>
          <a:xfrm>
            <a:off x="4834025" y="1467063"/>
            <a:ext cx="3450951" cy="332493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17"/>
          <p:cNvSpPr txBox="1"/>
          <p:nvPr>
            <p:ph type="ctrTitle"/>
          </p:nvPr>
        </p:nvSpPr>
        <p:spPr>
          <a:xfrm>
            <a:off x="1060200" y="2230650"/>
            <a:ext cx="4676700" cy="693300"/>
          </a:xfrm>
          <a:prstGeom prst="rect">
            <a:avLst/>
          </a:prstGeom>
        </p:spPr>
        <p:txBody>
          <a:bodyPr anchorCtr="0" anchor="b" bIns="0" lIns="0" spcFirstLastPara="1" rIns="0" wrap="square" tIns="0">
            <a:noAutofit/>
          </a:bodyPr>
          <a:lstStyle/>
          <a:p>
            <a:pPr indent="0" lvl="0" marL="0" rtl="0" algn="l">
              <a:spcBef>
                <a:spcPts val="0"/>
              </a:spcBef>
              <a:spcAft>
                <a:spcPts val="0"/>
              </a:spcAft>
              <a:buNone/>
            </a:pPr>
            <a:r>
              <a:rPr lang="en"/>
              <a:t>Interconnection</a:t>
            </a:r>
            <a:endParaRPr/>
          </a:p>
        </p:txBody>
      </p:sp>
      <p:sp>
        <p:nvSpPr>
          <p:cNvPr id="235" name="Google Shape;235;p17"/>
          <p:cNvSpPr txBox="1"/>
          <p:nvPr/>
        </p:nvSpPr>
        <p:spPr>
          <a:xfrm>
            <a:off x="0" y="1866900"/>
            <a:ext cx="609600" cy="1420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600">
                <a:solidFill>
                  <a:schemeClr val="lt1"/>
                </a:solidFill>
                <a:latin typeface="Barlow"/>
                <a:ea typeface="Barlow"/>
                <a:cs typeface="Barlow"/>
                <a:sym typeface="Barlow"/>
              </a:rPr>
              <a:t>2</a:t>
            </a:r>
            <a:endParaRPr b="1" sz="3600">
              <a:solidFill>
                <a:schemeClr val="lt1"/>
              </a:solidFill>
              <a:latin typeface="Barlow"/>
              <a:ea typeface="Barlow"/>
              <a:cs typeface="Barlow"/>
              <a:sym typeface="Barlow"/>
            </a:endParaRPr>
          </a:p>
        </p:txBody>
      </p:sp>
      <p:pic>
        <p:nvPicPr>
          <p:cNvPr id="236" name="Google Shape;236;p17"/>
          <p:cNvPicPr preferRelativeResize="0"/>
          <p:nvPr/>
        </p:nvPicPr>
        <p:blipFill>
          <a:blip r:embed="rId3">
            <a:alphaModFix/>
          </a:blip>
          <a:stretch>
            <a:fillRect/>
          </a:stretch>
        </p:blipFill>
        <p:spPr>
          <a:xfrm>
            <a:off x="5658575" y="1665075"/>
            <a:ext cx="3102300" cy="266177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18"/>
          <p:cNvSpPr txBox="1"/>
          <p:nvPr>
            <p:ph type="title"/>
          </p:nvPr>
        </p:nvSpPr>
        <p:spPr>
          <a:xfrm>
            <a:off x="457200" y="605600"/>
            <a:ext cx="5640900" cy="6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Fibre </a:t>
            </a:r>
            <a:r>
              <a:rPr lang="en"/>
              <a:t>channel</a:t>
            </a:r>
            <a:endParaRPr/>
          </a:p>
        </p:txBody>
      </p:sp>
      <p:sp>
        <p:nvSpPr>
          <p:cNvPr id="242" name="Google Shape;242;p18"/>
          <p:cNvSpPr txBox="1"/>
          <p:nvPr>
            <p:ph idx="1" type="body"/>
          </p:nvPr>
        </p:nvSpPr>
        <p:spPr>
          <a:xfrm>
            <a:off x="328700" y="1413525"/>
            <a:ext cx="4973700" cy="3395100"/>
          </a:xfrm>
          <a:prstGeom prst="rect">
            <a:avLst/>
          </a:prstGeom>
        </p:spPr>
        <p:txBody>
          <a:bodyPr anchorCtr="0" anchor="t" bIns="0" lIns="0" spcFirstLastPara="1" rIns="0" wrap="square" tIns="0">
            <a:noAutofit/>
          </a:bodyPr>
          <a:lstStyle/>
          <a:p>
            <a:pPr indent="-336550" lvl="0" marL="457200" rtl="0" algn="l">
              <a:lnSpc>
                <a:spcPct val="150000"/>
              </a:lnSpc>
              <a:spcBef>
                <a:spcPts val="600"/>
              </a:spcBef>
              <a:spcAft>
                <a:spcPts val="0"/>
              </a:spcAft>
              <a:buSzPts val="1700"/>
              <a:buFont typeface="Barlow"/>
              <a:buChar char="▸"/>
            </a:pPr>
            <a:r>
              <a:rPr lang="en" sz="1700">
                <a:latin typeface="Barlow"/>
                <a:ea typeface="Barlow"/>
                <a:cs typeface="Barlow"/>
                <a:sym typeface="Barlow"/>
              </a:rPr>
              <a:t>Fibre channel is high-speed network.</a:t>
            </a:r>
            <a:endParaRPr sz="1700">
              <a:latin typeface="Barlow"/>
              <a:ea typeface="Barlow"/>
              <a:cs typeface="Barlow"/>
              <a:sym typeface="Barlow"/>
            </a:endParaRPr>
          </a:p>
          <a:p>
            <a:pPr indent="-336550" lvl="0" marL="457200" rtl="0" algn="l">
              <a:lnSpc>
                <a:spcPct val="100000"/>
              </a:lnSpc>
              <a:spcBef>
                <a:spcPts val="0"/>
              </a:spcBef>
              <a:spcAft>
                <a:spcPts val="0"/>
              </a:spcAft>
              <a:buSzPts val="1700"/>
              <a:buFont typeface="Barlow"/>
              <a:buChar char="▸"/>
            </a:pPr>
            <a:r>
              <a:rPr lang="en" sz="1700">
                <a:latin typeface="Barlow"/>
                <a:ea typeface="Barlow"/>
                <a:cs typeface="Barlow"/>
                <a:sym typeface="Barlow"/>
              </a:rPr>
              <a:t>Low </a:t>
            </a:r>
            <a:r>
              <a:rPr lang="en" sz="1700">
                <a:latin typeface="Barlow"/>
                <a:ea typeface="Barlow"/>
                <a:cs typeface="Barlow"/>
                <a:sym typeface="Barlow"/>
              </a:rPr>
              <a:t>latency</a:t>
            </a:r>
            <a:r>
              <a:rPr lang="en" sz="1700">
                <a:latin typeface="Barlow"/>
                <a:ea typeface="Barlow"/>
                <a:cs typeface="Barlow"/>
                <a:sym typeface="Barlow"/>
              </a:rPr>
              <a:t> with a maximum data </a:t>
            </a:r>
            <a:r>
              <a:rPr lang="en" sz="1700">
                <a:latin typeface="Barlow"/>
                <a:ea typeface="Barlow"/>
                <a:cs typeface="Barlow"/>
                <a:sym typeface="Barlow"/>
              </a:rPr>
              <a:t>transmission</a:t>
            </a:r>
            <a:r>
              <a:rPr lang="en" sz="1700">
                <a:latin typeface="Barlow"/>
                <a:ea typeface="Barlow"/>
                <a:cs typeface="Barlow"/>
                <a:sym typeface="Barlow"/>
              </a:rPr>
              <a:t> speed of 128 Gbps in metropolitan areas. [4]</a:t>
            </a:r>
            <a:endParaRPr sz="1700">
              <a:latin typeface="Barlow"/>
              <a:ea typeface="Barlow"/>
              <a:cs typeface="Barlow"/>
              <a:sym typeface="Barlow"/>
            </a:endParaRPr>
          </a:p>
          <a:p>
            <a:pPr indent="-336550" lvl="0" marL="457200" rtl="0" algn="l">
              <a:lnSpc>
                <a:spcPct val="100000"/>
              </a:lnSpc>
              <a:spcBef>
                <a:spcPts val="1000"/>
              </a:spcBef>
              <a:spcAft>
                <a:spcPts val="0"/>
              </a:spcAft>
              <a:buSzPts val="1700"/>
              <a:buFont typeface="Barlow"/>
              <a:buChar char="▸"/>
            </a:pPr>
            <a:r>
              <a:rPr lang="en" sz="1700">
                <a:latin typeface="Barlow"/>
                <a:ea typeface="Barlow"/>
                <a:cs typeface="Barlow"/>
                <a:sym typeface="Barlow"/>
              </a:rPr>
              <a:t>FC supports </a:t>
            </a:r>
            <a:r>
              <a:rPr lang="en" sz="1700">
                <a:latin typeface="Barlow"/>
                <a:ea typeface="Barlow"/>
                <a:cs typeface="Barlow"/>
                <a:sym typeface="Barlow"/>
              </a:rPr>
              <a:t>difference</a:t>
            </a:r>
            <a:r>
              <a:rPr lang="en" sz="1700">
                <a:latin typeface="Barlow"/>
                <a:ea typeface="Barlow"/>
                <a:cs typeface="Barlow"/>
                <a:sym typeface="Barlow"/>
              </a:rPr>
              <a:t> </a:t>
            </a:r>
            <a:r>
              <a:rPr lang="en" sz="1700">
                <a:latin typeface="Barlow"/>
                <a:ea typeface="Barlow"/>
                <a:cs typeface="Barlow"/>
                <a:sym typeface="Barlow"/>
              </a:rPr>
              <a:t>topologies</a:t>
            </a:r>
            <a:r>
              <a:rPr lang="en" sz="1700">
                <a:latin typeface="Barlow"/>
                <a:ea typeface="Barlow"/>
                <a:cs typeface="Barlow"/>
                <a:sym typeface="Barlow"/>
              </a:rPr>
              <a:t> as point-to-point between two devices or arbitrated loop and switched for multiple devices.[4]</a:t>
            </a:r>
            <a:endParaRPr sz="1700">
              <a:latin typeface="Barlow"/>
              <a:ea typeface="Barlow"/>
              <a:cs typeface="Barlow"/>
              <a:sym typeface="Barlow"/>
            </a:endParaRPr>
          </a:p>
          <a:p>
            <a:pPr indent="-336550" lvl="0" marL="457200" rtl="0" algn="l">
              <a:lnSpc>
                <a:spcPct val="100000"/>
              </a:lnSpc>
              <a:spcBef>
                <a:spcPts val="1000"/>
              </a:spcBef>
              <a:spcAft>
                <a:spcPts val="0"/>
              </a:spcAft>
              <a:buSzPts val="1700"/>
              <a:buFont typeface="Barlow"/>
              <a:buChar char="▸"/>
            </a:pPr>
            <a:r>
              <a:rPr lang="en" sz="1700">
                <a:latin typeface="Barlow"/>
                <a:ea typeface="Barlow"/>
                <a:cs typeface="Barlow"/>
                <a:sym typeface="Barlow"/>
              </a:rPr>
              <a:t>Requires</a:t>
            </a:r>
            <a:r>
              <a:rPr lang="en" sz="1700">
                <a:latin typeface="Barlow"/>
                <a:ea typeface="Barlow"/>
                <a:cs typeface="Barlow"/>
                <a:sym typeface="Barlow"/>
              </a:rPr>
              <a:t> host bus adapter in the servers for the connection with fibre channel.</a:t>
            </a:r>
            <a:endParaRPr sz="1700">
              <a:latin typeface="Barlow"/>
              <a:ea typeface="Barlow"/>
              <a:cs typeface="Barlow"/>
              <a:sym typeface="Barlow"/>
            </a:endParaRPr>
          </a:p>
          <a:p>
            <a:pPr indent="-336550" lvl="0" marL="457200" rtl="0" algn="l">
              <a:lnSpc>
                <a:spcPct val="100000"/>
              </a:lnSpc>
              <a:spcBef>
                <a:spcPts val="1000"/>
              </a:spcBef>
              <a:spcAft>
                <a:spcPts val="0"/>
              </a:spcAft>
              <a:buSzPts val="1700"/>
              <a:buFont typeface="Barlow"/>
              <a:buChar char="▸"/>
            </a:pPr>
            <a:r>
              <a:rPr lang="en" sz="1700">
                <a:latin typeface="Barlow"/>
                <a:ea typeface="Barlow"/>
                <a:cs typeface="Barlow"/>
                <a:sym typeface="Barlow"/>
              </a:rPr>
              <a:t>Coaxial and twisted-pair </a:t>
            </a:r>
            <a:r>
              <a:rPr lang="en" sz="1700">
                <a:latin typeface="Barlow"/>
                <a:ea typeface="Barlow"/>
                <a:cs typeface="Barlow"/>
                <a:sym typeface="Barlow"/>
              </a:rPr>
              <a:t>copper</a:t>
            </a:r>
            <a:r>
              <a:rPr lang="en" sz="1700">
                <a:latin typeface="Barlow"/>
                <a:ea typeface="Barlow"/>
                <a:cs typeface="Barlow"/>
                <a:sym typeface="Barlow"/>
              </a:rPr>
              <a:t> cables can be used to short distances.</a:t>
            </a:r>
            <a:endParaRPr sz="1700">
              <a:latin typeface="Barlow"/>
              <a:ea typeface="Barlow"/>
              <a:cs typeface="Barlow"/>
              <a:sym typeface="Barlow"/>
            </a:endParaRPr>
          </a:p>
        </p:txBody>
      </p:sp>
      <p:sp>
        <p:nvSpPr>
          <p:cNvPr id="243" name="Google Shape;243;p18"/>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pic>
        <p:nvPicPr>
          <p:cNvPr id="244" name="Google Shape;244;p18"/>
          <p:cNvPicPr preferRelativeResize="0"/>
          <p:nvPr/>
        </p:nvPicPr>
        <p:blipFill>
          <a:blip r:embed="rId3">
            <a:alphaModFix/>
          </a:blip>
          <a:stretch>
            <a:fillRect/>
          </a:stretch>
        </p:blipFill>
        <p:spPr>
          <a:xfrm>
            <a:off x="5671050" y="1436050"/>
            <a:ext cx="3052051" cy="2271400"/>
          </a:xfrm>
          <a:prstGeom prst="rect">
            <a:avLst/>
          </a:prstGeom>
          <a:noFill/>
          <a:ln>
            <a:noFill/>
          </a:ln>
        </p:spPr>
      </p:pic>
      <p:sp>
        <p:nvSpPr>
          <p:cNvPr id="245" name="Google Shape;245;p18"/>
          <p:cNvSpPr txBox="1"/>
          <p:nvPr/>
        </p:nvSpPr>
        <p:spPr>
          <a:xfrm>
            <a:off x="8062775" y="3568025"/>
            <a:ext cx="5619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Barlow Light"/>
                <a:ea typeface="Barlow Light"/>
                <a:cs typeface="Barlow Light"/>
                <a:sym typeface="Barlow Light"/>
              </a:rPr>
              <a:t>[3]</a:t>
            </a:r>
            <a:endParaRPr sz="1200">
              <a:latin typeface="Barlow Light"/>
              <a:ea typeface="Barlow Light"/>
              <a:cs typeface="Barlow Light"/>
              <a:sym typeface="Barlow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19"/>
          <p:cNvSpPr txBox="1"/>
          <p:nvPr>
            <p:ph type="title"/>
          </p:nvPr>
        </p:nvSpPr>
        <p:spPr>
          <a:xfrm>
            <a:off x="457200" y="605600"/>
            <a:ext cx="5640900" cy="616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ISCSI</a:t>
            </a:r>
            <a:endParaRPr/>
          </a:p>
        </p:txBody>
      </p:sp>
      <p:sp>
        <p:nvSpPr>
          <p:cNvPr id="251" name="Google Shape;251;p19"/>
          <p:cNvSpPr txBox="1"/>
          <p:nvPr>
            <p:ph idx="1" type="body"/>
          </p:nvPr>
        </p:nvSpPr>
        <p:spPr>
          <a:xfrm>
            <a:off x="457200" y="1222425"/>
            <a:ext cx="4215900" cy="3525000"/>
          </a:xfrm>
          <a:prstGeom prst="rect">
            <a:avLst/>
          </a:prstGeom>
        </p:spPr>
        <p:txBody>
          <a:bodyPr anchorCtr="0" anchor="t" bIns="0" lIns="0" spcFirstLastPara="1" rIns="0" wrap="square" tIns="0">
            <a:noAutofit/>
          </a:bodyPr>
          <a:lstStyle/>
          <a:p>
            <a:pPr indent="-330200" lvl="0" marL="457200" rtl="0" algn="l">
              <a:spcBef>
                <a:spcPts val="600"/>
              </a:spcBef>
              <a:spcAft>
                <a:spcPts val="0"/>
              </a:spcAft>
              <a:buSzPts val="1600"/>
              <a:buFont typeface="Barlow"/>
              <a:buChar char="▸"/>
            </a:pPr>
            <a:r>
              <a:rPr lang="en">
                <a:latin typeface="Barlow"/>
                <a:ea typeface="Barlow"/>
                <a:cs typeface="Barlow"/>
                <a:sym typeface="Barlow"/>
              </a:rPr>
              <a:t>Transports block-level data between ISCSI initiator and </a:t>
            </a:r>
            <a:r>
              <a:rPr lang="en">
                <a:latin typeface="Barlow"/>
                <a:ea typeface="Barlow"/>
                <a:cs typeface="Barlow"/>
                <a:sym typeface="Barlow"/>
              </a:rPr>
              <a:t>ISCSI</a:t>
            </a:r>
            <a:r>
              <a:rPr lang="en">
                <a:latin typeface="Barlow"/>
                <a:ea typeface="Barlow"/>
                <a:cs typeface="Barlow"/>
                <a:sym typeface="Barlow"/>
              </a:rPr>
              <a:t> target on a storage device.</a:t>
            </a:r>
            <a:endParaRPr>
              <a:latin typeface="Barlow"/>
              <a:ea typeface="Barlow"/>
              <a:cs typeface="Barlow"/>
              <a:sym typeface="Barlow"/>
            </a:endParaRPr>
          </a:p>
          <a:p>
            <a:pPr indent="-330200" lvl="0" marL="457200" rtl="0" algn="l">
              <a:spcBef>
                <a:spcPts val="0"/>
              </a:spcBef>
              <a:spcAft>
                <a:spcPts val="0"/>
              </a:spcAft>
              <a:buSzPts val="1600"/>
              <a:buFont typeface="Barlow"/>
              <a:buChar char="▸"/>
            </a:pPr>
            <a:r>
              <a:rPr lang="en">
                <a:latin typeface="Barlow"/>
                <a:ea typeface="Barlow"/>
                <a:cs typeface="Barlow"/>
                <a:sym typeface="Barlow"/>
              </a:rPr>
              <a:t>The data shared using ISCSI has three steps:</a:t>
            </a:r>
            <a:endParaRPr>
              <a:latin typeface="Barlow"/>
              <a:ea typeface="Barlow"/>
              <a:cs typeface="Barlow"/>
              <a:sym typeface="Barlow"/>
            </a:endParaRPr>
          </a:p>
          <a:p>
            <a:pPr indent="-330200" lvl="1" marL="914400" rtl="0" algn="l">
              <a:spcBef>
                <a:spcPts val="0"/>
              </a:spcBef>
              <a:spcAft>
                <a:spcPts val="0"/>
              </a:spcAft>
              <a:buSzPts val="1600"/>
              <a:buFont typeface="Barlow"/>
              <a:buChar char="▹"/>
            </a:pPr>
            <a:r>
              <a:rPr lang="en">
                <a:latin typeface="Barlow"/>
                <a:ea typeface="Barlow"/>
                <a:cs typeface="Barlow"/>
                <a:sym typeface="Barlow"/>
              </a:rPr>
              <a:t>Encapsulation using SCSI </a:t>
            </a:r>
            <a:r>
              <a:rPr lang="en">
                <a:latin typeface="Barlow"/>
                <a:ea typeface="Barlow"/>
                <a:cs typeface="Barlow"/>
                <a:sym typeface="Barlow"/>
              </a:rPr>
              <a:t>command</a:t>
            </a:r>
            <a:endParaRPr>
              <a:latin typeface="Barlow"/>
              <a:ea typeface="Barlow"/>
              <a:cs typeface="Barlow"/>
              <a:sym typeface="Barlow"/>
            </a:endParaRPr>
          </a:p>
          <a:p>
            <a:pPr indent="-330200" lvl="1" marL="914400" rtl="0" algn="l">
              <a:spcBef>
                <a:spcPts val="0"/>
              </a:spcBef>
              <a:spcAft>
                <a:spcPts val="0"/>
              </a:spcAft>
              <a:buSzPts val="1600"/>
              <a:buFont typeface="Barlow"/>
              <a:buChar char="▹"/>
            </a:pPr>
            <a:r>
              <a:rPr lang="en">
                <a:latin typeface="Barlow"/>
                <a:ea typeface="Barlow"/>
                <a:cs typeface="Barlow"/>
                <a:sym typeface="Barlow"/>
              </a:rPr>
              <a:t>Assemble</a:t>
            </a:r>
            <a:r>
              <a:rPr lang="en">
                <a:latin typeface="Barlow"/>
                <a:ea typeface="Barlow"/>
                <a:cs typeface="Barlow"/>
                <a:sym typeface="Barlow"/>
              </a:rPr>
              <a:t> data into packets for TCP/IP</a:t>
            </a:r>
            <a:endParaRPr>
              <a:latin typeface="Barlow"/>
              <a:ea typeface="Barlow"/>
              <a:cs typeface="Barlow"/>
              <a:sym typeface="Barlow"/>
            </a:endParaRPr>
          </a:p>
          <a:p>
            <a:pPr indent="-330200" lvl="1" marL="914400" rtl="0" algn="l">
              <a:spcBef>
                <a:spcPts val="0"/>
              </a:spcBef>
              <a:spcAft>
                <a:spcPts val="0"/>
              </a:spcAft>
              <a:buSzPts val="1600"/>
              <a:buFont typeface="Barlow"/>
              <a:buChar char="▹"/>
            </a:pPr>
            <a:r>
              <a:rPr lang="en">
                <a:latin typeface="Barlow"/>
                <a:ea typeface="Barlow"/>
                <a:cs typeface="Barlow"/>
                <a:sym typeface="Barlow"/>
              </a:rPr>
              <a:t>Send packets using point-to-point</a:t>
            </a:r>
            <a:endParaRPr>
              <a:latin typeface="Barlow"/>
              <a:ea typeface="Barlow"/>
              <a:cs typeface="Barlow"/>
              <a:sym typeface="Barlow"/>
            </a:endParaRPr>
          </a:p>
          <a:p>
            <a:pPr indent="-330200" lvl="1" marL="914400" rtl="0" algn="l">
              <a:spcBef>
                <a:spcPts val="0"/>
              </a:spcBef>
              <a:spcAft>
                <a:spcPts val="0"/>
              </a:spcAft>
              <a:buSzPts val="1600"/>
              <a:buFont typeface="Barlow"/>
              <a:buChar char="▹"/>
            </a:pPr>
            <a:r>
              <a:rPr lang="en">
                <a:latin typeface="Barlow"/>
                <a:ea typeface="Barlow"/>
                <a:cs typeface="Barlow"/>
                <a:sym typeface="Barlow"/>
              </a:rPr>
              <a:t>Disassemble packets, separating SCSI commands.</a:t>
            </a:r>
            <a:endParaRPr>
              <a:latin typeface="Barlow"/>
              <a:ea typeface="Barlow"/>
              <a:cs typeface="Barlow"/>
              <a:sym typeface="Barlow"/>
            </a:endParaRPr>
          </a:p>
          <a:p>
            <a:pPr indent="0" lvl="0" marL="457200" rtl="0" algn="l">
              <a:spcBef>
                <a:spcPts val="600"/>
              </a:spcBef>
              <a:spcAft>
                <a:spcPts val="0"/>
              </a:spcAft>
              <a:buNone/>
            </a:pPr>
            <a:r>
              <a:t/>
            </a:r>
            <a:endParaRPr/>
          </a:p>
        </p:txBody>
      </p:sp>
      <p:sp>
        <p:nvSpPr>
          <p:cNvPr id="252" name="Google Shape;252;p19"/>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pic>
        <p:nvPicPr>
          <p:cNvPr id="253" name="Google Shape;253;p19"/>
          <p:cNvPicPr preferRelativeResize="0"/>
          <p:nvPr/>
        </p:nvPicPr>
        <p:blipFill rotWithShape="1">
          <a:blip r:embed="rId3">
            <a:alphaModFix/>
          </a:blip>
          <a:srcRect b="10625" l="6108" r="6002" t="8206"/>
          <a:stretch/>
        </p:blipFill>
        <p:spPr>
          <a:xfrm>
            <a:off x="4866650" y="1222425"/>
            <a:ext cx="3556425" cy="2641000"/>
          </a:xfrm>
          <a:prstGeom prst="rect">
            <a:avLst/>
          </a:prstGeom>
          <a:noFill/>
          <a:ln>
            <a:noFill/>
          </a:ln>
        </p:spPr>
      </p:pic>
      <p:sp>
        <p:nvSpPr>
          <p:cNvPr id="254" name="Google Shape;254;p19"/>
          <p:cNvSpPr txBox="1"/>
          <p:nvPr/>
        </p:nvSpPr>
        <p:spPr>
          <a:xfrm>
            <a:off x="8375575" y="3863425"/>
            <a:ext cx="4569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Barlow Light"/>
                <a:ea typeface="Barlow Light"/>
                <a:cs typeface="Barlow Light"/>
                <a:sym typeface="Barlow Light"/>
              </a:rPr>
              <a:t>[5]</a:t>
            </a:r>
            <a:endParaRPr sz="1200">
              <a:latin typeface="Barlow Light"/>
              <a:ea typeface="Barlow Light"/>
              <a:cs typeface="Barlow Light"/>
              <a:sym typeface="Barlow Light"/>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20"/>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
        <p:nvSpPr>
          <p:cNvPr id="260" name="Google Shape;260;p20"/>
          <p:cNvSpPr txBox="1"/>
          <p:nvPr/>
        </p:nvSpPr>
        <p:spPr>
          <a:xfrm>
            <a:off x="6370200" y="4736050"/>
            <a:ext cx="4569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Barlow Light"/>
                <a:ea typeface="Barlow Light"/>
                <a:cs typeface="Barlow Light"/>
                <a:sym typeface="Barlow Light"/>
              </a:rPr>
              <a:t>[2]</a:t>
            </a:r>
            <a:endParaRPr sz="1200">
              <a:latin typeface="Barlow Light"/>
              <a:ea typeface="Barlow Light"/>
              <a:cs typeface="Barlow Light"/>
              <a:sym typeface="Barlow Light"/>
            </a:endParaRPr>
          </a:p>
        </p:txBody>
      </p:sp>
      <p:pic>
        <p:nvPicPr>
          <p:cNvPr id="261" name="Google Shape;261;p20"/>
          <p:cNvPicPr preferRelativeResize="0"/>
          <p:nvPr/>
        </p:nvPicPr>
        <p:blipFill rotWithShape="1">
          <a:blip r:embed="rId3">
            <a:alphaModFix/>
          </a:blip>
          <a:srcRect b="6771" l="5559" r="6054" t="6520"/>
          <a:stretch/>
        </p:blipFill>
        <p:spPr>
          <a:xfrm>
            <a:off x="2290150" y="1284669"/>
            <a:ext cx="4080051" cy="3752606"/>
          </a:xfrm>
          <a:prstGeom prst="rect">
            <a:avLst/>
          </a:prstGeom>
          <a:noFill/>
          <a:ln>
            <a:noFill/>
          </a:ln>
        </p:spPr>
      </p:pic>
      <p:sp>
        <p:nvSpPr>
          <p:cNvPr id="262" name="Google Shape;262;p20"/>
          <p:cNvSpPr txBox="1"/>
          <p:nvPr/>
        </p:nvSpPr>
        <p:spPr>
          <a:xfrm>
            <a:off x="303300" y="459350"/>
            <a:ext cx="4685400" cy="775800"/>
          </a:xfrm>
          <a:prstGeom prst="rect">
            <a:avLst/>
          </a:prstGeom>
          <a:noFill/>
          <a:ln>
            <a:noFill/>
          </a:ln>
        </p:spPr>
        <p:txBody>
          <a:bodyPr anchorCtr="0" anchor="t" bIns="91425" lIns="91425" spcFirstLastPara="1" rIns="91425" wrap="square" tIns="91425">
            <a:spAutoFit/>
          </a:bodyPr>
          <a:lstStyle/>
          <a:p>
            <a:pPr indent="0" lvl="0" marL="0" rtl="0" algn="l">
              <a:lnSpc>
                <a:spcPct val="80000"/>
              </a:lnSpc>
              <a:spcBef>
                <a:spcPts val="0"/>
              </a:spcBef>
              <a:spcAft>
                <a:spcPts val="0"/>
              </a:spcAft>
              <a:buNone/>
            </a:pPr>
            <a:r>
              <a:rPr lang="en" sz="4800">
                <a:solidFill>
                  <a:schemeClr val="accent2"/>
                </a:solidFill>
                <a:latin typeface="Raleway Thin"/>
                <a:ea typeface="Raleway Thin"/>
                <a:cs typeface="Raleway Thin"/>
                <a:sym typeface="Raleway Thin"/>
              </a:rPr>
              <a:t>FC vs ISCSI</a:t>
            </a:r>
            <a:endParaRPr sz="4800">
              <a:solidFill>
                <a:schemeClr val="accent2"/>
              </a:solidFill>
              <a:latin typeface="Raleway Thin"/>
              <a:ea typeface="Raleway Thin"/>
              <a:cs typeface="Raleway Thin"/>
              <a:sym typeface="Raleway Thi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21"/>
          <p:cNvSpPr txBox="1"/>
          <p:nvPr>
            <p:ph type="ctrTitle"/>
          </p:nvPr>
        </p:nvSpPr>
        <p:spPr>
          <a:xfrm>
            <a:off x="1078775" y="2225100"/>
            <a:ext cx="4676700" cy="693300"/>
          </a:xfrm>
          <a:prstGeom prst="rect">
            <a:avLst/>
          </a:prstGeom>
        </p:spPr>
        <p:txBody>
          <a:bodyPr anchorCtr="0" anchor="b" bIns="0" lIns="0" spcFirstLastPara="1" rIns="0" wrap="square" tIns="0">
            <a:noAutofit/>
          </a:bodyPr>
          <a:lstStyle/>
          <a:p>
            <a:pPr indent="0" lvl="0" marL="0" rtl="0" algn="l">
              <a:spcBef>
                <a:spcPts val="0"/>
              </a:spcBef>
              <a:spcAft>
                <a:spcPts val="0"/>
              </a:spcAft>
              <a:buNone/>
            </a:pPr>
            <a:r>
              <a:rPr lang="en"/>
              <a:t>Management</a:t>
            </a:r>
            <a:endParaRPr/>
          </a:p>
        </p:txBody>
      </p:sp>
      <p:sp>
        <p:nvSpPr>
          <p:cNvPr id="268" name="Google Shape;268;p21"/>
          <p:cNvSpPr txBox="1"/>
          <p:nvPr/>
        </p:nvSpPr>
        <p:spPr>
          <a:xfrm>
            <a:off x="0" y="1866900"/>
            <a:ext cx="609600" cy="1420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600">
                <a:solidFill>
                  <a:schemeClr val="lt1"/>
                </a:solidFill>
                <a:latin typeface="Barlow"/>
                <a:ea typeface="Barlow"/>
                <a:cs typeface="Barlow"/>
                <a:sym typeface="Barlow"/>
              </a:rPr>
              <a:t>3</a:t>
            </a:r>
            <a:endParaRPr b="1" sz="3600">
              <a:solidFill>
                <a:schemeClr val="lt1"/>
              </a:solidFill>
              <a:latin typeface="Barlow"/>
              <a:ea typeface="Barlow"/>
              <a:cs typeface="Barlow"/>
              <a:sym typeface="Barlow"/>
            </a:endParaRPr>
          </a:p>
        </p:txBody>
      </p:sp>
      <p:grpSp>
        <p:nvGrpSpPr>
          <p:cNvPr id="269" name="Google Shape;269;p21"/>
          <p:cNvGrpSpPr/>
          <p:nvPr/>
        </p:nvGrpSpPr>
        <p:grpSpPr>
          <a:xfrm>
            <a:off x="6068452" y="1454550"/>
            <a:ext cx="2473238" cy="2618142"/>
            <a:chOff x="3549854" y="393272"/>
            <a:chExt cx="2902861" cy="3907091"/>
          </a:xfrm>
        </p:grpSpPr>
        <p:sp>
          <p:nvSpPr>
            <p:cNvPr id="270" name="Google Shape;270;p21"/>
            <p:cNvSpPr/>
            <p:nvPr/>
          </p:nvSpPr>
          <p:spPr>
            <a:xfrm>
              <a:off x="4172687" y="3422228"/>
              <a:ext cx="1096154" cy="631831"/>
            </a:xfrm>
            <a:custGeom>
              <a:rect b="b" l="l" r="r" t="t"/>
              <a:pathLst>
                <a:path extrusionOk="0" h="631831" w="1096154">
                  <a:moveTo>
                    <a:pt x="581029" y="616328"/>
                  </a:moveTo>
                  <a:lnTo>
                    <a:pt x="26975" y="296853"/>
                  </a:lnTo>
                  <a:cubicBezTo>
                    <a:pt x="-13002" y="273849"/>
                    <a:pt x="-7957" y="233547"/>
                    <a:pt x="38206" y="207027"/>
                  </a:cubicBezTo>
                  <a:lnTo>
                    <a:pt x="397137" y="0"/>
                  </a:lnTo>
                  <a:lnTo>
                    <a:pt x="1096154" y="402457"/>
                  </a:lnTo>
                  <a:lnTo>
                    <a:pt x="737223" y="609484"/>
                  </a:lnTo>
                  <a:cubicBezTo>
                    <a:pt x="691155" y="636479"/>
                    <a:pt x="621386" y="639331"/>
                    <a:pt x="581029" y="616328"/>
                  </a:cubicBezTo>
                  <a:close/>
                </a:path>
              </a:pathLst>
            </a:custGeom>
            <a:solidFill>
              <a:srgbClr val="D6D8E5">
                <a:alpha val="40000"/>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1" name="Google Shape;271;p21"/>
            <p:cNvSpPr/>
            <p:nvPr/>
          </p:nvSpPr>
          <p:spPr>
            <a:xfrm>
              <a:off x="4213521" y="3398464"/>
              <a:ext cx="1096058" cy="631866"/>
            </a:xfrm>
            <a:custGeom>
              <a:rect b="b" l="l" r="r" t="t"/>
              <a:pathLst>
                <a:path extrusionOk="0" h="631866" w="1096058">
                  <a:moveTo>
                    <a:pt x="581029" y="616328"/>
                  </a:moveTo>
                  <a:lnTo>
                    <a:pt x="26975" y="296853"/>
                  </a:lnTo>
                  <a:cubicBezTo>
                    <a:pt x="-13002" y="273849"/>
                    <a:pt x="-7957" y="233547"/>
                    <a:pt x="38206" y="207027"/>
                  </a:cubicBezTo>
                  <a:lnTo>
                    <a:pt x="397423" y="0"/>
                  </a:lnTo>
                  <a:lnTo>
                    <a:pt x="1096059" y="402837"/>
                  </a:lnTo>
                  <a:lnTo>
                    <a:pt x="737128" y="609864"/>
                  </a:lnTo>
                  <a:cubicBezTo>
                    <a:pt x="690774" y="636479"/>
                    <a:pt x="621005" y="639331"/>
                    <a:pt x="581029" y="616328"/>
                  </a:cubicBez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2" name="Google Shape;272;p21"/>
            <p:cNvSpPr/>
            <p:nvPr/>
          </p:nvSpPr>
          <p:spPr>
            <a:xfrm>
              <a:off x="5277122" y="3780200"/>
              <a:ext cx="32266" cy="21196"/>
            </a:xfrm>
            <a:custGeom>
              <a:rect b="b" l="l" r="r" t="t"/>
              <a:pathLst>
                <a:path extrusionOk="0" h="21196" w="32266">
                  <a:moveTo>
                    <a:pt x="32267" y="21197"/>
                  </a:moveTo>
                  <a:lnTo>
                    <a:pt x="32267" y="0"/>
                  </a:lnTo>
                  <a:lnTo>
                    <a:pt x="0" y="18630"/>
                  </a:lnTo>
                  <a:lnTo>
                    <a:pt x="32267" y="21197"/>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3" name="Google Shape;273;p21"/>
            <p:cNvSpPr/>
            <p:nvPr/>
          </p:nvSpPr>
          <p:spPr>
            <a:xfrm>
              <a:off x="4213559" y="3635813"/>
              <a:ext cx="33123" cy="21387"/>
            </a:xfrm>
            <a:custGeom>
              <a:rect b="b" l="l" r="r" t="t"/>
              <a:pathLst>
                <a:path extrusionOk="0" h="21387" w="33123">
                  <a:moveTo>
                    <a:pt x="0" y="21387"/>
                  </a:moveTo>
                  <a:lnTo>
                    <a:pt x="0" y="0"/>
                  </a:lnTo>
                  <a:lnTo>
                    <a:pt x="33123" y="13688"/>
                  </a:lnTo>
                  <a:lnTo>
                    <a:pt x="0" y="21387"/>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4" name="Google Shape;274;p21"/>
            <p:cNvSpPr/>
            <p:nvPr/>
          </p:nvSpPr>
          <p:spPr>
            <a:xfrm>
              <a:off x="4213521" y="3377363"/>
              <a:ext cx="1096058" cy="631809"/>
            </a:xfrm>
            <a:custGeom>
              <a:rect b="b" l="l" r="r" t="t"/>
              <a:pathLst>
                <a:path extrusionOk="0" h="631809" w="1096058">
                  <a:moveTo>
                    <a:pt x="581029" y="616232"/>
                  </a:moveTo>
                  <a:lnTo>
                    <a:pt x="26975" y="296853"/>
                  </a:lnTo>
                  <a:cubicBezTo>
                    <a:pt x="-13002" y="273754"/>
                    <a:pt x="-7957" y="233547"/>
                    <a:pt x="38206" y="206932"/>
                  </a:cubicBezTo>
                  <a:lnTo>
                    <a:pt x="397423" y="0"/>
                  </a:lnTo>
                  <a:lnTo>
                    <a:pt x="1096059" y="402837"/>
                  </a:lnTo>
                  <a:lnTo>
                    <a:pt x="737128" y="609769"/>
                  </a:lnTo>
                  <a:cubicBezTo>
                    <a:pt x="690774" y="636384"/>
                    <a:pt x="621005" y="639331"/>
                    <a:pt x="581029" y="616232"/>
                  </a:cubicBezTo>
                  <a:close/>
                </a:path>
              </a:pathLst>
            </a:custGeom>
            <a:solidFill>
              <a:srgbClr val="D6D8E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5" name="Google Shape;275;p21"/>
            <p:cNvSpPr/>
            <p:nvPr/>
          </p:nvSpPr>
          <p:spPr>
            <a:xfrm>
              <a:off x="4526041" y="3091821"/>
              <a:ext cx="783348" cy="688378"/>
            </a:xfrm>
            <a:custGeom>
              <a:rect b="b" l="l" r="r" t="t"/>
              <a:pathLst>
                <a:path extrusionOk="0" h="688378" w="783348">
                  <a:moveTo>
                    <a:pt x="86521" y="286492"/>
                  </a:moveTo>
                  <a:lnTo>
                    <a:pt x="0" y="0"/>
                  </a:lnTo>
                  <a:lnTo>
                    <a:pt x="706346" y="404548"/>
                  </a:lnTo>
                  <a:lnTo>
                    <a:pt x="783348" y="688378"/>
                  </a:lnTo>
                  <a:lnTo>
                    <a:pt x="86521" y="286492"/>
                  </a:lnTo>
                  <a:close/>
                </a:path>
              </a:pathLst>
            </a:custGeom>
            <a:solidFill>
              <a:srgbClr val="9EA1A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6" name="Google Shape;276;p21"/>
            <p:cNvSpPr/>
            <p:nvPr/>
          </p:nvSpPr>
          <p:spPr>
            <a:xfrm>
              <a:off x="5278931" y="3755961"/>
              <a:ext cx="30363" cy="36025"/>
            </a:xfrm>
            <a:custGeom>
              <a:rect b="b" l="l" r="r" t="t"/>
              <a:pathLst>
                <a:path extrusionOk="0" h="36025" w="30363">
                  <a:moveTo>
                    <a:pt x="9899" y="36025"/>
                  </a:moveTo>
                  <a:lnTo>
                    <a:pt x="30363" y="24239"/>
                  </a:lnTo>
                  <a:lnTo>
                    <a:pt x="0" y="0"/>
                  </a:lnTo>
                  <a:close/>
                </a:path>
              </a:pathLst>
            </a:custGeom>
            <a:solidFill>
              <a:srgbClr val="9EA1A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7" name="Google Shape;277;p21"/>
            <p:cNvSpPr/>
            <p:nvPr/>
          </p:nvSpPr>
          <p:spPr>
            <a:xfrm>
              <a:off x="4503768" y="3102562"/>
              <a:ext cx="785061" cy="689423"/>
            </a:xfrm>
            <a:custGeom>
              <a:rect b="b" l="l" r="r" t="t"/>
              <a:pathLst>
                <a:path extrusionOk="0" h="689423" w="785061">
                  <a:moveTo>
                    <a:pt x="86425" y="286492"/>
                  </a:moveTo>
                  <a:lnTo>
                    <a:pt x="0" y="0"/>
                  </a:lnTo>
                  <a:lnTo>
                    <a:pt x="706346" y="404643"/>
                  </a:lnTo>
                  <a:lnTo>
                    <a:pt x="785061" y="689424"/>
                  </a:lnTo>
                  <a:lnTo>
                    <a:pt x="86425" y="286492"/>
                  </a:ln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8" name="Google Shape;278;p21"/>
            <p:cNvSpPr/>
            <p:nvPr/>
          </p:nvSpPr>
          <p:spPr>
            <a:xfrm>
              <a:off x="3580122" y="393272"/>
              <a:ext cx="2872593" cy="3889928"/>
            </a:xfrm>
            <a:custGeom>
              <a:rect b="b" l="l" r="r" t="t"/>
              <a:pathLst>
                <a:path extrusionOk="0" h="3889928" w="2872593">
                  <a:moveTo>
                    <a:pt x="2803111" y="3881586"/>
                  </a:moveTo>
                  <a:lnTo>
                    <a:pt x="69483" y="2305217"/>
                  </a:lnTo>
                  <a:cubicBezTo>
                    <a:pt x="31410" y="2283165"/>
                    <a:pt x="0" y="2223756"/>
                    <a:pt x="0" y="2172713"/>
                  </a:cubicBezTo>
                  <a:lnTo>
                    <a:pt x="0" y="60716"/>
                  </a:lnTo>
                  <a:cubicBezTo>
                    <a:pt x="0" y="9673"/>
                    <a:pt x="31125" y="-13806"/>
                    <a:pt x="69483" y="8342"/>
                  </a:cubicBezTo>
                  <a:lnTo>
                    <a:pt x="2803111" y="1584711"/>
                  </a:lnTo>
                  <a:cubicBezTo>
                    <a:pt x="2841183" y="1606763"/>
                    <a:pt x="2872593" y="1666077"/>
                    <a:pt x="2872593" y="1717121"/>
                  </a:cubicBezTo>
                  <a:lnTo>
                    <a:pt x="2872593" y="3829212"/>
                  </a:lnTo>
                  <a:cubicBezTo>
                    <a:pt x="2872593" y="3880256"/>
                    <a:pt x="2841469" y="3903734"/>
                    <a:pt x="2803111" y="3881586"/>
                  </a:cubicBezTo>
                  <a:close/>
                </a:path>
              </a:pathLst>
            </a:custGeom>
            <a:solidFill>
              <a:srgbClr val="C4C7D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79" name="Google Shape;279;p21"/>
            <p:cNvSpPr/>
            <p:nvPr/>
          </p:nvSpPr>
          <p:spPr>
            <a:xfrm>
              <a:off x="6397319" y="4189501"/>
              <a:ext cx="30267" cy="107125"/>
            </a:xfrm>
            <a:custGeom>
              <a:rect b="b" l="l" r="r" t="t"/>
              <a:pathLst>
                <a:path extrusionOk="0" h="107125" w="30267">
                  <a:moveTo>
                    <a:pt x="0" y="107125"/>
                  </a:moveTo>
                  <a:lnTo>
                    <a:pt x="30268" y="89731"/>
                  </a:lnTo>
                  <a:lnTo>
                    <a:pt x="17228" y="0"/>
                  </a:lnTo>
                  <a:lnTo>
                    <a:pt x="0" y="107125"/>
                  </a:lnTo>
                  <a:close/>
                </a:path>
              </a:pathLst>
            </a:custGeom>
            <a:solidFill>
              <a:srgbClr val="C4C7D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0" name="Google Shape;280;p21"/>
            <p:cNvSpPr/>
            <p:nvPr/>
          </p:nvSpPr>
          <p:spPr>
            <a:xfrm>
              <a:off x="3574887" y="397432"/>
              <a:ext cx="72623" cy="31086"/>
            </a:xfrm>
            <a:custGeom>
              <a:rect b="b" l="l" r="r" t="t"/>
              <a:pathLst>
                <a:path extrusionOk="0" h="31086" w="72623">
                  <a:moveTo>
                    <a:pt x="0" y="17110"/>
                  </a:moveTo>
                  <a:lnTo>
                    <a:pt x="29792" y="0"/>
                  </a:lnTo>
                  <a:lnTo>
                    <a:pt x="72624" y="24334"/>
                  </a:lnTo>
                  <a:cubicBezTo>
                    <a:pt x="72624" y="24334"/>
                    <a:pt x="27032" y="31273"/>
                    <a:pt x="25890" y="31083"/>
                  </a:cubicBezTo>
                  <a:cubicBezTo>
                    <a:pt x="24747" y="30892"/>
                    <a:pt x="0" y="17110"/>
                    <a:pt x="0" y="17110"/>
                  </a:cubicBezTo>
                  <a:close/>
                </a:path>
              </a:pathLst>
            </a:custGeom>
            <a:solidFill>
              <a:srgbClr val="B1B4C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1" name="Google Shape;281;p21"/>
            <p:cNvSpPr/>
            <p:nvPr/>
          </p:nvSpPr>
          <p:spPr>
            <a:xfrm>
              <a:off x="3554709" y="407720"/>
              <a:ext cx="2872878" cy="3889928"/>
            </a:xfrm>
            <a:custGeom>
              <a:rect b="b" l="l" r="r" t="t"/>
              <a:pathLst>
                <a:path extrusionOk="0" h="3889928" w="2872878">
                  <a:moveTo>
                    <a:pt x="2803491" y="3881587"/>
                  </a:moveTo>
                  <a:lnTo>
                    <a:pt x="69388" y="2304837"/>
                  </a:lnTo>
                  <a:cubicBezTo>
                    <a:pt x="31315" y="2282785"/>
                    <a:pt x="0" y="2223471"/>
                    <a:pt x="0" y="2172332"/>
                  </a:cubicBezTo>
                  <a:lnTo>
                    <a:pt x="0" y="60716"/>
                  </a:lnTo>
                  <a:cubicBezTo>
                    <a:pt x="0" y="9673"/>
                    <a:pt x="31125" y="-13806"/>
                    <a:pt x="69388" y="8342"/>
                  </a:cubicBezTo>
                  <a:lnTo>
                    <a:pt x="2803491" y="1584711"/>
                  </a:lnTo>
                  <a:cubicBezTo>
                    <a:pt x="2841564" y="1606763"/>
                    <a:pt x="2872879" y="1666077"/>
                    <a:pt x="2872879" y="1717216"/>
                  </a:cubicBezTo>
                  <a:lnTo>
                    <a:pt x="2872879" y="3829212"/>
                  </a:lnTo>
                  <a:cubicBezTo>
                    <a:pt x="2872879" y="3880256"/>
                    <a:pt x="2841850" y="3903734"/>
                    <a:pt x="2803491" y="3881587"/>
                  </a:cubicBezTo>
                  <a:close/>
                </a:path>
              </a:pathLst>
            </a:custGeom>
            <a:solidFill>
              <a:srgbClr val="E4E7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2" name="Google Shape;282;p21"/>
            <p:cNvSpPr/>
            <p:nvPr/>
          </p:nvSpPr>
          <p:spPr>
            <a:xfrm>
              <a:off x="3549854" y="410477"/>
              <a:ext cx="2872973" cy="3889886"/>
            </a:xfrm>
            <a:custGeom>
              <a:rect b="b" l="l" r="r" t="t"/>
              <a:pathLst>
                <a:path extrusionOk="0" h="3889886" w="2872973">
                  <a:moveTo>
                    <a:pt x="2803491" y="3881587"/>
                  </a:moveTo>
                  <a:lnTo>
                    <a:pt x="69483" y="2305217"/>
                  </a:lnTo>
                  <a:cubicBezTo>
                    <a:pt x="31410" y="2283070"/>
                    <a:pt x="0" y="2223756"/>
                    <a:pt x="0" y="2172713"/>
                  </a:cubicBezTo>
                  <a:lnTo>
                    <a:pt x="0" y="60716"/>
                  </a:lnTo>
                  <a:cubicBezTo>
                    <a:pt x="0" y="9673"/>
                    <a:pt x="31124" y="-13806"/>
                    <a:pt x="69483" y="8342"/>
                  </a:cubicBezTo>
                  <a:lnTo>
                    <a:pt x="2803491" y="1584711"/>
                  </a:lnTo>
                  <a:cubicBezTo>
                    <a:pt x="2841564" y="1606764"/>
                    <a:pt x="2872974" y="1666077"/>
                    <a:pt x="2872974" y="1717121"/>
                  </a:cubicBezTo>
                  <a:lnTo>
                    <a:pt x="2872974" y="3829212"/>
                  </a:lnTo>
                  <a:cubicBezTo>
                    <a:pt x="2872974" y="3879971"/>
                    <a:pt x="2841849" y="3903734"/>
                    <a:pt x="2803491" y="3881587"/>
                  </a:cubicBezTo>
                  <a:close/>
                </a:path>
              </a:pathLst>
            </a:custGeom>
            <a:solidFill>
              <a:srgbClr val="D6D8E5"/>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3" name="Google Shape;283;p21"/>
            <p:cNvSpPr/>
            <p:nvPr/>
          </p:nvSpPr>
          <p:spPr>
            <a:xfrm>
              <a:off x="3584596" y="456003"/>
              <a:ext cx="2802063" cy="3707642"/>
            </a:xfrm>
            <a:custGeom>
              <a:rect b="b" l="l" r="r" t="t"/>
              <a:pathLst>
                <a:path extrusionOk="0" h="3707642" w="2802063">
                  <a:moveTo>
                    <a:pt x="2800636" y="3707643"/>
                  </a:moveTo>
                  <a:lnTo>
                    <a:pt x="0" y="2092872"/>
                  </a:lnTo>
                  <a:lnTo>
                    <a:pt x="1428" y="23650"/>
                  </a:lnTo>
                  <a:cubicBezTo>
                    <a:pt x="1428" y="2453"/>
                    <a:pt x="16371" y="-6102"/>
                    <a:pt x="34742" y="4639"/>
                  </a:cubicBezTo>
                  <a:lnTo>
                    <a:pt x="2768750" y="1580818"/>
                  </a:lnTo>
                  <a:cubicBezTo>
                    <a:pt x="2788395" y="1593631"/>
                    <a:pt x="2800769" y="1615018"/>
                    <a:pt x="2802063" y="1638421"/>
                  </a:cubicBezTo>
                  <a:close/>
                </a:path>
              </a:pathLst>
            </a:custGeom>
            <a:solidFill>
              <a:srgbClr val="FFFFFF"/>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4" name="Google Shape;284;p21"/>
            <p:cNvSpPr/>
            <p:nvPr/>
          </p:nvSpPr>
          <p:spPr>
            <a:xfrm>
              <a:off x="3711283" y="669187"/>
              <a:ext cx="283071" cy="477189"/>
            </a:xfrm>
            <a:custGeom>
              <a:rect b="b" l="l" r="r" t="t"/>
              <a:pathLst>
                <a:path extrusionOk="0" h="477189" w="283071">
                  <a:moveTo>
                    <a:pt x="268604" y="475462"/>
                  </a:moveTo>
                  <a:lnTo>
                    <a:pt x="14468" y="328699"/>
                  </a:lnTo>
                  <a:cubicBezTo>
                    <a:pt x="5540" y="322277"/>
                    <a:pt x="181" y="312023"/>
                    <a:pt x="0" y="301038"/>
                  </a:cubicBezTo>
                  <a:lnTo>
                    <a:pt x="0" y="12646"/>
                  </a:lnTo>
                  <a:cubicBezTo>
                    <a:pt x="0" y="2000"/>
                    <a:pt x="6472" y="-2848"/>
                    <a:pt x="14468" y="1715"/>
                  </a:cubicBezTo>
                  <a:lnTo>
                    <a:pt x="268604" y="148572"/>
                  </a:lnTo>
                  <a:cubicBezTo>
                    <a:pt x="277551" y="154933"/>
                    <a:pt x="282919" y="165172"/>
                    <a:pt x="283071" y="176138"/>
                  </a:cubicBezTo>
                  <a:lnTo>
                    <a:pt x="283071" y="464531"/>
                  </a:lnTo>
                  <a:cubicBezTo>
                    <a:pt x="283071" y="474986"/>
                    <a:pt x="276599" y="480119"/>
                    <a:pt x="268604" y="475462"/>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5" name="Google Shape;285;p21"/>
            <p:cNvSpPr/>
            <p:nvPr/>
          </p:nvSpPr>
          <p:spPr>
            <a:xfrm>
              <a:off x="4063456" y="872696"/>
              <a:ext cx="283832" cy="477419"/>
            </a:xfrm>
            <a:custGeom>
              <a:rect b="b" l="l" r="r" t="t"/>
              <a:pathLst>
                <a:path extrusionOk="0" h="477419" w="283832">
                  <a:moveTo>
                    <a:pt x="269365" y="475462"/>
                  </a:moveTo>
                  <a:lnTo>
                    <a:pt x="14468" y="328509"/>
                  </a:lnTo>
                  <a:cubicBezTo>
                    <a:pt x="5540" y="322087"/>
                    <a:pt x="181" y="311833"/>
                    <a:pt x="0" y="300848"/>
                  </a:cubicBezTo>
                  <a:lnTo>
                    <a:pt x="0" y="12646"/>
                  </a:lnTo>
                  <a:cubicBezTo>
                    <a:pt x="0" y="2000"/>
                    <a:pt x="6472" y="-2848"/>
                    <a:pt x="14468" y="1715"/>
                  </a:cubicBezTo>
                  <a:lnTo>
                    <a:pt x="269080" y="148572"/>
                  </a:lnTo>
                  <a:cubicBezTo>
                    <a:pt x="278217" y="154931"/>
                    <a:pt x="283709" y="165305"/>
                    <a:pt x="283833" y="176423"/>
                  </a:cubicBezTo>
                  <a:lnTo>
                    <a:pt x="283833" y="464531"/>
                  </a:lnTo>
                  <a:cubicBezTo>
                    <a:pt x="283833" y="475177"/>
                    <a:pt x="277360" y="480595"/>
                    <a:pt x="269365" y="475462"/>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6" name="Google Shape;286;p21"/>
            <p:cNvSpPr/>
            <p:nvPr/>
          </p:nvSpPr>
          <p:spPr>
            <a:xfrm>
              <a:off x="4408015" y="1071223"/>
              <a:ext cx="284023" cy="477216"/>
            </a:xfrm>
            <a:custGeom>
              <a:rect b="b" l="l" r="r" t="t"/>
              <a:pathLst>
                <a:path extrusionOk="0" h="477216" w="284023">
                  <a:moveTo>
                    <a:pt x="269556" y="475502"/>
                  </a:moveTo>
                  <a:lnTo>
                    <a:pt x="14468" y="328644"/>
                  </a:lnTo>
                  <a:cubicBezTo>
                    <a:pt x="5521" y="322285"/>
                    <a:pt x="152" y="312048"/>
                    <a:pt x="0" y="301079"/>
                  </a:cubicBezTo>
                  <a:lnTo>
                    <a:pt x="0" y="12686"/>
                  </a:lnTo>
                  <a:cubicBezTo>
                    <a:pt x="0" y="2040"/>
                    <a:pt x="6472" y="-2903"/>
                    <a:pt x="14468" y="1755"/>
                  </a:cubicBezTo>
                  <a:lnTo>
                    <a:pt x="269556" y="148993"/>
                  </a:lnTo>
                  <a:cubicBezTo>
                    <a:pt x="278503" y="155354"/>
                    <a:pt x="283871" y="165592"/>
                    <a:pt x="284023" y="176559"/>
                  </a:cubicBezTo>
                  <a:lnTo>
                    <a:pt x="284023" y="464571"/>
                  </a:lnTo>
                  <a:cubicBezTo>
                    <a:pt x="283547" y="475217"/>
                    <a:pt x="277075" y="480065"/>
                    <a:pt x="269556" y="475502"/>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7" name="Google Shape;287;p21"/>
            <p:cNvSpPr/>
            <p:nvPr/>
          </p:nvSpPr>
          <p:spPr>
            <a:xfrm>
              <a:off x="3711283" y="1076206"/>
              <a:ext cx="283071" cy="477216"/>
            </a:xfrm>
            <a:custGeom>
              <a:rect b="b" l="l" r="r" t="t"/>
              <a:pathLst>
                <a:path extrusionOk="0" h="477216" w="283071">
                  <a:moveTo>
                    <a:pt x="268604" y="475462"/>
                  </a:moveTo>
                  <a:lnTo>
                    <a:pt x="14468" y="328699"/>
                  </a:lnTo>
                  <a:cubicBezTo>
                    <a:pt x="5540" y="322273"/>
                    <a:pt x="181" y="312027"/>
                    <a:pt x="0" y="301038"/>
                  </a:cubicBezTo>
                  <a:lnTo>
                    <a:pt x="0" y="12646"/>
                  </a:lnTo>
                  <a:cubicBezTo>
                    <a:pt x="0" y="2000"/>
                    <a:pt x="6472" y="-2848"/>
                    <a:pt x="14468" y="1715"/>
                  </a:cubicBezTo>
                  <a:lnTo>
                    <a:pt x="268604" y="148477"/>
                  </a:lnTo>
                  <a:cubicBezTo>
                    <a:pt x="277532" y="154899"/>
                    <a:pt x="282891" y="165154"/>
                    <a:pt x="283071" y="176138"/>
                  </a:cubicBezTo>
                  <a:lnTo>
                    <a:pt x="283071" y="464531"/>
                  </a:lnTo>
                  <a:cubicBezTo>
                    <a:pt x="283071" y="475177"/>
                    <a:pt x="276599" y="480119"/>
                    <a:pt x="268604" y="475462"/>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8" name="Google Shape;288;p21"/>
            <p:cNvSpPr/>
            <p:nvPr/>
          </p:nvSpPr>
          <p:spPr>
            <a:xfrm>
              <a:off x="4063456" y="1279716"/>
              <a:ext cx="283556" cy="477216"/>
            </a:xfrm>
            <a:custGeom>
              <a:rect b="b" l="l" r="r" t="t"/>
              <a:pathLst>
                <a:path extrusionOk="0" h="477216" w="283556">
                  <a:moveTo>
                    <a:pt x="269365" y="475462"/>
                  </a:moveTo>
                  <a:lnTo>
                    <a:pt x="14468" y="328699"/>
                  </a:lnTo>
                  <a:cubicBezTo>
                    <a:pt x="5540" y="322273"/>
                    <a:pt x="181" y="312027"/>
                    <a:pt x="0" y="301038"/>
                  </a:cubicBezTo>
                  <a:lnTo>
                    <a:pt x="0" y="12646"/>
                  </a:lnTo>
                  <a:cubicBezTo>
                    <a:pt x="0" y="2000"/>
                    <a:pt x="6472" y="-2848"/>
                    <a:pt x="14468" y="1715"/>
                  </a:cubicBezTo>
                  <a:lnTo>
                    <a:pt x="269080" y="148477"/>
                  </a:lnTo>
                  <a:cubicBezTo>
                    <a:pt x="278008" y="154903"/>
                    <a:pt x="283366" y="165150"/>
                    <a:pt x="283547" y="176138"/>
                  </a:cubicBezTo>
                  <a:lnTo>
                    <a:pt x="283547" y="464531"/>
                  </a:lnTo>
                  <a:cubicBezTo>
                    <a:pt x="283833" y="475177"/>
                    <a:pt x="277360" y="480119"/>
                    <a:pt x="269365" y="475462"/>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89" name="Google Shape;289;p21"/>
            <p:cNvSpPr/>
            <p:nvPr/>
          </p:nvSpPr>
          <p:spPr>
            <a:xfrm>
              <a:off x="4098484" y="1260570"/>
              <a:ext cx="283570" cy="477216"/>
            </a:xfrm>
            <a:custGeom>
              <a:rect b="b" l="l" r="r" t="t"/>
              <a:pathLst>
                <a:path extrusionOk="0" h="477216" w="283570">
                  <a:moveTo>
                    <a:pt x="269079" y="475502"/>
                  </a:moveTo>
                  <a:lnTo>
                    <a:pt x="14468" y="328644"/>
                  </a:lnTo>
                  <a:cubicBezTo>
                    <a:pt x="5521" y="322285"/>
                    <a:pt x="152" y="312048"/>
                    <a:pt x="0" y="301079"/>
                  </a:cubicBezTo>
                  <a:lnTo>
                    <a:pt x="0" y="12686"/>
                  </a:lnTo>
                  <a:cubicBezTo>
                    <a:pt x="0" y="2040"/>
                    <a:pt x="6472" y="-2903"/>
                    <a:pt x="14468" y="1755"/>
                  </a:cubicBezTo>
                  <a:lnTo>
                    <a:pt x="269079" y="148518"/>
                  </a:lnTo>
                  <a:cubicBezTo>
                    <a:pt x="278008" y="154943"/>
                    <a:pt x="283366" y="165190"/>
                    <a:pt x="283547" y="176178"/>
                  </a:cubicBezTo>
                  <a:lnTo>
                    <a:pt x="283547" y="464571"/>
                  </a:lnTo>
                  <a:cubicBezTo>
                    <a:pt x="284023" y="475217"/>
                    <a:pt x="277075" y="480065"/>
                    <a:pt x="269079" y="475502"/>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0" name="Google Shape;290;p21"/>
            <p:cNvSpPr/>
            <p:nvPr/>
          </p:nvSpPr>
          <p:spPr>
            <a:xfrm>
              <a:off x="4408015" y="1478241"/>
              <a:ext cx="284023" cy="477161"/>
            </a:xfrm>
            <a:custGeom>
              <a:rect b="b" l="l" r="r" t="t"/>
              <a:pathLst>
                <a:path extrusionOk="0" h="477161" w="284023">
                  <a:moveTo>
                    <a:pt x="269556" y="475409"/>
                  </a:moveTo>
                  <a:lnTo>
                    <a:pt x="14468" y="328646"/>
                  </a:lnTo>
                  <a:cubicBezTo>
                    <a:pt x="5521" y="322287"/>
                    <a:pt x="152" y="312050"/>
                    <a:pt x="0" y="301080"/>
                  </a:cubicBezTo>
                  <a:lnTo>
                    <a:pt x="0" y="12593"/>
                  </a:lnTo>
                  <a:cubicBezTo>
                    <a:pt x="0" y="2042"/>
                    <a:pt x="6472" y="-2901"/>
                    <a:pt x="14468" y="1757"/>
                  </a:cubicBezTo>
                  <a:lnTo>
                    <a:pt x="269556" y="148519"/>
                  </a:lnTo>
                  <a:cubicBezTo>
                    <a:pt x="278503" y="154878"/>
                    <a:pt x="283871" y="165116"/>
                    <a:pt x="284023" y="176085"/>
                  </a:cubicBezTo>
                  <a:lnTo>
                    <a:pt x="284023" y="464382"/>
                  </a:lnTo>
                  <a:cubicBezTo>
                    <a:pt x="283547" y="475124"/>
                    <a:pt x="277075" y="480066"/>
                    <a:pt x="269556" y="475409"/>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1" name="Google Shape;291;p21"/>
            <p:cNvSpPr/>
            <p:nvPr/>
          </p:nvSpPr>
          <p:spPr>
            <a:xfrm>
              <a:off x="3711283" y="1491834"/>
              <a:ext cx="283071" cy="477165"/>
            </a:xfrm>
            <a:custGeom>
              <a:rect b="b" l="l" r="r" t="t"/>
              <a:pathLst>
                <a:path extrusionOk="0" h="477165" w="283071">
                  <a:moveTo>
                    <a:pt x="268604" y="475409"/>
                  </a:moveTo>
                  <a:lnTo>
                    <a:pt x="14468" y="328646"/>
                  </a:lnTo>
                  <a:cubicBezTo>
                    <a:pt x="5521" y="322287"/>
                    <a:pt x="152" y="312050"/>
                    <a:pt x="0" y="301080"/>
                  </a:cubicBezTo>
                  <a:lnTo>
                    <a:pt x="0" y="12593"/>
                  </a:lnTo>
                  <a:cubicBezTo>
                    <a:pt x="0" y="2042"/>
                    <a:pt x="6472" y="-2901"/>
                    <a:pt x="14468" y="1757"/>
                  </a:cubicBezTo>
                  <a:lnTo>
                    <a:pt x="268604" y="148519"/>
                  </a:lnTo>
                  <a:cubicBezTo>
                    <a:pt x="277551" y="154878"/>
                    <a:pt x="282919" y="165116"/>
                    <a:pt x="283071" y="176085"/>
                  </a:cubicBezTo>
                  <a:lnTo>
                    <a:pt x="283071" y="464573"/>
                  </a:lnTo>
                  <a:cubicBezTo>
                    <a:pt x="283071" y="475123"/>
                    <a:pt x="276599" y="480066"/>
                    <a:pt x="268604" y="475409"/>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2" name="Google Shape;292;p21"/>
            <p:cNvSpPr/>
            <p:nvPr/>
          </p:nvSpPr>
          <p:spPr>
            <a:xfrm>
              <a:off x="3711283" y="1946286"/>
              <a:ext cx="980755" cy="657383"/>
            </a:xfrm>
            <a:custGeom>
              <a:rect b="b" l="l" r="r" t="t"/>
              <a:pathLst>
                <a:path extrusionOk="0" h="657383" w="980755">
                  <a:moveTo>
                    <a:pt x="966288" y="655629"/>
                  </a:moveTo>
                  <a:lnTo>
                    <a:pt x="14468" y="106884"/>
                  </a:lnTo>
                  <a:cubicBezTo>
                    <a:pt x="5540" y="100458"/>
                    <a:pt x="181" y="90212"/>
                    <a:pt x="0" y="79224"/>
                  </a:cubicBezTo>
                  <a:lnTo>
                    <a:pt x="0" y="12686"/>
                  </a:lnTo>
                  <a:cubicBezTo>
                    <a:pt x="0" y="2040"/>
                    <a:pt x="6472" y="-2903"/>
                    <a:pt x="14468" y="1755"/>
                  </a:cubicBezTo>
                  <a:lnTo>
                    <a:pt x="966288" y="550594"/>
                  </a:lnTo>
                  <a:cubicBezTo>
                    <a:pt x="975235" y="556954"/>
                    <a:pt x="980603" y="567191"/>
                    <a:pt x="980755" y="578160"/>
                  </a:cubicBezTo>
                  <a:lnTo>
                    <a:pt x="980755" y="644698"/>
                  </a:lnTo>
                  <a:cubicBezTo>
                    <a:pt x="980280" y="655344"/>
                    <a:pt x="973807" y="660286"/>
                    <a:pt x="966288" y="655629"/>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3" name="Google Shape;293;p21"/>
            <p:cNvSpPr/>
            <p:nvPr/>
          </p:nvSpPr>
          <p:spPr>
            <a:xfrm>
              <a:off x="3715090" y="2139055"/>
              <a:ext cx="732044" cy="480371"/>
            </a:xfrm>
            <a:custGeom>
              <a:rect b="b" l="l" r="r" t="t"/>
              <a:pathLst>
                <a:path extrusionOk="0" h="480371" w="732044">
                  <a:moveTo>
                    <a:pt x="717577" y="478449"/>
                  </a:moveTo>
                  <a:lnTo>
                    <a:pt x="14468" y="73425"/>
                  </a:lnTo>
                  <a:cubicBezTo>
                    <a:pt x="5521" y="67066"/>
                    <a:pt x="152" y="56829"/>
                    <a:pt x="0" y="45860"/>
                  </a:cubicBezTo>
                  <a:lnTo>
                    <a:pt x="0" y="12686"/>
                  </a:lnTo>
                  <a:cubicBezTo>
                    <a:pt x="0" y="2040"/>
                    <a:pt x="6472" y="-2903"/>
                    <a:pt x="14468" y="1755"/>
                  </a:cubicBezTo>
                  <a:lnTo>
                    <a:pt x="717577" y="407064"/>
                  </a:lnTo>
                  <a:cubicBezTo>
                    <a:pt x="726505" y="413489"/>
                    <a:pt x="731864" y="423736"/>
                    <a:pt x="732045" y="434724"/>
                  </a:cubicBezTo>
                  <a:lnTo>
                    <a:pt x="732045" y="467708"/>
                  </a:lnTo>
                  <a:cubicBezTo>
                    <a:pt x="732045" y="478449"/>
                    <a:pt x="725572" y="483392"/>
                    <a:pt x="717577" y="478449"/>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4" name="Google Shape;294;p21"/>
            <p:cNvSpPr/>
            <p:nvPr/>
          </p:nvSpPr>
          <p:spPr>
            <a:xfrm>
              <a:off x="3715090" y="2264376"/>
              <a:ext cx="732044" cy="480312"/>
            </a:xfrm>
            <a:custGeom>
              <a:rect b="b" l="l" r="r" t="t"/>
              <a:pathLst>
                <a:path extrusionOk="0" h="480312" w="732044">
                  <a:moveTo>
                    <a:pt x="717577" y="478598"/>
                  </a:moveTo>
                  <a:lnTo>
                    <a:pt x="14468" y="73195"/>
                  </a:lnTo>
                  <a:cubicBezTo>
                    <a:pt x="5521" y="66836"/>
                    <a:pt x="152" y="56599"/>
                    <a:pt x="0" y="45629"/>
                  </a:cubicBezTo>
                  <a:lnTo>
                    <a:pt x="0" y="12646"/>
                  </a:lnTo>
                  <a:cubicBezTo>
                    <a:pt x="0" y="2000"/>
                    <a:pt x="6472" y="-2848"/>
                    <a:pt x="14468" y="1715"/>
                  </a:cubicBezTo>
                  <a:lnTo>
                    <a:pt x="717577" y="407023"/>
                  </a:lnTo>
                  <a:cubicBezTo>
                    <a:pt x="726505" y="413449"/>
                    <a:pt x="731864" y="423696"/>
                    <a:pt x="732045" y="434684"/>
                  </a:cubicBezTo>
                  <a:lnTo>
                    <a:pt x="732045" y="467667"/>
                  </a:lnTo>
                  <a:cubicBezTo>
                    <a:pt x="732045" y="478313"/>
                    <a:pt x="725572" y="483161"/>
                    <a:pt x="717577" y="478598"/>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5" name="Google Shape;295;p21"/>
            <p:cNvSpPr/>
            <p:nvPr/>
          </p:nvSpPr>
          <p:spPr>
            <a:xfrm>
              <a:off x="3715090" y="2389467"/>
              <a:ext cx="599361" cy="403889"/>
            </a:xfrm>
            <a:custGeom>
              <a:rect b="b" l="l" r="r" t="t"/>
              <a:pathLst>
                <a:path extrusionOk="0" h="403889" w="599361">
                  <a:moveTo>
                    <a:pt x="584893" y="402175"/>
                  </a:moveTo>
                  <a:lnTo>
                    <a:pt x="14468" y="73195"/>
                  </a:lnTo>
                  <a:cubicBezTo>
                    <a:pt x="5521" y="66836"/>
                    <a:pt x="152" y="56599"/>
                    <a:pt x="0" y="45629"/>
                  </a:cubicBezTo>
                  <a:lnTo>
                    <a:pt x="0" y="12646"/>
                  </a:lnTo>
                  <a:cubicBezTo>
                    <a:pt x="0" y="2000"/>
                    <a:pt x="6472" y="-2848"/>
                    <a:pt x="14468" y="1715"/>
                  </a:cubicBezTo>
                  <a:lnTo>
                    <a:pt x="584893" y="330600"/>
                  </a:lnTo>
                  <a:cubicBezTo>
                    <a:pt x="593822" y="337026"/>
                    <a:pt x="599180" y="347272"/>
                    <a:pt x="599361" y="358261"/>
                  </a:cubicBezTo>
                  <a:lnTo>
                    <a:pt x="599361" y="391244"/>
                  </a:lnTo>
                  <a:cubicBezTo>
                    <a:pt x="599361" y="401890"/>
                    <a:pt x="592889" y="406738"/>
                    <a:pt x="584893" y="40217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6" name="Google Shape;296;p21"/>
            <p:cNvSpPr/>
            <p:nvPr/>
          </p:nvSpPr>
          <p:spPr>
            <a:xfrm>
              <a:off x="4855752" y="2612272"/>
              <a:ext cx="1403078" cy="900663"/>
            </a:xfrm>
            <a:custGeom>
              <a:rect b="b" l="l" r="r" t="t"/>
              <a:pathLst>
                <a:path extrusionOk="0" h="900663" w="1403078">
                  <a:moveTo>
                    <a:pt x="1388610" y="898735"/>
                  </a:moveTo>
                  <a:lnTo>
                    <a:pt x="14468" y="106749"/>
                  </a:lnTo>
                  <a:cubicBezTo>
                    <a:pt x="5520" y="100390"/>
                    <a:pt x="152" y="90152"/>
                    <a:pt x="0" y="79183"/>
                  </a:cubicBezTo>
                  <a:lnTo>
                    <a:pt x="0" y="12646"/>
                  </a:lnTo>
                  <a:cubicBezTo>
                    <a:pt x="0" y="2000"/>
                    <a:pt x="6472" y="-2848"/>
                    <a:pt x="14468" y="1715"/>
                  </a:cubicBezTo>
                  <a:lnTo>
                    <a:pt x="1388610" y="794177"/>
                  </a:lnTo>
                  <a:cubicBezTo>
                    <a:pt x="1397557" y="800536"/>
                    <a:pt x="1402926" y="810773"/>
                    <a:pt x="1403078" y="821742"/>
                  </a:cubicBezTo>
                  <a:lnTo>
                    <a:pt x="1403078" y="888280"/>
                  </a:lnTo>
                  <a:cubicBezTo>
                    <a:pt x="1403078" y="898735"/>
                    <a:pt x="1396606" y="903678"/>
                    <a:pt x="1388610" y="898735"/>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7" name="Google Shape;297;p21"/>
            <p:cNvSpPr/>
            <p:nvPr/>
          </p:nvSpPr>
          <p:spPr>
            <a:xfrm>
              <a:off x="4860130" y="2805136"/>
              <a:ext cx="1263255" cy="786670"/>
            </a:xfrm>
            <a:custGeom>
              <a:rect b="b" l="l" r="r" t="t"/>
              <a:pathLst>
                <a:path extrusionOk="0" h="786670" w="1263255">
                  <a:moveTo>
                    <a:pt x="1248788" y="784956"/>
                  </a:moveTo>
                  <a:lnTo>
                    <a:pt x="14468" y="73195"/>
                  </a:lnTo>
                  <a:cubicBezTo>
                    <a:pt x="5521" y="66836"/>
                    <a:pt x="152" y="56599"/>
                    <a:pt x="0" y="45629"/>
                  </a:cubicBezTo>
                  <a:lnTo>
                    <a:pt x="0" y="12646"/>
                  </a:lnTo>
                  <a:cubicBezTo>
                    <a:pt x="0" y="2000"/>
                    <a:pt x="6472" y="-2848"/>
                    <a:pt x="14468" y="1715"/>
                  </a:cubicBezTo>
                  <a:lnTo>
                    <a:pt x="1248788" y="713381"/>
                  </a:lnTo>
                  <a:cubicBezTo>
                    <a:pt x="1257716" y="719807"/>
                    <a:pt x="1263075" y="730053"/>
                    <a:pt x="1263256" y="741042"/>
                  </a:cubicBezTo>
                  <a:lnTo>
                    <a:pt x="1263256" y="774025"/>
                  </a:lnTo>
                  <a:cubicBezTo>
                    <a:pt x="1263256" y="784671"/>
                    <a:pt x="1256783" y="789519"/>
                    <a:pt x="1248788" y="784956"/>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8" name="Google Shape;298;p21"/>
            <p:cNvSpPr/>
            <p:nvPr/>
          </p:nvSpPr>
          <p:spPr>
            <a:xfrm>
              <a:off x="4860130" y="2930227"/>
              <a:ext cx="1263255" cy="786839"/>
            </a:xfrm>
            <a:custGeom>
              <a:rect b="b" l="l" r="r" t="t"/>
              <a:pathLst>
                <a:path extrusionOk="0" h="786839" w="1263255">
                  <a:moveTo>
                    <a:pt x="1248788" y="784956"/>
                  </a:moveTo>
                  <a:lnTo>
                    <a:pt x="14468" y="73290"/>
                  </a:lnTo>
                  <a:cubicBezTo>
                    <a:pt x="5540" y="66864"/>
                    <a:pt x="181" y="56617"/>
                    <a:pt x="0" y="45629"/>
                  </a:cubicBezTo>
                  <a:lnTo>
                    <a:pt x="0" y="12646"/>
                  </a:lnTo>
                  <a:cubicBezTo>
                    <a:pt x="0" y="2000"/>
                    <a:pt x="6472" y="-2848"/>
                    <a:pt x="14468" y="1714"/>
                  </a:cubicBezTo>
                  <a:lnTo>
                    <a:pt x="1248788" y="713856"/>
                  </a:lnTo>
                  <a:cubicBezTo>
                    <a:pt x="1257735" y="720215"/>
                    <a:pt x="1263104" y="730453"/>
                    <a:pt x="1263256" y="741422"/>
                  </a:cubicBezTo>
                  <a:lnTo>
                    <a:pt x="1263256" y="774405"/>
                  </a:lnTo>
                  <a:cubicBezTo>
                    <a:pt x="1263256" y="784671"/>
                    <a:pt x="1256783" y="789899"/>
                    <a:pt x="1248788" y="784956"/>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9" name="Google Shape;299;p21"/>
            <p:cNvSpPr/>
            <p:nvPr/>
          </p:nvSpPr>
          <p:spPr>
            <a:xfrm>
              <a:off x="4860130" y="3055222"/>
              <a:ext cx="1034438" cy="654829"/>
            </a:xfrm>
            <a:custGeom>
              <a:rect b="b" l="l" r="r" t="t"/>
              <a:pathLst>
                <a:path extrusionOk="0" h="654829" w="1034438">
                  <a:moveTo>
                    <a:pt x="1019971" y="653117"/>
                  </a:moveTo>
                  <a:lnTo>
                    <a:pt x="14468" y="73290"/>
                  </a:lnTo>
                  <a:cubicBezTo>
                    <a:pt x="5540" y="66864"/>
                    <a:pt x="181" y="56618"/>
                    <a:pt x="0" y="45629"/>
                  </a:cubicBezTo>
                  <a:lnTo>
                    <a:pt x="0" y="12646"/>
                  </a:lnTo>
                  <a:cubicBezTo>
                    <a:pt x="0" y="2000"/>
                    <a:pt x="6472" y="-2848"/>
                    <a:pt x="14468" y="1715"/>
                  </a:cubicBezTo>
                  <a:lnTo>
                    <a:pt x="1019971" y="581542"/>
                  </a:lnTo>
                  <a:cubicBezTo>
                    <a:pt x="1028880" y="587929"/>
                    <a:pt x="1034248" y="598157"/>
                    <a:pt x="1034438" y="609107"/>
                  </a:cubicBezTo>
                  <a:lnTo>
                    <a:pt x="1034438" y="642091"/>
                  </a:lnTo>
                  <a:cubicBezTo>
                    <a:pt x="1034438" y="652832"/>
                    <a:pt x="1027871" y="657679"/>
                    <a:pt x="1019971" y="653117"/>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0" name="Google Shape;300;p21"/>
            <p:cNvSpPr/>
            <p:nvPr/>
          </p:nvSpPr>
          <p:spPr>
            <a:xfrm>
              <a:off x="4063456" y="1695343"/>
              <a:ext cx="283556" cy="477207"/>
            </a:xfrm>
            <a:custGeom>
              <a:rect b="b" l="l" r="r" t="t"/>
              <a:pathLst>
                <a:path extrusionOk="0" h="477207" w="283556">
                  <a:moveTo>
                    <a:pt x="269365" y="475409"/>
                  </a:moveTo>
                  <a:lnTo>
                    <a:pt x="14468" y="328646"/>
                  </a:lnTo>
                  <a:cubicBezTo>
                    <a:pt x="5521" y="322287"/>
                    <a:pt x="152" y="312050"/>
                    <a:pt x="0" y="301080"/>
                  </a:cubicBezTo>
                  <a:lnTo>
                    <a:pt x="0" y="12593"/>
                  </a:lnTo>
                  <a:cubicBezTo>
                    <a:pt x="0" y="2042"/>
                    <a:pt x="6472" y="-2901"/>
                    <a:pt x="14468" y="1757"/>
                  </a:cubicBezTo>
                  <a:lnTo>
                    <a:pt x="269080" y="148519"/>
                  </a:lnTo>
                  <a:cubicBezTo>
                    <a:pt x="278027" y="154878"/>
                    <a:pt x="283395" y="165116"/>
                    <a:pt x="283547" y="176085"/>
                  </a:cubicBezTo>
                  <a:lnTo>
                    <a:pt x="283547" y="464573"/>
                  </a:lnTo>
                  <a:cubicBezTo>
                    <a:pt x="283833" y="475409"/>
                    <a:pt x="277360" y="480066"/>
                    <a:pt x="269365" y="475409"/>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1" name="Google Shape;301;p21"/>
            <p:cNvSpPr/>
            <p:nvPr/>
          </p:nvSpPr>
          <p:spPr>
            <a:xfrm>
              <a:off x="4408015" y="1893817"/>
              <a:ext cx="284023" cy="477216"/>
            </a:xfrm>
            <a:custGeom>
              <a:rect b="b" l="l" r="r" t="t"/>
              <a:pathLst>
                <a:path extrusionOk="0" h="477216" w="284023">
                  <a:moveTo>
                    <a:pt x="269556" y="475502"/>
                  </a:moveTo>
                  <a:lnTo>
                    <a:pt x="14468" y="328644"/>
                  </a:lnTo>
                  <a:cubicBezTo>
                    <a:pt x="5521" y="322285"/>
                    <a:pt x="152" y="312048"/>
                    <a:pt x="0" y="301079"/>
                  </a:cubicBezTo>
                  <a:lnTo>
                    <a:pt x="0" y="12686"/>
                  </a:lnTo>
                  <a:cubicBezTo>
                    <a:pt x="0" y="2040"/>
                    <a:pt x="6472" y="-2903"/>
                    <a:pt x="14468" y="1755"/>
                  </a:cubicBezTo>
                  <a:lnTo>
                    <a:pt x="269556" y="148518"/>
                  </a:lnTo>
                  <a:cubicBezTo>
                    <a:pt x="278484" y="154943"/>
                    <a:pt x="283842" y="165190"/>
                    <a:pt x="284023" y="176178"/>
                  </a:cubicBezTo>
                  <a:lnTo>
                    <a:pt x="284023" y="464571"/>
                  </a:lnTo>
                  <a:cubicBezTo>
                    <a:pt x="283547" y="475217"/>
                    <a:pt x="277075" y="480065"/>
                    <a:pt x="269556" y="475502"/>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2" name="Google Shape;302;p21"/>
            <p:cNvSpPr/>
            <p:nvPr/>
          </p:nvSpPr>
          <p:spPr>
            <a:xfrm>
              <a:off x="4855752" y="2025725"/>
              <a:ext cx="1403078" cy="1286379"/>
            </a:xfrm>
            <a:custGeom>
              <a:rect b="b" l="l" r="r" t="t"/>
              <a:pathLst>
                <a:path extrusionOk="0" h="1286379" w="1403078">
                  <a:moveTo>
                    <a:pt x="1388610" y="1284884"/>
                  </a:moveTo>
                  <a:lnTo>
                    <a:pt x="14468" y="492137"/>
                  </a:lnTo>
                  <a:cubicBezTo>
                    <a:pt x="5520" y="485777"/>
                    <a:pt x="152" y="475540"/>
                    <a:pt x="0" y="464571"/>
                  </a:cubicBezTo>
                  <a:lnTo>
                    <a:pt x="0" y="12686"/>
                  </a:lnTo>
                  <a:cubicBezTo>
                    <a:pt x="0" y="2040"/>
                    <a:pt x="6472" y="-2903"/>
                    <a:pt x="14468" y="1755"/>
                  </a:cubicBezTo>
                  <a:lnTo>
                    <a:pt x="1388610" y="794027"/>
                  </a:lnTo>
                  <a:cubicBezTo>
                    <a:pt x="1397539" y="800452"/>
                    <a:pt x="1402897" y="810699"/>
                    <a:pt x="1403078" y="821687"/>
                  </a:cubicBezTo>
                  <a:lnTo>
                    <a:pt x="1403078" y="1273572"/>
                  </a:lnTo>
                  <a:cubicBezTo>
                    <a:pt x="1403078" y="1284218"/>
                    <a:pt x="1396606" y="1289066"/>
                    <a:pt x="1388610" y="1284884"/>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3" name="Google Shape;303;p21"/>
            <p:cNvSpPr/>
            <p:nvPr/>
          </p:nvSpPr>
          <p:spPr>
            <a:xfrm>
              <a:off x="4846614" y="1414848"/>
              <a:ext cx="423274" cy="545612"/>
            </a:xfrm>
            <a:custGeom>
              <a:rect b="b" l="l" r="r" t="t"/>
              <a:pathLst>
                <a:path extrusionOk="0" h="545612" w="423274">
                  <a:moveTo>
                    <a:pt x="211685" y="516844"/>
                  </a:moveTo>
                  <a:cubicBezTo>
                    <a:pt x="94991" y="449546"/>
                    <a:pt x="0" y="285389"/>
                    <a:pt x="0" y="150793"/>
                  </a:cubicBezTo>
                  <a:cubicBezTo>
                    <a:pt x="0" y="16197"/>
                    <a:pt x="95182" y="-38459"/>
                    <a:pt x="211685" y="28744"/>
                  </a:cubicBezTo>
                  <a:cubicBezTo>
                    <a:pt x="328187" y="95947"/>
                    <a:pt x="423274" y="260295"/>
                    <a:pt x="423274" y="394795"/>
                  </a:cubicBezTo>
                  <a:cubicBezTo>
                    <a:pt x="423274" y="529296"/>
                    <a:pt x="328283" y="584142"/>
                    <a:pt x="211685" y="516844"/>
                  </a:cubicBezTo>
                  <a:close/>
                  <a:moveTo>
                    <a:pt x="211685" y="99274"/>
                  </a:moveTo>
                  <a:cubicBezTo>
                    <a:pt x="128686" y="51747"/>
                    <a:pt x="61202" y="90434"/>
                    <a:pt x="61202" y="186058"/>
                  </a:cubicBezTo>
                  <a:cubicBezTo>
                    <a:pt x="61202" y="281682"/>
                    <a:pt x="128686" y="398502"/>
                    <a:pt x="211685" y="446314"/>
                  </a:cubicBezTo>
                  <a:cubicBezTo>
                    <a:pt x="294683" y="494126"/>
                    <a:pt x="362167" y="455249"/>
                    <a:pt x="362167" y="359531"/>
                  </a:cubicBezTo>
                  <a:cubicBezTo>
                    <a:pt x="362167" y="263811"/>
                    <a:pt x="294493" y="147561"/>
                    <a:pt x="211685" y="99274"/>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4" name="Google Shape;304;p21"/>
            <p:cNvSpPr/>
            <p:nvPr/>
          </p:nvSpPr>
          <p:spPr>
            <a:xfrm>
              <a:off x="4846614" y="1414848"/>
              <a:ext cx="423274" cy="545629"/>
            </a:xfrm>
            <a:custGeom>
              <a:rect b="b" l="l" r="r" t="t"/>
              <a:pathLst>
                <a:path extrusionOk="0" h="545629" w="423274">
                  <a:moveTo>
                    <a:pt x="211685" y="516844"/>
                  </a:moveTo>
                  <a:cubicBezTo>
                    <a:pt x="94991" y="449546"/>
                    <a:pt x="0" y="285389"/>
                    <a:pt x="0" y="150793"/>
                  </a:cubicBezTo>
                  <a:cubicBezTo>
                    <a:pt x="0" y="16197"/>
                    <a:pt x="95182" y="-38459"/>
                    <a:pt x="211685" y="28744"/>
                  </a:cubicBezTo>
                  <a:lnTo>
                    <a:pt x="211685" y="99274"/>
                  </a:lnTo>
                  <a:cubicBezTo>
                    <a:pt x="128686" y="51747"/>
                    <a:pt x="61202" y="90434"/>
                    <a:pt x="61202" y="186058"/>
                  </a:cubicBezTo>
                  <a:cubicBezTo>
                    <a:pt x="61202" y="281682"/>
                    <a:pt x="128686" y="398502"/>
                    <a:pt x="211685" y="446314"/>
                  </a:cubicBezTo>
                  <a:cubicBezTo>
                    <a:pt x="294683" y="494126"/>
                    <a:pt x="362167" y="455249"/>
                    <a:pt x="362167" y="359531"/>
                  </a:cubicBezTo>
                  <a:lnTo>
                    <a:pt x="423274" y="394795"/>
                  </a:lnTo>
                  <a:cubicBezTo>
                    <a:pt x="423179" y="529391"/>
                    <a:pt x="328283" y="584142"/>
                    <a:pt x="211685" y="516844"/>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5" name="Google Shape;305;p21"/>
            <p:cNvSpPr/>
            <p:nvPr/>
          </p:nvSpPr>
          <p:spPr>
            <a:xfrm>
              <a:off x="5340323" y="1699604"/>
              <a:ext cx="423179" cy="545654"/>
            </a:xfrm>
            <a:custGeom>
              <a:rect b="b" l="l" r="r" t="t"/>
              <a:pathLst>
                <a:path extrusionOk="0" h="545654" w="423179">
                  <a:moveTo>
                    <a:pt x="211589" y="516869"/>
                  </a:moveTo>
                  <a:cubicBezTo>
                    <a:pt x="94896" y="449571"/>
                    <a:pt x="0" y="285318"/>
                    <a:pt x="0" y="150817"/>
                  </a:cubicBezTo>
                  <a:cubicBezTo>
                    <a:pt x="0" y="16316"/>
                    <a:pt x="95182" y="-38529"/>
                    <a:pt x="211589" y="28769"/>
                  </a:cubicBezTo>
                  <a:cubicBezTo>
                    <a:pt x="327997" y="96066"/>
                    <a:pt x="423179" y="260224"/>
                    <a:pt x="423179" y="394820"/>
                  </a:cubicBezTo>
                  <a:cubicBezTo>
                    <a:pt x="423179" y="529416"/>
                    <a:pt x="328283" y="584167"/>
                    <a:pt x="211589" y="516869"/>
                  </a:cubicBezTo>
                  <a:close/>
                  <a:moveTo>
                    <a:pt x="211589" y="99298"/>
                  </a:moveTo>
                  <a:cubicBezTo>
                    <a:pt x="128591" y="51772"/>
                    <a:pt x="61107" y="90363"/>
                    <a:pt x="61107" y="186082"/>
                  </a:cubicBezTo>
                  <a:cubicBezTo>
                    <a:pt x="61107" y="281801"/>
                    <a:pt x="128591" y="398432"/>
                    <a:pt x="211589" y="446339"/>
                  </a:cubicBezTo>
                  <a:cubicBezTo>
                    <a:pt x="294588" y="494246"/>
                    <a:pt x="362072" y="455274"/>
                    <a:pt x="362072" y="359555"/>
                  </a:cubicBezTo>
                  <a:cubicBezTo>
                    <a:pt x="362072" y="263836"/>
                    <a:pt x="294588" y="147110"/>
                    <a:pt x="211589" y="99298"/>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6" name="Google Shape;306;p21"/>
            <p:cNvSpPr/>
            <p:nvPr/>
          </p:nvSpPr>
          <p:spPr>
            <a:xfrm>
              <a:off x="5340323" y="1699604"/>
              <a:ext cx="332185" cy="545952"/>
            </a:xfrm>
            <a:custGeom>
              <a:rect b="b" l="l" r="r" t="t"/>
              <a:pathLst>
                <a:path extrusionOk="0" h="545952" w="332185">
                  <a:moveTo>
                    <a:pt x="211589" y="516869"/>
                  </a:moveTo>
                  <a:cubicBezTo>
                    <a:pt x="94896" y="449571"/>
                    <a:pt x="0" y="285318"/>
                    <a:pt x="0" y="150817"/>
                  </a:cubicBezTo>
                  <a:cubicBezTo>
                    <a:pt x="0" y="16316"/>
                    <a:pt x="95182" y="-38529"/>
                    <a:pt x="211589" y="28769"/>
                  </a:cubicBezTo>
                  <a:lnTo>
                    <a:pt x="211589" y="99298"/>
                  </a:lnTo>
                  <a:cubicBezTo>
                    <a:pt x="128591" y="51772"/>
                    <a:pt x="61107" y="90363"/>
                    <a:pt x="61107" y="186082"/>
                  </a:cubicBezTo>
                  <a:cubicBezTo>
                    <a:pt x="61107" y="281801"/>
                    <a:pt x="128591" y="398432"/>
                    <a:pt x="211589" y="446339"/>
                  </a:cubicBezTo>
                  <a:cubicBezTo>
                    <a:pt x="242429" y="464114"/>
                    <a:pt x="272030" y="470483"/>
                    <a:pt x="297253" y="465350"/>
                  </a:cubicBezTo>
                  <a:lnTo>
                    <a:pt x="332185" y="543389"/>
                  </a:lnTo>
                  <a:cubicBezTo>
                    <a:pt x="296682" y="550898"/>
                    <a:pt x="254993" y="541868"/>
                    <a:pt x="211589" y="51686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7" name="Google Shape;307;p21"/>
            <p:cNvSpPr/>
            <p:nvPr/>
          </p:nvSpPr>
          <p:spPr>
            <a:xfrm>
              <a:off x="5834032" y="1984194"/>
              <a:ext cx="423559" cy="545654"/>
            </a:xfrm>
            <a:custGeom>
              <a:rect b="b" l="l" r="r" t="t"/>
              <a:pathLst>
                <a:path extrusionOk="0" h="545654" w="423559">
                  <a:moveTo>
                    <a:pt x="211590" y="516869"/>
                  </a:moveTo>
                  <a:cubicBezTo>
                    <a:pt x="94896" y="449571"/>
                    <a:pt x="0" y="285318"/>
                    <a:pt x="0" y="150817"/>
                  </a:cubicBezTo>
                  <a:cubicBezTo>
                    <a:pt x="0" y="16317"/>
                    <a:pt x="95182" y="-38529"/>
                    <a:pt x="211590" y="28769"/>
                  </a:cubicBezTo>
                  <a:cubicBezTo>
                    <a:pt x="327997" y="96066"/>
                    <a:pt x="423560" y="260224"/>
                    <a:pt x="423560" y="394820"/>
                  </a:cubicBezTo>
                  <a:cubicBezTo>
                    <a:pt x="423560" y="529416"/>
                    <a:pt x="328378" y="584167"/>
                    <a:pt x="211590" y="516869"/>
                  </a:cubicBezTo>
                  <a:close/>
                  <a:moveTo>
                    <a:pt x="211590" y="99298"/>
                  </a:moveTo>
                  <a:cubicBezTo>
                    <a:pt x="128686" y="51772"/>
                    <a:pt x="61107" y="90363"/>
                    <a:pt x="61107" y="186082"/>
                  </a:cubicBezTo>
                  <a:cubicBezTo>
                    <a:pt x="61107" y="281801"/>
                    <a:pt x="128686" y="398432"/>
                    <a:pt x="211590" y="446339"/>
                  </a:cubicBezTo>
                  <a:cubicBezTo>
                    <a:pt x="294493" y="494246"/>
                    <a:pt x="362072" y="455274"/>
                    <a:pt x="362072" y="359555"/>
                  </a:cubicBezTo>
                  <a:cubicBezTo>
                    <a:pt x="362072" y="263836"/>
                    <a:pt x="294588" y="147110"/>
                    <a:pt x="211590" y="99298"/>
                  </a:cubicBezTo>
                  <a:close/>
                </a:path>
              </a:pathLst>
            </a:custGeom>
            <a:solidFill>
              <a:srgbClr val="E9EAF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08" name="Google Shape;308;p21"/>
            <p:cNvSpPr/>
            <p:nvPr/>
          </p:nvSpPr>
          <p:spPr>
            <a:xfrm>
              <a:off x="5834032" y="1984177"/>
              <a:ext cx="211589" cy="286951"/>
            </a:xfrm>
            <a:custGeom>
              <a:rect b="b" l="l" r="r" t="t"/>
              <a:pathLst>
                <a:path extrusionOk="0" h="286951" w="211589">
                  <a:moveTo>
                    <a:pt x="27412" y="286951"/>
                  </a:moveTo>
                  <a:cubicBezTo>
                    <a:pt x="10194" y="243588"/>
                    <a:pt x="904" y="197477"/>
                    <a:pt x="0" y="150835"/>
                  </a:cubicBezTo>
                  <a:cubicBezTo>
                    <a:pt x="0" y="16239"/>
                    <a:pt x="95182" y="-38512"/>
                    <a:pt x="211590" y="28786"/>
                  </a:cubicBezTo>
                  <a:lnTo>
                    <a:pt x="211590" y="99315"/>
                  </a:lnTo>
                  <a:cubicBezTo>
                    <a:pt x="128686" y="51789"/>
                    <a:pt x="61107" y="90380"/>
                    <a:pt x="61107" y="186099"/>
                  </a:cubicBezTo>
                  <a:cubicBezTo>
                    <a:pt x="61830" y="219254"/>
                    <a:pt x="68540" y="252000"/>
                    <a:pt x="80905" y="28276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22"/>
          <p:cNvSpPr txBox="1"/>
          <p:nvPr>
            <p:ph type="title"/>
          </p:nvPr>
        </p:nvSpPr>
        <p:spPr>
          <a:xfrm>
            <a:off x="457200" y="681800"/>
            <a:ext cx="5271300" cy="4260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sz="3600"/>
              <a:t>Software</a:t>
            </a:r>
            <a:endParaRPr sz="3600"/>
          </a:p>
        </p:txBody>
      </p:sp>
      <p:sp>
        <p:nvSpPr>
          <p:cNvPr id="314" name="Google Shape;314;p22"/>
          <p:cNvSpPr txBox="1"/>
          <p:nvPr>
            <p:ph idx="1" type="body"/>
          </p:nvPr>
        </p:nvSpPr>
        <p:spPr>
          <a:xfrm>
            <a:off x="277700" y="1260200"/>
            <a:ext cx="4649100" cy="3421200"/>
          </a:xfrm>
          <a:prstGeom prst="rect">
            <a:avLst/>
          </a:prstGeom>
        </p:spPr>
        <p:txBody>
          <a:bodyPr anchorCtr="0" anchor="t" bIns="0" lIns="0" spcFirstLastPara="1" rIns="0" wrap="square" tIns="0">
            <a:noAutofit/>
          </a:bodyPr>
          <a:lstStyle/>
          <a:p>
            <a:pPr indent="0" lvl="0" marL="0" rtl="0" algn="l">
              <a:lnSpc>
                <a:spcPct val="100000"/>
              </a:lnSpc>
              <a:spcBef>
                <a:spcPts val="600"/>
              </a:spcBef>
              <a:spcAft>
                <a:spcPts val="0"/>
              </a:spcAft>
              <a:buNone/>
            </a:pPr>
            <a:r>
              <a:rPr lang="en" sz="1800">
                <a:latin typeface="Barlow"/>
                <a:ea typeface="Barlow"/>
                <a:cs typeface="Barlow"/>
                <a:sym typeface="Barlow"/>
              </a:rPr>
              <a:t>To </a:t>
            </a:r>
            <a:r>
              <a:rPr lang="en" sz="1800">
                <a:latin typeface="Barlow"/>
                <a:ea typeface="Barlow"/>
                <a:cs typeface="Barlow"/>
                <a:sym typeface="Barlow"/>
              </a:rPr>
              <a:t>choose</a:t>
            </a:r>
            <a:r>
              <a:rPr lang="en" sz="1800">
                <a:latin typeface="Barlow"/>
                <a:ea typeface="Barlow"/>
                <a:cs typeface="Barlow"/>
                <a:sym typeface="Barlow"/>
              </a:rPr>
              <a:t> the best one this software need to have some characteristics: </a:t>
            </a:r>
            <a:endParaRPr sz="1800">
              <a:latin typeface="Barlow"/>
              <a:ea typeface="Barlow"/>
              <a:cs typeface="Barlow"/>
              <a:sym typeface="Barlow"/>
            </a:endParaRPr>
          </a:p>
          <a:p>
            <a:pPr indent="-330200" lvl="0" marL="457200" rtl="0" algn="l">
              <a:lnSpc>
                <a:spcPct val="100000"/>
              </a:lnSpc>
              <a:spcBef>
                <a:spcPts val="600"/>
              </a:spcBef>
              <a:spcAft>
                <a:spcPts val="0"/>
              </a:spcAft>
              <a:buSzPts val="1600"/>
              <a:buFont typeface="Barlow"/>
              <a:buChar char="-"/>
            </a:pPr>
            <a:r>
              <a:rPr lang="en" sz="1800">
                <a:latin typeface="Barlow"/>
                <a:ea typeface="Barlow"/>
                <a:cs typeface="Barlow"/>
                <a:sym typeface="Barlow"/>
              </a:rPr>
              <a:t>Centralised management using one console.</a:t>
            </a:r>
            <a:endParaRPr sz="1800">
              <a:latin typeface="Barlow"/>
              <a:ea typeface="Barlow"/>
              <a:cs typeface="Barlow"/>
              <a:sym typeface="Barlow"/>
            </a:endParaRPr>
          </a:p>
          <a:p>
            <a:pPr indent="-330200" lvl="0" marL="457200" rtl="0" algn="l">
              <a:lnSpc>
                <a:spcPct val="100000"/>
              </a:lnSpc>
              <a:spcBef>
                <a:spcPts val="0"/>
              </a:spcBef>
              <a:spcAft>
                <a:spcPts val="0"/>
              </a:spcAft>
              <a:buSzPts val="1600"/>
              <a:buFont typeface="Barlow"/>
              <a:buChar char="-"/>
            </a:pPr>
            <a:r>
              <a:rPr lang="en" sz="1800">
                <a:latin typeface="Barlow"/>
                <a:ea typeface="Barlow"/>
                <a:cs typeface="Barlow"/>
                <a:sym typeface="Barlow"/>
              </a:rPr>
              <a:t>Monitor and manage physical and logical </a:t>
            </a:r>
            <a:r>
              <a:rPr lang="en" sz="1800">
                <a:latin typeface="Barlow"/>
                <a:ea typeface="Barlow"/>
                <a:cs typeface="Barlow"/>
                <a:sym typeface="Barlow"/>
              </a:rPr>
              <a:t>resources</a:t>
            </a:r>
            <a:r>
              <a:rPr lang="en" sz="1800">
                <a:latin typeface="Barlow"/>
                <a:ea typeface="Barlow"/>
                <a:cs typeface="Barlow"/>
                <a:sym typeface="Barlow"/>
              </a:rPr>
              <a:t>.</a:t>
            </a:r>
            <a:endParaRPr sz="1800">
              <a:latin typeface="Barlow"/>
              <a:ea typeface="Barlow"/>
              <a:cs typeface="Barlow"/>
              <a:sym typeface="Barlow"/>
            </a:endParaRPr>
          </a:p>
          <a:p>
            <a:pPr indent="-330200" lvl="0" marL="457200" rtl="0" algn="l">
              <a:lnSpc>
                <a:spcPct val="100000"/>
              </a:lnSpc>
              <a:spcBef>
                <a:spcPts val="0"/>
              </a:spcBef>
              <a:spcAft>
                <a:spcPts val="0"/>
              </a:spcAft>
              <a:buSzPts val="1600"/>
              <a:buFont typeface="Barlow"/>
              <a:buChar char="-"/>
            </a:pPr>
            <a:r>
              <a:rPr lang="en" sz="1800">
                <a:latin typeface="Barlow"/>
                <a:ea typeface="Barlow"/>
                <a:cs typeface="Barlow"/>
                <a:sym typeface="Barlow"/>
              </a:rPr>
              <a:t>SAN detection, </a:t>
            </a:r>
            <a:r>
              <a:rPr lang="en" sz="1800">
                <a:latin typeface="Barlow"/>
                <a:ea typeface="Barlow"/>
                <a:cs typeface="Barlow"/>
                <a:sym typeface="Barlow"/>
              </a:rPr>
              <a:t>discovery</a:t>
            </a:r>
            <a:r>
              <a:rPr lang="en" sz="1800">
                <a:latin typeface="Barlow"/>
                <a:ea typeface="Barlow"/>
                <a:cs typeface="Barlow"/>
                <a:sym typeface="Barlow"/>
              </a:rPr>
              <a:t> and </a:t>
            </a:r>
            <a:r>
              <a:rPr lang="en" sz="1800">
                <a:latin typeface="Barlow"/>
                <a:ea typeface="Barlow"/>
                <a:cs typeface="Barlow"/>
                <a:sym typeface="Barlow"/>
              </a:rPr>
              <a:t>visualization</a:t>
            </a:r>
            <a:r>
              <a:rPr lang="en" sz="1800">
                <a:latin typeface="Barlow"/>
                <a:ea typeface="Barlow"/>
                <a:cs typeface="Barlow"/>
                <a:sym typeface="Barlow"/>
              </a:rPr>
              <a:t> in different </a:t>
            </a:r>
            <a:r>
              <a:rPr lang="en" sz="1800">
                <a:latin typeface="Barlow"/>
                <a:ea typeface="Barlow"/>
                <a:cs typeface="Barlow"/>
                <a:sym typeface="Barlow"/>
              </a:rPr>
              <a:t>environments.</a:t>
            </a:r>
            <a:endParaRPr sz="1800">
              <a:latin typeface="Barlow"/>
              <a:ea typeface="Barlow"/>
              <a:cs typeface="Barlow"/>
              <a:sym typeface="Barlow"/>
            </a:endParaRPr>
          </a:p>
          <a:p>
            <a:pPr indent="-330200" lvl="0" marL="457200" rtl="0" algn="l">
              <a:spcBef>
                <a:spcPts val="0"/>
              </a:spcBef>
              <a:spcAft>
                <a:spcPts val="0"/>
              </a:spcAft>
              <a:buSzPts val="1600"/>
              <a:buFont typeface="Barlow"/>
              <a:buChar char="-"/>
            </a:pPr>
            <a:r>
              <a:rPr lang="en" sz="1800">
                <a:latin typeface="Barlow"/>
                <a:ea typeface="Barlow"/>
                <a:cs typeface="Barlow"/>
                <a:sym typeface="Barlow"/>
              </a:rPr>
              <a:t>Permit to do monitoring and reporting.</a:t>
            </a:r>
            <a:endParaRPr sz="1800">
              <a:latin typeface="Barlow"/>
              <a:ea typeface="Barlow"/>
              <a:cs typeface="Barlow"/>
              <a:sym typeface="Barlow"/>
            </a:endParaRPr>
          </a:p>
        </p:txBody>
      </p:sp>
      <p:sp>
        <p:nvSpPr>
          <p:cNvPr id="315" name="Google Shape;315;p22"/>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pic>
        <p:nvPicPr>
          <p:cNvPr id="316" name="Google Shape;316;p22"/>
          <p:cNvPicPr preferRelativeResize="0"/>
          <p:nvPr/>
        </p:nvPicPr>
        <p:blipFill>
          <a:blip r:embed="rId3">
            <a:alphaModFix/>
          </a:blip>
          <a:stretch>
            <a:fillRect/>
          </a:stretch>
        </p:blipFill>
        <p:spPr>
          <a:xfrm>
            <a:off x="5246300" y="1260200"/>
            <a:ext cx="3745300" cy="2340813"/>
          </a:xfrm>
          <a:prstGeom prst="rect">
            <a:avLst/>
          </a:prstGeom>
          <a:noFill/>
          <a:ln>
            <a:noFill/>
          </a:ln>
        </p:spPr>
      </p:pic>
      <p:sp>
        <p:nvSpPr>
          <p:cNvPr id="317" name="Google Shape;317;p22"/>
          <p:cNvSpPr txBox="1"/>
          <p:nvPr/>
        </p:nvSpPr>
        <p:spPr>
          <a:xfrm>
            <a:off x="8632500" y="3601025"/>
            <a:ext cx="3591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Barlow Light"/>
                <a:ea typeface="Barlow Light"/>
                <a:cs typeface="Barlow Light"/>
                <a:sym typeface="Barlow Light"/>
              </a:rPr>
              <a:t>[6]</a:t>
            </a:r>
            <a:endParaRPr sz="1000">
              <a:latin typeface="Barlow Light"/>
              <a:ea typeface="Barlow Light"/>
              <a:cs typeface="Barlow Light"/>
              <a:sym typeface="Barlow 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sp>
        <p:nvSpPr>
          <p:cNvPr id="322" name="Google Shape;322;p23"/>
          <p:cNvSpPr txBox="1"/>
          <p:nvPr>
            <p:ph type="ctrTitle"/>
          </p:nvPr>
        </p:nvSpPr>
        <p:spPr>
          <a:xfrm>
            <a:off x="1078775" y="2225100"/>
            <a:ext cx="4676700" cy="693300"/>
          </a:xfrm>
          <a:prstGeom prst="rect">
            <a:avLst/>
          </a:prstGeom>
        </p:spPr>
        <p:txBody>
          <a:bodyPr anchorCtr="0" anchor="b" bIns="0" lIns="0" spcFirstLastPara="1" rIns="0" wrap="square" tIns="0">
            <a:noAutofit/>
          </a:bodyPr>
          <a:lstStyle/>
          <a:p>
            <a:pPr indent="0" lvl="0" marL="0" rtl="0" algn="l">
              <a:spcBef>
                <a:spcPts val="0"/>
              </a:spcBef>
              <a:spcAft>
                <a:spcPts val="0"/>
              </a:spcAft>
              <a:buNone/>
            </a:pPr>
            <a:r>
              <a:rPr lang="en"/>
              <a:t>Scalability</a:t>
            </a:r>
            <a:endParaRPr/>
          </a:p>
        </p:txBody>
      </p:sp>
      <p:sp>
        <p:nvSpPr>
          <p:cNvPr id="323" name="Google Shape;323;p23"/>
          <p:cNvSpPr txBox="1"/>
          <p:nvPr/>
        </p:nvSpPr>
        <p:spPr>
          <a:xfrm>
            <a:off x="0" y="1866900"/>
            <a:ext cx="609600" cy="1420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600">
                <a:solidFill>
                  <a:schemeClr val="lt1"/>
                </a:solidFill>
                <a:latin typeface="Barlow"/>
                <a:ea typeface="Barlow"/>
                <a:cs typeface="Barlow"/>
                <a:sym typeface="Barlow"/>
              </a:rPr>
              <a:t>4</a:t>
            </a:r>
            <a:endParaRPr b="1" sz="3600">
              <a:solidFill>
                <a:schemeClr val="lt1"/>
              </a:solidFill>
              <a:latin typeface="Barlow"/>
              <a:ea typeface="Barlow"/>
              <a:cs typeface="Barlow"/>
              <a:sym typeface="Barlow"/>
            </a:endParaRPr>
          </a:p>
        </p:txBody>
      </p:sp>
      <p:pic>
        <p:nvPicPr>
          <p:cNvPr id="324" name="Google Shape;324;p23"/>
          <p:cNvPicPr preferRelativeResize="0"/>
          <p:nvPr/>
        </p:nvPicPr>
        <p:blipFill>
          <a:blip r:embed="rId3">
            <a:alphaModFix/>
          </a:blip>
          <a:stretch>
            <a:fillRect/>
          </a:stretch>
        </p:blipFill>
        <p:spPr>
          <a:xfrm>
            <a:off x="5326225" y="1221000"/>
            <a:ext cx="3083726" cy="320601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8" name="Shape 328"/>
        <p:cNvGrpSpPr/>
        <p:nvPr/>
      </p:nvGrpSpPr>
      <p:grpSpPr>
        <a:xfrm>
          <a:off x="0" y="0"/>
          <a:ext cx="0" cy="0"/>
          <a:chOff x="0" y="0"/>
          <a:chExt cx="0" cy="0"/>
        </a:xfrm>
      </p:grpSpPr>
      <p:sp>
        <p:nvSpPr>
          <p:cNvPr id="329" name="Google Shape;329;p24"/>
          <p:cNvSpPr txBox="1"/>
          <p:nvPr>
            <p:ph idx="1" type="body"/>
          </p:nvPr>
        </p:nvSpPr>
        <p:spPr>
          <a:xfrm>
            <a:off x="457200" y="1462350"/>
            <a:ext cx="8191800" cy="2640900"/>
          </a:xfrm>
          <a:prstGeom prst="rect">
            <a:avLst/>
          </a:prstGeom>
        </p:spPr>
        <p:txBody>
          <a:bodyPr anchorCtr="0" anchor="t" bIns="0" lIns="0" spcFirstLastPara="1" rIns="0" wrap="square" tIns="0">
            <a:noAutofit/>
          </a:bodyPr>
          <a:lstStyle/>
          <a:p>
            <a:pPr indent="-355600" lvl="0" marL="457200" rtl="0" algn="l">
              <a:lnSpc>
                <a:spcPct val="100000"/>
              </a:lnSpc>
              <a:spcBef>
                <a:spcPts val="600"/>
              </a:spcBef>
              <a:spcAft>
                <a:spcPts val="0"/>
              </a:spcAft>
              <a:buSzPts val="2000"/>
              <a:buFont typeface="Barlow"/>
              <a:buChar char="▸"/>
            </a:pPr>
            <a:r>
              <a:rPr lang="en">
                <a:latin typeface="Barlow"/>
                <a:ea typeface="Barlow"/>
                <a:cs typeface="Barlow"/>
                <a:sym typeface="Barlow"/>
              </a:rPr>
              <a:t>The SAN can support extremely large deployments encompassing thousands of SAN host servers and storage devices or even storage systems. New hosts and storage can be added as required to build out the SAN to meet the organization’s specific requirements. [2]</a:t>
            </a:r>
            <a:endParaRPr>
              <a:latin typeface="Barlow"/>
              <a:ea typeface="Barlow"/>
              <a:cs typeface="Barlow"/>
              <a:sym typeface="Barlow"/>
            </a:endParaRPr>
          </a:p>
          <a:p>
            <a:pPr indent="-355600" lvl="0" marL="457200" rtl="0" algn="l">
              <a:lnSpc>
                <a:spcPct val="115000"/>
              </a:lnSpc>
              <a:spcBef>
                <a:spcPts val="1000"/>
              </a:spcBef>
              <a:spcAft>
                <a:spcPts val="0"/>
              </a:spcAft>
              <a:buSzPts val="2000"/>
              <a:buFont typeface="Barlow"/>
              <a:buChar char="▸"/>
            </a:pPr>
            <a:r>
              <a:rPr lang="en">
                <a:latin typeface="Barlow"/>
                <a:ea typeface="Barlow"/>
                <a:cs typeface="Barlow"/>
                <a:sym typeface="Barlow"/>
              </a:rPr>
              <a:t>Fibre Channel helps with the scalability of SAN. </a:t>
            </a:r>
            <a:endParaRPr>
              <a:latin typeface="Barlow"/>
              <a:ea typeface="Barlow"/>
              <a:cs typeface="Barlow"/>
              <a:sym typeface="Barlow"/>
            </a:endParaRPr>
          </a:p>
        </p:txBody>
      </p:sp>
      <p:sp>
        <p:nvSpPr>
          <p:cNvPr id="330" name="Google Shape;330;p24"/>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sp>
        <p:nvSpPr>
          <p:cNvPr id="335" name="Google Shape;335;p25"/>
          <p:cNvSpPr txBox="1"/>
          <p:nvPr>
            <p:ph type="ctrTitle"/>
          </p:nvPr>
        </p:nvSpPr>
        <p:spPr>
          <a:xfrm>
            <a:off x="1058475" y="1934850"/>
            <a:ext cx="3858300" cy="1284900"/>
          </a:xfrm>
          <a:prstGeom prst="rect">
            <a:avLst/>
          </a:prstGeom>
        </p:spPr>
        <p:txBody>
          <a:bodyPr anchorCtr="0" anchor="b" bIns="0" lIns="0" spcFirstLastPara="1" rIns="0" wrap="square" tIns="0">
            <a:noAutofit/>
          </a:bodyPr>
          <a:lstStyle/>
          <a:p>
            <a:pPr indent="0" lvl="0" marL="0" rtl="0" algn="l">
              <a:spcBef>
                <a:spcPts val="0"/>
              </a:spcBef>
              <a:spcAft>
                <a:spcPts val="0"/>
              </a:spcAft>
              <a:buNone/>
            </a:pPr>
            <a:r>
              <a:rPr lang="en"/>
              <a:t>Security</a:t>
            </a:r>
            <a:endParaRPr/>
          </a:p>
          <a:p>
            <a:pPr indent="0" lvl="0" marL="0" rtl="0" algn="l">
              <a:spcBef>
                <a:spcPts val="0"/>
              </a:spcBef>
              <a:spcAft>
                <a:spcPts val="0"/>
              </a:spcAft>
              <a:buNone/>
            </a:pPr>
            <a:r>
              <a:rPr lang="en"/>
              <a:t>Management</a:t>
            </a:r>
            <a:endParaRPr/>
          </a:p>
        </p:txBody>
      </p:sp>
      <p:sp>
        <p:nvSpPr>
          <p:cNvPr id="336" name="Google Shape;336;p25"/>
          <p:cNvSpPr txBox="1"/>
          <p:nvPr/>
        </p:nvSpPr>
        <p:spPr>
          <a:xfrm>
            <a:off x="0" y="1866900"/>
            <a:ext cx="609600" cy="1420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600">
                <a:solidFill>
                  <a:schemeClr val="lt1"/>
                </a:solidFill>
                <a:latin typeface="Barlow"/>
                <a:ea typeface="Barlow"/>
                <a:cs typeface="Barlow"/>
                <a:sym typeface="Barlow"/>
              </a:rPr>
              <a:t>5</a:t>
            </a:r>
            <a:endParaRPr b="1" sz="3600">
              <a:solidFill>
                <a:schemeClr val="lt1"/>
              </a:solidFill>
              <a:latin typeface="Barlow"/>
              <a:ea typeface="Barlow"/>
              <a:cs typeface="Barlow"/>
              <a:sym typeface="Barlow"/>
            </a:endParaRPr>
          </a:p>
        </p:txBody>
      </p:sp>
      <p:pic>
        <p:nvPicPr>
          <p:cNvPr id="337" name="Google Shape;337;p25"/>
          <p:cNvPicPr preferRelativeResize="0"/>
          <p:nvPr/>
        </p:nvPicPr>
        <p:blipFill>
          <a:blip r:embed="rId3">
            <a:alphaModFix/>
          </a:blip>
          <a:stretch>
            <a:fillRect/>
          </a:stretch>
        </p:blipFill>
        <p:spPr>
          <a:xfrm>
            <a:off x="4973450" y="1488577"/>
            <a:ext cx="3559625" cy="27800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1" name="Shape 341"/>
        <p:cNvGrpSpPr/>
        <p:nvPr/>
      </p:nvGrpSpPr>
      <p:grpSpPr>
        <a:xfrm>
          <a:off x="0" y="0"/>
          <a:ext cx="0" cy="0"/>
          <a:chOff x="0" y="0"/>
          <a:chExt cx="0" cy="0"/>
        </a:xfrm>
      </p:grpSpPr>
      <p:sp>
        <p:nvSpPr>
          <p:cNvPr id="342" name="Google Shape;342;p26"/>
          <p:cNvSpPr txBox="1"/>
          <p:nvPr>
            <p:ph idx="1" type="body"/>
          </p:nvPr>
        </p:nvSpPr>
        <p:spPr>
          <a:xfrm>
            <a:off x="457200" y="1462350"/>
            <a:ext cx="7090800" cy="3251700"/>
          </a:xfrm>
          <a:prstGeom prst="rect">
            <a:avLst/>
          </a:prstGeom>
        </p:spPr>
        <p:txBody>
          <a:bodyPr anchorCtr="0" anchor="t" bIns="0" lIns="0" spcFirstLastPara="1" rIns="0" wrap="square" tIns="0">
            <a:noAutofit/>
          </a:bodyPr>
          <a:lstStyle/>
          <a:p>
            <a:pPr indent="-368300" lvl="0" marL="457200" rtl="0" algn="l">
              <a:lnSpc>
                <a:spcPct val="100000"/>
              </a:lnSpc>
              <a:spcBef>
                <a:spcPts val="600"/>
              </a:spcBef>
              <a:spcAft>
                <a:spcPts val="0"/>
              </a:spcAft>
              <a:buSzPts val="2200"/>
              <a:buFont typeface="Barlow"/>
              <a:buChar char="▸"/>
            </a:pPr>
            <a:r>
              <a:rPr lang="en" sz="2200">
                <a:latin typeface="Barlow"/>
                <a:ea typeface="Barlow"/>
                <a:cs typeface="Barlow"/>
                <a:sym typeface="Barlow"/>
              </a:rPr>
              <a:t>Data redundancy is the </a:t>
            </a:r>
            <a:r>
              <a:rPr lang="en" sz="2200">
                <a:latin typeface="Barlow"/>
                <a:ea typeface="Barlow"/>
                <a:cs typeface="Barlow"/>
                <a:sym typeface="Barlow"/>
              </a:rPr>
              <a:t>ability</a:t>
            </a:r>
            <a:r>
              <a:rPr lang="en" sz="2200">
                <a:latin typeface="Barlow"/>
                <a:ea typeface="Barlow"/>
                <a:cs typeface="Barlow"/>
                <a:sym typeface="Barlow"/>
              </a:rPr>
              <a:t> to restore the data damage or lost </a:t>
            </a:r>
            <a:r>
              <a:rPr lang="en" sz="2200">
                <a:latin typeface="Barlow"/>
                <a:ea typeface="Barlow"/>
                <a:cs typeface="Barlow"/>
                <a:sym typeface="Barlow"/>
              </a:rPr>
              <a:t>without</a:t>
            </a:r>
            <a:r>
              <a:rPr lang="en" sz="2200">
                <a:latin typeface="Barlow"/>
                <a:ea typeface="Barlow"/>
                <a:cs typeface="Barlow"/>
                <a:sym typeface="Barlow"/>
              </a:rPr>
              <a:t> </a:t>
            </a:r>
            <a:r>
              <a:rPr lang="en" sz="2200">
                <a:latin typeface="Barlow"/>
                <a:ea typeface="Barlow"/>
                <a:cs typeface="Barlow"/>
                <a:sym typeface="Barlow"/>
              </a:rPr>
              <a:t>affecting</a:t>
            </a:r>
            <a:r>
              <a:rPr lang="en" sz="2200">
                <a:latin typeface="Barlow"/>
                <a:ea typeface="Barlow"/>
                <a:cs typeface="Barlow"/>
                <a:sym typeface="Barlow"/>
              </a:rPr>
              <a:t> to the normal </a:t>
            </a:r>
            <a:r>
              <a:rPr lang="en" sz="2200">
                <a:latin typeface="Barlow"/>
                <a:ea typeface="Barlow"/>
                <a:cs typeface="Barlow"/>
                <a:sym typeface="Barlow"/>
              </a:rPr>
              <a:t>functioning</a:t>
            </a:r>
            <a:r>
              <a:rPr lang="en" sz="2200">
                <a:latin typeface="Barlow"/>
                <a:ea typeface="Barlow"/>
                <a:cs typeface="Barlow"/>
                <a:sym typeface="Barlow"/>
              </a:rPr>
              <a:t> of any system or network.</a:t>
            </a:r>
            <a:endParaRPr sz="2200">
              <a:latin typeface="Barlow"/>
              <a:ea typeface="Barlow"/>
              <a:cs typeface="Barlow"/>
              <a:sym typeface="Barlow"/>
            </a:endParaRPr>
          </a:p>
          <a:p>
            <a:pPr indent="-368300" lvl="0" marL="457200" rtl="0" algn="l">
              <a:lnSpc>
                <a:spcPct val="100000"/>
              </a:lnSpc>
              <a:spcBef>
                <a:spcPts val="1000"/>
              </a:spcBef>
              <a:spcAft>
                <a:spcPts val="0"/>
              </a:spcAft>
              <a:buSzPts val="2200"/>
              <a:buFont typeface="Barlow"/>
              <a:buChar char="▸"/>
            </a:pPr>
            <a:r>
              <a:rPr lang="en" sz="2200">
                <a:latin typeface="Barlow"/>
                <a:ea typeface="Barlow"/>
                <a:cs typeface="Barlow"/>
                <a:sym typeface="Barlow"/>
              </a:rPr>
              <a:t>As RAID have different levels this can help to recover the data lost of any disk in case that any one were damaged.</a:t>
            </a:r>
            <a:endParaRPr sz="2200">
              <a:latin typeface="Barlow"/>
              <a:ea typeface="Barlow"/>
              <a:cs typeface="Barlow"/>
              <a:sym typeface="Barlow"/>
            </a:endParaRPr>
          </a:p>
          <a:p>
            <a:pPr indent="-368300" lvl="0" marL="457200" rtl="0" algn="l">
              <a:lnSpc>
                <a:spcPct val="100000"/>
              </a:lnSpc>
              <a:spcBef>
                <a:spcPts val="1000"/>
              </a:spcBef>
              <a:spcAft>
                <a:spcPts val="0"/>
              </a:spcAft>
              <a:buSzPts val="2200"/>
              <a:buFont typeface="Barlow"/>
              <a:buChar char="▸"/>
            </a:pPr>
            <a:r>
              <a:rPr lang="en" sz="2200">
                <a:latin typeface="Barlow"/>
                <a:ea typeface="Barlow"/>
                <a:cs typeface="Barlow"/>
                <a:sym typeface="Barlow"/>
              </a:rPr>
              <a:t>In RAID different mechanism are available an example will be RAID-5</a:t>
            </a:r>
            <a:endParaRPr sz="2200">
              <a:latin typeface="Barlow"/>
              <a:ea typeface="Barlow"/>
              <a:cs typeface="Barlow"/>
              <a:sym typeface="Barlow"/>
            </a:endParaRPr>
          </a:p>
        </p:txBody>
      </p:sp>
      <p:sp>
        <p:nvSpPr>
          <p:cNvPr id="343" name="Google Shape;343;p26"/>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
        <p:nvSpPr>
          <p:cNvPr id="344" name="Google Shape;344;p26"/>
          <p:cNvSpPr txBox="1"/>
          <p:nvPr>
            <p:ph type="title"/>
          </p:nvPr>
        </p:nvSpPr>
        <p:spPr>
          <a:xfrm>
            <a:off x="457200" y="605600"/>
            <a:ext cx="5640900" cy="616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Data redundancy</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p27"/>
          <p:cNvSpPr txBox="1"/>
          <p:nvPr>
            <p:ph idx="1" type="body"/>
          </p:nvPr>
        </p:nvSpPr>
        <p:spPr>
          <a:xfrm>
            <a:off x="457200" y="1251225"/>
            <a:ext cx="4250100" cy="3462900"/>
          </a:xfrm>
          <a:prstGeom prst="rect">
            <a:avLst/>
          </a:prstGeom>
        </p:spPr>
        <p:txBody>
          <a:bodyPr anchorCtr="0" anchor="t" bIns="0" lIns="0" spcFirstLastPara="1" rIns="0" wrap="square" tIns="0">
            <a:noAutofit/>
          </a:bodyPr>
          <a:lstStyle/>
          <a:p>
            <a:pPr indent="-368300" lvl="0" marL="457200" rtl="0" algn="l">
              <a:lnSpc>
                <a:spcPct val="115000"/>
              </a:lnSpc>
              <a:spcBef>
                <a:spcPts val="600"/>
              </a:spcBef>
              <a:spcAft>
                <a:spcPts val="0"/>
              </a:spcAft>
              <a:buSzPts val="2200"/>
              <a:buFont typeface="Barlow"/>
              <a:buChar char="▸"/>
            </a:pPr>
            <a:r>
              <a:rPr lang="en" sz="2200">
                <a:latin typeface="Barlow"/>
                <a:ea typeface="Barlow"/>
                <a:cs typeface="Barlow"/>
                <a:sym typeface="Barlow"/>
              </a:rPr>
              <a:t>RAID- 5 is a level of RAID the parity information is distributed </a:t>
            </a:r>
            <a:r>
              <a:rPr lang="en" sz="2200">
                <a:latin typeface="Barlow"/>
                <a:ea typeface="Barlow"/>
                <a:cs typeface="Barlow"/>
                <a:sym typeface="Barlow"/>
              </a:rPr>
              <a:t>across</a:t>
            </a:r>
            <a:r>
              <a:rPr lang="en" sz="2200">
                <a:latin typeface="Barlow"/>
                <a:ea typeface="Barlow"/>
                <a:cs typeface="Barlow"/>
                <a:sym typeface="Barlow"/>
              </a:rPr>
              <a:t> the disks.</a:t>
            </a:r>
            <a:endParaRPr sz="2200">
              <a:latin typeface="Barlow"/>
              <a:ea typeface="Barlow"/>
              <a:cs typeface="Barlow"/>
              <a:sym typeface="Barlow"/>
            </a:endParaRPr>
          </a:p>
          <a:p>
            <a:pPr indent="-368300" lvl="0" marL="457200" rtl="0" algn="l">
              <a:lnSpc>
                <a:spcPct val="115000"/>
              </a:lnSpc>
              <a:spcBef>
                <a:spcPts val="1000"/>
              </a:spcBef>
              <a:spcAft>
                <a:spcPts val="0"/>
              </a:spcAft>
              <a:buSzPts val="2200"/>
              <a:buFont typeface="Barlow"/>
              <a:buChar char="▸"/>
            </a:pPr>
            <a:r>
              <a:rPr lang="en" sz="2200">
                <a:latin typeface="Barlow"/>
                <a:ea typeface="Barlow"/>
                <a:cs typeface="Barlow"/>
                <a:sym typeface="Barlow"/>
              </a:rPr>
              <a:t>So, if any disk of a block is damaged the information can be restored fully or </a:t>
            </a:r>
            <a:r>
              <a:rPr lang="en" sz="2200">
                <a:latin typeface="Barlow"/>
                <a:ea typeface="Barlow"/>
                <a:cs typeface="Barlow"/>
                <a:sym typeface="Barlow"/>
              </a:rPr>
              <a:t>partially</a:t>
            </a:r>
            <a:r>
              <a:rPr lang="en" sz="2200">
                <a:latin typeface="Barlow"/>
                <a:ea typeface="Barlow"/>
                <a:cs typeface="Barlow"/>
                <a:sym typeface="Barlow"/>
              </a:rPr>
              <a:t> using the parity block.</a:t>
            </a:r>
            <a:endParaRPr sz="2200">
              <a:latin typeface="Barlow"/>
              <a:ea typeface="Barlow"/>
              <a:cs typeface="Barlow"/>
              <a:sym typeface="Barlow"/>
            </a:endParaRPr>
          </a:p>
        </p:txBody>
      </p:sp>
      <p:sp>
        <p:nvSpPr>
          <p:cNvPr id="350" name="Google Shape;350;p27"/>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
        <p:nvSpPr>
          <p:cNvPr id="351" name="Google Shape;351;p27"/>
          <p:cNvSpPr txBox="1"/>
          <p:nvPr>
            <p:ph type="title"/>
          </p:nvPr>
        </p:nvSpPr>
        <p:spPr>
          <a:xfrm>
            <a:off x="457200" y="605600"/>
            <a:ext cx="5640900" cy="616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RAID-5</a:t>
            </a:r>
            <a:endParaRPr/>
          </a:p>
        </p:txBody>
      </p:sp>
      <p:pic>
        <p:nvPicPr>
          <p:cNvPr id="352" name="Google Shape;352;p27"/>
          <p:cNvPicPr preferRelativeResize="0"/>
          <p:nvPr/>
        </p:nvPicPr>
        <p:blipFill rotWithShape="1">
          <a:blip r:embed="rId3">
            <a:alphaModFix/>
          </a:blip>
          <a:srcRect b="10966" l="12875" r="14174" t="12825"/>
          <a:stretch/>
        </p:blipFill>
        <p:spPr>
          <a:xfrm>
            <a:off x="5099525" y="1884650"/>
            <a:ext cx="3807751" cy="2089850"/>
          </a:xfrm>
          <a:prstGeom prst="rect">
            <a:avLst/>
          </a:prstGeom>
          <a:noFill/>
          <a:ln>
            <a:noFill/>
          </a:ln>
        </p:spPr>
      </p:pic>
      <p:sp>
        <p:nvSpPr>
          <p:cNvPr id="353" name="Google Shape;353;p27"/>
          <p:cNvSpPr txBox="1"/>
          <p:nvPr/>
        </p:nvSpPr>
        <p:spPr>
          <a:xfrm>
            <a:off x="8159225" y="4054475"/>
            <a:ext cx="569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Barlow Light"/>
                <a:ea typeface="Barlow Light"/>
                <a:cs typeface="Barlow Light"/>
                <a:sym typeface="Barlow Light"/>
              </a:rPr>
              <a:t>[7]</a:t>
            </a:r>
            <a:endParaRPr>
              <a:latin typeface="Barlow Light"/>
              <a:ea typeface="Barlow Light"/>
              <a:cs typeface="Barlow Light"/>
              <a:sym typeface="Barlow Light"/>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7" name="Shape 357"/>
        <p:cNvGrpSpPr/>
        <p:nvPr/>
      </p:nvGrpSpPr>
      <p:grpSpPr>
        <a:xfrm>
          <a:off x="0" y="0"/>
          <a:ext cx="0" cy="0"/>
          <a:chOff x="0" y="0"/>
          <a:chExt cx="0" cy="0"/>
        </a:xfrm>
      </p:grpSpPr>
      <p:sp>
        <p:nvSpPr>
          <p:cNvPr id="358" name="Google Shape;358;p28"/>
          <p:cNvSpPr txBox="1"/>
          <p:nvPr>
            <p:ph idx="1" type="body"/>
          </p:nvPr>
        </p:nvSpPr>
        <p:spPr>
          <a:xfrm>
            <a:off x="457200" y="1462350"/>
            <a:ext cx="8191800" cy="2640900"/>
          </a:xfrm>
          <a:prstGeom prst="rect">
            <a:avLst/>
          </a:prstGeom>
        </p:spPr>
        <p:txBody>
          <a:bodyPr anchorCtr="0" anchor="t" bIns="0" lIns="0" spcFirstLastPara="1" rIns="0" wrap="square" tIns="0">
            <a:noAutofit/>
          </a:bodyPr>
          <a:lstStyle/>
          <a:p>
            <a:pPr indent="-361950" lvl="0" marL="457200" rtl="0" algn="l">
              <a:lnSpc>
                <a:spcPct val="115000"/>
              </a:lnSpc>
              <a:spcBef>
                <a:spcPts val="600"/>
              </a:spcBef>
              <a:spcAft>
                <a:spcPts val="0"/>
              </a:spcAft>
              <a:buSzPts val="2100"/>
              <a:buFont typeface="Barlow"/>
              <a:buChar char="▸"/>
            </a:pPr>
            <a:r>
              <a:rPr lang="en" sz="2100">
                <a:latin typeface="Barlow"/>
                <a:ea typeface="Barlow"/>
                <a:cs typeface="Barlow"/>
                <a:sym typeface="Barlow"/>
              </a:rPr>
              <a:t>As the data is in a network that is outside the </a:t>
            </a:r>
            <a:r>
              <a:rPr lang="en" sz="2100">
                <a:latin typeface="Barlow"/>
                <a:ea typeface="Barlow"/>
                <a:cs typeface="Barlow"/>
                <a:sym typeface="Barlow"/>
              </a:rPr>
              <a:t>company</a:t>
            </a:r>
            <a:r>
              <a:rPr lang="en" sz="2100">
                <a:latin typeface="Barlow"/>
                <a:ea typeface="Barlow"/>
                <a:cs typeface="Barlow"/>
                <a:sym typeface="Barlow"/>
              </a:rPr>
              <a:t> if the data is not properly protected it can be accessed by anyone outside the company. </a:t>
            </a:r>
            <a:endParaRPr sz="2100">
              <a:latin typeface="Barlow"/>
              <a:ea typeface="Barlow"/>
              <a:cs typeface="Barlow"/>
              <a:sym typeface="Barlow"/>
            </a:endParaRPr>
          </a:p>
          <a:p>
            <a:pPr indent="-361950" lvl="0" marL="457200" rtl="0" algn="l">
              <a:lnSpc>
                <a:spcPct val="115000"/>
              </a:lnSpc>
              <a:spcBef>
                <a:spcPts val="0"/>
              </a:spcBef>
              <a:spcAft>
                <a:spcPts val="0"/>
              </a:spcAft>
              <a:buSzPts val="2100"/>
              <a:buFont typeface="Barlow"/>
              <a:buChar char="▸"/>
            </a:pPr>
            <a:r>
              <a:rPr lang="en" sz="2100">
                <a:latin typeface="Barlow"/>
                <a:ea typeface="Barlow"/>
                <a:cs typeface="Barlow"/>
                <a:sym typeface="Barlow"/>
              </a:rPr>
              <a:t>To avoid this SAN uses Access Control </a:t>
            </a:r>
            <a:r>
              <a:rPr lang="en" sz="2100">
                <a:latin typeface="Barlow"/>
                <a:ea typeface="Barlow"/>
                <a:cs typeface="Barlow"/>
                <a:sym typeface="Barlow"/>
              </a:rPr>
              <a:t>List</a:t>
            </a:r>
            <a:r>
              <a:rPr lang="en" sz="2100">
                <a:latin typeface="Barlow"/>
                <a:ea typeface="Barlow"/>
                <a:cs typeface="Barlow"/>
                <a:sym typeface="Barlow"/>
              </a:rPr>
              <a:t> (ACL) within switches.</a:t>
            </a:r>
            <a:endParaRPr sz="2100">
              <a:latin typeface="Barlow"/>
              <a:ea typeface="Barlow"/>
              <a:cs typeface="Barlow"/>
              <a:sym typeface="Barlow"/>
            </a:endParaRPr>
          </a:p>
        </p:txBody>
      </p:sp>
      <p:sp>
        <p:nvSpPr>
          <p:cNvPr id="359" name="Google Shape;359;p28"/>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
        <p:nvSpPr>
          <p:cNvPr id="360" name="Google Shape;360;p28"/>
          <p:cNvSpPr txBox="1"/>
          <p:nvPr>
            <p:ph type="title"/>
          </p:nvPr>
        </p:nvSpPr>
        <p:spPr>
          <a:xfrm>
            <a:off x="457200" y="605600"/>
            <a:ext cx="7523400" cy="616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Non-authorised access</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4" name="Shape 364"/>
        <p:cNvGrpSpPr/>
        <p:nvPr/>
      </p:nvGrpSpPr>
      <p:grpSpPr>
        <a:xfrm>
          <a:off x="0" y="0"/>
          <a:ext cx="0" cy="0"/>
          <a:chOff x="0" y="0"/>
          <a:chExt cx="0" cy="0"/>
        </a:xfrm>
      </p:grpSpPr>
      <p:sp>
        <p:nvSpPr>
          <p:cNvPr id="365" name="Google Shape;365;p29"/>
          <p:cNvSpPr txBox="1"/>
          <p:nvPr>
            <p:ph idx="1" type="body"/>
          </p:nvPr>
        </p:nvSpPr>
        <p:spPr>
          <a:xfrm>
            <a:off x="261075" y="1462350"/>
            <a:ext cx="4486800" cy="3400500"/>
          </a:xfrm>
          <a:prstGeom prst="rect">
            <a:avLst/>
          </a:prstGeom>
        </p:spPr>
        <p:txBody>
          <a:bodyPr anchorCtr="0" anchor="t" bIns="0" lIns="0" spcFirstLastPara="1" rIns="0" wrap="square" tIns="0">
            <a:noAutofit/>
          </a:bodyPr>
          <a:lstStyle/>
          <a:p>
            <a:pPr indent="-342900" lvl="0" marL="457200" rtl="0" algn="l">
              <a:lnSpc>
                <a:spcPct val="100000"/>
              </a:lnSpc>
              <a:spcBef>
                <a:spcPts val="600"/>
              </a:spcBef>
              <a:spcAft>
                <a:spcPts val="0"/>
              </a:spcAft>
              <a:buSzPts val="1800"/>
              <a:buChar char="▸"/>
            </a:pPr>
            <a:r>
              <a:rPr lang="en">
                <a:latin typeface="Barlow"/>
                <a:ea typeface="Barlow"/>
                <a:cs typeface="Barlow"/>
                <a:sym typeface="Barlow"/>
              </a:rPr>
              <a:t>An ACL is a list that provides the </a:t>
            </a:r>
            <a:r>
              <a:rPr lang="en">
                <a:latin typeface="Barlow"/>
                <a:ea typeface="Barlow"/>
                <a:cs typeface="Barlow"/>
                <a:sym typeface="Barlow"/>
              </a:rPr>
              <a:t>information</a:t>
            </a:r>
            <a:r>
              <a:rPr lang="en">
                <a:latin typeface="Barlow"/>
                <a:ea typeface="Barlow"/>
                <a:cs typeface="Barlow"/>
                <a:sym typeface="Barlow"/>
              </a:rPr>
              <a:t> of which users or traffic type can access the network or the filesystem.</a:t>
            </a:r>
            <a:r>
              <a:rPr lang="en" sz="2400"/>
              <a:t> </a:t>
            </a:r>
            <a:endParaRPr sz="2400"/>
          </a:p>
          <a:p>
            <a:pPr indent="-355600" lvl="0" marL="457200" rtl="0" algn="l">
              <a:lnSpc>
                <a:spcPct val="100000"/>
              </a:lnSpc>
              <a:spcBef>
                <a:spcPts val="1000"/>
              </a:spcBef>
              <a:spcAft>
                <a:spcPts val="0"/>
              </a:spcAft>
              <a:buSzPts val="2000"/>
              <a:buFont typeface="Barlow"/>
              <a:buChar char="▸"/>
            </a:pPr>
            <a:r>
              <a:rPr lang="en">
                <a:latin typeface="Barlow"/>
                <a:ea typeface="Barlow"/>
                <a:cs typeface="Barlow"/>
                <a:sym typeface="Barlow"/>
              </a:rPr>
              <a:t>For SAN the Networking ACL will be used.</a:t>
            </a:r>
            <a:endParaRPr>
              <a:latin typeface="Barlow"/>
              <a:ea typeface="Barlow"/>
              <a:cs typeface="Barlow"/>
              <a:sym typeface="Barlow"/>
            </a:endParaRPr>
          </a:p>
          <a:p>
            <a:pPr indent="-355600" lvl="0" marL="457200" rtl="0" algn="l">
              <a:lnSpc>
                <a:spcPct val="100000"/>
              </a:lnSpc>
              <a:spcBef>
                <a:spcPts val="1000"/>
              </a:spcBef>
              <a:spcAft>
                <a:spcPts val="0"/>
              </a:spcAft>
              <a:buSzPts val="2000"/>
              <a:buFont typeface="Barlow"/>
              <a:buChar char="▸"/>
            </a:pPr>
            <a:r>
              <a:rPr lang="en">
                <a:latin typeface="Barlow"/>
                <a:ea typeface="Barlow"/>
                <a:cs typeface="Barlow"/>
                <a:sym typeface="Barlow"/>
              </a:rPr>
              <a:t>Installed</a:t>
            </a:r>
            <a:r>
              <a:rPr lang="en">
                <a:latin typeface="Barlow"/>
                <a:ea typeface="Barlow"/>
                <a:cs typeface="Barlow"/>
                <a:sym typeface="Barlow"/>
              </a:rPr>
              <a:t> in routers and switches.</a:t>
            </a:r>
            <a:endParaRPr>
              <a:latin typeface="Barlow"/>
              <a:ea typeface="Barlow"/>
              <a:cs typeface="Barlow"/>
              <a:sym typeface="Barlow"/>
            </a:endParaRPr>
          </a:p>
          <a:p>
            <a:pPr indent="0" lvl="0" marL="0" rtl="0" algn="l">
              <a:lnSpc>
                <a:spcPct val="100000"/>
              </a:lnSpc>
              <a:spcBef>
                <a:spcPts val="600"/>
              </a:spcBef>
              <a:spcAft>
                <a:spcPts val="0"/>
              </a:spcAft>
              <a:buNone/>
            </a:pPr>
            <a:r>
              <a:t/>
            </a:r>
            <a:endParaRPr sz="2400"/>
          </a:p>
        </p:txBody>
      </p:sp>
      <p:sp>
        <p:nvSpPr>
          <p:cNvPr id="366" name="Google Shape;366;p29"/>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
        <p:nvSpPr>
          <p:cNvPr id="367" name="Google Shape;367;p29"/>
          <p:cNvSpPr txBox="1"/>
          <p:nvPr>
            <p:ph type="title"/>
          </p:nvPr>
        </p:nvSpPr>
        <p:spPr>
          <a:xfrm>
            <a:off x="457200" y="605600"/>
            <a:ext cx="7523400" cy="616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Access Control List </a:t>
            </a:r>
            <a:endParaRPr/>
          </a:p>
        </p:txBody>
      </p:sp>
      <p:pic>
        <p:nvPicPr>
          <p:cNvPr id="368" name="Google Shape;368;p29"/>
          <p:cNvPicPr preferRelativeResize="0"/>
          <p:nvPr/>
        </p:nvPicPr>
        <p:blipFill>
          <a:blip r:embed="rId3">
            <a:alphaModFix/>
          </a:blip>
          <a:stretch>
            <a:fillRect/>
          </a:stretch>
        </p:blipFill>
        <p:spPr>
          <a:xfrm>
            <a:off x="4747875" y="1969975"/>
            <a:ext cx="4091324" cy="1825360"/>
          </a:xfrm>
          <a:prstGeom prst="rect">
            <a:avLst/>
          </a:prstGeom>
          <a:noFill/>
          <a:ln>
            <a:noFill/>
          </a:ln>
        </p:spPr>
      </p:pic>
      <p:sp>
        <p:nvSpPr>
          <p:cNvPr id="369" name="Google Shape;369;p29"/>
          <p:cNvSpPr txBox="1"/>
          <p:nvPr/>
        </p:nvSpPr>
        <p:spPr>
          <a:xfrm>
            <a:off x="8284900" y="3945575"/>
            <a:ext cx="536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Barlow Light"/>
                <a:ea typeface="Barlow Light"/>
                <a:cs typeface="Barlow Light"/>
                <a:sym typeface="Barlow Light"/>
              </a:rPr>
              <a:t>[8]</a:t>
            </a:r>
            <a:endParaRPr>
              <a:latin typeface="Barlow Light"/>
              <a:ea typeface="Barlow Light"/>
              <a:cs typeface="Barlow Light"/>
              <a:sym typeface="Barlow Light"/>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3" name="Shape 373"/>
        <p:cNvGrpSpPr/>
        <p:nvPr/>
      </p:nvGrpSpPr>
      <p:grpSpPr>
        <a:xfrm>
          <a:off x="0" y="0"/>
          <a:ext cx="0" cy="0"/>
          <a:chOff x="0" y="0"/>
          <a:chExt cx="0" cy="0"/>
        </a:xfrm>
      </p:grpSpPr>
      <p:sp>
        <p:nvSpPr>
          <p:cNvPr id="374" name="Google Shape;374;p30"/>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
        <p:nvSpPr>
          <p:cNvPr id="375" name="Google Shape;375;p30"/>
          <p:cNvSpPr txBox="1"/>
          <p:nvPr>
            <p:ph idx="4294967295" type="ctrTitle"/>
          </p:nvPr>
        </p:nvSpPr>
        <p:spPr>
          <a:xfrm>
            <a:off x="685800" y="1202438"/>
            <a:ext cx="4343700" cy="832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sz="7200"/>
              <a:t>THANKS</a:t>
            </a:r>
            <a:r>
              <a:rPr lang="en" sz="7200"/>
              <a:t>!</a:t>
            </a:r>
            <a:endParaRPr sz="7200"/>
          </a:p>
        </p:txBody>
      </p:sp>
      <p:sp>
        <p:nvSpPr>
          <p:cNvPr id="376" name="Google Shape;376;p30"/>
          <p:cNvSpPr txBox="1"/>
          <p:nvPr>
            <p:ph idx="4294967295" type="subTitle"/>
          </p:nvPr>
        </p:nvSpPr>
        <p:spPr>
          <a:xfrm>
            <a:off x="685800" y="2021059"/>
            <a:ext cx="4343700" cy="1920000"/>
          </a:xfrm>
          <a:prstGeom prst="rect">
            <a:avLst/>
          </a:prstGeom>
        </p:spPr>
        <p:txBody>
          <a:bodyPr anchorCtr="0" anchor="t" bIns="0" lIns="0" spcFirstLastPara="1" rIns="0" wrap="square" tIns="0">
            <a:noAutofit/>
          </a:bodyPr>
          <a:lstStyle/>
          <a:p>
            <a:pPr indent="0" lvl="0" marL="0" rtl="0" algn="l">
              <a:spcBef>
                <a:spcPts val="600"/>
              </a:spcBef>
              <a:spcAft>
                <a:spcPts val="0"/>
              </a:spcAft>
              <a:buNone/>
            </a:pPr>
            <a:r>
              <a:rPr b="1" lang="en" sz="3600">
                <a:solidFill>
                  <a:schemeClr val="accent1"/>
                </a:solidFill>
                <a:latin typeface="Barlow"/>
                <a:ea typeface="Barlow"/>
                <a:cs typeface="Barlow"/>
                <a:sym typeface="Barlow"/>
              </a:rPr>
              <a:t>Any questions?</a:t>
            </a:r>
            <a:endParaRPr b="1" sz="3600">
              <a:solidFill>
                <a:schemeClr val="accent1"/>
              </a:solidFill>
              <a:latin typeface="Barlow"/>
              <a:ea typeface="Barlow"/>
              <a:cs typeface="Barlow"/>
              <a:sym typeface="Barlow"/>
            </a:endParaRPr>
          </a:p>
          <a:p>
            <a:pPr indent="0" lvl="0" marL="0" rtl="0" algn="l">
              <a:spcBef>
                <a:spcPts val="600"/>
              </a:spcBef>
              <a:spcAft>
                <a:spcPts val="0"/>
              </a:spcAft>
              <a:buNone/>
            </a:pPr>
            <a:r>
              <a:t/>
            </a:r>
            <a:endParaRPr/>
          </a:p>
        </p:txBody>
      </p:sp>
      <p:pic>
        <p:nvPicPr>
          <p:cNvPr id="377" name="Google Shape;377;p30"/>
          <p:cNvPicPr preferRelativeResize="0"/>
          <p:nvPr/>
        </p:nvPicPr>
        <p:blipFill>
          <a:blip r:embed="rId3">
            <a:alphaModFix amt="87000"/>
          </a:blip>
          <a:stretch>
            <a:fillRect/>
          </a:stretch>
        </p:blipFill>
        <p:spPr>
          <a:xfrm>
            <a:off x="5029500" y="1246250"/>
            <a:ext cx="3809701" cy="265099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1" name="Shape 381"/>
        <p:cNvGrpSpPr/>
        <p:nvPr/>
      </p:nvGrpSpPr>
      <p:grpSpPr>
        <a:xfrm>
          <a:off x="0" y="0"/>
          <a:ext cx="0" cy="0"/>
          <a:chOff x="0" y="0"/>
          <a:chExt cx="0" cy="0"/>
        </a:xfrm>
      </p:grpSpPr>
      <p:sp>
        <p:nvSpPr>
          <p:cNvPr id="382" name="Google Shape;382;p31"/>
          <p:cNvSpPr txBox="1"/>
          <p:nvPr>
            <p:ph type="ctrTitle"/>
          </p:nvPr>
        </p:nvSpPr>
        <p:spPr>
          <a:xfrm>
            <a:off x="1078775" y="2225100"/>
            <a:ext cx="4676700" cy="693300"/>
          </a:xfrm>
          <a:prstGeom prst="rect">
            <a:avLst/>
          </a:prstGeom>
        </p:spPr>
        <p:txBody>
          <a:bodyPr anchorCtr="0" anchor="b" bIns="0" lIns="0" spcFirstLastPara="1" rIns="0" wrap="square" tIns="0">
            <a:noAutofit/>
          </a:bodyPr>
          <a:lstStyle/>
          <a:p>
            <a:pPr indent="0" lvl="0" marL="0" rtl="0" algn="l">
              <a:spcBef>
                <a:spcPts val="0"/>
              </a:spcBef>
              <a:spcAft>
                <a:spcPts val="0"/>
              </a:spcAft>
              <a:buNone/>
            </a:pPr>
            <a:r>
              <a:rPr lang="en"/>
              <a:t>References</a:t>
            </a:r>
            <a:endParaRPr/>
          </a:p>
        </p:txBody>
      </p:sp>
      <p:sp>
        <p:nvSpPr>
          <p:cNvPr id="383" name="Google Shape;383;p31"/>
          <p:cNvSpPr txBox="1"/>
          <p:nvPr/>
        </p:nvSpPr>
        <p:spPr>
          <a:xfrm>
            <a:off x="0" y="1866900"/>
            <a:ext cx="609600" cy="14208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3600">
                <a:solidFill>
                  <a:schemeClr val="lt1"/>
                </a:solidFill>
                <a:latin typeface="Barlow"/>
                <a:ea typeface="Barlow"/>
                <a:cs typeface="Barlow"/>
                <a:sym typeface="Barlow"/>
              </a:rPr>
              <a:t>6</a:t>
            </a:r>
            <a:endParaRPr b="1" sz="3600">
              <a:solidFill>
                <a:schemeClr val="lt1"/>
              </a:solidFill>
              <a:latin typeface="Barlow"/>
              <a:ea typeface="Barlow"/>
              <a:cs typeface="Barlow"/>
              <a:sym typeface="Barlow"/>
            </a:endParaRPr>
          </a:p>
        </p:txBody>
      </p:sp>
      <p:pic>
        <p:nvPicPr>
          <p:cNvPr id="384" name="Google Shape;384;p31"/>
          <p:cNvPicPr preferRelativeResize="0"/>
          <p:nvPr/>
        </p:nvPicPr>
        <p:blipFill>
          <a:blip r:embed="rId3">
            <a:alphaModFix/>
          </a:blip>
          <a:stretch>
            <a:fillRect/>
          </a:stretch>
        </p:blipFill>
        <p:spPr>
          <a:xfrm>
            <a:off x="5561400" y="1240925"/>
            <a:ext cx="3083725" cy="351221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8" name="Shape 388"/>
        <p:cNvGrpSpPr/>
        <p:nvPr/>
      </p:nvGrpSpPr>
      <p:grpSpPr>
        <a:xfrm>
          <a:off x="0" y="0"/>
          <a:ext cx="0" cy="0"/>
          <a:chOff x="0" y="0"/>
          <a:chExt cx="0" cy="0"/>
        </a:xfrm>
      </p:grpSpPr>
      <p:sp>
        <p:nvSpPr>
          <p:cNvPr id="389" name="Google Shape;389;p32"/>
          <p:cNvSpPr txBox="1"/>
          <p:nvPr>
            <p:ph idx="1" type="body"/>
          </p:nvPr>
        </p:nvSpPr>
        <p:spPr>
          <a:xfrm>
            <a:off x="476100" y="214175"/>
            <a:ext cx="8191800" cy="4619400"/>
          </a:xfrm>
          <a:prstGeom prst="rect">
            <a:avLst/>
          </a:prstGeom>
        </p:spPr>
        <p:txBody>
          <a:bodyPr anchorCtr="0" anchor="t" bIns="0" lIns="0" spcFirstLastPara="1" rIns="0" wrap="square" tIns="0">
            <a:noAutofit/>
          </a:bodyPr>
          <a:lstStyle/>
          <a:p>
            <a:pPr indent="-304800" lvl="0" marL="457200" rtl="0" algn="l">
              <a:lnSpc>
                <a:spcPct val="100000"/>
              </a:lnSpc>
              <a:spcBef>
                <a:spcPts val="600"/>
              </a:spcBef>
              <a:spcAft>
                <a:spcPts val="0"/>
              </a:spcAft>
              <a:buSzPts val="1200"/>
              <a:buFont typeface="Barlow"/>
              <a:buChar char="-"/>
            </a:pPr>
            <a:r>
              <a:rPr lang="en" sz="1200">
                <a:latin typeface="Barlow"/>
                <a:ea typeface="Barlow"/>
                <a:cs typeface="Barlow"/>
                <a:sym typeface="Barlow"/>
              </a:rPr>
              <a:t>[1] </a:t>
            </a:r>
            <a:r>
              <a:rPr lang="en" sz="1200">
                <a:solidFill>
                  <a:srgbClr val="000000"/>
                </a:solidFill>
                <a:latin typeface="Barlow"/>
                <a:ea typeface="Barlow"/>
                <a:cs typeface="Barlow"/>
                <a:sym typeface="Barlow"/>
              </a:rPr>
              <a:t>“What Is a Storage Area Network (SAN)? | SNIA,” </a:t>
            </a:r>
            <a:r>
              <a:rPr i="1" lang="en" sz="1200">
                <a:solidFill>
                  <a:srgbClr val="000000"/>
                </a:solidFill>
                <a:latin typeface="Barlow"/>
                <a:ea typeface="Barlow"/>
                <a:cs typeface="Barlow"/>
                <a:sym typeface="Barlow"/>
              </a:rPr>
              <a:t>Snia.org</a:t>
            </a:r>
            <a:r>
              <a:rPr lang="en" sz="1200">
                <a:solidFill>
                  <a:srgbClr val="000000"/>
                </a:solidFill>
                <a:latin typeface="Barlow"/>
                <a:ea typeface="Barlow"/>
                <a:cs typeface="Barlow"/>
                <a:sym typeface="Barlow"/>
              </a:rPr>
              <a:t>, 2017.</a:t>
            </a:r>
            <a:r>
              <a:rPr lang="en" sz="1200">
                <a:solidFill>
                  <a:srgbClr val="000000"/>
                </a:solidFill>
                <a:latin typeface="Barlow"/>
                <a:ea typeface="Barlow"/>
                <a:cs typeface="Barlow"/>
                <a:sym typeface="Barlow"/>
              </a:rPr>
              <a:t> </a:t>
            </a:r>
            <a:r>
              <a:rPr lang="en" sz="1200">
                <a:solidFill>
                  <a:srgbClr val="000000"/>
                </a:solidFill>
                <a:latin typeface="Barlow"/>
                <a:ea typeface="Barlow"/>
                <a:cs typeface="Barlow"/>
                <a:sym typeface="Barlow"/>
              </a:rPr>
              <a:t>https://www.snia.org/education/storage_networking_primer/san/what_san (accessed Apr. 21, 2021).</a:t>
            </a:r>
            <a:endParaRPr sz="1200">
              <a:latin typeface="Barlow"/>
              <a:ea typeface="Barlow"/>
              <a:cs typeface="Barlow"/>
              <a:sym typeface="Barlow"/>
            </a:endParaRPr>
          </a:p>
          <a:p>
            <a:pPr indent="-304800" lvl="0" marL="457200" rtl="0" algn="l">
              <a:lnSpc>
                <a:spcPct val="100000"/>
              </a:lnSpc>
              <a:spcBef>
                <a:spcPts val="1000"/>
              </a:spcBef>
              <a:spcAft>
                <a:spcPts val="0"/>
              </a:spcAft>
              <a:buSzPts val="1200"/>
              <a:buFont typeface="Barlow"/>
              <a:buChar char="-"/>
            </a:pPr>
            <a:r>
              <a:rPr lang="en" sz="1200">
                <a:latin typeface="Barlow"/>
                <a:ea typeface="Barlow"/>
                <a:cs typeface="Barlow"/>
                <a:sym typeface="Barlow"/>
              </a:rPr>
              <a:t>[2] </a:t>
            </a:r>
            <a:r>
              <a:rPr lang="en" sz="1200">
                <a:solidFill>
                  <a:srgbClr val="000000"/>
                </a:solidFill>
                <a:latin typeface="Barlow"/>
                <a:ea typeface="Barlow"/>
                <a:cs typeface="Barlow"/>
                <a:sym typeface="Barlow"/>
              </a:rPr>
              <a:t>S. J. Bigelow, “What is a SAN? Ultimate storage area network guide,” </a:t>
            </a:r>
            <a:r>
              <a:rPr i="1" lang="en" sz="1200">
                <a:solidFill>
                  <a:srgbClr val="000000"/>
                </a:solidFill>
                <a:latin typeface="Barlow"/>
                <a:ea typeface="Barlow"/>
                <a:cs typeface="Barlow"/>
                <a:sym typeface="Barlow"/>
              </a:rPr>
              <a:t>SearchStorage</a:t>
            </a:r>
            <a:r>
              <a:rPr lang="en" sz="1200">
                <a:solidFill>
                  <a:srgbClr val="000000"/>
                </a:solidFill>
                <a:latin typeface="Barlow"/>
                <a:ea typeface="Barlow"/>
                <a:cs typeface="Barlow"/>
                <a:sym typeface="Barlow"/>
              </a:rPr>
              <a:t>, 2017. https://searchstorage.techtarget.com/definition/storage-area-network-SAN (accessed Apr. 21, 2021).</a:t>
            </a:r>
            <a:endParaRPr sz="1200">
              <a:solidFill>
                <a:srgbClr val="000000"/>
              </a:solidFill>
              <a:latin typeface="Barlow"/>
              <a:ea typeface="Barlow"/>
              <a:cs typeface="Barlow"/>
              <a:sym typeface="Barlow"/>
            </a:endParaRPr>
          </a:p>
          <a:p>
            <a:pPr indent="-304800" lvl="0" marL="457200" rtl="0" algn="l">
              <a:lnSpc>
                <a:spcPct val="100000"/>
              </a:lnSpc>
              <a:spcBef>
                <a:spcPts val="1000"/>
              </a:spcBef>
              <a:spcAft>
                <a:spcPts val="0"/>
              </a:spcAft>
              <a:buSzPts val="1200"/>
              <a:buFont typeface="Barlow"/>
              <a:buChar char="-"/>
            </a:pPr>
            <a:r>
              <a:rPr lang="en" sz="1200">
                <a:latin typeface="Barlow"/>
                <a:ea typeface="Barlow"/>
                <a:cs typeface="Barlow"/>
                <a:sym typeface="Barlow"/>
              </a:rPr>
              <a:t>[3] </a:t>
            </a:r>
            <a:r>
              <a:rPr lang="en" sz="1200">
                <a:solidFill>
                  <a:srgbClr val="000000"/>
                </a:solidFill>
                <a:latin typeface="Barlow"/>
                <a:ea typeface="Barlow"/>
                <a:cs typeface="Barlow"/>
                <a:sym typeface="Barlow"/>
              </a:rPr>
              <a:t>Anil K Y Ommi, “4.2 Fibre Channel (FC) SAN Components | Mycloudwiki,” </a:t>
            </a:r>
            <a:r>
              <a:rPr i="1" lang="en" sz="1200">
                <a:solidFill>
                  <a:srgbClr val="000000"/>
                </a:solidFill>
                <a:latin typeface="Barlow"/>
                <a:ea typeface="Barlow"/>
                <a:cs typeface="Barlow"/>
                <a:sym typeface="Barlow"/>
              </a:rPr>
              <a:t>Mycloudwiki</a:t>
            </a:r>
            <a:r>
              <a:rPr lang="en" sz="1200">
                <a:solidFill>
                  <a:srgbClr val="000000"/>
                </a:solidFill>
                <a:latin typeface="Barlow"/>
                <a:ea typeface="Barlow"/>
                <a:cs typeface="Barlow"/>
                <a:sym typeface="Barlow"/>
              </a:rPr>
              <a:t>, Aug. 08, 2019. https://www.mycloudwiki.com/san/fc-san-components/ (accessed Apr. 21, 2021).</a:t>
            </a:r>
            <a:endParaRPr sz="1200">
              <a:solidFill>
                <a:srgbClr val="000000"/>
              </a:solidFill>
              <a:latin typeface="Barlow"/>
              <a:ea typeface="Barlow"/>
              <a:cs typeface="Barlow"/>
              <a:sym typeface="Barlow"/>
            </a:endParaRPr>
          </a:p>
          <a:p>
            <a:pPr indent="-304800" lvl="0" marL="457200" rtl="0" algn="l">
              <a:lnSpc>
                <a:spcPct val="100000"/>
              </a:lnSpc>
              <a:spcBef>
                <a:spcPts val="1000"/>
              </a:spcBef>
              <a:spcAft>
                <a:spcPts val="0"/>
              </a:spcAft>
              <a:buSzPts val="1200"/>
              <a:buFont typeface="Barlow"/>
              <a:buChar char="-"/>
            </a:pPr>
            <a:r>
              <a:rPr lang="en" sz="1200">
                <a:solidFill>
                  <a:srgbClr val="000000"/>
                </a:solidFill>
                <a:latin typeface="Barlow"/>
                <a:ea typeface="Barlow"/>
                <a:cs typeface="Barlow"/>
                <a:sym typeface="Barlow"/>
              </a:rPr>
              <a:t>‌</a:t>
            </a:r>
            <a:r>
              <a:rPr lang="en" sz="1200">
                <a:latin typeface="Barlow"/>
                <a:ea typeface="Barlow"/>
                <a:cs typeface="Barlow"/>
                <a:sym typeface="Barlow"/>
              </a:rPr>
              <a:t>[4] </a:t>
            </a:r>
            <a:r>
              <a:rPr lang="en" sz="1200">
                <a:solidFill>
                  <a:srgbClr val="000000"/>
                </a:solidFill>
                <a:latin typeface="Barlow"/>
                <a:ea typeface="Barlow"/>
                <a:cs typeface="Barlow"/>
                <a:sym typeface="Barlow"/>
              </a:rPr>
              <a:t>S. J. Bigelow, “Storage area network overview,” </a:t>
            </a:r>
            <a:r>
              <a:rPr i="1" lang="en" sz="1200">
                <a:solidFill>
                  <a:srgbClr val="000000"/>
                </a:solidFill>
                <a:latin typeface="Barlow"/>
                <a:ea typeface="Barlow"/>
                <a:cs typeface="Barlow"/>
                <a:sym typeface="Barlow"/>
              </a:rPr>
              <a:t>ComputerWeekly.com</a:t>
            </a:r>
            <a:r>
              <a:rPr lang="en" sz="1200">
                <a:solidFill>
                  <a:srgbClr val="000000"/>
                </a:solidFill>
                <a:latin typeface="Barlow"/>
                <a:ea typeface="Barlow"/>
                <a:cs typeface="Barlow"/>
                <a:sym typeface="Barlow"/>
              </a:rPr>
              <a:t>, 2017. https://www.computerweekly.com/feature/Storage-area-network-overview#:~:text=San%20components%20and%20architecture,to%20interconnect%20every%20San%20device. (accessed Apr. 21, 2021).</a:t>
            </a:r>
            <a:endParaRPr sz="1200">
              <a:solidFill>
                <a:srgbClr val="000000"/>
              </a:solidFill>
              <a:latin typeface="Barlow"/>
              <a:ea typeface="Barlow"/>
              <a:cs typeface="Barlow"/>
              <a:sym typeface="Barlow"/>
            </a:endParaRPr>
          </a:p>
          <a:p>
            <a:pPr indent="-304800" lvl="0" marL="457200" rtl="0" algn="l">
              <a:lnSpc>
                <a:spcPct val="100000"/>
              </a:lnSpc>
              <a:spcBef>
                <a:spcPts val="1000"/>
              </a:spcBef>
              <a:spcAft>
                <a:spcPts val="0"/>
              </a:spcAft>
              <a:buSzPts val="1200"/>
              <a:buFont typeface="Barlow"/>
              <a:buChar char="-"/>
            </a:pPr>
            <a:r>
              <a:rPr lang="en" sz="1200">
                <a:solidFill>
                  <a:srgbClr val="000000"/>
                </a:solidFill>
                <a:latin typeface="Barlow"/>
                <a:ea typeface="Barlow"/>
                <a:cs typeface="Barlow"/>
                <a:sym typeface="Barlow"/>
              </a:rPr>
              <a:t>‌</a:t>
            </a:r>
            <a:r>
              <a:rPr lang="en" sz="1200">
                <a:latin typeface="Barlow"/>
                <a:ea typeface="Barlow"/>
                <a:cs typeface="Barlow"/>
                <a:sym typeface="Barlow"/>
              </a:rPr>
              <a:t>[5] </a:t>
            </a:r>
            <a:r>
              <a:rPr lang="en" sz="1200">
                <a:solidFill>
                  <a:srgbClr val="000000"/>
                </a:solidFill>
                <a:latin typeface="Barlow"/>
                <a:ea typeface="Barlow"/>
                <a:cs typeface="Barlow"/>
                <a:sym typeface="Barlow"/>
              </a:rPr>
              <a:t>D. Raffo and R. Castagna, “iSCSI (Internet Small Computer System Interface),” </a:t>
            </a:r>
            <a:r>
              <a:rPr i="1" lang="en" sz="1200">
                <a:solidFill>
                  <a:srgbClr val="000000"/>
                </a:solidFill>
                <a:latin typeface="Barlow"/>
                <a:ea typeface="Barlow"/>
                <a:cs typeface="Barlow"/>
                <a:sym typeface="Barlow"/>
              </a:rPr>
              <a:t>SearchStorage</a:t>
            </a:r>
            <a:r>
              <a:rPr lang="en" sz="1200">
                <a:solidFill>
                  <a:srgbClr val="000000"/>
                </a:solidFill>
                <a:latin typeface="Barlow"/>
                <a:ea typeface="Barlow"/>
                <a:cs typeface="Barlow"/>
                <a:sym typeface="Barlow"/>
              </a:rPr>
              <a:t>, 2017. https://searchstorage.techtarget.com/definition/iSCSI (accessed Apr. 21, 2021).</a:t>
            </a:r>
            <a:endParaRPr sz="1200">
              <a:solidFill>
                <a:srgbClr val="000000"/>
              </a:solidFill>
              <a:latin typeface="Barlow"/>
              <a:ea typeface="Barlow"/>
              <a:cs typeface="Barlow"/>
              <a:sym typeface="Barlow"/>
            </a:endParaRPr>
          </a:p>
          <a:p>
            <a:pPr indent="-304800" lvl="0" marL="457200" rtl="0" algn="l">
              <a:lnSpc>
                <a:spcPct val="100000"/>
              </a:lnSpc>
              <a:spcBef>
                <a:spcPts val="1000"/>
              </a:spcBef>
              <a:spcAft>
                <a:spcPts val="0"/>
              </a:spcAft>
              <a:buSzPts val="1200"/>
              <a:buFont typeface="Barlow"/>
              <a:buChar char="-"/>
            </a:pPr>
            <a:r>
              <a:rPr lang="en" sz="1200">
                <a:solidFill>
                  <a:srgbClr val="000000"/>
                </a:solidFill>
                <a:latin typeface="Barlow"/>
                <a:ea typeface="Barlow"/>
                <a:cs typeface="Barlow"/>
                <a:sym typeface="Barlow"/>
              </a:rPr>
              <a:t>‌</a:t>
            </a:r>
            <a:r>
              <a:rPr lang="en" sz="1200">
                <a:latin typeface="Barlow"/>
                <a:ea typeface="Barlow"/>
                <a:cs typeface="Barlow"/>
                <a:sym typeface="Barlow"/>
              </a:rPr>
              <a:t>[6] </a:t>
            </a:r>
            <a:r>
              <a:rPr lang="en" sz="1200">
                <a:solidFill>
                  <a:srgbClr val="000000"/>
                </a:solidFill>
                <a:latin typeface="Barlow"/>
                <a:ea typeface="Barlow"/>
                <a:cs typeface="Barlow"/>
                <a:sym typeface="Barlow"/>
              </a:rPr>
              <a:t>“Storage Resource Management Tool | SolarWinds,” </a:t>
            </a:r>
            <a:r>
              <a:rPr i="1" lang="en" sz="1200">
                <a:solidFill>
                  <a:srgbClr val="000000"/>
                </a:solidFill>
                <a:latin typeface="Barlow"/>
                <a:ea typeface="Barlow"/>
                <a:cs typeface="Barlow"/>
                <a:sym typeface="Barlow"/>
              </a:rPr>
              <a:t>Solarwinds.com</a:t>
            </a:r>
            <a:r>
              <a:rPr lang="en" sz="1200">
                <a:solidFill>
                  <a:srgbClr val="000000"/>
                </a:solidFill>
                <a:latin typeface="Barlow"/>
                <a:ea typeface="Barlow"/>
                <a:cs typeface="Barlow"/>
                <a:sym typeface="Barlow"/>
              </a:rPr>
              <a:t>, 2016. https://www.solarwinds.com/storage-resource-monitor/use-cases/storage-resource-management (accessed Apr. 21, 2021).</a:t>
            </a:r>
            <a:endParaRPr sz="1200">
              <a:solidFill>
                <a:srgbClr val="000000"/>
              </a:solidFill>
              <a:latin typeface="Barlow"/>
              <a:ea typeface="Barlow"/>
              <a:cs typeface="Barlow"/>
              <a:sym typeface="Barlow"/>
            </a:endParaRPr>
          </a:p>
          <a:p>
            <a:pPr indent="-304800" lvl="0" marL="457200" rtl="0" algn="l">
              <a:lnSpc>
                <a:spcPct val="100000"/>
              </a:lnSpc>
              <a:spcBef>
                <a:spcPts val="1000"/>
              </a:spcBef>
              <a:spcAft>
                <a:spcPts val="0"/>
              </a:spcAft>
              <a:buSzPts val="1200"/>
              <a:buFont typeface="Barlow"/>
              <a:buChar char="-"/>
            </a:pPr>
            <a:r>
              <a:rPr lang="en" sz="1200">
                <a:solidFill>
                  <a:srgbClr val="000000"/>
                </a:solidFill>
                <a:latin typeface="Barlow"/>
                <a:ea typeface="Barlow"/>
                <a:cs typeface="Barlow"/>
                <a:sym typeface="Barlow"/>
              </a:rPr>
              <a:t>‌</a:t>
            </a:r>
            <a:r>
              <a:rPr lang="en" sz="1200">
                <a:latin typeface="Barlow"/>
                <a:ea typeface="Barlow"/>
                <a:cs typeface="Barlow"/>
                <a:sym typeface="Barlow"/>
              </a:rPr>
              <a:t>[7] </a:t>
            </a:r>
            <a:r>
              <a:rPr lang="en" sz="1200">
                <a:solidFill>
                  <a:srgbClr val="000000"/>
                </a:solidFill>
                <a:latin typeface="Barlow"/>
                <a:ea typeface="Barlow"/>
                <a:cs typeface="Barlow"/>
                <a:sym typeface="Barlow"/>
              </a:rPr>
              <a:t>A. S. Gillis, “RAID (redundant array of independent disks),” </a:t>
            </a:r>
            <a:r>
              <a:rPr i="1" lang="en" sz="1200">
                <a:solidFill>
                  <a:srgbClr val="000000"/>
                </a:solidFill>
                <a:latin typeface="Barlow"/>
                <a:ea typeface="Barlow"/>
                <a:cs typeface="Barlow"/>
                <a:sym typeface="Barlow"/>
              </a:rPr>
              <a:t>SearchStorage</a:t>
            </a:r>
            <a:r>
              <a:rPr lang="en" sz="1200">
                <a:solidFill>
                  <a:srgbClr val="000000"/>
                </a:solidFill>
                <a:latin typeface="Barlow"/>
                <a:ea typeface="Barlow"/>
                <a:cs typeface="Barlow"/>
                <a:sym typeface="Barlow"/>
              </a:rPr>
              <a:t>, 2017. https://searchstorage.techtarget.com/definition/RAID#:~:text=RAID%20(redundant%20array%20of%20independent%20disks)%20is%20a%20way%20of,the%20goal%20of%20providing%20redundancy. (accessed Apr. 21, 2021).</a:t>
            </a:r>
            <a:endParaRPr sz="1200">
              <a:solidFill>
                <a:srgbClr val="000000"/>
              </a:solidFill>
              <a:latin typeface="Barlow"/>
              <a:ea typeface="Barlow"/>
              <a:cs typeface="Barlow"/>
              <a:sym typeface="Barlow"/>
            </a:endParaRPr>
          </a:p>
          <a:p>
            <a:pPr indent="-342900" lvl="0" marL="457200" rtl="0" algn="l">
              <a:lnSpc>
                <a:spcPct val="100000"/>
              </a:lnSpc>
              <a:spcBef>
                <a:spcPts val="1000"/>
              </a:spcBef>
              <a:spcAft>
                <a:spcPts val="0"/>
              </a:spcAft>
              <a:buSzPts val="1800"/>
              <a:buFont typeface="Barlow"/>
              <a:buChar char="-"/>
            </a:pPr>
            <a:r>
              <a:rPr lang="en" sz="1200">
                <a:latin typeface="Barlow"/>
                <a:ea typeface="Barlow"/>
                <a:cs typeface="Barlow"/>
                <a:sym typeface="Barlow"/>
              </a:rPr>
              <a:t>[8] </a:t>
            </a:r>
            <a:r>
              <a:rPr lang="en" sz="1200">
                <a:solidFill>
                  <a:srgbClr val="000000"/>
                </a:solidFill>
                <a:latin typeface="Barlow"/>
                <a:ea typeface="Barlow"/>
                <a:cs typeface="Barlow"/>
                <a:sym typeface="Barlow"/>
              </a:rPr>
              <a:t>“What is Access Control List | ACL Types &amp; Linux vs Windows | Imperva,” </a:t>
            </a:r>
            <a:r>
              <a:rPr i="1" lang="en" sz="1200">
                <a:solidFill>
                  <a:srgbClr val="000000"/>
                </a:solidFill>
                <a:latin typeface="Barlow"/>
                <a:ea typeface="Barlow"/>
                <a:cs typeface="Barlow"/>
                <a:sym typeface="Barlow"/>
              </a:rPr>
              <a:t>Learning Center</a:t>
            </a:r>
            <a:r>
              <a:rPr lang="en" sz="1200">
                <a:solidFill>
                  <a:srgbClr val="000000"/>
                </a:solidFill>
                <a:latin typeface="Barlow"/>
                <a:ea typeface="Barlow"/>
                <a:cs typeface="Barlow"/>
                <a:sym typeface="Barlow"/>
              </a:rPr>
              <a:t>, Dec. 09, 2020. https://www.imperva.com/learn/data-security/access-control-list-acl/ (accessed Apr. 21, 2021).</a:t>
            </a:r>
            <a:endParaRPr sz="1200">
              <a:solidFill>
                <a:srgbClr val="000000"/>
              </a:solidFill>
              <a:latin typeface="Barlow"/>
              <a:ea typeface="Barlow"/>
              <a:cs typeface="Barlow"/>
              <a:sym typeface="Barlow"/>
            </a:endParaRPr>
          </a:p>
          <a:p>
            <a:pPr indent="0" lvl="0" marL="0" rtl="0" algn="l">
              <a:lnSpc>
                <a:spcPct val="115000"/>
              </a:lnSpc>
              <a:spcBef>
                <a:spcPts val="600"/>
              </a:spcBef>
              <a:spcAft>
                <a:spcPts val="0"/>
              </a:spcAft>
              <a:buNone/>
            </a:pPr>
            <a:r>
              <a:t/>
            </a:r>
            <a:endParaRPr>
              <a:latin typeface="Barlow"/>
              <a:ea typeface="Barlow"/>
              <a:cs typeface="Barlow"/>
              <a:sym typeface="Barlow"/>
            </a:endParaRPr>
          </a:p>
        </p:txBody>
      </p:sp>
      <p:sp>
        <p:nvSpPr>
          <p:cNvPr id="390" name="Google Shape;390;p32"/>
          <p:cNvSpPr txBox="1"/>
          <p:nvPr>
            <p:ph idx="12" type="sldNum"/>
          </p:nvPr>
        </p:nvSpPr>
        <p:spPr>
          <a:xfrm>
            <a:off x="8649025" y="4636750"/>
            <a:ext cx="456900" cy="468600"/>
          </a:xfrm>
          <a:prstGeom prst="rect">
            <a:avLst/>
          </a:prstGeom>
        </p:spPr>
        <p:txBody>
          <a:bodyPr anchorCtr="0" anchor="b" bIns="0" lIns="0" spcFirstLastPara="1" rIns="0" wrap="square" tIns="0">
            <a:noAutofit/>
          </a:body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Gaoler template">
  <a:themeElements>
    <a:clrScheme name="Custom 347">
      <a:dk1>
        <a:srgbClr val="3A3F50"/>
      </a:dk1>
      <a:lt1>
        <a:srgbClr val="FFFFFF"/>
      </a:lt1>
      <a:dk2>
        <a:srgbClr val="757B89"/>
      </a:dk2>
      <a:lt2>
        <a:srgbClr val="E9EAF2"/>
      </a:lt2>
      <a:accent1>
        <a:srgbClr val="00B5DD"/>
      </a:accent1>
      <a:accent2>
        <a:srgbClr val="007BB9"/>
      </a:accent2>
      <a:accent3>
        <a:srgbClr val="8C50FF"/>
      </a:accent3>
      <a:accent4>
        <a:srgbClr val="FF4D4D"/>
      </a:accent4>
      <a:accent5>
        <a:srgbClr val="F9CB07"/>
      </a:accent5>
      <a:accent6>
        <a:srgbClr val="A6CE28"/>
      </a:accent6>
      <a:hlink>
        <a:srgbClr val="007BB9"/>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