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1D2A98-8337-D331-5C59-31F2FD0EC4B2}" v="202" dt="2026-02-11T14:45:11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-Mihaela Abraham (2523199)" userId="S::2523199@student.uwtsd.ac.uk::106d926f-9f1b-43b8-8daa-8c6c2e9c5660" providerId="AD" clId="Web-{151D2A98-8337-D331-5C59-31F2FD0EC4B2}"/>
    <pc:docChg chg="addSld modSld addMainMaster delMainMaster">
      <pc:chgData name="Cristina-Mihaela Abraham (2523199)" userId="S::2523199@student.uwtsd.ac.uk::106d926f-9f1b-43b8-8daa-8c6c2e9c5660" providerId="AD" clId="Web-{151D2A98-8337-D331-5C59-31F2FD0EC4B2}" dt="2026-02-11T14:45:11.489" v="200"/>
      <pc:docMkLst>
        <pc:docMk/>
      </pc:docMkLst>
      <pc:sldChg chg="addSp modSp mod setBg modClrScheme chgLayout">
        <pc:chgData name="Cristina-Mihaela Abraham (2523199)" userId="S::2523199@student.uwtsd.ac.uk::106d926f-9f1b-43b8-8daa-8c6c2e9c5660" providerId="AD" clId="Web-{151D2A98-8337-D331-5C59-31F2FD0EC4B2}" dt="2026-02-11T13:48:38.736" v="26" actId="20577"/>
        <pc:sldMkLst>
          <pc:docMk/>
          <pc:sldMk cId="109857222" sldId="256"/>
        </pc:sldMkLst>
        <pc:spChg chg="mod">
          <ac:chgData name="Cristina-Mihaela Abraham (2523199)" userId="S::2523199@student.uwtsd.ac.uk::106d926f-9f1b-43b8-8daa-8c6c2e9c5660" providerId="AD" clId="Web-{151D2A98-8337-D331-5C59-31F2FD0EC4B2}" dt="2026-02-11T13:48:38.736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-Mihaela Abraham (2523199)" userId="S::2523199@student.uwtsd.ac.uk::106d926f-9f1b-43b8-8daa-8c6c2e9c5660" providerId="AD" clId="Web-{151D2A98-8337-D331-5C59-31F2FD0EC4B2}" dt="2026-02-11T13:38:38.317" v="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ristina-Mihaela Abraham (2523199)" userId="S::2523199@student.uwtsd.ac.uk::106d926f-9f1b-43b8-8daa-8c6c2e9c5660" providerId="AD" clId="Web-{151D2A98-8337-D331-5C59-31F2FD0EC4B2}" dt="2026-02-11T13:38:38.317" v="20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Cristina-Mihaela Abraham (2523199)" userId="S::2523199@student.uwtsd.ac.uk::106d926f-9f1b-43b8-8daa-8c6c2e9c5660" providerId="AD" clId="Web-{151D2A98-8337-D331-5C59-31F2FD0EC4B2}" dt="2026-02-11T13:38:38.317" v="20"/>
          <ac:spMkLst>
            <pc:docMk/>
            <pc:sldMk cId="109857222" sldId="256"/>
            <ac:spMk id="11" creationId="{D30DD7D3-2712-4491-B2C2-5FC23330C7CB}"/>
          </ac:spMkLst>
        </pc:spChg>
        <pc:picChg chg="add">
          <ac:chgData name="Cristina-Mihaela Abraham (2523199)" userId="S::2523199@student.uwtsd.ac.uk::106d926f-9f1b-43b8-8daa-8c6c2e9c5660" providerId="AD" clId="Web-{151D2A98-8337-D331-5C59-31F2FD0EC4B2}" dt="2026-02-11T13:38:38.317" v="20"/>
          <ac:picMkLst>
            <pc:docMk/>
            <pc:sldMk cId="109857222" sldId="256"/>
            <ac:picMk id="4" creationId="{25DEF887-49C6-7B0E-B649-1112E30F7440}"/>
          </ac:picMkLst>
        </pc:picChg>
        <pc:cxnChg chg="add">
          <ac:chgData name="Cristina-Mihaela Abraham (2523199)" userId="S::2523199@student.uwtsd.ac.uk::106d926f-9f1b-43b8-8daa-8c6c2e9c5660" providerId="AD" clId="Web-{151D2A98-8337-D331-5C59-31F2FD0EC4B2}" dt="2026-02-11T13:38:38.317" v="20"/>
          <ac:cxnSpMkLst>
            <pc:docMk/>
            <pc:sldMk cId="109857222" sldId="256"/>
            <ac:cxnSpMk id="13" creationId="{FFD0734C-004D-4938-8EA0-2C3867A11A66}"/>
          </ac:cxnSpMkLst>
        </pc:cxnChg>
      </pc:sldChg>
      <pc:sldChg chg="modSp new">
        <pc:chgData name="Cristina-Mihaela Abraham (2523199)" userId="S::2523199@student.uwtsd.ac.uk::106d926f-9f1b-43b8-8daa-8c6c2e9c5660" providerId="AD" clId="Web-{151D2A98-8337-D331-5C59-31F2FD0EC4B2}" dt="2026-02-11T14:00:53.138" v="195" actId="20577"/>
        <pc:sldMkLst>
          <pc:docMk/>
          <pc:sldMk cId="2176042031" sldId="257"/>
        </pc:sldMkLst>
        <pc:spChg chg="mod">
          <ac:chgData name="Cristina-Mihaela Abraham (2523199)" userId="S::2523199@student.uwtsd.ac.uk::106d926f-9f1b-43b8-8daa-8c6c2e9c5660" providerId="AD" clId="Web-{151D2A98-8337-D331-5C59-31F2FD0EC4B2}" dt="2026-02-11T14:00:53.138" v="195" actId="20577"/>
          <ac:spMkLst>
            <pc:docMk/>
            <pc:sldMk cId="2176042031" sldId="257"/>
            <ac:spMk id="3" creationId="{E49685FD-D396-F8BC-08A3-1BF3F7D3B0D2}"/>
          </ac:spMkLst>
        </pc:spChg>
      </pc:sldChg>
      <pc:sldChg chg="addSp delSp modSp new">
        <pc:chgData name="Cristina-Mihaela Abraham (2523199)" userId="S::2523199@student.uwtsd.ac.uk::106d926f-9f1b-43b8-8daa-8c6c2e9c5660" providerId="AD" clId="Web-{151D2A98-8337-D331-5C59-31F2FD0EC4B2}" dt="2026-02-11T14:45:11.489" v="200"/>
        <pc:sldMkLst>
          <pc:docMk/>
          <pc:sldMk cId="4212240512" sldId="258"/>
        </pc:sldMkLst>
        <pc:spChg chg="del">
          <ac:chgData name="Cristina-Mihaela Abraham (2523199)" userId="S::2523199@student.uwtsd.ac.uk::106d926f-9f1b-43b8-8daa-8c6c2e9c5660" providerId="AD" clId="Web-{151D2A98-8337-D331-5C59-31F2FD0EC4B2}" dt="2026-02-11T14:45:11.489" v="200"/>
          <ac:spMkLst>
            <pc:docMk/>
            <pc:sldMk cId="4212240512" sldId="258"/>
            <ac:spMk id="3" creationId="{BB9C3563-E0AB-0D4C-A7DB-D58F98C93841}"/>
          </ac:spMkLst>
        </pc:spChg>
        <pc:picChg chg="add mod ord">
          <ac:chgData name="Cristina-Mihaela Abraham (2523199)" userId="S::2523199@student.uwtsd.ac.uk::106d926f-9f1b-43b8-8daa-8c6c2e9c5660" providerId="AD" clId="Web-{151D2A98-8337-D331-5C59-31F2FD0EC4B2}" dt="2026-02-11T14:45:11.489" v="200"/>
          <ac:picMkLst>
            <pc:docMk/>
            <pc:sldMk cId="4212240512" sldId="258"/>
            <ac:picMk id="4" creationId="{BAB04E17-63DD-DA96-541E-EA3F650076C3}"/>
          </ac:picMkLst>
        </pc:picChg>
      </pc:sldChg>
      <pc:sldChg chg="new">
        <pc:chgData name="Cristina-Mihaela Abraham (2523199)" userId="S::2523199@student.uwtsd.ac.uk::106d926f-9f1b-43b8-8daa-8c6c2e9c5660" providerId="AD" clId="Web-{151D2A98-8337-D331-5C59-31F2FD0EC4B2}" dt="2026-02-11T14:42:44.807" v="197"/>
        <pc:sldMkLst>
          <pc:docMk/>
          <pc:sldMk cId="2441487472" sldId="259"/>
        </pc:sldMkLst>
      </pc:sldChg>
      <pc:sldChg chg="new">
        <pc:chgData name="Cristina-Mihaela Abraham (2523199)" userId="S::2523199@student.uwtsd.ac.uk::106d926f-9f1b-43b8-8daa-8c6c2e9c5660" providerId="AD" clId="Web-{151D2A98-8337-D331-5C59-31F2FD0EC4B2}" dt="2026-02-11T14:42:46.151" v="198"/>
        <pc:sldMkLst>
          <pc:docMk/>
          <pc:sldMk cId="1708816677" sldId="260"/>
        </pc:sldMkLst>
      </pc:sldChg>
      <pc:sldChg chg="new">
        <pc:chgData name="Cristina-Mihaela Abraham (2523199)" userId="S::2523199@student.uwtsd.ac.uk::106d926f-9f1b-43b8-8daa-8c6c2e9c5660" providerId="AD" clId="Web-{151D2A98-8337-D331-5C59-31F2FD0EC4B2}" dt="2026-02-11T14:42:47.307" v="199"/>
        <pc:sldMkLst>
          <pc:docMk/>
          <pc:sldMk cId="927219154" sldId="261"/>
        </pc:sldMkLst>
      </pc:sldChg>
      <pc:sldMasterChg chg="del delSldLayout">
        <pc:chgData name="Cristina-Mihaela Abraham (2523199)" userId="S::2523199@student.uwtsd.ac.uk::106d926f-9f1b-43b8-8daa-8c6c2e9c5660" providerId="AD" clId="Web-{151D2A98-8337-D331-5C59-31F2FD0EC4B2}" dt="2026-02-11T13:38:38.317" v="20"/>
        <pc:sldMasterMkLst>
          <pc:docMk/>
          <pc:sldMasterMk cId="2460954070" sldId="2147483660"/>
        </pc:sldMasterMkLst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ristina-Mihaela Abraham (2523199)" userId="S::2523199@student.uwtsd.ac.uk::106d926f-9f1b-43b8-8daa-8c6c2e9c5660" providerId="AD" clId="Web-{151D2A98-8337-D331-5C59-31F2FD0EC4B2}" dt="2026-02-11T13:38:38.317" v="20"/>
        <pc:sldMasterMkLst>
          <pc:docMk/>
          <pc:sldMasterMk cId="394053045" sldId="2147483708"/>
        </pc:sldMasterMkLst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980997163" sldId="2147483697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3654634324" sldId="2147483698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4018986273" sldId="2147483699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3873853309" sldId="2147483700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137668061" sldId="2147483701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3940179047" sldId="2147483702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404353520" sldId="2147483703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3424412312" sldId="2147483704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3285371300" sldId="2147483705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781342561" sldId="2147483706"/>
          </pc:sldLayoutMkLst>
        </pc:sldLayoutChg>
        <pc:sldLayoutChg chg="add">
          <pc:chgData name="Cristina-Mihaela Abraham (2523199)" userId="S::2523199@student.uwtsd.ac.uk::106d926f-9f1b-43b8-8daa-8c6c2e9c5660" providerId="AD" clId="Web-{151D2A98-8337-D331-5C59-31F2FD0EC4B2}" dt="2026-02-11T13:38:38.317" v="20"/>
          <pc:sldLayoutMkLst>
            <pc:docMk/>
            <pc:sldMasterMk cId="394053045" sldId="2147483708"/>
            <pc:sldLayoutMk cId="1008276543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53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412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5371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342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276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68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997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63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986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853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0179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053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DEF887-49C6-7B0E-B649-1112E30F74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0" r="9085" b="14151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r>
              <a:rPr lang="en-US" dirty="0"/>
              <a:t>DAN BALAN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273" y="4300631"/>
            <a:ext cx="4358208" cy="9337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Artist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1393F-7FA3-8A57-C227-DA3F3673D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685FD-D396-F8BC-08A3-1BF3F7D3B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Dan Balan is a Moldovan</a:t>
            </a:r>
            <a:r>
              <a:rPr lang="en-US"/>
              <a:t> musician, singer, song-writer, and record producer.</a:t>
            </a:r>
          </a:p>
          <a:p>
            <a:r>
              <a:rPr lang="en-US" dirty="0"/>
              <a:t>He is the founder of Moldovan Eurodance band O-Zone, and wrote their international hit single</a:t>
            </a:r>
          </a:p>
          <a:p>
            <a:r>
              <a:rPr lang="en-US" dirty="0"/>
              <a:t>":Dragostea din </a:t>
            </a:r>
            <a:r>
              <a:rPr lang="en-US" dirty="0" err="1"/>
              <a:t>tei</a:t>
            </a:r>
            <a:r>
              <a:rPr lang="en-US" dirty="0"/>
              <a:t>",which topped the charts in 32 </a:t>
            </a:r>
            <a:r>
              <a:rPr lang="en-US" dirty="0" err="1"/>
              <a:t>countryand</a:t>
            </a:r>
            <a:r>
              <a:rPr lang="en-US" dirty="0"/>
              <a:t> sold 12 </a:t>
            </a:r>
            <a:r>
              <a:rPr lang="en-US" dirty="0" err="1"/>
              <a:t>milion</a:t>
            </a:r>
            <a:r>
              <a:rPr lang="en-US" dirty="0"/>
              <a:t> copies worldwide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76042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4782-BBF0-FD0D-65F1-BA3B069FC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Dan Balan正版应用APK免费下载 - APKPure">
            <a:extLst>
              <a:ext uri="{FF2B5EF4-FFF2-40B4-BE49-F238E27FC236}">
                <a16:creationId xmlns:a16="http://schemas.microsoft.com/office/drawing/2014/main" id="{BAB04E17-63DD-DA96-541E-EA3F650076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07904" y="2638648"/>
            <a:ext cx="3555555" cy="3555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240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410D9-DB83-ECA8-CF3E-6CB396790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A9FB2-F7FC-CF10-5C8B-DD2685DCB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487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CC93F-E497-459D-C35E-F8BB40BEF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DCEC9-05BD-0701-86DC-6A022FBCF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816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33F26-8586-7740-A988-2509FEA56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C7281-E5C9-DCF3-6ECE-BDB05442F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219154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DashVTI</vt:lpstr>
      <vt:lpstr>DAN BALAN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56</cp:revision>
  <dcterms:created xsi:type="dcterms:W3CDTF">2026-02-11T13:19:56Z</dcterms:created>
  <dcterms:modified xsi:type="dcterms:W3CDTF">2026-02-11T14:45:12Z</dcterms:modified>
</cp:coreProperties>
</file>