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purl.oclc.org/ooxml/drawingml/main" xmlns:r="http://purl.oclc.org/ooxml/officeDocument/relationships" xmlns:p1510="http://schemas.microsoft.com/office/powerpoint/2015/10/main">
  <p1510:revLst>
    <p1510:client id="{82952410-30E8-42E9-A3C8-8D4E17735E71}" v="45" dt="2023-06-08T21:35:39.709"/>
  </p1510:revLst>
</p1510:revInfo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 horzBarState="maximized">
    <p:restoredLeft sz="14.994%" autoAdjust="0"/>
    <p:restoredTop sz="94.66%"/>
  </p:normalViewPr>
  <p:slideViewPr>
    <p:cSldViewPr snapToGrid="0">
      <p:cViewPr varScale="1">
        <p:scale>
          <a:sx n="83" d="100"/>
          <a:sy n="83" d="100"/>
        </p:scale>
        <p:origin x="8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purl.oclc.org/ooxml/officeDocument/relationships/slide" Target="slides/slide2.xml"/><Relationship Id="rId7" Type="http://purl.oclc.org/ooxml/officeDocument/relationships/tableStyles" Target="tableStyles.xml"/><Relationship Id="rId2" Type="http://purl.oclc.org/ooxml/officeDocument/relationships/slide" Target="slides/slide1.xml"/><Relationship Id="rId1" Type="http://purl.oclc.org/ooxml/officeDocument/relationships/slideMaster" Target="slideMasters/slideMaster1.xml"/><Relationship Id="rId6" Type="http://purl.oclc.org/ooxml/officeDocument/relationships/theme" Target="theme/theme1.xml"/><Relationship Id="rId5" Type="http://purl.oclc.org/ooxml/officeDocument/relationships/viewProps" Target="viewProps.xml"/><Relationship Id="rId4" Type="http://purl.oclc.org/ooxml/officeDocument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purl.oclc.org/ooxml/drawingml/main" xmlns:r="http://purl.oclc.org/ooxml/officeDocument/relationships" xmlns:ac="http://schemas.microsoft.com/office/drawing/2013/main/command" xmlns:pc="http://schemas.microsoft.com/office/powerpoint/2013/main/command">
  <pc:docChgLst>
    <pc:chgData name="Andrea Rotaru" userId="880b4f061640d1af" providerId="LiveId" clId="{82952410-30E8-42E9-A3C8-8D4E17735E71}"/>
    <pc:docChg chg="undo custSel addSld delSld modSld">
      <pc:chgData name="Andrea Rotaru" userId="880b4f061640d1af" providerId="LiveId" clId="{82952410-30E8-42E9-A3C8-8D4E17735E71}" dt="2023-06-08T21:46:01.760" v="3751" actId="20577"/>
      <pc:docMkLst>
        <pc:docMk/>
      </pc:docMkLst>
      <pc:sldChg chg="addSp modSp mod setBg setClrOvrMap">
        <pc:chgData name="Andrea Rotaru" userId="880b4f061640d1af" providerId="LiveId" clId="{82952410-30E8-42E9-A3C8-8D4E17735E71}" dt="2023-06-08T21:46:01.760" v="3751" actId="20577"/>
        <pc:sldMkLst>
          <pc:docMk/>
          <pc:sldMk cId="432177220" sldId="256"/>
        </pc:sldMkLst>
        <pc:spChg chg="mod">
          <ac:chgData name="Andrea Rotaru" userId="880b4f061640d1af" providerId="LiveId" clId="{82952410-30E8-42E9-A3C8-8D4E17735E71}" dt="2023-06-08T21:46:01.760" v="3751" actId="20577"/>
          <ac:spMkLst>
            <pc:docMk/>
            <pc:sldMk cId="432177220" sldId="256"/>
            <ac:spMk id="2" creationId="{59A6B338-8403-BE51-5C3E-C771592BF59D}"/>
          </ac:spMkLst>
        </pc:spChg>
        <pc:spChg chg="mod">
          <ac:chgData name="Andrea Rotaru" userId="880b4f061640d1af" providerId="LiveId" clId="{82952410-30E8-42E9-A3C8-8D4E17735E71}" dt="2023-06-08T20:49:38.045" v="2445" actId="14100"/>
          <ac:spMkLst>
            <pc:docMk/>
            <pc:sldMk cId="432177220" sldId="256"/>
            <ac:spMk id="3" creationId="{88FF0CD9-EF1D-A429-5CCD-2EA444049E35}"/>
          </ac:spMkLst>
        </pc:spChg>
        <pc:spChg chg="add">
          <ac:chgData name="Andrea Rotaru" userId="880b4f061640d1af" providerId="LiveId" clId="{82952410-30E8-42E9-A3C8-8D4E17735E71}" dt="2023-06-08T20:46:37.610" v="2411" actId="26606"/>
          <ac:spMkLst>
            <pc:docMk/>
            <pc:sldMk cId="432177220" sldId="256"/>
            <ac:spMk id="9" creationId="{0671A8AE-40A1-4631-A6B8-581AFF065482}"/>
          </ac:spMkLst>
        </pc:spChg>
        <pc:spChg chg="add">
          <ac:chgData name="Andrea Rotaru" userId="880b4f061640d1af" providerId="LiveId" clId="{82952410-30E8-42E9-A3C8-8D4E17735E71}" dt="2023-06-08T20:46:37.610" v="2411" actId="26606"/>
          <ac:spMkLst>
            <pc:docMk/>
            <pc:sldMk cId="432177220" sldId="256"/>
            <ac:spMk id="11" creationId="{AB58EF07-17C2-48CF-ABB0-EEF1F17CB8F0}"/>
          </ac:spMkLst>
        </pc:spChg>
        <pc:spChg chg="add">
          <ac:chgData name="Andrea Rotaru" userId="880b4f061640d1af" providerId="LiveId" clId="{82952410-30E8-42E9-A3C8-8D4E17735E71}" dt="2023-06-08T20:46:37.610" v="2411" actId="26606"/>
          <ac:spMkLst>
            <pc:docMk/>
            <pc:sldMk cId="432177220" sldId="256"/>
            <ac:spMk id="13" creationId="{AF2F604E-43BE-4DC3-B983-E071523364F8}"/>
          </ac:spMkLst>
        </pc:spChg>
        <pc:spChg chg="add">
          <ac:chgData name="Andrea Rotaru" userId="880b4f061640d1af" providerId="LiveId" clId="{82952410-30E8-42E9-A3C8-8D4E17735E71}" dt="2023-06-08T20:46:37.610" v="2411" actId="26606"/>
          <ac:spMkLst>
            <pc:docMk/>
            <pc:sldMk cId="432177220" sldId="256"/>
            <ac:spMk id="15" creationId="{08C9B587-E65E-4B52-B37C-ABEBB6E87928}"/>
          </ac:spMkLst>
        </pc:spChg>
        <pc:picChg chg="add mod">
          <ac:chgData name="Andrea Rotaru" userId="880b4f061640d1af" providerId="LiveId" clId="{82952410-30E8-42E9-A3C8-8D4E17735E71}" dt="2023-06-08T20:48:35.644" v="2435" actId="1076"/>
          <ac:picMkLst>
            <pc:docMk/>
            <pc:sldMk cId="432177220" sldId="256"/>
            <ac:picMk id="5" creationId="{ED70FA86-23BA-2871-0BB5-CEC1581133C0}"/>
          </ac:picMkLst>
        </pc:picChg>
      </pc:sldChg>
      <pc:sldChg chg="addSp modSp del mod">
        <pc:chgData name="Andrea Rotaru" userId="880b4f061640d1af" providerId="LiveId" clId="{82952410-30E8-42E9-A3C8-8D4E17735E71}" dt="2023-06-08T17:42:12.108" v="226" actId="47"/>
        <pc:sldMkLst>
          <pc:docMk/>
          <pc:sldMk cId="2699059537" sldId="257"/>
        </pc:sldMkLst>
        <pc:spChg chg="add mod">
          <ac:chgData name="Andrea Rotaru" userId="880b4f061640d1af" providerId="LiveId" clId="{82952410-30E8-42E9-A3C8-8D4E17735E71}" dt="2023-06-08T16:59:04.210" v="46" actId="14861"/>
          <ac:spMkLst>
            <pc:docMk/>
            <pc:sldMk cId="2699059537" sldId="257"/>
            <ac:spMk id="6" creationId="{A7E4CE0D-A6F1-4787-3C10-7C311C329B69}"/>
          </ac:spMkLst>
        </pc:spChg>
        <pc:spChg chg="add mod">
          <ac:chgData name="Andrea Rotaru" userId="880b4f061640d1af" providerId="LiveId" clId="{82952410-30E8-42E9-A3C8-8D4E17735E71}" dt="2023-06-08T17:12:46.853" v="68" actId="207"/>
          <ac:spMkLst>
            <pc:docMk/>
            <pc:sldMk cId="2699059537" sldId="257"/>
            <ac:spMk id="7" creationId="{E1B4DB69-FD1D-55B7-74BE-DCC932BD25B2}"/>
          </ac:spMkLst>
        </pc:spChg>
        <pc:spChg chg="add mod">
          <ac:chgData name="Andrea Rotaru" userId="880b4f061640d1af" providerId="LiveId" clId="{82952410-30E8-42E9-A3C8-8D4E17735E71}" dt="2023-06-08T17:13:11.956" v="72" actId="14100"/>
          <ac:spMkLst>
            <pc:docMk/>
            <pc:sldMk cId="2699059537" sldId="257"/>
            <ac:spMk id="9" creationId="{33F8EA13-07CF-B756-C9E1-A03774B820D2}"/>
          </ac:spMkLst>
        </pc:spChg>
        <pc:spChg chg="add mod">
          <ac:chgData name="Andrea Rotaru" userId="880b4f061640d1af" providerId="LiveId" clId="{82952410-30E8-42E9-A3C8-8D4E17735E71}" dt="2023-06-08T17:32:58.895" v="99" actId="688"/>
          <ac:spMkLst>
            <pc:docMk/>
            <pc:sldMk cId="2699059537" sldId="257"/>
            <ac:spMk id="11" creationId="{CDEC41A3-F6D9-3A87-08F2-C1D45AFB6686}"/>
          </ac:spMkLst>
        </pc:spChg>
        <pc:spChg chg="add mod">
          <ac:chgData name="Andrea Rotaru" userId="880b4f061640d1af" providerId="LiveId" clId="{82952410-30E8-42E9-A3C8-8D4E17735E71}" dt="2023-06-08T17:40:10.169" v="217" actId="14100"/>
          <ac:spMkLst>
            <pc:docMk/>
            <pc:sldMk cId="2699059537" sldId="257"/>
            <ac:spMk id="12" creationId="{6E6A73F1-2EA8-40F7-BA78-D42E79144942}"/>
          </ac:spMkLst>
        </pc:spChg>
        <pc:picChg chg="mod">
          <ac:chgData name="Andrea Rotaru" userId="880b4f061640d1af" providerId="LiveId" clId="{82952410-30E8-42E9-A3C8-8D4E17735E71}" dt="2023-06-08T17:33:15.234" v="101" actId="1076"/>
          <ac:picMkLst>
            <pc:docMk/>
            <pc:sldMk cId="2699059537" sldId="257"/>
            <ac:picMk id="5" creationId="{E4A3E056-8773-DC16-1518-0602EE081D49}"/>
          </ac:picMkLst>
        </pc:picChg>
      </pc:sldChg>
      <pc:sldChg chg="addSp delSp modSp new mod">
        <pc:chgData name="Andrea Rotaru" userId="880b4f061640d1af" providerId="LiveId" clId="{82952410-30E8-42E9-A3C8-8D4E17735E71}" dt="2023-06-08T21:42:34.559" v="3742" actId="1076"/>
        <pc:sldMkLst>
          <pc:docMk/>
          <pc:sldMk cId="2150720596" sldId="258"/>
        </pc:sldMkLst>
        <pc:spChg chg="add mod">
          <ac:chgData name="Andrea Rotaru" userId="880b4f061640d1af" providerId="LiveId" clId="{82952410-30E8-42E9-A3C8-8D4E17735E71}" dt="2023-06-08T21:36:15.565" v="3652" actId="1076"/>
          <ac:spMkLst>
            <pc:docMk/>
            <pc:sldMk cId="2150720596" sldId="258"/>
            <ac:spMk id="2" creationId="{DA6C52D1-F355-5910-7047-AC0CCE33EB8D}"/>
          </ac:spMkLst>
        </pc:spChg>
        <pc:spChg chg="add mod">
          <ac:chgData name="Andrea Rotaru" userId="880b4f061640d1af" providerId="LiveId" clId="{82952410-30E8-42E9-A3C8-8D4E17735E71}" dt="2023-06-08T21:28:19.375" v="3572" actId="255"/>
          <ac:spMkLst>
            <pc:docMk/>
            <pc:sldMk cId="2150720596" sldId="258"/>
            <ac:spMk id="4" creationId="{5E552F07-2014-EF1C-D0ED-B24AB68BD8BD}"/>
          </ac:spMkLst>
        </pc:spChg>
        <pc:spChg chg="add mod">
          <ac:chgData name="Andrea Rotaru" userId="880b4f061640d1af" providerId="LiveId" clId="{82952410-30E8-42E9-A3C8-8D4E17735E71}" dt="2023-06-08T17:43:41.645" v="236" actId="20577"/>
          <ac:spMkLst>
            <pc:docMk/>
            <pc:sldMk cId="2150720596" sldId="258"/>
            <ac:spMk id="5" creationId="{A40FDAD0-6335-73F3-C054-744A0DB7AA48}"/>
          </ac:spMkLst>
        </pc:spChg>
        <pc:spChg chg="add mod">
          <ac:chgData name="Andrea Rotaru" userId="880b4f061640d1af" providerId="LiveId" clId="{82952410-30E8-42E9-A3C8-8D4E17735E71}" dt="2023-06-08T21:28:23.396" v="3573" actId="1076"/>
          <ac:spMkLst>
            <pc:docMk/>
            <pc:sldMk cId="2150720596" sldId="258"/>
            <ac:spMk id="6" creationId="{43FE53FD-2D3E-A80F-ECC8-E66F7C179C6C}"/>
          </ac:spMkLst>
        </pc:spChg>
        <pc:spChg chg="add mod">
          <ac:chgData name="Andrea Rotaru" userId="880b4f061640d1af" providerId="LiveId" clId="{82952410-30E8-42E9-A3C8-8D4E17735E71}" dt="2023-06-08T21:28:47.342" v="3577" actId="1076"/>
          <ac:spMkLst>
            <pc:docMk/>
            <pc:sldMk cId="2150720596" sldId="258"/>
            <ac:spMk id="7" creationId="{3138B592-7B76-E483-8318-C81189F7A700}"/>
          </ac:spMkLst>
        </pc:spChg>
        <pc:spChg chg="add mod">
          <ac:chgData name="Andrea Rotaru" userId="880b4f061640d1af" providerId="LiveId" clId="{82952410-30E8-42E9-A3C8-8D4E17735E71}" dt="2023-06-08T21:35:56.910" v="3649" actId="1076"/>
          <ac:spMkLst>
            <pc:docMk/>
            <pc:sldMk cId="2150720596" sldId="258"/>
            <ac:spMk id="8" creationId="{31D4A22D-5B32-D5A8-F0FF-177D80077E6D}"/>
          </ac:spMkLst>
        </pc:spChg>
        <pc:spChg chg="add mod">
          <ac:chgData name="Andrea Rotaru" userId="880b4f061640d1af" providerId="LiveId" clId="{82952410-30E8-42E9-A3C8-8D4E17735E71}" dt="2023-06-08T21:39:48.807" v="3737" actId="1076"/>
          <ac:spMkLst>
            <pc:docMk/>
            <pc:sldMk cId="2150720596" sldId="258"/>
            <ac:spMk id="9" creationId="{258AA5E7-CEAB-3ACA-B4ED-572F9DD00734}"/>
          </ac:spMkLst>
        </pc:spChg>
        <pc:spChg chg="add del mod">
          <ac:chgData name="Andrea Rotaru" userId="880b4f061640d1af" providerId="LiveId" clId="{82952410-30E8-42E9-A3C8-8D4E17735E71}" dt="2023-06-08T21:09:10.242" v="3098" actId="478"/>
          <ac:spMkLst>
            <pc:docMk/>
            <pc:sldMk cId="2150720596" sldId="258"/>
            <ac:spMk id="9" creationId="{FE8DEE1D-1480-F87D-BF11-4DC4B57F0205}"/>
          </ac:spMkLst>
        </pc:spChg>
        <pc:spChg chg="add mod">
          <ac:chgData name="Andrea Rotaru" userId="880b4f061640d1af" providerId="LiveId" clId="{82952410-30E8-42E9-A3C8-8D4E17735E71}" dt="2023-06-08T18:01:10.914" v="465" actId="20577"/>
          <ac:spMkLst>
            <pc:docMk/>
            <pc:sldMk cId="2150720596" sldId="258"/>
            <ac:spMk id="10" creationId="{38473192-2A7E-9CCE-2966-5477842F1645}"/>
          </ac:spMkLst>
        </pc:spChg>
        <pc:spChg chg="add del">
          <ac:chgData name="Andrea Rotaru" userId="880b4f061640d1af" providerId="LiveId" clId="{82952410-30E8-42E9-A3C8-8D4E17735E71}" dt="2023-06-08T18:47:52.810" v="1054" actId="478"/>
          <ac:spMkLst>
            <pc:docMk/>
            <pc:sldMk cId="2150720596" sldId="258"/>
            <ac:spMk id="11" creationId="{061A8AFA-E09D-D328-48B7-8E215DEFAF46}"/>
          </ac:spMkLst>
        </pc:spChg>
        <pc:spChg chg="add mod">
          <ac:chgData name="Andrea Rotaru" userId="880b4f061640d1af" providerId="LiveId" clId="{82952410-30E8-42E9-A3C8-8D4E17735E71}" dt="2023-06-08T21:40:47.629" v="3741" actId="207"/>
          <ac:spMkLst>
            <pc:docMk/>
            <pc:sldMk cId="2150720596" sldId="258"/>
            <ac:spMk id="11" creationId="{2D69AB38-C61A-2F59-518F-C4D0C7AA07C0}"/>
          </ac:spMkLst>
        </pc:spChg>
        <pc:spChg chg="add del">
          <ac:chgData name="Andrea Rotaru" userId="880b4f061640d1af" providerId="LiveId" clId="{82952410-30E8-42E9-A3C8-8D4E17735E71}" dt="2023-06-08T21:26:54.095" v="3561" actId="478"/>
          <ac:spMkLst>
            <pc:docMk/>
            <pc:sldMk cId="2150720596" sldId="258"/>
            <ac:spMk id="11" creationId="{B6A03F5D-1FE6-8717-DBC6-6896B56CC1C8}"/>
          </ac:spMkLst>
        </pc:spChg>
        <pc:spChg chg="add del mod">
          <ac:chgData name="Andrea Rotaru" userId="880b4f061640d1af" providerId="LiveId" clId="{82952410-30E8-42E9-A3C8-8D4E17735E71}" dt="2023-06-08T21:09:24.801" v="3103" actId="478"/>
          <ac:spMkLst>
            <pc:docMk/>
            <pc:sldMk cId="2150720596" sldId="258"/>
            <ac:spMk id="12" creationId="{21B1B4C3-B49F-346B-16AA-960FDE0F4616}"/>
          </ac:spMkLst>
        </pc:spChg>
        <pc:spChg chg="add mod">
          <ac:chgData name="Andrea Rotaru" userId="880b4f061640d1af" providerId="LiveId" clId="{82952410-30E8-42E9-A3C8-8D4E17735E71}" dt="2023-06-08T21:36:04.156" v="3650" actId="1076"/>
          <ac:spMkLst>
            <pc:docMk/>
            <pc:sldMk cId="2150720596" sldId="258"/>
            <ac:spMk id="13" creationId="{0E0012A6-B75B-925A-9B0A-44D98CFF2D66}"/>
          </ac:spMkLst>
        </pc:spChg>
        <pc:spChg chg="add mod">
          <ac:chgData name="Andrea Rotaru" userId="880b4f061640d1af" providerId="LiveId" clId="{82952410-30E8-42E9-A3C8-8D4E17735E71}" dt="2023-06-08T21:34:22.619" v="3630" actId="1076"/>
          <ac:spMkLst>
            <pc:docMk/>
            <pc:sldMk cId="2150720596" sldId="258"/>
            <ac:spMk id="14" creationId="{4FFC49B4-6980-B8A3-D45B-F97E0EFDC1D7}"/>
          </ac:spMkLst>
        </pc:spChg>
        <pc:spChg chg="add mod">
          <ac:chgData name="Andrea Rotaru" userId="880b4f061640d1af" providerId="LiveId" clId="{82952410-30E8-42E9-A3C8-8D4E17735E71}" dt="2023-06-08T21:42:34.559" v="3742" actId="1076"/>
          <ac:spMkLst>
            <pc:docMk/>
            <pc:sldMk cId="2150720596" sldId="258"/>
            <ac:spMk id="16" creationId="{73584DF9-877E-CC3F-14B7-E947BF9B7D3A}"/>
          </ac:spMkLst>
        </pc:spChg>
        <pc:spChg chg="add mod">
          <ac:chgData name="Andrea Rotaru" userId="880b4f061640d1af" providerId="LiveId" clId="{82952410-30E8-42E9-A3C8-8D4E17735E71}" dt="2023-06-08T21:34:09.097" v="3628" actId="1076"/>
          <ac:spMkLst>
            <pc:docMk/>
            <pc:sldMk cId="2150720596" sldId="258"/>
            <ac:spMk id="17" creationId="{7AD9FB75-64F9-101E-7D4B-0503E403539B}"/>
          </ac:spMkLst>
        </pc:spChg>
        <pc:spChg chg="add del mod">
          <ac:chgData name="Andrea Rotaru" userId="880b4f061640d1af" providerId="LiveId" clId="{82952410-30E8-42E9-A3C8-8D4E17735E71}" dt="2023-06-08T21:09:18.044" v="3101" actId="478"/>
          <ac:spMkLst>
            <pc:docMk/>
            <pc:sldMk cId="2150720596" sldId="258"/>
            <ac:spMk id="18" creationId="{19F114DD-317E-888E-2266-B3B53F9D3D4A}"/>
          </ac:spMkLst>
        </pc:spChg>
        <pc:spChg chg="add del mod">
          <ac:chgData name="Andrea Rotaru" userId="880b4f061640d1af" providerId="LiveId" clId="{82952410-30E8-42E9-A3C8-8D4E17735E71}" dt="2023-06-08T21:09:21.645" v="3102" actId="478"/>
          <ac:spMkLst>
            <pc:docMk/>
            <pc:sldMk cId="2150720596" sldId="258"/>
            <ac:spMk id="19" creationId="{373553DC-DB1B-72AE-BADA-A144D07DB54B}"/>
          </ac:spMkLst>
        </pc:spChg>
        <pc:spChg chg="add mod">
          <ac:chgData name="Andrea Rotaru" userId="880b4f061640d1af" providerId="LiveId" clId="{82952410-30E8-42E9-A3C8-8D4E17735E71}" dt="2023-06-08T21:36:09.868" v="3651" actId="1076"/>
          <ac:spMkLst>
            <pc:docMk/>
            <pc:sldMk cId="2150720596" sldId="258"/>
            <ac:spMk id="20" creationId="{A4B3755E-4B29-EADD-1BE3-685DD4F884E6}"/>
          </ac:spMkLst>
        </pc:spChg>
        <pc:spChg chg="add del">
          <ac:chgData name="Andrea Rotaru" userId="880b4f061640d1af" providerId="LiveId" clId="{82952410-30E8-42E9-A3C8-8D4E17735E71}" dt="2023-06-08T19:17:32.670" v="1836" actId="478"/>
          <ac:spMkLst>
            <pc:docMk/>
            <pc:sldMk cId="2150720596" sldId="258"/>
            <ac:spMk id="21" creationId="{2C3CE8E7-7410-32BD-6E16-558F2403D5F8}"/>
          </ac:spMkLst>
        </pc:spChg>
        <pc:spChg chg="add mod">
          <ac:chgData name="Andrea Rotaru" userId="880b4f061640d1af" providerId="LiveId" clId="{82952410-30E8-42E9-A3C8-8D4E17735E71}" dt="2023-06-08T21:34:14.928" v="3629" actId="1076"/>
          <ac:spMkLst>
            <pc:docMk/>
            <pc:sldMk cId="2150720596" sldId="258"/>
            <ac:spMk id="22" creationId="{003EB11E-BE10-7510-D89D-161872EA4666}"/>
          </ac:spMkLst>
        </pc:spChg>
        <pc:spChg chg="add mod">
          <ac:chgData name="Andrea Rotaru" userId="880b4f061640d1af" providerId="LiveId" clId="{82952410-30E8-42E9-A3C8-8D4E17735E71}" dt="2023-06-08T20:55:39.261" v="2476" actId="1076"/>
          <ac:spMkLst>
            <pc:docMk/>
            <pc:sldMk cId="2150720596" sldId="258"/>
            <ac:spMk id="25" creationId="{660DA18D-7C84-7E8E-2E51-B29D681B643D}"/>
          </ac:spMkLst>
        </pc:spChg>
        <pc:spChg chg="add mod">
          <ac:chgData name="Andrea Rotaru" userId="880b4f061640d1af" providerId="LiveId" clId="{82952410-30E8-42E9-A3C8-8D4E17735E71}" dt="2023-06-08T19:17:26.362" v="1835" actId="20577"/>
          <ac:spMkLst>
            <pc:docMk/>
            <pc:sldMk cId="2150720596" sldId="258"/>
            <ac:spMk id="26" creationId="{2AE96D71-38A3-0653-E94C-781D83AE1DD2}"/>
          </ac:spMkLst>
        </pc:spChg>
        <pc:spChg chg="add mod">
          <ac:chgData name="Andrea Rotaru" userId="880b4f061640d1af" providerId="LiveId" clId="{82952410-30E8-42E9-A3C8-8D4E17735E71}" dt="2023-06-08T19:24:51.506" v="1892" actId="1076"/>
          <ac:spMkLst>
            <pc:docMk/>
            <pc:sldMk cId="2150720596" sldId="258"/>
            <ac:spMk id="27" creationId="{239A6344-6A5B-C790-140A-8CD5E97F86B2}"/>
          </ac:spMkLst>
        </pc:spChg>
        <pc:spChg chg="add mod">
          <ac:chgData name="Andrea Rotaru" userId="880b4f061640d1af" providerId="LiveId" clId="{82952410-30E8-42E9-A3C8-8D4E17735E71}" dt="2023-06-08T19:24:56.012" v="1893" actId="1076"/>
          <ac:spMkLst>
            <pc:docMk/>
            <pc:sldMk cId="2150720596" sldId="258"/>
            <ac:spMk id="28" creationId="{58CD4324-97A2-D4F3-6903-E39A3664ECA6}"/>
          </ac:spMkLst>
        </pc:spChg>
        <pc:spChg chg="add mod">
          <ac:chgData name="Andrea Rotaru" userId="880b4f061640d1af" providerId="LiveId" clId="{82952410-30E8-42E9-A3C8-8D4E17735E71}" dt="2023-06-08T19:25:35.708" v="1898" actId="14100"/>
          <ac:spMkLst>
            <pc:docMk/>
            <pc:sldMk cId="2150720596" sldId="258"/>
            <ac:spMk id="29" creationId="{DEA19238-7494-96FE-CC43-D34C19F7B7A1}"/>
          </ac:spMkLst>
        </pc:spChg>
        <pc:spChg chg="add mod">
          <ac:chgData name="Andrea Rotaru" userId="880b4f061640d1af" providerId="LiveId" clId="{82952410-30E8-42E9-A3C8-8D4E17735E71}" dt="2023-06-08T19:25:13.959" v="1896" actId="1076"/>
          <ac:spMkLst>
            <pc:docMk/>
            <pc:sldMk cId="2150720596" sldId="258"/>
            <ac:spMk id="30" creationId="{D29AD14D-3E76-9EEC-ABB1-87DBD90E3B65}"/>
          </ac:spMkLst>
        </pc:spChg>
        <pc:spChg chg="add del mod">
          <ac:chgData name="Andrea Rotaru" userId="880b4f061640d1af" providerId="LiveId" clId="{82952410-30E8-42E9-A3C8-8D4E17735E71}" dt="2023-06-08T20:50:58.666" v="2447" actId="478"/>
          <ac:spMkLst>
            <pc:docMk/>
            <pc:sldMk cId="2150720596" sldId="258"/>
            <ac:spMk id="35" creationId="{404B4999-BE7E-3BE6-331E-BE49F3A23DC6}"/>
          </ac:spMkLst>
        </pc:spChg>
        <pc:spChg chg="add del mod">
          <ac:chgData name="Andrea Rotaru" userId="880b4f061640d1af" providerId="LiveId" clId="{82952410-30E8-42E9-A3C8-8D4E17735E71}" dt="2023-06-08T20:39:08.849" v="2370" actId="478"/>
          <ac:spMkLst>
            <pc:docMk/>
            <pc:sldMk cId="2150720596" sldId="258"/>
            <ac:spMk id="44" creationId="{66FE2E79-57CE-15A9-8281-89A1F7B5B794}"/>
          </ac:spMkLst>
        </pc:spChg>
        <pc:spChg chg="add del">
          <ac:chgData name="Andrea Rotaru" userId="880b4f061640d1af" providerId="LiveId" clId="{82952410-30E8-42E9-A3C8-8D4E17735E71}" dt="2023-06-08T20:34:41.612" v="2333" actId="478"/>
          <ac:spMkLst>
            <pc:docMk/>
            <pc:sldMk cId="2150720596" sldId="258"/>
            <ac:spMk id="45" creationId="{12003F43-DC7A-ECB3-90B4-1C496F45E35F}"/>
          </ac:spMkLst>
        </pc:spChg>
        <pc:spChg chg="add del mod">
          <ac:chgData name="Andrea Rotaru" userId="880b4f061640d1af" providerId="LiveId" clId="{82952410-30E8-42E9-A3C8-8D4E17735E71}" dt="2023-06-08T20:41:09.568" v="2382" actId="478"/>
          <ac:spMkLst>
            <pc:docMk/>
            <pc:sldMk cId="2150720596" sldId="258"/>
            <ac:spMk id="46" creationId="{E886B587-15EB-79F6-E2F0-44AC7D67F421}"/>
          </ac:spMkLst>
        </pc:spChg>
        <pc:spChg chg="add mod">
          <ac:chgData name="Andrea Rotaru" userId="880b4f061640d1af" providerId="LiveId" clId="{82952410-30E8-42E9-A3C8-8D4E17735E71}" dt="2023-06-08T20:44:22.473" v="2410" actId="14861"/>
          <ac:spMkLst>
            <pc:docMk/>
            <pc:sldMk cId="2150720596" sldId="258"/>
            <ac:spMk id="49" creationId="{1F7E640A-069F-0CB0-57A5-106C3BB52246}"/>
          </ac:spMkLst>
        </pc:spChg>
        <pc:spChg chg="add mod">
          <ac:chgData name="Andrea Rotaru" userId="880b4f061640d1af" providerId="LiveId" clId="{82952410-30E8-42E9-A3C8-8D4E17735E71}" dt="2023-06-08T21:28:03.470" v="3571" actId="255"/>
          <ac:spMkLst>
            <pc:docMk/>
            <pc:sldMk cId="2150720596" sldId="258"/>
            <ac:spMk id="50" creationId="{831E2440-FE30-358E-4906-3663342D6BB6}"/>
          </ac:spMkLst>
        </pc:spChg>
        <pc:spChg chg="add del">
          <ac:chgData name="Andrea Rotaru" userId="880b4f061640d1af" providerId="LiveId" clId="{82952410-30E8-42E9-A3C8-8D4E17735E71}" dt="2023-06-08T20:54:52.008" v="2472" actId="478"/>
          <ac:spMkLst>
            <pc:docMk/>
            <pc:sldMk cId="2150720596" sldId="258"/>
            <ac:spMk id="51" creationId="{181EED5C-E53A-20D2-D664-87A33C9AD908}"/>
          </ac:spMkLst>
        </pc:spChg>
        <pc:picChg chg="add mod">
          <ac:chgData name="Andrea Rotaru" userId="880b4f061640d1af" providerId="LiveId" clId="{82952410-30E8-42E9-A3C8-8D4E17735E71}" dt="2023-06-08T20:55:11.239" v="2475" actId="1076"/>
          <ac:picMkLst>
            <pc:docMk/>
            <pc:sldMk cId="2150720596" sldId="258"/>
            <ac:picMk id="3" creationId="{36232047-75ED-713D-E42C-CD60D2B236FB}"/>
          </ac:picMkLst>
        </pc:picChg>
        <pc:picChg chg="add del mod">
          <ac:chgData name="Andrea Rotaru" userId="880b4f061640d1af" providerId="LiveId" clId="{82952410-30E8-42E9-A3C8-8D4E17735E71}" dt="2023-06-08T19:01:05.277" v="1270" actId="478"/>
          <ac:picMkLst>
            <pc:docMk/>
            <pc:sldMk cId="2150720596" sldId="258"/>
            <ac:picMk id="24" creationId="{8F99CDA1-4A90-04CC-0EAF-B2937F9E6F06}"/>
          </ac:picMkLst>
        </pc:picChg>
        <pc:picChg chg="add del mod">
          <ac:chgData name="Andrea Rotaru" userId="880b4f061640d1af" providerId="LiveId" clId="{82952410-30E8-42E9-A3C8-8D4E17735E71}" dt="2023-06-08T20:06:35.989" v="1929" actId="478"/>
          <ac:picMkLst>
            <pc:docMk/>
            <pc:sldMk cId="2150720596" sldId="258"/>
            <ac:picMk id="32" creationId="{C8799358-60D3-E716-2F87-05E56380DCEB}"/>
          </ac:picMkLst>
        </pc:picChg>
        <pc:picChg chg="add mod">
          <ac:chgData name="Andrea Rotaru" userId="880b4f061640d1af" providerId="LiveId" clId="{82952410-30E8-42E9-A3C8-8D4E17735E71}" dt="2023-06-08T21:09:14.101" v="3100" actId="1076"/>
          <ac:picMkLst>
            <pc:docMk/>
            <pc:sldMk cId="2150720596" sldId="258"/>
            <ac:picMk id="34" creationId="{107C266B-7EE0-6ECC-EAFE-10E57A3B81BA}"/>
          </ac:picMkLst>
        </pc:picChg>
        <pc:picChg chg="add del mod">
          <ac:chgData name="Andrea Rotaru" userId="880b4f061640d1af" providerId="LiveId" clId="{82952410-30E8-42E9-A3C8-8D4E17735E71}" dt="2023-06-08T20:51:07.615" v="2450" actId="478"/>
          <ac:picMkLst>
            <pc:docMk/>
            <pc:sldMk cId="2150720596" sldId="258"/>
            <ac:picMk id="37" creationId="{E4A2EA86-0CA3-4C85-D662-6608405D792A}"/>
          </ac:picMkLst>
        </pc:picChg>
        <pc:picChg chg="add del mod">
          <ac:chgData name="Andrea Rotaru" userId="880b4f061640d1af" providerId="LiveId" clId="{82952410-30E8-42E9-A3C8-8D4E17735E71}" dt="2023-06-08T20:51:05.172" v="2449" actId="478"/>
          <ac:picMkLst>
            <pc:docMk/>
            <pc:sldMk cId="2150720596" sldId="258"/>
            <ac:picMk id="39" creationId="{86804155-CC89-14FA-98E6-D0817A96B913}"/>
          </ac:picMkLst>
        </pc:picChg>
        <pc:picChg chg="add del mod">
          <ac:chgData name="Andrea Rotaru" userId="880b4f061640d1af" providerId="LiveId" clId="{82952410-30E8-42E9-A3C8-8D4E17735E71}" dt="2023-06-08T20:51:01.356" v="2448" actId="478"/>
          <ac:picMkLst>
            <pc:docMk/>
            <pc:sldMk cId="2150720596" sldId="258"/>
            <ac:picMk id="41" creationId="{28E60CD3-34EB-100C-16DF-F2BA040BC442}"/>
          </ac:picMkLst>
        </pc:picChg>
        <pc:picChg chg="add del mod">
          <ac:chgData name="Andrea Rotaru" userId="880b4f061640d1af" providerId="LiveId" clId="{82952410-30E8-42E9-A3C8-8D4E17735E71}" dt="2023-06-08T20:38:19.250" v="2361" actId="478"/>
          <ac:picMkLst>
            <pc:docMk/>
            <pc:sldMk cId="2150720596" sldId="258"/>
            <ac:picMk id="43" creationId="{9B3C5CE4-04EE-6B2F-684F-F049EBE0BDE5}"/>
          </ac:picMkLst>
        </pc:picChg>
        <pc:picChg chg="add mod">
          <ac:chgData name="Andrea Rotaru" userId="880b4f061640d1af" providerId="LiveId" clId="{82952410-30E8-42E9-A3C8-8D4E17735E71}" dt="2023-06-08T20:44:05.661" v="2408" actId="1076"/>
          <ac:picMkLst>
            <pc:docMk/>
            <pc:sldMk cId="2150720596" sldId="258"/>
            <ac:picMk id="48" creationId="{C9112998-165C-DE50-696D-7BE4D5DE143C}"/>
          </ac:picMkLst>
        </pc:picChg>
        <pc:cxnChg chg="add del mod">
          <ac:chgData name="Andrea Rotaru" userId="880b4f061640d1af" providerId="LiveId" clId="{82952410-30E8-42E9-A3C8-8D4E17735E71}" dt="2023-06-08T18:19:42.792" v="812" actId="478"/>
          <ac:cxnSpMkLst>
            <pc:docMk/>
            <pc:sldMk cId="2150720596" sldId="258"/>
            <ac:cxnSpMk id="15" creationId="{A0C10735-289B-11CC-ABF0-24FB8BCC4BBA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A9A98-7AEB-99F6-4E20-C8D83DB6F7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BCB7AE-01A8-11DC-0183-4C49F296B5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6C0FA-438C-E832-4109-68EDFB7CA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7C4E7-4B9C-D16E-87F5-B74D14C9B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11610-B4AB-EE12-8F7F-06673DCDE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127104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37A07-6C66-E759-34EA-F0CE2F908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A355D-9D0A-B9C5-EF76-B07BEF618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F8E2A-257D-1F81-7B9E-4867DE213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07C6F-A545-CD1F-307B-CEBD246BC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BB7AD-8864-69B3-F4B5-07C7B838A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315929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78F1E-0EE7-BEEA-0841-A27B9C54B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845B7-A201-6777-E13B-D3B8C7BC11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%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%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%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C11416-0412-807F-F436-AA4BDA626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8E719-A431-23C8-2C5C-50796DE8A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81CB1-7E79-3C37-4C04-B42B44250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606377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A5CAD-1136-FB84-9149-3045FF597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F42BC-BBEC-4BD9-D213-027B5889C5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0DB34-E001-7BBA-1ABB-538F7B1DFD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33966A-816A-C011-CEA8-69705DB02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70EEA0-A570-9690-9410-81C1AA69F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E1DD47-8E3F-85F9-2C5D-EFFF85584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254760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C097D-6CAE-13C8-8075-14575C091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925F00-3BC7-DEFB-8018-68EA04D8B2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5EA778-44D1-9119-57E7-0F9266802A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A83C8A-6D6A-A253-AED1-4DC9C9CE76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0B402A-0A44-DD7E-1154-2A768BD5C4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BBF423-395E-D70F-809E-0307A064C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F5F774-456E-3FC7-F91C-4DB3FEF00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BEBAB5-9023-DF16-A3C7-5D53EDDDA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46093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DE941-0BBB-C91F-AAEE-E9FAB1101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E0D9E0-BA89-FE0E-5D5C-78F4B703E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72B6FF-0F12-73AD-2CE2-04199708C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97BE34-30E9-B9EB-D984-68E3B04B6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719138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473260-B11D-8B69-0EC0-F76BECE28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4A96EA-D3C0-6AD0-FA93-24F52428D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C68B4F-37B0-70CB-2CDC-EAFCF0A7E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718256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E0924-EADE-524C-A35B-4A141193F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CCEB-9F4C-C0F9-2DDD-E3C4587D68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2912C-DF0D-AC95-B3AB-A1A8032B59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58B68-7277-C8EC-459A-E0BAD41E9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887CD-F142-CFA6-489D-619BFE867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C86FD6-9A59-F9C0-C541-066863C3A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64925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7F727-15C2-FC37-1CE6-41D680757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FFF096-8901-4ECA-82C2-707742BAEA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CD0B0-714E-0FD8-74B5-C994E78F6B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156126-3D39-67E4-9633-9BF8CECB1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55A86-D3FE-A599-00FB-35847025B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192C20-41BB-205A-0233-1E8B7729F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6096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79995-5699-FB65-BCE4-8246A6354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2518F2-D25E-CBCE-6055-DFC026905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6F9F9-7F31-BBA1-9683-5597F23A5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6566E-6877-B81B-1C8A-CC0E09EC4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34451-12EE-5AED-E9D3-6C7576BE6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772216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450F7F-64BB-B879-E729-FE9258F0E7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FBC787-FFB7-38BC-128F-D55A0AED62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C5FDE-6AEF-761B-B17A-E45699B3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47B399-3A3E-FA52-BBD4-D27C89FD9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15935-185A-63EC-5147-318D392AC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244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563AC8-4B88-74EE-38DC-A098F7AFB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53D448-9795-A702-33C8-DA38A936F3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78AAD-F96B-F763-FBB4-9816B7EA0A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fld id="{B339BE89-1133-4F52-9725-9F63CC0E4B75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85853-DD07-6F4B-53EE-B80625D733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2CBDD-2766-213B-07AA-00368DA731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fld id="{1B7D869F-CB1F-4236-AF65-7D6178645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334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%"/>
        </a:lnSpc>
        <a:spcBef>
          <a:spcPct val="0%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%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purl.oclc.org/ooxml/officeDocument/relationships/image" Target="../media/image1.jpeg"/><Relationship Id="rId1" Type="http://purl.oclc.org/ooxml/officeDocument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purl.oclc.org/ooxml/officeDocument/relationships/image" Target="../media/image3.png"/><Relationship Id="rId2" Type="http://purl.oclc.org/ooxml/officeDocument/relationships/image" Target="../media/image2.jpg"/><Relationship Id="rId1" Type="http://purl.oclc.org/ooxml/officeDocument/relationships/slideLayout" Target="../slideLayouts/slideLayout7.xml"/><Relationship Id="rId5" Type="http://purl.oclc.org/ooxml/officeDocument/relationships/image" Target="../media/image5.svg"/><Relationship Id="rId4" Type="http://purl.oclc.org/ooxml/officeDocument/relationships/image" Target="../media/image4.png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70FA86-23BA-2871-0BB5-CEC1581133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.316%"/>
          <a:stretch/>
        </p:blipFill>
        <p:spPr>
          <a:xfrm>
            <a:off x="3909303" y="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%">
                <a:schemeClr val="bg1"/>
              </a:gs>
              <a:gs pos="33%">
                <a:schemeClr val="bg1">
                  <a:alpha val="64%"/>
                </a:schemeClr>
              </a:gs>
              <a:gs pos="0%">
                <a:schemeClr val="bg1">
                  <a:alpha val="0%"/>
                </a:schemeClr>
              </a:gs>
              <a:gs pos="100%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6B338-8403-BE51-5C3E-C771592BF5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10942390" cy="1465384"/>
          </a:xfrm>
        </p:spPr>
        <p:txBody>
          <a:bodyPr anchor="b">
            <a:normAutofit fontScale="90%"/>
          </a:bodyPr>
          <a:lstStyle/>
          <a:p>
            <a:pPr algn="l"/>
            <a:r>
              <a:rPr lang="en-GB" sz="6600" dirty="0">
                <a:latin typeface="Amasis MT Pro Black" panose="02040A04050005020304" pitchFamily="18" charset="0"/>
              </a:rPr>
              <a:t>HOTEL BREAKFAST 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FF0CD9-EF1D-A429-5CCD-2EA444049E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610928"/>
            <a:ext cx="10670184" cy="2072526"/>
          </a:xfrm>
        </p:spPr>
        <p:txBody>
          <a:bodyPr>
            <a:normAutofit/>
          </a:bodyPr>
          <a:lstStyle/>
          <a:p>
            <a:pPr algn="l"/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Student Name: Andrea-Nicoleta Rotaru</a:t>
            </a:r>
          </a:p>
          <a:p>
            <a:pPr algn="l"/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Student ID: 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1912874</a:t>
            </a:r>
            <a:endParaRPr lang="en-US" sz="16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l"/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Tutor’s Name: Rodrigo Fernandes Aguilera</a:t>
            </a:r>
          </a:p>
          <a:p>
            <a:pPr algn="l"/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Course Name/Code: Foreign Languages &amp; Cultural Awareness </a:t>
            </a:r>
            <a:r>
              <a:rPr lang="en-US" sz="2400" dirty="0"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BMIH</a:t>
            </a:r>
            <a:r>
              <a:rPr lang="en-US" sz="2400" dirty="0">
                <a:latin typeface="Aharoni" panose="02010803020104030203" pitchFamily="2" charset="-79"/>
                <a:cs typeface="Aharoni" panose="02010803020104030203" pitchFamily="2" charset="-79"/>
              </a:rPr>
              <a:t>5003)</a:t>
            </a:r>
            <a:endParaRPr lang="en-US" sz="16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l"/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Date: 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02/06/2023</a:t>
            </a:r>
            <a:endParaRPr lang="en-US" sz="16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l"/>
            <a:endParaRPr lang="en-GB" sz="1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%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2177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board with a wooden frame&#10;&#10;Description automatically generated with medium confidence">
            <a:extLst>
              <a:ext uri="{FF2B5EF4-FFF2-40B4-BE49-F238E27FC236}">
                <a16:creationId xmlns:a16="http://schemas.microsoft.com/office/drawing/2014/main" id="{36232047-75ED-713D-E42C-CD60D2B236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471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552F07-2014-EF1C-D0ED-B24AB68BD8BD}"/>
              </a:ext>
            </a:extLst>
          </p:cNvPr>
          <p:cNvSpPr txBox="1"/>
          <p:nvPr/>
        </p:nvSpPr>
        <p:spPr>
          <a:xfrm>
            <a:off x="2323024" y="765979"/>
            <a:ext cx="74540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fr-FR" altLang="en-US" sz="3600" b="0" i="0" u="none" strike="noStrike" cap="none" normalizeH="0" baseline="0%" dirty="0">
                <a:ln>
                  <a:noFill/>
                </a:ln>
                <a:solidFill>
                  <a:srgbClr val="202124"/>
                </a:solidFill>
                <a:effectLst/>
                <a:latin typeface="Modern Love" panose="04090805081005020601" pitchFamily="82" charset="0"/>
              </a:rPr>
              <a:t> </a:t>
            </a:r>
            <a:r>
              <a:rPr kumimoji="0" lang="fr-FR" altLang="en-US" sz="4000" b="0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Modern Love" panose="04090805081005020601" pitchFamily="82" charset="0"/>
              </a:rPr>
              <a:t>PETIT-DÉJEUNER</a:t>
            </a:r>
          </a:p>
          <a:p>
            <a:pPr algn="ctr"/>
            <a:r>
              <a:rPr lang="fr-FR" sz="4000" dirty="0">
                <a:solidFill>
                  <a:schemeClr val="bg1"/>
                </a:solidFill>
                <a:latin typeface="Modern Love" panose="04090805081005020601" pitchFamily="82" charset="0"/>
              </a:rPr>
              <a:t>BREAKFAST</a:t>
            </a:r>
            <a:endParaRPr lang="en-GB" sz="4000" dirty="0">
              <a:solidFill>
                <a:schemeClr val="bg1"/>
              </a:solidFill>
              <a:latin typeface="Modern Love" panose="04090805081005020601" pitchFamily="82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40FDAD0-6335-73F3-C054-744A0DB7AA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5375"/>
            <a:ext cx="25648" cy="10644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%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5870" rIns="0" bIns="-1587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%"/>
              </a:lnSpc>
              <a:spcBef>
                <a:spcPct val="0%"/>
              </a:spcBef>
              <a:spcAft>
                <a:spcPct val="0%"/>
              </a:spcAft>
              <a:buClrTx/>
              <a:buSzTx/>
              <a:buFontTx/>
              <a:buNone/>
              <a:tabLst/>
            </a:pPr>
            <a:r>
              <a:rPr kumimoji="0" lang="fr-FR" altLang="en-US" sz="900" b="0" i="0" u="none" strike="noStrike" cap="none" normalizeH="0" baseline="0%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fr-FR" altLang="en-US" sz="1800" b="0" i="0" u="none" strike="noStrike" cap="none" normalizeH="0" baseline="0%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3FE53FD-2D3E-A80F-ECC8-E66F7C179C6C}"/>
              </a:ext>
            </a:extLst>
          </p:cNvPr>
          <p:cNvSpPr/>
          <p:nvPr/>
        </p:nvSpPr>
        <p:spPr>
          <a:xfrm>
            <a:off x="4257980" y="1547616"/>
            <a:ext cx="173620" cy="138896"/>
          </a:xfrm>
          <a:prstGeom prst="star5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3138B592-7B76-E483-8318-C81189F7A700}"/>
              </a:ext>
            </a:extLst>
          </p:cNvPr>
          <p:cNvSpPr/>
          <p:nvPr/>
        </p:nvSpPr>
        <p:spPr>
          <a:xfrm>
            <a:off x="7607160" y="1589372"/>
            <a:ext cx="173621" cy="138895"/>
          </a:xfrm>
          <a:prstGeom prst="star5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D4A22D-5B32-D5A8-F0FF-177D80077E6D}"/>
              </a:ext>
            </a:extLst>
          </p:cNvPr>
          <p:cNvSpPr txBox="1"/>
          <p:nvPr/>
        </p:nvSpPr>
        <p:spPr>
          <a:xfrm>
            <a:off x="575621" y="2184431"/>
            <a:ext cx="487915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/>
                </a:solidFill>
              </a:rPr>
              <a:t>BUFFET FROID</a:t>
            </a:r>
          </a:p>
          <a:p>
            <a:r>
              <a:rPr lang="en-GB" sz="1400" dirty="0">
                <a:solidFill>
                  <a:schemeClr val="bg1"/>
                </a:solidFill>
              </a:rPr>
              <a:t>* Jambon, </a:t>
            </a:r>
            <a:r>
              <a:rPr lang="en-GB" sz="1400" dirty="0" err="1">
                <a:solidFill>
                  <a:schemeClr val="bg1"/>
                </a:solidFill>
              </a:rPr>
              <a:t>formage</a:t>
            </a:r>
            <a:r>
              <a:rPr lang="en-GB" sz="1400" dirty="0">
                <a:solidFill>
                  <a:schemeClr val="bg1"/>
                </a:solidFill>
              </a:rPr>
              <a:t> “Mont </a:t>
            </a:r>
            <a:r>
              <a:rPr lang="en-GB" sz="1400" dirty="0" err="1">
                <a:solidFill>
                  <a:schemeClr val="bg1"/>
                </a:solidFill>
              </a:rPr>
              <a:t>Bebour</a:t>
            </a:r>
            <a:r>
              <a:rPr lang="en-GB" sz="1400" dirty="0">
                <a:solidFill>
                  <a:schemeClr val="bg1"/>
                </a:solidFill>
              </a:rPr>
              <a:t>”, salade de fruits, yaourts (nature + aux fruits), jus </a:t>
            </a:r>
            <a:r>
              <a:rPr lang="en-GB" sz="1400" dirty="0" err="1">
                <a:solidFill>
                  <a:schemeClr val="bg1"/>
                </a:solidFill>
              </a:rPr>
              <a:t>d’orange</a:t>
            </a:r>
            <a:r>
              <a:rPr lang="en-GB" sz="1400" dirty="0">
                <a:solidFill>
                  <a:schemeClr val="bg1"/>
                </a:solidFill>
              </a:rPr>
              <a:t>.                                         </a:t>
            </a:r>
            <a:r>
              <a:rPr lang="en-GB" sz="1400" b="1" i="1" dirty="0">
                <a:solidFill>
                  <a:schemeClr val="bg1"/>
                </a:solidFill>
              </a:rPr>
              <a:t>12.50 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b="1" i="1" dirty="0">
              <a:solidFill>
                <a:schemeClr val="bg1"/>
              </a:solidFill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38473192-2A7E-9CCE-2966-5477842F16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5375"/>
            <a:ext cx="25648" cy="10644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%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5870" rIns="0" bIns="-1587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%"/>
              </a:lnSpc>
              <a:spcBef>
                <a:spcPct val="0%"/>
              </a:spcBef>
              <a:spcAft>
                <a:spcPct val="0%"/>
              </a:spcAft>
              <a:buClrTx/>
              <a:buSzTx/>
              <a:buFontTx/>
              <a:buNone/>
              <a:tabLst/>
            </a:pPr>
            <a:r>
              <a:rPr kumimoji="0" lang="fr-FR" altLang="en-US" sz="900" b="0" i="0" u="none" strike="noStrike" cap="none" normalizeH="0" baseline="0%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fr-FR" altLang="en-US" sz="1800" b="0" i="0" u="none" strike="noStrike" cap="none" normalizeH="0" baseline="0%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0012A6-B75B-925A-9B0A-44D98CFF2D66}"/>
              </a:ext>
            </a:extLst>
          </p:cNvPr>
          <p:cNvSpPr txBox="1"/>
          <p:nvPr/>
        </p:nvSpPr>
        <p:spPr>
          <a:xfrm>
            <a:off x="619675" y="3076010"/>
            <a:ext cx="50465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%"/>
                  </a:schemeClr>
                </a:solidFill>
              </a:rPr>
              <a:t>BUFFET CHAUD</a:t>
            </a:r>
          </a:p>
          <a:p>
            <a:r>
              <a:rPr lang="en-GB" sz="1400" dirty="0">
                <a:solidFill>
                  <a:schemeClr val="bg1"/>
                </a:solidFill>
              </a:rPr>
              <a:t>* Croissant </a:t>
            </a:r>
            <a:r>
              <a:rPr lang="en-GB" sz="1400" dirty="0" err="1">
                <a:solidFill>
                  <a:schemeClr val="bg1"/>
                </a:solidFill>
              </a:rPr>
              <a:t>ou</a:t>
            </a:r>
            <a:r>
              <a:rPr lang="en-GB" sz="1400" dirty="0">
                <a:solidFill>
                  <a:schemeClr val="bg1"/>
                </a:solidFill>
              </a:rPr>
              <a:t> Tartine </a:t>
            </a:r>
            <a:r>
              <a:rPr lang="en-GB" sz="1400" dirty="0" err="1">
                <a:solidFill>
                  <a:schemeClr val="bg1"/>
                </a:solidFill>
              </a:rPr>
              <a:t>ou</a:t>
            </a:r>
            <a:r>
              <a:rPr lang="en-GB" sz="1400" dirty="0">
                <a:solidFill>
                  <a:schemeClr val="bg1"/>
                </a:solidFill>
              </a:rPr>
              <a:t> Pain </a:t>
            </a:r>
            <a:r>
              <a:rPr lang="en-GB" sz="1400" dirty="0" err="1">
                <a:solidFill>
                  <a:schemeClr val="bg1"/>
                </a:solidFill>
              </a:rPr>
              <a:t>ou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chocolat</a:t>
            </a:r>
            <a:r>
              <a:rPr lang="en-GB" sz="1400" dirty="0">
                <a:solidFill>
                  <a:schemeClr val="bg1"/>
                </a:solidFill>
              </a:rPr>
              <a:t>, </a:t>
            </a:r>
            <a:r>
              <a:rPr lang="fr-FR" sz="1400" dirty="0">
                <a:solidFill>
                  <a:schemeClr val="bg1"/>
                </a:solidFill>
                <a:latin typeface="inherit"/>
              </a:rPr>
              <a:t>C</a:t>
            </a:r>
            <a:r>
              <a:rPr kumimoji="0" lang="fr-FR" altLang="en-US" sz="1400" b="0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inherit"/>
              </a:rPr>
              <a:t>afé ou lait chaud ou thé. 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                                                                                 </a:t>
            </a:r>
            <a:r>
              <a:rPr lang="en-GB" sz="1400" b="1" i="1" dirty="0">
                <a:solidFill>
                  <a:schemeClr val="bg1"/>
                </a:solidFill>
              </a:rPr>
              <a:t>7.20 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584DF9-877E-CC3F-14B7-E947BF9B7D3A}"/>
              </a:ext>
            </a:extLst>
          </p:cNvPr>
          <p:cNvSpPr txBox="1"/>
          <p:nvPr/>
        </p:nvSpPr>
        <p:spPr>
          <a:xfrm>
            <a:off x="6400798" y="2194297"/>
            <a:ext cx="504656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%"/>
                  </a:schemeClr>
                </a:solidFill>
              </a:rPr>
              <a:t>COLD BUFFET</a:t>
            </a:r>
          </a:p>
          <a:p>
            <a:r>
              <a:rPr lang="en-GB" sz="1400" dirty="0">
                <a:solidFill>
                  <a:schemeClr val="bg1"/>
                </a:solidFill>
              </a:rPr>
              <a:t>* Ham, “Mont </a:t>
            </a:r>
            <a:r>
              <a:rPr lang="en-GB" sz="1400" dirty="0" err="1">
                <a:solidFill>
                  <a:schemeClr val="bg1"/>
                </a:solidFill>
              </a:rPr>
              <a:t>Bebour</a:t>
            </a:r>
            <a:r>
              <a:rPr lang="en-GB" sz="1400" dirty="0">
                <a:solidFill>
                  <a:schemeClr val="bg1"/>
                </a:solidFill>
              </a:rPr>
              <a:t>” cheese, </a:t>
            </a:r>
            <a:r>
              <a:rPr lang="en-GB" sz="1400" dirty="0" err="1">
                <a:solidFill>
                  <a:schemeClr val="bg1"/>
                </a:solidFill>
              </a:rPr>
              <a:t>fruid</a:t>
            </a:r>
            <a:r>
              <a:rPr lang="en-GB" sz="1400" dirty="0">
                <a:solidFill>
                  <a:schemeClr val="bg1"/>
                </a:solidFill>
              </a:rPr>
              <a:t> salad, yogurts (natural + fruits), orange juice.                                                                    </a:t>
            </a:r>
            <a:r>
              <a:rPr lang="en-GB" sz="1400" b="1" i="1" dirty="0">
                <a:solidFill>
                  <a:schemeClr val="bg1"/>
                </a:solidFill>
              </a:rPr>
              <a:t>12.50 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b="1" i="1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D9FB75-64F9-101E-7D4B-0503E403539B}"/>
              </a:ext>
            </a:extLst>
          </p:cNvPr>
          <p:cNvSpPr txBox="1"/>
          <p:nvPr/>
        </p:nvSpPr>
        <p:spPr>
          <a:xfrm>
            <a:off x="6400799" y="3068090"/>
            <a:ext cx="48150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%"/>
                  </a:schemeClr>
                </a:solidFill>
              </a:rPr>
              <a:t>HOT BUFFET</a:t>
            </a:r>
          </a:p>
          <a:p>
            <a:r>
              <a:rPr lang="en-GB" sz="1400" dirty="0">
                <a:solidFill>
                  <a:schemeClr val="bg1"/>
                </a:solidFill>
              </a:rPr>
              <a:t>* Croissant or Tartine or Pain </a:t>
            </a:r>
            <a:r>
              <a:rPr lang="en-GB" sz="1400" dirty="0" err="1">
                <a:solidFill>
                  <a:schemeClr val="bg1"/>
                </a:solidFill>
              </a:rPr>
              <a:t>ou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Chocolat</a:t>
            </a:r>
            <a:r>
              <a:rPr lang="en-GB" sz="1400" dirty="0">
                <a:solidFill>
                  <a:schemeClr val="bg1"/>
                </a:solidFill>
              </a:rPr>
              <a:t>, Coffee or hot milk or tea.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                                                                                    </a:t>
            </a:r>
            <a:r>
              <a:rPr lang="en-GB" sz="1400" b="1" i="1" dirty="0">
                <a:solidFill>
                  <a:schemeClr val="bg1"/>
                </a:solidFill>
              </a:rPr>
              <a:t>7.20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€</a:t>
            </a:r>
            <a:endParaRPr lang="en-GB" sz="1400" b="1" i="1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4B3755E-4B29-EADD-1BE3-685DD4F884E6}"/>
              </a:ext>
            </a:extLst>
          </p:cNvPr>
          <p:cNvSpPr txBox="1"/>
          <p:nvPr/>
        </p:nvSpPr>
        <p:spPr>
          <a:xfrm>
            <a:off x="584953" y="3810530"/>
            <a:ext cx="46819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%"/>
              </a:lnSpc>
              <a:spcBef>
                <a:spcPct val="0%"/>
              </a:spcBef>
              <a:spcAft>
                <a:spcPct val="0%"/>
              </a:spcAft>
              <a:buClrTx/>
              <a:buSzTx/>
              <a:buFontTx/>
              <a:buNone/>
              <a:tabLst/>
            </a:pPr>
            <a:r>
              <a:rPr kumimoji="0" lang="fr-FR" altLang="en-US" sz="1400" b="0" i="0" u="none" strike="noStrike" cap="none" normalizeH="0" baseline="0%" dirty="0">
                <a:ln>
                  <a:noFill/>
                </a:ln>
                <a:solidFill>
                  <a:schemeClr val="accent2">
                    <a:lumMod val="75%"/>
                  </a:schemeClr>
                </a:solidFill>
                <a:effectLst/>
                <a:latin typeface="inherit"/>
              </a:rPr>
              <a:t>BUFFET VÉGÉTARIEN</a:t>
            </a:r>
          </a:p>
          <a:p>
            <a:pPr marL="0" marR="0" lvl="0" indent="0" algn="l" defTabSz="914400" rtl="0" eaLnBrk="0" fontAlgn="base" latinLnBrk="0" hangingPunct="0">
              <a:lnSpc>
                <a:spcPct val="100%"/>
              </a:lnSpc>
              <a:spcBef>
                <a:spcPct val="0%"/>
              </a:spcBef>
              <a:spcAft>
                <a:spcPct val="0%"/>
              </a:spcAft>
              <a:buClrTx/>
              <a:buSzTx/>
              <a:buFontTx/>
              <a:buNone/>
              <a:tabLst/>
            </a:pPr>
            <a:r>
              <a:rPr lang="fr-FR" altLang="en-US" sz="1400" dirty="0">
                <a:solidFill>
                  <a:schemeClr val="bg1"/>
                </a:solidFill>
                <a:latin typeface="inherit"/>
              </a:rPr>
              <a:t>* Omelette, </a:t>
            </a:r>
            <a:r>
              <a:rPr lang="fr-FR" altLang="en-US" sz="1400" dirty="0" err="1">
                <a:solidFill>
                  <a:schemeClr val="bg1"/>
                </a:solidFill>
                <a:latin typeface="inherit"/>
              </a:rPr>
              <a:t>Avocado</a:t>
            </a:r>
            <a:r>
              <a:rPr lang="fr-FR" altLang="en-US" sz="1400" dirty="0">
                <a:solidFill>
                  <a:schemeClr val="bg1"/>
                </a:solidFill>
                <a:latin typeface="inherit"/>
              </a:rPr>
              <a:t>, Salade d’algues au concombre, baguette.                                                                                  </a:t>
            </a:r>
            <a:r>
              <a:rPr lang="fr-FR" altLang="en-US" sz="1400" b="1" i="1" dirty="0">
                <a:solidFill>
                  <a:schemeClr val="bg1"/>
                </a:solidFill>
                <a:latin typeface="inherit"/>
              </a:rPr>
              <a:t>11.00 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fr-FR" altLang="en-US" sz="1400" b="1" i="1" dirty="0">
                <a:solidFill>
                  <a:schemeClr val="bg1"/>
                </a:solidFill>
                <a:latin typeface="inherit"/>
              </a:rPr>
              <a:t>   </a:t>
            </a:r>
            <a:endParaRPr kumimoji="0" lang="fr-FR" altLang="en-US" sz="1400" b="1" i="1" u="none" strike="noStrike" cap="none" normalizeH="0" baseline="0%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3EB11E-BE10-7510-D89D-161872EA4666}"/>
              </a:ext>
            </a:extLst>
          </p:cNvPr>
          <p:cNvSpPr txBox="1"/>
          <p:nvPr/>
        </p:nvSpPr>
        <p:spPr>
          <a:xfrm>
            <a:off x="6400798" y="3808257"/>
            <a:ext cx="48497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%"/>
                  </a:schemeClr>
                </a:solidFill>
              </a:rPr>
              <a:t>VEGETARIAN BUFFET</a:t>
            </a:r>
          </a:p>
          <a:p>
            <a:r>
              <a:rPr lang="en-GB" sz="1400" dirty="0">
                <a:solidFill>
                  <a:schemeClr val="bg1"/>
                </a:solidFill>
              </a:rPr>
              <a:t>* Omelette, Avocado, Salad with seaweed &amp; Cucumber, baguette.                                                                                     </a:t>
            </a:r>
            <a:r>
              <a:rPr lang="en-GB" sz="1400" b="1" i="1" dirty="0">
                <a:solidFill>
                  <a:schemeClr val="bg1"/>
                </a:solidFill>
              </a:rPr>
              <a:t>11.00 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                                                                                                       </a:t>
            </a:r>
            <a:endParaRPr lang="en-GB" sz="1400" b="1" i="1" dirty="0">
              <a:solidFill>
                <a:schemeClr val="bg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60DA18D-7C84-7E8E-2E51-B29D681B643D}"/>
              </a:ext>
            </a:extLst>
          </p:cNvPr>
          <p:cNvSpPr/>
          <p:nvPr/>
        </p:nvSpPr>
        <p:spPr>
          <a:xfrm>
            <a:off x="537273" y="484776"/>
            <a:ext cx="2380736" cy="923111"/>
          </a:xfrm>
          <a:prstGeom prst="ellipse">
            <a:avLst/>
          </a:prstGeom>
          <a:solidFill>
            <a:schemeClr val="accent6">
              <a:lumMod val="50%"/>
            </a:schemeClr>
          </a:solidFill>
          <a:ln>
            <a:solidFill>
              <a:schemeClr val="accent6">
                <a:lumMod val="75%"/>
              </a:schemeClr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latin typeface="Algerian" panose="04020705040A02060702" pitchFamily="82" charset="0"/>
              </a:rPr>
              <a:t>H</a:t>
            </a:r>
            <a:r>
              <a:rPr kumimoji="0" lang="fr-FR" altLang="en-US" sz="1100" b="0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Ô</a:t>
            </a:r>
            <a:r>
              <a:rPr lang="en-GB" sz="1100" dirty="0">
                <a:latin typeface="Algerian" panose="04020705040A02060702" pitchFamily="82" charset="0"/>
              </a:rPr>
              <a:t>TEL</a:t>
            </a:r>
          </a:p>
          <a:p>
            <a:pPr algn="ctr"/>
            <a:r>
              <a:rPr lang="en-GB" sz="1100" dirty="0">
                <a:latin typeface="Algerian" panose="04020705040A02060702" pitchFamily="82" charset="0"/>
              </a:rPr>
              <a:t> MADAME ROUGE</a:t>
            </a:r>
          </a:p>
        </p:txBody>
      </p:sp>
      <p:sp>
        <p:nvSpPr>
          <p:cNvPr id="26" name="Rectangle 5">
            <a:extLst>
              <a:ext uri="{FF2B5EF4-FFF2-40B4-BE49-F238E27FC236}">
                <a16:creationId xmlns:a16="http://schemas.microsoft.com/office/drawing/2014/main" id="{2AE96D71-38A3-0653-E94C-781D83AE1D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327775"/>
            <a:ext cx="25648" cy="10644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%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5870" rIns="0" bIns="-1587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%"/>
              </a:lnSpc>
              <a:spcBef>
                <a:spcPct val="0%"/>
              </a:spcBef>
              <a:spcAft>
                <a:spcPct val="0%"/>
              </a:spcAft>
              <a:buClrTx/>
              <a:buSzTx/>
              <a:buFontTx/>
              <a:buNone/>
              <a:tabLst/>
            </a:pPr>
            <a:r>
              <a:rPr kumimoji="0" lang="fr-FR" altLang="en-US" sz="900" b="0" i="0" u="none" strike="noStrike" cap="none" normalizeH="0" baseline="0%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fr-FR" altLang="en-US" sz="1800" b="0" i="0" u="none" strike="noStrike" cap="none" normalizeH="0" baseline="0%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7" name="Star: 5 Points 26">
            <a:extLst>
              <a:ext uri="{FF2B5EF4-FFF2-40B4-BE49-F238E27FC236}">
                <a16:creationId xmlns:a16="http://schemas.microsoft.com/office/drawing/2014/main" id="{239A6344-6A5B-C790-140A-8CD5E97F86B2}"/>
              </a:ext>
            </a:extLst>
          </p:cNvPr>
          <p:cNvSpPr/>
          <p:nvPr/>
        </p:nvSpPr>
        <p:spPr>
          <a:xfrm>
            <a:off x="803162" y="1040060"/>
            <a:ext cx="221301" cy="133079"/>
          </a:xfrm>
          <a:prstGeom prst="star5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Star: 5 Points 27">
            <a:extLst>
              <a:ext uri="{FF2B5EF4-FFF2-40B4-BE49-F238E27FC236}">
                <a16:creationId xmlns:a16="http://schemas.microsoft.com/office/drawing/2014/main" id="{58CD4324-97A2-D4F3-6903-E39A3664ECA6}"/>
              </a:ext>
            </a:extLst>
          </p:cNvPr>
          <p:cNvSpPr/>
          <p:nvPr/>
        </p:nvSpPr>
        <p:spPr>
          <a:xfrm flipV="1">
            <a:off x="1289597" y="1216700"/>
            <a:ext cx="221301" cy="133079"/>
          </a:xfrm>
          <a:prstGeom prst="star5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DEA19238-7494-96FE-CC43-D34C19F7B7A1}"/>
              </a:ext>
            </a:extLst>
          </p:cNvPr>
          <p:cNvSpPr/>
          <p:nvPr/>
        </p:nvSpPr>
        <p:spPr>
          <a:xfrm flipV="1">
            <a:off x="1871023" y="1197757"/>
            <a:ext cx="221301" cy="152021"/>
          </a:xfrm>
          <a:prstGeom prst="star5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Star: 5 Points 29">
            <a:extLst>
              <a:ext uri="{FF2B5EF4-FFF2-40B4-BE49-F238E27FC236}">
                <a16:creationId xmlns:a16="http://schemas.microsoft.com/office/drawing/2014/main" id="{D29AD14D-3E76-9EEC-ABB1-87DBD90E3B65}"/>
              </a:ext>
            </a:extLst>
          </p:cNvPr>
          <p:cNvSpPr/>
          <p:nvPr/>
        </p:nvSpPr>
        <p:spPr>
          <a:xfrm>
            <a:off x="2356637" y="1040060"/>
            <a:ext cx="162046" cy="163117"/>
          </a:xfrm>
          <a:prstGeom prst="star5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4" name="Picture 33" descr="A tall tower lit up at night with Eiffel Tower in the background&#10;&#10;Description automatically generated with low confidence">
            <a:extLst>
              <a:ext uri="{FF2B5EF4-FFF2-40B4-BE49-F238E27FC236}">
                <a16:creationId xmlns:a16="http://schemas.microsoft.com/office/drawing/2014/main" id="{107C266B-7EE0-6ECC-EAFE-10E57A3B81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167" y="2009909"/>
            <a:ext cx="1593448" cy="4443357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48" name="Graphic 47" descr="Clock outline">
            <a:extLst>
              <a:ext uri="{FF2B5EF4-FFF2-40B4-BE49-F238E27FC236}">
                <a16:creationId xmlns:a16="http://schemas.microsoft.com/office/drawing/2014/main" id="{C9112998-165C-DE50-696D-7BE4D5DE14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46206" y="862055"/>
            <a:ext cx="505863" cy="505863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1F7E640A-069F-0CB0-57A5-106C3BB52246}"/>
              </a:ext>
            </a:extLst>
          </p:cNvPr>
          <p:cNvSpPr txBox="1"/>
          <p:nvPr/>
        </p:nvSpPr>
        <p:spPr>
          <a:xfrm>
            <a:off x="9029104" y="1386693"/>
            <a:ext cx="2708475" cy="800219"/>
          </a:xfrm>
          <a:prstGeom prst="rect">
            <a:avLst/>
          </a:prstGeom>
          <a:solidFill>
            <a:schemeClr val="accent2">
              <a:lumMod val="50%"/>
            </a:schemeClr>
          </a:solidFill>
          <a:ln>
            <a:solidFill>
              <a:schemeClr val="accent2">
                <a:lumMod val="50%"/>
              </a:schemeClr>
            </a:solidFill>
          </a:ln>
          <a:effectLst>
            <a:softEdge rad="317500"/>
          </a:effectLst>
        </p:spPr>
        <p:txBody>
          <a:bodyPr wrap="square" rtlCol="0">
            <a:spAutoFit/>
          </a:bodyPr>
          <a:lstStyle/>
          <a:p>
            <a:r>
              <a:rPr lang="en-GB" sz="3200" b="1" i="1" dirty="0">
                <a:solidFill>
                  <a:schemeClr val="bg1"/>
                </a:solidFill>
              </a:rPr>
              <a:t>7 h 30  </a:t>
            </a:r>
            <a:r>
              <a:rPr kumimoji="0" lang="fr-FR" altLang="en-US" sz="3200" b="1" i="1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inherit"/>
              </a:rPr>
              <a:t>à</a:t>
            </a:r>
            <a:r>
              <a:rPr lang="en-GB" sz="3200" b="1" i="1" dirty="0">
                <a:solidFill>
                  <a:schemeClr val="bg1"/>
                </a:solidFill>
              </a:rPr>
              <a:t>  10 h</a:t>
            </a:r>
          </a:p>
          <a:p>
            <a:endParaRPr lang="en-GB" sz="14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31E2440-FE30-358E-4906-3663342D6BB6}"/>
              </a:ext>
            </a:extLst>
          </p:cNvPr>
          <p:cNvSpPr txBox="1"/>
          <p:nvPr/>
        </p:nvSpPr>
        <p:spPr>
          <a:xfrm>
            <a:off x="913812" y="5979927"/>
            <a:ext cx="95606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fr-FR" altLang="en-US" sz="3200" b="0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inherit"/>
              </a:rPr>
              <a:t>       </a:t>
            </a:r>
            <a:r>
              <a:rPr kumimoji="0" lang="fr-FR" altLang="en-US" sz="2800" b="1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inherit"/>
              </a:rPr>
              <a:t>BON APPÉTIT!</a:t>
            </a:r>
            <a:r>
              <a:rPr kumimoji="0" lang="fr-FR" altLang="en-US" sz="2800" b="1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</a:rPr>
              <a:t> </a:t>
            </a:r>
            <a:endParaRPr kumimoji="0" lang="fr-FR" altLang="en-US" sz="2800" b="1" i="0" u="none" strike="noStrike" cap="none" normalizeH="0" baseline="0%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6C52D1-F355-5910-7047-AC0CCE33EB8D}"/>
              </a:ext>
            </a:extLst>
          </p:cNvPr>
          <p:cNvSpPr txBox="1"/>
          <p:nvPr/>
        </p:nvSpPr>
        <p:spPr>
          <a:xfrm>
            <a:off x="592923" y="4617258"/>
            <a:ext cx="48497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%"/>
              </a:lnSpc>
              <a:spcBef>
                <a:spcPct val="0%"/>
              </a:spcBef>
              <a:spcAft>
                <a:spcPct val="0%"/>
              </a:spcAft>
              <a:buClrTx/>
              <a:buSzTx/>
              <a:buFontTx/>
              <a:buNone/>
              <a:tabLst/>
            </a:pPr>
            <a:r>
              <a:rPr kumimoji="0" lang="fr-FR" altLang="en-US" sz="1400" b="0" i="0" u="none" strike="noStrike" cap="none" normalizeH="0" baseline="0%" dirty="0">
                <a:ln>
                  <a:noFill/>
                </a:ln>
                <a:solidFill>
                  <a:schemeClr val="accent2">
                    <a:lumMod val="75%"/>
                  </a:schemeClr>
                </a:solidFill>
                <a:effectLst/>
                <a:latin typeface="inherit"/>
              </a:rPr>
              <a:t>BOISSON FROIDES</a:t>
            </a:r>
          </a:p>
          <a:p>
            <a:pPr marL="0" marR="0" lvl="0" indent="0" algn="l" defTabSz="914400" rtl="0" eaLnBrk="0" fontAlgn="base" latinLnBrk="0" hangingPunct="0">
              <a:lnSpc>
                <a:spcPct val="100%"/>
              </a:lnSpc>
              <a:spcBef>
                <a:spcPct val="0%"/>
              </a:spcBef>
              <a:spcAft>
                <a:spcPct val="0%"/>
              </a:spcAft>
              <a:buClrTx/>
              <a:buSzTx/>
              <a:buFontTx/>
              <a:buNone/>
              <a:tabLst/>
            </a:pPr>
            <a:r>
              <a:rPr lang="fr-FR" altLang="en-US" sz="1400" dirty="0">
                <a:solidFill>
                  <a:schemeClr val="bg1"/>
                </a:solidFill>
                <a:latin typeface="inherit"/>
              </a:rPr>
              <a:t>* Lait ou jus tropical (en brique) ou orange press</a:t>
            </a:r>
            <a:r>
              <a:rPr kumimoji="0" lang="fr-FR" altLang="en-US" sz="1400" b="0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inherit"/>
              </a:rPr>
              <a:t>ée.       </a:t>
            </a:r>
            <a:r>
              <a:rPr kumimoji="0" lang="fr-FR" altLang="en-US" sz="1400" b="1" i="1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inherit"/>
              </a:rPr>
              <a:t>4.50</a:t>
            </a:r>
            <a:r>
              <a:rPr kumimoji="0" lang="fr-FR" altLang="en-US" sz="1400" b="0" i="0" u="none" strike="noStrike" cap="none" normalizeH="0" baseline="0%" dirty="0">
                <a:ln>
                  <a:noFill/>
                </a:ln>
                <a:solidFill>
                  <a:schemeClr val="bg1"/>
                </a:solidFill>
                <a:effectLst/>
                <a:latin typeface="inherit"/>
              </a:rPr>
              <a:t> 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kumimoji="0" lang="fr-FR" altLang="en-US" sz="1400" b="0" i="0" u="none" strike="noStrike" cap="none" normalizeH="0" baseline="0%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FFC49B4-6980-B8A3-D45B-F97E0EFDC1D7}"/>
              </a:ext>
            </a:extLst>
          </p:cNvPr>
          <p:cNvSpPr txBox="1"/>
          <p:nvPr/>
        </p:nvSpPr>
        <p:spPr>
          <a:xfrm>
            <a:off x="6400798" y="4617258"/>
            <a:ext cx="4849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75%"/>
                  </a:schemeClr>
                </a:solidFill>
              </a:rPr>
              <a:t>COLD DRINKS</a:t>
            </a:r>
          </a:p>
          <a:p>
            <a:r>
              <a:rPr lang="en-GB" sz="1400" dirty="0">
                <a:solidFill>
                  <a:schemeClr val="bg1"/>
                </a:solidFill>
              </a:rPr>
              <a:t>* Milk or tropical juice (in brick) or squeezed orange.    </a:t>
            </a:r>
            <a:r>
              <a:rPr lang="en-GB" sz="1400" b="1" i="1" dirty="0">
                <a:solidFill>
                  <a:schemeClr val="bg1"/>
                </a:solidFill>
              </a:rPr>
              <a:t>4.50 </a:t>
            </a:r>
            <a:r>
              <a:rPr lang="fr-FR" sz="1400" b="1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8AA5E7-CEAB-3ACA-B4ED-572F9DD00734}"/>
              </a:ext>
            </a:extLst>
          </p:cNvPr>
          <p:cNvSpPr txBox="1"/>
          <p:nvPr/>
        </p:nvSpPr>
        <p:spPr>
          <a:xfrm>
            <a:off x="6633738" y="5330510"/>
            <a:ext cx="46168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ROOM SERVICE AVAILABLE FOR HOT BUFFET ONLY!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69AB38-C61A-2F59-518F-C4D0C7AA07C0}"/>
              </a:ext>
            </a:extLst>
          </p:cNvPr>
          <p:cNvSpPr txBox="1"/>
          <p:nvPr/>
        </p:nvSpPr>
        <p:spPr>
          <a:xfrm>
            <a:off x="619675" y="5307802"/>
            <a:ext cx="43562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SERVICE DE CHAMBRE DISPONIBLE UNIQUEMENT POUR LE BUFFET CHAUD!</a:t>
            </a:r>
          </a:p>
        </p:txBody>
      </p:sp>
    </p:spTree>
    <p:extLst>
      <p:ext uri="{BB962C8B-B14F-4D97-AF65-F5344CB8AC3E}">
        <p14:creationId xmlns:p14="http://schemas.microsoft.com/office/powerpoint/2010/main" val="2150720596"/>
      </p:ext>
    </p:extLst>
  </p:cSld>
  <p:clrMapOvr>
    <a:masterClrMapping/>
  </p:clrMapOvr>
</p:sld>
</file>

<file path=ppt/theme/theme1.xml><?xml version="1.0" encoding="utf-8"?>
<a:theme xmlns:a="http://purl.oclc.org/ooxml/drawingml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purl.oclc.org/ooxml/officeDocument/extendedProperties" xmlns:vt="http://purl.oclc.org/ooxml/officeDocument/docPropsVTypes">
  <TotalTime>304</TotalTime>
  <Words>235</Words>
  <Application>Microsoft Office PowerPoint</Application>
  <PresentationFormat>Widescreen</PresentationFormat>
  <Paragraphs>36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Aharoni</vt:lpstr>
      <vt:lpstr>Algerian</vt:lpstr>
      <vt:lpstr>Amasis MT Pro Black</vt:lpstr>
      <vt:lpstr>Arial</vt:lpstr>
      <vt:lpstr>Calibri</vt:lpstr>
      <vt:lpstr>Calibri Light</vt:lpstr>
      <vt:lpstr>inherit</vt:lpstr>
      <vt:lpstr>Modern Love</vt:lpstr>
      <vt:lpstr>Office Theme</vt:lpstr>
      <vt:lpstr>HOTEL BREAKFAST BOARD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Andrea Rotaru</dc:creator>
  <cp:lastModifiedBy>Andrea Rotaru</cp:lastModifiedBy>
  <cp:revision>1</cp:revision>
  <dcterms:created xsi:type="dcterms:W3CDTF">2023-06-08T16:33:48Z</dcterms:created>
  <dcterms:modified xsi:type="dcterms:W3CDTF">2023-06-08T21:46:10Z</dcterms:modified>
</cp:coreProperties>
</file>