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Neue Haas Grotesk Text Pro"/>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Neue Haas Grotesk Text Pro"/>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Neue Haas Grotesk Text Pro"/>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Neue Haas Grotesk Text Pro"/>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Neue Haas Grotesk Text Pro"/>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Neue Haas Grotesk Text Pro"/>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Neue Haas Grotesk Text Pro"/>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Neue Haas Grotesk Text Pro"/>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Neue Haas Grotesk Text Pro"/>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1E6E8"/>
          </a:solidFill>
        </a:fill>
      </a:tcStyle>
    </a:wholeTbl>
    <a:band2H>
      <a:tcTxStyle b="def" i="def"/>
      <a:tcStyle>
        <a:tcBdr/>
        <a:fill>
          <a:solidFill>
            <a:srgbClr val="F1F3F4"/>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6CDCB"/>
          </a:solidFill>
        </a:fill>
      </a:tcStyle>
    </a:wholeTbl>
    <a:band2H>
      <a:tcTxStyle b="def" i="def"/>
      <a:tcStyle>
        <a:tcBdr/>
        <a:fill>
          <a:solidFill>
            <a:srgbClr val="ECE8E7"/>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D3CC"/>
          </a:solidFill>
        </a:fill>
      </a:tcStyle>
    </a:wholeTbl>
    <a:band2H>
      <a:tcTxStyle b="def" i="def"/>
      <a:tcStyle>
        <a:tcBdr/>
        <a:fill>
          <a:solidFill>
            <a:srgbClr val="EBEAE7"/>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288" name="Shape 288"/>
          <p:cNvSpPr/>
          <p:nvPr>
            <p:ph type="sldImg"/>
          </p:nvPr>
        </p:nvSpPr>
        <p:spPr>
          <a:xfrm>
            <a:off x="1143000" y="685800"/>
            <a:ext cx="4572000" cy="3429000"/>
          </a:xfrm>
          <a:prstGeom prst="rect">
            <a:avLst/>
          </a:prstGeom>
        </p:spPr>
        <p:txBody>
          <a:bodyPr/>
          <a:lstStyle/>
          <a:p>
            <a:pPr/>
          </a:p>
        </p:txBody>
      </p:sp>
      <p:sp>
        <p:nvSpPr>
          <p:cNvPr id="289" name="Shape 289"/>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Neue Haas Grotesk Text Pro"/>
      </a:defRPr>
    </a:lvl1pPr>
    <a:lvl2pPr indent="228600" latinLnBrk="0">
      <a:defRPr sz="1200">
        <a:latin typeface="+mn-lt"/>
        <a:ea typeface="+mn-ea"/>
        <a:cs typeface="+mn-cs"/>
        <a:sym typeface="Neue Haas Grotesk Text Pro"/>
      </a:defRPr>
    </a:lvl2pPr>
    <a:lvl3pPr indent="457200" latinLnBrk="0">
      <a:defRPr sz="1200">
        <a:latin typeface="+mn-lt"/>
        <a:ea typeface="+mn-ea"/>
        <a:cs typeface="+mn-cs"/>
        <a:sym typeface="Neue Haas Grotesk Text Pro"/>
      </a:defRPr>
    </a:lvl3pPr>
    <a:lvl4pPr indent="685800" latinLnBrk="0">
      <a:defRPr sz="1200">
        <a:latin typeface="+mn-lt"/>
        <a:ea typeface="+mn-ea"/>
        <a:cs typeface="+mn-cs"/>
        <a:sym typeface="Neue Haas Grotesk Text Pro"/>
      </a:defRPr>
    </a:lvl4pPr>
    <a:lvl5pPr indent="914400" latinLnBrk="0">
      <a:defRPr sz="1200">
        <a:latin typeface="+mn-lt"/>
        <a:ea typeface="+mn-ea"/>
        <a:cs typeface="+mn-cs"/>
        <a:sym typeface="Neue Haas Grotesk Text Pro"/>
      </a:defRPr>
    </a:lvl5pPr>
    <a:lvl6pPr indent="1143000" latinLnBrk="0">
      <a:defRPr sz="1200">
        <a:latin typeface="+mn-lt"/>
        <a:ea typeface="+mn-ea"/>
        <a:cs typeface="+mn-cs"/>
        <a:sym typeface="Neue Haas Grotesk Text Pro"/>
      </a:defRPr>
    </a:lvl6pPr>
    <a:lvl7pPr indent="1371600" latinLnBrk="0">
      <a:defRPr sz="1200">
        <a:latin typeface="+mn-lt"/>
        <a:ea typeface="+mn-ea"/>
        <a:cs typeface="+mn-cs"/>
        <a:sym typeface="Neue Haas Grotesk Text Pro"/>
      </a:defRPr>
    </a:lvl7pPr>
    <a:lvl8pPr indent="1600200" latinLnBrk="0">
      <a:defRPr sz="1200">
        <a:latin typeface="+mn-lt"/>
        <a:ea typeface="+mn-ea"/>
        <a:cs typeface="+mn-cs"/>
        <a:sym typeface="Neue Haas Grotesk Text Pro"/>
      </a:defRPr>
    </a:lvl8pPr>
    <a:lvl9pPr indent="1828800" latinLnBrk="0">
      <a:defRPr sz="1200">
        <a:latin typeface="+mn-lt"/>
        <a:ea typeface="+mn-ea"/>
        <a:cs typeface="+mn-cs"/>
        <a:sym typeface="Neue Haas Grotesk Text Pro"/>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with Picture">
    <p:spTree>
      <p:nvGrpSpPr>
        <p:cNvPr id="1" name=""/>
        <p:cNvGrpSpPr/>
        <p:nvPr/>
      </p:nvGrpSpPr>
      <p:grpSpPr>
        <a:xfrm>
          <a:off x="0" y="0"/>
          <a:ext cx="0" cy="0"/>
          <a:chOff x="0" y="0"/>
          <a:chExt cx="0" cy="0"/>
        </a:xfrm>
      </p:grpSpPr>
      <p:sp>
        <p:nvSpPr>
          <p:cNvPr id="11" name="Body Level One…"/>
          <p:cNvSpPr txBox="1"/>
          <p:nvPr>
            <p:ph type="body" sz="quarter" idx="1"/>
          </p:nvPr>
        </p:nvSpPr>
        <p:spPr>
          <a:xfrm>
            <a:off x="0" y="4939257"/>
            <a:ext cx="5898630" cy="480374"/>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2" name="Picture Placeholder 10"/>
          <p:cNvSpPr/>
          <p:nvPr>
            <p:ph type="pic" idx="21"/>
          </p:nvPr>
        </p:nvSpPr>
        <p:spPr>
          <a:xfrm>
            <a:off x="0" y="-2"/>
            <a:ext cx="12192000" cy="4784037"/>
          </a:xfrm>
          <a:prstGeom prst="rect">
            <a:avLst/>
          </a:prstGeom>
        </p:spPr>
        <p:txBody>
          <a:bodyPr lIns="91439" rIns="91439">
            <a:noAutofit/>
          </a:bodyPr>
          <a:lstStyle/>
          <a:p>
            <a:pPr/>
          </a:p>
        </p:txBody>
      </p:sp>
      <p:sp>
        <p:nvSpPr>
          <p:cNvPr id="13" name="Graphic 11"/>
          <p:cNvSpPr/>
          <p:nvPr/>
        </p:nvSpPr>
        <p:spPr>
          <a:xfrm>
            <a:off x="11103034" y="5873424"/>
            <a:ext cx="1005841" cy="1005841"/>
          </a:xfrm>
          <a:prstGeom prst="rect">
            <a:avLst/>
          </a:prstGeom>
          <a:ln w="12700">
            <a:miter lim="400000"/>
          </a:ln>
        </p:spPr>
        <p:txBody>
          <a:bodyPr lIns="45719" rIns="45719" anchor="ctr"/>
          <a:lstStyle/>
          <a:p>
            <a:pPr/>
          </a:p>
        </p:txBody>
      </p:sp>
      <p:sp>
        <p:nvSpPr>
          <p:cNvPr id="14" name="Title Text"/>
          <p:cNvSpPr txBox="1"/>
          <p:nvPr>
            <p:ph type="title"/>
          </p:nvPr>
        </p:nvSpPr>
        <p:spPr>
          <a:xfrm>
            <a:off x="-19848" y="5718869"/>
            <a:ext cx="5916169" cy="1143001"/>
          </a:xfrm>
          <a:prstGeom prst="rect">
            <a:avLst/>
          </a:prstGeom>
        </p:spPr>
        <p:txBody>
          <a:bodyPr anchor="b"/>
          <a:lstStyle>
            <a:lvl1pPr>
              <a:lnSpc>
                <a:spcPct val="60000"/>
              </a:lnSpc>
              <a:defRPr sz="5200"/>
            </a:lvl1pPr>
          </a:lstStyle>
          <a:p>
            <a:pPr/>
            <a:r>
              <a:t>Title Text</a:t>
            </a:r>
          </a:p>
        </p:txBody>
      </p:sp>
      <p:sp>
        <p:nvSpPr>
          <p:cNvPr id="15" name="Slide Number"/>
          <p:cNvSpPr txBox="1"/>
          <p:nvPr>
            <p:ph type="sldNum" sz="quarter" idx="2"/>
          </p:nvPr>
        </p:nvSpPr>
        <p:spPr>
          <a:xfrm>
            <a:off x="11946596" y="4939257"/>
            <a:ext cx="245404" cy="243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p:spTree>
      <p:nvGrpSpPr>
        <p:cNvPr id="1" name=""/>
        <p:cNvGrpSpPr/>
        <p:nvPr/>
      </p:nvGrpSpPr>
      <p:grpSpPr>
        <a:xfrm>
          <a:off x="0" y="0"/>
          <a:ext cx="0" cy="0"/>
          <a:chOff x="0" y="0"/>
          <a:chExt cx="0" cy="0"/>
        </a:xfrm>
      </p:grpSpPr>
      <p:sp>
        <p:nvSpPr>
          <p:cNvPr id="22" name="Title Text"/>
          <p:cNvSpPr txBox="1"/>
          <p:nvPr>
            <p:ph type="title"/>
          </p:nvPr>
        </p:nvSpPr>
        <p:spPr>
          <a:prstGeom prst="rect">
            <a:avLst/>
          </a:prstGeom>
        </p:spPr>
        <p:txBody>
          <a:bodyPr/>
          <a:lstStyle/>
          <a:p>
            <a:pPr/>
            <a:r>
              <a:t>Title Text</a:t>
            </a:r>
          </a:p>
        </p:txBody>
      </p:sp>
      <p:sp>
        <p:nvSpPr>
          <p:cNvPr id="23"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with Picture 2">
    <p:spTree>
      <p:nvGrpSpPr>
        <p:cNvPr id="1" name=""/>
        <p:cNvGrpSpPr/>
        <p:nvPr/>
      </p:nvGrpSpPr>
      <p:grpSpPr>
        <a:xfrm>
          <a:off x="0" y="0"/>
          <a:ext cx="0" cy="0"/>
          <a:chOff x="0" y="0"/>
          <a:chExt cx="0" cy="0"/>
        </a:xfrm>
      </p:grpSpPr>
      <p:sp>
        <p:nvSpPr>
          <p:cNvPr id="31" name="Body Level One…"/>
          <p:cNvSpPr txBox="1"/>
          <p:nvPr>
            <p:ph type="body" sz="quarter" idx="1"/>
          </p:nvPr>
        </p:nvSpPr>
        <p:spPr>
          <a:xfrm>
            <a:off x="0" y="5457214"/>
            <a:ext cx="4206241" cy="1380745"/>
          </a:xfrm>
          <a:prstGeom prst="rect">
            <a:avLst/>
          </a:prstGeom>
        </p:spPr>
        <p:txBody>
          <a:bodyPr anchor="b"/>
          <a:lstStyle/>
          <a:p>
            <a:pPr/>
            <a:r>
              <a:t>Body Level One</a:t>
            </a:r>
          </a:p>
          <a:p>
            <a:pPr lvl="1"/>
            <a:r>
              <a:t>Body Level Two</a:t>
            </a:r>
          </a:p>
          <a:p>
            <a:pPr lvl="2"/>
            <a:r>
              <a:t>Body Level Three</a:t>
            </a:r>
          </a:p>
          <a:p>
            <a:pPr lvl="3"/>
            <a:r>
              <a:t>Body Level Four</a:t>
            </a:r>
          </a:p>
          <a:p>
            <a:pPr lvl="4"/>
            <a:r>
              <a:t>Body Level Five</a:t>
            </a:r>
          </a:p>
        </p:txBody>
      </p:sp>
      <p:sp>
        <p:nvSpPr>
          <p:cNvPr id="32" name="Picture Placeholder 10"/>
          <p:cNvSpPr/>
          <p:nvPr>
            <p:ph type="pic" idx="21"/>
          </p:nvPr>
        </p:nvSpPr>
        <p:spPr>
          <a:xfrm>
            <a:off x="6096000" y="0"/>
            <a:ext cx="6096000" cy="6858000"/>
          </a:xfrm>
          <a:prstGeom prst="rect">
            <a:avLst/>
          </a:prstGeom>
        </p:spPr>
        <p:txBody>
          <a:bodyPr lIns="91439" rIns="91439">
            <a:noAutofit/>
          </a:bodyPr>
          <a:lstStyle/>
          <a:p>
            <a:pPr/>
          </a:p>
        </p:txBody>
      </p:sp>
      <p:sp>
        <p:nvSpPr>
          <p:cNvPr id="33" name="Title Text"/>
          <p:cNvSpPr txBox="1"/>
          <p:nvPr>
            <p:ph type="title"/>
          </p:nvPr>
        </p:nvSpPr>
        <p:spPr>
          <a:xfrm>
            <a:off x="-18289" y="81289"/>
            <a:ext cx="4654298" cy="3739898"/>
          </a:xfrm>
          <a:prstGeom prst="rect">
            <a:avLst/>
          </a:prstGeom>
        </p:spPr>
        <p:txBody>
          <a:bodyPr/>
          <a:lstStyle/>
          <a:p>
            <a:pPr/>
            <a:r>
              <a:t>Title Text</a:t>
            </a:r>
          </a:p>
        </p:txBody>
      </p:sp>
      <p:sp>
        <p:nvSpPr>
          <p:cNvPr id="34" name="Slide Number"/>
          <p:cNvSpPr txBox="1"/>
          <p:nvPr>
            <p:ph type="sldNum" sz="quarter" idx="2"/>
          </p:nvPr>
        </p:nvSpPr>
        <p:spPr>
          <a:xfrm>
            <a:off x="5892800" y="6356350"/>
            <a:ext cx="2844800" cy="3683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p:spTree>
      <p:nvGrpSpPr>
        <p:cNvPr id="1" name=""/>
        <p:cNvGrpSpPr/>
        <p:nvPr/>
      </p:nvGrpSpPr>
      <p:grpSpPr>
        <a:xfrm>
          <a:off x="0" y="0"/>
          <a:ext cx="0" cy="0"/>
          <a:chOff x="0" y="0"/>
          <a:chExt cx="0" cy="0"/>
        </a:xfrm>
      </p:grpSpPr>
      <p:sp>
        <p:nvSpPr>
          <p:cNvPr id="41" name="Body Level One…"/>
          <p:cNvSpPr txBox="1"/>
          <p:nvPr>
            <p:ph type="body" sz="quarter" idx="1"/>
          </p:nvPr>
        </p:nvSpPr>
        <p:spPr>
          <a:xfrm>
            <a:off x="1" y="6174463"/>
            <a:ext cx="5891134" cy="654840"/>
          </a:xfrm>
          <a:prstGeom prst="rect">
            <a:avLst/>
          </a:prstGeom>
        </p:spPr>
        <p:txBody>
          <a:bodyPr anchor="b"/>
          <a:lstStyle/>
          <a:p>
            <a:pPr/>
            <a:r>
              <a:t>Body Level One</a:t>
            </a:r>
          </a:p>
          <a:p>
            <a:pPr lvl="1"/>
            <a:r>
              <a:t>Body Level Two</a:t>
            </a:r>
          </a:p>
          <a:p>
            <a:pPr lvl="2"/>
            <a:r>
              <a:t>Body Level Three</a:t>
            </a:r>
          </a:p>
          <a:p>
            <a:pPr lvl="3"/>
            <a:r>
              <a:t>Body Level Four</a:t>
            </a:r>
          </a:p>
          <a:p>
            <a:pPr lvl="4"/>
            <a:r>
              <a:t>Body Level Five</a:t>
            </a:r>
          </a:p>
        </p:txBody>
      </p:sp>
      <p:sp>
        <p:nvSpPr>
          <p:cNvPr id="42" name="Graphic 6"/>
          <p:cNvSpPr/>
          <p:nvPr/>
        </p:nvSpPr>
        <p:spPr>
          <a:xfrm>
            <a:off x="11103034" y="5873424"/>
            <a:ext cx="1005841" cy="1005841"/>
          </a:xfrm>
          <a:prstGeom prst="rect">
            <a:avLst/>
          </a:prstGeom>
          <a:ln w="12700">
            <a:miter lim="400000"/>
          </a:ln>
        </p:spPr>
        <p:txBody>
          <a:bodyPr lIns="45719" rIns="45719" anchor="ctr"/>
          <a:lstStyle/>
          <a:p>
            <a:pPr/>
          </a:p>
        </p:txBody>
      </p:sp>
      <p:sp>
        <p:nvSpPr>
          <p:cNvPr id="43" name="Title Text"/>
          <p:cNvSpPr txBox="1"/>
          <p:nvPr>
            <p:ph type="title"/>
          </p:nvPr>
        </p:nvSpPr>
        <p:spPr>
          <a:xfrm>
            <a:off x="-18289" y="2159631"/>
            <a:ext cx="9683497" cy="3776473"/>
          </a:xfrm>
          <a:prstGeom prst="rect">
            <a:avLst/>
          </a:prstGeom>
        </p:spPr>
        <p:txBody>
          <a:bodyPr anchor="b"/>
          <a:lstStyle/>
          <a:p>
            <a:pPr/>
            <a:r>
              <a:t>Title Text</a:t>
            </a:r>
          </a:p>
        </p:txBody>
      </p:sp>
      <p:sp>
        <p:nvSpPr>
          <p:cNvPr id="44" name="Slide Number"/>
          <p:cNvSpPr txBox="1"/>
          <p:nvPr>
            <p:ph type="sldNum" sz="quarter" idx="2"/>
          </p:nvPr>
        </p:nvSpPr>
        <p:spPr>
          <a:xfrm>
            <a:off x="11946596" y="110363"/>
            <a:ext cx="245404" cy="243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51" name="Graphic 6"/>
          <p:cNvSpPr/>
          <p:nvPr/>
        </p:nvSpPr>
        <p:spPr>
          <a:xfrm>
            <a:off x="11377355" y="83125"/>
            <a:ext cx="731521" cy="731520"/>
          </a:xfrm>
          <a:prstGeom prst="rect">
            <a:avLst/>
          </a:prstGeom>
          <a:ln w="12700">
            <a:miter lim="400000"/>
          </a:ln>
        </p:spPr>
        <p:txBody>
          <a:bodyPr lIns="45719" rIns="45719" anchor="ctr"/>
          <a:lstStyle/>
          <a:p>
            <a:pPr/>
          </a:p>
        </p:txBody>
      </p:sp>
      <p:sp>
        <p:nvSpPr>
          <p:cNvPr id="52" name="Title Text"/>
          <p:cNvSpPr txBox="1"/>
          <p:nvPr>
            <p:ph type="title"/>
          </p:nvPr>
        </p:nvSpPr>
        <p:spPr>
          <a:xfrm>
            <a:off x="-18289" y="2184031"/>
            <a:ext cx="8074154" cy="4718305"/>
          </a:xfrm>
          <a:prstGeom prst="rect">
            <a:avLst/>
          </a:prstGeom>
        </p:spPr>
        <p:txBody>
          <a:bodyPr anchor="b"/>
          <a:lstStyle/>
          <a:p>
            <a:pPr/>
            <a:r>
              <a:t>Title Text</a:t>
            </a:r>
          </a:p>
        </p:txBody>
      </p:sp>
      <p:sp>
        <p:nvSpPr>
          <p:cNvPr id="53" name="Slide Number"/>
          <p:cNvSpPr txBox="1"/>
          <p:nvPr>
            <p:ph type="sldNum" sz="quarter" idx="2"/>
          </p:nvPr>
        </p:nvSpPr>
        <p:spPr>
          <a:xfrm>
            <a:off x="5892800" y="6356350"/>
            <a:ext cx="2844800" cy="3683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Agenda">
    <p:spTree>
      <p:nvGrpSpPr>
        <p:cNvPr id="1" name=""/>
        <p:cNvGrpSpPr/>
        <p:nvPr/>
      </p:nvGrpSpPr>
      <p:grpSpPr>
        <a:xfrm>
          <a:off x="0" y="0"/>
          <a:ext cx="0" cy="0"/>
          <a:chOff x="0" y="0"/>
          <a:chExt cx="0" cy="0"/>
        </a:xfrm>
      </p:grpSpPr>
      <p:sp>
        <p:nvSpPr>
          <p:cNvPr id="60" name="Title Text"/>
          <p:cNvSpPr txBox="1"/>
          <p:nvPr>
            <p:ph type="title"/>
          </p:nvPr>
        </p:nvSpPr>
        <p:spPr>
          <a:xfrm>
            <a:off x="-18289" y="82296"/>
            <a:ext cx="8139660" cy="1554481"/>
          </a:xfrm>
          <a:prstGeom prst="rect">
            <a:avLst/>
          </a:prstGeom>
        </p:spPr>
        <p:txBody>
          <a:bodyPr/>
          <a:lstStyle/>
          <a:p>
            <a:pPr/>
            <a:r>
              <a:t>Title Text</a:t>
            </a:r>
          </a:p>
        </p:txBody>
      </p:sp>
      <p:sp>
        <p:nvSpPr>
          <p:cNvPr id="61" name="Body Level One…"/>
          <p:cNvSpPr txBox="1"/>
          <p:nvPr>
            <p:ph type="body" sz="half" idx="1"/>
          </p:nvPr>
        </p:nvSpPr>
        <p:spPr>
          <a:xfrm>
            <a:off x="-2" y="1896472"/>
            <a:ext cx="8139661" cy="3557905"/>
          </a:xfrm>
          <a:prstGeom prst="rect">
            <a:avLst/>
          </a:prstGeom>
        </p:spPr>
        <p:txBody>
          <a:bodyPr/>
          <a:lstStyle>
            <a:lvl1pPr marL="342900" indent="-342900">
              <a:buSzPct val="100000"/>
              <a:buAutoNum type="arabicPeriod" startAt="1"/>
            </a:lvl1pPr>
            <a:lvl2pPr marL="571500" indent="-342900">
              <a:buSzPct val="100000"/>
              <a:buAutoNum type="arabicPeriod" startAt="1"/>
            </a:lvl2pPr>
            <a:lvl3pPr marL="800100" indent="-342900">
              <a:buSzPct val="100000"/>
              <a:buAutoNum type="arabicPeriod" startAt="1"/>
            </a:lvl3pPr>
            <a:lvl4pPr marL="1028700" indent="-342900">
              <a:buSzPct val="100000"/>
              <a:buAutoNum type="arabicPeriod" startAt="1"/>
            </a:lvl4pPr>
            <a:lvl5pPr marL="1257300" indent="-342900">
              <a:buSzPct val="100000"/>
              <a:buAutoNum type="arabicPeriod" startAt="1"/>
            </a:lvl5pPr>
          </a:lstStyle>
          <a:p>
            <a:pPr/>
            <a:r>
              <a:t>Body Level One</a:t>
            </a:r>
          </a:p>
          <a:p>
            <a:pPr lvl="1"/>
            <a:r>
              <a:t>Body Level Two</a:t>
            </a:r>
          </a:p>
          <a:p>
            <a:pPr lvl="2"/>
            <a:r>
              <a:t>Body Level Three</a:t>
            </a:r>
          </a:p>
          <a:p>
            <a:pPr lvl="3"/>
            <a:r>
              <a:t>Body Level Four</a:t>
            </a:r>
          </a:p>
          <a:p>
            <a:pPr lvl="4"/>
            <a:r>
              <a:t>Body Level Five</a:t>
            </a:r>
          </a:p>
        </p:txBody>
      </p:sp>
      <p:sp>
        <p:nvSpPr>
          <p:cNvPr id="62" name="Oval 7"/>
          <p:cNvSpPr/>
          <p:nvPr/>
        </p:nvSpPr>
        <p:spPr>
          <a:xfrm>
            <a:off x="8552512" y="3218512"/>
            <a:ext cx="3557905" cy="3557905"/>
          </a:xfrm>
          <a:prstGeom prst="ellipse">
            <a:avLst/>
          </a:prstGeom>
          <a:ln w="15875">
            <a:solidFill>
              <a:srgbClr val="474F51"/>
            </a:solidFill>
            <a:miter/>
          </a:ln>
        </p:spPr>
        <p:txBody>
          <a:bodyPr lIns="45719" rIns="45719"/>
          <a:lstStyle/>
          <a:p>
            <a:pPr/>
          </a:p>
        </p:txBody>
      </p:sp>
      <p:sp>
        <p:nvSpPr>
          <p:cNvPr id="63" name="Slide Number"/>
          <p:cNvSpPr txBox="1"/>
          <p:nvPr>
            <p:ph type="sldNum" sz="quarter" idx="2"/>
          </p:nvPr>
        </p:nvSpPr>
        <p:spPr>
          <a:xfrm>
            <a:off x="11946597" y="100700"/>
            <a:ext cx="245404" cy="243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Agenda with Picture">
    <p:spTree>
      <p:nvGrpSpPr>
        <p:cNvPr id="1" name=""/>
        <p:cNvGrpSpPr/>
        <p:nvPr/>
      </p:nvGrpSpPr>
      <p:grpSpPr>
        <a:xfrm>
          <a:off x="0" y="0"/>
          <a:ext cx="0" cy="0"/>
          <a:chOff x="0" y="0"/>
          <a:chExt cx="0" cy="0"/>
        </a:xfrm>
      </p:grpSpPr>
      <p:sp>
        <p:nvSpPr>
          <p:cNvPr id="70" name="Title Text"/>
          <p:cNvSpPr txBox="1"/>
          <p:nvPr>
            <p:ph type="title"/>
          </p:nvPr>
        </p:nvSpPr>
        <p:spPr>
          <a:xfrm>
            <a:off x="6166396" y="621791"/>
            <a:ext cx="5386716" cy="1816900"/>
          </a:xfrm>
          <a:prstGeom prst="rect">
            <a:avLst/>
          </a:prstGeom>
        </p:spPr>
        <p:txBody>
          <a:bodyPr/>
          <a:lstStyle/>
          <a:p>
            <a:pPr/>
            <a:r>
              <a:t>Title Text</a:t>
            </a:r>
          </a:p>
        </p:txBody>
      </p:sp>
      <p:sp>
        <p:nvSpPr>
          <p:cNvPr id="71" name="Picture Placeholder 7"/>
          <p:cNvSpPr/>
          <p:nvPr>
            <p:ph type="pic" idx="21"/>
          </p:nvPr>
        </p:nvSpPr>
        <p:spPr>
          <a:xfrm>
            <a:off x="0" y="0"/>
            <a:ext cx="5906643" cy="6858000"/>
          </a:xfrm>
          <a:prstGeom prst="rect">
            <a:avLst/>
          </a:prstGeom>
        </p:spPr>
        <p:txBody>
          <a:bodyPr lIns="91439" rIns="91439">
            <a:noAutofit/>
          </a:bodyPr>
          <a:lstStyle/>
          <a:p>
            <a:pPr/>
          </a:p>
        </p:txBody>
      </p:sp>
      <p:sp>
        <p:nvSpPr>
          <p:cNvPr id="72" name="Body Level One…"/>
          <p:cNvSpPr txBox="1"/>
          <p:nvPr>
            <p:ph type="body" sz="half" idx="1"/>
          </p:nvPr>
        </p:nvSpPr>
        <p:spPr>
          <a:xfrm>
            <a:off x="6190488" y="2740228"/>
            <a:ext cx="5906643" cy="4096513"/>
          </a:xfrm>
          <a:prstGeom prst="rect">
            <a:avLst/>
          </a:prstGeom>
        </p:spPr>
        <p:txBody>
          <a:bodyPr anchor="b"/>
          <a:lstStyle>
            <a:lvl1pPr marL="342900" indent="-342900">
              <a:buSzPct val="100000"/>
              <a:buAutoNum type="arabicPeriod" startAt="1"/>
            </a:lvl1pPr>
            <a:lvl2pPr marL="571500" indent="-342900">
              <a:buSzPct val="100000"/>
              <a:buAutoNum type="arabicPeriod" startAt="1"/>
            </a:lvl2pPr>
            <a:lvl3pPr marL="800100" indent="-342900">
              <a:buSzPct val="100000"/>
              <a:buAutoNum type="arabicPeriod" startAt="1"/>
            </a:lvl3pPr>
            <a:lvl4pPr marL="1028700" indent="-342900">
              <a:buSzPct val="100000"/>
              <a:buAutoNum type="arabicPeriod" startAt="1"/>
            </a:lvl4pPr>
            <a:lvl5pPr marL="1257300" indent="-342900">
              <a:buSzPct val="100000"/>
              <a:buAutoNum type="arabicPeriod" startAt="1"/>
            </a:lvl5pPr>
          </a:lstStyle>
          <a:p>
            <a:pPr/>
            <a:r>
              <a:t>Body Level One</a:t>
            </a:r>
          </a:p>
          <a:p>
            <a:pPr lvl="1"/>
            <a:r>
              <a:t>Body Level Two</a:t>
            </a:r>
          </a:p>
          <a:p>
            <a:pPr lvl="2"/>
            <a:r>
              <a:t>Body Level Three</a:t>
            </a:r>
          </a:p>
          <a:p>
            <a:pPr lvl="3"/>
            <a:r>
              <a:t>Body Level Four</a:t>
            </a:r>
          </a:p>
          <a:p>
            <a:pPr lvl="4"/>
            <a:r>
              <a:t>Body Level Five</a:t>
            </a:r>
          </a:p>
        </p:txBody>
      </p:sp>
      <p:sp>
        <p:nvSpPr>
          <p:cNvPr id="73" name="Slide Number"/>
          <p:cNvSpPr txBox="1"/>
          <p:nvPr>
            <p:ph type="sldNum" sz="quarter" idx="2"/>
          </p:nvPr>
        </p:nvSpPr>
        <p:spPr>
          <a:xfrm>
            <a:off x="11946597" y="110363"/>
            <a:ext cx="245404" cy="243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2">
    <p:spTree>
      <p:nvGrpSpPr>
        <p:cNvPr id="1" name=""/>
        <p:cNvGrpSpPr/>
        <p:nvPr/>
      </p:nvGrpSpPr>
      <p:grpSpPr>
        <a:xfrm>
          <a:off x="0" y="0"/>
          <a:ext cx="0" cy="0"/>
          <a:chOff x="0" y="0"/>
          <a:chExt cx="0" cy="0"/>
        </a:xfrm>
      </p:grpSpPr>
      <p:sp>
        <p:nvSpPr>
          <p:cNvPr id="80" name="Title Text"/>
          <p:cNvSpPr txBox="1"/>
          <p:nvPr>
            <p:ph type="title"/>
          </p:nvPr>
        </p:nvSpPr>
        <p:spPr>
          <a:xfrm>
            <a:off x="539645" y="987552"/>
            <a:ext cx="5366481" cy="4044509"/>
          </a:xfrm>
          <a:prstGeom prst="rect">
            <a:avLst/>
          </a:prstGeom>
        </p:spPr>
        <p:txBody>
          <a:bodyPr/>
          <a:lstStyle/>
          <a:p>
            <a:pPr/>
            <a:r>
              <a:t>Title Text</a:t>
            </a:r>
          </a:p>
        </p:txBody>
      </p:sp>
      <p:sp>
        <p:nvSpPr>
          <p:cNvPr id="81" name="Body Level One…"/>
          <p:cNvSpPr txBox="1"/>
          <p:nvPr>
            <p:ph type="body" sz="half" idx="1"/>
          </p:nvPr>
        </p:nvSpPr>
        <p:spPr>
          <a:xfrm>
            <a:off x="6190488" y="969263"/>
            <a:ext cx="5336753" cy="4818064"/>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82" name="Slide Number"/>
          <p:cNvSpPr txBox="1"/>
          <p:nvPr>
            <p:ph type="sldNum" sz="quarter" idx="2"/>
          </p:nvPr>
        </p:nvSpPr>
        <p:spPr>
          <a:xfrm>
            <a:off x="11289535" y="100700"/>
            <a:ext cx="245403" cy="243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3">
    <p:spTree>
      <p:nvGrpSpPr>
        <p:cNvPr id="1" name=""/>
        <p:cNvGrpSpPr/>
        <p:nvPr/>
      </p:nvGrpSpPr>
      <p:grpSpPr>
        <a:xfrm>
          <a:off x="0" y="0"/>
          <a:ext cx="0" cy="0"/>
          <a:chOff x="0" y="0"/>
          <a:chExt cx="0" cy="0"/>
        </a:xfrm>
      </p:grpSpPr>
      <p:sp>
        <p:nvSpPr>
          <p:cNvPr id="89" name="Title Text"/>
          <p:cNvSpPr txBox="1"/>
          <p:nvPr>
            <p:ph type="title"/>
          </p:nvPr>
        </p:nvSpPr>
        <p:spPr>
          <a:xfrm>
            <a:off x="539495" y="988978"/>
            <a:ext cx="3462880" cy="2942421"/>
          </a:xfrm>
          <a:prstGeom prst="rect">
            <a:avLst/>
          </a:prstGeom>
        </p:spPr>
        <p:txBody>
          <a:bodyPr/>
          <a:lstStyle/>
          <a:p>
            <a:pPr/>
            <a:r>
              <a:t>Title Text</a:t>
            </a:r>
          </a:p>
        </p:txBody>
      </p:sp>
      <p:sp>
        <p:nvSpPr>
          <p:cNvPr id="90" name="Body Level One…"/>
          <p:cNvSpPr txBox="1"/>
          <p:nvPr>
            <p:ph type="body" idx="1"/>
          </p:nvPr>
        </p:nvSpPr>
        <p:spPr>
          <a:xfrm>
            <a:off x="4317167" y="967688"/>
            <a:ext cx="7217772" cy="5237169"/>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91" name="Slide Number"/>
          <p:cNvSpPr txBox="1"/>
          <p:nvPr>
            <p:ph type="sldNum" sz="quarter" idx="2"/>
          </p:nvPr>
        </p:nvSpPr>
        <p:spPr>
          <a:xfrm>
            <a:off x="11289535" y="100700"/>
            <a:ext cx="245403" cy="243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Picture">
    <p:spTree>
      <p:nvGrpSpPr>
        <p:cNvPr id="1" name=""/>
        <p:cNvGrpSpPr/>
        <p:nvPr/>
      </p:nvGrpSpPr>
      <p:grpSpPr>
        <a:xfrm>
          <a:off x="0" y="0"/>
          <a:ext cx="0" cy="0"/>
          <a:chOff x="0" y="0"/>
          <a:chExt cx="0" cy="0"/>
        </a:xfrm>
      </p:grpSpPr>
      <p:sp>
        <p:nvSpPr>
          <p:cNvPr id="98" name="Title Text"/>
          <p:cNvSpPr txBox="1"/>
          <p:nvPr>
            <p:ph type="title"/>
          </p:nvPr>
        </p:nvSpPr>
        <p:spPr>
          <a:xfrm>
            <a:off x="5045804" y="612140"/>
            <a:ext cx="6499655" cy="1519613"/>
          </a:xfrm>
          <a:prstGeom prst="rect">
            <a:avLst/>
          </a:prstGeom>
        </p:spPr>
        <p:txBody>
          <a:bodyPr/>
          <a:lstStyle/>
          <a:p>
            <a:pPr/>
            <a:r>
              <a:t>Title Text</a:t>
            </a:r>
          </a:p>
        </p:txBody>
      </p:sp>
      <p:sp>
        <p:nvSpPr>
          <p:cNvPr id="99" name="Picture Placeholder 10"/>
          <p:cNvSpPr/>
          <p:nvPr>
            <p:ph type="pic" sz="half" idx="21"/>
          </p:nvPr>
        </p:nvSpPr>
        <p:spPr>
          <a:xfrm>
            <a:off x="0" y="1"/>
            <a:ext cx="4804012" cy="6858001"/>
          </a:xfrm>
          <a:prstGeom prst="rect">
            <a:avLst/>
          </a:prstGeom>
        </p:spPr>
        <p:txBody>
          <a:bodyPr lIns="91439" rIns="91439">
            <a:noAutofit/>
          </a:bodyPr>
          <a:lstStyle/>
          <a:p>
            <a:pPr/>
          </a:p>
        </p:txBody>
      </p:sp>
      <p:sp>
        <p:nvSpPr>
          <p:cNvPr id="100" name="Body Level One…"/>
          <p:cNvSpPr txBox="1"/>
          <p:nvPr>
            <p:ph type="body" sz="half" idx="1"/>
          </p:nvPr>
        </p:nvSpPr>
        <p:spPr>
          <a:xfrm>
            <a:off x="5104122" y="2457406"/>
            <a:ext cx="6441339" cy="377897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01" name="Slide Number"/>
          <p:cNvSpPr txBox="1"/>
          <p:nvPr>
            <p:ph type="sldNum" sz="quarter" idx="2"/>
          </p:nvPr>
        </p:nvSpPr>
        <p:spPr>
          <a:xfrm>
            <a:off x="11300056" y="6574274"/>
            <a:ext cx="245403" cy="243841"/>
          </a:xfrm>
          <a:prstGeom prst="rect">
            <a:avLst/>
          </a:prstGeom>
        </p:spPr>
        <p:txBody>
          <a:bodyPr anchor="b"/>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Picture 2">
    <p:spTree>
      <p:nvGrpSpPr>
        <p:cNvPr id="1" name=""/>
        <p:cNvGrpSpPr/>
        <p:nvPr/>
      </p:nvGrpSpPr>
      <p:grpSpPr>
        <a:xfrm>
          <a:off x="0" y="0"/>
          <a:ext cx="0" cy="0"/>
          <a:chOff x="0" y="0"/>
          <a:chExt cx="0" cy="0"/>
        </a:xfrm>
      </p:grpSpPr>
      <p:sp>
        <p:nvSpPr>
          <p:cNvPr id="108" name="Title Text"/>
          <p:cNvSpPr txBox="1"/>
          <p:nvPr>
            <p:ph type="title"/>
          </p:nvPr>
        </p:nvSpPr>
        <p:spPr>
          <a:xfrm>
            <a:off x="4281792" y="621791"/>
            <a:ext cx="7252711" cy="1138770"/>
          </a:xfrm>
          <a:prstGeom prst="rect">
            <a:avLst/>
          </a:prstGeom>
        </p:spPr>
        <p:txBody>
          <a:bodyPr/>
          <a:lstStyle/>
          <a:p>
            <a:pPr/>
            <a:r>
              <a:t>Title Text</a:t>
            </a:r>
          </a:p>
        </p:txBody>
      </p:sp>
      <p:sp>
        <p:nvSpPr>
          <p:cNvPr id="109" name="Picture Placeholder 10"/>
          <p:cNvSpPr/>
          <p:nvPr>
            <p:ph type="pic" sz="half" idx="21"/>
          </p:nvPr>
        </p:nvSpPr>
        <p:spPr>
          <a:xfrm>
            <a:off x="0" y="1"/>
            <a:ext cx="4023360" cy="6858001"/>
          </a:xfrm>
          <a:prstGeom prst="rect">
            <a:avLst/>
          </a:prstGeom>
        </p:spPr>
        <p:txBody>
          <a:bodyPr lIns="91439" rIns="91439">
            <a:noAutofit/>
          </a:bodyPr>
          <a:lstStyle/>
          <a:p>
            <a:pPr/>
          </a:p>
        </p:txBody>
      </p:sp>
      <p:sp>
        <p:nvSpPr>
          <p:cNvPr id="110" name="Body Level One…"/>
          <p:cNvSpPr txBox="1"/>
          <p:nvPr>
            <p:ph type="body" sz="half" idx="1"/>
          </p:nvPr>
        </p:nvSpPr>
        <p:spPr>
          <a:xfrm>
            <a:off x="4309088" y="2115404"/>
            <a:ext cx="7225415" cy="4212927"/>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11" name="Slide Number"/>
          <p:cNvSpPr txBox="1"/>
          <p:nvPr>
            <p:ph type="sldNum" sz="quarter" idx="2"/>
          </p:nvPr>
        </p:nvSpPr>
        <p:spPr>
          <a:xfrm>
            <a:off x="11289100" y="6614159"/>
            <a:ext cx="245403" cy="243841"/>
          </a:xfrm>
          <a:prstGeom prst="rect">
            <a:avLst/>
          </a:prstGeom>
        </p:spPr>
        <p:txBody>
          <a:bodyPr anchor="b"/>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Picture 3">
    <p:spTree>
      <p:nvGrpSpPr>
        <p:cNvPr id="1" name=""/>
        <p:cNvGrpSpPr/>
        <p:nvPr/>
      </p:nvGrpSpPr>
      <p:grpSpPr>
        <a:xfrm>
          <a:off x="0" y="0"/>
          <a:ext cx="0" cy="0"/>
          <a:chOff x="0" y="0"/>
          <a:chExt cx="0" cy="0"/>
        </a:xfrm>
      </p:grpSpPr>
      <p:sp>
        <p:nvSpPr>
          <p:cNvPr id="118" name="Title Text"/>
          <p:cNvSpPr txBox="1"/>
          <p:nvPr>
            <p:ph type="title"/>
          </p:nvPr>
        </p:nvSpPr>
        <p:spPr>
          <a:xfrm>
            <a:off x="542307" y="621791"/>
            <a:ext cx="7252711" cy="1138770"/>
          </a:xfrm>
          <a:prstGeom prst="rect">
            <a:avLst/>
          </a:prstGeom>
        </p:spPr>
        <p:txBody>
          <a:bodyPr/>
          <a:lstStyle/>
          <a:p>
            <a:pPr/>
            <a:r>
              <a:t>Title Text</a:t>
            </a:r>
          </a:p>
        </p:txBody>
      </p:sp>
      <p:sp>
        <p:nvSpPr>
          <p:cNvPr id="119" name="Body Level One…"/>
          <p:cNvSpPr txBox="1"/>
          <p:nvPr>
            <p:ph type="body" sz="half" idx="1"/>
          </p:nvPr>
        </p:nvSpPr>
        <p:spPr>
          <a:xfrm>
            <a:off x="569602" y="2115404"/>
            <a:ext cx="7225415" cy="4212927"/>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20" name="Picture Placeholder 10"/>
          <p:cNvSpPr/>
          <p:nvPr>
            <p:ph type="pic" sz="half" idx="21"/>
          </p:nvPr>
        </p:nvSpPr>
        <p:spPr>
          <a:xfrm>
            <a:off x="8168640" y="1"/>
            <a:ext cx="4023360" cy="6858001"/>
          </a:xfrm>
          <a:prstGeom prst="rect">
            <a:avLst/>
          </a:prstGeom>
        </p:spPr>
        <p:txBody>
          <a:bodyPr lIns="91439" rIns="91439">
            <a:noAutofit/>
          </a:bodyPr>
          <a:lstStyle/>
          <a:p>
            <a:pPr/>
          </a:p>
        </p:txBody>
      </p:sp>
      <p:sp>
        <p:nvSpPr>
          <p:cNvPr id="121" name="Slide Number"/>
          <p:cNvSpPr txBox="1"/>
          <p:nvPr>
            <p:ph type="sldNum" sz="quarter" idx="2"/>
          </p:nvPr>
        </p:nvSpPr>
        <p:spPr>
          <a:xfrm>
            <a:off x="7549614" y="6492875"/>
            <a:ext cx="245404" cy="24384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Picture 4">
    <p:spTree>
      <p:nvGrpSpPr>
        <p:cNvPr id="1" name=""/>
        <p:cNvGrpSpPr/>
        <p:nvPr/>
      </p:nvGrpSpPr>
      <p:grpSpPr>
        <a:xfrm>
          <a:off x="0" y="0"/>
          <a:ext cx="0" cy="0"/>
          <a:chOff x="0" y="0"/>
          <a:chExt cx="0" cy="0"/>
        </a:xfrm>
      </p:grpSpPr>
      <p:sp>
        <p:nvSpPr>
          <p:cNvPr id="128" name="Title Text"/>
          <p:cNvSpPr txBox="1"/>
          <p:nvPr>
            <p:ph type="title"/>
          </p:nvPr>
        </p:nvSpPr>
        <p:spPr>
          <a:xfrm>
            <a:off x="518615" y="621793"/>
            <a:ext cx="5326685" cy="1507455"/>
          </a:xfrm>
          <a:prstGeom prst="rect">
            <a:avLst/>
          </a:prstGeom>
        </p:spPr>
        <p:txBody>
          <a:bodyPr/>
          <a:lstStyle/>
          <a:p>
            <a:pPr/>
            <a:r>
              <a:t>Title Text</a:t>
            </a:r>
          </a:p>
        </p:txBody>
      </p:sp>
      <p:sp>
        <p:nvSpPr>
          <p:cNvPr id="129" name="Body Level One…"/>
          <p:cNvSpPr txBox="1"/>
          <p:nvPr>
            <p:ph type="body" sz="half" idx="1"/>
          </p:nvPr>
        </p:nvSpPr>
        <p:spPr>
          <a:xfrm>
            <a:off x="518616" y="2513109"/>
            <a:ext cx="5326684" cy="3568007"/>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30" name="Picture Placeholder 7"/>
          <p:cNvSpPr/>
          <p:nvPr>
            <p:ph type="pic" idx="21"/>
          </p:nvPr>
        </p:nvSpPr>
        <p:spPr>
          <a:xfrm>
            <a:off x="6308842" y="0"/>
            <a:ext cx="5883158" cy="6858000"/>
          </a:xfrm>
          <a:prstGeom prst="rect">
            <a:avLst/>
          </a:prstGeom>
        </p:spPr>
        <p:txBody>
          <a:bodyPr lIns="91439" rIns="91439">
            <a:noAutofit/>
          </a:bodyPr>
          <a:lstStyle/>
          <a:p>
            <a:pPr/>
          </a:p>
        </p:txBody>
      </p:sp>
      <p:sp>
        <p:nvSpPr>
          <p:cNvPr id="131" name="Slide Number"/>
          <p:cNvSpPr txBox="1"/>
          <p:nvPr>
            <p:ph type="sldNum" sz="quarter" idx="2"/>
          </p:nvPr>
        </p:nvSpPr>
        <p:spPr>
          <a:xfrm>
            <a:off x="5637757" y="6586264"/>
            <a:ext cx="245404" cy="243841"/>
          </a:xfrm>
          <a:prstGeom prst="rect">
            <a:avLst/>
          </a:prstGeom>
        </p:spPr>
        <p:txBody>
          <a:bodyPr anchor="b"/>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Picture 5">
    <p:spTree>
      <p:nvGrpSpPr>
        <p:cNvPr id="1" name=""/>
        <p:cNvGrpSpPr/>
        <p:nvPr/>
      </p:nvGrpSpPr>
      <p:grpSpPr>
        <a:xfrm>
          <a:off x="0" y="0"/>
          <a:ext cx="0" cy="0"/>
          <a:chOff x="0" y="0"/>
          <a:chExt cx="0" cy="0"/>
        </a:xfrm>
      </p:grpSpPr>
      <p:sp>
        <p:nvSpPr>
          <p:cNvPr id="138" name="Title Text"/>
          <p:cNvSpPr txBox="1"/>
          <p:nvPr>
            <p:ph type="title"/>
          </p:nvPr>
        </p:nvSpPr>
        <p:spPr>
          <a:xfrm>
            <a:off x="518964" y="621791"/>
            <a:ext cx="4446872" cy="1867631"/>
          </a:xfrm>
          <a:prstGeom prst="rect">
            <a:avLst/>
          </a:prstGeom>
        </p:spPr>
        <p:txBody>
          <a:bodyPr/>
          <a:lstStyle/>
          <a:p>
            <a:pPr/>
            <a:r>
              <a:t>Title Text</a:t>
            </a:r>
          </a:p>
        </p:txBody>
      </p:sp>
      <p:sp>
        <p:nvSpPr>
          <p:cNvPr id="139" name="Body Level One…"/>
          <p:cNvSpPr txBox="1"/>
          <p:nvPr>
            <p:ph type="body" sz="quarter" idx="1"/>
          </p:nvPr>
        </p:nvSpPr>
        <p:spPr>
          <a:xfrm>
            <a:off x="543940" y="2890728"/>
            <a:ext cx="4449227" cy="313844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40" name="Picture Placeholder 10"/>
          <p:cNvSpPr/>
          <p:nvPr>
            <p:ph type="pic" idx="21"/>
          </p:nvPr>
        </p:nvSpPr>
        <p:spPr>
          <a:xfrm>
            <a:off x="5363569" y="0"/>
            <a:ext cx="6828431" cy="6858000"/>
          </a:xfrm>
          <a:prstGeom prst="rect">
            <a:avLst/>
          </a:prstGeom>
        </p:spPr>
        <p:txBody>
          <a:bodyPr lIns="91439" rIns="91439">
            <a:noAutofit/>
          </a:bodyPr>
          <a:lstStyle/>
          <a:p>
            <a:pPr/>
          </a:p>
        </p:txBody>
      </p:sp>
      <p:sp>
        <p:nvSpPr>
          <p:cNvPr id="141" name="Slide Number"/>
          <p:cNvSpPr txBox="1"/>
          <p:nvPr>
            <p:ph type="sldNum" sz="quarter" idx="2"/>
          </p:nvPr>
        </p:nvSpPr>
        <p:spPr>
          <a:xfrm>
            <a:off x="4747764" y="6566503"/>
            <a:ext cx="245404" cy="243841"/>
          </a:xfrm>
          <a:prstGeom prst="rect">
            <a:avLst/>
          </a:prstGeom>
        </p:spPr>
        <p:txBody>
          <a:bodyPr anchor="b"/>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Picture 6">
    <p:spTree>
      <p:nvGrpSpPr>
        <p:cNvPr id="1" name=""/>
        <p:cNvGrpSpPr/>
        <p:nvPr/>
      </p:nvGrpSpPr>
      <p:grpSpPr>
        <a:xfrm>
          <a:off x="0" y="0"/>
          <a:ext cx="0" cy="0"/>
          <a:chOff x="0" y="0"/>
          <a:chExt cx="0" cy="0"/>
        </a:xfrm>
      </p:grpSpPr>
      <p:sp>
        <p:nvSpPr>
          <p:cNvPr id="148" name="Title Text"/>
          <p:cNvSpPr txBox="1"/>
          <p:nvPr>
            <p:ph type="title"/>
          </p:nvPr>
        </p:nvSpPr>
        <p:spPr>
          <a:xfrm>
            <a:off x="7649733" y="621791"/>
            <a:ext cx="3884546" cy="2280502"/>
          </a:xfrm>
          <a:prstGeom prst="rect">
            <a:avLst/>
          </a:prstGeom>
        </p:spPr>
        <p:txBody>
          <a:bodyPr/>
          <a:lstStyle/>
          <a:p>
            <a:pPr/>
            <a:r>
              <a:t>Title Text</a:t>
            </a:r>
          </a:p>
        </p:txBody>
      </p:sp>
      <p:sp>
        <p:nvSpPr>
          <p:cNvPr id="149" name="Picture Placeholder 10"/>
          <p:cNvSpPr/>
          <p:nvPr>
            <p:ph type="pic" idx="21"/>
          </p:nvPr>
        </p:nvSpPr>
        <p:spPr>
          <a:xfrm>
            <a:off x="-2" y="0"/>
            <a:ext cx="7260610" cy="6858000"/>
          </a:xfrm>
          <a:prstGeom prst="rect">
            <a:avLst/>
          </a:prstGeom>
        </p:spPr>
        <p:txBody>
          <a:bodyPr lIns="91439" rIns="91439">
            <a:noAutofit/>
          </a:bodyPr>
          <a:lstStyle/>
          <a:p>
            <a:pPr/>
          </a:p>
        </p:txBody>
      </p:sp>
      <p:sp>
        <p:nvSpPr>
          <p:cNvPr id="150" name="Body Level One…"/>
          <p:cNvSpPr txBox="1"/>
          <p:nvPr>
            <p:ph type="body" sz="quarter" idx="1"/>
          </p:nvPr>
        </p:nvSpPr>
        <p:spPr>
          <a:xfrm>
            <a:off x="7687520" y="3211511"/>
            <a:ext cx="3884548" cy="2743201"/>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51" name="Slide Number"/>
          <p:cNvSpPr txBox="1"/>
          <p:nvPr>
            <p:ph type="sldNum" sz="quarter" idx="2"/>
          </p:nvPr>
        </p:nvSpPr>
        <p:spPr>
          <a:xfrm>
            <a:off x="11317956" y="6592411"/>
            <a:ext cx="245404" cy="243841"/>
          </a:xfrm>
          <a:prstGeom prst="rect">
            <a:avLst/>
          </a:prstGeom>
        </p:spPr>
        <p:txBody>
          <a:bodyPr anchor="b"/>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Picture 7">
    <p:spTree>
      <p:nvGrpSpPr>
        <p:cNvPr id="1" name=""/>
        <p:cNvGrpSpPr/>
        <p:nvPr/>
      </p:nvGrpSpPr>
      <p:grpSpPr>
        <a:xfrm>
          <a:off x="0" y="0"/>
          <a:ext cx="0" cy="0"/>
          <a:chOff x="0" y="0"/>
          <a:chExt cx="0" cy="0"/>
        </a:xfrm>
      </p:grpSpPr>
      <p:sp>
        <p:nvSpPr>
          <p:cNvPr id="158" name="Title Text"/>
          <p:cNvSpPr txBox="1"/>
          <p:nvPr>
            <p:ph type="title"/>
          </p:nvPr>
        </p:nvSpPr>
        <p:spPr>
          <a:xfrm>
            <a:off x="512063" y="3608275"/>
            <a:ext cx="4428701" cy="2620588"/>
          </a:xfrm>
          <a:prstGeom prst="rect">
            <a:avLst/>
          </a:prstGeom>
        </p:spPr>
        <p:txBody>
          <a:bodyPr/>
          <a:lstStyle/>
          <a:p>
            <a:pPr/>
            <a:r>
              <a:t>Title Text</a:t>
            </a:r>
          </a:p>
        </p:txBody>
      </p:sp>
      <p:sp>
        <p:nvSpPr>
          <p:cNvPr id="159" name="Picture Placeholder 10"/>
          <p:cNvSpPr/>
          <p:nvPr>
            <p:ph type="pic" idx="21"/>
          </p:nvPr>
        </p:nvSpPr>
        <p:spPr>
          <a:xfrm>
            <a:off x="-2" y="0"/>
            <a:ext cx="12192001" cy="3429000"/>
          </a:xfrm>
          <a:prstGeom prst="rect">
            <a:avLst/>
          </a:prstGeom>
        </p:spPr>
        <p:txBody>
          <a:bodyPr lIns="91439" rIns="91439">
            <a:noAutofit/>
          </a:bodyPr>
          <a:lstStyle/>
          <a:p>
            <a:pPr/>
          </a:p>
        </p:txBody>
      </p:sp>
      <p:sp>
        <p:nvSpPr>
          <p:cNvPr id="160" name="Body Level One…"/>
          <p:cNvSpPr txBox="1"/>
          <p:nvPr>
            <p:ph type="body" sz="quarter" idx="1"/>
          </p:nvPr>
        </p:nvSpPr>
        <p:spPr>
          <a:xfrm>
            <a:off x="5268035" y="3579702"/>
            <a:ext cx="6298443" cy="2620587"/>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61" name="Slide Number"/>
          <p:cNvSpPr txBox="1"/>
          <p:nvPr>
            <p:ph type="sldNum" sz="quarter" idx="2"/>
          </p:nvPr>
        </p:nvSpPr>
        <p:spPr>
          <a:xfrm>
            <a:off x="11321075" y="6578900"/>
            <a:ext cx="245404" cy="243841"/>
          </a:xfrm>
          <a:prstGeom prst="rect">
            <a:avLst/>
          </a:prstGeom>
        </p:spPr>
        <p:txBody>
          <a:bodyPr anchor="b"/>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Picture 8">
    <p:spTree>
      <p:nvGrpSpPr>
        <p:cNvPr id="1" name=""/>
        <p:cNvGrpSpPr/>
        <p:nvPr/>
      </p:nvGrpSpPr>
      <p:grpSpPr>
        <a:xfrm>
          <a:off x="0" y="0"/>
          <a:ext cx="0" cy="0"/>
          <a:chOff x="0" y="0"/>
          <a:chExt cx="0" cy="0"/>
        </a:xfrm>
      </p:grpSpPr>
      <p:sp>
        <p:nvSpPr>
          <p:cNvPr id="168" name="Title Text"/>
          <p:cNvSpPr txBox="1"/>
          <p:nvPr>
            <p:ph type="title"/>
          </p:nvPr>
        </p:nvSpPr>
        <p:spPr>
          <a:xfrm>
            <a:off x="512063" y="631709"/>
            <a:ext cx="11032241" cy="1115204"/>
          </a:xfrm>
          <a:prstGeom prst="rect">
            <a:avLst/>
          </a:prstGeom>
        </p:spPr>
        <p:txBody>
          <a:bodyPr/>
          <a:lstStyle/>
          <a:p>
            <a:pPr/>
            <a:r>
              <a:t>Title Text</a:t>
            </a:r>
          </a:p>
        </p:txBody>
      </p:sp>
      <p:sp>
        <p:nvSpPr>
          <p:cNvPr id="169" name="Picture Placeholder 10"/>
          <p:cNvSpPr/>
          <p:nvPr>
            <p:ph type="pic" sz="half" idx="21"/>
          </p:nvPr>
        </p:nvSpPr>
        <p:spPr>
          <a:xfrm>
            <a:off x="109181" y="2115403"/>
            <a:ext cx="5786652" cy="4671432"/>
          </a:xfrm>
          <a:prstGeom prst="rect">
            <a:avLst/>
          </a:prstGeom>
        </p:spPr>
        <p:txBody>
          <a:bodyPr lIns="91439" rIns="91439">
            <a:noAutofit/>
          </a:bodyPr>
          <a:lstStyle/>
          <a:p>
            <a:pPr/>
          </a:p>
        </p:txBody>
      </p:sp>
      <p:sp>
        <p:nvSpPr>
          <p:cNvPr id="170" name="Body Level One…"/>
          <p:cNvSpPr txBox="1"/>
          <p:nvPr>
            <p:ph type="body" sz="half" idx="1"/>
          </p:nvPr>
        </p:nvSpPr>
        <p:spPr>
          <a:xfrm>
            <a:off x="6190488" y="2115403"/>
            <a:ext cx="5353816" cy="411088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71" name="Slide Number"/>
          <p:cNvSpPr txBox="1"/>
          <p:nvPr>
            <p:ph type="sldNum" sz="quarter" idx="2"/>
          </p:nvPr>
        </p:nvSpPr>
        <p:spPr>
          <a:xfrm>
            <a:off x="11298901" y="6542993"/>
            <a:ext cx="245403" cy="243841"/>
          </a:xfrm>
          <a:prstGeom prst="rect">
            <a:avLst/>
          </a:prstGeom>
        </p:spPr>
        <p:txBody>
          <a:bodyPr anchor="b"/>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Picture 9">
    <p:spTree>
      <p:nvGrpSpPr>
        <p:cNvPr id="1" name=""/>
        <p:cNvGrpSpPr/>
        <p:nvPr/>
      </p:nvGrpSpPr>
      <p:grpSpPr>
        <a:xfrm>
          <a:off x="0" y="0"/>
          <a:ext cx="0" cy="0"/>
          <a:chOff x="0" y="0"/>
          <a:chExt cx="0" cy="0"/>
        </a:xfrm>
      </p:grpSpPr>
      <p:sp>
        <p:nvSpPr>
          <p:cNvPr id="178" name="Title Text"/>
          <p:cNvSpPr txBox="1"/>
          <p:nvPr>
            <p:ph type="title"/>
          </p:nvPr>
        </p:nvSpPr>
        <p:spPr>
          <a:xfrm>
            <a:off x="501347" y="643999"/>
            <a:ext cx="2594551" cy="1877133"/>
          </a:xfrm>
          <a:prstGeom prst="rect">
            <a:avLst/>
          </a:prstGeom>
        </p:spPr>
        <p:txBody>
          <a:bodyPr/>
          <a:lstStyle/>
          <a:p>
            <a:pPr/>
            <a:r>
              <a:t>Title Text</a:t>
            </a:r>
          </a:p>
        </p:txBody>
      </p:sp>
      <p:sp>
        <p:nvSpPr>
          <p:cNvPr id="179" name="Picture Placeholder 10"/>
          <p:cNvSpPr/>
          <p:nvPr>
            <p:ph type="pic" sz="quarter" idx="21"/>
          </p:nvPr>
        </p:nvSpPr>
        <p:spPr>
          <a:xfrm>
            <a:off x="606740" y="2899953"/>
            <a:ext cx="3610418" cy="3314048"/>
          </a:xfrm>
          <a:prstGeom prst="rect">
            <a:avLst/>
          </a:prstGeom>
        </p:spPr>
        <p:txBody>
          <a:bodyPr lIns="91439" rIns="91439">
            <a:noAutofit/>
          </a:bodyPr>
          <a:lstStyle/>
          <a:p>
            <a:pPr/>
          </a:p>
        </p:txBody>
      </p:sp>
      <p:sp>
        <p:nvSpPr>
          <p:cNvPr id="180" name="Body Level One…"/>
          <p:cNvSpPr txBox="1"/>
          <p:nvPr>
            <p:ph type="body" idx="1"/>
          </p:nvPr>
        </p:nvSpPr>
        <p:spPr>
          <a:xfrm>
            <a:off x="4402182" y="643999"/>
            <a:ext cx="7183079" cy="5570001"/>
          </a:xfrm>
          <a:prstGeom prst="rect">
            <a:avLst/>
          </a:prstGeom>
        </p:spPr>
        <p:txBody>
          <a:bodyPr anchor="b"/>
          <a:lstStyle/>
          <a:p>
            <a:pPr/>
            <a:r>
              <a:t>Body Level One</a:t>
            </a:r>
          </a:p>
          <a:p>
            <a:pPr lvl="1"/>
            <a:r>
              <a:t>Body Level Two</a:t>
            </a:r>
          </a:p>
          <a:p>
            <a:pPr lvl="2"/>
            <a:r>
              <a:t>Body Level Three</a:t>
            </a:r>
          </a:p>
          <a:p>
            <a:pPr lvl="3"/>
            <a:r>
              <a:t>Body Level Four</a:t>
            </a:r>
          </a:p>
          <a:p>
            <a:pPr lvl="4"/>
            <a:r>
              <a:t>Body Level Five</a:t>
            </a:r>
          </a:p>
        </p:txBody>
      </p:sp>
      <p:sp>
        <p:nvSpPr>
          <p:cNvPr id="181" name="Slide Number"/>
          <p:cNvSpPr txBox="1"/>
          <p:nvPr>
            <p:ph type="sldNum" sz="quarter" idx="2"/>
          </p:nvPr>
        </p:nvSpPr>
        <p:spPr>
          <a:xfrm>
            <a:off x="11282932" y="6559569"/>
            <a:ext cx="245404" cy="243841"/>
          </a:xfrm>
          <a:prstGeom prst="rect">
            <a:avLst/>
          </a:prstGeom>
        </p:spPr>
        <p:txBody>
          <a:bodyPr anchor="b"/>
          <a:lstStyle/>
          <a:p>
            <a:pPr/>
            <a:fld id="{86CB4B4D-7CA3-9044-876B-883B54F8677D}" type="slidenum"/>
          </a:p>
        </p:txBody>
      </p:sp>
    </p:spTree>
  </p:cSld>
  <p:clrMapOvr>
    <a:masterClrMapping/>
  </p:clrMapOvr>
  <p:transition xmlns:p14="http://schemas.microsoft.com/office/powerpoint/2010/main" spd="med" advClick="1"/>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Number Large">
    <p:spTree>
      <p:nvGrpSpPr>
        <p:cNvPr id="1" name=""/>
        <p:cNvGrpSpPr/>
        <p:nvPr/>
      </p:nvGrpSpPr>
      <p:grpSpPr>
        <a:xfrm>
          <a:off x="0" y="0"/>
          <a:ext cx="0" cy="0"/>
          <a:chOff x="0" y="0"/>
          <a:chExt cx="0" cy="0"/>
        </a:xfrm>
      </p:grpSpPr>
      <p:sp>
        <p:nvSpPr>
          <p:cNvPr id="188" name="Title Text"/>
          <p:cNvSpPr txBox="1"/>
          <p:nvPr>
            <p:ph type="title"/>
          </p:nvPr>
        </p:nvSpPr>
        <p:spPr>
          <a:xfrm>
            <a:off x="0" y="5504688"/>
            <a:ext cx="5902658" cy="1353312"/>
          </a:xfrm>
          <a:prstGeom prst="rect">
            <a:avLst/>
          </a:prstGeom>
        </p:spPr>
        <p:txBody>
          <a:bodyPr anchor="b"/>
          <a:lstStyle>
            <a:lvl1pPr>
              <a:lnSpc>
                <a:spcPct val="120000"/>
              </a:lnSpc>
              <a:defRPr spc="0" sz="2000"/>
            </a:lvl1pPr>
          </a:lstStyle>
          <a:p>
            <a:pPr/>
            <a:r>
              <a:t>Title Text</a:t>
            </a:r>
          </a:p>
        </p:txBody>
      </p:sp>
      <p:sp>
        <p:nvSpPr>
          <p:cNvPr id="189" name="Body Level One…"/>
          <p:cNvSpPr txBox="1"/>
          <p:nvPr>
            <p:ph type="body" sz="half" idx="1" hasCustomPrompt="1"/>
          </p:nvPr>
        </p:nvSpPr>
        <p:spPr>
          <a:xfrm>
            <a:off x="-54591" y="-156951"/>
            <a:ext cx="5957249" cy="4510587"/>
          </a:xfrm>
          <a:prstGeom prst="rect">
            <a:avLst/>
          </a:prstGeom>
        </p:spPr>
        <p:txBody>
          <a:bodyPr/>
          <a:lstStyle>
            <a:lvl1pPr>
              <a:lnSpc>
                <a:spcPct val="90000"/>
              </a:lnSpc>
              <a:spcBef>
                <a:spcPts val="0"/>
              </a:spcBef>
              <a:defRPr sz="15000"/>
            </a:lvl1pPr>
            <a:lvl2pPr>
              <a:lnSpc>
                <a:spcPct val="90000"/>
              </a:lnSpc>
              <a:spcBef>
                <a:spcPts val="0"/>
              </a:spcBef>
              <a:defRPr sz="15000"/>
            </a:lvl2pPr>
            <a:lvl3pPr>
              <a:lnSpc>
                <a:spcPct val="90000"/>
              </a:lnSpc>
              <a:spcBef>
                <a:spcPts val="0"/>
              </a:spcBef>
              <a:defRPr sz="15000"/>
            </a:lvl3pPr>
            <a:lvl4pPr>
              <a:lnSpc>
                <a:spcPct val="90000"/>
              </a:lnSpc>
              <a:spcBef>
                <a:spcPts val="0"/>
              </a:spcBef>
              <a:defRPr sz="15000"/>
            </a:lvl4pPr>
            <a:lvl5pPr>
              <a:lnSpc>
                <a:spcPct val="90000"/>
              </a:lnSpc>
              <a:spcBef>
                <a:spcPts val="0"/>
              </a:spcBef>
              <a:defRPr sz="15000"/>
            </a:lvl5pPr>
          </a:lstStyle>
          <a:p>
            <a:pPr/>
            <a:r>
              <a:t>##%</a:t>
            </a:r>
          </a:p>
          <a:p>
            <a:pPr lvl="1"/>
            <a:r>
              <a:t/>
            </a:r>
          </a:p>
          <a:p>
            <a:pPr lvl="2"/>
            <a:r>
              <a:t/>
            </a:r>
          </a:p>
          <a:p>
            <a:pPr lvl="3"/>
            <a:r>
              <a:t/>
            </a:r>
          </a:p>
          <a:p>
            <a:pPr lvl="4"/>
            <a:r>
              <a:t/>
            </a:r>
          </a:p>
        </p:txBody>
      </p:sp>
      <p:sp>
        <p:nvSpPr>
          <p:cNvPr id="190" name="Graphic 5"/>
          <p:cNvSpPr/>
          <p:nvPr/>
        </p:nvSpPr>
        <p:spPr>
          <a:xfrm>
            <a:off x="11110100" y="5852159"/>
            <a:ext cx="1005841" cy="1005841"/>
          </a:xfrm>
          <a:prstGeom prst="rect">
            <a:avLst/>
          </a:prstGeom>
          <a:ln w="12700">
            <a:miter lim="400000"/>
          </a:ln>
        </p:spPr>
        <p:txBody>
          <a:bodyPr lIns="45719" rIns="45719" anchor="ctr"/>
          <a:lstStyle/>
          <a:p>
            <a:pPr/>
          </a:p>
        </p:txBody>
      </p:sp>
      <p:sp>
        <p:nvSpPr>
          <p:cNvPr id="191" name="Slide Number"/>
          <p:cNvSpPr txBox="1"/>
          <p:nvPr>
            <p:ph type="sldNum" sz="quarter" idx="2"/>
          </p:nvPr>
        </p:nvSpPr>
        <p:spPr>
          <a:xfrm>
            <a:off x="11946597" y="100700"/>
            <a:ext cx="245404" cy="243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tatement">
    <p:spTree>
      <p:nvGrpSpPr>
        <p:cNvPr id="1" name=""/>
        <p:cNvGrpSpPr/>
        <p:nvPr/>
      </p:nvGrpSpPr>
      <p:grpSpPr>
        <a:xfrm>
          <a:off x="0" y="0"/>
          <a:ext cx="0" cy="0"/>
          <a:chOff x="0" y="0"/>
          <a:chExt cx="0" cy="0"/>
        </a:xfrm>
      </p:grpSpPr>
      <p:sp>
        <p:nvSpPr>
          <p:cNvPr id="198" name="Title Text"/>
          <p:cNvSpPr txBox="1"/>
          <p:nvPr>
            <p:ph type="title"/>
          </p:nvPr>
        </p:nvSpPr>
        <p:spPr>
          <a:xfrm>
            <a:off x="612648" y="-1133856"/>
            <a:ext cx="10652760" cy="1005840"/>
          </a:xfrm>
          <a:prstGeom prst="rect">
            <a:avLst/>
          </a:prstGeom>
        </p:spPr>
        <p:txBody>
          <a:bodyPr/>
          <a:lstStyle/>
          <a:p>
            <a:pPr/>
            <a:r>
              <a:t>Title Text</a:t>
            </a:r>
          </a:p>
        </p:txBody>
      </p:sp>
      <p:sp>
        <p:nvSpPr>
          <p:cNvPr id="199" name="Graphic 2"/>
          <p:cNvSpPr/>
          <p:nvPr/>
        </p:nvSpPr>
        <p:spPr>
          <a:xfrm>
            <a:off x="11096452" y="5852159"/>
            <a:ext cx="1005841" cy="1005841"/>
          </a:xfrm>
          <a:prstGeom prst="rect">
            <a:avLst/>
          </a:prstGeom>
          <a:ln w="12700">
            <a:miter lim="400000"/>
          </a:ln>
        </p:spPr>
        <p:txBody>
          <a:bodyPr lIns="45719" rIns="45719" anchor="ctr"/>
          <a:lstStyle/>
          <a:p>
            <a:pPr/>
          </a:p>
        </p:txBody>
      </p:sp>
      <p:sp>
        <p:nvSpPr>
          <p:cNvPr id="200" name="Body Level One…"/>
          <p:cNvSpPr txBox="1"/>
          <p:nvPr>
            <p:ph type="body" idx="1" hasCustomPrompt="1"/>
          </p:nvPr>
        </p:nvSpPr>
        <p:spPr>
          <a:xfrm>
            <a:off x="-17471" y="1016758"/>
            <a:ext cx="10082695" cy="5841243"/>
          </a:xfrm>
          <a:prstGeom prst="rect">
            <a:avLst/>
          </a:prstGeom>
        </p:spPr>
        <p:txBody>
          <a:bodyPr anchor="b"/>
          <a:lstStyle>
            <a:lvl1pPr>
              <a:defRPr spc="-200" sz="5600"/>
            </a:lvl1pPr>
            <a:lvl2pPr>
              <a:defRPr spc="-200" sz="5600"/>
            </a:lvl2pPr>
            <a:lvl3pPr>
              <a:defRPr spc="-200" sz="5600"/>
            </a:lvl3pPr>
            <a:lvl4pPr>
              <a:defRPr spc="-200" sz="5600"/>
            </a:lvl4pPr>
            <a:lvl5pPr>
              <a:defRPr spc="-200" sz="5600"/>
            </a:lvl5pPr>
          </a:lstStyle>
          <a:p>
            <a:pPr/>
            <a:r>
              <a:t>Click to add Statement</a:t>
            </a:r>
          </a:p>
          <a:p>
            <a:pPr lvl="1"/>
            <a:r>
              <a:t/>
            </a:r>
          </a:p>
          <a:p>
            <a:pPr lvl="2"/>
            <a:r>
              <a:t/>
            </a:r>
          </a:p>
          <a:p>
            <a:pPr lvl="3"/>
            <a:r>
              <a:t/>
            </a:r>
          </a:p>
          <a:p>
            <a:pPr lvl="4"/>
            <a:r>
              <a:t/>
            </a:r>
          </a:p>
        </p:txBody>
      </p:sp>
      <p:sp>
        <p:nvSpPr>
          <p:cNvPr id="201" name="Slide Number"/>
          <p:cNvSpPr txBox="1"/>
          <p:nvPr>
            <p:ph type="sldNum" sz="quarter" idx="2"/>
          </p:nvPr>
        </p:nvSpPr>
        <p:spPr>
          <a:xfrm>
            <a:off x="11946596" y="110363"/>
            <a:ext cx="245404" cy="243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208" name="Graphic 2"/>
          <p:cNvSpPr/>
          <p:nvPr/>
        </p:nvSpPr>
        <p:spPr>
          <a:xfrm>
            <a:off x="11083346" y="5852159"/>
            <a:ext cx="1005841" cy="1005841"/>
          </a:xfrm>
          <a:prstGeom prst="rect">
            <a:avLst/>
          </a:prstGeom>
          <a:ln w="12700">
            <a:miter lim="400000"/>
          </a:ln>
        </p:spPr>
        <p:txBody>
          <a:bodyPr lIns="45719" rIns="45719" anchor="ctr"/>
          <a:lstStyle/>
          <a:p>
            <a:pPr/>
          </a:p>
        </p:txBody>
      </p:sp>
      <p:sp>
        <p:nvSpPr>
          <p:cNvPr id="209" name="Quote Author"/>
          <p:cNvSpPr txBox="1"/>
          <p:nvPr>
            <p:ph type="title" hasCustomPrompt="1"/>
          </p:nvPr>
        </p:nvSpPr>
        <p:spPr>
          <a:xfrm>
            <a:off x="-2" y="5899925"/>
            <a:ext cx="5902659" cy="958074"/>
          </a:xfrm>
          <a:prstGeom prst="rect">
            <a:avLst/>
          </a:prstGeom>
        </p:spPr>
        <p:txBody>
          <a:bodyPr anchor="b"/>
          <a:lstStyle>
            <a:lvl1pPr>
              <a:defRPr spc="0" sz="2000"/>
            </a:lvl1pPr>
          </a:lstStyle>
          <a:p>
            <a:pPr/>
            <a:r>
              <a:t>Quote Author</a:t>
            </a:r>
          </a:p>
        </p:txBody>
      </p:sp>
      <p:sp>
        <p:nvSpPr>
          <p:cNvPr id="210" name="Body Level One…"/>
          <p:cNvSpPr txBox="1"/>
          <p:nvPr>
            <p:ph type="body" idx="1" hasCustomPrompt="1"/>
          </p:nvPr>
        </p:nvSpPr>
        <p:spPr>
          <a:xfrm>
            <a:off x="-18289" y="95534"/>
            <a:ext cx="8961121" cy="4476466"/>
          </a:xfrm>
          <a:prstGeom prst="rect">
            <a:avLst/>
          </a:prstGeom>
        </p:spPr>
        <p:txBody>
          <a:bodyPr/>
          <a:lstStyle>
            <a:lvl1pPr marL="164592" indent="-164592">
              <a:spcBef>
                <a:spcPts val="0"/>
              </a:spcBef>
              <a:defRPr spc="-200" sz="5600"/>
            </a:lvl1pPr>
            <a:lvl2pPr marL="164592" indent="64007">
              <a:spcBef>
                <a:spcPts val="0"/>
              </a:spcBef>
              <a:defRPr spc="-200" sz="5600"/>
            </a:lvl2pPr>
            <a:lvl3pPr marL="164592" indent="292608">
              <a:spcBef>
                <a:spcPts val="0"/>
              </a:spcBef>
              <a:defRPr spc="-200" sz="5600"/>
            </a:lvl3pPr>
            <a:lvl4pPr marL="164592" indent="521208">
              <a:spcBef>
                <a:spcPts val="0"/>
              </a:spcBef>
              <a:defRPr spc="-200" sz="5600"/>
            </a:lvl4pPr>
            <a:lvl5pPr marL="164592" indent="749808">
              <a:spcBef>
                <a:spcPts val="0"/>
              </a:spcBef>
              <a:defRPr spc="-200" sz="5600"/>
            </a:lvl5pPr>
          </a:lstStyle>
          <a:p>
            <a:pPr/>
            <a:r>
              <a:t>Click to add Quote</a:t>
            </a:r>
          </a:p>
          <a:p>
            <a:pPr lvl="1"/>
            <a:r>
              <a:t/>
            </a:r>
          </a:p>
          <a:p>
            <a:pPr lvl="2"/>
            <a:r>
              <a:t/>
            </a:r>
          </a:p>
          <a:p>
            <a:pPr lvl="3"/>
            <a:r>
              <a:t/>
            </a:r>
          </a:p>
          <a:p>
            <a:pPr lvl="4"/>
            <a:r>
              <a:t/>
            </a:r>
          </a:p>
        </p:txBody>
      </p:sp>
      <p:sp>
        <p:nvSpPr>
          <p:cNvPr id="211" name="Slide Number"/>
          <p:cNvSpPr txBox="1"/>
          <p:nvPr>
            <p:ph type="sldNum" sz="quarter" idx="2"/>
          </p:nvPr>
        </p:nvSpPr>
        <p:spPr>
          <a:xfrm>
            <a:off x="11946597" y="110363"/>
            <a:ext cx="245404" cy="243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1_Two Content">
    <p:spTree>
      <p:nvGrpSpPr>
        <p:cNvPr id="1" name=""/>
        <p:cNvGrpSpPr/>
        <p:nvPr/>
      </p:nvGrpSpPr>
      <p:grpSpPr>
        <a:xfrm>
          <a:off x="0" y="0"/>
          <a:ext cx="0" cy="0"/>
          <a:chOff x="0" y="0"/>
          <a:chExt cx="0" cy="0"/>
        </a:xfrm>
      </p:grpSpPr>
      <p:sp>
        <p:nvSpPr>
          <p:cNvPr id="218" name="Title Text"/>
          <p:cNvSpPr txBox="1"/>
          <p:nvPr>
            <p:ph type="title"/>
          </p:nvPr>
        </p:nvSpPr>
        <p:spPr>
          <a:xfrm>
            <a:off x="512063" y="987552"/>
            <a:ext cx="3465578" cy="2944368"/>
          </a:xfrm>
          <a:prstGeom prst="rect">
            <a:avLst/>
          </a:prstGeom>
        </p:spPr>
        <p:txBody>
          <a:bodyPr/>
          <a:lstStyle/>
          <a:p>
            <a:pPr/>
            <a:r>
              <a:t>Title Text</a:t>
            </a:r>
          </a:p>
        </p:txBody>
      </p:sp>
      <p:sp>
        <p:nvSpPr>
          <p:cNvPr id="219" name="Body Level One…"/>
          <p:cNvSpPr txBox="1"/>
          <p:nvPr>
            <p:ph type="body" sz="half" idx="1"/>
          </p:nvPr>
        </p:nvSpPr>
        <p:spPr>
          <a:xfrm>
            <a:off x="4315966" y="987552"/>
            <a:ext cx="7446826" cy="2560321"/>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20" name="Slide Number"/>
          <p:cNvSpPr txBox="1"/>
          <p:nvPr>
            <p:ph type="sldNum" sz="quarter" idx="2"/>
          </p:nvPr>
        </p:nvSpPr>
        <p:spPr>
          <a:xfrm>
            <a:off x="11946596" y="110363"/>
            <a:ext cx="245404" cy="243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1_Comparison">
    <p:spTree>
      <p:nvGrpSpPr>
        <p:cNvPr id="1" name=""/>
        <p:cNvGrpSpPr/>
        <p:nvPr/>
      </p:nvGrpSpPr>
      <p:grpSpPr>
        <a:xfrm>
          <a:off x="0" y="0"/>
          <a:ext cx="0" cy="0"/>
          <a:chOff x="0" y="0"/>
          <a:chExt cx="0" cy="0"/>
        </a:xfrm>
      </p:grpSpPr>
      <p:sp>
        <p:nvSpPr>
          <p:cNvPr id="227" name="Title Text"/>
          <p:cNvSpPr txBox="1"/>
          <p:nvPr>
            <p:ph type="title"/>
          </p:nvPr>
        </p:nvSpPr>
        <p:spPr>
          <a:xfrm>
            <a:off x="512063" y="630936"/>
            <a:ext cx="11018521" cy="1088358"/>
          </a:xfrm>
          <a:prstGeom prst="rect">
            <a:avLst/>
          </a:prstGeom>
        </p:spPr>
        <p:txBody>
          <a:bodyPr/>
          <a:lstStyle/>
          <a:p>
            <a:pPr/>
            <a:r>
              <a:t>Title Text</a:t>
            </a:r>
          </a:p>
        </p:txBody>
      </p:sp>
      <p:sp>
        <p:nvSpPr>
          <p:cNvPr id="228" name="Body Level One…"/>
          <p:cNvSpPr txBox="1"/>
          <p:nvPr>
            <p:ph type="body" sz="quarter" idx="1"/>
          </p:nvPr>
        </p:nvSpPr>
        <p:spPr>
          <a:xfrm>
            <a:off x="530351" y="2286000"/>
            <a:ext cx="5184649" cy="534034"/>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29" name="Text Placeholder 4"/>
          <p:cNvSpPr/>
          <p:nvPr>
            <p:ph type="body" sz="quarter" idx="21"/>
          </p:nvPr>
        </p:nvSpPr>
        <p:spPr>
          <a:xfrm>
            <a:off x="6190488" y="2286000"/>
            <a:ext cx="5183188" cy="534034"/>
          </a:xfrm>
          <a:prstGeom prst="rect">
            <a:avLst/>
          </a:prstGeom>
        </p:spPr>
        <p:txBody>
          <a:bodyPr/>
          <a:lstStyle/>
          <a:p>
            <a:pPr/>
          </a:p>
        </p:txBody>
      </p:sp>
      <p:sp>
        <p:nvSpPr>
          <p:cNvPr id="230" name="Slide Number"/>
          <p:cNvSpPr txBox="1"/>
          <p:nvPr>
            <p:ph type="sldNum" sz="quarter" idx="2"/>
          </p:nvPr>
        </p:nvSpPr>
        <p:spPr>
          <a:xfrm>
            <a:off x="11946596" y="110363"/>
            <a:ext cx="245404" cy="243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237" name="Title Text"/>
          <p:cNvSpPr txBox="1"/>
          <p:nvPr>
            <p:ph type="title"/>
          </p:nvPr>
        </p:nvSpPr>
        <p:spPr>
          <a:xfrm>
            <a:off x="502919" y="644662"/>
            <a:ext cx="11045954" cy="1088359"/>
          </a:xfrm>
          <a:prstGeom prst="rect">
            <a:avLst/>
          </a:prstGeom>
        </p:spPr>
        <p:txBody>
          <a:bodyPr/>
          <a:lstStyle/>
          <a:p>
            <a:pPr/>
            <a:r>
              <a:t>Title Text</a:t>
            </a:r>
          </a:p>
        </p:txBody>
      </p:sp>
      <p:sp>
        <p:nvSpPr>
          <p:cNvPr id="238" name="Slide Number"/>
          <p:cNvSpPr txBox="1"/>
          <p:nvPr>
            <p:ph type="sldNum" sz="quarter" idx="2"/>
          </p:nvPr>
        </p:nvSpPr>
        <p:spPr>
          <a:xfrm>
            <a:off x="11415732" y="110363"/>
            <a:ext cx="245404" cy="243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Empty">
    <p:spTree>
      <p:nvGrpSpPr>
        <p:cNvPr id="1" name=""/>
        <p:cNvGrpSpPr/>
        <p:nvPr/>
      </p:nvGrpSpPr>
      <p:grpSpPr>
        <a:xfrm>
          <a:off x="0" y="0"/>
          <a:ext cx="0" cy="0"/>
          <a:chOff x="0" y="0"/>
          <a:chExt cx="0" cy="0"/>
        </a:xfrm>
      </p:grpSpPr>
      <p:sp>
        <p:nvSpPr>
          <p:cNvPr id="245" name="Slide Number"/>
          <p:cNvSpPr txBox="1"/>
          <p:nvPr>
            <p:ph type="sldNum" sz="quarter" idx="2"/>
          </p:nvPr>
        </p:nvSpPr>
        <p:spPr>
          <a:xfrm>
            <a:off x="11946597" y="100700"/>
            <a:ext cx="245404" cy="243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clusion">
    <p:spTree>
      <p:nvGrpSpPr>
        <p:cNvPr id="1" name=""/>
        <p:cNvGrpSpPr/>
        <p:nvPr/>
      </p:nvGrpSpPr>
      <p:grpSpPr>
        <a:xfrm>
          <a:off x="0" y="0"/>
          <a:ext cx="0" cy="0"/>
          <a:chOff x="0" y="0"/>
          <a:chExt cx="0" cy="0"/>
        </a:xfrm>
      </p:grpSpPr>
      <p:sp>
        <p:nvSpPr>
          <p:cNvPr id="252" name="Title Text"/>
          <p:cNvSpPr txBox="1"/>
          <p:nvPr>
            <p:ph type="title"/>
          </p:nvPr>
        </p:nvSpPr>
        <p:spPr>
          <a:xfrm>
            <a:off x="545925" y="655093"/>
            <a:ext cx="10982410" cy="1528550"/>
          </a:xfrm>
          <a:prstGeom prst="rect">
            <a:avLst/>
          </a:prstGeom>
        </p:spPr>
        <p:txBody>
          <a:bodyPr/>
          <a:lstStyle>
            <a:lvl1pPr>
              <a:defRPr>
                <a:solidFill>
                  <a:srgbClr val="FFFFFF"/>
                </a:solidFill>
              </a:defRPr>
            </a:lvl1pPr>
          </a:lstStyle>
          <a:p>
            <a:pPr/>
            <a:r>
              <a:t>Title Text</a:t>
            </a:r>
          </a:p>
        </p:txBody>
      </p:sp>
      <p:sp>
        <p:nvSpPr>
          <p:cNvPr id="253" name="Body Level One…"/>
          <p:cNvSpPr txBox="1"/>
          <p:nvPr>
            <p:ph type="body" idx="1"/>
          </p:nvPr>
        </p:nvSpPr>
        <p:spPr>
          <a:xfrm>
            <a:off x="545925" y="2497539"/>
            <a:ext cx="10982410" cy="3384646"/>
          </a:xfrm>
          <a:prstGeom prst="rect">
            <a:avLst/>
          </a:prstGeom>
        </p:spPr>
        <p:txBody>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254" name="Slide Number"/>
          <p:cNvSpPr txBox="1"/>
          <p:nvPr>
            <p:ph type="sldNum" sz="quarter" idx="2"/>
          </p:nvPr>
        </p:nvSpPr>
        <p:spPr>
          <a:xfrm>
            <a:off x="11282932" y="6438284"/>
            <a:ext cx="245404" cy="243841"/>
          </a:xfrm>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clusion 2">
    <p:spTree>
      <p:nvGrpSpPr>
        <p:cNvPr id="1" name=""/>
        <p:cNvGrpSpPr/>
        <p:nvPr/>
      </p:nvGrpSpPr>
      <p:grpSpPr>
        <a:xfrm>
          <a:off x="0" y="0"/>
          <a:ext cx="0" cy="0"/>
          <a:chOff x="0" y="0"/>
          <a:chExt cx="0" cy="0"/>
        </a:xfrm>
      </p:grpSpPr>
      <p:sp>
        <p:nvSpPr>
          <p:cNvPr id="261" name="Title Text"/>
          <p:cNvSpPr txBox="1"/>
          <p:nvPr>
            <p:ph type="title"/>
          </p:nvPr>
        </p:nvSpPr>
        <p:spPr>
          <a:xfrm>
            <a:off x="518615" y="2883089"/>
            <a:ext cx="7741851" cy="1842021"/>
          </a:xfrm>
          <a:prstGeom prst="rect">
            <a:avLst/>
          </a:prstGeom>
        </p:spPr>
        <p:txBody>
          <a:bodyPr anchor="b"/>
          <a:lstStyle>
            <a:lvl1pPr>
              <a:defRPr>
                <a:solidFill>
                  <a:srgbClr val="FFFFFF"/>
                </a:solidFill>
              </a:defRPr>
            </a:lvl1pPr>
          </a:lstStyle>
          <a:p>
            <a:pPr/>
            <a:r>
              <a:t>Title Text</a:t>
            </a:r>
          </a:p>
        </p:txBody>
      </p:sp>
      <p:sp>
        <p:nvSpPr>
          <p:cNvPr id="262" name="Body Level One…"/>
          <p:cNvSpPr txBox="1"/>
          <p:nvPr>
            <p:ph type="body" sz="quarter" idx="1"/>
          </p:nvPr>
        </p:nvSpPr>
        <p:spPr>
          <a:xfrm>
            <a:off x="536905" y="4922111"/>
            <a:ext cx="7741850" cy="1279616"/>
          </a:xfrm>
          <a:prstGeom prst="rect">
            <a:avLst/>
          </a:prstGeom>
        </p:spPr>
        <p:txBody>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263" name="Oval 2"/>
          <p:cNvSpPr/>
          <p:nvPr/>
        </p:nvSpPr>
        <p:spPr>
          <a:xfrm>
            <a:off x="8454179" y="100700"/>
            <a:ext cx="3557905" cy="3557906"/>
          </a:xfrm>
          <a:prstGeom prst="ellipse">
            <a:avLst/>
          </a:prstGeom>
          <a:ln w="15875">
            <a:solidFill>
              <a:srgbClr val="FFFFFF"/>
            </a:solidFill>
            <a:miter/>
          </a:ln>
        </p:spPr>
        <p:txBody>
          <a:bodyPr lIns="45719" rIns="45719"/>
          <a:lstStyle/>
          <a:p>
            <a:pPr>
              <a:defRPr>
                <a:solidFill>
                  <a:srgbClr val="FFFFFF"/>
                </a:solidFill>
              </a:defRPr>
            </a:pPr>
          </a:p>
        </p:txBody>
      </p:sp>
      <p:sp>
        <p:nvSpPr>
          <p:cNvPr id="264" name="Slide Number"/>
          <p:cNvSpPr txBox="1"/>
          <p:nvPr>
            <p:ph type="sldNum" sz="quarter" idx="2"/>
          </p:nvPr>
        </p:nvSpPr>
        <p:spPr>
          <a:xfrm>
            <a:off x="11946597" y="6513459"/>
            <a:ext cx="245404" cy="243841"/>
          </a:xfrm>
          <a:prstGeom prst="rect">
            <a:avLst/>
          </a:prstGeom>
        </p:spPr>
        <p:txBody>
          <a:bodyPr anchor="b"/>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spTree>
      <p:nvGrpSpPr>
        <p:cNvPr id="1" name=""/>
        <p:cNvGrpSpPr/>
        <p:nvPr/>
      </p:nvGrpSpPr>
      <p:grpSpPr>
        <a:xfrm>
          <a:off x="0" y="0"/>
          <a:ext cx="0" cy="0"/>
          <a:chOff x="0" y="0"/>
          <a:chExt cx="0" cy="0"/>
        </a:xfrm>
      </p:grpSpPr>
      <p:sp>
        <p:nvSpPr>
          <p:cNvPr id="271" name="Title Text"/>
          <p:cNvSpPr txBox="1"/>
          <p:nvPr>
            <p:ph type="title"/>
          </p:nvPr>
        </p:nvSpPr>
        <p:spPr>
          <a:xfrm>
            <a:off x="1524000" y="1122362"/>
            <a:ext cx="9144000" cy="2387601"/>
          </a:xfrm>
          <a:prstGeom prst="rect">
            <a:avLst/>
          </a:prstGeom>
        </p:spPr>
        <p:txBody>
          <a:bodyPr anchor="b"/>
          <a:lstStyle>
            <a:lvl1pPr algn="ctr">
              <a:defRPr sz="6000"/>
            </a:lvl1pPr>
          </a:lstStyle>
          <a:p>
            <a:pPr/>
            <a:r>
              <a:t>Title Text</a:t>
            </a:r>
          </a:p>
        </p:txBody>
      </p:sp>
      <p:sp>
        <p:nvSpPr>
          <p:cNvPr id="272" name="Body Level One…"/>
          <p:cNvSpPr txBox="1"/>
          <p:nvPr>
            <p:ph type="body" sz="quarter" idx="1"/>
          </p:nvPr>
        </p:nvSpPr>
        <p:spPr>
          <a:xfrm>
            <a:off x="1524000" y="3602037"/>
            <a:ext cx="9144000" cy="1655763"/>
          </a:xfrm>
          <a:prstGeom prst="rect">
            <a:avLst/>
          </a:prstGeom>
        </p:spPr>
        <p:txBody>
          <a:bodyPr/>
          <a:lstStyle>
            <a:lvl1pPr algn="ctr">
              <a:defRPr sz="2400"/>
            </a:lvl1pPr>
            <a:lvl2pPr indent="457200" algn="ctr">
              <a:defRPr sz="2400"/>
            </a:lvl2pPr>
            <a:lvl3pPr indent="914400" algn="ctr">
              <a:defRPr sz="2400"/>
            </a:lvl3pPr>
            <a:lvl4pPr indent="1371600" algn="ctr">
              <a:defRPr sz="2400"/>
            </a:lvl4pPr>
            <a:lvl5pPr indent="1828800" algn="ctr">
              <a:defRPr sz="2400"/>
            </a:lvl5pPr>
          </a:lstStyle>
          <a:p>
            <a:pPr/>
            <a:r>
              <a:t>Body Level One</a:t>
            </a:r>
          </a:p>
          <a:p>
            <a:pPr lvl="1"/>
            <a:r>
              <a:t>Body Level Two</a:t>
            </a:r>
          </a:p>
          <a:p>
            <a:pPr lvl="2"/>
            <a:r>
              <a:t>Body Level Three</a:t>
            </a:r>
          </a:p>
          <a:p>
            <a:pPr lvl="3"/>
            <a:r>
              <a:t>Body Level Four</a:t>
            </a:r>
          </a:p>
          <a:p>
            <a:pPr lvl="4"/>
            <a:r>
              <a:t>Body Level Five</a:t>
            </a:r>
          </a:p>
        </p:txBody>
      </p:sp>
      <p:sp>
        <p:nvSpPr>
          <p:cNvPr id="273" name="Slide Number"/>
          <p:cNvSpPr txBox="1"/>
          <p:nvPr>
            <p:ph type="sldNum" sz="quarter" idx="2"/>
          </p:nvPr>
        </p:nvSpPr>
        <p:spPr>
          <a:xfrm>
            <a:off x="11946596" y="110363"/>
            <a:ext cx="245404" cy="243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80" name="Title Text"/>
          <p:cNvSpPr txBox="1"/>
          <p:nvPr>
            <p:ph type="title"/>
          </p:nvPr>
        </p:nvSpPr>
        <p:spPr>
          <a:xfrm>
            <a:off x="-18289" y="644662"/>
            <a:ext cx="12001594" cy="1088359"/>
          </a:xfrm>
          <a:prstGeom prst="rect">
            <a:avLst/>
          </a:prstGeom>
        </p:spPr>
        <p:txBody>
          <a:bodyPr/>
          <a:lstStyle/>
          <a:p>
            <a:pPr/>
            <a:r>
              <a:t>Title Text</a:t>
            </a:r>
          </a:p>
        </p:txBody>
      </p:sp>
      <p:sp>
        <p:nvSpPr>
          <p:cNvPr id="281" name="Body Level One…"/>
          <p:cNvSpPr txBox="1"/>
          <p:nvPr>
            <p:ph type="body" idx="1"/>
          </p:nvPr>
        </p:nvSpPr>
        <p:spPr>
          <a:xfrm>
            <a:off x="0" y="1907520"/>
            <a:ext cx="12001593" cy="4840115"/>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82" name="Slide Number"/>
          <p:cNvSpPr txBox="1"/>
          <p:nvPr>
            <p:ph type="sldNum" sz="quarter" idx="2"/>
          </p:nvPr>
        </p:nvSpPr>
        <p:spPr>
          <a:xfrm>
            <a:off x="11946596" y="110363"/>
            <a:ext cx="245404" cy="243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Relationship Id="rId15" Type="http://schemas.openxmlformats.org/officeDocument/2006/relationships/slideLayout" Target="../slideLayouts/slideLayout13.xml"/><Relationship Id="rId16" Type="http://schemas.openxmlformats.org/officeDocument/2006/relationships/slideLayout" Target="../slideLayouts/slideLayout14.xml"/><Relationship Id="rId17" Type="http://schemas.openxmlformats.org/officeDocument/2006/relationships/slideLayout" Target="../slideLayouts/slideLayout15.xml"/><Relationship Id="rId18" Type="http://schemas.openxmlformats.org/officeDocument/2006/relationships/slideLayout" Target="../slideLayouts/slideLayout16.xml"/><Relationship Id="rId19" Type="http://schemas.openxmlformats.org/officeDocument/2006/relationships/slideLayout" Target="../slideLayouts/slideLayout17.xml"/><Relationship Id="rId20" Type="http://schemas.openxmlformats.org/officeDocument/2006/relationships/slideLayout" Target="../slideLayouts/slideLayout18.xml"/><Relationship Id="rId21" Type="http://schemas.openxmlformats.org/officeDocument/2006/relationships/slideLayout" Target="../slideLayouts/slideLayout19.xml"/><Relationship Id="rId22" Type="http://schemas.openxmlformats.org/officeDocument/2006/relationships/slideLayout" Target="../slideLayouts/slideLayout20.xml"/><Relationship Id="rId23" Type="http://schemas.openxmlformats.org/officeDocument/2006/relationships/slideLayout" Target="../slideLayouts/slideLayout21.xml"/><Relationship Id="rId24" Type="http://schemas.openxmlformats.org/officeDocument/2006/relationships/slideLayout" Target="../slideLayouts/slideLayout22.xml"/><Relationship Id="rId25" Type="http://schemas.openxmlformats.org/officeDocument/2006/relationships/slideLayout" Target="../slideLayouts/slideLayout23.xml"/><Relationship Id="rId26" Type="http://schemas.openxmlformats.org/officeDocument/2006/relationships/slideLayout" Target="../slideLayouts/slideLayout24.xml"/><Relationship Id="rId27" Type="http://schemas.openxmlformats.org/officeDocument/2006/relationships/slideLayout" Target="../slideLayouts/slideLayout25.xml"/><Relationship Id="rId28" Type="http://schemas.openxmlformats.org/officeDocument/2006/relationships/slideLayout" Target="../slideLayouts/slideLayout26.xml"/><Relationship Id="rId29" Type="http://schemas.openxmlformats.org/officeDocument/2006/relationships/slideLayout" Target="../slideLayouts/slideLayout27.xml"/><Relationship Id="rId30" Type="http://schemas.openxmlformats.org/officeDocument/2006/relationships/slideLayout" Target="../slideLayouts/slideLayout28.xml"/><Relationship Id="rId3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Title Text"/>
          <p:cNvSpPr txBox="1"/>
          <p:nvPr>
            <p:ph type="title"/>
          </p:nvPr>
        </p:nvSpPr>
        <p:spPr>
          <a:xfrm>
            <a:off x="516249" y="1012175"/>
            <a:ext cx="11113008" cy="849794"/>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Title Text</a:t>
            </a:r>
          </a:p>
        </p:txBody>
      </p:sp>
      <p:sp>
        <p:nvSpPr>
          <p:cNvPr id="3" name="Body Level One…"/>
          <p:cNvSpPr txBox="1"/>
          <p:nvPr>
            <p:ph type="body" idx="1"/>
          </p:nvPr>
        </p:nvSpPr>
        <p:spPr>
          <a:xfrm>
            <a:off x="539495" y="2115541"/>
            <a:ext cx="11013672" cy="4451515"/>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307763" y="104649"/>
            <a:ext cx="245404" cy="243840"/>
          </a:xfrm>
          <a:prstGeom prst="rect">
            <a:avLst/>
          </a:prstGeom>
          <a:ln w="12700">
            <a:miter lim="400000"/>
          </a:ln>
        </p:spPr>
        <p:txBody>
          <a:bodyPr wrap="none" lIns="45719" rIns="45719">
            <a:spAutoFit/>
          </a:bodyPr>
          <a:lstStyle>
            <a:lvl1pPr algn="r">
              <a:lnSpc>
                <a:spcPct val="80000"/>
              </a:lnSpc>
              <a:defRPr sz="1000"/>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 id="2147483664" r:id="rId18"/>
    <p:sldLayoutId id="2147483665" r:id="rId19"/>
    <p:sldLayoutId id="2147483666" r:id="rId20"/>
    <p:sldLayoutId id="2147483667" r:id="rId21"/>
    <p:sldLayoutId id="2147483668" r:id="rId22"/>
    <p:sldLayoutId id="2147483669" r:id="rId23"/>
    <p:sldLayoutId id="2147483670" r:id="rId24"/>
    <p:sldLayoutId id="2147483671" r:id="rId25"/>
    <p:sldLayoutId id="2147483672" r:id="rId26"/>
    <p:sldLayoutId id="2147483673" r:id="rId27"/>
    <p:sldLayoutId id="2147483674" r:id="rId28"/>
    <p:sldLayoutId id="2147483675" r:id="rId29"/>
    <p:sldLayoutId id="2147483676" r:id="rId30"/>
    <p:sldLayoutId id="2147483677" r:id="rId31"/>
  </p:sldLayoutIdLst>
  <p:transition xmlns:p14="http://schemas.microsoft.com/office/powerpoint/2010/main" spd="med" advClick="1"/>
  <p:txStyles>
    <p:titleStyle>
      <a:lvl1pPr marL="0" marR="0" indent="0" algn="l" defTabSz="914400" rtl="0" latinLnBrk="0">
        <a:lnSpc>
          <a:spcPct val="80000"/>
        </a:lnSpc>
        <a:spcBef>
          <a:spcPts val="0"/>
        </a:spcBef>
        <a:spcAft>
          <a:spcPts val="0"/>
        </a:spcAft>
        <a:buClrTx/>
        <a:buSzTx/>
        <a:buFontTx/>
        <a:buNone/>
        <a:tabLst/>
        <a:defRPr b="0" baseline="0" cap="none" i="0" spc="-200" strike="noStrike" sz="5600" u="none">
          <a:solidFill>
            <a:srgbClr val="000000"/>
          </a:solidFill>
          <a:uFillTx/>
          <a:latin typeface="+mn-lt"/>
          <a:ea typeface="+mn-ea"/>
          <a:cs typeface="+mn-cs"/>
          <a:sym typeface="Neue Haas Grotesk Text Pro"/>
        </a:defRPr>
      </a:lvl1pPr>
      <a:lvl2pPr marL="0" marR="0" indent="0" algn="l" defTabSz="914400" rtl="0" latinLnBrk="0">
        <a:lnSpc>
          <a:spcPct val="80000"/>
        </a:lnSpc>
        <a:spcBef>
          <a:spcPts val="0"/>
        </a:spcBef>
        <a:spcAft>
          <a:spcPts val="0"/>
        </a:spcAft>
        <a:buClrTx/>
        <a:buSzTx/>
        <a:buFontTx/>
        <a:buNone/>
        <a:tabLst/>
        <a:defRPr b="0" baseline="0" cap="none" i="0" spc="-200" strike="noStrike" sz="5600" u="none">
          <a:solidFill>
            <a:srgbClr val="000000"/>
          </a:solidFill>
          <a:uFillTx/>
          <a:latin typeface="+mn-lt"/>
          <a:ea typeface="+mn-ea"/>
          <a:cs typeface="+mn-cs"/>
          <a:sym typeface="Neue Haas Grotesk Text Pro"/>
        </a:defRPr>
      </a:lvl2pPr>
      <a:lvl3pPr marL="0" marR="0" indent="0" algn="l" defTabSz="914400" rtl="0" latinLnBrk="0">
        <a:lnSpc>
          <a:spcPct val="80000"/>
        </a:lnSpc>
        <a:spcBef>
          <a:spcPts val="0"/>
        </a:spcBef>
        <a:spcAft>
          <a:spcPts val="0"/>
        </a:spcAft>
        <a:buClrTx/>
        <a:buSzTx/>
        <a:buFontTx/>
        <a:buNone/>
        <a:tabLst/>
        <a:defRPr b="0" baseline="0" cap="none" i="0" spc="-200" strike="noStrike" sz="5600" u="none">
          <a:solidFill>
            <a:srgbClr val="000000"/>
          </a:solidFill>
          <a:uFillTx/>
          <a:latin typeface="+mn-lt"/>
          <a:ea typeface="+mn-ea"/>
          <a:cs typeface="+mn-cs"/>
          <a:sym typeface="Neue Haas Grotesk Text Pro"/>
        </a:defRPr>
      </a:lvl3pPr>
      <a:lvl4pPr marL="0" marR="0" indent="0" algn="l" defTabSz="914400" rtl="0" latinLnBrk="0">
        <a:lnSpc>
          <a:spcPct val="80000"/>
        </a:lnSpc>
        <a:spcBef>
          <a:spcPts val="0"/>
        </a:spcBef>
        <a:spcAft>
          <a:spcPts val="0"/>
        </a:spcAft>
        <a:buClrTx/>
        <a:buSzTx/>
        <a:buFontTx/>
        <a:buNone/>
        <a:tabLst/>
        <a:defRPr b="0" baseline="0" cap="none" i="0" spc="-200" strike="noStrike" sz="5600" u="none">
          <a:solidFill>
            <a:srgbClr val="000000"/>
          </a:solidFill>
          <a:uFillTx/>
          <a:latin typeface="+mn-lt"/>
          <a:ea typeface="+mn-ea"/>
          <a:cs typeface="+mn-cs"/>
          <a:sym typeface="Neue Haas Grotesk Text Pro"/>
        </a:defRPr>
      </a:lvl4pPr>
      <a:lvl5pPr marL="0" marR="0" indent="0" algn="l" defTabSz="914400" rtl="0" latinLnBrk="0">
        <a:lnSpc>
          <a:spcPct val="80000"/>
        </a:lnSpc>
        <a:spcBef>
          <a:spcPts val="0"/>
        </a:spcBef>
        <a:spcAft>
          <a:spcPts val="0"/>
        </a:spcAft>
        <a:buClrTx/>
        <a:buSzTx/>
        <a:buFontTx/>
        <a:buNone/>
        <a:tabLst/>
        <a:defRPr b="0" baseline="0" cap="none" i="0" spc="-200" strike="noStrike" sz="5600" u="none">
          <a:solidFill>
            <a:srgbClr val="000000"/>
          </a:solidFill>
          <a:uFillTx/>
          <a:latin typeface="+mn-lt"/>
          <a:ea typeface="+mn-ea"/>
          <a:cs typeface="+mn-cs"/>
          <a:sym typeface="Neue Haas Grotesk Text Pro"/>
        </a:defRPr>
      </a:lvl5pPr>
      <a:lvl6pPr marL="0" marR="0" indent="0" algn="l" defTabSz="914400" rtl="0" latinLnBrk="0">
        <a:lnSpc>
          <a:spcPct val="80000"/>
        </a:lnSpc>
        <a:spcBef>
          <a:spcPts val="0"/>
        </a:spcBef>
        <a:spcAft>
          <a:spcPts val="0"/>
        </a:spcAft>
        <a:buClrTx/>
        <a:buSzTx/>
        <a:buFontTx/>
        <a:buNone/>
        <a:tabLst/>
        <a:defRPr b="0" baseline="0" cap="none" i="0" spc="-200" strike="noStrike" sz="5600" u="none">
          <a:solidFill>
            <a:srgbClr val="000000"/>
          </a:solidFill>
          <a:uFillTx/>
          <a:latin typeface="+mn-lt"/>
          <a:ea typeface="+mn-ea"/>
          <a:cs typeface="+mn-cs"/>
          <a:sym typeface="Neue Haas Grotesk Text Pro"/>
        </a:defRPr>
      </a:lvl6pPr>
      <a:lvl7pPr marL="0" marR="0" indent="0" algn="l" defTabSz="914400" rtl="0" latinLnBrk="0">
        <a:lnSpc>
          <a:spcPct val="80000"/>
        </a:lnSpc>
        <a:spcBef>
          <a:spcPts val="0"/>
        </a:spcBef>
        <a:spcAft>
          <a:spcPts val="0"/>
        </a:spcAft>
        <a:buClrTx/>
        <a:buSzTx/>
        <a:buFontTx/>
        <a:buNone/>
        <a:tabLst/>
        <a:defRPr b="0" baseline="0" cap="none" i="0" spc="-200" strike="noStrike" sz="5600" u="none">
          <a:solidFill>
            <a:srgbClr val="000000"/>
          </a:solidFill>
          <a:uFillTx/>
          <a:latin typeface="+mn-lt"/>
          <a:ea typeface="+mn-ea"/>
          <a:cs typeface="+mn-cs"/>
          <a:sym typeface="Neue Haas Grotesk Text Pro"/>
        </a:defRPr>
      </a:lvl7pPr>
      <a:lvl8pPr marL="0" marR="0" indent="0" algn="l" defTabSz="914400" rtl="0" latinLnBrk="0">
        <a:lnSpc>
          <a:spcPct val="80000"/>
        </a:lnSpc>
        <a:spcBef>
          <a:spcPts val="0"/>
        </a:spcBef>
        <a:spcAft>
          <a:spcPts val="0"/>
        </a:spcAft>
        <a:buClrTx/>
        <a:buSzTx/>
        <a:buFontTx/>
        <a:buNone/>
        <a:tabLst/>
        <a:defRPr b="0" baseline="0" cap="none" i="0" spc="-200" strike="noStrike" sz="5600" u="none">
          <a:solidFill>
            <a:srgbClr val="000000"/>
          </a:solidFill>
          <a:uFillTx/>
          <a:latin typeface="+mn-lt"/>
          <a:ea typeface="+mn-ea"/>
          <a:cs typeface="+mn-cs"/>
          <a:sym typeface="Neue Haas Grotesk Text Pro"/>
        </a:defRPr>
      </a:lvl8pPr>
      <a:lvl9pPr marL="0" marR="0" indent="0" algn="l" defTabSz="914400" rtl="0" latinLnBrk="0">
        <a:lnSpc>
          <a:spcPct val="80000"/>
        </a:lnSpc>
        <a:spcBef>
          <a:spcPts val="0"/>
        </a:spcBef>
        <a:spcAft>
          <a:spcPts val="0"/>
        </a:spcAft>
        <a:buClrTx/>
        <a:buSzTx/>
        <a:buFontTx/>
        <a:buNone/>
        <a:tabLst/>
        <a:defRPr b="0" baseline="0" cap="none" i="0" spc="-200" strike="noStrike" sz="5600" u="none">
          <a:solidFill>
            <a:srgbClr val="000000"/>
          </a:solidFill>
          <a:uFillTx/>
          <a:latin typeface="+mn-lt"/>
          <a:ea typeface="+mn-ea"/>
          <a:cs typeface="+mn-cs"/>
          <a:sym typeface="Neue Haas Grotesk Text Pro"/>
        </a:defRPr>
      </a:lvl9pPr>
    </p:titleStyle>
    <p:bodyStyle>
      <a:lvl1pPr marL="0" marR="0" indent="0" algn="l" defTabSz="914400" rtl="0" latinLnBrk="0">
        <a:lnSpc>
          <a:spcPct val="80000"/>
        </a:lnSpc>
        <a:spcBef>
          <a:spcPts val="1000"/>
        </a:spcBef>
        <a:spcAft>
          <a:spcPts val="0"/>
        </a:spcAft>
        <a:buClrTx/>
        <a:buSzTx/>
        <a:buFontTx/>
        <a:buNone/>
        <a:tabLst/>
        <a:defRPr b="0" baseline="0" cap="none" i="0" spc="0" strike="noStrike" sz="1400" u="none">
          <a:solidFill>
            <a:srgbClr val="000000"/>
          </a:solidFill>
          <a:uFillTx/>
          <a:latin typeface="+mn-lt"/>
          <a:ea typeface="+mn-ea"/>
          <a:cs typeface="+mn-cs"/>
          <a:sym typeface="Neue Haas Grotesk Text Pro"/>
        </a:defRPr>
      </a:lvl1pPr>
      <a:lvl2pPr marL="0" marR="0" indent="228600" algn="l" defTabSz="914400" rtl="0" latinLnBrk="0">
        <a:lnSpc>
          <a:spcPct val="80000"/>
        </a:lnSpc>
        <a:spcBef>
          <a:spcPts val="1000"/>
        </a:spcBef>
        <a:spcAft>
          <a:spcPts val="0"/>
        </a:spcAft>
        <a:buClrTx/>
        <a:buSzTx/>
        <a:buFontTx/>
        <a:buNone/>
        <a:tabLst/>
        <a:defRPr b="0" baseline="0" cap="none" i="0" spc="0" strike="noStrike" sz="1400" u="none">
          <a:solidFill>
            <a:srgbClr val="000000"/>
          </a:solidFill>
          <a:uFillTx/>
          <a:latin typeface="+mn-lt"/>
          <a:ea typeface="+mn-ea"/>
          <a:cs typeface="+mn-cs"/>
          <a:sym typeface="Neue Haas Grotesk Text Pro"/>
        </a:defRPr>
      </a:lvl2pPr>
      <a:lvl3pPr marL="0" marR="0" indent="457200" algn="l" defTabSz="914400" rtl="0" latinLnBrk="0">
        <a:lnSpc>
          <a:spcPct val="80000"/>
        </a:lnSpc>
        <a:spcBef>
          <a:spcPts val="1000"/>
        </a:spcBef>
        <a:spcAft>
          <a:spcPts val="0"/>
        </a:spcAft>
        <a:buClrTx/>
        <a:buSzTx/>
        <a:buFontTx/>
        <a:buNone/>
        <a:tabLst/>
        <a:defRPr b="0" baseline="0" cap="none" i="0" spc="0" strike="noStrike" sz="1400" u="none">
          <a:solidFill>
            <a:srgbClr val="000000"/>
          </a:solidFill>
          <a:uFillTx/>
          <a:latin typeface="+mn-lt"/>
          <a:ea typeface="+mn-ea"/>
          <a:cs typeface="+mn-cs"/>
          <a:sym typeface="Neue Haas Grotesk Text Pro"/>
        </a:defRPr>
      </a:lvl3pPr>
      <a:lvl4pPr marL="0" marR="0" indent="685800" algn="l" defTabSz="914400" rtl="0" latinLnBrk="0">
        <a:lnSpc>
          <a:spcPct val="80000"/>
        </a:lnSpc>
        <a:spcBef>
          <a:spcPts val="1000"/>
        </a:spcBef>
        <a:spcAft>
          <a:spcPts val="0"/>
        </a:spcAft>
        <a:buClrTx/>
        <a:buSzTx/>
        <a:buFontTx/>
        <a:buNone/>
        <a:tabLst/>
        <a:defRPr b="0" baseline="0" cap="none" i="0" spc="0" strike="noStrike" sz="1400" u="none">
          <a:solidFill>
            <a:srgbClr val="000000"/>
          </a:solidFill>
          <a:uFillTx/>
          <a:latin typeface="+mn-lt"/>
          <a:ea typeface="+mn-ea"/>
          <a:cs typeface="+mn-cs"/>
          <a:sym typeface="Neue Haas Grotesk Text Pro"/>
        </a:defRPr>
      </a:lvl4pPr>
      <a:lvl5pPr marL="0" marR="0" indent="914400" algn="l" defTabSz="914400" rtl="0" latinLnBrk="0">
        <a:lnSpc>
          <a:spcPct val="80000"/>
        </a:lnSpc>
        <a:spcBef>
          <a:spcPts val="1000"/>
        </a:spcBef>
        <a:spcAft>
          <a:spcPts val="0"/>
        </a:spcAft>
        <a:buClrTx/>
        <a:buSzTx/>
        <a:buFontTx/>
        <a:buNone/>
        <a:tabLst/>
        <a:defRPr b="0" baseline="0" cap="none" i="0" spc="0" strike="noStrike" sz="1400" u="none">
          <a:solidFill>
            <a:srgbClr val="000000"/>
          </a:solidFill>
          <a:uFillTx/>
          <a:latin typeface="+mn-lt"/>
          <a:ea typeface="+mn-ea"/>
          <a:cs typeface="+mn-cs"/>
          <a:sym typeface="Neue Haas Grotesk Text Pro"/>
        </a:defRPr>
      </a:lvl5pPr>
      <a:lvl6pPr marL="2463800" marR="0" indent="-177800" algn="l" defTabSz="914400" rtl="0" latinLnBrk="0">
        <a:lnSpc>
          <a:spcPct val="80000"/>
        </a:lnSpc>
        <a:spcBef>
          <a:spcPts val="1000"/>
        </a:spcBef>
        <a:spcAft>
          <a:spcPts val="0"/>
        </a:spcAft>
        <a:buClrTx/>
        <a:buSzPct val="100000"/>
        <a:buFontTx/>
        <a:buChar char="•"/>
        <a:tabLst/>
        <a:defRPr b="0" baseline="0" cap="none" i="0" spc="0" strike="noStrike" sz="1400" u="none">
          <a:solidFill>
            <a:srgbClr val="000000"/>
          </a:solidFill>
          <a:uFillTx/>
          <a:latin typeface="+mn-lt"/>
          <a:ea typeface="+mn-ea"/>
          <a:cs typeface="+mn-cs"/>
          <a:sym typeface="Neue Haas Grotesk Text Pro"/>
        </a:defRPr>
      </a:lvl6pPr>
      <a:lvl7pPr marL="2921000" marR="0" indent="-177800" algn="l" defTabSz="914400" rtl="0" latinLnBrk="0">
        <a:lnSpc>
          <a:spcPct val="80000"/>
        </a:lnSpc>
        <a:spcBef>
          <a:spcPts val="1000"/>
        </a:spcBef>
        <a:spcAft>
          <a:spcPts val="0"/>
        </a:spcAft>
        <a:buClrTx/>
        <a:buSzPct val="100000"/>
        <a:buFontTx/>
        <a:buChar char="•"/>
        <a:tabLst/>
        <a:defRPr b="0" baseline="0" cap="none" i="0" spc="0" strike="noStrike" sz="1400" u="none">
          <a:solidFill>
            <a:srgbClr val="000000"/>
          </a:solidFill>
          <a:uFillTx/>
          <a:latin typeface="+mn-lt"/>
          <a:ea typeface="+mn-ea"/>
          <a:cs typeface="+mn-cs"/>
          <a:sym typeface="Neue Haas Grotesk Text Pro"/>
        </a:defRPr>
      </a:lvl7pPr>
      <a:lvl8pPr marL="3378200" marR="0" indent="-177800" algn="l" defTabSz="914400" rtl="0" latinLnBrk="0">
        <a:lnSpc>
          <a:spcPct val="80000"/>
        </a:lnSpc>
        <a:spcBef>
          <a:spcPts val="1000"/>
        </a:spcBef>
        <a:spcAft>
          <a:spcPts val="0"/>
        </a:spcAft>
        <a:buClrTx/>
        <a:buSzPct val="100000"/>
        <a:buFontTx/>
        <a:buChar char="•"/>
        <a:tabLst/>
        <a:defRPr b="0" baseline="0" cap="none" i="0" spc="0" strike="noStrike" sz="1400" u="none">
          <a:solidFill>
            <a:srgbClr val="000000"/>
          </a:solidFill>
          <a:uFillTx/>
          <a:latin typeface="+mn-lt"/>
          <a:ea typeface="+mn-ea"/>
          <a:cs typeface="+mn-cs"/>
          <a:sym typeface="Neue Haas Grotesk Text Pro"/>
        </a:defRPr>
      </a:lvl8pPr>
      <a:lvl9pPr marL="3835400" marR="0" indent="-177800" algn="l" defTabSz="914400" rtl="0" latinLnBrk="0">
        <a:lnSpc>
          <a:spcPct val="80000"/>
        </a:lnSpc>
        <a:spcBef>
          <a:spcPts val="1000"/>
        </a:spcBef>
        <a:spcAft>
          <a:spcPts val="0"/>
        </a:spcAft>
        <a:buClrTx/>
        <a:buSzPct val="100000"/>
        <a:buFontTx/>
        <a:buChar char="•"/>
        <a:tabLst/>
        <a:defRPr b="0" baseline="0" cap="none" i="0" spc="0" strike="noStrike" sz="1400" u="none">
          <a:solidFill>
            <a:srgbClr val="000000"/>
          </a:solidFill>
          <a:uFillTx/>
          <a:latin typeface="+mn-lt"/>
          <a:ea typeface="+mn-ea"/>
          <a:cs typeface="+mn-cs"/>
          <a:sym typeface="Neue Haas Grotesk Text Pro"/>
        </a:defRPr>
      </a:lvl9pPr>
    </p:bodyStyle>
    <p:otherStyle>
      <a:lvl1pPr marL="0" marR="0" indent="0" algn="r" defTabSz="914400" rtl="0" latinLnBrk="0">
        <a:lnSpc>
          <a:spcPct val="80000"/>
        </a:lnSpc>
        <a:spcBef>
          <a:spcPts val="0"/>
        </a:spcBef>
        <a:spcAft>
          <a:spcPts val="0"/>
        </a:spcAft>
        <a:buClrTx/>
        <a:buSzTx/>
        <a:buFontTx/>
        <a:buNone/>
        <a:tabLst/>
        <a:defRPr b="0" baseline="0" cap="none" i="0" spc="0" strike="noStrike" sz="1000" u="none">
          <a:solidFill>
            <a:schemeClr val="tx1"/>
          </a:solidFill>
          <a:uFillTx/>
          <a:latin typeface="+mn-lt"/>
          <a:ea typeface="+mn-ea"/>
          <a:cs typeface="+mn-cs"/>
          <a:sym typeface="Neue Haas Grotesk Text Pro"/>
        </a:defRPr>
      </a:lvl1pPr>
      <a:lvl2pPr marL="0" marR="0" indent="457200" algn="r" defTabSz="914400" rtl="0" latinLnBrk="0">
        <a:lnSpc>
          <a:spcPct val="80000"/>
        </a:lnSpc>
        <a:spcBef>
          <a:spcPts val="0"/>
        </a:spcBef>
        <a:spcAft>
          <a:spcPts val="0"/>
        </a:spcAft>
        <a:buClrTx/>
        <a:buSzTx/>
        <a:buFontTx/>
        <a:buNone/>
        <a:tabLst/>
        <a:defRPr b="0" baseline="0" cap="none" i="0" spc="0" strike="noStrike" sz="1000" u="none">
          <a:solidFill>
            <a:schemeClr val="tx1"/>
          </a:solidFill>
          <a:uFillTx/>
          <a:latin typeface="+mn-lt"/>
          <a:ea typeface="+mn-ea"/>
          <a:cs typeface="+mn-cs"/>
          <a:sym typeface="Neue Haas Grotesk Text Pro"/>
        </a:defRPr>
      </a:lvl2pPr>
      <a:lvl3pPr marL="0" marR="0" indent="914400" algn="r" defTabSz="914400" rtl="0" latinLnBrk="0">
        <a:lnSpc>
          <a:spcPct val="80000"/>
        </a:lnSpc>
        <a:spcBef>
          <a:spcPts val="0"/>
        </a:spcBef>
        <a:spcAft>
          <a:spcPts val="0"/>
        </a:spcAft>
        <a:buClrTx/>
        <a:buSzTx/>
        <a:buFontTx/>
        <a:buNone/>
        <a:tabLst/>
        <a:defRPr b="0" baseline="0" cap="none" i="0" spc="0" strike="noStrike" sz="1000" u="none">
          <a:solidFill>
            <a:schemeClr val="tx1"/>
          </a:solidFill>
          <a:uFillTx/>
          <a:latin typeface="+mn-lt"/>
          <a:ea typeface="+mn-ea"/>
          <a:cs typeface="+mn-cs"/>
          <a:sym typeface="Neue Haas Grotesk Text Pro"/>
        </a:defRPr>
      </a:lvl3pPr>
      <a:lvl4pPr marL="0" marR="0" indent="1371600" algn="r" defTabSz="914400" rtl="0" latinLnBrk="0">
        <a:lnSpc>
          <a:spcPct val="80000"/>
        </a:lnSpc>
        <a:spcBef>
          <a:spcPts val="0"/>
        </a:spcBef>
        <a:spcAft>
          <a:spcPts val="0"/>
        </a:spcAft>
        <a:buClrTx/>
        <a:buSzTx/>
        <a:buFontTx/>
        <a:buNone/>
        <a:tabLst/>
        <a:defRPr b="0" baseline="0" cap="none" i="0" spc="0" strike="noStrike" sz="1000" u="none">
          <a:solidFill>
            <a:schemeClr val="tx1"/>
          </a:solidFill>
          <a:uFillTx/>
          <a:latin typeface="+mn-lt"/>
          <a:ea typeface="+mn-ea"/>
          <a:cs typeface="+mn-cs"/>
          <a:sym typeface="Neue Haas Grotesk Text Pro"/>
        </a:defRPr>
      </a:lvl4pPr>
      <a:lvl5pPr marL="0" marR="0" indent="1828800" algn="r" defTabSz="914400" rtl="0" latinLnBrk="0">
        <a:lnSpc>
          <a:spcPct val="80000"/>
        </a:lnSpc>
        <a:spcBef>
          <a:spcPts val="0"/>
        </a:spcBef>
        <a:spcAft>
          <a:spcPts val="0"/>
        </a:spcAft>
        <a:buClrTx/>
        <a:buSzTx/>
        <a:buFontTx/>
        <a:buNone/>
        <a:tabLst/>
        <a:defRPr b="0" baseline="0" cap="none" i="0" spc="0" strike="noStrike" sz="1000" u="none">
          <a:solidFill>
            <a:schemeClr val="tx1"/>
          </a:solidFill>
          <a:uFillTx/>
          <a:latin typeface="+mn-lt"/>
          <a:ea typeface="+mn-ea"/>
          <a:cs typeface="+mn-cs"/>
          <a:sym typeface="Neue Haas Grotesk Text Pro"/>
        </a:defRPr>
      </a:lvl5pPr>
      <a:lvl6pPr marL="0" marR="0" indent="2286000" algn="r" defTabSz="914400" rtl="0" latinLnBrk="0">
        <a:lnSpc>
          <a:spcPct val="80000"/>
        </a:lnSpc>
        <a:spcBef>
          <a:spcPts val="0"/>
        </a:spcBef>
        <a:spcAft>
          <a:spcPts val="0"/>
        </a:spcAft>
        <a:buClrTx/>
        <a:buSzTx/>
        <a:buFontTx/>
        <a:buNone/>
        <a:tabLst/>
        <a:defRPr b="0" baseline="0" cap="none" i="0" spc="0" strike="noStrike" sz="1000" u="none">
          <a:solidFill>
            <a:schemeClr val="tx1"/>
          </a:solidFill>
          <a:uFillTx/>
          <a:latin typeface="+mn-lt"/>
          <a:ea typeface="+mn-ea"/>
          <a:cs typeface="+mn-cs"/>
          <a:sym typeface="Neue Haas Grotesk Text Pro"/>
        </a:defRPr>
      </a:lvl6pPr>
      <a:lvl7pPr marL="0" marR="0" indent="2743200" algn="r" defTabSz="914400" rtl="0" latinLnBrk="0">
        <a:lnSpc>
          <a:spcPct val="80000"/>
        </a:lnSpc>
        <a:spcBef>
          <a:spcPts val="0"/>
        </a:spcBef>
        <a:spcAft>
          <a:spcPts val="0"/>
        </a:spcAft>
        <a:buClrTx/>
        <a:buSzTx/>
        <a:buFontTx/>
        <a:buNone/>
        <a:tabLst/>
        <a:defRPr b="0" baseline="0" cap="none" i="0" spc="0" strike="noStrike" sz="1000" u="none">
          <a:solidFill>
            <a:schemeClr val="tx1"/>
          </a:solidFill>
          <a:uFillTx/>
          <a:latin typeface="+mn-lt"/>
          <a:ea typeface="+mn-ea"/>
          <a:cs typeface="+mn-cs"/>
          <a:sym typeface="Neue Haas Grotesk Text Pro"/>
        </a:defRPr>
      </a:lvl7pPr>
      <a:lvl8pPr marL="0" marR="0" indent="3200400" algn="r" defTabSz="914400" rtl="0" latinLnBrk="0">
        <a:lnSpc>
          <a:spcPct val="80000"/>
        </a:lnSpc>
        <a:spcBef>
          <a:spcPts val="0"/>
        </a:spcBef>
        <a:spcAft>
          <a:spcPts val="0"/>
        </a:spcAft>
        <a:buClrTx/>
        <a:buSzTx/>
        <a:buFontTx/>
        <a:buNone/>
        <a:tabLst/>
        <a:defRPr b="0" baseline="0" cap="none" i="0" spc="0" strike="noStrike" sz="1000" u="none">
          <a:solidFill>
            <a:schemeClr val="tx1"/>
          </a:solidFill>
          <a:uFillTx/>
          <a:latin typeface="+mn-lt"/>
          <a:ea typeface="+mn-ea"/>
          <a:cs typeface="+mn-cs"/>
          <a:sym typeface="Neue Haas Grotesk Text Pro"/>
        </a:defRPr>
      </a:lvl8pPr>
      <a:lvl9pPr marL="0" marR="0" indent="3657600" algn="r" defTabSz="914400" rtl="0" latinLnBrk="0">
        <a:lnSpc>
          <a:spcPct val="80000"/>
        </a:lnSpc>
        <a:spcBef>
          <a:spcPts val="0"/>
        </a:spcBef>
        <a:spcAft>
          <a:spcPts val="0"/>
        </a:spcAft>
        <a:buClrTx/>
        <a:buSzTx/>
        <a:buFontTx/>
        <a:buNone/>
        <a:tabLst/>
        <a:defRPr b="0" baseline="0" cap="none" i="0" spc="0" strike="noStrike" sz="1000" u="none">
          <a:solidFill>
            <a:schemeClr val="tx1"/>
          </a:solidFill>
          <a:uFillTx/>
          <a:latin typeface="+mn-lt"/>
          <a:ea typeface="+mn-ea"/>
          <a:cs typeface="+mn-cs"/>
          <a:sym typeface="Neue Haas Grotesk Text Pro"/>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image" Target="../media/image2.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image" Target="../media/image1.jpeg"/></Relationships>

</file>

<file path=ppt/slides/_rels/slide3.xml.rels><?xml version="1.0" encoding="UTF-8"?>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image" Target="../media/image3.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image" Target="../media/image2.jpeg"/></Relationships>

</file>

<file path=ppt/slides/_rels/slide5.xml.rels><?xml version="1.0" encoding="UTF-8"?>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image" Target="../media/image4.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image" Target="../media/image3.jpeg"/></Relationships>

</file>

<file path=ppt/slides/_rels/slide7.xml.rels><?xml version="1.0" encoding="UTF-8"?>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image" Target="../media/image4.jpeg"/></Relationships>

</file>

<file path=ppt/slides/_rels/slide8.xml.rels><?xml version="1.0" encoding="UTF-8"?>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image" Target="../media/image5.jpeg"/></Relationships>

</file>

<file path=ppt/slides/_rels/slide9.xml.rels><?xml version="1.0" encoding="UTF-8"?>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image" Target="../media/image5.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image" Target="../media/image6.jpeg"/></Relationships>

</file>

<file path=ppt/slides/_rels/slide11.xml.rels><?xml version="1.0" encoding="UTF-8"?>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image" Target="../media/image7.jpeg"/></Relationships>

</file>

<file path=ppt/slides/_rels/slide12.xml.rels><?xml version="1.0" encoding="UTF-8"?>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pic>
        <p:nvPicPr>
          <p:cNvPr id="291" name="Picture 3" descr="Picture 3"/>
          <p:cNvPicPr>
            <a:picLocks noChangeAspect="1"/>
          </p:cNvPicPr>
          <p:nvPr/>
        </p:nvPicPr>
        <p:blipFill>
          <a:blip r:embed="rId2">
            <a:extLst/>
          </a:blip>
          <a:stretch>
            <a:fillRect/>
          </a:stretch>
        </p:blipFill>
        <p:spPr>
          <a:xfrm>
            <a:off x="675685" y="596639"/>
            <a:ext cx="4428649" cy="1988119"/>
          </a:xfrm>
          <a:prstGeom prst="rect">
            <a:avLst/>
          </a:prstGeom>
          <a:ln w="12700">
            <a:miter lim="400000"/>
          </a:ln>
        </p:spPr>
      </p:pic>
      <p:sp>
        <p:nvSpPr>
          <p:cNvPr id="292" name="TextBox 4"/>
          <p:cNvSpPr txBox="1"/>
          <p:nvPr/>
        </p:nvSpPr>
        <p:spPr>
          <a:xfrm>
            <a:off x="1009342" y="3429000"/>
            <a:ext cx="5214162" cy="2335449"/>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just">
              <a:lnSpc>
                <a:spcPts val="1600"/>
              </a:lnSpc>
              <a:defRPr>
                <a:latin typeface="Times New Roman"/>
                <a:ea typeface="Times New Roman"/>
                <a:cs typeface="Times New Roman"/>
                <a:sym typeface="Times New Roman"/>
              </a:defRPr>
            </a:pPr>
            <a:r>
              <a:t>Name: Oksana Lazdovska</a:t>
            </a:r>
          </a:p>
          <a:p>
            <a:pPr algn="just">
              <a:lnSpc>
                <a:spcPts val="1600"/>
              </a:lnSpc>
              <a:defRPr>
                <a:latin typeface="Times New Roman"/>
                <a:ea typeface="Times New Roman"/>
                <a:cs typeface="Times New Roman"/>
                <a:sym typeface="Times New Roman"/>
              </a:defRPr>
            </a:pPr>
          </a:p>
          <a:p>
            <a:pPr algn="just">
              <a:lnSpc>
                <a:spcPts val="1600"/>
              </a:lnSpc>
              <a:defRPr>
                <a:latin typeface="Times New Roman"/>
                <a:ea typeface="Times New Roman"/>
                <a:cs typeface="Times New Roman"/>
                <a:sym typeface="Times New Roman"/>
              </a:defRPr>
            </a:pPr>
            <a:r>
              <a:t>Student ID : 2511190</a:t>
            </a:r>
          </a:p>
          <a:p>
            <a:pPr algn="just">
              <a:lnSpc>
                <a:spcPts val="1600"/>
              </a:lnSpc>
              <a:defRPr>
                <a:latin typeface="Times New Roman"/>
                <a:ea typeface="Times New Roman"/>
                <a:cs typeface="Times New Roman"/>
                <a:sym typeface="Times New Roman"/>
              </a:defRPr>
            </a:pPr>
          </a:p>
          <a:p>
            <a:pPr algn="just">
              <a:lnSpc>
                <a:spcPts val="1600"/>
              </a:lnSpc>
              <a:defRPr>
                <a:latin typeface="Times New Roman"/>
                <a:ea typeface="Times New Roman"/>
                <a:cs typeface="Times New Roman"/>
                <a:sym typeface="Times New Roman"/>
              </a:defRPr>
            </a:pPr>
            <a:r>
              <a:t>Module Code : LCHS4010</a:t>
            </a:r>
          </a:p>
          <a:p>
            <a:pPr algn="just">
              <a:lnSpc>
                <a:spcPts val="1600"/>
              </a:lnSpc>
              <a:defRPr>
                <a:latin typeface="Times New Roman"/>
                <a:ea typeface="Times New Roman"/>
                <a:cs typeface="Times New Roman"/>
                <a:sym typeface="Times New Roman"/>
              </a:defRPr>
            </a:pPr>
          </a:p>
          <a:p>
            <a:pPr algn="just">
              <a:lnSpc>
                <a:spcPts val="1600"/>
              </a:lnSpc>
              <a:defRPr>
                <a:latin typeface="Times New Roman"/>
                <a:ea typeface="Times New Roman"/>
                <a:cs typeface="Times New Roman"/>
                <a:sym typeface="Times New Roman"/>
              </a:defRPr>
            </a:pPr>
            <a:r>
              <a:t>Module: Psychology in Health and Social Care</a:t>
            </a:r>
          </a:p>
          <a:p>
            <a:pPr algn="just">
              <a:lnSpc>
                <a:spcPts val="1600"/>
              </a:lnSpc>
              <a:defRPr>
                <a:latin typeface="Times New Roman"/>
                <a:ea typeface="Times New Roman"/>
                <a:cs typeface="Times New Roman"/>
                <a:sym typeface="Times New Roman"/>
              </a:defRPr>
            </a:pPr>
          </a:p>
          <a:p>
            <a:pPr algn="just">
              <a:lnSpc>
                <a:spcPts val="1600"/>
              </a:lnSpc>
              <a:defRPr>
                <a:latin typeface="Times New Roman"/>
                <a:ea typeface="Times New Roman"/>
                <a:cs typeface="Times New Roman"/>
                <a:sym typeface="Times New Roman"/>
              </a:defRPr>
            </a:pPr>
            <a:r>
              <a:t>Lecturer : Prabjot Kaur Sahota</a:t>
            </a:r>
          </a:p>
          <a:p>
            <a:pPr algn="just">
              <a:lnSpc>
                <a:spcPts val="1600"/>
              </a:lnSpc>
              <a:defRPr>
                <a:latin typeface="Times New Roman"/>
                <a:ea typeface="Times New Roman"/>
                <a:cs typeface="Times New Roman"/>
                <a:sym typeface="Times New Roman"/>
              </a:defRPr>
            </a:pPr>
          </a:p>
          <a:p>
            <a:pPr algn="just">
              <a:lnSpc>
                <a:spcPts val="1600"/>
              </a:lnSpc>
              <a:defRPr>
                <a:latin typeface="Times New Roman"/>
                <a:ea typeface="Times New Roman"/>
                <a:cs typeface="Times New Roman"/>
                <a:sym typeface="Times New Roman"/>
              </a:defRPr>
            </a:pPr>
            <a:r>
              <a:t>Submitted on : Turnitin</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pic>
        <p:nvPicPr>
          <p:cNvPr id="294" name="Picture 2" descr="Picture 2"/>
          <p:cNvPicPr>
            <a:picLocks noChangeAspect="1"/>
          </p:cNvPicPr>
          <p:nvPr/>
        </p:nvPicPr>
        <p:blipFill>
          <a:blip r:embed="rId2">
            <a:extLst/>
          </a:blip>
          <a:stretch>
            <a:fillRect/>
          </a:stretch>
        </p:blipFill>
        <p:spPr>
          <a:xfrm>
            <a:off x="6666158" y="3049210"/>
            <a:ext cx="5386084" cy="3704168"/>
          </a:xfrm>
          <a:prstGeom prst="rect">
            <a:avLst/>
          </a:prstGeom>
          <a:ln w="12700">
            <a:miter lim="400000"/>
          </a:ln>
        </p:spPr>
      </p:pic>
      <p:sp>
        <p:nvSpPr>
          <p:cNvPr id="295" name="TextBox 5"/>
          <p:cNvSpPr txBox="1"/>
          <p:nvPr/>
        </p:nvSpPr>
        <p:spPr>
          <a:xfrm>
            <a:off x="1770800" y="427391"/>
            <a:ext cx="9248503" cy="574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marL="457200" indent="-457200">
              <a:buSzPct val="100000"/>
              <a:buChar char="➢"/>
              <a:defRPr sz="3200">
                <a:latin typeface="Aptos Black"/>
                <a:ea typeface="Aptos Black"/>
                <a:cs typeface="Aptos Black"/>
                <a:sym typeface="Aptos Black"/>
              </a:defRPr>
            </a:lvl1pPr>
          </a:lstStyle>
          <a:p>
            <a:pPr/>
            <a:r>
              <a:t>Introduction to Bowlby's Attachment Theory</a:t>
            </a:r>
          </a:p>
        </p:txBody>
      </p:sp>
      <p:sp>
        <p:nvSpPr>
          <p:cNvPr id="296" name="TextBox 30"/>
          <p:cNvSpPr txBox="1"/>
          <p:nvPr/>
        </p:nvSpPr>
        <p:spPr>
          <a:xfrm>
            <a:off x="301890" y="1295450"/>
            <a:ext cx="6042657" cy="37744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285750" indent="-285750">
              <a:buSzPct val="100000"/>
              <a:buChar char="➢"/>
              <a:defRPr sz="2400">
                <a:latin typeface="Aptos"/>
                <a:ea typeface="Aptos"/>
                <a:cs typeface="Aptos"/>
                <a:sym typeface="Aptos"/>
              </a:defRPr>
            </a:pPr>
            <a:r>
              <a:t>The early emotional bonds and child development (John Bowlby)</a:t>
            </a:r>
          </a:p>
          <a:p>
            <a:pPr marL="285750" indent="-285750">
              <a:buSzPct val="100000"/>
              <a:buChar char="➢"/>
              <a:defRPr sz="2400">
                <a:latin typeface="Aptos"/>
                <a:ea typeface="Aptos"/>
                <a:cs typeface="Aptos"/>
                <a:sym typeface="Aptos"/>
              </a:defRPr>
            </a:pPr>
          </a:p>
          <a:p>
            <a:pPr marL="285750" indent="-285750">
              <a:buSzPct val="100000"/>
              <a:buChar char="➢"/>
              <a:defRPr sz="2400">
                <a:latin typeface="Aptos"/>
                <a:ea typeface="Aptos"/>
                <a:cs typeface="Aptos"/>
                <a:sym typeface="Aptos"/>
              </a:defRPr>
            </a:pPr>
            <a:r>
              <a:t>Main idea: People have an inborn need for attachment-it is our  protective mechanism</a:t>
            </a:r>
          </a:p>
          <a:p>
            <a:pPr marL="285750" indent="-285750">
              <a:buSzPct val="100000"/>
              <a:buChar char="➢"/>
              <a:defRPr sz="2400">
                <a:latin typeface="Aptos"/>
                <a:ea typeface="Aptos"/>
                <a:cs typeface="Aptos"/>
                <a:sym typeface="Aptos"/>
              </a:defRPr>
            </a:pPr>
          </a:p>
          <a:p>
            <a:pPr marL="285750" indent="-285750">
              <a:buSzPct val="100000"/>
              <a:buChar char="➢"/>
              <a:defRPr sz="2400">
                <a:latin typeface="Aptos"/>
                <a:ea typeface="Aptos"/>
                <a:cs typeface="Aptos"/>
                <a:sym typeface="Aptos"/>
              </a:defRPr>
            </a:pPr>
            <a:r>
              <a:t>Understanding the theory helps us support children properly and help them develop trust and a sense of safety</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grpSp>
        <p:nvGrpSpPr>
          <p:cNvPr id="301" name="Picture 1"/>
          <p:cNvGrpSpPr/>
          <p:nvPr/>
        </p:nvGrpSpPr>
        <p:grpSpPr>
          <a:xfrm>
            <a:off x="238036" y="2007498"/>
            <a:ext cx="4206410" cy="4519923"/>
            <a:chOff x="0" y="0"/>
            <a:chExt cx="4206409" cy="4519922"/>
          </a:xfrm>
        </p:grpSpPr>
        <p:sp>
          <p:nvSpPr>
            <p:cNvPr id="298" name="Rectangle"/>
            <p:cNvSpPr/>
            <p:nvPr/>
          </p:nvSpPr>
          <p:spPr>
            <a:xfrm>
              <a:off x="44450" y="44450"/>
              <a:ext cx="4117510" cy="4431023"/>
            </a:xfrm>
            <a:prstGeom prst="rect">
              <a:avLst/>
            </a:prstGeom>
            <a:solidFill>
              <a:srgbClr val="EDEDED"/>
            </a:solidFill>
            <a:ln w="12700" cap="flat">
              <a:noFill/>
              <a:miter lim="400000"/>
            </a:ln>
            <a:effectLst/>
          </p:spPr>
          <p:txBody>
            <a:bodyPr wrap="square" lIns="45719" tIns="45719" rIns="45719" bIns="45719" numCol="1" anchor="ctr">
              <a:noAutofit/>
            </a:bodyPr>
            <a:lstStyle/>
            <a:p>
              <a:pPr/>
            </a:p>
          </p:txBody>
        </p:sp>
        <p:pic>
          <p:nvPicPr>
            <p:cNvPr id="299" name="image11.png" descr="image11.png"/>
            <p:cNvPicPr>
              <a:picLocks noChangeAspect="1"/>
            </p:cNvPicPr>
            <p:nvPr/>
          </p:nvPicPr>
          <p:blipFill>
            <a:blip r:embed="rId2">
              <a:extLst/>
            </a:blip>
            <a:srcRect l="0" t="0" r="0" b="32804"/>
            <a:stretch>
              <a:fillRect/>
            </a:stretch>
          </p:blipFill>
          <p:spPr>
            <a:xfrm>
              <a:off x="44449" y="44449"/>
              <a:ext cx="4055342" cy="4431024"/>
            </a:xfrm>
            <a:prstGeom prst="rect">
              <a:avLst/>
            </a:prstGeom>
            <a:ln w="12700" cap="flat">
              <a:noFill/>
              <a:miter lim="400000"/>
            </a:ln>
            <a:effectLst>
              <a:outerShdw sx="100000" sy="100000" kx="0" ky="0" algn="b" rotWithShape="0" blurRad="50800" dist="18000" dir="5400000">
                <a:srgbClr val="000000">
                  <a:alpha val="40000"/>
                </a:srgbClr>
              </a:outerShdw>
            </a:effectLst>
          </p:spPr>
        </p:pic>
        <p:sp>
          <p:nvSpPr>
            <p:cNvPr id="300" name="Rectangle"/>
            <p:cNvSpPr/>
            <p:nvPr/>
          </p:nvSpPr>
          <p:spPr>
            <a:xfrm>
              <a:off x="0" y="0"/>
              <a:ext cx="4206410" cy="4519923"/>
            </a:xfrm>
            <a:prstGeom prst="rect">
              <a:avLst/>
            </a:prstGeom>
            <a:noFill/>
            <a:ln w="88900" cap="sq">
              <a:solidFill>
                <a:srgbClr val="FFFFFF"/>
              </a:solidFill>
              <a:prstDash val="solid"/>
              <a:miter lim="800000"/>
            </a:ln>
            <a:effectLst/>
          </p:spPr>
          <p:txBody>
            <a:bodyPr wrap="square" lIns="45719" tIns="45719" rIns="45719" bIns="45719" numCol="1" anchor="ctr">
              <a:noAutofit/>
            </a:bodyPr>
            <a:lstStyle/>
            <a:p>
              <a:pPr/>
            </a:p>
          </p:txBody>
        </p:sp>
      </p:grpSp>
      <p:sp>
        <p:nvSpPr>
          <p:cNvPr id="302" name="TextBox 2"/>
          <p:cNvSpPr txBox="1"/>
          <p:nvPr/>
        </p:nvSpPr>
        <p:spPr>
          <a:xfrm>
            <a:off x="1256373" y="712149"/>
            <a:ext cx="10001142" cy="574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3200">
                <a:latin typeface="Aptos Black"/>
                <a:ea typeface="Aptos Black"/>
                <a:cs typeface="Aptos Black"/>
                <a:sym typeface="Aptos Black"/>
              </a:defRPr>
            </a:lvl1pPr>
          </a:lstStyle>
          <a:p>
            <a:pPr/>
            <a:r>
              <a:t>Scenario Overview: Shona's Presenting Behaviors</a:t>
            </a:r>
          </a:p>
        </p:txBody>
      </p:sp>
      <p:sp>
        <p:nvSpPr>
          <p:cNvPr id="303" name="TextBox 4"/>
          <p:cNvSpPr txBox="1"/>
          <p:nvPr/>
        </p:nvSpPr>
        <p:spPr>
          <a:xfrm>
            <a:off x="5401084" y="2193419"/>
            <a:ext cx="5315198" cy="37744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285750" indent="-285750">
              <a:buSzPct val="100000"/>
              <a:buChar char="➢"/>
              <a:defRPr sz="2400"/>
            </a:pPr>
            <a:r>
              <a:t>Shona,3 years old. Recently started attending nursery.</a:t>
            </a:r>
          </a:p>
          <a:p>
            <a:pPr marL="285750" indent="-285750">
              <a:buSzPct val="100000"/>
              <a:buChar char="➢"/>
              <a:defRPr sz="2400"/>
            </a:pPr>
          </a:p>
          <a:p>
            <a:pPr marL="285750" indent="-285750">
              <a:buSzPct val="100000"/>
              <a:buChar char="➢"/>
              <a:defRPr sz="2400"/>
            </a:pPr>
            <a:r>
              <a:t>Behaviours :Show distress and anxiety when separating from her main carers,</a:t>
            </a:r>
          </a:p>
          <a:p>
            <a:pPr marL="285750" indent="-285750">
              <a:buSzPct val="100000"/>
              <a:buChar char="➢"/>
              <a:defRPr sz="2400"/>
            </a:pPr>
          </a:p>
          <a:p>
            <a:pPr marL="285750" indent="-285750">
              <a:buSzPct val="100000"/>
              <a:buChar char="➢"/>
              <a:defRPr sz="2400"/>
            </a:pPr>
            <a:r>
              <a:t>Development: Limited verbal communication, does not want to play with other children.</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pic>
        <p:nvPicPr>
          <p:cNvPr id="305" name="Picture 1" descr="Picture 1"/>
          <p:cNvPicPr>
            <a:picLocks noChangeAspect="1"/>
          </p:cNvPicPr>
          <p:nvPr/>
        </p:nvPicPr>
        <p:blipFill>
          <a:blip r:embed="rId2">
            <a:extLst/>
          </a:blip>
          <a:srcRect l="9643" t="0" r="9880" b="31586"/>
          <a:stretch>
            <a:fillRect/>
          </a:stretch>
        </p:blipFill>
        <p:spPr>
          <a:xfrm>
            <a:off x="396054" y="3427972"/>
            <a:ext cx="4208584" cy="3021572"/>
          </a:xfrm>
          <a:prstGeom prst="rect">
            <a:avLst/>
          </a:prstGeom>
          <a:ln w="12700">
            <a:miter lim="400000"/>
          </a:ln>
        </p:spPr>
      </p:pic>
      <p:sp>
        <p:nvSpPr>
          <p:cNvPr id="306" name="TextBox 2"/>
          <p:cNvSpPr txBox="1"/>
          <p:nvPr/>
        </p:nvSpPr>
        <p:spPr>
          <a:xfrm>
            <a:off x="3432290" y="182261"/>
            <a:ext cx="6358198" cy="574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3200">
                <a:latin typeface="Aptos Black"/>
                <a:ea typeface="Aptos Black"/>
                <a:cs typeface="Aptos Black"/>
                <a:sym typeface="Aptos Black"/>
              </a:defRPr>
            </a:lvl1pPr>
          </a:lstStyle>
          <a:p>
            <a:pPr/>
            <a:r>
              <a:t>Key  Theoretical Concepts</a:t>
            </a:r>
          </a:p>
        </p:txBody>
      </p:sp>
      <p:sp>
        <p:nvSpPr>
          <p:cNvPr id="307" name="TextBox 4"/>
          <p:cNvSpPr txBox="1"/>
          <p:nvPr/>
        </p:nvSpPr>
        <p:spPr>
          <a:xfrm>
            <a:off x="5298849" y="903585"/>
            <a:ext cx="5559864" cy="56159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285750" indent="-285750">
              <a:buSzPct val="100000"/>
              <a:buChar char="➢"/>
              <a:defRPr sz="2400"/>
            </a:pPr>
            <a:r>
              <a:t>Internal Working  Model (IWM): a child's expectations about themselves and other people, formed through early relationship</a:t>
            </a:r>
          </a:p>
          <a:p>
            <a:pPr marL="285750" indent="-285750">
              <a:buSzPct val="100000"/>
              <a:buChar char="➢"/>
              <a:defRPr sz="2400"/>
            </a:pPr>
          </a:p>
          <a:p>
            <a:pPr marL="285750" indent="-285750">
              <a:buSzPct val="100000"/>
              <a:buChar char="➢"/>
              <a:defRPr sz="2400"/>
            </a:pPr>
            <a:r>
              <a:t>Secure Base &amp; Safe Place: The main carer is a safe place. The child feels confident to explore and knows they can always return for support</a:t>
            </a:r>
          </a:p>
          <a:p>
            <a:pPr marL="285750" indent="-285750">
              <a:buSzPct val="100000"/>
              <a:buChar char="➢"/>
              <a:defRPr sz="2400"/>
            </a:pPr>
          </a:p>
          <a:p>
            <a:pPr marL="285750" indent="-285750">
              <a:buSzPct val="100000"/>
              <a:buChar char="➢"/>
              <a:defRPr sz="2400"/>
            </a:pPr>
            <a:r>
              <a:t>Attachment Behaviours: wanting to stay close, feeling upset when separated, and being cautious around strangers-these are natural, healthy  responses.</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pic>
        <p:nvPicPr>
          <p:cNvPr id="309" name="Picture 3" descr="Picture 3"/>
          <p:cNvPicPr>
            <a:picLocks noChangeAspect="1"/>
          </p:cNvPicPr>
          <p:nvPr/>
        </p:nvPicPr>
        <p:blipFill>
          <a:blip r:embed="rId2">
            <a:extLst/>
          </a:blip>
          <a:srcRect l="52869" t="21967" r="0" b="6065"/>
          <a:stretch>
            <a:fillRect/>
          </a:stretch>
        </p:blipFill>
        <p:spPr>
          <a:xfrm>
            <a:off x="7564850" y="2872231"/>
            <a:ext cx="4370152" cy="3711618"/>
          </a:xfrm>
          <a:prstGeom prst="rect">
            <a:avLst/>
          </a:prstGeom>
          <a:ln w="12700">
            <a:miter lim="400000"/>
          </a:ln>
        </p:spPr>
      </p:pic>
      <p:sp>
        <p:nvSpPr>
          <p:cNvPr id="310" name="TextBox 1"/>
          <p:cNvSpPr txBox="1"/>
          <p:nvPr/>
        </p:nvSpPr>
        <p:spPr>
          <a:xfrm>
            <a:off x="2331718" y="290592"/>
            <a:ext cx="8876912" cy="574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3200">
                <a:latin typeface="Aptos Black"/>
                <a:ea typeface="Aptos Black"/>
                <a:cs typeface="Aptos Black"/>
                <a:sym typeface="Aptos Black"/>
              </a:defRPr>
            </a:lvl1pPr>
          </a:lstStyle>
          <a:p>
            <a:pPr/>
            <a:r>
              <a:t>Relevance  to Early Years Development</a:t>
            </a:r>
          </a:p>
        </p:txBody>
      </p:sp>
      <p:sp>
        <p:nvSpPr>
          <p:cNvPr id="311" name="TextBox 2"/>
          <p:cNvSpPr txBox="1"/>
          <p:nvPr/>
        </p:nvSpPr>
        <p:spPr>
          <a:xfrm>
            <a:off x="768973" y="1762562"/>
            <a:ext cx="6178731" cy="41427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285750" indent="-285750">
              <a:buSzPct val="100000"/>
              <a:buChar char="➢"/>
              <a:defRPr sz="2400"/>
            </a:pPr>
            <a:r>
              <a:t>Secure attachments promote emotional regulation, calming down and social stability in early childhood</a:t>
            </a:r>
          </a:p>
          <a:p>
            <a:pPr marL="285750" indent="-285750">
              <a:buSzPct val="100000"/>
              <a:buChar char="➢"/>
              <a:defRPr sz="2400"/>
            </a:pPr>
          </a:p>
          <a:p>
            <a:pPr marL="285750" indent="-285750">
              <a:buSzPct val="100000"/>
              <a:buChar char="➢"/>
              <a:defRPr sz="2400"/>
            </a:pPr>
            <a:r>
              <a:t>Attachment security supports discovery, learning and confidence in communication in new environments</a:t>
            </a:r>
          </a:p>
          <a:p>
            <a:pPr marL="285750" indent="-285750">
              <a:buSzPct val="100000"/>
              <a:buChar char="➢"/>
              <a:defRPr sz="2400"/>
            </a:pPr>
          </a:p>
          <a:p>
            <a:pPr marL="285750" indent="-285750">
              <a:buSzPct val="100000"/>
              <a:buChar char="➢"/>
              <a:defRPr sz="2400"/>
            </a:pPr>
            <a:r>
              <a:t>Entering early years settings temporarily challenges current bonds and sense of security</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pic>
        <p:nvPicPr>
          <p:cNvPr id="313" name="Picture 1" descr="Picture 1"/>
          <p:cNvPicPr>
            <a:picLocks noChangeAspect="1"/>
          </p:cNvPicPr>
          <p:nvPr/>
        </p:nvPicPr>
        <p:blipFill>
          <a:blip r:embed="rId2">
            <a:extLst/>
          </a:blip>
          <a:srcRect l="0" t="0" r="1716" b="5873"/>
          <a:stretch>
            <a:fillRect/>
          </a:stretch>
        </p:blipFill>
        <p:spPr>
          <a:xfrm>
            <a:off x="262963" y="3241729"/>
            <a:ext cx="4872765" cy="3420148"/>
          </a:xfrm>
          <a:prstGeom prst="rect">
            <a:avLst/>
          </a:prstGeom>
          <a:ln w="12700">
            <a:miter lim="400000"/>
          </a:ln>
        </p:spPr>
      </p:pic>
      <p:sp>
        <p:nvSpPr>
          <p:cNvPr id="314" name="TextBox 2"/>
          <p:cNvSpPr txBox="1"/>
          <p:nvPr/>
        </p:nvSpPr>
        <p:spPr>
          <a:xfrm>
            <a:off x="1673041" y="193728"/>
            <a:ext cx="10271759" cy="574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3200">
                <a:latin typeface="Aptos Black"/>
                <a:ea typeface="Aptos Black"/>
                <a:cs typeface="Aptos Black"/>
                <a:sym typeface="Aptos Black"/>
              </a:defRPr>
            </a:lvl1pPr>
          </a:lstStyle>
          <a:p>
            <a:pPr/>
            <a:r>
              <a:t>Applying  Attachment Theory to Shona's Case</a:t>
            </a:r>
          </a:p>
        </p:txBody>
      </p:sp>
      <p:sp>
        <p:nvSpPr>
          <p:cNvPr id="315" name="TextBox 4"/>
          <p:cNvSpPr txBox="1"/>
          <p:nvPr/>
        </p:nvSpPr>
        <p:spPr>
          <a:xfrm>
            <a:off x="5960905" y="1588576"/>
            <a:ext cx="5803082" cy="487934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285750" indent="-285750">
              <a:buSzPct val="100000"/>
              <a:buChar char="➢"/>
              <a:defRPr sz="2400"/>
            </a:pPr>
            <a:r>
              <a:t>Separation anxiety: An intense reaction to being apart- fear and protest when separated from a close person</a:t>
            </a:r>
          </a:p>
          <a:p>
            <a:pPr marL="285750" indent="-285750">
              <a:buSzPct val="100000"/>
              <a:buChar char="➢"/>
              <a:defRPr sz="2400"/>
            </a:pPr>
          </a:p>
          <a:p>
            <a:pPr marL="285750" indent="-285750">
              <a:buSzPct val="100000"/>
              <a:buChar char="➢"/>
              <a:defRPr sz="2400"/>
            </a:pPr>
            <a:r>
              <a:t>She has no secure base which limits her confidence to explore the world and communicate</a:t>
            </a:r>
          </a:p>
          <a:p>
            <a:pPr marL="285750" indent="-285750">
              <a:buSzPct val="100000"/>
              <a:buChar char="➢"/>
              <a:defRPr sz="2400"/>
            </a:pPr>
          </a:p>
          <a:p>
            <a:pPr marL="285750" indent="-285750">
              <a:buSzPct val="100000"/>
              <a:buChar char="➢"/>
              <a:defRPr sz="2400"/>
            </a:pPr>
            <a:r>
              <a:t>Withdrawing  from play with other children comes from increased emotional stress and feeling unsafe in the new environment</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pic>
        <p:nvPicPr>
          <p:cNvPr id="317" name="Picture 1" descr="Picture 1"/>
          <p:cNvPicPr>
            <a:picLocks noChangeAspect="1"/>
          </p:cNvPicPr>
          <p:nvPr/>
        </p:nvPicPr>
        <p:blipFill>
          <a:blip r:embed="rId2">
            <a:extLst/>
          </a:blip>
          <a:stretch>
            <a:fillRect/>
          </a:stretch>
        </p:blipFill>
        <p:spPr>
          <a:xfrm>
            <a:off x="7277099" y="3102428"/>
            <a:ext cx="4572003" cy="3472544"/>
          </a:xfrm>
          <a:prstGeom prst="rect">
            <a:avLst/>
          </a:prstGeom>
          <a:ln w="12700">
            <a:miter lim="400000"/>
          </a:ln>
        </p:spPr>
      </p:pic>
      <p:sp>
        <p:nvSpPr>
          <p:cNvPr id="318" name="TextBox 2"/>
          <p:cNvSpPr txBox="1"/>
          <p:nvPr/>
        </p:nvSpPr>
        <p:spPr>
          <a:xfrm>
            <a:off x="1763633" y="165130"/>
            <a:ext cx="9509757" cy="574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3200">
                <a:latin typeface="Aptos Black"/>
                <a:ea typeface="Aptos Black"/>
                <a:cs typeface="Aptos Black"/>
                <a:sym typeface="Aptos Black"/>
              </a:defRPr>
            </a:lvl1pPr>
          </a:lstStyle>
          <a:p>
            <a:pPr/>
            <a:r>
              <a:t>Analysing Nature vs. Nurture Determinants</a:t>
            </a:r>
          </a:p>
        </p:txBody>
      </p:sp>
      <p:sp>
        <p:nvSpPr>
          <p:cNvPr id="319" name="TextBox 4"/>
          <p:cNvSpPr txBox="1"/>
          <p:nvPr/>
        </p:nvSpPr>
        <p:spPr>
          <a:xfrm>
            <a:off x="510669" y="1742175"/>
            <a:ext cx="6641374" cy="48793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285750" indent="-285750">
              <a:buSzPct val="100000"/>
              <a:buChar char="➢"/>
              <a:defRPr sz="2400"/>
            </a:pPr>
            <a:r>
              <a:t>Nature –genetic and biological factors, character and temperament</a:t>
            </a:r>
          </a:p>
          <a:p>
            <a:pPr marL="285750" indent="-285750">
              <a:buSzPct val="100000"/>
              <a:buChar char="➢"/>
              <a:defRPr sz="2400"/>
            </a:pPr>
          </a:p>
          <a:p>
            <a:pPr marL="285750" indent="-285750">
              <a:buSzPct val="100000"/>
              <a:buChar char="➢"/>
              <a:defRPr sz="2400"/>
            </a:pPr>
            <a:r>
              <a:t>Nurture-life experience, family, upbringing, education, social  interactions and environment</a:t>
            </a:r>
          </a:p>
          <a:p>
            <a:pPr marL="285750" indent="-285750">
              <a:buSzPct val="100000"/>
              <a:buChar char="➢"/>
              <a:defRPr sz="2400"/>
            </a:pPr>
          </a:p>
          <a:p>
            <a:pPr marL="285750" indent="-285750">
              <a:buSzPct val="100000"/>
              <a:buChar char="➢"/>
              <a:defRPr sz="2400"/>
            </a:pPr>
            <a:r>
              <a:t>Interaction-development comes from both: what a child is born with and how adults support them to grow</a:t>
            </a:r>
          </a:p>
          <a:p>
            <a:pPr marL="285750" indent="-285750">
              <a:buSzPct val="100000"/>
              <a:buChar char="➢"/>
              <a:defRPr sz="2400"/>
            </a:pPr>
          </a:p>
          <a:p>
            <a:pPr marL="285750" indent="-285750">
              <a:buSzPct val="100000"/>
              <a:buChar char="➢"/>
              <a:defRPr sz="2400"/>
            </a:pP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pic>
        <p:nvPicPr>
          <p:cNvPr id="321" name="Picture 1" descr="Picture 1"/>
          <p:cNvPicPr>
            <a:picLocks noChangeAspect="1"/>
          </p:cNvPicPr>
          <p:nvPr/>
        </p:nvPicPr>
        <p:blipFill>
          <a:blip r:embed="rId2">
            <a:extLst/>
          </a:blip>
          <a:srcRect l="0" t="3922" r="0" b="13416"/>
          <a:stretch>
            <a:fillRect/>
          </a:stretch>
        </p:blipFill>
        <p:spPr>
          <a:xfrm>
            <a:off x="422766" y="3333496"/>
            <a:ext cx="4285430" cy="3135037"/>
          </a:xfrm>
          <a:prstGeom prst="rect">
            <a:avLst/>
          </a:prstGeom>
          <a:ln w="12700">
            <a:miter lim="400000"/>
          </a:ln>
        </p:spPr>
      </p:pic>
      <p:sp>
        <p:nvSpPr>
          <p:cNvPr id="322" name="TextBox 2"/>
          <p:cNvSpPr txBox="1"/>
          <p:nvPr/>
        </p:nvSpPr>
        <p:spPr>
          <a:xfrm>
            <a:off x="762518" y="167897"/>
            <a:ext cx="10781908" cy="574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3200">
                <a:latin typeface="Aptos Black"/>
                <a:ea typeface="Aptos Black"/>
                <a:cs typeface="Aptos Black"/>
                <a:sym typeface="Aptos Black"/>
              </a:defRPr>
            </a:lvl1pPr>
          </a:lstStyle>
          <a:p>
            <a:pPr/>
            <a:r>
              <a:t>Proposed Practical Intervention: Key Person Approach</a:t>
            </a:r>
          </a:p>
        </p:txBody>
      </p:sp>
      <p:sp>
        <p:nvSpPr>
          <p:cNvPr id="323" name="TextBox 4"/>
          <p:cNvSpPr txBox="1"/>
          <p:nvPr/>
        </p:nvSpPr>
        <p:spPr>
          <a:xfrm>
            <a:off x="5560534" y="1343186"/>
            <a:ext cx="6371352" cy="4511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285750" indent="-285750">
              <a:buSzPct val="100000"/>
              <a:buChar char="➢"/>
              <a:defRPr sz="2400"/>
            </a:pPr>
            <a:r>
              <a:t>To create a secure base for the child, assign one Key Person. Having one consistent adult will help reduce anxiety. Settlings in will be faster because the child learns to trust one person more easily.</a:t>
            </a:r>
          </a:p>
          <a:p>
            <a:pPr marL="285750" indent="-285750">
              <a:buSzPct val="100000"/>
              <a:buChar char="➢"/>
              <a:defRPr sz="2400"/>
            </a:pPr>
          </a:p>
          <a:p>
            <a:pPr marL="285750" indent="-285750">
              <a:buSzPct val="100000"/>
              <a:buChar char="➢"/>
              <a:defRPr sz="2400"/>
            </a:pPr>
            <a:r>
              <a:t>Use a gradual transition plan: slowly getting used to being there  with carers staying at first</a:t>
            </a:r>
          </a:p>
          <a:p>
            <a:pPr marL="285750" indent="-285750">
              <a:buSzPct val="100000"/>
              <a:buChar char="➢"/>
              <a:defRPr sz="2400"/>
            </a:pPr>
          </a:p>
          <a:p>
            <a:pPr marL="285750" indent="-285750">
              <a:buSzPct val="100000"/>
              <a:buChar char="➢"/>
              <a:defRPr sz="2400"/>
            </a:pPr>
            <a:r>
              <a:t>Favorite things from home will also help the child feel secure</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pic>
        <p:nvPicPr>
          <p:cNvPr id="325" name="Picture 1" descr="Picture 1"/>
          <p:cNvPicPr>
            <a:picLocks noChangeAspect="1"/>
          </p:cNvPicPr>
          <p:nvPr/>
        </p:nvPicPr>
        <p:blipFill>
          <a:blip r:embed="rId2">
            <a:extLst/>
          </a:blip>
          <a:stretch>
            <a:fillRect/>
          </a:stretch>
        </p:blipFill>
        <p:spPr>
          <a:xfrm>
            <a:off x="5635397" y="2590799"/>
            <a:ext cx="6042934" cy="4033159"/>
          </a:xfrm>
          <a:prstGeom prst="rect">
            <a:avLst/>
          </a:prstGeom>
          <a:ln w="12700">
            <a:miter lim="400000"/>
          </a:ln>
        </p:spPr>
      </p:pic>
      <p:sp>
        <p:nvSpPr>
          <p:cNvPr id="326" name="TextBox 2"/>
          <p:cNvSpPr txBox="1"/>
          <p:nvPr/>
        </p:nvSpPr>
        <p:spPr>
          <a:xfrm>
            <a:off x="915932" y="268360"/>
            <a:ext cx="11071860" cy="1539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3200">
                <a:latin typeface="Aptos Black"/>
                <a:ea typeface="Aptos Black"/>
                <a:cs typeface="Aptos Black"/>
                <a:sym typeface="Aptos Black"/>
              </a:defRPr>
            </a:lvl1pPr>
          </a:lstStyle>
          <a:p>
            <a:pPr/>
            <a:r>
              <a:t>Supporting Emotional, Social, Cognitive and Physical Wellbeing</a:t>
            </a:r>
          </a:p>
        </p:txBody>
      </p:sp>
      <p:sp>
        <p:nvSpPr>
          <p:cNvPr id="327" name="TextBox 4"/>
          <p:cNvSpPr txBox="1"/>
          <p:nvPr/>
        </p:nvSpPr>
        <p:spPr>
          <a:xfrm>
            <a:off x="328194" y="1997711"/>
            <a:ext cx="6064430" cy="41427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285750" indent="-285750">
              <a:buSzPct val="100000"/>
              <a:buChar char="➢"/>
              <a:defRPr sz="2400"/>
            </a:pPr>
            <a:r>
              <a:t>Emotional and Social: Reassurance from the Key Person brings comfort and confidence in small groups and also reduces stress</a:t>
            </a:r>
          </a:p>
          <a:p>
            <a:pPr marL="285750" indent="-285750">
              <a:buSzPct val="100000"/>
              <a:buChar char="➢"/>
              <a:defRPr sz="2400"/>
            </a:pPr>
            <a:r>
              <a:t>Cognitive: When a child feels calm and safe they are ready to communicate and explore new things</a:t>
            </a:r>
          </a:p>
          <a:p>
            <a:pPr marL="285750" indent="-285750">
              <a:buSzPct val="100000"/>
              <a:buChar char="➢"/>
              <a:defRPr sz="2400"/>
            </a:pPr>
            <a:r>
              <a:t>Physical: When  a child is less stressed, the body functions properly. They have plenty of healthy energy to enjoy active play</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329" name="TextBox 1"/>
          <p:cNvSpPr txBox="1"/>
          <p:nvPr/>
        </p:nvSpPr>
        <p:spPr>
          <a:xfrm>
            <a:off x="751168" y="310980"/>
            <a:ext cx="11115403" cy="574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3200">
                <a:latin typeface="Aptos Black"/>
                <a:ea typeface="Aptos Black"/>
                <a:cs typeface="Aptos Black"/>
                <a:sym typeface="Aptos Black"/>
              </a:defRPr>
            </a:lvl1pPr>
          </a:lstStyle>
          <a:p>
            <a:pPr/>
            <a:r>
              <a:t>Strengths of Bowlby's Theory in Health and Social Care</a:t>
            </a:r>
          </a:p>
        </p:txBody>
      </p:sp>
      <p:sp>
        <p:nvSpPr>
          <p:cNvPr id="330" name="TextBox 2"/>
          <p:cNvSpPr txBox="1"/>
          <p:nvPr/>
        </p:nvSpPr>
        <p:spPr>
          <a:xfrm>
            <a:off x="5675386" y="1525567"/>
            <a:ext cx="6178731" cy="37744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285750" indent="-285750">
              <a:buSzPct val="100000"/>
              <a:buChar char="➢"/>
              <a:defRPr sz="2400"/>
            </a:pPr>
            <a:r>
              <a:t>Distress and tears when separated are not bad behaviour-they are a natural reaction</a:t>
            </a:r>
          </a:p>
          <a:p>
            <a:pPr marL="285750" indent="-285750">
              <a:buSzPct val="100000"/>
              <a:buChar char="➢"/>
              <a:defRPr sz="2400"/>
            </a:pPr>
          </a:p>
          <a:p>
            <a:pPr marL="285750" indent="-285750">
              <a:buSzPct val="100000"/>
              <a:buChar char="➢"/>
              <a:defRPr sz="2400"/>
            </a:pPr>
            <a:r>
              <a:t>His theory gives us a clear way to support children, helping us understand that separation anxiety is an important part of early development.</a:t>
            </a:r>
          </a:p>
          <a:p>
            <a:pPr marL="285750" indent="-285750">
              <a:buSzPct val="100000"/>
              <a:buChar char="➢"/>
              <a:defRPr sz="2400"/>
            </a:pPr>
          </a:p>
          <a:p>
            <a:pPr marL="285750" indent="-285750">
              <a:buSzPct val="100000"/>
              <a:buChar char="➢"/>
              <a:defRPr sz="2400"/>
            </a:pPr>
            <a:r>
              <a:t>Bowlby's ideas form the basis of how nurseries work today</a:t>
            </a:r>
          </a:p>
        </p:txBody>
      </p:sp>
      <p:pic>
        <p:nvPicPr>
          <p:cNvPr id="331" name="Picture 4" descr="Picture 4"/>
          <p:cNvPicPr>
            <a:picLocks noChangeAspect="1"/>
          </p:cNvPicPr>
          <p:nvPr/>
        </p:nvPicPr>
        <p:blipFill>
          <a:blip r:embed="rId2">
            <a:extLst/>
          </a:blip>
          <a:stretch>
            <a:fillRect/>
          </a:stretch>
        </p:blipFill>
        <p:spPr>
          <a:xfrm>
            <a:off x="424542" y="3048000"/>
            <a:ext cx="4572001" cy="3390900"/>
          </a:xfrm>
          <a:prstGeom prst="rect">
            <a:avLst/>
          </a:prstGeom>
          <a:ln w="12700">
            <a:miter lim="400000"/>
          </a:ln>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333" name="TextBox 1"/>
          <p:cNvSpPr txBox="1"/>
          <p:nvPr/>
        </p:nvSpPr>
        <p:spPr>
          <a:xfrm>
            <a:off x="2500171" y="489857"/>
            <a:ext cx="9351917" cy="574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3200">
                <a:latin typeface="Aptos Black"/>
                <a:ea typeface="Aptos Black"/>
                <a:cs typeface="Aptos Black"/>
                <a:sym typeface="Aptos Black"/>
              </a:defRPr>
            </a:lvl1pPr>
          </a:lstStyle>
          <a:p>
            <a:pPr/>
            <a:r>
              <a:t>Limitations and Critical Evaluation</a:t>
            </a:r>
          </a:p>
        </p:txBody>
      </p:sp>
      <p:pic>
        <p:nvPicPr>
          <p:cNvPr id="334" name="Picture 2" descr="Picture 2"/>
          <p:cNvPicPr>
            <a:picLocks noChangeAspect="1"/>
          </p:cNvPicPr>
          <p:nvPr/>
        </p:nvPicPr>
        <p:blipFill>
          <a:blip r:embed="rId2">
            <a:extLst/>
          </a:blip>
          <a:srcRect l="0" t="0" r="405" b="7406"/>
          <a:stretch>
            <a:fillRect/>
          </a:stretch>
        </p:blipFill>
        <p:spPr>
          <a:xfrm>
            <a:off x="6733933" y="3630395"/>
            <a:ext cx="5340805" cy="3130911"/>
          </a:xfrm>
          <a:prstGeom prst="rect">
            <a:avLst/>
          </a:prstGeom>
          <a:ln w="12700">
            <a:miter lim="400000"/>
          </a:ln>
        </p:spPr>
      </p:pic>
      <p:sp>
        <p:nvSpPr>
          <p:cNvPr id="335" name="TextBox 4"/>
          <p:cNvSpPr txBox="1"/>
          <p:nvPr/>
        </p:nvSpPr>
        <p:spPr>
          <a:xfrm>
            <a:off x="304026" y="1859795"/>
            <a:ext cx="6216368" cy="4511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285750" indent="-285750">
              <a:buSzPct val="100000"/>
              <a:buChar char="➢"/>
              <a:defRPr sz="2400"/>
            </a:pPr>
            <a:r>
              <a:t>Bowlby's theory is valuable, but it has its limitations. It can seem like only early years shape decide everything - yet children continue to grow and develop throughout life.</a:t>
            </a:r>
          </a:p>
          <a:p>
            <a:pPr marL="285750" indent="-285750">
              <a:buSzPct val="100000"/>
              <a:buChar char="➢"/>
              <a:defRPr sz="2400"/>
            </a:pPr>
            <a:r>
              <a:t>The theory focuses mainly on one close relationship, but in many cultures and families care is shared by several people.</a:t>
            </a:r>
          </a:p>
          <a:p>
            <a:pPr marL="285750" indent="-285750">
              <a:buSzPct val="100000"/>
              <a:buChar char="➢"/>
              <a:defRPr sz="2400"/>
            </a:pPr>
            <a:r>
              <a:t>It also does not fully consider other important factors - a child's individual traits, their living conditions and their sensory needs.</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337" name="TextBox 2"/>
          <p:cNvSpPr txBox="1"/>
          <p:nvPr/>
        </p:nvSpPr>
        <p:spPr>
          <a:xfrm>
            <a:off x="8586021" y="100555"/>
            <a:ext cx="3049090" cy="574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3200">
                <a:latin typeface="Aptos Black"/>
                <a:ea typeface="Aptos Black"/>
                <a:cs typeface="Aptos Black"/>
                <a:sym typeface="Aptos Black"/>
              </a:defRPr>
            </a:lvl1pPr>
          </a:lstStyle>
          <a:p>
            <a:pPr/>
            <a:r>
              <a:t>References</a:t>
            </a:r>
          </a:p>
        </p:txBody>
      </p:sp>
      <p:sp>
        <p:nvSpPr>
          <p:cNvPr id="338" name="TextBox 4"/>
          <p:cNvSpPr txBox="1"/>
          <p:nvPr/>
        </p:nvSpPr>
        <p:spPr>
          <a:xfrm>
            <a:off x="342585" y="696962"/>
            <a:ext cx="11028317" cy="5527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r>
              <a:t>Ayhan, F. and Teze, S (2025). "The Effect of Mother's Attachment Styles on Separation Anxiety in Children with Autism."</a:t>
            </a:r>
            <a:r>
              <a:rPr i="1"/>
              <a:t> The American Journal of Family Therapy, 53(2), 165-179</a:t>
            </a:r>
            <a:endParaRPr i="1"/>
          </a:p>
          <a:p>
            <a:pPr>
              <a:defRPr sz="2000"/>
            </a:pPr>
            <a:r>
              <a:t>Bradbury, A. and Grimmer, T. (2024). "Love and nurture in the early years".</a:t>
            </a:r>
          </a:p>
          <a:p>
            <a:pPr>
              <a:defRPr sz="2000"/>
            </a:pPr>
            <a:r>
              <a:t>Diamond, D. and Keefe, J. R. (2024). "Separation anxiety: The core of attachment and separation-individuation." </a:t>
            </a:r>
            <a:r>
              <a:rPr i="1"/>
              <a:t>The Psychoanalytic Study of the Child, 77(1) , 251-274.</a:t>
            </a:r>
            <a:endParaRPr i="1"/>
          </a:p>
          <a:p>
            <a:pPr>
              <a:defRPr sz="2000"/>
            </a:pPr>
            <a:r>
              <a:t>Etesami, N., Payan, F., and Naseri, A. S. (2024). Investigating The Effect Of Education Of Working Mothers In Medical Centers Based On Attachment Theory On Reducing Children's Separation Anxiety Symptoms.</a:t>
            </a:r>
            <a:r>
              <a:rPr i="1"/>
              <a:t>Journal of Emergency Health Care, 13(1), 51-59.</a:t>
            </a:r>
            <a:endParaRPr i="1"/>
          </a:p>
          <a:p>
            <a:pPr>
              <a:defRPr sz="2000"/>
            </a:pPr>
            <a:r>
              <a:t>Jarvis, P. (2022). Attachment theory, cortisol and care for the under-threes in the twenty-first century: constructing evidence – informed policy.</a:t>
            </a:r>
            <a:r>
              <a:rPr i="1"/>
              <a:t>Early Years, 42(4-5), 450-464.</a:t>
            </a:r>
            <a:endParaRPr i="1"/>
          </a:p>
          <a:p>
            <a:pPr>
              <a:defRPr sz="2000"/>
            </a:pPr>
            <a:r>
              <a:t>McLeod, S. (2023). Internal Working Models of Attachment. </a:t>
            </a:r>
            <a:r>
              <a:rPr i="1"/>
              <a:t>Simply Psychology.</a:t>
            </a:r>
            <a:endParaRPr i="1"/>
          </a:p>
          <a:p>
            <a:pPr>
              <a:defRPr sz="2000"/>
            </a:pPr>
            <a:r>
              <a:t>Schimmenti, A. (2022). Theory,Research, and Clinical Implications. </a:t>
            </a:r>
            <a:r>
              <a:rPr i="1"/>
              <a:t>Dissociation and the Dissociative Disorders: Past, Present, Future.</a:t>
            </a:r>
            <a:endParaRPr i="1"/>
          </a:p>
          <a:p>
            <a:pPr>
              <a:defRPr sz="2000"/>
            </a:pPr>
            <a:r>
              <a:t>Simpson, J. A., Thompson, R. A., and Berlin, L. J. (2021) 13 Internal Working Models of Attachment: A Lifespan Perspective.</a:t>
            </a:r>
          </a:p>
          <a:p>
            <a:pPr>
              <a:defRPr sz="2000"/>
            </a:pPr>
            <a:r>
              <a:t>Speidel, R., Behrens, B., Lawson, M., Cummings, E. M., and Valentino, K. (2023).</a:t>
            </a:r>
          </a:p>
          <a:p>
            <a:pPr>
              <a:defRPr sz="2000"/>
            </a:pPr>
            <a:r>
              <a:t>Classes in preschoolers internal working models of attachment  and emotional security: Roles of family risk. </a:t>
            </a:r>
            <a:r>
              <a:rPr i="1"/>
              <a:t>Development and psychopathology, 35(3), 1552-1569.</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Axis">
  <a:themeElements>
    <a:clrScheme name="Axis">
      <a:dk1>
        <a:srgbClr val="000000"/>
      </a:dk1>
      <a:lt1>
        <a:srgbClr val="FFFFFF"/>
      </a:lt1>
      <a:dk2>
        <a:srgbClr val="A7A7A7"/>
      </a:dk2>
      <a:lt2>
        <a:srgbClr val="535353"/>
      </a:lt2>
      <a:accent1>
        <a:srgbClr val="A8BABF"/>
      </a:accent1>
      <a:accent2>
        <a:srgbClr val="C16A38"/>
      </a:accent2>
      <a:accent3>
        <a:srgbClr val="7B441F"/>
      </a:accent3>
      <a:accent4>
        <a:srgbClr val="DAC68B"/>
      </a:accent4>
      <a:accent5>
        <a:srgbClr val="B6BAA5"/>
      </a:accent5>
      <a:accent6>
        <a:srgbClr val="716C34"/>
      </a:accent6>
      <a:hlink>
        <a:srgbClr val="0000FF"/>
      </a:hlink>
      <a:folHlink>
        <a:srgbClr val="FF00FF"/>
      </a:folHlink>
    </a:clrScheme>
    <a:fontScheme name="Axis">
      <a:majorFont>
        <a:latin typeface="Helvetica"/>
        <a:ea typeface="Helvetica"/>
        <a:cs typeface="Helvetica"/>
      </a:majorFont>
      <a:minorFont>
        <a:latin typeface="Neue Haas Grotesk Text Pro"/>
        <a:ea typeface="Neue Haas Grotesk Text Pro"/>
        <a:cs typeface="Neue Haas Grotesk Text Pro"/>
      </a:minorFont>
    </a:fontScheme>
    <a:fmtScheme name="Axi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Neue Haas Grotesk Text Pr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Neue Haas Grotesk Text Pr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Axis">
  <a:themeElements>
    <a:clrScheme name="Axis">
      <a:dk1>
        <a:srgbClr val="000000"/>
      </a:dk1>
      <a:lt1>
        <a:srgbClr val="FFFFFF"/>
      </a:lt1>
      <a:dk2>
        <a:srgbClr val="A7A7A7"/>
      </a:dk2>
      <a:lt2>
        <a:srgbClr val="535353"/>
      </a:lt2>
      <a:accent1>
        <a:srgbClr val="A8BABF"/>
      </a:accent1>
      <a:accent2>
        <a:srgbClr val="C16A38"/>
      </a:accent2>
      <a:accent3>
        <a:srgbClr val="7B441F"/>
      </a:accent3>
      <a:accent4>
        <a:srgbClr val="DAC68B"/>
      </a:accent4>
      <a:accent5>
        <a:srgbClr val="B6BAA5"/>
      </a:accent5>
      <a:accent6>
        <a:srgbClr val="716C34"/>
      </a:accent6>
      <a:hlink>
        <a:srgbClr val="0000FF"/>
      </a:hlink>
      <a:folHlink>
        <a:srgbClr val="FF00FF"/>
      </a:folHlink>
    </a:clrScheme>
    <a:fontScheme name="Axis">
      <a:majorFont>
        <a:latin typeface="Helvetica"/>
        <a:ea typeface="Helvetica"/>
        <a:cs typeface="Helvetica"/>
      </a:majorFont>
      <a:minorFont>
        <a:latin typeface="Neue Haas Grotesk Text Pro"/>
        <a:ea typeface="Neue Haas Grotesk Text Pro"/>
        <a:cs typeface="Neue Haas Grotesk Text Pro"/>
      </a:minorFont>
    </a:fontScheme>
    <a:fmtScheme name="Axi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Neue Haas Grotesk Text Pr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Neue Haas Grotesk Text Pr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