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0" r:id="rId4"/>
    <p:sldId id="261" r:id="rId5"/>
    <p:sldId id="258" r:id="rId6"/>
    <p:sldId id="262" r:id="rId7"/>
    <p:sldId id="263" r:id="rId8"/>
    <p:sldId id="265" r:id="rId9"/>
    <p:sldId id="266" r:id="rId10"/>
    <p:sldId id="264" r:id="rId11"/>
    <p:sldId id="267" r:id="rId12"/>
    <p:sldId id="2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93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73342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0657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1969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3392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984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306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086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28631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127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2969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5851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10E01-35D7-4815-BF7D-DFB16B03BA9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F857131-3089-4E97-8CBA-A9E498FA8B4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292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BE5CD-0392-4F4F-A57C-D2BB07BB00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Rhiannon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E3A51F-B245-4748-ABF3-887064787D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Amy Beckett</a:t>
            </a:r>
          </a:p>
        </p:txBody>
      </p:sp>
      <p:pic>
        <p:nvPicPr>
          <p:cNvPr id="6" name="Fleetwood Mac - Rhiannon lyrics">
            <a:hlinkClick r:id="" action="ppaction://media"/>
            <a:extLst>
              <a:ext uri="{FF2B5EF4-FFF2-40B4-BE49-F238E27FC236}">
                <a16:creationId xmlns:a16="http://schemas.microsoft.com/office/drawing/2014/main" id="{F62C7760-E1A2-4C08-B9EF-E01B96CBB6B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5200" end="201845.666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47605" y="2592970"/>
            <a:ext cx="609600" cy="56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412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A3DBF-2838-4DC4-B150-F3CA49A7D10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14203" y="481946"/>
            <a:ext cx="6483350" cy="5703699"/>
          </a:xfrm>
        </p:spPr>
        <p:txBody>
          <a:bodyPr/>
          <a:lstStyle/>
          <a:p>
            <a:r>
              <a:rPr lang="en-GB" dirty="0"/>
              <a:t>Rhiannon is a character found in the first and third branch of the Mabinogi.</a:t>
            </a:r>
          </a:p>
          <a:p>
            <a:endParaRPr lang="en-GB" dirty="0"/>
          </a:p>
          <a:p>
            <a:r>
              <a:rPr lang="en-GB" dirty="0"/>
              <a:t>Rhiannon is the daughter of Hefeydd Hen, she later becomes the wife of Pwyll and Manawydan. She is also the mother of Pryderi.</a:t>
            </a:r>
          </a:p>
          <a:p>
            <a:endParaRPr lang="en-GB" dirty="0"/>
          </a:p>
          <a:p>
            <a:r>
              <a:rPr lang="en-GB" dirty="0"/>
              <a:t>Rhiannon is described as incredibly beautiful.</a:t>
            </a:r>
          </a:p>
          <a:p>
            <a:endParaRPr lang="en-GB" dirty="0"/>
          </a:p>
          <a:p>
            <a:r>
              <a:rPr lang="en-GB" dirty="0"/>
              <a:t>Rhiannon has different roles within the Mabinogi, these being a maiden, a wife and a mother. Each of these roles give further depth to her character.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B11125-991A-422E-BB24-1CCFD263F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4959350" cy="618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969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0FA04-6123-4B7C-9E52-9A5377AC3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1E5EA-7E63-40E6-BBD2-8D87F24ABA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Gender roles?</a:t>
            </a:r>
          </a:p>
          <a:p>
            <a:endParaRPr lang="en-GB" sz="2800" dirty="0"/>
          </a:p>
          <a:p>
            <a:r>
              <a:rPr lang="en-GB" sz="2800" dirty="0"/>
              <a:t>Gender Norms</a:t>
            </a:r>
          </a:p>
          <a:p>
            <a:endParaRPr lang="en-GB" sz="2800" dirty="0"/>
          </a:p>
          <a:p>
            <a:r>
              <a:rPr lang="en-GB" sz="2800" dirty="0"/>
              <a:t>Roles</a:t>
            </a:r>
          </a:p>
        </p:txBody>
      </p:sp>
    </p:spTree>
    <p:extLst>
      <p:ext uri="{BB962C8B-B14F-4D97-AF65-F5344CB8AC3E}">
        <p14:creationId xmlns:p14="http://schemas.microsoft.com/office/powerpoint/2010/main" val="180767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33783-E506-46B8-B0D0-5628AA348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AAEBA-F3F6-4CF5-97FA-C8B06A36A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Manipulation</a:t>
            </a:r>
          </a:p>
          <a:p>
            <a:endParaRPr lang="en-GB" sz="3200" dirty="0"/>
          </a:p>
          <a:p>
            <a:r>
              <a:rPr lang="en-GB" sz="3200" dirty="0"/>
              <a:t>Outspoken</a:t>
            </a:r>
          </a:p>
        </p:txBody>
      </p:sp>
    </p:spTree>
    <p:extLst>
      <p:ext uri="{BB962C8B-B14F-4D97-AF65-F5344CB8AC3E}">
        <p14:creationId xmlns:p14="http://schemas.microsoft.com/office/powerpoint/2010/main" val="427033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0DB81-B625-446E-AD7E-C2F1C431FA2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28565" y="412376"/>
            <a:ext cx="7458635" cy="5737411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i="1" dirty="0"/>
              <a:t>Then Pwyll said, ‘Maiden,’ he said, ‘for the sake of the man you love most, wait for me.’</a:t>
            </a:r>
          </a:p>
          <a:p>
            <a:pPr marL="0" indent="0" algn="ctr">
              <a:buNone/>
            </a:pPr>
            <a:r>
              <a:rPr lang="en-GB" sz="2800" i="1" dirty="0"/>
              <a:t>‘I will wait gladly,’ she said, ‘and it would have been better for the horse if you had asked that a while ago!’</a:t>
            </a:r>
          </a:p>
          <a:p>
            <a:pPr marL="0" indent="0" algn="ctr">
              <a:buNone/>
            </a:pPr>
            <a:endParaRPr lang="en-GB" sz="2800" i="1" dirty="0"/>
          </a:p>
          <a:p>
            <a:pPr marL="0" indent="0" algn="ctr">
              <a:buNone/>
            </a:pPr>
            <a:r>
              <a:rPr lang="en-GB" sz="2800" i="1" dirty="0"/>
              <a:t>‘The woman I love most you are to sleep with tonight. And it is to ask for her, and for the preparations and the provisions that are here that I have come.’</a:t>
            </a:r>
          </a:p>
          <a:p>
            <a:pPr marL="0" indent="0" algn="ctr">
              <a:buNone/>
            </a:pPr>
            <a:r>
              <a:rPr lang="en-GB" sz="2800" i="1" dirty="0"/>
              <a:t>Pwyll was silent, for there was no answer that he could give.</a:t>
            </a:r>
          </a:p>
          <a:p>
            <a:pPr marL="0" indent="0" algn="ctr">
              <a:buNone/>
            </a:pPr>
            <a:r>
              <a:rPr lang="en-GB" sz="2800" i="1" dirty="0"/>
              <a:t>‘Be silent for as long as you like,’ said Rhiannon. ‘Never has a man been more stupid than you have been.’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6521BD-C9F3-4204-AE27-236AD4211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213412" cy="614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70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770F9-877C-404E-A152-BAD58A080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appearance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8ACA7-402F-49D1-B27A-5F3707E2C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Described as incredibly beautiful.</a:t>
            </a:r>
          </a:p>
          <a:p>
            <a:endParaRPr lang="en-GB" sz="2800" dirty="0"/>
          </a:p>
          <a:p>
            <a:r>
              <a:rPr lang="en-GB" sz="2800" dirty="0"/>
              <a:t>She is clothed in silk.</a:t>
            </a:r>
          </a:p>
        </p:txBody>
      </p:sp>
    </p:spTree>
    <p:extLst>
      <p:ext uri="{BB962C8B-B14F-4D97-AF65-F5344CB8AC3E}">
        <p14:creationId xmlns:p14="http://schemas.microsoft.com/office/powerpoint/2010/main" val="141866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6C0C3-0335-4E50-B07E-A0FBD2EC0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Linguistic formulae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5C911-8C26-47F3-A6FB-418AAAC52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Use of titles </a:t>
            </a:r>
          </a:p>
          <a:p>
            <a:endParaRPr lang="en-GB" sz="2800" dirty="0"/>
          </a:p>
          <a:p>
            <a:r>
              <a:rPr lang="en-GB" sz="2800" dirty="0"/>
              <a:t>Uses speech for manipulation</a:t>
            </a:r>
          </a:p>
        </p:txBody>
      </p:sp>
    </p:spTree>
    <p:extLst>
      <p:ext uri="{BB962C8B-B14F-4D97-AF65-F5344CB8AC3E}">
        <p14:creationId xmlns:p14="http://schemas.microsoft.com/office/powerpoint/2010/main" val="2368366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1C21C-10DC-4048-86E0-F0EF30DFB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Interactions with other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BE3C5-3D8C-40BF-92F4-9EBA89123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Pwyll</a:t>
            </a:r>
          </a:p>
          <a:p>
            <a:endParaRPr lang="en-GB" sz="2800" dirty="0"/>
          </a:p>
          <a:p>
            <a:r>
              <a:rPr lang="en-GB" sz="2800" dirty="0"/>
              <a:t>Pryderi</a:t>
            </a:r>
          </a:p>
          <a:p>
            <a:endParaRPr lang="en-GB" sz="2800" dirty="0"/>
          </a:p>
          <a:p>
            <a:r>
              <a:rPr lang="en-GB" sz="2800" dirty="0"/>
              <a:t>Manawydan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01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8C9AD-38C7-4E43-B246-0296DA3CC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F3A28-34F5-4506-B88C-B3210594A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Getting out of an unwanted union</a:t>
            </a:r>
          </a:p>
          <a:p>
            <a:endParaRPr lang="en-GB" sz="2800" dirty="0"/>
          </a:p>
          <a:p>
            <a:r>
              <a:rPr lang="en-GB" sz="2800" dirty="0"/>
              <a:t>Protecting herself from Pwyll’s mistakes</a:t>
            </a:r>
          </a:p>
          <a:p>
            <a:endParaRPr lang="en-GB" sz="2800" dirty="0"/>
          </a:p>
          <a:p>
            <a:r>
              <a:rPr lang="en-GB" sz="2800" dirty="0"/>
              <a:t>Being a Mother</a:t>
            </a:r>
          </a:p>
        </p:txBody>
      </p:sp>
    </p:spTree>
    <p:extLst>
      <p:ext uri="{BB962C8B-B14F-4D97-AF65-F5344CB8AC3E}">
        <p14:creationId xmlns:p14="http://schemas.microsoft.com/office/powerpoint/2010/main" val="372505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FAC41-F954-4032-B308-B9A1FF5EE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 mythology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89473-107D-4A79-9097-4D4985914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Oral Tales of India (1958)</a:t>
            </a:r>
          </a:p>
          <a:p>
            <a:endParaRPr lang="en-GB" sz="2800" dirty="0"/>
          </a:p>
          <a:p>
            <a:r>
              <a:rPr lang="en-GB" sz="2800" dirty="0"/>
              <a:t>How a Bad Daughter Was Made a Good Wife </a:t>
            </a:r>
          </a:p>
        </p:txBody>
      </p:sp>
    </p:spTree>
    <p:extLst>
      <p:ext uri="{BB962C8B-B14F-4D97-AF65-F5344CB8AC3E}">
        <p14:creationId xmlns:p14="http://schemas.microsoft.com/office/powerpoint/2010/main" val="332623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F4072-AB6C-40A8-844C-5B91792B2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literary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4A3F0-0FCA-4D53-B242-8B5377525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Culhwch and Olwen</a:t>
            </a:r>
          </a:p>
        </p:txBody>
      </p:sp>
    </p:spTree>
    <p:extLst>
      <p:ext uri="{BB962C8B-B14F-4D97-AF65-F5344CB8AC3E}">
        <p14:creationId xmlns:p14="http://schemas.microsoft.com/office/powerpoint/2010/main" val="406148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3F4193A-8F5C-499D-A764-92576A789B8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93812" y="195263"/>
            <a:ext cx="9604375" cy="587375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4C8C64-1B4D-40EB-A92E-7A0400612D3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02260" y="782638"/>
            <a:ext cx="10554634" cy="527360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Byfield, C, </a:t>
            </a:r>
            <a:r>
              <a:rPr lang="en-GB" i="1" dirty="0"/>
              <a:t>Character and Conflict in the Four Branches of the Mabinogi</a:t>
            </a:r>
            <a:r>
              <a:rPr lang="en-GB" dirty="0"/>
              <a:t>,  BBCS XL (Cambridge, Lucy Cavendish College, 1993)</a:t>
            </a:r>
          </a:p>
          <a:p>
            <a:r>
              <a:rPr lang="en-GB" dirty="0"/>
              <a:t>Hemming, J. </a:t>
            </a:r>
            <a:r>
              <a:rPr lang="en-GB" i="1" dirty="0"/>
              <a:t>Reflections on Rhiannon and the horse episodes in Pwyll. </a:t>
            </a:r>
            <a:r>
              <a:rPr lang="en-GB" dirty="0"/>
              <a:t>Western Folklore; Winter98, Vol. 57 Issue 1, p19-40, 22p</a:t>
            </a:r>
          </a:p>
          <a:p>
            <a:r>
              <a:rPr lang="en-GB" dirty="0"/>
              <a:t>Welsh, A. </a:t>
            </a:r>
            <a:r>
              <a:rPr lang="en-GB" i="1" dirty="0"/>
              <a:t>Doubling and Incest in the Mabinogi</a:t>
            </a:r>
            <a:r>
              <a:rPr lang="en-GB" dirty="0"/>
              <a:t>. Speculum, vol. 65, no. 2, 1990, pp. 344–362. JSTOR, JSTOR, www.jstor.org/stable/2864296.</a:t>
            </a:r>
          </a:p>
          <a:p>
            <a:r>
              <a:rPr lang="en-GB" dirty="0"/>
              <a:t>Winward, F. </a:t>
            </a:r>
            <a:r>
              <a:rPr lang="en-GB" i="1" dirty="0"/>
              <a:t>Some Aspects of the Women in The Four Branches. </a:t>
            </a:r>
            <a:r>
              <a:rPr lang="en-GB" dirty="0"/>
              <a:t>CMCS 34. Winter (Cambridge, Selwyn College. 1997)</a:t>
            </a:r>
            <a:endParaRPr lang="en-GB" i="1" dirty="0"/>
          </a:p>
          <a:p>
            <a:r>
              <a:rPr lang="en-GB" dirty="0"/>
              <a:t>Fleetwood Mac, Rhiannon, 1975, https://www.youtube.com/watch?v=U_aYibUx1B8 </a:t>
            </a:r>
          </a:p>
          <a:p>
            <a:r>
              <a:rPr lang="en-GB" dirty="0"/>
              <a:t>Rhiannon riding a horse, https://commons.wikimedia.org/wiki/File:Charlotte_Guest_Rhiannon.jpg</a:t>
            </a:r>
          </a:p>
          <a:p>
            <a:r>
              <a:rPr lang="en-GB" dirty="0"/>
              <a:t>Pryderi and Rhiannon, https://commons.wikimedia.org/wiki/File:Pryderi_and_Rhiannon_from_Tales_of_the_Enchanted_Islands_of_the_Atlantic_1899.jpg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68120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2058</TotalTime>
  <Words>500</Words>
  <Application>Microsoft Office PowerPoint</Application>
  <PresentationFormat>Widescreen</PresentationFormat>
  <Paragraphs>59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Gill Sans MT</vt:lpstr>
      <vt:lpstr>Gallery</vt:lpstr>
      <vt:lpstr>Rhiannon</vt:lpstr>
      <vt:lpstr>PowerPoint Presentation</vt:lpstr>
      <vt:lpstr>characterisation</vt:lpstr>
      <vt:lpstr>dialogue</vt:lpstr>
      <vt:lpstr>PowerPoint Presentation</vt:lpstr>
      <vt:lpstr>Physical appearance</vt:lpstr>
      <vt:lpstr>Linguistic formulae</vt:lpstr>
      <vt:lpstr>Interactions with other characters</vt:lpstr>
      <vt:lpstr>motivations</vt:lpstr>
      <vt:lpstr>Similar mythology</vt:lpstr>
      <vt:lpstr>Wider literary context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Rhiannon</dc:title>
  <dc:creator>Amy Beckett</dc:creator>
  <cp:lastModifiedBy>Amy Beckett</cp:lastModifiedBy>
  <cp:revision>32</cp:revision>
  <dcterms:created xsi:type="dcterms:W3CDTF">2018-11-29T16:33:14Z</dcterms:created>
  <dcterms:modified xsi:type="dcterms:W3CDTF">2018-12-09T14:38:23Z</dcterms:modified>
</cp:coreProperties>
</file>