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694A3A-9621-3E61-DEC6-0A6E6937D070}" v="165" dt="2025-11-18T15:28:56.5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nni Kelemen (2508276)" userId="S::2508276@student.uwtsd.ac.uk::c1ca93fc-3955-418e-b249-9f38673aa39d" providerId="AD" clId="Web-{76694A3A-9621-3E61-DEC6-0A6E6937D070}"/>
    <pc:docChg chg="addSld modSld addMainMaster delMainMaster">
      <pc:chgData name="Fanni Kelemen (2508276)" userId="S::2508276@student.uwtsd.ac.uk::c1ca93fc-3955-418e-b249-9f38673aa39d" providerId="AD" clId="Web-{76694A3A-9621-3E61-DEC6-0A6E6937D070}" dt="2025-11-18T15:28:37.688" v="173" actId="20577"/>
      <pc:docMkLst>
        <pc:docMk/>
      </pc:docMkLst>
      <pc:sldChg chg="addSp delSp modSp mod setBg modClrScheme chgLayout">
        <pc:chgData name="Fanni Kelemen (2508276)" userId="S::2508276@student.uwtsd.ac.uk::c1ca93fc-3955-418e-b249-9f38673aa39d" providerId="AD" clId="Web-{76694A3A-9621-3E61-DEC6-0A6E6937D070}" dt="2025-11-18T14:46:11.097" v="35" actId="20577"/>
        <pc:sldMkLst>
          <pc:docMk/>
          <pc:sldMk cId="109857222" sldId="256"/>
        </pc:sldMkLst>
        <pc:spChg chg="mod">
          <ac:chgData name="Fanni Kelemen (2508276)" userId="S::2508276@student.uwtsd.ac.uk::c1ca93fc-3955-418e-b249-9f38673aa39d" providerId="AD" clId="Web-{76694A3A-9621-3E61-DEC6-0A6E6937D070}" dt="2025-11-18T14:45:59.284" v="3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nni Kelemen (2508276)" userId="S::2508276@student.uwtsd.ac.uk::c1ca93fc-3955-418e-b249-9f38673aa39d" providerId="AD" clId="Web-{76694A3A-9621-3E61-DEC6-0A6E6937D070}" dt="2025-11-18T14:46:11.097" v="3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56.784" v="16"/>
          <ac:spMkLst>
            <pc:docMk/>
            <pc:sldMk cId="109857222" sldId="256"/>
            <ac:spMk id="9" creationId="{58789E63-C78D-4210-8A38-DD6FB3B6BACD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56.784" v="16"/>
          <ac:spMkLst>
            <pc:docMk/>
            <pc:sldMk cId="109857222" sldId="256"/>
            <ac:spMk id="11" creationId="{AC8494C5-ED44-4EAD-9213-4FBAA4BB74CA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39.908" v="13"/>
          <ac:spMkLst>
            <pc:docMk/>
            <pc:sldMk cId="109857222" sldId="256"/>
            <ac:spMk id="16" creationId="{17121B47-384D-4AA6-BFEE-9EB117D2A4DA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39.908" v="13"/>
          <ac:spMkLst>
            <pc:docMk/>
            <pc:sldMk cId="109857222" sldId="256"/>
            <ac:spMk id="18" creationId="{B8AA8937-D869-4CEB-9DB3-A2AAE5433D81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39.908" v="13"/>
          <ac:spMkLst>
            <pc:docMk/>
            <pc:sldMk cId="109857222" sldId="256"/>
            <ac:spMk id="54" creationId="{C7F15AEE-302F-4C4B-8669-7D196FA2CAB3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39.908" v="13"/>
          <ac:spMkLst>
            <pc:docMk/>
            <pc:sldMk cId="109857222" sldId="256"/>
            <ac:spMk id="86" creationId="{B84EE3D2-B06F-47DE-AAC1-4DB46BF88382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56.784" v="15"/>
          <ac:spMkLst>
            <pc:docMk/>
            <pc:sldMk cId="109857222" sldId="256"/>
            <ac:spMk id="221" creationId="{17121B47-384D-4AA6-BFEE-9EB117D2A4DA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9:56.784" v="16"/>
          <ac:spMkLst>
            <pc:docMk/>
            <pc:sldMk cId="109857222" sldId="256"/>
            <ac:spMk id="228" creationId="{58789E63-C78D-4210-8A38-DD6FB3B6BACD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9:56.784" v="16"/>
          <ac:spMkLst>
            <pc:docMk/>
            <pc:sldMk cId="109857222" sldId="256"/>
            <ac:spMk id="229" creationId="{AC8494C5-ED44-4EAD-9213-4FBAA4BB74CA}"/>
          </ac:spMkLst>
        </pc:spChg>
        <pc:grpChg chg="add del">
          <ac:chgData name="Fanni Kelemen (2508276)" userId="S::2508276@student.uwtsd.ac.uk::c1ca93fc-3955-418e-b249-9f38673aa39d" providerId="AD" clId="Web-{76694A3A-9621-3E61-DEC6-0A6E6937D070}" dt="2025-11-18T14:39:39.908" v="13"/>
          <ac:grpSpMkLst>
            <pc:docMk/>
            <pc:sldMk cId="109857222" sldId="256"/>
            <ac:grpSpMk id="20" creationId="{907BB5BD-1455-4A2D-BC94-E2DAD6A196A3}"/>
          </ac:grpSpMkLst>
        </pc:grpChg>
        <pc:grpChg chg="add del">
          <ac:chgData name="Fanni Kelemen (2508276)" userId="S::2508276@student.uwtsd.ac.uk::c1ca93fc-3955-418e-b249-9f38673aa39d" providerId="AD" clId="Web-{76694A3A-9621-3E61-DEC6-0A6E6937D070}" dt="2025-11-18T14:39:56.784" v="15"/>
          <ac:grpSpMkLst>
            <pc:docMk/>
            <pc:sldMk cId="109857222" sldId="256"/>
            <ac:grpSpMk id="222" creationId="{2CB9C70C-9B50-4D83-B8B9-1A0FFA2CB1A5}"/>
          </ac:grpSpMkLst>
        </pc:grpChg>
        <pc:picChg chg="add mod ord">
          <ac:chgData name="Fanni Kelemen (2508276)" userId="S::2508276@student.uwtsd.ac.uk::c1ca93fc-3955-418e-b249-9f38673aa39d" providerId="AD" clId="Web-{76694A3A-9621-3E61-DEC6-0A6E6937D070}" dt="2025-11-18T14:39:56.784" v="16"/>
          <ac:picMkLst>
            <pc:docMk/>
            <pc:sldMk cId="109857222" sldId="256"/>
            <ac:picMk id="4" creationId="{D67299A5-841C-92D7-4DE9-BD5C1D153977}"/>
          </ac:picMkLst>
        </pc:picChg>
      </pc:sldChg>
      <pc:sldChg chg="addSp modSp new mod setBg">
        <pc:chgData name="Fanni Kelemen (2508276)" userId="S::2508276@student.uwtsd.ac.uk::c1ca93fc-3955-418e-b249-9f38673aa39d" providerId="AD" clId="Web-{76694A3A-9621-3E61-DEC6-0A6E6937D070}" dt="2025-11-18T14:50:46.585" v="49" actId="20577"/>
        <pc:sldMkLst>
          <pc:docMk/>
          <pc:sldMk cId="1470830453" sldId="257"/>
        </pc:sldMkLst>
        <pc:spChg chg="mod">
          <ac:chgData name="Fanni Kelemen (2508276)" userId="S::2508276@student.uwtsd.ac.uk::c1ca93fc-3955-418e-b249-9f38673aa39d" providerId="AD" clId="Web-{76694A3A-9621-3E61-DEC6-0A6E6937D070}" dt="2025-11-18T14:48:33.974" v="38" actId="20577"/>
          <ac:spMkLst>
            <pc:docMk/>
            <pc:sldMk cId="1470830453" sldId="257"/>
            <ac:spMk id="2" creationId="{1A5F703A-51A0-3B91-D014-43CBD55B8FE1}"/>
          </ac:spMkLst>
        </pc:spChg>
        <pc:spChg chg="mod">
          <ac:chgData name="Fanni Kelemen (2508276)" userId="S::2508276@student.uwtsd.ac.uk::c1ca93fc-3955-418e-b249-9f38673aa39d" providerId="AD" clId="Web-{76694A3A-9621-3E61-DEC6-0A6E6937D070}" dt="2025-11-18T14:50:46.585" v="49" actId="20577"/>
          <ac:spMkLst>
            <pc:docMk/>
            <pc:sldMk cId="1470830453" sldId="257"/>
            <ac:spMk id="3" creationId="{B1B154E5-2946-E028-5CC4-C27A96696ECC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8:06.920" v="2"/>
          <ac:spMkLst>
            <pc:docMk/>
            <pc:sldMk cId="1470830453" sldId="257"/>
            <ac:spMk id="8" creationId="{9FF4A234-29BA-4B70-BFC0-64FBB64F2A7B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8:06.920" v="2"/>
          <ac:spMkLst>
            <pc:docMk/>
            <pc:sldMk cId="1470830453" sldId="257"/>
            <ac:spMk id="10" creationId="{9C67262A-6EF1-49ED-B8DE-DDD3E580425A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8:06.920" v="2"/>
          <ac:spMkLst>
            <pc:docMk/>
            <pc:sldMk cId="1470830453" sldId="257"/>
            <ac:spMk id="12" creationId="{97492946-B39C-4250-B4C8-D82A2504372F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8:06.920" v="2"/>
          <ac:spMkLst>
            <pc:docMk/>
            <pc:sldMk cId="1470830453" sldId="257"/>
            <ac:spMk id="14" creationId="{B30D69F3-F5DC-4D65-B4AF-733FF6D50D43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8:06.920" v="2"/>
          <ac:spMkLst>
            <pc:docMk/>
            <pc:sldMk cId="1470830453" sldId="257"/>
            <ac:spMk id="164" creationId="{869C3428-7E23-4E31-828E-09F276DACD22}"/>
          </ac:spMkLst>
        </pc:spChg>
        <pc:grpChg chg="add">
          <ac:chgData name="Fanni Kelemen (2508276)" userId="S::2508276@student.uwtsd.ac.uk::c1ca93fc-3955-418e-b249-9f38673aa39d" providerId="AD" clId="Web-{76694A3A-9621-3E61-DEC6-0A6E6937D070}" dt="2025-11-18T14:38:06.920" v="2"/>
          <ac:grpSpMkLst>
            <pc:docMk/>
            <pc:sldMk cId="1470830453" sldId="257"/>
            <ac:grpSpMk id="16" creationId="{7C3FF339-0C9A-4139-9C80-B154CB1E68FD}"/>
          </ac:grpSpMkLst>
        </pc:grpChg>
      </pc:sldChg>
      <pc:sldChg chg="addSp delSp modSp new mod setBg">
        <pc:chgData name="Fanni Kelemen (2508276)" userId="S::2508276@student.uwtsd.ac.uk::c1ca93fc-3955-418e-b249-9f38673aa39d" providerId="AD" clId="Web-{76694A3A-9621-3E61-DEC6-0A6E6937D070}" dt="2025-11-18T15:10:26.833" v="87" actId="20577"/>
        <pc:sldMkLst>
          <pc:docMk/>
          <pc:sldMk cId="3660677861" sldId="258"/>
        </pc:sldMkLst>
        <pc:spChg chg="mod">
          <ac:chgData name="Fanni Kelemen (2508276)" userId="S::2508276@student.uwtsd.ac.uk::c1ca93fc-3955-418e-b249-9f38673aa39d" providerId="AD" clId="Web-{76694A3A-9621-3E61-DEC6-0A6E6937D070}" dt="2025-11-18T14:51:57.414" v="53" actId="20577"/>
          <ac:spMkLst>
            <pc:docMk/>
            <pc:sldMk cId="3660677861" sldId="258"/>
            <ac:spMk id="2" creationId="{C54DCE0C-BEC4-0850-21BC-764DD9A7AAA8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11.406" v="11"/>
          <ac:spMkLst>
            <pc:docMk/>
            <pc:sldMk cId="3660677861" sldId="258"/>
            <ac:spMk id="3" creationId="{46AA8476-74E8-E6A5-AA1B-F237C7DA0650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11.312" v="10"/>
          <ac:spMkLst>
            <pc:docMk/>
            <pc:sldMk cId="3660677861" sldId="258"/>
            <ac:spMk id="10" creationId="{EC2268EF-1ED3-4797-8355-F5078CB18B33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9:11.406" v="11"/>
          <ac:spMkLst>
            <pc:docMk/>
            <pc:sldMk cId="3660677861" sldId="258"/>
            <ac:spMk id="14" creationId="{B30D69F3-F5DC-4D65-B4AF-733FF6D50D43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04.842" v="8"/>
          <ac:spMkLst>
            <pc:docMk/>
            <pc:sldMk cId="3660677861" sldId="258"/>
            <ac:spMk id="126" creationId="{9FF4A234-29BA-4B70-BFC0-64FBB64F2A7B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04.842" v="8"/>
          <ac:spMkLst>
            <pc:docMk/>
            <pc:sldMk cId="3660677861" sldId="258"/>
            <ac:spMk id="128" creationId="{B0FD9CD4-1DEA-4176-A124-D8917EB46F78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9:11.406" v="11"/>
          <ac:spMkLst>
            <pc:docMk/>
            <pc:sldMk cId="3660677861" sldId="258"/>
            <ac:spMk id="164" creationId="{869C3428-7E23-4E31-828E-09F276DACD22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11.312" v="10"/>
          <ac:spMkLst>
            <pc:docMk/>
            <pc:sldMk cId="3660677861" sldId="258"/>
            <ac:spMk id="274" creationId="{9FF4A234-29BA-4B70-BFC0-64FBB64F2A7B}"/>
          </ac:spMkLst>
        </pc:spChg>
        <pc:spChg chg="add del">
          <ac:chgData name="Fanni Kelemen (2508276)" userId="S::2508276@student.uwtsd.ac.uk::c1ca93fc-3955-418e-b249-9f38673aa39d" providerId="AD" clId="Web-{76694A3A-9621-3E61-DEC6-0A6E6937D070}" dt="2025-11-18T14:39:11.312" v="10"/>
          <ac:spMkLst>
            <pc:docMk/>
            <pc:sldMk cId="3660677861" sldId="258"/>
            <ac:spMk id="275" creationId="{46AA8476-74E8-E6A5-AA1B-F237C7DA0650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9:11.406" v="11"/>
          <ac:spMkLst>
            <pc:docMk/>
            <pc:sldMk cId="3660677861" sldId="258"/>
            <ac:spMk id="278" creationId="{9FF4A234-29BA-4B70-BFC0-64FBB64F2A7B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9:11.406" v="11"/>
          <ac:spMkLst>
            <pc:docMk/>
            <pc:sldMk cId="3660677861" sldId="258"/>
            <ac:spMk id="279" creationId="{9C67262A-6EF1-49ED-B8DE-DDD3E580425A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39:11.406" v="11"/>
          <ac:spMkLst>
            <pc:docMk/>
            <pc:sldMk cId="3660677861" sldId="258"/>
            <ac:spMk id="280" creationId="{97492946-B39C-4250-B4C8-D82A2504372F}"/>
          </ac:spMkLst>
        </pc:spChg>
        <pc:spChg chg="add mod">
          <ac:chgData name="Fanni Kelemen (2508276)" userId="S::2508276@student.uwtsd.ac.uk::c1ca93fc-3955-418e-b249-9f38673aa39d" providerId="AD" clId="Web-{76694A3A-9621-3E61-DEC6-0A6E6937D070}" dt="2025-11-18T15:10:26.833" v="87" actId="20577"/>
          <ac:spMkLst>
            <pc:docMk/>
            <pc:sldMk cId="3660677861" sldId="258"/>
            <ac:spMk id="281" creationId="{46AA8476-74E8-E6A5-AA1B-F237C7DA0650}"/>
          </ac:spMkLst>
        </pc:spChg>
        <pc:grpChg chg="add del">
          <ac:chgData name="Fanni Kelemen (2508276)" userId="S::2508276@student.uwtsd.ac.uk::c1ca93fc-3955-418e-b249-9f38673aa39d" providerId="AD" clId="Web-{76694A3A-9621-3E61-DEC6-0A6E6937D070}" dt="2025-11-18T14:39:04.842" v="8"/>
          <ac:grpSpMkLst>
            <pc:docMk/>
            <pc:sldMk cId="3660677861" sldId="258"/>
            <ac:grpSpMk id="8" creationId="{71AFD227-869A-489C-A9B5-3F0498DF3C0C}"/>
          </ac:grpSpMkLst>
        </pc:grpChg>
        <pc:grpChg chg="add del">
          <ac:chgData name="Fanni Kelemen (2508276)" userId="S::2508276@student.uwtsd.ac.uk::c1ca93fc-3955-418e-b249-9f38673aa39d" providerId="AD" clId="Web-{76694A3A-9621-3E61-DEC6-0A6E6937D070}" dt="2025-11-18T14:39:11.312" v="10"/>
          <ac:grpSpMkLst>
            <pc:docMk/>
            <pc:sldMk cId="3660677861" sldId="258"/>
            <ac:grpSpMk id="12" creationId="{82A54BA0-BEFE-4BA5-A3C1-FE85FE03E820}"/>
          </ac:grpSpMkLst>
        </pc:grpChg>
        <pc:grpChg chg="add">
          <ac:chgData name="Fanni Kelemen (2508276)" userId="S::2508276@student.uwtsd.ac.uk::c1ca93fc-3955-418e-b249-9f38673aa39d" providerId="AD" clId="Web-{76694A3A-9621-3E61-DEC6-0A6E6937D070}" dt="2025-11-18T14:39:11.406" v="11"/>
          <ac:grpSpMkLst>
            <pc:docMk/>
            <pc:sldMk cId="3660677861" sldId="258"/>
            <ac:grpSpMk id="16" creationId="{7C3FF339-0C9A-4139-9C80-B154CB1E68FD}"/>
          </ac:grpSpMkLst>
        </pc:grpChg>
        <pc:grpChg chg="add del">
          <ac:chgData name="Fanni Kelemen (2508276)" userId="S::2508276@student.uwtsd.ac.uk::c1ca93fc-3955-418e-b249-9f38673aa39d" providerId="AD" clId="Web-{76694A3A-9621-3E61-DEC6-0A6E6937D070}" dt="2025-11-18T14:39:04.842" v="8"/>
          <ac:grpSpMkLst>
            <pc:docMk/>
            <pc:sldMk cId="3660677861" sldId="258"/>
            <ac:grpSpMk id="67" creationId="{A1B0DAD3-DAD3-4D41-8EF0-B03422E473FE}"/>
          </ac:grpSpMkLst>
        </pc:grpChg>
        <pc:grpChg chg="add del">
          <ac:chgData name="Fanni Kelemen (2508276)" userId="S::2508276@student.uwtsd.ac.uk::c1ca93fc-3955-418e-b249-9f38673aa39d" providerId="AD" clId="Web-{76694A3A-9621-3E61-DEC6-0A6E6937D070}" dt="2025-11-18T14:39:04.842" v="8"/>
          <ac:grpSpMkLst>
            <pc:docMk/>
            <pc:sldMk cId="3660677861" sldId="258"/>
            <ac:grpSpMk id="130" creationId="{D1F75336-B532-4E6E-95DF-0A6F259731D4}"/>
          </ac:grpSpMkLst>
        </pc:grpChg>
      </pc:sldChg>
      <pc:sldChg chg="addSp modSp new mod setBg">
        <pc:chgData name="Fanni Kelemen (2508276)" userId="S::2508276@student.uwtsd.ac.uk::c1ca93fc-3955-418e-b249-9f38673aa39d" providerId="AD" clId="Web-{76694A3A-9621-3E61-DEC6-0A6E6937D070}" dt="2025-11-18T15:26:07.202" v="168" actId="20577"/>
        <pc:sldMkLst>
          <pc:docMk/>
          <pc:sldMk cId="2234940389" sldId="259"/>
        </pc:sldMkLst>
        <pc:spChg chg="mod">
          <ac:chgData name="Fanni Kelemen (2508276)" userId="S::2508276@student.uwtsd.ac.uk::c1ca93fc-3955-418e-b249-9f38673aa39d" providerId="AD" clId="Web-{76694A3A-9621-3E61-DEC6-0A6E6937D070}" dt="2025-11-18T15:11:42.224" v="98" actId="20577"/>
          <ac:spMkLst>
            <pc:docMk/>
            <pc:sldMk cId="2234940389" sldId="259"/>
            <ac:spMk id="2" creationId="{30B09D46-651E-757C-27B6-2696EF22C83F}"/>
          </ac:spMkLst>
        </pc:spChg>
        <pc:spChg chg="mod">
          <ac:chgData name="Fanni Kelemen (2508276)" userId="S::2508276@student.uwtsd.ac.uk::c1ca93fc-3955-418e-b249-9f38673aa39d" providerId="AD" clId="Web-{76694A3A-9621-3E61-DEC6-0A6E6937D070}" dt="2025-11-18T15:26:07.202" v="168" actId="20577"/>
          <ac:spMkLst>
            <pc:docMk/>
            <pc:sldMk cId="2234940389" sldId="259"/>
            <ac:spMk id="3" creationId="{7FAC3A1F-901C-B2CB-4972-EFE7AB8A5073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2.785" v="17"/>
          <ac:spMkLst>
            <pc:docMk/>
            <pc:sldMk cId="2234940389" sldId="259"/>
            <ac:spMk id="8" creationId="{9FF4A234-29BA-4B70-BFC0-64FBB64F2A7B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2.785" v="17"/>
          <ac:spMkLst>
            <pc:docMk/>
            <pc:sldMk cId="2234940389" sldId="259"/>
            <ac:spMk id="10" creationId="{9C67262A-6EF1-49ED-B8DE-DDD3E580425A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2.785" v="17"/>
          <ac:spMkLst>
            <pc:docMk/>
            <pc:sldMk cId="2234940389" sldId="259"/>
            <ac:spMk id="12" creationId="{97492946-B39C-4250-B4C8-D82A2504372F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2.785" v="17"/>
          <ac:spMkLst>
            <pc:docMk/>
            <pc:sldMk cId="2234940389" sldId="259"/>
            <ac:spMk id="14" creationId="{B30D69F3-F5DC-4D65-B4AF-733FF6D50D43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2.785" v="17"/>
          <ac:spMkLst>
            <pc:docMk/>
            <pc:sldMk cId="2234940389" sldId="259"/>
            <ac:spMk id="164" creationId="{869C3428-7E23-4E31-828E-09F276DACD22}"/>
          </ac:spMkLst>
        </pc:spChg>
        <pc:grpChg chg="add">
          <ac:chgData name="Fanni Kelemen (2508276)" userId="S::2508276@student.uwtsd.ac.uk::c1ca93fc-3955-418e-b249-9f38673aa39d" providerId="AD" clId="Web-{76694A3A-9621-3E61-DEC6-0A6E6937D070}" dt="2025-11-18T14:40:02.785" v="17"/>
          <ac:grpSpMkLst>
            <pc:docMk/>
            <pc:sldMk cId="2234940389" sldId="259"/>
            <ac:grpSpMk id="16" creationId="{7C3FF339-0C9A-4139-9C80-B154CB1E68FD}"/>
          </ac:grpSpMkLst>
        </pc:grpChg>
      </pc:sldChg>
      <pc:sldChg chg="addSp modSp new mod setBg">
        <pc:chgData name="Fanni Kelemen (2508276)" userId="S::2508276@student.uwtsd.ac.uk::c1ca93fc-3955-418e-b249-9f38673aa39d" providerId="AD" clId="Web-{76694A3A-9621-3E61-DEC6-0A6E6937D070}" dt="2025-11-18T15:20:04.134" v="132" actId="20577"/>
        <pc:sldMkLst>
          <pc:docMk/>
          <pc:sldMk cId="377769683" sldId="260"/>
        </pc:sldMkLst>
        <pc:spChg chg="mod">
          <ac:chgData name="Fanni Kelemen (2508276)" userId="S::2508276@student.uwtsd.ac.uk::c1ca93fc-3955-418e-b249-9f38673aa39d" providerId="AD" clId="Web-{76694A3A-9621-3E61-DEC6-0A6E6937D070}" dt="2025-11-18T15:16:32.487" v="121" actId="20577"/>
          <ac:spMkLst>
            <pc:docMk/>
            <pc:sldMk cId="377769683" sldId="260"/>
            <ac:spMk id="2" creationId="{2EB5D535-CDFB-1AB6-0167-CFB47E375AAE}"/>
          </ac:spMkLst>
        </pc:spChg>
        <pc:spChg chg="mod">
          <ac:chgData name="Fanni Kelemen (2508276)" userId="S::2508276@student.uwtsd.ac.uk::c1ca93fc-3955-418e-b249-9f38673aa39d" providerId="AD" clId="Web-{76694A3A-9621-3E61-DEC6-0A6E6937D070}" dt="2025-11-18T15:20:04.134" v="132" actId="20577"/>
          <ac:spMkLst>
            <pc:docMk/>
            <pc:sldMk cId="377769683" sldId="260"/>
            <ac:spMk id="3" creationId="{40D873DB-2B41-C314-BB54-525D579D6FAA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7.472" v="18"/>
          <ac:spMkLst>
            <pc:docMk/>
            <pc:sldMk cId="377769683" sldId="260"/>
            <ac:spMk id="8" creationId="{9FF4A234-29BA-4B70-BFC0-64FBB64F2A7B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7.472" v="18"/>
          <ac:spMkLst>
            <pc:docMk/>
            <pc:sldMk cId="377769683" sldId="260"/>
            <ac:spMk id="10" creationId="{9C67262A-6EF1-49ED-B8DE-DDD3E580425A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7.472" v="18"/>
          <ac:spMkLst>
            <pc:docMk/>
            <pc:sldMk cId="377769683" sldId="260"/>
            <ac:spMk id="12" creationId="{97492946-B39C-4250-B4C8-D82A2504372F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7.472" v="18"/>
          <ac:spMkLst>
            <pc:docMk/>
            <pc:sldMk cId="377769683" sldId="260"/>
            <ac:spMk id="14" creationId="{B30D69F3-F5DC-4D65-B4AF-733FF6D50D43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4:40:07.472" v="18"/>
          <ac:spMkLst>
            <pc:docMk/>
            <pc:sldMk cId="377769683" sldId="260"/>
            <ac:spMk id="164" creationId="{869C3428-7E23-4E31-828E-09F276DACD22}"/>
          </ac:spMkLst>
        </pc:spChg>
        <pc:grpChg chg="add">
          <ac:chgData name="Fanni Kelemen (2508276)" userId="S::2508276@student.uwtsd.ac.uk::c1ca93fc-3955-418e-b249-9f38673aa39d" providerId="AD" clId="Web-{76694A3A-9621-3E61-DEC6-0A6E6937D070}" dt="2025-11-18T14:40:07.472" v="18"/>
          <ac:grpSpMkLst>
            <pc:docMk/>
            <pc:sldMk cId="377769683" sldId="260"/>
            <ac:grpSpMk id="16" creationId="{7C3FF339-0C9A-4139-9C80-B154CB1E68FD}"/>
          </ac:grpSpMkLst>
        </pc:grpChg>
      </pc:sldChg>
      <pc:sldChg chg="addSp modSp new mod setBg">
        <pc:chgData name="Fanni Kelemen (2508276)" userId="S::2508276@student.uwtsd.ac.uk::c1ca93fc-3955-418e-b249-9f38673aa39d" providerId="AD" clId="Web-{76694A3A-9621-3E61-DEC6-0A6E6937D070}" dt="2025-11-18T15:28:37.688" v="173" actId="20577"/>
        <pc:sldMkLst>
          <pc:docMk/>
          <pc:sldMk cId="1631001452" sldId="261"/>
        </pc:sldMkLst>
        <pc:spChg chg="mod">
          <ac:chgData name="Fanni Kelemen (2508276)" userId="S::2508276@student.uwtsd.ac.uk::c1ca93fc-3955-418e-b249-9f38673aa39d" providerId="AD" clId="Web-{76694A3A-9621-3E61-DEC6-0A6E6937D070}" dt="2025-11-18T15:21:07.135" v="135" actId="20577"/>
          <ac:spMkLst>
            <pc:docMk/>
            <pc:sldMk cId="1631001452" sldId="261"/>
            <ac:spMk id="2" creationId="{639C099A-237F-28D8-F08D-E87B8F2F058B}"/>
          </ac:spMkLst>
        </pc:spChg>
        <pc:spChg chg="mod">
          <ac:chgData name="Fanni Kelemen (2508276)" userId="S::2508276@student.uwtsd.ac.uk::c1ca93fc-3955-418e-b249-9f38673aa39d" providerId="AD" clId="Web-{76694A3A-9621-3E61-DEC6-0A6E6937D070}" dt="2025-11-18T15:28:37.688" v="173" actId="20577"/>
          <ac:spMkLst>
            <pc:docMk/>
            <pc:sldMk cId="1631001452" sldId="261"/>
            <ac:spMk id="3" creationId="{4B302C04-D361-7C36-7185-52C6AB48D305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5:20:44.838" v="134"/>
          <ac:spMkLst>
            <pc:docMk/>
            <pc:sldMk cId="1631001452" sldId="261"/>
            <ac:spMk id="8" creationId="{9FF4A234-29BA-4B70-BFC0-64FBB64F2A7B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5:20:44.838" v="134"/>
          <ac:spMkLst>
            <pc:docMk/>
            <pc:sldMk cId="1631001452" sldId="261"/>
            <ac:spMk id="10" creationId="{97492946-B39C-4250-B4C8-D82A2504372F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5:20:44.838" v="134"/>
          <ac:spMkLst>
            <pc:docMk/>
            <pc:sldMk cId="1631001452" sldId="261"/>
            <ac:spMk id="12" creationId="{B30D69F3-F5DC-4D65-B4AF-733FF6D50D43}"/>
          </ac:spMkLst>
        </pc:spChg>
        <pc:spChg chg="add">
          <ac:chgData name="Fanni Kelemen (2508276)" userId="S::2508276@student.uwtsd.ac.uk::c1ca93fc-3955-418e-b249-9f38673aa39d" providerId="AD" clId="Web-{76694A3A-9621-3E61-DEC6-0A6E6937D070}" dt="2025-11-18T15:20:44.838" v="134"/>
          <ac:spMkLst>
            <pc:docMk/>
            <pc:sldMk cId="1631001452" sldId="261"/>
            <ac:spMk id="162" creationId="{869C3428-7E23-4E31-828E-09F276DACD22}"/>
          </ac:spMkLst>
        </pc:spChg>
        <pc:grpChg chg="add">
          <ac:chgData name="Fanni Kelemen (2508276)" userId="S::2508276@student.uwtsd.ac.uk::c1ca93fc-3955-418e-b249-9f38673aa39d" providerId="AD" clId="Web-{76694A3A-9621-3E61-DEC6-0A6E6937D070}" dt="2025-11-18T15:20:44.838" v="134"/>
          <ac:grpSpMkLst>
            <pc:docMk/>
            <pc:sldMk cId="1631001452" sldId="261"/>
            <ac:grpSpMk id="14" creationId="{FDEC2BF8-6140-4DEA-8D04-010C6305BFBE}"/>
          </ac:grpSpMkLst>
        </pc:grpChg>
      </pc:sldChg>
      <pc:sldMasterChg chg="del delSldLayout">
        <pc:chgData name="Fanni Kelemen (2508276)" userId="S::2508276@student.uwtsd.ac.uk::c1ca93fc-3955-418e-b249-9f38673aa39d" providerId="AD" clId="Web-{76694A3A-9621-3E61-DEC6-0A6E6937D070}" dt="2025-11-18T14:37:32.748" v="0"/>
        <pc:sldMasterMkLst>
          <pc:docMk/>
          <pc:sldMasterMk cId="2460954070" sldId="2147483660"/>
        </pc:sldMasterMkLst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Fanni Kelemen (2508276)" userId="S::2508276@student.uwtsd.ac.uk::c1ca93fc-3955-418e-b249-9f38673aa39d" providerId="AD" clId="Web-{76694A3A-9621-3E61-DEC6-0A6E6937D070}" dt="2025-11-18T14:37:32.748" v="0"/>
        <pc:sldMasterMkLst>
          <pc:docMk/>
          <pc:sldMasterMk cId="2323639878" sldId="2147483734"/>
        </pc:sldMasterMkLst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3367828118" sldId="2147483723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2832097967" sldId="2147483724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3276473838" sldId="2147483725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253153109" sldId="2147483726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356838230" sldId="2147483727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1311882706" sldId="2147483728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1484653765" sldId="2147483729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3738948509" sldId="2147483730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4188666424" sldId="2147483731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1868258161" sldId="2147483732"/>
          </pc:sldLayoutMkLst>
        </pc:sldLayoutChg>
        <pc:sldLayoutChg chg="add">
          <pc:chgData name="Fanni Kelemen (2508276)" userId="S::2508276@student.uwtsd.ac.uk::c1ca93fc-3955-418e-b249-9f38673aa39d" providerId="AD" clId="Web-{76694A3A-9621-3E61-DEC6-0A6E6937D070}" dt="2025-11-18T14:37:32.748" v="0"/>
          <pc:sldLayoutMkLst>
            <pc:docMk/>
            <pc:sldMasterMk cId="2323639878" sldId="2147483734"/>
            <pc:sldLayoutMk cId="232281798" sldId="214748373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948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666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8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81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828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882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097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473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53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38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653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639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8" name="Rectangle 227">
            <a:extLst>
              <a:ext uri="{FF2B5EF4-FFF2-40B4-BE49-F238E27FC236}">
                <a16:creationId xmlns:a16="http://schemas.microsoft.com/office/drawing/2014/main" id="{58789E63-C78D-4210-8A38-DD6FB3B6B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D67299A5-841C-92D7-4DE9-BD5C1D1539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34" b="139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9" name="Rectangle 228">
            <a:extLst>
              <a:ext uri="{FF2B5EF4-FFF2-40B4-BE49-F238E27FC236}">
                <a16:creationId xmlns:a16="http://schemas.microsoft.com/office/drawing/2014/main" id="{AC8494C5-ED44-4EAD-9213-4FBAA4BB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82" cy="421341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9750" y="573741"/>
            <a:ext cx="8572500" cy="2547729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Walbaum Display"/>
                <a:ea typeface="+mj-lt"/>
                <a:cs typeface="+mj-lt"/>
              </a:rPr>
              <a:t>Reflective Presentation: Digital Learning Challenges &amp; Opportunities</a:t>
            </a:r>
            <a:endParaRPr lang="en-US" sz="2800">
              <a:latin typeface="Walbaum Display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7588" y="3899439"/>
            <a:ext cx="6114341" cy="992713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By Fanni Kelemen UWTSD  Component 3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67262A-6EF1-49ED-B8DE-DDD3E5804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5F703A-51A0-3B91-D014-43CBD55B8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815" y="1633061"/>
            <a:ext cx="3453722" cy="349528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Lucida Bright"/>
                <a:ea typeface="+mj-lt"/>
                <a:cs typeface="+mj-lt"/>
              </a:rPr>
              <a:t>Overview of My Report</a:t>
            </a:r>
            <a:endParaRPr lang="en-US" dirty="0">
              <a:latin typeface="Lucida Brigh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492946-B39C-4250-B4C8-D82A2504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1035" y="880021"/>
            <a:ext cx="6498031" cy="511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154E5-2946-E028-5CC4-C27A96696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1940" y="1501255"/>
            <a:ext cx="5108852" cy="3907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ea typeface="+mn-lt"/>
                <a:cs typeface="+mn-lt"/>
              </a:rPr>
              <a:t>My report explores the challenges and opportunities students face in the digital era.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I focused on the digital divide, distractions, online tools, and how digital learning can help or make studying harder.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My main conclusion: technology can be very helpful, but only if students have access, good digital skills, and use tools in a smart and organized way.</a:t>
            </a:r>
            <a:endParaRPr lang="en-US" sz="1600" dirty="0"/>
          </a:p>
        </p:txBody>
      </p:sp>
      <p:sp>
        <p:nvSpPr>
          <p:cNvPr id="14" name="Freeform 142">
            <a:extLst>
              <a:ext uri="{FF2B5EF4-FFF2-40B4-BE49-F238E27FC236}">
                <a16:creationId xmlns:a16="http://schemas.microsoft.com/office/drawing/2014/main" id="{B30D69F3-F5DC-4D65-B4AF-733FF6D5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8174" y="66097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C3FF339-0C9A-4139-9C80-B154CB1E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2" y="5479237"/>
            <a:ext cx="12057048" cy="1073975"/>
            <a:chOff x="11192" y="5479237"/>
            <a:chExt cx="12057048" cy="1073975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26951B5F-AC36-48AF-A319-55FE78425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327394" y="635532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5">
              <a:extLst>
                <a:ext uri="{FF2B5EF4-FFF2-40B4-BE49-F238E27FC236}">
                  <a16:creationId xmlns:a16="http://schemas.microsoft.com/office/drawing/2014/main" id="{F49E610F-6598-471F-91DF-D5851F1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11390" y="553265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4DE0CDB-BB1F-4A69-A0A2-9C32D0B6A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84530" y="552939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0">
              <a:extLst>
                <a:ext uri="{FF2B5EF4-FFF2-40B4-BE49-F238E27FC236}">
                  <a16:creationId xmlns:a16="http://schemas.microsoft.com/office/drawing/2014/main" id="{05BE2C0F-8AF8-4EB8-9EE8-0F65327A5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435517" y="552198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2">
              <a:extLst>
                <a:ext uri="{FF2B5EF4-FFF2-40B4-BE49-F238E27FC236}">
                  <a16:creationId xmlns:a16="http://schemas.microsoft.com/office/drawing/2014/main" id="{2A5CD3F7-632C-4582-87F6-584F870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95640" y="578970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3">
              <a:extLst>
                <a:ext uri="{FF2B5EF4-FFF2-40B4-BE49-F238E27FC236}">
                  <a16:creationId xmlns:a16="http://schemas.microsoft.com/office/drawing/2014/main" id="{51D68BBB-9910-4A2E-8881-4760A930C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65033" y="5771753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9">
              <a:extLst>
                <a:ext uri="{FF2B5EF4-FFF2-40B4-BE49-F238E27FC236}">
                  <a16:creationId xmlns:a16="http://schemas.microsoft.com/office/drawing/2014/main" id="{7EC690E3-A4DE-4B8A-A186-0F3B49BC2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07845" y="5826426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5">
              <a:extLst>
                <a:ext uri="{FF2B5EF4-FFF2-40B4-BE49-F238E27FC236}">
                  <a16:creationId xmlns:a16="http://schemas.microsoft.com/office/drawing/2014/main" id="{1BB18CCD-20C3-4BE5-A6BA-9339E8AB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76143" y="6032065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7">
              <a:extLst>
                <a:ext uri="{FF2B5EF4-FFF2-40B4-BE49-F238E27FC236}">
                  <a16:creationId xmlns:a16="http://schemas.microsoft.com/office/drawing/2014/main" id="{BED0B41F-67D3-4AD8-9A8A-DA5DD871A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88139" y="6055729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09">
              <a:extLst>
                <a:ext uri="{FF2B5EF4-FFF2-40B4-BE49-F238E27FC236}">
                  <a16:creationId xmlns:a16="http://schemas.microsoft.com/office/drawing/2014/main" id="{BC7AB75D-8130-4CC6-96B3-BAD26C374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55287" y="605899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A4118456-1C3E-447C-81DD-1F013BF5E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37087" y="607123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2">
              <a:extLst>
                <a:ext uri="{FF2B5EF4-FFF2-40B4-BE49-F238E27FC236}">
                  <a16:creationId xmlns:a16="http://schemas.microsoft.com/office/drawing/2014/main" id="{9C6D6B04-EC5A-4149-A53B-C73E97693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522245" y="634860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34">
              <a:extLst>
                <a:ext uri="{FF2B5EF4-FFF2-40B4-BE49-F238E27FC236}">
                  <a16:creationId xmlns:a16="http://schemas.microsoft.com/office/drawing/2014/main" id="{813095FE-556E-4A61-9BF3-732D49280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284869" y="6310329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21793E62-B549-4243-B8FA-B143D6B4A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793296" y="6312998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1">
              <a:extLst>
                <a:ext uri="{FF2B5EF4-FFF2-40B4-BE49-F238E27FC236}">
                  <a16:creationId xmlns:a16="http://schemas.microsoft.com/office/drawing/2014/main" id="{43ADD9DB-48ED-4A8C-9A75-0E93AB47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610793" y="607003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2">
              <a:extLst>
                <a:ext uri="{FF2B5EF4-FFF2-40B4-BE49-F238E27FC236}">
                  <a16:creationId xmlns:a16="http://schemas.microsoft.com/office/drawing/2014/main" id="{E7C72DF4-E774-4605-971D-0840BD069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32685" y="606930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3">
              <a:extLst>
                <a:ext uri="{FF2B5EF4-FFF2-40B4-BE49-F238E27FC236}">
                  <a16:creationId xmlns:a16="http://schemas.microsoft.com/office/drawing/2014/main" id="{23BFA407-416B-4086-A635-1FB860F0E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86396" y="607828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4">
              <a:extLst>
                <a:ext uri="{FF2B5EF4-FFF2-40B4-BE49-F238E27FC236}">
                  <a16:creationId xmlns:a16="http://schemas.microsoft.com/office/drawing/2014/main" id="{7C8F4B70-75FD-4457-A219-00E8F9862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987068" y="610603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5">
              <a:extLst>
                <a:ext uri="{FF2B5EF4-FFF2-40B4-BE49-F238E27FC236}">
                  <a16:creationId xmlns:a16="http://schemas.microsoft.com/office/drawing/2014/main" id="{8B19E2D0-7290-4EC0-AB6B-7F7AD87BD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19459" y="61084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6">
              <a:extLst>
                <a:ext uri="{FF2B5EF4-FFF2-40B4-BE49-F238E27FC236}">
                  <a16:creationId xmlns:a16="http://schemas.microsoft.com/office/drawing/2014/main" id="{A19B4676-7AC8-4F42-A34D-1A39433EE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71808" y="6115007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7">
              <a:extLst>
                <a:ext uri="{FF2B5EF4-FFF2-40B4-BE49-F238E27FC236}">
                  <a16:creationId xmlns:a16="http://schemas.microsoft.com/office/drawing/2014/main" id="{8B7FE908-80E4-483B-A777-C7B4EC478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534717" y="611745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98">
              <a:extLst>
                <a:ext uri="{FF2B5EF4-FFF2-40B4-BE49-F238E27FC236}">
                  <a16:creationId xmlns:a16="http://schemas.microsoft.com/office/drawing/2014/main" id="{2681A8C9-F444-4E8C-B844-9F7949428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095661" y="6117455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9">
              <a:extLst>
                <a:ext uri="{FF2B5EF4-FFF2-40B4-BE49-F238E27FC236}">
                  <a16:creationId xmlns:a16="http://schemas.microsoft.com/office/drawing/2014/main" id="{D20ADAA4-D2A2-4685-98BF-248A08AE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6" y="6117453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0">
              <a:extLst>
                <a:ext uri="{FF2B5EF4-FFF2-40B4-BE49-F238E27FC236}">
                  <a16:creationId xmlns:a16="http://schemas.microsoft.com/office/drawing/2014/main" id="{341DD6EA-CF88-4A3C-BAEE-501042763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469623" y="6117454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3D241D69-1838-4786-A9A3-E92867ABF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262664" y="612398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A7396BB-7045-4151-AACC-8B8AF1ABD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01721" y="612724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83B1DF51-D55B-4AE2-A489-6922F695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19919" y="613295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4">
              <a:extLst>
                <a:ext uri="{FF2B5EF4-FFF2-40B4-BE49-F238E27FC236}">
                  <a16:creationId xmlns:a16="http://schemas.microsoft.com/office/drawing/2014/main" id="{E41D6AEB-5E2A-4A68-9632-4AE137F1F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04466" y="6132959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3">
              <a:extLst>
                <a:ext uri="{FF2B5EF4-FFF2-40B4-BE49-F238E27FC236}">
                  <a16:creationId xmlns:a16="http://schemas.microsoft.com/office/drawing/2014/main" id="{BA517482-AC50-4901-A826-FBA4B1FC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13586" y="6178656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4">
              <a:extLst>
                <a:ext uri="{FF2B5EF4-FFF2-40B4-BE49-F238E27FC236}">
                  <a16:creationId xmlns:a16="http://schemas.microsoft.com/office/drawing/2014/main" id="{2A95EDEC-E641-4466-9ADD-86C263F3B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50675" y="617865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5">
              <a:extLst>
                <a:ext uri="{FF2B5EF4-FFF2-40B4-BE49-F238E27FC236}">
                  <a16:creationId xmlns:a16="http://schemas.microsoft.com/office/drawing/2014/main" id="{330903BB-74EF-422B-A451-76F6988AC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87821" y="6184369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7">
              <a:extLst>
                <a:ext uri="{FF2B5EF4-FFF2-40B4-BE49-F238E27FC236}">
                  <a16:creationId xmlns:a16="http://schemas.microsoft.com/office/drawing/2014/main" id="{24CE6A5E-8D30-4EA3-BC99-FFDDD534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1700" y="619661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8">
              <a:extLst>
                <a:ext uri="{FF2B5EF4-FFF2-40B4-BE49-F238E27FC236}">
                  <a16:creationId xmlns:a16="http://schemas.microsoft.com/office/drawing/2014/main" id="{9DA5CEEA-CCF3-470C-9F26-89B2E0691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1998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9">
              <a:extLst>
                <a:ext uri="{FF2B5EF4-FFF2-40B4-BE49-F238E27FC236}">
                  <a16:creationId xmlns:a16="http://schemas.microsoft.com/office/drawing/2014/main" id="{99C33A0E-8550-4F20-BDDC-C85558B2E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49502" y="61876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1" name="Freeform 120">
              <a:extLst>
                <a:ext uri="{FF2B5EF4-FFF2-40B4-BE49-F238E27FC236}">
                  <a16:creationId xmlns:a16="http://schemas.microsoft.com/office/drawing/2014/main" id="{08AB78FF-9221-4AC7-B053-CBFD5EC5E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521908" y="636552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1">
              <a:extLst>
                <a:ext uri="{FF2B5EF4-FFF2-40B4-BE49-F238E27FC236}">
                  <a16:creationId xmlns:a16="http://schemas.microsoft.com/office/drawing/2014/main" id="{D78AC1AB-3499-4D82-9A7A-D2991E6CD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29270" y="637205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5">
              <a:extLst>
                <a:ext uri="{FF2B5EF4-FFF2-40B4-BE49-F238E27FC236}">
                  <a16:creationId xmlns:a16="http://schemas.microsoft.com/office/drawing/2014/main" id="{59E3CCFE-3C59-4B4D-A526-1DF92E8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26858" y="6375726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6">
              <a:extLst>
                <a:ext uri="{FF2B5EF4-FFF2-40B4-BE49-F238E27FC236}">
                  <a16:creationId xmlns:a16="http://schemas.microsoft.com/office/drawing/2014/main" id="{53464886-46EA-497B-9720-6F6857F6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73104" y="6395720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7">
              <a:extLst>
                <a:ext uri="{FF2B5EF4-FFF2-40B4-BE49-F238E27FC236}">
                  <a16:creationId xmlns:a16="http://schemas.microsoft.com/office/drawing/2014/main" id="{7A5A5F60-422F-473E-9599-2EFA5B2A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12498" y="6395719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28">
              <a:extLst>
                <a:ext uri="{FF2B5EF4-FFF2-40B4-BE49-F238E27FC236}">
                  <a16:creationId xmlns:a16="http://schemas.microsoft.com/office/drawing/2014/main" id="{F39522BC-A79E-4F47-8082-198FBEA11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591511" y="6398982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29">
              <a:extLst>
                <a:ext uri="{FF2B5EF4-FFF2-40B4-BE49-F238E27FC236}">
                  <a16:creationId xmlns:a16="http://schemas.microsoft.com/office/drawing/2014/main" id="{9D335F47-2A7F-4268-8DD0-80CDB1470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26878" y="6398982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3">
              <a:extLst>
                <a:ext uri="{FF2B5EF4-FFF2-40B4-BE49-F238E27FC236}">
                  <a16:creationId xmlns:a16="http://schemas.microsoft.com/office/drawing/2014/main" id="{783022F1-11AE-45F8-B3C3-E7C3FACF3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7" y="64079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6">
              <a:extLst>
                <a:ext uri="{FF2B5EF4-FFF2-40B4-BE49-F238E27FC236}">
                  <a16:creationId xmlns:a16="http://schemas.microsoft.com/office/drawing/2014/main" id="{C3BE7C45-A2E8-42A0-87FE-EDFBC1D52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41599" y="642019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7">
              <a:extLst>
                <a:ext uri="{FF2B5EF4-FFF2-40B4-BE49-F238E27FC236}">
                  <a16:creationId xmlns:a16="http://schemas.microsoft.com/office/drawing/2014/main" id="{0FBF3533-1FB0-420E-844F-94A37EE1C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079229" y="642346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38">
              <a:extLst>
                <a:ext uri="{FF2B5EF4-FFF2-40B4-BE49-F238E27FC236}">
                  <a16:creationId xmlns:a16="http://schemas.microsoft.com/office/drawing/2014/main" id="{1CCB36DC-B5BF-46A0-A742-E9B5DC245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341533" y="6425913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E454EFCE-AA31-4C57-979D-FF28DF95B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4324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0">
              <a:extLst>
                <a:ext uri="{FF2B5EF4-FFF2-40B4-BE49-F238E27FC236}">
                  <a16:creationId xmlns:a16="http://schemas.microsoft.com/office/drawing/2014/main" id="{34821773-2B56-4CA4-923A-DFCFA76B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42498" y="6435704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2">
              <a:extLst>
                <a:ext uri="{FF2B5EF4-FFF2-40B4-BE49-F238E27FC236}">
                  <a16:creationId xmlns:a16="http://schemas.microsoft.com/office/drawing/2014/main" id="{B2A8D553-3CE0-48ED-ABA4-B1CA42EC4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705749" y="646263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3">
              <a:extLst>
                <a:ext uri="{FF2B5EF4-FFF2-40B4-BE49-F238E27FC236}">
                  <a16:creationId xmlns:a16="http://schemas.microsoft.com/office/drawing/2014/main" id="{AD6A1162-54E5-4A41-8F41-F2BF3A37E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0088" y="641818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13309420-D249-4ED4-AA5D-2975B4877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271930" y="646263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A23E00F9-EAE7-4D6B-A0B2-067A1FE4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82289" y="646834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8D5F0F75-672C-4716-AAC5-D39F2B937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617051" y="642632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349E3A15-73B7-4F07-A44E-7B75BF60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3610" y="635005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43">
              <a:extLst>
                <a:ext uri="{FF2B5EF4-FFF2-40B4-BE49-F238E27FC236}">
                  <a16:creationId xmlns:a16="http://schemas.microsoft.com/office/drawing/2014/main" id="{B460F882-3C95-44B1-AB26-6759DD59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2535" y="547923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51">
              <a:extLst>
                <a:ext uri="{FF2B5EF4-FFF2-40B4-BE49-F238E27FC236}">
                  <a16:creationId xmlns:a16="http://schemas.microsoft.com/office/drawing/2014/main" id="{3AEE145B-46F9-445A-9E7E-716173B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8881" y="551269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2">
              <a:extLst>
                <a:ext uri="{FF2B5EF4-FFF2-40B4-BE49-F238E27FC236}">
                  <a16:creationId xmlns:a16="http://schemas.microsoft.com/office/drawing/2014/main" id="{C559D3E2-0DBC-4547-BC00-60A83E47A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8190" y="551840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53">
              <a:extLst>
                <a:ext uri="{FF2B5EF4-FFF2-40B4-BE49-F238E27FC236}">
                  <a16:creationId xmlns:a16="http://schemas.microsoft.com/office/drawing/2014/main" id="{F3E7B8C7-7DC7-468C-91CC-824961A2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739" y="5524118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54">
              <a:extLst>
                <a:ext uri="{FF2B5EF4-FFF2-40B4-BE49-F238E27FC236}">
                  <a16:creationId xmlns:a16="http://schemas.microsoft.com/office/drawing/2014/main" id="{9D2B31BB-A3AC-4292-B4E5-BC5F52749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674" y="5521671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55">
              <a:extLst>
                <a:ext uri="{FF2B5EF4-FFF2-40B4-BE49-F238E27FC236}">
                  <a16:creationId xmlns:a16="http://schemas.microsoft.com/office/drawing/2014/main" id="{32DB1E7E-4833-41CC-AC87-6BAEAFE9C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8671" y="552738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56">
              <a:extLst>
                <a:ext uri="{FF2B5EF4-FFF2-40B4-BE49-F238E27FC236}">
                  <a16:creationId xmlns:a16="http://schemas.microsoft.com/office/drawing/2014/main" id="{1B674A26-49C7-4604-95D1-894A5AD1B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91669" y="552738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7">
              <a:extLst>
                <a:ext uri="{FF2B5EF4-FFF2-40B4-BE49-F238E27FC236}">
                  <a16:creationId xmlns:a16="http://schemas.microsoft.com/office/drawing/2014/main" id="{7D981404-4D96-4A9E-BD2F-2B1C82E9F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75783" y="552411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59">
              <a:extLst>
                <a:ext uri="{FF2B5EF4-FFF2-40B4-BE49-F238E27FC236}">
                  <a16:creationId xmlns:a16="http://schemas.microsoft.com/office/drawing/2014/main" id="{5C545757-0463-4AF1-9BB2-6865E44F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259" y="55279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60">
              <a:extLst>
                <a:ext uri="{FF2B5EF4-FFF2-40B4-BE49-F238E27FC236}">
                  <a16:creationId xmlns:a16="http://schemas.microsoft.com/office/drawing/2014/main" id="{00459AAE-3011-4F89-8A4E-613D2A733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98210" y="556655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61">
              <a:extLst>
                <a:ext uri="{FF2B5EF4-FFF2-40B4-BE49-F238E27FC236}">
                  <a16:creationId xmlns:a16="http://schemas.microsoft.com/office/drawing/2014/main" id="{8C4AD92E-B314-45C4-80D2-85C7334AB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44565" y="558205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8">
              <a:extLst>
                <a:ext uri="{FF2B5EF4-FFF2-40B4-BE49-F238E27FC236}">
                  <a16:creationId xmlns:a16="http://schemas.microsoft.com/office/drawing/2014/main" id="{0EE8973D-C3A8-4492-8BF8-E1BD5214D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4600" y="57697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9">
              <a:extLst>
                <a:ext uri="{FF2B5EF4-FFF2-40B4-BE49-F238E27FC236}">
                  <a16:creationId xmlns:a16="http://schemas.microsoft.com/office/drawing/2014/main" id="{940E1ED8-E032-4984-86EB-711F132CD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74752" y="577219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80">
              <a:extLst>
                <a:ext uri="{FF2B5EF4-FFF2-40B4-BE49-F238E27FC236}">
                  <a16:creationId xmlns:a16="http://schemas.microsoft.com/office/drawing/2014/main" id="{1E148223-D795-405C-B94F-5CD18996E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471" y="57787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1">
              <a:extLst>
                <a:ext uri="{FF2B5EF4-FFF2-40B4-BE49-F238E27FC236}">
                  <a16:creationId xmlns:a16="http://schemas.microsoft.com/office/drawing/2014/main" id="{20A65903-767B-4F42-9D6D-CBEF7B55D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27791" y="577545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2">
              <a:extLst>
                <a:ext uri="{FF2B5EF4-FFF2-40B4-BE49-F238E27FC236}">
                  <a16:creationId xmlns:a16="http://schemas.microsoft.com/office/drawing/2014/main" id="{CFF03BAF-5274-4D27-873A-CA3947FAD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0932" y="578442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3">
              <a:extLst>
                <a:ext uri="{FF2B5EF4-FFF2-40B4-BE49-F238E27FC236}">
                  <a16:creationId xmlns:a16="http://schemas.microsoft.com/office/drawing/2014/main" id="{39912D23-7400-475C-B7BC-051E37895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28881" y="576647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4">
              <a:extLst>
                <a:ext uri="{FF2B5EF4-FFF2-40B4-BE49-F238E27FC236}">
                  <a16:creationId xmlns:a16="http://schemas.microsoft.com/office/drawing/2014/main" id="{53EA24FB-6C37-4094-89BE-BC9F277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4960" y="57901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6">
              <a:extLst>
                <a:ext uri="{FF2B5EF4-FFF2-40B4-BE49-F238E27FC236}">
                  <a16:creationId xmlns:a16="http://schemas.microsoft.com/office/drawing/2014/main" id="{090DA882-3E5F-47E2-A901-ED33177FB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92" y="57679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9">
              <a:extLst>
                <a:ext uri="{FF2B5EF4-FFF2-40B4-BE49-F238E27FC236}">
                  <a16:creationId xmlns:a16="http://schemas.microsoft.com/office/drawing/2014/main" id="{13DAF9D2-C10F-4FA0-8AAA-EF033FD2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2525" y="582115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0">
              <a:extLst>
                <a:ext uri="{FF2B5EF4-FFF2-40B4-BE49-F238E27FC236}">
                  <a16:creationId xmlns:a16="http://schemas.microsoft.com/office/drawing/2014/main" id="{1DCE6699-4F41-4E6C-B4B4-116F5645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29428" y="58513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05">
              <a:extLst>
                <a:ext uri="{FF2B5EF4-FFF2-40B4-BE49-F238E27FC236}">
                  <a16:creationId xmlns:a16="http://schemas.microsoft.com/office/drawing/2014/main" id="{0D5DA8DB-8A13-4D6E-9F40-E24A7F8F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8023" y="602678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6">
              <a:extLst>
                <a:ext uri="{FF2B5EF4-FFF2-40B4-BE49-F238E27FC236}">
                  <a16:creationId xmlns:a16="http://schemas.microsoft.com/office/drawing/2014/main" id="{00E93E64-19B4-465D-85DE-FD45DFAD5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0286" y="603821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7">
              <a:extLst>
                <a:ext uri="{FF2B5EF4-FFF2-40B4-BE49-F238E27FC236}">
                  <a16:creationId xmlns:a16="http://schemas.microsoft.com/office/drawing/2014/main" id="{9E00DA49-033D-45D2-8D7C-0DE5BC6EA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2735" y="605045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08">
              <a:extLst>
                <a:ext uri="{FF2B5EF4-FFF2-40B4-BE49-F238E27FC236}">
                  <a16:creationId xmlns:a16="http://schemas.microsoft.com/office/drawing/2014/main" id="{C9BB8FB7-501F-4EF7-811C-DFC36C697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3512" y="605045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09">
              <a:extLst>
                <a:ext uri="{FF2B5EF4-FFF2-40B4-BE49-F238E27FC236}">
                  <a16:creationId xmlns:a16="http://schemas.microsoft.com/office/drawing/2014/main" id="{70F631DA-C640-4FC1-A59E-F133F83BA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15587" y="605371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10">
              <a:extLst>
                <a:ext uri="{FF2B5EF4-FFF2-40B4-BE49-F238E27FC236}">
                  <a16:creationId xmlns:a16="http://schemas.microsoft.com/office/drawing/2014/main" id="{C0C246D6-738C-4854-BDD0-6669E99D6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714" y="605370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11">
              <a:extLst>
                <a:ext uri="{FF2B5EF4-FFF2-40B4-BE49-F238E27FC236}">
                  <a16:creationId xmlns:a16="http://schemas.microsoft.com/office/drawing/2014/main" id="{2B88D097-4630-4514-BD1C-D1FC57D05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6827" y="60659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12">
              <a:extLst>
                <a:ext uri="{FF2B5EF4-FFF2-40B4-BE49-F238E27FC236}">
                  <a16:creationId xmlns:a16="http://schemas.microsoft.com/office/drawing/2014/main" id="{895172E5-4D7B-4E9E-9DC0-7AC40AFE2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963" y="606595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22">
              <a:extLst>
                <a:ext uri="{FF2B5EF4-FFF2-40B4-BE49-F238E27FC236}">
                  <a16:creationId xmlns:a16="http://schemas.microsoft.com/office/drawing/2014/main" id="{E16BE8D6-8745-46D3-BB8C-7D9F905F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05" y="6298524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23">
              <a:extLst>
                <a:ext uri="{FF2B5EF4-FFF2-40B4-BE49-F238E27FC236}">
                  <a16:creationId xmlns:a16="http://schemas.microsoft.com/office/drawing/2014/main" id="{B21B0D38-9A6B-4C03-9C68-BFCDD0CE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120" y="6277308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30">
              <a:extLst>
                <a:ext uri="{FF2B5EF4-FFF2-40B4-BE49-F238E27FC236}">
                  <a16:creationId xmlns:a16="http://schemas.microsoft.com/office/drawing/2014/main" id="{BD88B61E-A1B6-4C3F-9CDA-F14697C39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6243" y="6277308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2">
              <a:extLst>
                <a:ext uri="{FF2B5EF4-FFF2-40B4-BE49-F238E27FC236}">
                  <a16:creationId xmlns:a16="http://schemas.microsoft.com/office/drawing/2014/main" id="{7F412678-E91D-445B-B569-92A65FE4F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58397" y="630750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4">
              <a:extLst>
                <a:ext uri="{FF2B5EF4-FFF2-40B4-BE49-F238E27FC236}">
                  <a16:creationId xmlns:a16="http://schemas.microsoft.com/office/drawing/2014/main" id="{D5C03A86-E86B-4343-BE21-5E5D4DF2F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16135" y="6305053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5">
              <a:extLst>
                <a:ext uri="{FF2B5EF4-FFF2-40B4-BE49-F238E27FC236}">
                  <a16:creationId xmlns:a16="http://schemas.microsoft.com/office/drawing/2014/main" id="{7E23784D-2CA3-4407-A29D-F04954A4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5185" y="6314931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1">
              <a:extLst>
                <a:ext uri="{FF2B5EF4-FFF2-40B4-BE49-F238E27FC236}">
                  <a16:creationId xmlns:a16="http://schemas.microsoft.com/office/drawing/2014/main" id="{9B6ED33F-264E-4FE0-BB23-5923775E2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1625" y="633198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2">
              <a:extLst>
                <a:ext uri="{FF2B5EF4-FFF2-40B4-BE49-F238E27FC236}">
                  <a16:creationId xmlns:a16="http://schemas.microsoft.com/office/drawing/2014/main" id="{CE917B1B-8131-4DE5-AD2C-71A079AA4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3161" y="5553203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5E8CF6E6-E598-4397-91BA-6C2A426A8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9595" y="5546674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40">
              <a:extLst>
                <a:ext uri="{FF2B5EF4-FFF2-40B4-BE49-F238E27FC236}">
                  <a16:creationId xmlns:a16="http://schemas.microsoft.com/office/drawing/2014/main" id="{4B4D2234-D9B8-4F69-A88F-BAC72429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97773" y="55621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44">
              <a:extLst>
                <a:ext uri="{FF2B5EF4-FFF2-40B4-BE49-F238E27FC236}">
                  <a16:creationId xmlns:a16="http://schemas.microsoft.com/office/drawing/2014/main" id="{FAC6F190-5E32-4356-8ACA-C8D84EBD7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48018" y="557686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6">
              <a:extLst>
                <a:ext uri="{FF2B5EF4-FFF2-40B4-BE49-F238E27FC236}">
                  <a16:creationId xmlns:a16="http://schemas.microsoft.com/office/drawing/2014/main" id="{05549845-8416-4013-9839-D79CB20A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038" y="55564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7">
              <a:extLst>
                <a:ext uri="{FF2B5EF4-FFF2-40B4-BE49-F238E27FC236}">
                  <a16:creationId xmlns:a16="http://schemas.microsoft.com/office/drawing/2014/main" id="{467A23A5-6422-47E9-9190-43A9501C8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41065" y="558666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8">
              <a:extLst>
                <a:ext uri="{FF2B5EF4-FFF2-40B4-BE49-F238E27FC236}">
                  <a16:creationId xmlns:a16="http://schemas.microsoft.com/office/drawing/2014/main" id="{AA5E43AB-DA6B-477B-94EF-BF73ACCE3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5091" y="5598084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2">
              <a:extLst>
                <a:ext uri="{FF2B5EF4-FFF2-40B4-BE49-F238E27FC236}">
                  <a16:creationId xmlns:a16="http://schemas.microsoft.com/office/drawing/2014/main" id="{90CBC3ED-5170-4805-987F-F3964917F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2801" y="580127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63">
              <a:extLst>
                <a:ext uri="{FF2B5EF4-FFF2-40B4-BE49-F238E27FC236}">
                  <a16:creationId xmlns:a16="http://schemas.microsoft.com/office/drawing/2014/main" id="{C14C5E5E-6018-4BB4-8238-A6B217328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40515" y="5780056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64">
              <a:extLst>
                <a:ext uri="{FF2B5EF4-FFF2-40B4-BE49-F238E27FC236}">
                  <a16:creationId xmlns:a16="http://schemas.microsoft.com/office/drawing/2014/main" id="{A1D002AF-6CBB-4688-B6CC-623D057E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787" y="58159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65">
              <a:extLst>
                <a:ext uri="{FF2B5EF4-FFF2-40B4-BE49-F238E27FC236}">
                  <a16:creationId xmlns:a16="http://schemas.microsoft.com/office/drawing/2014/main" id="{A3BCCB11-25A2-4C56-96AC-E8B384E20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55168" y="58339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68">
              <a:extLst>
                <a:ext uri="{FF2B5EF4-FFF2-40B4-BE49-F238E27FC236}">
                  <a16:creationId xmlns:a16="http://schemas.microsoft.com/office/drawing/2014/main" id="{48470416-A7F5-4041-B3E7-BF525DD8B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58192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75">
              <a:extLst>
                <a:ext uri="{FF2B5EF4-FFF2-40B4-BE49-F238E27FC236}">
                  <a16:creationId xmlns:a16="http://schemas.microsoft.com/office/drawing/2014/main" id="{6763146B-0E01-4BC3-A3E6-573690558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67433" y="578005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77">
              <a:extLst>
                <a:ext uri="{FF2B5EF4-FFF2-40B4-BE49-F238E27FC236}">
                  <a16:creationId xmlns:a16="http://schemas.microsoft.com/office/drawing/2014/main" id="{C324338F-04C1-419D-90C1-D83AA1B76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8564" y="586492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91">
              <a:extLst>
                <a:ext uri="{FF2B5EF4-FFF2-40B4-BE49-F238E27FC236}">
                  <a16:creationId xmlns:a16="http://schemas.microsoft.com/office/drawing/2014/main" id="{77835AED-A441-4532-AF89-B3FF7CFD5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5527" y="606475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92">
              <a:extLst>
                <a:ext uri="{FF2B5EF4-FFF2-40B4-BE49-F238E27FC236}">
                  <a16:creationId xmlns:a16="http://schemas.microsoft.com/office/drawing/2014/main" id="{F2B6F66E-9B92-42DA-9FA1-35F0ECE1A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1481" y="6064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93">
              <a:extLst>
                <a:ext uri="{FF2B5EF4-FFF2-40B4-BE49-F238E27FC236}">
                  <a16:creationId xmlns:a16="http://schemas.microsoft.com/office/drawing/2014/main" id="{AB5426E1-AAC8-413F-8343-E690D3576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11063" y="607301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94">
              <a:extLst>
                <a:ext uri="{FF2B5EF4-FFF2-40B4-BE49-F238E27FC236}">
                  <a16:creationId xmlns:a16="http://schemas.microsoft.com/office/drawing/2014/main" id="{6EDE8D39-527D-48EC-A60E-822896A70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9758" y="610075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95">
              <a:extLst>
                <a:ext uri="{FF2B5EF4-FFF2-40B4-BE49-F238E27FC236}">
                  <a16:creationId xmlns:a16="http://schemas.microsoft.com/office/drawing/2014/main" id="{63CA0069-4DAE-4E19-9375-30664E136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7749" y="610320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96">
              <a:extLst>
                <a:ext uri="{FF2B5EF4-FFF2-40B4-BE49-F238E27FC236}">
                  <a16:creationId xmlns:a16="http://schemas.microsoft.com/office/drawing/2014/main" id="{EE4F3DAA-A482-4317-AC07-D9EACF4AB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06156" y="610973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97">
              <a:extLst>
                <a:ext uri="{FF2B5EF4-FFF2-40B4-BE49-F238E27FC236}">
                  <a16:creationId xmlns:a16="http://schemas.microsoft.com/office/drawing/2014/main" id="{C4558B65-3D1B-4341-9469-54BDB407D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99824" y="611217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98">
              <a:extLst>
                <a:ext uri="{FF2B5EF4-FFF2-40B4-BE49-F238E27FC236}">
                  <a16:creationId xmlns:a16="http://schemas.microsoft.com/office/drawing/2014/main" id="{8A11C831-3A34-41C8-BF81-577F36D3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1416" y="611217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99">
              <a:extLst>
                <a:ext uri="{FF2B5EF4-FFF2-40B4-BE49-F238E27FC236}">
                  <a16:creationId xmlns:a16="http://schemas.microsoft.com/office/drawing/2014/main" id="{3BAA8579-0187-4116-9506-0798BD48B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4601" y="6112177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00">
              <a:extLst>
                <a:ext uri="{FF2B5EF4-FFF2-40B4-BE49-F238E27FC236}">
                  <a16:creationId xmlns:a16="http://schemas.microsoft.com/office/drawing/2014/main" id="{B66832E9-B0E5-4132-99E9-2286FE26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26949" y="611217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01">
              <a:extLst>
                <a:ext uri="{FF2B5EF4-FFF2-40B4-BE49-F238E27FC236}">
                  <a16:creationId xmlns:a16="http://schemas.microsoft.com/office/drawing/2014/main" id="{1F5F17DC-C7BC-4D44-BFD1-1D5002D67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24162" y="611870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02">
              <a:extLst>
                <a:ext uri="{FF2B5EF4-FFF2-40B4-BE49-F238E27FC236}">
                  <a16:creationId xmlns:a16="http://schemas.microsoft.com/office/drawing/2014/main" id="{AAD24A6B-1C15-45BF-A44D-C5DCFDF7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01940" y="612197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03">
              <a:extLst>
                <a:ext uri="{FF2B5EF4-FFF2-40B4-BE49-F238E27FC236}">
                  <a16:creationId xmlns:a16="http://schemas.microsoft.com/office/drawing/2014/main" id="{B2B7773D-7624-4799-8DC2-2125C7B58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64247" y="61276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04">
              <a:extLst>
                <a:ext uri="{FF2B5EF4-FFF2-40B4-BE49-F238E27FC236}">
                  <a16:creationId xmlns:a16="http://schemas.microsoft.com/office/drawing/2014/main" id="{43BDB876-DF8F-473C-94AD-3B85C7D0D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3513" y="612768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13">
              <a:extLst>
                <a:ext uri="{FF2B5EF4-FFF2-40B4-BE49-F238E27FC236}">
                  <a16:creationId xmlns:a16="http://schemas.microsoft.com/office/drawing/2014/main" id="{E7BAEA9F-0A15-4A6A-9DE3-17E52616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1734" y="617338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14">
              <a:extLst>
                <a:ext uri="{FF2B5EF4-FFF2-40B4-BE49-F238E27FC236}">
                  <a16:creationId xmlns:a16="http://schemas.microsoft.com/office/drawing/2014/main" id="{F44C7BB7-3BF8-4B57-8300-B074761B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8188" y="61733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15">
              <a:extLst>
                <a:ext uri="{FF2B5EF4-FFF2-40B4-BE49-F238E27FC236}">
                  <a16:creationId xmlns:a16="http://schemas.microsoft.com/office/drawing/2014/main" id="{5C9E2587-EA6E-4862-835F-7E8AC5DFC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31042" y="617909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17">
              <a:extLst>
                <a:ext uri="{FF2B5EF4-FFF2-40B4-BE49-F238E27FC236}">
                  <a16:creationId xmlns:a16="http://schemas.microsoft.com/office/drawing/2014/main" id="{9FDF4C88-B02F-4199-9B67-75901180B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6279" y="619133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18">
              <a:extLst>
                <a:ext uri="{FF2B5EF4-FFF2-40B4-BE49-F238E27FC236}">
                  <a16:creationId xmlns:a16="http://schemas.microsoft.com/office/drawing/2014/main" id="{5640818D-9BF5-4056-A10A-B26AE5494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3" y="619459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19">
              <a:extLst>
                <a:ext uri="{FF2B5EF4-FFF2-40B4-BE49-F238E27FC236}">
                  <a16:creationId xmlns:a16="http://schemas.microsoft.com/office/drawing/2014/main" id="{DCBD257A-A1D2-4931-9090-48B1E21D5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47958" y="618235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20">
              <a:extLst>
                <a:ext uri="{FF2B5EF4-FFF2-40B4-BE49-F238E27FC236}">
                  <a16:creationId xmlns:a16="http://schemas.microsoft.com/office/drawing/2014/main" id="{EF75A49A-C910-4E27-B0E0-AF15C2B3D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81754" y="636025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21">
              <a:extLst>
                <a:ext uri="{FF2B5EF4-FFF2-40B4-BE49-F238E27FC236}">
                  <a16:creationId xmlns:a16="http://schemas.microsoft.com/office/drawing/2014/main" id="{09175BB4-78AB-4F07-9A7C-195C9FF50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1985" y="636677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25">
              <a:extLst>
                <a:ext uri="{FF2B5EF4-FFF2-40B4-BE49-F238E27FC236}">
                  <a16:creationId xmlns:a16="http://schemas.microsoft.com/office/drawing/2014/main" id="{E4647752-F098-4C74-8685-415ADC8BF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0219" y="63704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26">
              <a:extLst>
                <a:ext uri="{FF2B5EF4-FFF2-40B4-BE49-F238E27FC236}">
                  <a16:creationId xmlns:a16="http://schemas.microsoft.com/office/drawing/2014/main" id="{AF23AEF6-4648-479D-9E57-75D4087D0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6390444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27">
              <a:extLst>
                <a:ext uri="{FF2B5EF4-FFF2-40B4-BE49-F238E27FC236}">
                  <a16:creationId xmlns:a16="http://schemas.microsoft.com/office/drawing/2014/main" id="{A85CD8C4-1E33-42C9-BCBB-91B9CDE9E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75213" y="6390443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28">
              <a:extLst>
                <a:ext uri="{FF2B5EF4-FFF2-40B4-BE49-F238E27FC236}">
                  <a16:creationId xmlns:a16="http://schemas.microsoft.com/office/drawing/2014/main" id="{32D2257B-0B7A-4918-A6B3-74552983C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2403" y="6393706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29">
              <a:extLst>
                <a:ext uri="{FF2B5EF4-FFF2-40B4-BE49-F238E27FC236}">
                  <a16:creationId xmlns:a16="http://schemas.microsoft.com/office/drawing/2014/main" id="{B6E8A044-F3AC-48ED-B8A6-D2EDD3F6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50199" y="63937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33">
              <a:extLst>
                <a:ext uri="{FF2B5EF4-FFF2-40B4-BE49-F238E27FC236}">
                  <a16:creationId xmlns:a16="http://schemas.microsoft.com/office/drawing/2014/main" id="{248AF2CF-3B97-49B3-8E08-2820E763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357015" y="64026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36">
              <a:extLst>
                <a:ext uri="{FF2B5EF4-FFF2-40B4-BE49-F238E27FC236}">
                  <a16:creationId xmlns:a16="http://schemas.microsoft.com/office/drawing/2014/main" id="{B5BEC596-B534-44B2-B1B8-78C1FBBA3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5860" y="641492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37">
              <a:extLst>
                <a:ext uri="{FF2B5EF4-FFF2-40B4-BE49-F238E27FC236}">
                  <a16:creationId xmlns:a16="http://schemas.microsoft.com/office/drawing/2014/main" id="{F45F86F4-28DB-49BC-8B6B-B703086F4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18231" y="641818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38">
              <a:extLst>
                <a:ext uri="{FF2B5EF4-FFF2-40B4-BE49-F238E27FC236}">
                  <a16:creationId xmlns:a16="http://schemas.microsoft.com/office/drawing/2014/main" id="{2932A0BD-C987-4A93-91DC-E277DC89C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65674" y="6420637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39">
              <a:extLst>
                <a:ext uri="{FF2B5EF4-FFF2-40B4-BE49-F238E27FC236}">
                  <a16:creationId xmlns:a16="http://schemas.microsoft.com/office/drawing/2014/main" id="{DD6B3E88-4337-44F0-80CD-D96F69C2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2" y="642716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40">
              <a:extLst>
                <a:ext uri="{FF2B5EF4-FFF2-40B4-BE49-F238E27FC236}">
                  <a16:creationId xmlns:a16="http://schemas.microsoft.com/office/drawing/2014/main" id="{2A481A9C-8E49-4886-B0B8-B391B54DE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45213" y="6430428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42">
              <a:extLst>
                <a:ext uri="{FF2B5EF4-FFF2-40B4-BE49-F238E27FC236}">
                  <a16:creationId xmlns:a16="http://schemas.microsoft.com/office/drawing/2014/main" id="{F74D151E-F322-43E1-AAAA-39C16A82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15774" y="6457357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43">
              <a:extLst>
                <a:ext uri="{FF2B5EF4-FFF2-40B4-BE49-F238E27FC236}">
                  <a16:creationId xmlns:a16="http://schemas.microsoft.com/office/drawing/2014/main" id="{BF3063F9-CB9B-4822-865E-5BFC90AF9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42843" y="646062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44">
              <a:extLst>
                <a:ext uri="{FF2B5EF4-FFF2-40B4-BE49-F238E27FC236}">
                  <a16:creationId xmlns:a16="http://schemas.microsoft.com/office/drawing/2014/main" id="{F541B440-1CE7-46DE-8E58-B472C9E62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1352" y="645735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45">
              <a:extLst>
                <a:ext uri="{FF2B5EF4-FFF2-40B4-BE49-F238E27FC236}">
                  <a16:creationId xmlns:a16="http://schemas.microsoft.com/office/drawing/2014/main" id="{25E18B25-35CB-4DFC-B428-063F245D0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1373" y="646307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8">
              <a:extLst>
                <a:ext uri="{FF2B5EF4-FFF2-40B4-BE49-F238E27FC236}">
                  <a16:creationId xmlns:a16="http://schemas.microsoft.com/office/drawing/2014/main" id="{AC3EF75E-9D39-42A1-8744-0314BE64A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76864" y="642104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29">
              <a:extLst>
                <a:ext uri="{FF2B5EF4-FFF2-40B4-BE49-F238E27FC236}">
                  <a16:creationId xmlns:a16="http://schemas.microsoft.com/office/drawing/2014/main" id="{5B830616-AB5F-4414-891C-D7D65A1C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20744" y="578106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33">
              <a:extLst>
                <a:ext uri="{FF2B5EF4-FFF2-40B4-BE49-F238E27FC236}">
                  <a16:creationId xmlns:a16="http://schemas.microsoft.com/office/drawing/2014/main" id="{B84FCDC4-EB04-49F6-83E1-AE030D913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9809" y="5814737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29">
              <a:extLst>
                <a:ext uri="{FF2B5EF4-FFF2-40B4-BE49-F238E27FC236}">
                  <a16:creationId xmlns:a16="http://schemas.microsoft.com/office/drawing/2014/main" id="{297CFE06-B273-4E3A-828B-7F2391E72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0782" y="556917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33">
              <a:extLst>
                <a:ext uri="{FF2B5EF4-FFF2-40B4-BE49-F238E27FC236}">
                  <a16:creationId xmlns:a16="http://schemas.microsoft.com/office/drawing/2014/main" id="{3DB916FA-F738-4FDC-856A-EC97DEA0FA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04120" y="55980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144">
              <a:extLst>
                <a:ext uri="{FF2B5EF4-FFF2-40B4-BE49-F238E27FC236}">
                  <a16:creationId xmlns:a16="http://schemas.microsoft.com/office/drawing/2014/main" id="{84355883-FB7A-47AA-BA56-AF9F91552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7282" y="555320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64" name="Freeform 142">
            <a:extLst>
              <a:ext uri="{FF2B5EF4-FFF2-40B4-BE49-F238E27FC236}">
                <a16:creationId xmlns:a16="http://schemas.microsoft.com/office/drawing/2014/main" id="{869C3428-7E23-4E31-828E-09F276DA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20574" y="67621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830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8" name="Rectangle 27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9C67262A-6EF1-49ED-B8DE-DDD3E5804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DCE0C-BEC4-0850-21BC-764DD9A7A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815" y="1633061"/>
            <a:ext cx="3453722" cy="3495286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Lucida Bright"/>
                <a:ea typeface="+mj-lt"/>
                <a:cs typeface="+mj-lt"/>
              </a:rPr>
              <a:t>Research: How I Found My Sources</a:t>
            </a:r>
            <a:endParaRPr lang="en-US" sz="3200" dirty="0">
              <a:latin typeface="Lucida Bright"/>
            </a:endParaRPr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97492946-B39C-4250-B4C8-D82A2504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1035" y="880021"/>
            <a:ext cx="6498031" cy="511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1" name="Content Placeholder 2">
            <a:extLst>
              <a:ext uri="{FF2B5EF4-FFF2-40B4-BE49-F238E27FC236}">
                <a16:creationId xmlns:a16="http://schemas.microsoft.com/office/drawing/2014/main" id="{46AA8476-74E8-E6A5-AA1B-F237C7DA0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1940" y="1501255"/>
            <a:ext cx="5108852" cy="3907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Avenir Next LT Pro"/>
                <a:ea typeface="+mn-lt"/>
                <a:cs typeface="+mn-lt"/>
              </a:rPr>
              <a:t>I used a BBC News article about the digital divide as my main source.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latin typeface="Avenir Next LT Pro"/>
              </a:rPr>
              <a:t>I also used </a:t>
            </a:r>
            <a:r>
              <a:rPr lang="en-US" sz="1600" err="1">
                <a:latin typeface="Avenir Next LT Pro"/>
              </a:rPr>
              <a:t>Jics</a:t>
            </a:r>
            <a:r>
              <a:rPr lang="en-US" sz="1600" dirty="0">
                <a:latin typeface="Avenir Next LT Pro"/>
              </a:rPr>
              <a:t> and academic sources.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latin typeface="Avenir Next LT Pro"/>
                <a:ea typeface="+mn-lt"/>
                <a:cs typeface="+mn-lt"/>
              </a:rPr>
              <a:t>I chose it because it is clear, and talks about real problems students face.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latin typeface="Avenir Next LT Pro"/>
                <a:ea typeface="+mn-lt"/>
                <a:cs typeface="+mn-lt"/>
              </a:rPr>
              <a:t>I chose these sources because they are reliable and explain real problems students face today.</a:t>
            </a:r>
            <a:endParaRPr lang="en-US" sz="1600">
              <a:latin typeface="Avenir Next LT Pro"/>
            </a:endParaRPr>
          </a:p>
        </p:txBody>
      </p:sp>
      <p:sp>
        <p:nvSpPr>
          <p:cNvPr id="14" name="Freeform 142">
            <a:extLst>
              <a:ext uri="{FF2B5EF4-FFF2-40B4-BE49-F238E27FC236}">
                <a16:creationId xmlns:a16="http://schemas.microsoft.com/office/drawing/2014/main" id="{B30D69F3-F5DC-4D65-B4AF-733FF6D5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8174" y="66097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C3FF339-0C9A-4139-9C80-B154CB1E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2" y="5479237"/>
            <a:ext cx="12057048" cy="1073975"/>
            <a:chOff x="11192" y="5479237"/>
            <a:chExt cx="12057048" cy="1073975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26951B5F-AC36-48AF-A319-55FE78425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327394" y="635532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5">
              <a:extLst>
                <a:ext uri="{FF2B5EF4-FFF2-40B4-BE49-F238E27FC236}">
                  <a16:creationId xmlns:a16="http://schemas.microsoft.com/office/drawing/2014/main" id="{F49E610F-6598-471F-91DF-D5851F1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11390" y="553265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4DE0CDB-BB1F-4A69-A0A2-9C32D0B6A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84530" y="552939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0">
              <a:extLst>
                <a:ext uri="{FF2B5EF4-FFF2-40B4-BE49-F238E27FC236}">
                  <a16:creationId xmlns:a16="http://schemas.microsoft.com/office/drawing/2014/main" id="{05BE2C0F-8AF8-4EB8-9EE8-0F65327A5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435517" y="552198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2">
              <a:extLst>
                <a:ext uri="{FF2B5EF4-FFF2-40B4-BE49-F238E27FC236}">
                  <a16:creationId xmlns:a16="http://schemas.microsoft.com/office/drawing/2014/main" id="{2A5CD3F7-632C-4582-87F6-584F870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95640" y="578970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3">
              <a:extLst>
                <a:ext uri="{FF2B5EF4-FFF2-40B4-BE49-F238E27FC236}">
                  <a16:creationId xmlns:a16="http://schemas.microsoft.com/office/drawing/2014/main" id="{51D68BBB-9910-4A2E-8881-4760A930C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65033" y="5771753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9">
              <a:extLst>
                <a:ext uri="{FF2B5EF4-FFF2-40B4-BE49-F238E27FC236}">
                  <a16:creationId xmlns:a16="http://schemas.microsoft.com/office/drawing/2014/main" id="{7EC690E3-A4DE-4B8A-A186-0F3B49BC2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07845" y="5826426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5">
              <a:extLst>
                <a:ext uri="{FF2B5EF4-FFF2-40B4-BE49-F238E27FC236}">
                  <a16:creationId xmlns:a16="http://schemas.microsoft.com/office/drawing/2014/main" id="{1BB18CCD-20C3-4BE5-A6BA-9339E8AB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76143" y="6032065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7">
              <a:extLst>
                <a:ext uri="{FF2B5EF4-FFF2-40B4-BE49-F238E27FC236}">
                  <a16:creationId xmlns:a16="http://schemas.microsoft.com/office/drawing/2014/main" id="{BED0B41F-67D3-4AD8-9A8A-DA5DD871A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88139" y="6055729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09">
              <a:extLst>
                <a:ext uri="{FF2B5EF4-FFF2-40B4-BE49-F238E27FC236}">
                  <a16:creationId xmlns:a16="http://schemas.microsoft.com/office/drawing/2014/main" id="{BC7AB75D-8130-4CC6-96B3-BAD26C374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55287" y="605899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A4118456-1C3E-447C-81DD-1F013BF5E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37087" y="607123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2">
              <a:extLst>
                <a:ext uri="{FF2B5EF4-FFF2-40B4-BE49-F238E27FC236}">
                  <a16:creationId xmlns:a16="http://schemas.microsoft.com/office/drawing/2014/main" id="{9C6D6B04-EC5A-4149-A53B-C73E97693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522245" y="634860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34">
              <a:extLst>
                <a:ext uri="{FF2B5EF4-FFF2-40B4-BE49-F238E27FC236}">
                  <a16:creationId xmlns:a16="http://schemas.microsoft.com/office/drawing/2014/main" id="{813095FE-556E-4A61-9BF3-732D49280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284869" y="6310329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21793E62-B549-4243-B8FA-B143D6B4A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793296" y="6312998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1">
              <a:extLst>
                <a:ext uri="{FF2B5EF4-FFF2-40B4-BE49-F238E27FC236}">
                  <a16:creationId xmlns:a16="http://schemas.microsoft.com/office/drawing/2014/main" id="{43ADD9DB-48ED-4A8C-9A75-0E93AB47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610793" y="607003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2">
              <a:extLst>
                <a:ext uri="{FF2B5EF4-FFF2-40B4-BE49-F238E27FC236}">
                  <a16:creationId xmlns:a16="http://schemas.microsoft.com/office/drawing/2014/main" id="{E7C72DF4-E774-4605-971D-0840BD069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32685" y="606930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3">
              <a:extLst>
                <a:ext uri="{FF2B5EF4-FFF2-40B4-BE49-F238E27FC236}">
                  <a16:creationId xmlns:a16="http://schemas.microsoft.com/office/drawing/2014/main" id="{23BFA407-416B-4086-A635-1FB860F0E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86396" y="607828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4">
              <a:extLst>
                <a:ext uri="{FF2B5EF4-FFF2-40B4-BE49-F238E27FC236}">
                  <a16:creationId xmlns:a16="http://schemas.microsoft.com/office/drawing/2014/main" id="{7C8F4B70-75FD-4457-A219-00E8F9862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987068" y="610603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5">
              <a:extLst>
                <a:ext uri="{FF2B5EF4-FFF2-40B4-BE49-F238E27FC236}">
                  <a16:creationId xmlns:a16="http://schemas.microsoft.com/office/drawing/2014/main" id="{8B19E2D0-7290-4EC0-AB6B-7F7AD87BD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19459" y="61084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6">
              <a:extLst>
                <a:ext uri="{FF2B5EF4-FFF2-40B4-BE49-F238E27FC236}">
                  <a16:creationId xmlns:a16="http://schemas.microsoft.com/office/drawing/2014/main" id="{A19B4676-7AC8-4F42-A34D-1A39433EE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71808" y="6115007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7">
              <a:extLst>
                <a:ext uri="{FF2B5EF4-FFF2-40B4-BE49-F238E27FC236}">
                  <a16:creationId xmlns:a16="http://schemas.microsoft.com/office/drawing/2014/main" id="{8B7FE908-80E4-483B-A777-C7B4EC478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534717" y="611745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98">
              <a:extLst>
                <a:ext uri="{FF2B5EF4-FFF2-40B4-BE49-F238E27FC236}">
                  <a16:creationId xmlns:a16="http://schemas.microsoft.com/office/drawing/2014/main" id="{2681A8C9-F444-4E8C-B844-9F7949428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095661" y="6117455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9">
              <a:extLst>
                <a:ext uri="{FF2B5EF4-FFF2-40B4-BE49-F238E27FC236}">
                  <a16:creationId xmlns:a16="http://schemas.microsoft.com/office/drawing/2014/main" id="{D20ADAA4-D2A2-4685-98BF-248A08AE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6" y="6117453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0">
              <a:extLst>
                <a:ext uri="{FF2B5EF4-FFF2-40B4-BE49-F238E27FC236}">
                  <a16:creationId xmlns:a16="http://schemas.microsoft.com/office/drawing/2014/main" id="{341DD6EA-CF88-4A3C-BAEE-501042763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469623" y="6117454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3D241D69-1838-4786-A9A3-E92867ABF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262664" y="612398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A7396BB-7045-4151-AACC-8B8AF1ABD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01721" y="612724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83B1DF51-D55B-4AE2-A489-6922F695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19919" y="613295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4">
              <a:extLst>
                <a:ext uri="{FF2B5EF4-FFF2-40B4-BE49-F238E27FC236}">
                  <a16:creationId xmlns:a16="http://schemas.microsoft.com/office/drawing/2014/main" id="{E41D6AEB-5E2A-4A68-9632-4AE137F1F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04466" y="6132959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3">
              <a:extLst>
                <a:ext uri="{FF2B5EF4-FFF2-40B4-BE49-F238E27FC236}">
                  <a16:creationId xmlns:a16="http://schemas.microsoft.com/office/drawing/2014/main" id="{BA517482-AC50-4901-A826-FBA4B1FC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13586" y="6178656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4">
              <a:extLst>
                <a:ext uri="{FF2B5EF4-FFF2-40B4-BE49-F238E27FC236}">
                  <a16:creationId xmlns:a16="http://schemas.microsoft.com/office/drawing/2014/main" id="{2A95EDEC-E641-4466-9ADD-86C263F3B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50675" y="617865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5">
              <a:extLst>
                <a:ext uri="{FF2B5EF4-FFF2-40B4-BE49-F238E27FC236}">
                  <a16:creationId xmlns:a16="http://schemas.microsoft.com/office/drawing/2014/main" id="{330903BB-74EF-422B-A451-76F6988AC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87821" y="6184369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7">
              <a:extLst>
                <a:ext uri="{FF2B5EF4-FFF2-40B4-BE49-F238E27FC236}">
                  <a16:creationId xmlns:a16="http://schemas.microsoft.com/office/drawing/2014/main" id="{24CE6A5E-8D30-4EA3-BC99-FFDDD534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1700" y="619661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8">
              <a:extLst>
                <a:ext uri="{FF2B5EF4-FFF2-40B4-BE49-F238E27FC236}">
                  <a16:creationId xmlns:a16="http://schemas.microsoft.com/office/drawing/2014/main" id="{9DA5CEEA-CCF3-470C-9F26-89B2E0691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1998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9">
              <a:extLst>
                <a:ext uri="{FF2B5EF4-FFF2-40B4-BE49-F238E27FC236}">
                  <a16:creationId xmlns:a16="http://schemas.microsoft.com/office/drawing/2014/main" id="{99C33A0E-8550-4F20-BDDC-C85558B2E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49502" y="61876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1" name="Freeform 120">
              <a:extLst>
                <a:ext uri="{FF2B5EF4-FFF2-40B4-BE49-F238E27FC236}">
                  <a16:creationId xmlns:a16="http://schemas.microsoft.com/office/drawing/2014/main" id="{08AB78FF-9221-4AC7-B053-CBFD5EC5E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521908" y="636552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1">
              <a:extLst>
                <a:ext uri="{FF2B5EF4-FFF2-40B4-BE49-F238E27FC236}">
                  <a16:creationId xmlns:a16="http://schemas.microsoft.com/office/drawing/2014/main" id="{D78AC1AB-3499-4D82-9A7A-D2991E6CD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29270" y="637205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5">
              <a:extLst>
                <a:ext uri="{FF2B5EF4-FFF2-40B4-BE49-F238E27FC236}">
                  <a16:creationId xmlns:a16="http://schemas.microsoft.com/office/drawing/2014/main" id="{59E3CCFE-3C59-4B4D-A526-1DF92E8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26858" y="6375726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6">
              <a:extLst>
                <a:ext uri="{FF2B5EF4-FFF2-40B4-BE49-F238E27FC236}">
                  <a16:creationId xmlns:a16="http://schemas.microsoft.com/office/drawing/2014/main" id="{53464886-46EA-497B-9720-6F6857F6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73104" y="6395720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7">
              <a:extLst>
                <a:ext uri="{FF2B5EF4-FFF2-40B4-BE49-F238E27FC236}">
                  <a16:creationId xmlns:a16="http://schemas.microsoft.com/office/drawing/2014/main" id="{7A5A5F60-422F-473E-9599-2EFA5B2A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12498" y="6395719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28">
              <a:extLst>
                <a:ext uri="{FF2B5EF4-FFF2-40B4-BE49-F238E27FC236}">
                  <a16:creationId xmlns:a16="http://schemas.microsoft.com/office/drawing/2014/main" id="{F39522BC-A79E-4F47-8082-198FBEA11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591511" y="6398982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29">
              <a:extLst>
                <a:ext uri="{FF2B5EF4-FFF2-40B4-BE49-F238E27FC236}">
                  <a16:creationId xmlns:a16="http://schemas.microsoft.com/office/drawing/2014/main" id="{9D335F47-2A7F-4268-8DD0-80CDB1470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26878" y="6398982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3">
              <a:extLst>
                <a:ext uri="{FF2B5EF4-FFF2-40B4-BE49-F238E27FC236}">
                  <a16:creationId xmlns:a16="http://schemas.microsoft.com/office/drawing/2014/main" id="{783022F1-11AE-45F8-B3C3-E7C3FACF3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7" y="64079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6">
              <a:extLst>
                <a:ext uri="{FF2B5EF4-FFF2-40B4-BE49-F238E27FC236}">
                  <a16:creationId xmlns:a16="http://schemas.microsoft.com/office/drawing/2014/main" id="{C3BE7C45-A2E8-42A0-87FE-EDFBC1D52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41599" y="642019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7">
              <a:extLst>
                <a:ext uri="{FF2B5EF4-FFF2-40B4-BE49-F238E27FC236}">
                  <a16:creationId xmlns:a16="http://schemas.microsoft.com/office/drawing/2014/main" id="{0FBF3533-1FB0-420E-844F-94A37EE1C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079229" y="642346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38">
              <a:extLst>
                <a:ext uri="{FF2B5EF4-FFF2-40B4-BE49-F238E27FC236}">
                  <a16:creationId xmlns:a16="http://schemas.microsoft.com/office/drawing/2014/main" id="{1CCB36DC-B5BF-46A0-A742-E9B5DC245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341533" y="6425913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E454EFCE-AA31-4C57-979D-FF28DF95B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4324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0">
              <a:extLst>
                <a:ext uri="{FF2B5EF4-FFF2-40B4-BE49-F238E27FC236}">
                  <a16:creationId xmlns:a16="http://schemas.microsoft.com/office/drawing/2014/main" id="{34821773-2B56-4CA4-923A-DFCFA76B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42498" y="6435704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2">
              <a:extLst>
                <a:ext uri="{FF2B5EF4-FFF2-40B4-BE49-F238E27FC236}">
                  <a16:creationId xmlns:a16="http://schemas.microsoft.com/office/drawing/2014/main" id="{B2A8D553-3CE0-48ED-ABA4-B1CA42EC4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705749" y="646263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3">
              <a:extLst>
                <a:ext uri="{FF2B5EF4-FFF2-40B4-BE49-F238E27FC236}">
                  <a16:creationId xmlns:a16="http://schemas.microsoft.com/office/drawing/2014/main" id="{AD6A1162-54E5-4A41-8F41-F2BF3A37E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0088" y="641818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13309420-D249-4ED4-AA5D-2975B4877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271930" y="646263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145">
              <a:extLst>
                <a:ext uri="{FF2B5EF4-FFF2-40B4-BE49-F238E27FC236}">
                  <a16:creationId xmlns:a16="http://schemas.microsoft.com/office/drawing/2014/main" id="{A23E00F9-EAE7-4D6B-A0B2-067A1FE4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82289" y="646834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8D5F0F75-672C-4716-AAC5-D39F2B937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617051" y="642632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349E3A15-73B7-4F07-A44E-7B75BF60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3610" y="635005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43">
              <a:extLst>
                <a:ext uri="{FF2B5EF4-FFF2-40B4-BE49-F238E27FC236}">
                  <a16:creationId xmlns:a16="http://schemas.microsoft.com/office/drawing/2014/main" id="{B460F882-3C95-44B1-AB26-6759DD59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2535" y="547923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51">
              <a:extLst>
                <a:ext uri="{FF2B5EF4-FFF2-40B4-BE49-F238E27FC236}">
                  <a16:creationId xmlns:a16="http://schemas.microsoft.com/office/drawing/2014/main" id="{3AEE145B-46F9-445A-9E7E-716173B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8881" y="551269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2">
              <a:extLst>
                <a:ext uri="{FF2B5EF4-FFF2-40B4-BE49-F238E27FC236}">
                  <a16:creationId xmlns:a16="http://schemas.microsoft.com/office/drawing/2014/main" id="{C559D3E2-0DBC-4547-BC00-60A83E47A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8190" y="551840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53">
              <a:extLst>
                <a:ext uri="{FF2B5EF4-FFF2-40B4-BE49-F238E27FC236}">
                  <a16:creationId xmlns:a16="http://schemas.microsoft.com/office/drawing/2014/main" id="{F3E7B8C7-7DC7-468C-91CC-824961A2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739" y="5524118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54">
              <a:extLst>
                <a:ext uri="{FF2B5EF4-FFF2-40B4-BE49-F238E27FC236}">
                  <a16:creationId xmlns:a16="http://schemas.microsoft.com/office/drawing/2014/main" id="{9D2B31BB-A3AC-4292-B4E5-BC5F52749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674" y="5521671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55">
              <a:extLst>
                <a:ext uri="{FF2B5EF4-FFF2-40B4-BE49-F238E27FC236}">
                  <a16:creationId xmlns:a16="http://schemas.microsoft.com/office/drawing/2014/main" id="{32DB1E7E-4833-41CC-AC87-6BAEAFE9C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8671" y="552738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56">
              <a:extLst>
                <a:ext uri="{FF2B5EF4-FFF2-40B4-BE49-F238E27FC236}">
                  <a16:creationId xmlns:a16="http://schemas.microsoft.com/office/drawing/2014/main" id="{1B674A26-49C7-4604-95D1-894A5AD1B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91669" y="552738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7">
              <a:extLst>
                <a:ext uri="{FF2B5EF4-FFF2-40B4-BE49-F238E27FC236}">
                  <a16:creationId xmlns:a16="http://schemas.microsoft.com/office/drawing/2014/main" id="{7D981404-4D96-4A9E-BD2F-2B1C82E9F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75783" y="552411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59">
              <a:extLst>
                <a:ext uri="{FF2B5EF4-FFF2-40B4-BE49-F238E27FC236}">
                  <a16:creationId xmlns:a16="http://schemas.microsoft.com/office/drawing/2014/main" id="{5C545757-0463-4AF1-9BB2-6865E44F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259" y="55279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60">
              <a:extLst>
                <a:ext uri="{FF2B5EF4-FFF2-40B4-BE49-F238E27FC236}">
                  <a16:creationId xmlns:a16="http://schemas.microsoft.com/office/drawing/2014/main" id="{00459AAE-3011-4F89-8A4E-613D2A733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98210" y="556655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61">
              <a:extLst>
                <a:ext uri="{FF2B5EF4-FFF2-40B4-BE49-F238E27FC236}">
                  <a16:creationId xmlns:a16="http://schemas.microsoft.com/office/drawing/2014/main" id="{8C4AD92E-B314-45C4-80D2-85C7334AB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44565" y="558205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8">
              <a:extLst>
                <a:ext uri="{FF2B5EF4-FFF2-40B4-BE49-F238E27FC236}">
                  <a16:creationId xmlns:a16="http://schemas.microsoft.com/office/drawing/2014/main" id="{0EE8973D-C3A8-4492-8BF8-E1BD5214D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4600" y="57697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9">
              <a:extLst>
                <a:ext uri="{FF2B5EF4-FFF2-40B4-BE49-F238E27FC236}">
                  <a16:creationId xmlns:a16="http://schemas.microsoft.com/office/drawing/2014/main" id="{940E1ED8-E032-4984-86EB-711F132CD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74752" y="577219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80">
              <a:extLst>
                <a:ext uri="{FF2B5EF4-FFF2-40B4-BE49-F238E27FC236}">
                  <a16:creationId xmlns:a16="http://schemas.microsoft.com/office/drawing/2014/main" id="{1E148223-D795-405C-B94F-5CD18996E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471" y="57787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1">
              <a:extLst>
                <a:ext uri="{FF2B5EF4-FFF2-40B4-BE49-F238E27FC236}">
                  <a16:creationId xmlns:a16="http://schemas.microsoft.com/office/drawing/2014/main" id="{20A65903-767B-4F42-9D6D-CBEF7B55D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27791" y="577545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2">
              <a:extLst>
                <a:ext uri="{FF2B5EF4-FFF2-40B4-BE49-F238E27FC236}">
                  <a16:creationId xmlns:a16="http://schemas.microsoft.com/office/drawing/2014/main" id="{CFF03BAF-5274-4D27-873A-CA3947FAD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0932" y="578442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3">
              <a:extLst>
                <a:ext uri="{FF2B5EF4-FFF2-40B4-BE49-F238E27FC236}">
                  <a16:creationId xmlns:a16="http://schemas.microsoft.com/office/drawing/2014/main" id="{39912D23-7400-475C-B7BC-051E37895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28881" y="576647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4">
              <a:extLst>
                <a:ext uri="{FF2B5EF4-FFF2-40B4-BE49-F238E27FC236}">
                  <a16:creationId xmlns:a16="http://schemas.microsoft.com/office/drawing/2014/main" id="{53EA24FB-6C37-4094-89BE-BC9F277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4960" y="57901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6">
              <a:extLst>
                <a:ext uri="{FF2B5EF4-FFF2-40B4-BE49-F238E27FC236}">
                  <a16:creationId xmlns:a16="http://schemas.microsoft.com/office/drawing/2014/main" id="{090DA882-3E5F-47E2-A901-ED33177FB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92" y="57679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9">
              <a:extLst>
                <a:ext uri="{FF2B5EF4-FFF2-40B4-BE49-F238E27FC236}">
                  <a16:creationId xmlns:a16="http://schemas.microsoft.com/office/drawing/2014/main" id="{13DAF9D2-C10F-4FA0-8AAA-EF033FD2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2525" y="582115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0">
              <a:extLst>
                <a:ext uri="{FF2B5EF4-FFF2-40B4-BE49-F238E27FC236}">
                  <a16:creationId xmlns:a16="http://schemas.microsoft.com/office/drawing/2014/main" id="{1DCE6699-4F41-4E6C-B4B4-116F5645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29428" y="58513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05">
              <a:extLst>
                <a:ext uri="{FF2B5EF4-FFF2-40B4-BE49-F238E27FC236}">
                  <a16:creationId xmlns:a16="http://schemas.microsoft.com/office/drawing/2014/main" id="{0D5DA8DB-8A13-4D6E-9F40-E24A7F8F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8023" y="602678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6">
              <a:extLst>
                <a:ext uri="{FF2B5EF4-FFF2-40B4-BE49-F238E27FC236}">
                  <a16:creationId xmlns:a16="http://schemas.microsoft.com/office/drawing/2014/main" id="{00E93E64-19B4-465D-85DE-FD45DFAD5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0286" y="603821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7">
              <a:extLst>
                <a:ext uri="{FF2B5EF4-FFF2-40B4-BE49-F238E27FC236}">
                  <a16:creationId xmlns:a16="http://schemas.microsoft.com/office/drawing/2014/main" id="{9E00DA49-033D-45D2-8D7C-0DE5BC6EA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2735" y="605045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08">
              <a:extLst>
                <a:ext uri="{FF2B5EF4-FFF2-40B4-BE49-F238E27FC236}">
                  <a16:creationId xmlns:a16="http://schemas.microsoft.com/office/drawing/2014/main" id="{C9BB8FB7-501F-4EF7-811C-DFC36C697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3512" y="605045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09">
              <a:extLst>
                <a:ext uri="{FF2B5EF4-FFF2-40B4-BE49-F238E27FC236}">
                  <a16:creationId xmlns:a16="http://schemas.microsoft.com/office/drawing/2014/main" id="{70F631DA-C640-4FC1-A59E-F133F83BA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15587" y="605371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10">
              <a:extLst>
                <a:ext uri="{FF2B5EF4-FFF2-40B4-BE49-F238E27FC236}">
                  <a16:creationId xmlns:a16="http://schemas.microsoft.com/office/drawing/2014/main" id="{C0C246D6-738C-4854-BDD0-6669E99D6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714" y="605370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11">
              <a:extLst>
                <a:ext uri="{FF2B5EF4-FFF2-40B4-BE49-F238E27FC236}">
                  <a16:creationId xmlns:a16="http://schemas.microsoft.com/office/drawing/2014/main" id="{2B88D097-4630-4514-BD1C-D1FC57D05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6827" y="60659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12">
              <a:extLst>
                <a:ext uri="{FF2B5EF4-FFF2-40B4-BE49-F238E27FC236}">
                  <a16:creationId xmlns:a16="http://schemas.microsoft.com/office/drawing/2014/main" id="{895172E5-4D7B-4E9E-9DC0-7AC40AFE2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963" y="606595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22">
              <a:extLst>
                <a:ext uri="{FF2B5EF4-FFF2-40B4-BE49-F238E27FC236}">
                  <a16:creationId xmlns:a16="http://schemas.microsoft.com/office/drawing/2014/main" id="{E16BE8D6-8745-46D3-BB8C-7D9F905F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05" y="6298524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23">
              <a:extLst>
                <a:ext uri="{FF2B5EF4-FFF2-40B4-BE49-F238E27FC236}">
                  <a16:creationId xmlns:a16="http://schemas.microsoft.com/office/drawing/2014/main" id="{B21B0D38-9A6B-4C03-9C68-BFCDD0CE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120" y="6277308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30">
              <a:extLst>
                <a:ext uri="{FF2B5EF4-FFF2-40B4-BE49-F238E27FC236}">
                  <a16:creationId xmlns:a16="http://schemas.microsoft.com/office/drawing/2014/main" id="{BD88B61E-A1B6-4C3F-9CDA-F14697C39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6243" y="6277308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2">
              <a:extLst>
                <a:ext uri="{FF2B5EF4-FFF2-40B4-BE49-F238E27FC236}">
                  <a16:creationId xmlns:a16="http://schemas.microsoft.com/office/drawing/2014/main" id="{7F412678-E91D-445B-B569-92A65FE4F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58397" y="630750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4">
              <a:extLst>
                <a:ext uri="{FF2B5EF4-FFF2-40B4-BE49-F238E27FC236}">
                  <a16:creationId xmlns:a16="http://schemas.microsoft.com/office/drawing/2014/main" id="{D5C03A86-E86B-4343-BE21-5E5D4DF2F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16135" y="6305053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5">
              <a:extLst>
                <a:ext uri="{FF2B5EF4-FFF2-40B4-BE49-F238E27FC236}">
                  <a16:creationId xmlns:a16="http://schemas.microsoft.com/office/drawing/2014/main" id="{7E23784D-2CA3-4407-A29D-F04954A4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5185" y="6314931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1">
              <a:extLst>
                <a:ext uri="{FF2B5EF4-FFF2-40B4-BE49-F238E27FC236}">
                  <a16:creationId xmlns:a16="http://schemas.microsoft.com/office/drawing/2014/main" id="{9B6ED33F-264E-4FE0-BB23-5923775E2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1625" y="633198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2">
              <a:extLst>
                <a:ext uri="{FF2B5EF4-FFF2-40B4-BE49-F238E27FC236}">
                  <a16:creationId xmlns:a16="http://schemas.microsoft.com/office/drawing/2014/main" id="{CE917B1B-8131-4DE5-AD2C-71A079AA4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3161" y="5553203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5E8CF6E6-E598-4397-91BA-6C2A426A8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9595" y="5546674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40">
              <a:extLst>
                <a:ext uri="{FF2B5EF4-FFF2-40B4-BE49-F238E27FC236}">
                  <a16:creationId xmlns:a16="http://schemas.microsoft.com/office/drawing/2014/main" id="{4B4D2234-D9B8-4F69-A88F-BAC72429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97773" y="55621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44">
              <a:extLst>
                <a:ext uri="{FF2B5EF4-FFF2-40B4-BE49-F238E27FC236}">
                  <a16:creationId xmlns:a16="http://schemas.microsoft.com/office/drawing/2014/main" id="{FAC6F190-5E32-4356-8ACA-C8D84EBD7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48018" y="557686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6">
              <a:extLst>
                <a:ext uri="{FF2B5EF4-FFF2-40B4-BE49-F238E27FC236}">
                  <a16:creationId xmlns:a16="http://schemas.microsoft.com/office/drawing/2014/main" id="{05549845-8416-4013-9839-D79CB20A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038" y="55564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7">
              <a:extLst>
                <a:ext uri="{FF2B5EF4-FFF2-40B4-BE49-F238E27FC236}">
                  <a16:creationId xmlns:a16="http://schemas.microsoft.com/office/drawing/2014/main" id="{467A23A5-6422-47E9-9190-43A9501C8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41065" y="558666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8">
              <a:extLst>
                <a:ext uri="{FF2B5EF4-FFF2-40B4-BE49-F238E27FC236}">
                  <a16:creationId xmlns:a16="http://schemas.microsoft.com/office/drawing/2014/main" id="{AA5E43AB-DA6B-477B-94EF-BF73ACCE3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5091" y="5598084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2">
              <a:extLst>
                <a:ext uri="{FF2B5EF4-FFF2-40B4-BE49-F238E27FC236}">
                  <a16:creationId xmlns:a16="http://schemas.microsoft.com/office/drawing/2014/main" id="{90CBC3ED-5170-4805-987F-F3964917F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2801" y="580127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63">
              <a:extLst>
                <a:ext uri="{FF2B5EF4-FFF2-40B4-BE49-F238E27FC236}">
                  <a16:creationId xmlns:a16="http://schemas.microsoft.com/office/drawing/2014/main" id="{C14C5E5E-6018-4BB4-8238-A6B217328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40515" y="5780056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64">
              <a:extLst>
                <a:ext uri="{FF2B5EF4-FFF2-40B4-BE49-F238E27FC236}">
                  <a16:creationId xmlns:a16="http://schemas.microsoft.com/office/drawing/2014/main" id="{A1D002AF-6CBB-4688-B6CC-623D057E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787" y="58159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65">
              <a:extLst>
                <a:ext uri="{FF2B5EF4-FFF2-40B4-BE49-F238E27FC236}">
                  <a16:creationId xmlns:a16="http://schemas.microsoft.com/office/drawing/2014/main" id="{A3BCCB11-25A2-4C56-96AC-E8B384E20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55168" y="58339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68">
              <a:extLst>
                <a:ext uri="{FF2B5EF4-FFF2-40B4-BE49-F238E27FC236}">
                  <a16:creationId xmlns:a16="http://schemas.microsoft.com/office/drawing/2014/main" id="{48470416-A7F5-4041-B3E7-BF525DD8B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58192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75">
              <a:extLst>
                <a:ext uri="{FF2B5EF4-FFF2-40B4-BE49-F238E27FC236}">
                  <a16:creationId xmlns:a16="http://schemas.microsoft.com/office/drawing/2014/main" id="{6763146B-0E01-4BC3-A3E6-573690558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67433" y="578005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77">
              <a:extLst>
                <a:ext uri="{FF2B5EF4-FFF2-40B4-BE49-F238E27FC236}">
                  <a16:creationId xmlns:a16="http://schemas.microsoft.com/office/drawing/2014/main" id="{C324338F-04C1-419D-90C1-D83AA1B76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8564" y="586492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91">
              <a:extLst>
                <a:ext uri="{FF2B5EF4-FFF2-40B4-BE49-F238E27FC236}">
                  <a16:creationId xmlns:a16="http://schemas.microsoft.com/office/drawing/2014/main" id="{77835AED-A441-4532-AF89-B3FF7CFD5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5527" y="606475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92">
              <a:extLst>
                <a:ext uri="{FF2B5EF4-FFF2-40B4-BE49-F238E27FC236}">
                  <a16:creationId xmlns:a16="http://schemas.microsoft.com/office/drawing/2014/main" id="{F2B6F66E-9B92-42DA-9FA1-35F0ECE1A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1481" y="6064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93">
              <a:extLst>
                <a:ext uri="{FF2B5EF4-FFF2-40B4-BE49-F238E27FC236}">
                  <a16:creationId xmlns:a16="http://schemas.microsoft.com/office/drawing/2014/main" id="{AB5426E1-AAC8-413F-8343-E690D3576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11063" y="607301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94">
              <a:extLst>
                <a:ext uri="{FF2B5EF4-FFF2-40B4-BE49-F238E27FC236}">
                  <a16:creationId xmlns:a16="http://schemas.microsoft.com/office/drawing/2014/main" id="{6EDE8D39-527D-48EC-A60E-822896A70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9758" y="610075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95">
              <a:extLst>
                <a:ext uri="{FF2B5EF4-FFF2-40B4-BE49-F238E27FC236}">
                  <a16:creationId xmlns:a16="http://schemas.microsoft.com/office/drawing/2014/main" id="{63CA0069-4DAE-4E19-9375-30664E136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7749" y="610320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96">
              <a:extLst>
                <a:ext uri="{FF2B5EF4-FFF2-40B4-BE49-F238E27FC236}">
                  <a16:creationId xmlns:a16="http://schemas.microsoft.com/office/drawing/2014/main" id="{EE4F3DAA-A482-4317-AC07-D9EACF4AB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06156" y="610973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97">
              <a:extLst>
                <a:ext uri="{FF2B5EF4-FFF2-40B4-BE49-F238E27FC236}">
                  <a16:creationId xmlns:a16="http://schemas.microsoft.com/office/drawing/2014/main" id="{C4558B65-3D1B-4341-9469-54BDB407D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99824" y="611217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98">
              <a:extLst>
                <a:ext uri="{FF2B5EF4-FFF2-40B4-BE49-F238E27FC236}">
                  <a16:creationId xmlns:a16="http://schemas.microsoft.com/office/drawing/2014/main" id="{8A11C831-3A34-41C8-BF81-577F36D3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1416" y="611217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99">
              <a:extLst>
                <a:ext uri="{FF2B5EF4-FFF2-40B4-BE49-F238E27FC236}">
                  <a16:creationId xmlns:a16="http://schemas.microsoft.com/office/drawing/2014/main" id="{3BAA8579-0187-4116-9506-0798BD48B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4601" y="6112177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00">
              <a:extLst>
                <a:ext uri="{FF2B5EF4-FFF2-40B4-BE49-F238E27FC236}">
                  <a16:creationId xmlns:a16="http://schemas.microsoft.com/office/drawing/2014/main" id="{B66832E9-B0E5-4132-99E9-2286FE26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26949" y="611217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101">
              <a:extLst>
                <a:ext uri="{FF2B5EF4-FFF2-40B4-BE49-F238E27FC236}">
                  <a16:creationId xmlns:a16="http://schemas.microsoft.com/office/drawing/2014/main" id="{1F5F17DC-C7BC-4D44-BFD1-1D5002D67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24162" y="611870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02">
              <a:extLst>
                <a:ext uri="{FF2B5EF4-FFF2-40B4-BE49-F238E27FC236}">
                  <a16:creationId xmlns:a16="http://schemas.microsoft.com/office/drawing/2014/main" id="{AAD24A6B-1C15-45BF-A44D-C5DCFDF7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01940" y="612197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03">
              <a:extLst>
                <a:ext uri="{FF2B5EF4-FFF2-40B4-BE49-F238E27FC236}">
                  <a16:creationId xmlns:a16="http://schemas.microsoft.com/office/drawing/2014/main" id="{B2B7773D-7624-4799-8DC2-2125C7B58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64247" y="61276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04">
              <a:extLst>
                <a:ext uri="{FF2B5EF4-FFF2-40B4-BE49-F238E27FC236}">
                  <a16:creationId xmlns:a16="http://schemas.microsoft.com/office/drawing/2014/main" id="{43BDB876-DF8F-473C-94AD-3B85C7D0D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3513" y="612768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13">
              <a:extLst>
                <a:ext uri="{FF2B5EF4-FFF2-40B4-BE49-F238E27FC236}">
                  <a16:creationId xmlns:a16="http://schemas.microsoft.com/office/drawing/2014/main" id="{E7BAEA9F-0A15-4A6A-9DE3-17E52616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1734" y="617338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14">
              <a:extLst>
                <a:ext uri="{FF2B5EF4-FFF2-40B4-BE49-F238E27FC236}">
                  <a16:creationId xmlns:a16="http://schemas.microsoft.com/office/drawing/2014/main" id="{F44C7BB7-3BF8-4B57-8300-B074761B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8188" y="61733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15">
              <a:extLst>
                <a:ext uri="{FF2B5EF4-FFF2-40B4-BE49-F238E27FC236}">
                  <a16:creationId xmlns:a16="http://schemas.microsoft.com/office/drawing/2014/main" id="{5C9E2587-EA6E-4862-835F-7E8AC5DFC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31042" y="617909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17">
              <a:extLst>
                <a:ext uri="{FF2B5EF4-FFF2-40B4-BE49-F238E27FC236}">
                  <a16:creationId xmlns:a16="http://schemas.microsoft.com/office/drawing/2014/main" id="{9FDF4C88-B02F-4199-9B67-75901180B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6279" y="619133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18">
              <a:extLst>
                <a:ext uri="{FF2B5EF4-FFF2-40B4-BE49-F238E27FC236}">
                  <a16:creationId xmlns:a16="http://schemas.microsoft.com/office/drawing/2014/main" id="{5640818D-9BF5-4056-A10A-B26AE5494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3" y="619459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19">
              <a:extLst>
                <a:ext uri="{FF2B5EF4-FFF2-40B4-BE49-F238E27FC236}">
                  <a16:creationId xmlns:a16="http://schemas.microsoft.com/office/drawing/2014/main" id="{DCBD257A-A1D2-4931-9090-48B1E21D5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47958" y="618235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20">
              <a:extLst>
                <a:ext uri="{FF2B5EF4-FFF2-40B4-BE49-F238E27FC236}">
                  <a16:creationId xmlns:a16="http://schemas.microsoft.com/office/drawing/2014/main" id="{EF75A49A-C910-4E27-B0E0-AF15C2B3D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81754" y="636025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21">
              <a:extLst>
                <a:ext uri="{FF2B5EF4-FFF2-40B4-BE49-F238E27FC236}">
                  <a16:creationId xmlns:a16="http://schemas.microsoft.com/office/drawing/2014/main" id="{09175BB4-78AB-4F07-9A7C-195C9FF50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1985" y="636677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25">
              <a:extLst>
                <a:ext uri="{FF2B5EF4-FFF2-40B4-BE49-F238E27FC236}">
                  <a16:creationId xmlns:a16="http://schemas.microsoft.com/office/drawing/2014/main" id="{E4647752-F098-4C74-8685-415ADC8BF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0219" y="63704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26">
              <a:extLst>
                <a:ext uri="{FF2B5EF4-FFF2-40B4-BE49-F238E27FC236}">
                  <a16:creationId xmlns:a16="http://schemas.microsoft.com/office/drawing/2014/main" id="{AF23AEF6-4648-479D-9E57-75D4087D0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6390444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27">
              <a:extLst>
                <a:ext uri="{FF2B5EF4-FFF2-40B4-BE49-F238E27FC236}">
                  <a16:creationId xmlns:a16="http://schemas.microsoft.com/office/drawing/2014/main" id="{A85CD8C4-1E33-42C9-BCBB-91B9CDE9E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75213" y="6390443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28">
              <a:extLst>
                <a:ext uri="{FF2B5EF4-FFF2-40B4-BE49-F238E27FC236}">
                  <a16:creationId xmlns:a16="http://schemas.microsoft.com/office/drawing/2014/main" id="{32D2257B-0B7A-4918-A6B3-74552983C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2403" y="6393706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29">
              <a:extLst>
                <a:ext uri="{FF2B5EF4-FFF2-40B4-BE49-F238E27FC236}">
                  <a16:creationId xmlns:a16="http://schemas.microsoft.com/office/drawing/2014/main" id="{B6E8A044-F3AC-48ED-B8A6-D2EDD3F6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50199" y="63937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33">
              <a:extLst>
                <a:ext uri="{FF2B5EF4-FFF2-40B4-BE49-F238E27FC236}">
                  <a16:creationId xmlns:a16="http://schemas.microsoft.com/office/drawing/2014/main" id="{248AF2CF-3B97-49B3-8E08-2820E763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357015" y="64026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36">
              <a:extLst>
                <a:ext uri="{FF2B5EF4-FFF2-40B4-BE49-F238E27FC236}">
                  <a16:creationId xmlns:a16="http://schemas.microsoft.com/office/drawing/2014/main" id="{B5BEC596-B534-44B2-B1B8-78C1FBBA3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5860" y="641492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37">
              <a:extLst>
                <a:ext uri="{FF2B5EF4-FFF2-40B4-BE49-F238E27FC236}">
                  <a16:creationId xmlns:a16="http://schemas.microsoft.com/office/drawing/2014/main" id="{F45F86F4-28DB-49BC-8B6B-B703086F4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18231" y="641818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38">
              <a:extLst>
                <a:ext uri="{FF2B5EF4-FFF2-40B4-BE49-F238E27FC236}">
                  <a16:creationId xmlns:a16="http://schemas.microsoft.com/office/drawing/2014/main" id="{2932A0BD-C987-4A93-91DC-E277DC89C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65674" y="6420637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39">
              <a:extLst>
                <a:ext uri="{FF2B5EF4-FFF2-40B4-BE49-F238E27FC236}">
                  <a16:creationId xmlns:a16="http://schemas.microsoft.com/office/drawing/2014/main" id="{DD6B3E88-4337-44F0-80CD-D96F69C2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2" y="642716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40">
              <a:extLst>
                <a:ext uri="{FF2B5EF4-FFF2-40B4-BE49-F238E27FC236}">
                  <a16:creationId xmlns:a16="http://schemas.microsoft.com/office/drawing/2014/main" id="{2A481A9C-8E49-4886-B0B8-B391B54DE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45213" y="6430428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42">
              <a:extLst>
                <a:ext uri="{FF2B5EF4-FFF2-40B4-BE49-F238E27FC236}">
                  <a16:creationId xmlns:a16="http://schemas.microsoft.com/office/drawing/2014/main" id="{F74D151E-F322-43E1-AAAA-39C16A82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15774" y="6457357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43">
              <a:extLst>
                <a:ext uri="{FF2B5EF4-FFF2-40B4-BE49-F238E27FC236}">
                  <a16:creationId xmlns:a16="http://schemas.microsoft.com/office/drawing/2014/main" id="{BF3063F9-CB9B-4822-865E-5BFC90AF9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42843" y="646062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44">
              <a:extLst>
                <a:ext uri="{FF2B5EF4-FFF2-40B4-BE49-F238E27FC236}">
                  <a16:creationId xmlns:a16="http://schemas.microsoft.com/office/drawing/2014/main" id="{F541B440-1CE7-46DE-8E58-B472C9E62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1352" y="645735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45">
              <a:extLst>
                <a:ext uri="{FF2B5EF4-FFF2-40B4-BE49-F238E27FC236}">
                  <a16:creationId xmlns:a16="http://schemas.microsoft.com/office/drawing/2014/main" id="{25E18B25-35CB-4DFC-B428-063F245D0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1373" y="646307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8">
              <a:extLst>
                <a:ext uri="{FF2B5EF4-FFF2-40B4-BE49-F238E27FC236}">
                  <a16:creationId xmlns:a16="http://schemas.microsoft.com/office/drawing/2014/main" id="{AC3EF75E-9D39-42A1-8744-0314BE64A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76864" y="642104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29">
              <a:extLst>
                <a:ext uri="{FF2B5EF4-FFF2-40B4-BE49-F238E27FC236}">
                  <a16:creationId xmlns:a16="http://schemas.microsoft.com/office/drawing/2014/main" id="{5B830616-AB5F-4414-891C-D7D65A1C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20744" y="578106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33">
              <a:extLst>
                <a:ext uri="{FF2B5EF4-FFF2-40B4-BE49-F238E27FC236}">
                  <a16:creationId xmlns:a16="http://schemas.microsoft.com/office/drawing/2014/main" id="{B84FCDC4-EB04-49F6-83E1-AE030D913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9809" y="5814737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29">
              <a:extLst>
                <a:ext uri="{FF2B5EF4-FFF2-40B4-BE49-F238E27FC236}">
                  <a16:creationId xmlns:a16="http://schemas.microsoft.com/office/drawing/2014/main" id="{297CFE06-B273-4E3A-828B-7F2391E72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0782" y="556917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33">
              <a:extLst>
                <a:ext uri="{FF2B5EF4-FFF2-40B4-BE49-F238E27FC236}">
                  <a16:creationId xmlns:a16="http://schemas.microsoft.com/office/drawing/2014/main" id="{3DB916FA-F738-4FDC-856A-EC97DEA0FA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04120" y="55980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144">
              <a:extLst>
                <a:ext uri="{FF2B5EF4-FFF2-40B4-BE49-F238E27FC236}">
                  <a16:creationId xmlns:a16="http://schemas.microsoft.com/office/drawing/2014/main" id="{84355883-FB7A-47AA-BA56-AF9F91552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7282" y="555320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64" name="Freeform 142">
            <a:extLst>
              <a:ext uri="{FF2B5EF4-FFF2-40B4-BE49-F238E27FC236}">
                <a16:creationId xmlns:a16="http://schemas.microsoft.com/office/drawing/2014/main" id="{869C3428-7E23-4E31-828E-09F276DA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20574" y="67621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677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67262A-6EF1-49ED-B8DE-DDD3E5804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09D46-651E-757C-27B6-2696EF22C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815" y="1633061"/>
            <a:ext cx="3453722" cy="3495286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Lucida Bright"/>
                <a:ea typeface="+mj-lt"/>
                <a:cs typeface="+mj-lt"/>
              </a:rPr>
              <a:t>Planning and Writing My Report</a:t>
            </a:r>
            <a:endParaRPr lang="en-US" dirty="0">
              <a:latin typeface="Lucida Brigh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492946-B39C-4250-B4C8-D82A2504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1035" y="880021"/>
            <a:ext cx="6498031" cy="511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C3A1F-901C-B2CB-4972-EFE7AB8A5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1940" y="1501255"/>
            <a:ext cx="5108852" cy="3907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ea typeface="+mn-lt"/>
                <a:cs typeface="+mn-lt"/>
              </a:rPr>
              <a:t>Translation tools helped me understand sources better because English is not my first language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.One of the most helpful things was the printed guide I received from James. It showed each step clearly, and I followed it point by point. Without this guide, I would have found it much harder to organize my ideas and write the report.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Referencing also took time, but I improved as I practiced.</a:t>
            </a:r>
            <a:endParaRPr lang="en-US" sz="1600" dirty="0"/>
          </a:p>
        </p:txBody>
      </p:sp>
      <p:sp>
        <p:nvSpPr>
          <p:cNvPr id="14" name="Freeform 142">
            <a:extLst>
              <a:ext uri="{FF2B5EF4-FFF2-40B4-BE49-F238E27FC236}">
                <a16:creationId xmlns:a16="http://schemas.microsoft.com/office/drawing/2014/main" id="{B30D69F3-F5DC-4D65-B4AF-733FF6D5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8174" y="66097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C3FF339-0C9A-4139-9C80-B154CB1E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2" y="5479237"/>
            <a:ext cx="12057048" cy="1073975"/>
            <a:chOff x="11192" y="5479237"/>
            <a:chExt cx="12057048" cy="1073975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26951B5F-AC36-48AF-A319-55FE78425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327394" y="635532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5">
              <a:extLst>
                <a:ext uri="{FF2B5EF4-FFF2-40B4-BE49-F238E27FC236}">
                  <a16:creationId xmlns:a16="http://schemas.microsoft.com/office/drawing/2014/main" id="{F49E610F-6598-471F-91DF-D5851F1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11390" y="553265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4DE0CDB-BB1F-4A69-A0A2-9C32D0B6A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84530" y="552939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0">
              <a:extLst>
                <a:ext uri="{FF2B5EF4-FFF2-40B4-BE49-F238E27FC236}">
                  <a16:creationId xmlns:a16="http://schemas.microsoft.com/office/drawing/2014/main" id="{05BE2C0F-8AF8-4EB8-9EE8-0F65327A5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435517" y="552198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2">
              <a:extLst>
                <a:ext uri="{FF2B5EF4-FFF2-40B4-BE49-F238E27FC236}">
                  <a16:creationId xmlns:a16="http://schemas.microsoft.com/office/drawing/2014/main" id="{2A5CD3F7-632C-4582-87F6-584F870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95640" y="578970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3">
              <a:extLst>
                <a:ext uri="{FF2B5EF4-FFF2-40B4-BE49-F238E27FC236}">
                  <a16:creationId xmlns:a16="http://schemas.microsoft.com/office/drawing/2014/main" id="{51D68BBB-9910-4A2E-8881-4760A930C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65033" y="5771753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9">
              <a:extLst>
                <a:ext uri="{FF2B5EF4-FFF2-40B4-BE49-F238E27FC236}">
                  <a16:creationId xmlns:a16="http://schemas.microsoft.com/office/drawing/2014/main" id="{7EC690E3-A4DE-4B8A-A186-0F3B49BC2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07845" y="5826426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5">
              <a:extLst>
                <a:ext uri="{FF2B5EF4-FFF2-40B4-BE49-F238E27FC236}">
                  <a16:creationId xmlns:a16="http://schemas.microsoft.com/office/drawing/2014/main" id="{1BB18CCD-20C3-4BE5-A6BA-9339E8AB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76143" y="6032065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7">
              <a:extLst>
                <a:ext uri="{FF2B5EF4-FFF2-40B4-BE49-F238E27FC236}">
                  <a16:creationId xmlns:a16="http://schemas.microsoft.com/office/drawing/2014/main" id="{BED0B41F-67D3-4AD8-9A8A-DA5DD871A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88139" y="6055729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09">
              <a:extLst>
                <a:ext uri="{FF2B5EF4-FFF2-40B4-BE49-F238E27FC236}">
                  <a16:creationId xmlns:a16="http://schemas.microsoft.com/office/drawing/2014/main" id="{BC7AB75D-8130-4CC6-96B3-BAD26C374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55287" y="605899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A4118456-1C3E-447C-81DD-1F013BF5E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37087" y="607123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2">
              <a:extLst>
                <a:ext uri="{FF2B5EF4-FFF2-40B4-BE49-F238E27FC236}">
                  <a16:creationId xmlns:a16="http://schemas.microsoft.com/office/drawing/2014/main" id="{9C6D6B04-EC5A-4149-A53B-C73E97693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522245" y="634860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34">
              <a:extLst>
                <a:ext uri="{FF2B5EF4-FFF2-40B4-BE49-F238E27FC236}">
                  <a16:creationId xmlns:a16="http://schemas.microsoft.com/office/drawing/2014/main" id="{813095FE-556E-4A61-9BF3-732D49280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284869" y="6310329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21793E62-B549-4243-B8FA-B143D6B4A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793296" y="6312998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1">
              <a:extLst>
                <a:ext uri="{FF2B5EF4-FFF2-40B4-BE49-F238E27FC236}">
                  <a16:creationId xmlns:a16="http://schemas.microsoft.com/office/drawing/2014/main" id="{43ADD9DB-48ED-4A8C-9A75-0E93AB47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610793" y="607003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2">
              <a:extLst>
                <a:ext uri="{FF2B5EF4-FFF2-40B4-BE49-F238E27FC236}">
                  <a16:creationId xmlns:a16="http://schemas.microsoft.com/office/drawing/2014/main" id="{E7C72DF4-E774-4605-971D-0840BD069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32685" y="606930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3">
              <a:extLst>
                <a:ext uri="{FF2B5EF4-FFF2-40B4-BE49-F238E27FC236}">
                  <a16:creationId xmlns:a16="http://schemas.microsoft.com/office/drawing/2014/main" id="{23BFA407-416B-4086-A635-1FB860F0E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86396" y="607828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4">
              <a:extLst>
                <a:ext uri="{FF2B5EF4-FFF2-40B4-BE49-F238E27FC236}">
                  <a16:creationId xmlns:a16="http://schemas.microsoft.com/office/drawing/2014/main" id="{7C8F4B70-75FD-4457-A219-00E8F9862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987068" y="610603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5">
              <a:extLst>
                <a:ext uri="{FF2B5EF4-FFF2-40B4-BE49-F238E27FC236}">
                  <a16:creationId xmlns:a16="http://schemas.microsoft.com/office/drawing/2014/main" id="{8B19E2D0-7290-4EC0-AB6B-7F7AD87BD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19459" y="61084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6">
              <a:extLst>
                <a:ext uri="{FF2B5EF4-FFF2-40B4-BE49-F238E27FC236}">
                  <a16:creationId xmlns:a16="http://schemas.microsoft.com/office/drawing/2014/main" id="{A19B4676-7AC8-4F42-A34D-1A39433EE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71808" y="6115007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7">
              <a:extLst>
                <a:ext uri="{FF2B5EF4-FFF2-40B4-BE49-F238E27FC236}">
                  <a16:creationId xmlns:a16="http://schemas.microsoft.com/office/drawing/2014/main" id="{8B7FE908-80E4-483B-A777-C7B4EC478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534717" y="611745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98">
              <a:extLst>
                <a:ext uri="{FF2B5EF4-FFF2-40B4-BE49-F238E27FC236}">
                  <a16:creationId xmlns:a16="http://schemas.microsoft.com/office/drawing/2014/main" id="{2681A8C9-F444-4E8C-B844-9F7949428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095661" y="6117455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9">
              <a:extLst>
                <a:ext uri="{FF2B5EF4-FFF2-40B4-BE49-F238E27FC236}">
                  <a16:creationId xmlns:a16="http://schemas.microsoft.com/office/drawing/2014/main" id="{D20ADAA4-D2A2-4685-98BF-248A08AE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6" y="6117453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0">
              <a:extLst>
                <a:ext uri="{FF2B5EF4-FFF2-40B4-BE49-F238E27FC236}">
                  <a16:creationId xmlns:a16="http://schemas.microsoft.com/office/drawing/2014/main" id="{341DD6EA-CF88-4A3C-BAEE-501042763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469623" y="6117454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3D241D69-1838-4786-A9A3-E92867ABF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262664" y="612398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A7396BB-7045-4151-AACC-8B8AF1ABD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01721" y="612724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83B1DF51-D55B-4AE2-A489-6922F695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19919" y="613295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4">
              <a:extLst>
                <a:ext uri="{FF2B5EF4-FFF2-40B4-BE49-F238E27FC236}">
                  <a16:creationId xmlns:a16="http://schemas.microsoft.com/office/drawing/2014/main" id="{E41D6AEB-5E2A-4A68-9632-4AE137F1F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04466" y="6132959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3">
              <a:extLst>
                <a:ext uri="{FF2B5EF4-FFF2-40B4-BE49-F238E27FC236}">
                  <a16:creationId xmlns:a16="http://schemas.microsoft.com/office/drawing/2014/main" id="{BA517482-AC50-4901-A826-FBA4B1FC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13586" y="6178656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4">
              <a:extLst>
                <a:ext uri="{FF2B5EF4-FFF2-40B4-BE49-F238E27FC236}">
                  <a16:creationId xmlns:a16="http://schemas.microsoft.com/office/drawing/2014/main" id="{2A95EDEC-E641-4466-9ADD-86C263F3B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50675" y="617865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5">
              <a:extLst>
                <a:ext uri="{FF2B5EF4-FFF2-40B4-BE49-F238E27FC236}">
                  <a16:creationId xmlns:a16="http://schemas.microsoft.com/office/drawing/2014/main" id="{330903BB-74EF-422B-A451-76F6988AC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87821" y="6184369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7">
              <a:extLst>
                <a:ext uri="{FF2B5EF4-FFF2-40B4-BE49-F238E27FC236}">
                  <a16:creationId xmlns:a16="http://schemas.microsoft.com/office/drawing/2014/main" id="{24CE6A5E-8D30-4EA3-BC99-FFDDD534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1700" y="619661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8">
              <a:extLst>
                <a:ext uri="{FF2B5EF4-FFF2-40B4-BE49-F238E27FC236}">
                  <a16:creationId xmlns:a16="http://schemas.microsoft.com/office/drawing/2014/main" id="{9DA5CEEA-CCF3-470C-9F26-89B2E0691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1998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9">
              <a:extLst>
                <a:ext uri="{FF2B5EF4-FFF2-40B4-BE49-F238E27FC236}">
                  <a16:creationId xmlns:a16="http://schemas.microsoft.com/office/drawing/2014/main" id="{99C33A0E-8550-4F20-BDDC-C85558B2E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49502" y="61876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1" name="Freeform 120">
              <a:extLst>
                <a:ext uri="{FF2B5EF4-FFF2-40B4-BE49-F238E27FC236}">
                  <a16:creationId xmlns:a16="http://schemas.microsoft.com/office/drawing/2014/main" id="{08AB78FF-9221-4AC7-B053-CBFD5EC5E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521908" y="636552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1">
              <a:extLst>
                <a:ext uri="{FF2B5EF4-FFF2-40B4-BE49-F238E27FC236}">
                  <a16:creationId xmlns:a16="http://schemas.microsoft.com/office/drawing/2014/main" id="{D78AC1AB-3499-4D82-9A7A-D2991E6CD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29270" y="637205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5">
              <a:extLst>
                <a:ext uri="{FF2B5EF4-FFF2-40B4-BE49-F238E27FC236}">
                  <a16:creationId xmlns:a16="http://schemas.microsoft.com/office/drawing/2014/main" id="{59E3CCFE-3C59-4B4D-A526-1DF92E8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26858" y="6375726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6">
              <a:extLst>
                <a:ext uri="{FF2B5EF4-FFF2-40B4-BE49-F238E27FC236}">
                  <a16:creationId xmlns:a16="http://schemas.microsoft.com/office/drawing/2014/main" id="{53464886-46EA-497B-9720-6F6857F6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73104" y="6395720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7">
              <a:extLst>
                <a:ext uri="{FF2B5EF4-FFF2-40B4-BE49-F238E27FC236}">
                  <a16:creationId xmlns:a16="http://schemas.microsoft.com/office/drawing/2014/main" id="{7A5A5F60-422F-473E-9599-2EFA5B2A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12498" y="6395719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28">
              <a:extLst>
                <a:ext uri="{FF2B5EF4-FFF2-40B4-BE49-F238E27FC236}">
                  <a16:creationId xmlns:a16="http://schemas.microsoft.com/office/drawing/2014/main" id="{F39522BC-A79E-4F47-8082-198FBEA11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591511" y="6398982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29">
              <a:extLst>
                <a:ext uri="{FF2B5EF4-FFF2-40B4-BE49-F238E27FC236}">
                  <a16:creationId xmlns:a16="http://schemas.microsoft.com/office/drawing/2014/main" id="{9D335F47-2A7F-4268-8DD0-80CDB1470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26878" y="6398982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3">
              <a:extLst>
                <a:ext uri="{FF2B5EF4-FFF2-40B4-BE49-F238E27FC236}">
                  <a16:creationId xmlns:a16="http://schemas.microsoft.com/office/drawing/2014/main" id="{783022F1-11AE-45F8-B3C3-E7C3FACF3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7" y="64079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6">
              <a:extLst>
                <a:ext uri="{FF2B5EF4-FFF2-40B4-BE49-F238E27FC236}">
                  <a16:creationId xmlns:a16="http://schemas.microsoft.com/office/drawing/2014/main" id="{C3BE7C45-A2E8-42A0-87FE-EDFBC1D52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41599" y="642019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7">
              <a:extLst>
                <a:ext uri="{FF2B5EF4-FFF2-40B4-BE49-F238E27FC236}">
                  <a16:creationId xmlns:a16="http://schemas.microsoft.com/office/drawing/2014/main" id="{0FBF3533-1FB0-420E-844F-94A37EE1C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079229" y="642346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38">
              <a:extLst>
                <a:ext uri="{FF2B5EF4-FFF2-40B4-BE49-F238E27FC236}">
                  <a16:creationId xmlns:a16="http://schemas.microsoft.com/office/drawing/2014/main" id="{1CCB36DC-B5BF-46A0-A742-E9B5DC245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341533" y="6425913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E454EFCE-AA31-4C57-979D-FF28DF95B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4324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0">
              <a:extLst>
                <a:ext uri="{FF2B5EF4-FFF2-40B4-BE49-F238E27FC236}">
                  <a16:creationId xmlns:a16="http://schemas.microsoft.com/office/drawing/2014/main" id="{34821773-2B56-4CA4-923A-DFCFA76B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42498" y="6435704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2">
              <a:extLst>
                <a:ext uri="{FF2B5EF4-FFF2-40B4-BE49-F238E27FC236}">
                  <a16:creationId xmlns:a16="http://schemas.microsoft.com/office/drawing/2014/main" id="{B2A8D553-3CE0-48ED-ABA4-B1CA42EC4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705749" y="646263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3">
              <a:extLst>
                <a:ext uri="{FF2B5EF4-FFF2-40B4-BE49-F238E27FC236}">
                  <a16:creationId xmlns:a16="http://schemas.microsoft.com/office/drawing/2014/main" id="{AD6A1162-54E5-4A41-8F41-F2BF3A37E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0088" y="641818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13309420-D249-4ED4-AA5D-2975B4877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271930" y="646263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A23E00F9-EAE7-4D6B-A0B2-067A1FE4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82289" y="646834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8D5F0F75-672C-4716-AAC5-D39F2B937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617051" y="642632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349E3A15-73B7-4F07-A44E-7B75BF60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3610" y="635005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43">
              <a:extLst>
                <a:ext uri="{FF2B5EF4-FFF2-40B4-BE49-F238E27FC236}">
                  <a16:creationId xmlns:a16="http://schemas.microsoft.com/office/drawing/2014/main" id="{B460F882-3C95-44B1-AB26-6759DD59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2535" y="547923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51">
              <a:extLst>
                <a:ext uri="{FF2B5EF4-FFF2-40B4-BE49-F238E27FC236}">
                  <a16:creationId xmlns:a16="http://schemas.microsoft.com/office/drawing/2014/main" id="{3AEE145B-46F9-445A-9E7E-716173B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8881" y="551269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2">
              <a:extLst>
                <a:ext uri="{FF2B5EF4-FFF2-40B4-BE49-F238E27FC236}">
                  <a16:creationId xmlns:a16="http://schemas.microsoft.com/office/drawing/2014/main" id="{C559D3E2-0DBC-4547-BC00-60A83E47A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8190" y="551840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53">
              <a:extLst>
                <a:ext uri="{FF2B5EF4-FFF2-40B4-BE49-F238E27FC236}">
                  <a16:creationId xmlns:a16="http://schemas.microsoft.com/office/drawing/2014/main" id="{F3E7B8C7-7DC7-468C-91CC-824961A2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739" y="5524118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54">
              <a:extLst>
                <a:ext uri="{FF2B5EF4-FFF2-40B4-BE49-F238E27FC236}">
                  <a16:creationId xmlns:a16="http://schemas.microsoft.com/office/drawing/2014/main" id="{9D2B31BB-A3AC-4292-B4E5-BC5F52749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674" y="5521671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55">
              <a:extLst>
                <a:ext uri="{FF2B5EF4-FFF2-40B4-BE49-F238E27FC236}">
                  <a16:creationId xmlns:a16="http://schemas.microsoft.com/office/drawing/2014/main" id="{32DB1E7E-4833-41CC-AC87-6BAEAFE9C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8671" y="552738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56">
              <a:extLst>
                <a:ext uri="{FF2B5EF4-FFF2-40B4-BE49-F238E27FC236}">
                  <a16:creationId xmlns:a16="http://schemas.microsoft.com/office/drawing/2014/main" id="{1B674A26-49C7-4604-95D1-894A5AD1B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91669" y="552738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7">
              <a:extLst>
                <a:ext uri="{FF2B5EF4-FFF2-40B4-BE49-F238E27FC236}">
                  <a16:creationId xmlns:a16="http://schemas.microsoft.com/office/drawing/2014/main" id="{7D981404-4D96-4A9E-BD2F-2B1C82E9F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75783" y="552411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59">
              <a:extLst>
                <a:ext uri="{FF2B5EF4-FFF2-40B4-BE49-F238E27FC236}">
                  <a16:creationId xmlns:a16="http://schemas.microsoft.com/office/drawing/2014/main" id="{5C545757-0463-4AF1-9BB2-6865E44F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259" y="55279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60">
              <a:extLst>
                <a:ext uri="{FF2B5EF4-FFF2-40B4-BE49-F238E27FC236}">
                  <a16:creationId xmlns:a16="http://schemas.microsoft.com/office/drawing/2014/main" id="{00459AAE-3011-4F89-8A4E-613D2A733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98210" y="556655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61">
              <a:extLst>
                <a:ext uri="{FF2B5EF4-FFF2-40B4-BE49-F238E27FC236}">
                  <a16:creationId xmlns:a16="http://schemas.microsoft.com/office/drawing/2014/main" id="{8C4AD92E-B314-45C4-80D2-85C7334AB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44565" y="558205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8">
              <a:extLst>
                <a:ext uri="{FF2B5EF4-FFF2-40B4-BE49-F238E27FC236}">
                  <a16:creationId xmlns:a16="http://schemas.microsoft.com/office/drawing/2014/main" id="{0EE8973D-C3A8-4492-8BF8-E1BD5214D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4600" y="57697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9">
              <a:extLst>
                <a:ext uri="{FF2B5EF4-FFF2-40B4-BE49-F238E27FC236}">
                  <a16:creationId xmlns:a16="http://schemas.microsoft.com/office/drawing/2014/main" id="{940E1ED8-E032-4984-86EB-711F132CD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74752" y="577219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80">
              <a:extLst>
                <a:ext uri="{FF2B5EF4-FFF2-40B4-BE49-F238E27FC236}">
                  <a16:creationId xmlns:a16="http://schemas.microsoft.com/office/drawing/2014/main" id="{1E148223-D795-405C-B94F-5CD18996E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471" y="57787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1">
              <a:extLst>
                <a:ext uri="{FF2B5EF4-FFF2-40B4-BE49-F238E27FC236}">
                  <a16:creationId xmlns:a16="http://schemas.microsoft.com/office/drawing/2014/main" id="{20A65903-767B-4F42-9D6D-CBEF7B55D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27791" y="577545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2">
              <a:extLst>
                <a:ext uri="{FF2B5EF4-FFF2-40B4-BE49-F238E27FC236}">
                  <a16:creationId xmlns:a16="http://schemas.microsoft.com/office/drawing/2014/main" id="{CFF03BAF-5274-4D27-873A-CA3947FAD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0932" y="578442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3">
              <a:extLst>
                <a:ext uri="{FF2B5EF4-FFF2-40B4-BE49-F238E27FC236}">
                  <a16:creationId xmlns:a16="http://schemas.microsoft.com/office/drawing/2014/main" id="{39912D23-7400-475C-B7BC-051E37895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28881" y="576647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4">
              <a:extLst>
                <a:ext uri="{FF2B5EF4-FFF2-40B4-BE49-F238E27FC236}">
                  <a16:creationId xmlns:a16="http://schemas.microsoft.com/office/drawing/2014/main" id="{53EA24FB-6C37-4094-89BE-BC9F277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4960" y="57901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6">
              <a:extLst>
                <a:ext uri="{FF2B5EF4-FFF2-40B4-BE49-F238E27FC236}">
                  <a16:creationId xmlns:a16="http://schemas.microsoft.com/office/drawing/2014/main" id="{090DA882-3E5F-47E2-A901-ED33177FB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92" y="57679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9">
              <a:extLst>
                <a:ext uri="{FF2B5EF4-FFF2-40B4-BE49-F238E27FC236}">
                  <a16:creationId xmlns:a16="http://schemas.microsoft.com/office/drawing/2014/main" id="{13DAF9D2-C10F-4FA0-8AAA-EF033FD2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2525" y="582115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0">
              <a:extLst>
                <a:ext uri="{FF2B5EF4-FFF2-40B4-BE49-F238E27FC236}">
                  <a16:creationId xmlns:a16="http://schemas.microsoft.com/office/drawing/2014/main" id="{1DCE6699-4F41-4E6C-B4B4-116F5645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29428" y="58513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05">
              <a:extLst>
                <a:ext uri="{FF2B5EF4-FFF2-40B4-BE49-F238E27FC236}">
                  <a16:creationId xmlns:a16="http://schemas.microsoft.com/office/drawing/2014/main" id="{0D5DA8DB-8A13-4D6E-9F40-E24A7F8F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8023" y="602678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6">
              <a:extLst>
                <a:ext uri="{FF2B5EF4-FFF2-40B4-BE49-F238E27FC236}">
                  <a16:creationId xmlns:a16="http://schemas.microsoft.com/office/drawing/2014/main" id="{00E93E64-19B4-465D-85DE-FD45DFAD5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0286" y="603821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7">
              <a:extLst>
                <a:ext uri="{FF2B5EF4-FFF2-40B4-BE49-F238E27FC236}">
                  <a16:creationId xmlns:a16="http://schemas.microsoft.com/office/drawing/2014/main" id="{9E00DA49-033D-45D2-8D7C-0DE5BC6EA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2735" y="605045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08">
              <a:extLst>
                <a:ext uri="{FF2B5EF4-FFF2-40B4-BE49-F238E27FC236}">
                  <a16:creationId xmlns:a16="http://schemas.microsoft.com/office/drawing/2014/main" id="{C9BB8FB7-501F-4EF7-811C-DFC36C697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3512" y="605045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09">
              <a:extLst>
                <a:ext uri="{FF2B5EF4-FFF2-40B4-BE49-F238E27FC236}">
                  <a16:creationId xmlns:a16="http://schemas.microsoft.com/office/drawing/2014/main" id="{70F631DA-C640-4FC1-A59E-F133F83BA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15587" y="605371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10">
              <a:extLst>
                <a:ext uri="{FF2B5EF4-FFF2-40B4-BE49-F238E27FC236}">
                  <a16:creationId xmlns:a16="http://schemas.microsoft.com/office/drawing/2014/main" id="{C0C246D6-738C-4854-BDD0-6669E99D6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714" y="605370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11">
              <a:extLst>
                <a:ext uri="{FF2B5EF4-FFF2-40B4-BE49-F238E27FC236}">
                  <a16:creationId xmlns:a16="http://schemas.microsoft.com/office/drawing/2014/main" id="{2B88D097-4630-4514-BD1C-D1FC57D05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6827" y="60659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12">
              <a:extLst>
                <a:ext uri="{FF2B5EF4-FFF2-40B4-BE49-F238E27FC236}">
                  <a16:creationId xmlns:a16="http://schemas.microsoft.com/office/drawing/2014/main" id="{895172E5-4D7B-4E9E-9DC0-7AC40AFE2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963" y="606595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22">
              <a:extLst>
                <a:ext uri="{FF2B5EF4-FFF2-40B4-BE49-F238E27FC236}">
                  <a16:creationId xmlns:a16="http://schemas.microsoft.com/office/drawing/2014/main" id="{E16BE8D6-8745-46D3-BB8C-7D9F905F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05" y="6298524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23">
              <a:extLst>
                <a:ext uri="{FF2B5EF4-FFF2-40B4-BE49-F238E27FC236}">
                  <a16:creationId xmlns:a16="http://schemas.microsoft.com/office/drawing/2014/main" id="{B21B0D38-9A6B-4C03-9C68-BFCDD0CE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120" y="6277308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30">
              <a:extLst>
                <a:ext uri="{FF2B5EF4-FFF2-40B4-BE49-F238E27FC236}">
                  <a16:creationId xmlns:a16="http://schemas.microsoft.com/office/drawing/2014/main" id="{BD88B61E-A1B6-4C3F-9CDA-F14697C39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6243" y="6277308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2">
              <a:extLst>
                <a:ext uri="{FF2B5EF4-FFF2-40B4-BE49-F238E27FC236}">
                  <a16:creationId xmlns:a16="http://schemas.microsoft.com/office/drawing/2014/main" id="{7F412678-E91D-445B-B569-92A65FE4F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58397" y="630750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4">
              <a:extLst>
                <a:ext uri="{FF2B5EF4-FFF2-40B4-BE49-F238E27FC236}">
                  <a16:creationId xmlns:a16="http://schemas.microsoft.com/office/drawing/2014/main" id="{D5C03A86-E86B-4343-BE21-5E5D4DF2F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16135" y="6305053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5">
              <a:extLst>
                <a:ext uri="{FF2B5EF4-FFF2-40B4-BE49-F238E27FC236}">
                  <a16:creationId xmlns:a16="http://schemas.microsoft.com/office/drawing/2014/main" id="{7E23784D-2CA3-4407-A29D-F04954A4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5185" y="6314931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1">
              <a:extLst>
                <a:ext uri="{FF2B5EF4-FFF2-40B4-BE49-F238E27FC236}">
                  <a16:creationId xmlns:a16="http://schemas.microsoft.com/office/drawing/2014/main" id="{9B6ED33F-264E-4FE0-BB23-5923775E2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1625" y="633198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2">
              <a:extLst>
                <a:ext uri="{FF2B5EF4-FFF2-40B4-BE49-F238E27FC236}">
                  <a16:creationId xmlns:a16="http://schemas.microsoft.com/office/drawing/2014/main" id="{CE917B1B-8131-4DE5-AD2C-71A079AA4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3161" y="5553203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5E8CF6E6-E598-4397-91BA-6C2A426A8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9595" y="5546674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40">
              <a:extLst>
                <a:ext uri="{FF2B5EF4-FFF2-40B4-BE49-F238E27FC236}">
                  <a16:creationId xmlns:a16="http://schemas.microsoft.com/office/drawing/2014/main" id="{4B4D2234-D9B8-4F69-A88F-BAC72429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97773" y="55621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44">
              <a:extLst>
                <a:ext uri="{FF2B5EF4-FFF2-40B4-BE49-F238E27FC236}">
                  <a16:creationId xmlns:a16="http://schemas.microsoft.com/office/drawing/2014/main" id="{FAC6F190-5E32-4356-8ACA-C8D84EBD7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48018" y="557686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6">
              <a:extLst>
                <a:ext uri="{FF2B5EF4-FFF2-40B4-BE49-F238E27FC236}">
                  <a16:creationId xmlns:a16="http://schemas.microsoft.com/office/drawing/2014/main" id="{05549845-8416-4013-9839-D79CB20A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038" y="55564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7">
              <a:extLst>
                <a:ext uri="{FF2B5EF4-FFF2-40B4-BE49-F238E27FC236}">
                  <a16:creationId xmlns:a16="http://schemas.microsoft.com/office/drawing/2014/main" id="{467A23A5-6422-47E9-9190-43A9501C8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41065" y="558666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8">
              <a:extLst>
                <a:ext uri="{FF2B5EF4-FFF2-40B4-BE49-F238E27FC236}">
                  <a16:creationId xmlns:a16="http://schemas.microsoft.com/office/drawing/2014/main" id="{AA5E43AB-DA6B-477B-94EF-BF73ACCE3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5091" y="5598084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2">
              <a:extLst>
                <a:ext uri="{FF2B5EF4-FFF2-40B4-BE49-F238E27FC236}">
                  <a16:creationId xmlns:a16="http://schemas.microsoft.com/office/drawing/2014/main" id="{90CBC3ED-5170-4805-987F-F3964917F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2801" y="580127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63">
              <a:extLst>
                <a:ext uri="{FF2B5EF4-FFF2-40B4-BE49-F238E27FC236}">
                  <a16:creationId xmlns:a16="http://schemas.microsoft.com/office/drawing/2014/main" id="{C14C5E5E-6018-4BB4-8238-A6B217328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40515" y="5780056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64">
              <a:extLst>
                <a:ext uri="{FF2B5EF4-FFF2-40B4-BE49-F238E27FC236}">
                  <a16:creationId xmlns:a16="http://schemas.microsoft.com/office/drawing/2014/main" id="{A1D002AF-6CBB-4688-B6CC-623D057E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787" y="58159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65">
              <a:extLst>
                <a:ext uri="{FF2B5EF4-FFF2-40B4-BE49-F238E27FC236}">
                  <a16:creationId xmlns:a16="http://schemas.microsoft.com/office/drawing/2014/main" id="{A3BCCB11-25A2-4C56-96AC-E8B384E20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55168" y="58339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68">
              <a:extLst>
                <a:ext uri="{FF2B5EF4-FFF2-40B4-BE49-F238E27FC236}">
                  <a16:creationId xmlns:a16="http://schemas.microsoft.com/office/drawing/2014/main" id="{48470416-A7F5-4041-B3E7-BF525DD8B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58192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75">
              <a:extLst>
                <a:ext uri="{FF2B5EF4-FFF2-40B4-BE49-F238E27FC236}">
                  <a16:creationId xmlns:a16="http://schemas.microsoft.com/office/drawing/2014/main" id="{6763146B-0E01-4BC3-A3E6-573690558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67433" y="578005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77">
              <a:extLst>
                <a:ext uri="{FF2B5EF4-FFF2-40B4-BE49-F238E27FC236}">
                  <a16:creationId xmlns:a16="http://schemas.microsoft.com/office/drawing/2014/main" id="{C324338F-04C1-419D-90C1-D83AA1B76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8564" y="586492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91">
              <a:extLst>
                <a:ext uri="{FF2B5EF4-FFF2-40B4-BE49-F238E27FC236}">
                  <a16:creationId xmlns:a16="http://schemas.microsoft.com/office/drawing/2014/main" id="{77835AED-A441-4532-AF89-B3FF7CFD5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5527" y="606475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92">
              <a:extLst>
                <a:ext uri="{FF2B5EF4-FFF2-40B4-BE49-F238E27FC236}">
                  <a16:creationId xmlns:a16="http://schemas.microsoft.com/office/drawing/2014/main" id="{F2B6F66E-9B92-42DA-9FA1-35F0ECE1A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1481" y="6064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93">
              <a:extLst>
                <a:ext uri="{FF2B5EF4-FFF2-40B4-BE49-F238E27FC236}">
                  <a16:creationId xmlns:a16="http://schemas.microsoft.com/office/drawing/2014/main" id="{AB5426E1-AAC8-413F-8343-E690D3576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11063" y="607301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94">
              <a:extLst>
                <a:ext uri="{FF2B5EF4-FFF2-40B4-BE49-F238E27FC236}">
                  <a16:creationId xmlns:a16="http://schemas.microsoft.com/office/drawing/2014/main" id="{6EDE8D39-527D-48EC-A60E-822896A70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9758" y="610075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95">
              <a:extLst>
                <a:ext uri="{FF2B5EF4-FFF2-40B4-BE49-F238E27FC236}">
                  <a16:creationId xmlns:a16="http://schemas.microsoft.com/office/drawing/2014/main" id="{63CA0069-4DAE-4E19-9375-30664E136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7749" y="610320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96">
              <a:extLst>
                <a:ext uri="{FF2B5EF4-FFF2-40B4-BE49-F238E27FC236}">
                  <a16:creationId xmlns:a16="http://schemas.microsoft.com/office/drawing/2014/main" id="{EE4F3DAA-A482-4317-AC07-D9EACF4AB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06156" y="610973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97">
              <a:extLst>
                <a:ext uri="{FF2B5EF4-FFF2-40B4-BE49-F238E27FC236}">
                  <a16:creationId xmlns:a16="http://schemas.microsoft.com/office/drawing/2014/main" id="{C4558B65-3D1B-4341-9469-54BDB407D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99824" y="611217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98">
              <a:extLst>
                <a:ext uri="{FF2B5EF4-FFF2-40B4-BE49-F238E27FC236}">
                  <a16:creationId xmlns:a16="http://schemas.microsoft.com/office/drawing/2014/main" id="{8A11C831-3A34-41C8-BF81-577F36D3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1416" y="611217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99">
              <a:extLst>
                <a:ext uri="{FF2B5EF4-FFF2-40B4-BE49-F238E27FC236}">
                  <a16:creationId xmlns:a16="http://schemas.microsoft.com/office/drawing/2014/main" id="{3BAA8579-0187-4116-9506-0798BD48B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4601" y="6112177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00">
              <a:extLst>
                <a:ext uri="{FF2B5EF4-FFF2-40B4-BE49-F238E27FC236}">
                  <a16:creationId xmlns:a16="http://schemas.microsoft.com/office/drawing/2014/main" id="{B66832E9-B0E5-4132-99E9-2286FE26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26949" y="611217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01">
              <a:extLst>
                <a:ext uri="{FF2B5EF4-FFF2-40B4-BE49-F238E27FC236}">
                  <a16:creationId xmlns:a16="http://schemas.microsoft.com/office/drawing/2014/main" id="{1F5F17DC-C7BC-4D44-BFD1-1D5002D67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24162" y="611870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02">
              <a:extLst>
                <a:ext uri="{FF2B5EF4-FFF2-40B4-BE49-F238E27FC236}">
                  <a16:creationId xmlns:a16="http://schemas.microsoft.com/office/drawing/2014/main" id="{AAD24A6B-1C15-45BF-A44D-C5DCFDF7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01940" y="612197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03">
              <a:extLst>
                <a:ext uri="{FF2B5EF4-FFF2-40B4-BE49-F238E27FC236}">
                  <a16:creationId xmlns:a16="http://schemas.microsoft.com/office/drawing/2014/main" id="{B2B7773D-7624-4799-8DC2-2125C7B58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64247" y="61276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04">
              <a:extLst>
                <a:ext uri="{FF2B5EF4-FFF2-40B4-BE49-F238E27FC236}">
                  <a16:creationId xmlns:a16="http://schemas.microsoft.com/office/drawing/2014/main" id="{43BDB876-DF8F-473C-94AD-3B85C7D0D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3513" y="612768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13">
              <a:extLst>
                <a:ext uri="{FF2B5EF4-FFF2-40B4-BE49-F238E27FC236}">
                  <a16:creationId xmlns:a16="http://schemas.microsoft.com/office/drawing/2014/main" id="{E7BAEA9F-0A15-4A6A-9DE3-17E52616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1734" y="617338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14">
              <a:extLst>
                <a:ext uri="{FF2B5EF4-FFF2-40B4-BE49-F238E27FC236}">
                  <a16:creationId xmlns:a16="http://schemas.microsoft.com/office/drawing/2014/main" id="{F44C7BB7-3BF8-4B57-8300-B074761B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8188" y="61733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15">
              <a:extLst>
                <a:ext uri="{FF2B5EF4-FFF2-40B4-BE49-F238E27FC236}">
                  <a16:creationId xmlns:a16="http://schemas.microsoft.com/office/drawing/2014/main" id="{5C9E2587-EA6E-4862-835F-7E8AC5DFC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31042" y="617909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17">
              <a:extLst>
                <a:ext uri="{FF2B5EF4-FFF2-40B4-BE49-F238E27FC236}">
                  <a16:creationId xmlns:a16="http://schemas.microsoft.com/office/drawing/2014/main" id="{9FDF4C88-B02F-4199-9B67-75901180B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6279" y="619133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18">
              <a:extLst>
                <a:ext uri="{FF2B5EF4-FFF2-40B4-BE49-F238E27FC236}">
                  <a16:creationId xmlns:a16="http://schemas.microsoft.com/office/drawing/2014/main" id="{5640818D-9BF5-4056-A10A-B26AE5494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3" y="619459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19">
              <a:extLst>
                <a:ext uri="{FF2B5EF4-FFF2-40B4-BE49-F238E27FC236}">
                  <a16:creationId xmlns:a16="http://schemas.microsoft.com/office/drawing/2014/main" id="{DCBD257A-A1D2-4931-9090-48B1E21D5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47958" y="618235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20">
              <a:extLst>
                <a:ext uri="{FF2B5EF4-FFF2-40B4-BE49-F238E27FC236}">
                  <a16:creationId xmlns:a16="http://schemas.microsoft.com/office/drawing/2014/main" id="{EF75A49A-C910-4E27-B0E0-AF15C2B3D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81754" y="636025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21">
              <a:extLst>
                <a:ext uri="{FF2B5EF4-FFF2-40B4-BE49-F238E27FC236}">
                  <a16:creationId xmlns:a16="http://schemas.microsoft.com/office/drawing/2014/main" id="{09175BB4-78AB-4F07-9A7C-195C9FF50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1985" y="636677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25">
              <a:extLst>
                <a:ext uri="{FF2B5EF4-FFF2-40B4-BE49-F238E27FC236}">
                  <a16:creationId xmlns:a16="http://schemas.microsoft.com/office/drawing/2014/main" id="{E4647752-F098-4C74-8685-415ADC8BF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0219" y="63704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26">
              <a:extLst>
                <a:ext uri="{FF2B5EF4-FFF2-40B4-BE49-F238E27FC236}">
                  <a16:creationId xmlns:a16="http://schemas.microsoft.com/office/drawing/2014/main" id="{AF23AEF6-4648-479D-9E57-75D4087D0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6390444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27">
              <a:extLst>
                <a:ext uri="{FF2B5EF4-FFF2-40B4-BE49-F238E27FC236}">
                  <a16:creationId xmlns:a16="http://schemas.microsoft.com/office/drawing/2014/main" id="{A85CD8C4-1E33-42C9-BCBB-91B9CDE9E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75213" y="6390443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28">
              <a:extLst>
                <a:ext uri="{FF2B5EF4-FFF2-40B4-BE49-F238E27FC236}">
                  <a16:creationId xmlns:a16="http://schemas.microsoft.com/office/drawing/2014/main" id="{32D2257B-0B7A-4918-A6B3-74552983C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2403" y="6393706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29">
              <a:extLst>
                <a:ext uri="{FF2B5EF4-FFF2-40B4-BE49-F238E27FC236}">
                  <a16:creationId xmlns:a16="http://schemas.microsoft.com/office/drawing/2014/main" id="{B6E8A044-F3AC-48ED-B8A6-D2EDD3F6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50199" y="63937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33">
              <a:extLst>
                <a:ext uri="{FF2B5EF4-FFF2-40B4-BE49-F238E27FC236}">
                  <a16:creationId xmlns:a16="http://schemas.microsoft.com/office/drawing/2014/main" id="{248AF2CF-3B97-49B3-8E08-2820E763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357015" y="64026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36">
              <a:extLst>
                <a:ext uri="{FF2B5EF4-FFF2-40B4-BE49-F238E27FC236}">
                  <a16:creationId xmlns:a16="http://schemas.microsoft.com/office/drawing/2014/main" id="{B5BEC596-B534-44B2-B1B8-78C1FBBA3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5860" y="641492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37">
              <a:extLst>
                <a:ext uri="{FF2B5EF4-FFF2-40B4-BE49-F238E27FC236}">
                  <a16:creationId xmlns:a16="http://schemas.microsoft.com/office/drawing/2014/main" id="{F45F86F4-28DB-49BC-8B6B-B703086F4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18231" y="641818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38">
              <a:extLst>
                <a:ext uri="{FF2B5EF4-FFF2-40B4-BE49-F238E27FC236}">
                  <a16:creationId xmlns:a16="http://schemas.microsoft.com/office/drawing/2014/main" id="{2932A0BD-C987-4A93-91DC-E277DC89C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65674" y="6420637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39">
              <a:extLst>
                <a:ext uri="{FF2B5EF4-FFF2-40B4-BE49-F238E27FC236}">
                  <a16:creationId xmlns:a16="http://schemas.microsoft.com/office/drawing/2014/main" id="{DD6B3E88-4337-44F0-80CD-D96F69C2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2" y="642716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40">
              <a:extLst>
                <a:ext uri="{FF2B5EF4-FFF2-40B4-BE49-F238E27FC236}">
                  <a16:creationId xmlns:a16="http://schemas.microsoft.com/office/drawing/2014/main" id="{2A481A9C-8E49-4886-B0B8-B391B54DE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45213" y="6430428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42">
              <a:extLst>
                <a:ext uri="{FF2B5EF4-FFF2-40B4-BE49-F238E27FC236}">
                  <a16:creationId xmlns:a16="http://schemas.microsoft.com/office/drawing/2014/main" id="{F74D151E-F322-43E1-AAAA-39C16A82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15774" y="6457357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43">
              <a:extLst>
                <a:ext uri="{FF2B5EF4-FFF2-40B4-BE49-F238E27FC236}">
                  <a16:creationId xmlns:a16="http://schemas.microsoft.com/office/drawing/2014/main" id="{BF3063F9-CB9B-4822-865E-5BFC90AF9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42843" y="646062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44">
              <a:extLst>
                <a:ext uri="{FF2B5EF4-FFF2-40B4-BE49-F238E27FC236}">
                  <a16:creationId xmlns:a16="http://schemas.microsoft.com/office/drawing/2014/main" id="{F541B440-1CE7-46DE-8E58-B472C9E62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1352" y="645735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45">
              <a:extLst>
                <a:ext uri="{FF2B5EF4-FFF2-40B4-BE49-F238E27FC236}">
                  <a16:creationId xmlns:a16="http://schemas.microsoft.com/office/drawing/2014/main" id="{25E18B25-35CB-4DFC-B428-063F245D0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1373" y="646307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8">
              <a:extLst>
                <a:ext uri="{FF2B5EF4-FFF2-40B4-BE49-F238E27FC236}">
                  <a16:creationId xmlns:a16="http://schemas.microsoft.com/office/drawing/2014/main" id="{AC3EF75E-9D39-42A1-8744-0314BE64A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76864" y="642104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29">
              <a:extLst>
                <a:ext uri="{FF2B5EF4-FFF2-40B4-BE49-F238E27FC236}">
                  <a16:creationId xmlns:a16="http://schemas.microsoft.com/office/drawing/2014/main" id="{5B830616-AB5F-4414-891C-D7D65A1C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20744" y="578106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33">
              <a:extLst>
                <a:ext uri="{FF2B5EF4-FFF2-40B4-BE49-F238E27FC236}">
                  <a16:creationId xmlns:a16="http://schemas.microsoft.com/office/drawing/2014/main" id="{B84FCDC4-EB04-49F6-83E1-AE030D913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9809" y="5814737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29">
              <a:extLst>
                <a:ext uri="{FF2B5EF4-FFF2-40B4-BE49-F238E27FC236}">
                  <a16:creationId xmlns:a16="http://schemas.microsoft.com/office/drawing/2014/main" id="{297CFE06-B273-4E3A-828B-7F2391E72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0782" y="556917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33">
              <a:extLst>
                <a:ext uri="{FF2B5EF4-FFF2-40B4-BE49-F238E27FC236}">
                  <a16:creationId xmlns:a16="http://schemas.microsoft.com/office/drawing/2014/main" id="{3DB916FA-F738-4FDC-856A-EC97DEA0FA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04120" y="55980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144">
              <a:extLst>
                <a:ext uri="{FF2B5EF4-FFF2-40B4-BE49-F238E27FC236}">
                  <a16:creationId xmlns:a16="http://schemas.microsoft.com/office/drawing/2014/main" id="{84355883-FB7A-47AA-BA56-AF9F91552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7282" y="555320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64" name="Freeform 142">
            <a:extLst>
              <a:ext uri="{FF2B5EF4-FFF2-40B4-BE49-F238E27FC236}">
                <a16:creationId xmlns:a16="http://schemas.microsoft.com/office/drawing/2014/main" id="{869C3428-7E23-4E31-828E-09F276DA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20574" y="67621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940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67262A-6EF1-49ED-B8DE-DDD3E5804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5D535-CDFB-1AB6-0167-CFB47E375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815" y="1633061"/>
            <a:ext cx="3453722" cy="3495286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Lucida Bright"/>
                <a:ea typeface="+mj-lt"/>
                <a:cs typeface="+mj-lt"/>
              </a:rPr>
              <a:t>Challenges and Successes</a:t>
            </a:r>
            <a:endParaRPr lang="en-US" sz="2800" dirty="0">
              <a:latin typeface="Lucida Brigh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492946-B39C-4250-B4C8-D82A2504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1035" y="880021"/>
            <a:ext cx="6498031" cy="511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873DB-2B41-C314-BB54-525D579D6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1940" y="1501255"/>
            <a:ext cx="5108852" cy="3907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ea typeface="+mn-lt"/>
                <a:cs typeface="+mn-lt"/>
              </a:rPr>
              <a:t>The biggest challenge was writing about complex topics in English and organizing my ideas clearly.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Another challenge was finding trustworthy information among many online sources.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I overcame these by taking notes, re-reading sources, and using translation tools.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I am most proud of how I connected my own experiences with the research.</a:t>
            </a:r>
            <a:endParaRPr lang="en-US" sz="1600" dirty="0"/>
          </a:p>
        </p:txBody>
      </p:sp>
      <p:sp>
        <p:nvSpPr>
          <p:cNvPr id="14" name="Freeform 142">
            <a:extLst>
              <a:ext uri="{FF2B5EF4-FFF2-40B4-BE49-F238E27FC236}">
                <a16:creationId xmlns:a16="http://schemas.microsoft.com/office/drawing/2014/main" id="{B30D69F3-F5DC-4D65-B4AF-733FF6D5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8174" y="66097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C3FF339-0C9A-4139-9C80-B154CB1E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2" y="5479237"/>
            <a:ext cx="12057048" cy="1073975"/>
            <a:chOff x="11192" y="5479237"/>
            <a:chExt cx="12057048" cy="1073975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26951B5F-AC36-48AF-A319-55FE78425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327394" y="635532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5">
              <a:extLst>
                <a:ext uri="{FF2B5EF4-FFF2-40B4-BE49-F238E27FC236}">
                  <a16:creationId xmlns:a16="http://schemas.microsoft.com/office/drawing/2014/main" id="{F49E610F-6598-471F-91DF-D5851F1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11390" y="553265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4DE0CDB-BB1F-4A69-A0A2-9C32D0B6A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84530" y="552939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0">
              <a:extLst>
                <a:ext uri="{FF2B5EF4-FFF2-40B4-BE49-F238E27FC236}">
                  <a16:creationId xmlns:a16="http://schemas.microsoft.com/office/drawing/2014/main" id="{05BE2C0F-8AF8-4EB8-9EE8-0F65327A5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435517" y="552198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2">
              <a:extLst>
                <a:ext uri="{FF2B5EF4-FFF2-40B4-BE49-F238E27FC236}">
                  <a16:creationId xmlns:a16="http://schemas.microsoft.com/office/drawing/2014/main" id="{2A5CD3F7-632C-4582-87F6-584F870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95640" y="578970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3">
              <a:extLst>
                <a:ext uri="{FF2B5EF4-FFF2-40B4-BE49-F238E27FC236}">
                  <a16:creationId xmlns:a16="http://schemas.microsoft.com/office/drawing/2014/main" id="{51D68BBB-9910-4A2E-8881-4760A930C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65033" y="5771753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9">
              <a:extLst>
                <a:ext uri="{FF2B5EF4-FFF2-40B4-BE49-F238E27FC236}">
                  <a16:creationId xmlns:a16="http://schemas.microsoft.com/office/drawing/2014/main" id="{7EC690E3-A4DE-4B8A-A186-0F3B49BC2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07845" y="5826426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5">
              <a:extLst>
                <a:ext uri="{FF2B5EF4-FFF2-40B4-BE49-F238E27FC236}">
                  <a16:creationId xmlns:a16="http://schemas.microsoft.com/office/drawing/2014/main" id="{1BB18CCD-20C3-4BE5-A6BA-9339E8AB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76143" y="6032065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7">
              <a:extLst>
                <a:ext uri="{FF2B5EF4-FFF2-40B4-BE49-F238E27FC236}">
                  <a16:creationId xmlns:a16="http://schemas.microsoft.com/office/drawing/2014/main" id="{BED0B41F-67D3-4AD8-9A8A-DA5DD871A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88139" y="6055729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09">
              <a:extLst>
                <a:ext uri="{FF2B5EF4-FFF2-40B4-BE49-F238E27FC236}">
                  <a16:creationId xmlns:a16="http://schemas.microsoft.com/office/drawing/2014/main" id="{BC7AB75D-8130-4CC6-96B3-BAD26C374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55287" y="605899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A4118456-1C3E-447C-81DD-1F013BF5E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37087" y="607123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2">
              <a:extLst>
                <a:ext uri="{FF2B5EF4-FFF2-40B4-BE49-F238E27FC236}">
                  <a16:creationId xmlns:a16="http://schemas.microsoft.com/office/drawing/2014/main" id="{9C6D6B04-EC5A-4149-A53B-C73E97693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522245" y="634860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34">
              <a:extLst>
                <a:ext uri="{FF2B5EF4-FFF2-40B4-BE49-F238E27FC236}">
                  <a16:creationId xmlns:a16="http://schemas.microsoft.com/office/drawing/2014/main" id="{813095FE-556E-4A61-9BF3-732D49280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284869" y="6310329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21793E62-B549-4243-B8FA-B143D6B4A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793296" y="6312998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1">
              <a:extLst>
                <a:ext uri="{FF2B5EF4-FFF2-40B4-BE49-F238E27FC236}">
                  <a16:creationId xmlns:a16="http://schemas.microsoft.com/office/drawing/2014/main" id="{43ADD9DB-48ED-4A8C-9A75-0E93AB47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610793" y="607003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2">
              <a:extLst>
                <a:ext uri="{FF2B5EF4-FFF2-40B4-BE49-F238E27FC236}">
                  <a16:creationId xmlns:a16="http://schemas.microsoft.com/office/drawing/2014/main" id="{E7C72DF4-E774-4605-971D-0840BD069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32685" y="606930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3">
              <a:extLst>
                <a:ext uri="{FF2B5EF4-FFF2-40B4-BE49-F238E27FC236}">
                  <a16:creationId xmlns:a16="http://schemas.microsoft.com/office/drawing/2014/main" id="{23BFA407-416B-4086-A635-1FB860F0E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86396" y="607828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4">
              <a:extLst>
                <a:ext uri="{FF2B5EF4-FFF2-40B4-BE49-F238E27FC236}">
                  <a16:creationId xmlns:a16="http://schemas.microsoft.com/office/drawing/2014/main" id="{7C8F4B70-75FD-4457-A219-00E8F9862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987068" y="610603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5">
              <a:extLst>
                <a:ext uri="{FF2B5EF4-FFF2-40B4-BE49-F238E27FC236}">
                  <a16:creationId xmlns:a16="http://schemas.microsoft.com/office/drawing/2014/main" id="{8B19E2D0-7290-4EC0-AB6B-7F7AD87BD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19459" y="61084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6">
              <a:extLst>
                <a:ext uri="{FF2B5EF4-FFF2-40B4-BE49-F238E27FC236}">
                  <a16:creationId xmlns:a16="http://schemas.microsoft.com/office/drawing/2014/main" id="{A19B4676-7AC8-4F42-A34D-1A39433EE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71808" y="6115007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7">
              <a:extLst>
                <a:ext uri="{FF2B5EF4-FFF2-40B4-BE49-F238E27FC236}">
                  <a16:creationId xmlns:a16="http://schemas.microsoft.com/office/drawing/2014/main" id="{8B7FE908-80E4-483B-A777-C7B4EC478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534717" y="611745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98">
              <a:extLst>
                <a:ext uri="{FF2B5EF4-FFF2-40B4-BE49-F238E27FC236}">
                  <a16:creationId xmlns:a16="http://schemas.microsoft.com/office/drawing/2014/main" id="{2681A8C9-F444-4E8C-B844-9F7949428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095661" y="6117455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9">
              <a:extLst>
                <a:ext uri="{FF2B5EF4-FFF2-40B4-BE49-F238E27FC236}">
                  <a16:creationId xmlns:a16="http://schemas.microsoft.com/office/drawing/2014/main" id="{D20ADAA4-D2A2-4685-98BF-248A08AE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6" y="6117453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0">
              <a:extLst>
                <a:ext uri="{FF2B5EF4-FFF2-40B4-BE49-F238E27FC236}">
                  <a16:creationId xmlns:a16="http://schemas.microsoft.com/office/drawing/2014/main" id="{341DD6EA-CF88-4A3C-BAEE-501042763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469623" y="6117454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3D241D69-1838-4786-A9A3-E92867ABF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262664" y="612398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A7396BB-7045-4151-AACC-8B8AF1ABD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01721" y="612724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83B1DF51-D55B-4AE2-A489-6922F695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19919" y="613295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4">
              <a:extLst>
                <a:ext uri="{FF2B5EF4-FFF2-40B4-BE49-F238E27FC236}">
                  <a16:creationId xmlns:a16="http://schemas.microsoft.com/office/drawing/2014/main" id="{E41D6AEB-5E2A-4A68-9632-4AE137F1F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04466" y="6132959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3">
              <a:extLst>
                <a:ext uri="{FF2B5EF4-FFF2-40B4-BE49-F238E27FC236}">
                  <a16:creationId xmlns:a16="http://schemas.microsoft.com/office/drawing/2014/main" id="{BA517482-AC50-4901-A826-FBA4B1FC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13586" y="6178656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4">
              <a:extLst>
                <a:ext uri="{FF2B5EF4-FFF2-40B4-BE49-F238E27FC236}">
                  <a16:creationId xmlns:a16="http://schemas.microsoft.com/office/drawing/2014/main" id="{2A95EDEC-E641-4466-9ADD-86C263F3B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50675" y="617865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5">
              <a:extLst>
                <a:ext uri="{FF2B5EF4-FFF2-40B4-BE49-F238E27FC236}">
                  <a16:creationId xmlns:a16="http://schemas.microsoft.com/office/drawing/2014/main" id="{330903BB-74EF-422B-A451-76F6988AC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87821" y="6184369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7">
              <a:extLst>
                <a:ext uri="{FF2B5EF4-FFF2-40B4-BE49-F238E27FC236}">
                  <a16:creationId xmlns:a16="http://schemas.microsoft.com/office/drawing/2014/main" id="{24CE6A5E-8D30-4EA3-BC99-FFDDD534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1700" y="619661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8">
              <a:extLst>
                <a:ext uri="{FF2B5EF4-FFF2-40B4-BE49-F238E27FC236}">
                  <a16:creationId xmlns:a16="http://schemas.microsoft.com/office/drawing/2014/main" id="{9DA5CEEA-CCF3-470C-9F26-89B2E0691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1998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9">
              <a:extLst>
                <a:ext uri="{FF2B5EF4-FFF2-40B4-BE49-F238E27FC236}">
                  <a16:creationId xmlns:a16="http://schemas.microsoft.com/office/drawing/2014/main" id="{99C33A0E-8550-4F20-BDDC-C85558B2E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49502" y="61876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1" name="Freeform 120">
              <a:extLst>
                <a:ext uri="{FF2B5EF4-FFF2-40B4-BE49-F238E27FC236}">
                  <a16:creationId xmlns:a16="http://schemas.microsoft.com/office/drawing/2014/main" id="{08AB78FF-9221-4AC7-B053-CBFD5EC5E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521908" y="636552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1">
              <a:extLst>
                <a:ext uri="{FF2B5EF4-FFF2-40B4-BE49-F238E27FC236}">
                  <a16:creationId xmlns:a16="http://schemas.microsoft.com/office/drawing/2014/main" id="{D78AC1AB-3499-4D82-9A7A-D2991E6CD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29270" y="637205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5">
              <a:extLst>
                <a:ext uri="{FF2B5EF4-FFF2-40B4-BE49-F238E27FC236}">
                  <a16:creationId xmlns:a16="http://schemas.microsoft.com/office/drawing/2014/main" id="{59E3CCFE-3C59-4B4D-A526-1DF92E8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26858" y="6375726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6">
              <a:extLst>
                <a:ext uri="{FF2B5EF4-FFF2-40B4-BE49-F238E27FC236}">
                  <a16:creationId xmlns:a16="http://schemas.microsoft.com/office/drawing/2014/main" id="{53464886-46EA-497B-9720-6F6857F6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73104" y="6395720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7">
              <a:extLst>
                <a:ext uri="{FF2B5EF4-FFF2-40B4-BE49-F238E27FC236}">
                  <a16:creationId xmlns:a16="http://schemas.microsoft.com/office/drawing/2014/main" id="{7A5A5F60-422F-473E-9599-2EFA5B2A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12498" y="6395719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28">
              <a:extLst>
                <a:ext uri="{FF2B5EF4-FFF2-40B4-BE49-F238E27FC236}">
                  <a16:creationId xmlns:a16="http://schemas.microsoft.com/office/drawing/2014/main" id="{F39522BC-A79E-4F47-8082-198FBEA11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591511" y="6398982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29">
              <a:extLst>
                <a:ext uri="{FF2B5EF4-FFF2-40B4-BE49-F238E27FC236}">
                  <a16:creationId xmlns:a16="http://schemas.microsoft.com/office/drawing/2014/main" id="{9D335F47-2A7F-4268-8DD0-80CDB1470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26878" y="6398982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3">
              <a:extLst>
                <a:ext uri="{FF2B5EF4-FFF2-40B4-BE49-F238E27FC236}">
                  <a16:creationId xmlns:a16="http://schemas.microsoft.com/office/drawing/2014/main" id="{783022F1-11AE-45F8-B3C3-E7C3FACF3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7" y="64079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6">
              <a:extLst>
                <a:ext uri="{FF2B5EF4-FFF2-40B4-BE49-F238E27FC236}">
                  <a16:creationId xmlns:a16="http://schemas.microsoft.com/office/drawing/2014/main" id="{C3BE7C45-A2E8-42A0-87FE-EDFBC1D52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41599" y="642019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7">
              <a:extLst>
                <a:ext uri="{FF2B5EF4-FFF2-40B4-BE49-F238E27FC236}">
                  <a16:creationId xmlns:a16="http://schemas.microsoft.com/office/drawing/2014/main" id="{0FBF3533-1FB0-420E-844F-94A37EE1C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079229" y="642346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38">
              <a:extLst>
                <a:ext uri="{FF2B5EF4-FFF2-40B4-BE49-F238E27FC236}">
                  <a16:creationId xmlns:a16="http://schemas.microsoft.com/office/drawing/2014/main" id="{1CCB36DC-B5BF-46A0-A742-E9B5DC245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341533" y="6425913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E454EFCE-AA31-4C57-979D-FF28DF95B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4324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0">
              <a:extLst>
                <a:ext uri="{FF2B5EF4-FFF2-40B4-BE49-F238E27FC236}">
                  <a16:creationId xmlns:a16="http://schemas.microsoft.com/office/drawing/2014/main" id="{34821773-2B56-4CA4-923A-DFCFA76B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42498" y="6435704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2">
              <a:extLst>
                <a:ext uri="{FF2B5EF4-FFF2-40B4-BE49-F238E27FC236}">
                  <a16:creationId xmlns:a16="http://schemas.microsoft.com/office/drawing/2014/main" id="{B2A8D553-3CE0-48ED-ABA4-B1CA42EC4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705749" y="646263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3">
              <a:extLst>
                <a:ext uri="{FF2B5EF4-FFF2-40B4-BE49-F238E27FC236}">
                  <a16:creationId xmlns:a16="http://schemas.microsoft.com/office/drawing/2014/main" id="{AD6A1162-54E5-4A41-8F41-F2BF3A37E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0088" y="641818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13309420-D249-4ED4-AA5D-2975B4877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271930" y="646263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A23E00F9-EAE7-4D6B-A0B2-067A1FE4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82289" y="646834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8D5F0F75-672C-4716-AAC5-D39F2B937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617051" y="642632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349E3A15-73B7-4F07-A44E-7B75BF60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3610" y="635005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43">
              <a:extLst>
                <a:ext uri="{FF2B5EF4-FFF2-40B4-BE49-F238E27FC236}">
                  <a16:creationId xmlns:a16="http://schemas.microsoft.com/office/drawing/2014/main" id="{B460F882-3C95-44B1-AB26-6759DD59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2535" y="547923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51">
              <a:extLst>
                <a:ext uri="{FF2B5EF4-FFF2-40B4-BE49-F238E27FC236}">
                  <a16:creationId xmlns:a16="http://schemas.microsoft.com/office/drawing/2014/main" id="{3AEE145B-46F9-445A-9E7E-716173B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8881" y="551269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2">
              <a:extLst>
                <a:ext uri="{FF2B5EF4-FFF2-40B4-BE49-F238E27FC236}">
                  <a16:creationId xmlns:a16="http://schemas.microsoft.com/office/drawing/2014/main" id="{C559D3E2-0DBC-4547-BC00-60A83E47A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8190" y="551840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53">
              <a:extLst>
                <a:ext uri="{FF2B5EF4-FFF2-40B4-BE49-F238E27FC236}">
                  <a16:creationId xmlns:a16="http://schemas.microsoft.com/office/drawing/2014/main" id="{F3E7B8C7-7DC7-468C-91CC-824961A2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739" y="5524118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54">
              <a:extLst>
                <a:ext uri="{FF2B5EF4-FFF2-40B4-BE49-F238E27FC236}">
                  <a16:creationId xmlns:a16="http://schemas.microsoft.com/office/drawing/2014/main" id="{9D2B31BB-A3AC-4292-B4E5-BC5F52749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674" y="5521671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55">
              <a:extLst>
                <a:ext uri="{FF2B5EF4-FFF2-40B4-BE49-F238E27FC236}">
                  <a16:creationId xmlns:a16="http://schemas.microsoft.com/office/drawing/2014/main" id="{32DB1E7E-4833-41CC-AC87-6BAEAFE9C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8671" y="552738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56">
              <a:extLst>
                <a:ext uri="{FF2B5EF4-FFF2-40B4-BE49-F238E27FC236}">
                  <a16:creationId xmlns:a16="http://schemas.microsoft.com/office/drawing/2014/main" id="{1B674A26-49C7-4604-95D1-894A5AD1B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91669" y="552738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7">
              <a:extLst>
                <a:ext uri="{FF2B5EF4-FFF2-40B4-BE49-F238E27FC236}">
                  <a16:creationId xmlns:a16="http://schemas.microsoft.com/office/drawing/2014/main" id="{7D981404-4D96-4A9E-BD2F-2B1C82E9F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75783" y="552411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59">
              <a:extLst>
                <a:ext uri="{FF2B5EF4-FFF2-40B4-BE49-F238E27FC236}">
                  <a16:creationId xmlns:a16="http://schemas.microsoft.com/office/drawing/2014/main" id="{5C545757-0463-4AF1-9BB2-6865E44F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259" y="55279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60">
              <a:extLst>
                <a:ext uri="{FF2B5EF4-FFF2-40B4-BE49-F238E27FC236}">
                  <a16:creationId xmlns:a16="http://schemas.microsoft.com/office/drawing/2014/main" id="{00459AAE-3011-4F89-8A4E-613D2A733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98210" y="556655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61">
              <a:extLst>
                <a:ext uri="{FF2B5EF4-FFF2-40B4-BE49-F238E27FC236}">
                  <a16:creationId xmlns:a16="http://schemas.microsoft.com/office/drawing/2014/main" id="{8C4AD92E-B314-45C4-80D2-85C7334AB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44565" y="558205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8">
              <a:extLst>
                <a:ext uri="{FF2B5EF4-FFF2-40B4-BE49-F238E27FC236}">
                  <a16:creationId xmlns:a16="http://schemas.microsoft.com/office/drawing/2014/main" id="{0EE8973D-C3A8-4492-8BF8-E1BD5214D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4600" y="57697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9">
              <a:extLst>
                <a:ext uri="{FF2B5EF4-FFF2-40B4-BE49-F238E27FC236}">
                  <a16:creationId xmlns:a16="http://schemas.microsoft.com/office/drawing/2014/main" id="{940E1ED8-E032-4984-86EB-711F132CD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74752" y="577219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80">
              <a:extLst>
                <a:ext uri="{FF2B5EF4-FFF2-40B4-BE49-F238E27FC236}">
                  <a16:creationId xmlns:a16="http://schemas.microsoft.com/office/drawing/2014/main" id="{1E148223-D795-405C-B94F-5CD18996E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471" y="57787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1">
              <a:extLst>
                <a:ext uri="{FF2B5EF4-FFF2-40B4-BE49-F238E27FC236}">
                  <a16:creationId xmlns:a16="http://schemas.microsoft.com/office/drawing/2014/main" id="{20A65903-767B-4F42-9D6D-CBEF7B55D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27791" y="577545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2">
              <a:extLst>
                <a:ext uri="{FF2B5EF4-FFF2-40B4-BE49-F238E27FC236}">
                  <a16:creationId xmlns:a16="http://schemas.microsoft.com/office/drawing/2014/main" id="{CFF03BAF-5274-4D27-873A-CA3947FAD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0932" y="578442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3">
              <a:extLst>
                <a:ext uri="{FF2B5EF4-FFF2-40B4-BE49-F238E27FC236}">
                  <a16:creationId xmlns:a16="http://schemas.microsoft.com/office/drawing/2014/main" id="{39912D23-7400-475C-B7BC-051E37895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28881" y="576647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4">
              <a:extLst>
                <a:ext uri="{FF2B5EF4-FFF2-40B4-BE49-F238E27FC236}">
                  <a16:creationId xmlns:a16="http://schemas.microsoft.com/office/drawing/2014/main" id="{53EA24FB-6C37-4094-89BE-BC9F277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4960" y="57901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6">
              <a:extLst>
                <a:ext uri="{FF2B5EF4-FFF2-40B4-BE49-F238E27FC236}">
                  <a16:creationId xmlns:a16="http://schemas.microsoft.com/office/drawing/2014/main" id="{090DA882-3E5F-47E2-A901-ED33177FB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92" y="57679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9">
              <a:extLst>
                <a:ext uri="{FF2B5EF4-FFF2-40B4-BE49-F238E27FC236}">
                  <a16:creationId xmlns:a16="http://schemas.microsoft.com/office/drawing/2014/main" id="{13DAF9D2-C10F-4FA0-8AAA-EF033FD2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2525" y="582115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0">
              <a:extLst>
                <a:ext uri="{FF2B5EF4-FFF2-40B4-BE49-F238E27FC236}">
                  <a16:creationId xmlns:a16="http://schemas.microsoft.com/office/drawing/2014/main" id="{1DCE6699-4F41-4E6C-B4B4-116F5645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29428" y="58513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05">
              <a:extLst>
                <a:ext uri="{FF2B5EF4-FFF2-40B4-BE49-F238E27FC236}">
                  <a16:creationId xmlns:a16="http://schemas.microsoft.com/office/drawing/2014/main" id="{0D5DA8DB-8A13-4D6E-9F40-E24A7F8F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8023" y="602678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6">
              <a:extLst>
                <a:ext uri="{FF2B5EF4-FFF2-40B4-BE49-F238E27FC236}">
                  <a16:creationId xmlns:a16="http://schemas.microsoft.com/office/drawing/2014/main" id="{00E93E64-19B4-465D-85DE-FD45DFAD5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0286" y="603821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7">
              <a:extLst>
                <a:ext uri="{FF2B5EF4-FFF2-40B4-BE49-F238E27FC236}">
                  <a16:creationId xmlns:a16="http://schemas.microsoft.com/office/drawing/2014/main" id="{9E00DA49-033D-45D2-8D7C-0DE5BC6EA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2735" y="605045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08">
              <a:extLst>
                <a:ext uri="{FF2B5EF4-FFF2-40B4-BE49-F238E27FC236}">
                  <a16:creationId xmlns:a16="http://schemas.microsoft.com/office/drawing/2014/main" id="{C9BB8FB7-501F-4EF7-811C-DFC36C697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3512" y="605045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09">
              <a:extLst>
                <a:ext uri="{FF2B5EF4-FFF2-40B4-BE49-F238E27FC236}">
                  <a16:creationId xmlns:a16="http://schemas.microsoft.com/office/drawing/2014/main" id="{70F631DA-C640-4FC1-A59E-F133F83BA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15587" y="605371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10">
              <a:extLst>
                <a:ext uri="{FF2B5EF4-FFF2-40B4-BE49-F238E27FC236}">
                  <a16:creationId xmlns:a16="http://schemas.microsoft.com/office/drawing/2014/main" id="{C0C246D6-738C-4854-BDD0-6669E99D6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714" y="605370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11">
              <a:extLst>
                <a:ext uri="{FF2B5EF4-FFF2-40B4-BE49-F238E27FC236}">
                  <a16:creationId xmlns:a16="http://schemas.microsoft.com/office/drawing/2014/main" id="{2B88D097-4630-4514-BD1C-D1FC57D05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6827" y="60659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12">
              <a:extLst>
                <a:ext uri="{FF2B5EF4-FFF2-40B4-BE49-F238E27FC236}">
                  <a16:creationId xmlns:a16="http://schemas.microsoft.com/office/drawing/2014/main" id="{895172E5-4D7B-4E9E-9DC0-7AC40AFE2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963" y="606595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22">
              <a:extLst>
                <a:ext uri="{FF2B5EF4-FFF2-40B4-BE49-F238E27FC236}">
                  <a16:creationId xmlns:a16="http://schemas.microsoft.com/office/drawing/2014/main" id="{E16BE8D6-8745-46D3-BB8C-7D9F905F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05" y="6298524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23">
              <a:extLst>
                <a:ext uri="{FF2B5EF4-FFF2-40B4-BE49-F238E27FC236}">
                  <a16:creationId xmlns:a16="http://schemas.microsoft.com/office/drawing/2014/main" id="{B21B0D38-9A6B-4C03-9C68-BFCDD0CE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120" y="6277308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30">
              <a:extLst>
                <a:ext uri="{FF2B5EF4-FFF2-40B4-BE49-F238E27FC236}">
                  <a16:creationId xmlns:a16="http://schemas.microsoft.com/office/drawing/2014/main" id="{BD88B61E-A1B6-4C3F-9CDA-F14697C39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6243" y="6277308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2">
              <a:extLst>
                <a:ext uri="{FF2B5EF4-FFF2-40B4-BE49-F238E27FC236}">
                  <a16:creationId xmlns:a16="http://schemas.microsoft.com/office/drawing/2014/main" id="{7F412678-E91D-445B-B569-92A65FE4F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58397" y="630750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4">
              <a:extLst>
                <a:ext uri="{FF2B5EF4-FFF2-40B4-BE49-F238E27FC236}">
                  <a16:creationId xmlns:a16="http://schemas.microsoft.com/office/drawing/2014/main" id="{D5C03A86-E86B-4343-BE21-5E5D4DF2F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16135" y="6305053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5">
              <a:extLst>
                <a:ext uri="{FF2B5EF4-FFF2-40B4-BE49-F238E27FC236}">
                  <a16:creationId xmlns:a16="http://schemas.microsoft.com/office/drawing/2014/main" id="{7E23784D-2CA3-4407-A29D-F04954A4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5185" y="6314931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1">
              <a:extLst>
                <a:ext uri="{FF2B5EF4-FFF2-40B4-BE49-F238E27FC236}">
                  <a16:creationId xmlns:a16="http://schemas.microsoft.com/office/drawing/2014/main" id="{9B6ED33F-264E-4FE0-BB23-5923775E2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1625" y="633198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2">
              <a:extLst>
                <a:ext uri="{FF2B5EF4-FFF2-40B4-BE49-F238E27FC236}">
                  <a16:creationId xmlns:a16="http://schemas.microsoft.com/office/drawing/2014/main" id="{CE917B1B-8131-4DE5-AD2C-71A079AA4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3161" y="5553203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5E8CF6E6-E598-4397-91BA-6C2A426A8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9595" y="5546674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40">
              <a:extLst>
                <a:ext uri="{FF2B5EF4-FFF2-40B4-BE49-F238E27FC236}">
                  <a16:creationId xmlns:a16="http://schemas.microsoft.com/office/drawing/2014/main" id="{4B4D2234-D9B8-4F69-A88F-BAC72429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97773" y="55621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44">
              <a:extLst>
                <a:ext uri="{FF2B5EF4-FFF2-40B4-BE49-F238E27FC236}">
                  <a16:creationId xmlns:a16="http://schemas.microsoft.com/office/drawing/2014/main" id="{FAC6F190-5E32-4356-8ACA-C8D84EBD7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48018" y="557686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6">
              <a:extLst>
                <a:ext uri="{FF2B5EF4-FFF2-40B4-BE49-F238E27FC236}">
                  <a16:creationId xmlns:a16="http://schemas.microsoft.com/office/drawing/2014/main" id="{05549845-8416-4013-9839-D79CB20A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038" y="55564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7">
              <a:extLst>
                <a:ext uri="{FF2B5EF4-FFF2-40B4-BE49-F238E27FC236}">
                  <a16:creationId xmlns:a16="http://schemas.microsoft.com/office/drawing/2014/main" id="{467A23A5-6422-47E9-9190-43A9501C8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41065" y="558666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8">
              <a:extLst>
                <a:ext uri="{FF2B5EF4-FFF2-40B4-BE49-F238E27FC236}">
                  <a16:creationId xmlns:a16="http://schemas.microsoft.com/office/drawing/2014/main" id="{AA5E43AB-DA6B-477B-94EF-BF73ACCE3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5091" y="5598084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2">
              <a:extLst>
                <a:ext uri="{FF2B5EF4-FFF2-40B4-BE49-F238E27FC236}">
                  <a16:creationId xmlns:a16="http://schemas.microsoft.com/office/drawing/2014/main" id="{90CBC3ED-5170-4805-987F-F3964917F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2801" y="580127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63">
              <a:extLst>
                <a:ext uri="{FF2B5EF4-FFF2-40B4-BE49-F238E27FC236}">
                  <a16:creationId xmlns:a16="http://schemas.microsoft.com/office/drawing/2014/main" id="{C14C5E5E-6018-4BB4-8238-A6B217328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40515" y="5780056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64">
              <a:extLst>
                <a:ext uri="{FF2B5EF4-FFF2-40B4-BE49-F238E27FC236}">
                  <a16:creationId xmlns:a16="http://schemas.microsoft.com/office/drawing/2014/main" id="{A1D002AF-6CBB-4688-B6CC-623D057E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787" y="58159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65">
              <a:extLst>
                <a:ext uri="{FF2B5EF4-FFF2-40B4-BE49-F238E27FC236}">
                  <a16:creationId xmlns:a16="http://schemas.microsoft.com/office/drawing/2014/main" id="{A3BCCB11-25A2-4C56-96AC-E8B384E20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55168" y="58339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68">
              <a:extLst>
                <a:ext uri="{FF2B5EF4-FFF2-40B4-BE49-F238E27FC236}">
                  <a16:creationId xmlns:a16="http://schemas.microsoft.com/office/drawing/2014/main" id="{48470416-A7F5-4041-B3E7-BF525DD8B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58192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75">
              <a:extLst>
                <a:ext uri="{FF2B5EF4-FFF2-40B4-BE49-F238E27FC236}">
                  <a16:creationId xmlns:a16="http://schemas.microsoft.com/office/drawing/2014/main" id="{6763146B-0E01-4BC3-A3E6-573690558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67433" y="578005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77">
              <a:extLst>
                <a:ext uri="{FF2B5EF4-FFF2-40B4-BE49-F238E27FC236}">
                  <a16:creationId xmlns:a16="http://schemas.microsoft.com/office/drawing/2014/main" id="{C324338F-04C1-419D-90C1-D83AA1B76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8564" y="586492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91">
              <a:extLst>
                <a:ext uri="{FF2B5EF4-FFF2-40B4-BE49-F238E27FC236}">
                  <a16:creationId xmlns:a16="http://schemas.microsoft.com/office/drawing/2014/main" id="{77835AED-A441-4532-AF89-B3FF7CFD5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5527" y="606475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92">
              <a:extLst>
                <a:ext uri="{FF2B5EF4-FFF2-40B4-BE49-F238E27FC236}">
                  <a16:creationId xmlns:a16="http://schemas.microsoft.com/office/drawing/2014/main" id="{F2B6F66E-9B92-42DA-9FA1-35F0ECE1A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1481" y="6064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93">
              <a:extLst>
                <a:ext uri="{FF2B5EF4-FFF2-40B4-BE49-F238E27FC236}">
                  <a16:creationId xmlns:a16="http://schemas.microsoft.com/office/drawing/2014/main" id="{AB5426E1-AAC8-413F-8343-E690D3576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11063" y="607301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94">
              <a:extLst>
                <a:ext uri="{FF2B5EF4-FFF2-40B4-BE49-F238E27FC236}">
                  <a16:creationId xmlns:a16="http://schemas.microsoft.com/office/drawing/2014/main" id="{6EDE8D39-527D-48EC-A60E-822896A70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9758" y="610075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95">
              <a:extLst>
                <a:ext uri="{FF2B5EF4-FFF2-40B4-BE49-F238E27FC236}">
                  <a16:creationId xmlns:a16="http://schemas.microsoft.com/office/drawing/2014/main" id="{63CA0069-4DAE-4E19-9375-30664E136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7749" y="610320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96">
              <a:extLst>
                <a:ext uri="{FF2B5EF4-FFF2-40B4-BE49-F238E27FC236}">
                  <a16:creationId xmlns:a16="http://schemas.microsoft.com/office/drawing/2014/main" id="{EE4F3DAA-A482-4317-AC07-D9EACF4AB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06156" y="610973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97">
              <a:extLst>
                <a:ext uri="{FF2B5EF4-FFF2-40B4-BE49-F238E27FC236}">
                  <a16:creationId xmlns:a16="http://schemas.microsoft.com/office/drawing/2014/main" id="{C4558B65-3D1B-4341-9469-54BDB407D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99824" y="611217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98">
              <a:extLst>
                <a:ext uri="{FF2B5EF4-FFF2-40B4-BE49-F238E27FC236}">
                  <a16:creationId xmlns:a16="http://schemas.microsoft.com/office/drawing/2014/main" id="{8A11C831-3A34-41C8-BF81-577F36D3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1416" y="611217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99">
              <a:extLst>
                <a:ext uri="{FF2B5EF4-FFF2-40B4-BE49-F238E27FC236}">
                  <a16:creationId xmlns:a16="http://schemas.microsoft.com/office/drawing/2014/main" id="{3BAA8579-0187-4116-9506-0798BD48B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4601" y="6112177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00">
              <a:extLst>
                <a:ext uri="{FF2B5EF4-FFF2-40B4-BE49-F238E27FC236}">
                  <a16:creationId xmlns:a16="http://schemas.microsoft.com/office/drawing/2014/main" id="{B66832E9-B0E5-4132-99E9-2286FE26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26949" y="611217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01">
              <a:extLst>
                <a:ext uri="{FF2B5EF4-FFF2-40B4-BE49-F238E27FC236}">
                  <a16:creationId xmlns:a16="http://schemas.microsoft.com/office/drawing/2014/main" id="{1F5F17DC-C7BC-4D44-BFD1-1D5002D67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24162" y="611870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02">
              <a:extLst>
                <a:ext uri="{FF2B5EF4-FFF2-40B4-BE49-F238E27FC236}">
                  <a16:creationId xmlns:a16="http://schemas.microsoft.com/office/drawing/2014/main" id="{AAD24A6B-1C15-45BF-A44D-C5DCFDF7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01940" y="612197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03">
              <a:extLst>
                <a:ext uri="{FF2B5EF4-FFF2-40B4-BE49-F238E27FC236}">
                  <a16:creationId xmlns:a16="http://schemas.microsoft.com/office/drawing/2014/main" id="{B2B7773D-7624-4799-8DC2-2125C7B58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64247" y="61276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04">
              <a:extLst>
                <a:ext uri="{FF2B5EF4-FFF2-40B4-BE49-F238E27FC236}">
                  <a16:creationId xmlns:a16="http://schemas.microsoft.com/office/drawing/2014/main" id="{43BDB876-DF8F-473C-94AD-3B85C7D0D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3513" y="612768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13">
              <a:extLst>
                <a:ext uri="{FF2B5EF4-FFF2-40B4-BE49-F238E27FC236}">
                  <a16:creationId xmlns:a16="http://schemas.microsoft.com/office/drawing/2014/main" id="{E7BAEA9F-0A15-4A6A-9DE3-17E52616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1734" y="617338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14">
              <a:extLst>
                <a:ext uri="{FF2B5EF4-FFF2-40B4-BE49-F238E27FC236}">
                  <a16:creationId xmlns:a16="http://schemas.microsoft.com/office/drawing/2014/main" id="{F44C7BB7-3BF8-4B57-8300-B074761B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8188" y="61733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15">
              <a:extLst>
                <a:ext uri="{FF2B5EF4-FFF2-40B4-BE49-F238E27FC236}">
                  <a16:creationId xmlns:a16="http://schemas.microsoft.com/office/drawing/2014/main" id="{5C9E2587-EA6E-4862-835F-7E8AC5DFC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31042" y="617909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17">
              <a:extLst>
                <a:ext uri="{FF2B5EF4-FFF2-40B4-BE49-F238E27FC236}">
                  <a16:creationId xmlns:a16="http://schemas.microsoft.com/office/drawing/2014/main" id="{9FDF4C88-B02F-4199-9B67-75901180B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6279" y="619133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18">
              <a:extLst>
                <a:ext uri="{FF2B5EF4-FFF2-40B4-BE49-F238E27FC236}">
                  <a16:creationId xmlns:a16="http://schemas.microsoft.com/office/drawing/2014/main" id="{5640818D-9BF5-4056-A10A-B26AE5494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3" y="619459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19">
              <a:extLst>
                <a:ext uri="{FF2B5EF4-FFF2-40B4-BE49-F238E27FC236}">
                  <a16:creationId xmlns:a16="http://schemas.microsoft.com/office/drawing/2014/main" id="{DCBD257A-A1D2-4931-9090-48B1E21D5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47958" y="618235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20">
              <a:extLst>
                <a:ext uri="{FF2B5EF4-FFF2-40B4-BE49-F238E27FC236}">
                  <a16:creationId xmlns:a16="http://schemas.microsoft.com/office/drawing/2014/main" id="{EF75A49A-C910-4E27-B0E0-AF15C2B3D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81754" y="636025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21">
              <a:extLst>
                <a:ext uri="{FF2B5EF4-FFF2-40B4-BE49-F238E27FC236}">
                  <a16:creationId xmlns:a16="http://schemas.microsoft.com/office/drawing/2014/main" id="{09175BB4-78AB-4F07-9A7C-195C9FF50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1985" y="636677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25">
              <a:extLst>
                <a:ext uri="{FF2B5EF4-FFF2-40B4-BE49-F238E27FC236}">
                  <a16:creationId xmlns:a16="http://schemas.microsoft.com/office/drawing/2014/main" id="{E4647752-F098-4C74-8685-415ADC8BF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0219" y="63704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26">
              <a:extLst>
                <a:ext uri="{FF2B5EF4-FFF2-40B4-BE49-F238E27FC236}">
                  <a16:creationId xmlns:a16="http://schemas.microsoft.com/office/drawing/2014/main" id="{AF23AEF6-4648-479D-9E57-75D4087D0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6390444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27">
              <a:extLst>
                <a:ext uri="{FF2B5EF4-FFF2-40B4-BE49-F238E27FC236}">
                  <a16:creationId xmlns:a16="http://schemas.microsoft.com/office/drawing/2014/main" id="{A85CD8C4-1E33-42C9-BCBB-91B9CDE9E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75213" y="6390443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28">
              <a:extLst>
                <a:ext uri="{FF2B5EF4-FFF2-40B4-BE49-F238E27FC236}">
                  <a16:creationId xmlns:a16="http://schemas.microsoft.com/office/drawing/2014/main" id="{32D2257B-0B7A-4918-A6B3-74552983C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2403" y="6393706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29">
              <a:extLst>
                <a:ext uri="{FF2B5EF4-FFF2-40B4-BE49-F238E27FC236}">
                  <a16:creationId xmlns:a16="http://schemas.microsoft.com/office/drawing/2014/main" id="{B6E8A044-F3AC-48ED-B8A6-D2EDD3F6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50199" y="63937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33">
              <a:extLst>
                <a:ext uri="{FF2B5EF4-FFF2-40B4-BE49-F238E27FC236}">
                  <a16:creationId xmlns:a16="http://schemas.microsoft.com/office/drawing/2014/main" id="{248AF2CF-3B97-49B3-8E08-2820E763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357015" y="64026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36">
              <a:extLst>
                <a:ext uri="{FF2B5EF4-FFF2-40B4-BE49-F238E27FC236}">
                  <a16:creationId xmlns:a16="http://schemas.microsoft.com/office/drawing/2014/main" id="{B5BEC596-B534-44B2-B1B8-78C1FBBA3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5860" y="641492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37">
              <a:extLst>
                <a:ext uri="{FF2B5EF4-FFF2-40B4-BE49-F238E27FC236}">
                  <a16:creationId xmlns:a16="http://schemas.microsoft.com/office/drawing/2014/main" id="{F45F86F4-28DB-49BC-8B6B-B703086F4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18231" y="641818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38">
              <a:extLst>
                <a:ext uri="{FF2B5EF4-FFF2-40B4-BE49-F238E27FC236}">
                  <a16:creationId xmlns:a16="http://schemas.microsoft.com/office/drawing/2014/main" id="{2932A0BD-C987-4A93-91DC-E277DC89C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65674" y="6420637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39">
              <a:extLst>
                <a:ext uri="{FF2B5EF4-FFF2-40B4-BE49-F238E27FC236}">
                  <a16:creationId xmlns:a16="http://schemas.microsoft.com/office/drawing/2014/main" id="{DD6B3E88-4337-44F0-80CD-D96F69C2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2" y="642716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40">
              <a:extLst>
                <a:ext uri="{FF2B5EF4-FFF2-40B4-BE49-F238E27FC236}">
                  <a16:creationId xmlns:a16="http://schemas.microsoft.com/office/drawing/2014/main" id="{2A481A9C-8E49-4886-B0B8-B391B54DE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45213" y="6430428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42">
              <a:extLst>
                <a:ext uri="{FF2B5EF4-FFF2-40B4-BE49-F238E27FC236}">
                  <a16:creationId xmlns:a16="http://schemas.microsoft.com/office/drawing/2014/main" id="{F74D151E-F322-43E1-AAAA-39C16A82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15774" y="6457357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43">
              <a:extLst>
                <a:ext uri="{FF2B5EF4-FFF2-40B4-BE49-F238E27FC236}">
                  <a16:creationId xmlns:a16="http://schemas.microsoft.com/office/drawing/2014/main" id="{BF3063F9-CB9B-4822-865E-5BFC90AF9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42843" y="646062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44">
              <a:extLst>
                <a:ext uri="{FF2B5EF4-FFF2-40B4-BE49-F238E27FC236}">
                  <a16:creationId xmlns:a16="http://schemas.microsoft.com/office/drawing/2014/main" id="{F541B440-1CE7-46DE-8E58-B472C9E62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1352" y="645735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45">
              <a:extLst>
                <a:ext uri="{FF2B5EF4-FFF2-40B4-BE49-F238E27FC236}">
                  <a16:creationId xmlns:a16="http://schemas.microsoft.com/office/drawing/2014/main" id="{25E18B25-35CB-4DFC-B428-063F245D0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1373" y="646307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8">
              <a:extLst>
                <a:ext uri="{FF2B5EF4-FFF2-40B4-BE49-F238E27FC236}">
                  <a16:creationId xmlns:a16="http://schemas.microsoft.com/office/drawing/2014/main" id="{AC3EF75E-9D39-42A1-8744-0314BE64A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76864" y="642104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29">
              <a:extLst>
                <a:ext uri="{FF2B5EF4-FFF2-40B4-BE49-F238E27FC236}">
                  <a16:creationId xmlns:a16="http://schemas.microsoft.com/office/drawing/2014/main" id="{5B830616-AB5F-4414-891C-D7D65A1C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20744" y="578106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33">
              <a:extLst>
                <a:ext uri="{FF2B5EF4-FFF2-40B4-BE49-F238E27FC236}">
                  <a16:creationId xmlns:a16="http://schemas.microsoft.com/office/drawing/2014/main" id="{B84FCDC4-EB04-49F6-83E1-AE030D913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9809" y="5814737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29">
              <a:extLst>
                <a:ext uri="{FF2B5EF4-FFF2-40B4-BE49-F238E27FC236}">
                  <a16:creationId xmlns:a16="http://schemas.microsoft.com/office/drawing/2014/main" id="{297CFE06-B273-4E3A-828B-7F2391E72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0782" y="556917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33">
              <a:extLst>
                <a:ext uri="{FF2B5EF4-FFF2-40B4-BE49-F238E27FC236}">
                  <a16:creationId xmlns:a16="http://schemas.microsoft.com/office/drawing/2014/main" id="{3DB916FA-F738-4FDC-856A-EC97DEA0FA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04120" y="55980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144">
              <a:extLst>
                <a:ext uri="{FF2B5EF4-FFF2-40B4-BE49-F238E27FC236}">
                  <a16:creationId xmlns:a16="http://schemas.microsoft.com/office/drawing/2014/main" id="{84355883-FB7A-47AA-BA56-AF9F91552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7282" y="555320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64" name="Freeform 142">
            <a:extLst>
              <a:ext uri="{FF2B5EF4-FFF2-40B4-BE49-F238E27FC236}">
                <a16:creationId xmlns:a16="http://schemas.microsoft.com/office/drawing/2014/main" id="{869C3428-7E23-4E31-828E-09F276DA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20574" y="67621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69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9C099A-237F-28D8-F08D-E87B8F2F0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1371599"/>
            <a:ext cx="3333611" cy="3410047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Lucida Bright"/>
                <a:ea typeface="+mj-lt"/>
                <a:cs typeface="+mj-lt"/>
              </a:rPr>
              <a:t>Looking Forward </a:t>
            </a:r>
            <a:endParaRPr lang="en-US" dirty="0">
              <a:latin typeface="Lucida Brigh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492946-B39C-4250-B4C8-D82A2504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84896" y="0"/>
            <a:ext cx="6640807" cy="59889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02C04-D361-7C36-7185-52C6AB48D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468" y="876300"/>
            <a:ext cx="5027324" cy="45323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ea typeface="+mn-lt"/>
                <a:cs typeface="+mn-lt"/>
              </a:rPr>
              <a:t>Next time, I will try to start the research earlier, so I have more time to choose the best sources.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I will continue using digital tools like translators because they helped a lot.</a:t>
            </a:r>
          </a:p>
          <a:p>
            <a:pPr>
              <a:buClr>
                <a:srgbClr val="C3B2A7"/>
              </a:buClr>
            </a:pPr>
            <a:r>
              <a:rPr lang="en-US" sz="1600" dirty="0">
                <a:ea typeface="+mn-lt"/>
                <a:cs typeface="+mn-lt"/>
              </a:rPr>
              <a:t>I will also continue using the printed guide James gave me, because it helped me understand the structure clearly. It will be a useful template for my future assignments.</a:t>
            </a:r>
            <a:endParaRPr lang="en-US" sz="1600" dirty="0"/>
          </a:p>
        </p:txBody>
      </p:sp>
      <p:sp>
        <p:nvSpPr>
          <p:cNvPr id="12" name="Freeform 142">
            <a:extLst>
              <a:ext uri="{FF2B5EF4-FFF2-40B4-BE49-F238E27FC236}">
                <a16:creationId xmlns:a16="http://schemas.microsoft.com/office/drawing/2014/main" id="{B30D69F3-F5DC-4D65-B4AF-733FF6D5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8174" y="66097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DEC2BF8-6140-4DEA-8D04-010C6305B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82" y="5502854"/>
            <a:ext cx="12048558" cy="1050358"/>
            <a:chOff x="19682" y="5502854"/>
            <a:chExt cx="12048558" cy="1050358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26951B5F-AC36-48AF-A319-55FE78425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327394" y="635532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F49E610F-6598-471F-91DF-D5851F1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11390" y="553265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7">
              <a:extLst>
                <a:ext uri="{FF2B5EF4-FFF2-40B4-BE49-F238E27FC236}">
                  <a16:creationId xmlns:a16="http://schemas.microsoft.com/office/drawing/2014/main" id="{74DE0CDB-BB1F-4A69-A0A2-9C32D0B6A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84530" y="552939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60">
              <a:extLst>
                <a:ext uri="{FF2B5EF4-FFF2-40B4-BE49-F238E27FC236}">
                  <a16:creationId xmlns:a16="http://schemas.microsoft.com/office/drawing/2014/main" id="{05BE2C0F-8AF8-4EB8-9EE8-0F65327A5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435517" y="552198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2">
              <a:extLst>
                <a:ext uri="{FF2B5EF4-FFF2-40B4-BE49-F238E27FC236}">
                  <a16:creationId xmlns:a16="http://schemas.microsoft.com/office/drawing/2014/main" id="{2A5CD3F7-632C-4582-87F6-584F870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95640" y="578970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3">
              <a:extLst>
                <a:ext uri="{FF2B5EF4-FFF2-40B4-BE49-F238E27FC236}">
                  <a16:creationId xmlns:a16="http://schemas.microsoft.com/office/drawing/2014/main" id="{51D68BBB-9910-4A2E-8881-4760A930C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65033" y="5771753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9">
              <a:extLst>
                <a:ext uri="{FF2B5EF4-FFF2-40B4-BE49-F238E27FC236}">
                  <a16:creationId xmlns:a16="http://schemas.microsoft.com/office/drawing/2014/main" id="{7EC690E3-A4DE-4B8A-A186-0F3B49BC2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07845" y="5826426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05">
              <a:extLst>
                <a:ext uri="{FF2B5EF4-FFF2-40B4-BE49-F238E27FC236}">
                  <a16:creationId xmlns:a16="http://schemas.microsoft.com/office/drawing/2014/main" id="{1BB18CCD-20C3-4BE5-A6BA-9339E8AB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76143" y="6032065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07">
              <a:extLst>
                <a:ext uri="{FF2B5EF4-FFF2-40B4-BE49-F238E27FC236}">
                  <a16:creationId xmlns:a16="http://schemas.microsoft.com/office/drawing/2014/main" id="{BED0B41F-67D3-4AD8-9A8A-DA5DD871A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88139" y="6055729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9">
              <a:extLst>
                <a:ext uri="{FF2B5EF4-FFF2-40B4-BE49-F238E27FC236}">
                  <a16:creationId xmlns:a16="http://schemas.microsoft.com/office/drawing/2014/main" id="{BC7AB75D-8130-4CC6-96B3-BAD26C374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55287" y="605899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11">
              <a:extLst>
                <a:ext uri="{FF2B5EF4-FFF2-40B4-BE49-F238E27FC236}">
                  <a16:creationId xmlns:a16="http://schemas.microsoft.com/office/drawing/2014/main" id="{A4118456-1C3E-447C-81DD-1F013BF5E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37087" y="607123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32">
              <a:extLst>
                <a:ext uri="{FF2B5EF4-FFF2-40B4-BE49-F238E27FC236}">
                  <a16:creationId xmlns:a16="http://schemas.microsoft.com/office/drawing/2014/main" id="{9C6D6B04-EC5A-4149-A53B-C73E97693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522245" y="634860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4">
              <a:extLst>
                <a:ext uri="{FF2B5EF4-FFF2-40B4-BE49-F238E27FC236}">
                  <a16:creationId xmlns:a16="http://schemas.microsoft.com/office/drawing/2014/main" id="{813095FE-556E-4A61-9BF3-732D49280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284869" y="6310329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41">
              <a:extLst>
                <a:ext uri="{FF2B5EF4-FFF2-40B4-BE49-F238E27FC236}">
                  <a16:creationId xmlns:a16="http://schemas.microsoft.com/office/drawing/2014/main" id="{21793E62-B549-4243-B8FA-B143D6B4A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853621" y="633859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91">
              <a:extLst>
                <a:ext uri="{FF2B5EF4-FFF2-40B4-BE49-F238E27FC236}">
                  <a16:creationId xmlns:a16="http://schemas.microsoft.com/office/drawing/2014/main" id="{43ADD9DB-48ED-4A8C-9A75-0E93AB47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610793" y="607003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2">
              <a:extLst>
                <a:ext uri="{FF2B5EF4-FFF2-40B4-BE49-F238E27FC236}">
                  <a16:creationId xmlns:a16="http://schemas.microsoft.com/office/drawing/2014/main" id="{E7C72DF4-E774-4605-971D-0840BD069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32685" y="606930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3">
              <a:extLst>
                <a:ext uri="{FF2B5EF4-FFF2-40B4-BE49-F238E27FC236}">
                  <a16:creationId xmlns:a16="http://schemas.microsoft.com/office/drawing/2014/main" id="{23BFA407-416B-4086-A635-1FB860F0E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86396" y="607828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4">
              <a:extLst>
                <a:ext uri="{FF2B5EF4-FFF2-40B4-BE49-F238E27FC236}">
                  <a16:creationId xmlns:a16="http://schemas.microsoft.com/office/drawing/2014/main" id="{7C8F4B70-75FD-4457-A219-00E8F9862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987068" y="610603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5">
              <a:extLst>
                <a:ext uri="{FF2B5EF4-FFF2-40B4-BE49-F238E27FC236}">
                  <a16:creationId xmlns:a16="http://schemas.microsoft.com/office/drawing/2014/main" id="{8B19E2D0-7290-4EC0-AB6B-7F7AD87BD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19459" y="61084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6">
              <a:extLst>
                <a:ext uri="{FF2B5EF4-FFF2-40B4-BE49-F238E27FC236}">
                  <a16:creationId xmlns:a16="http://schemas.microsoft.com/office/drawing/2014/main" id="{A19B4676-7AC8-4F42-A34D-1A39433EE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71808" y="6115007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7">
              <a:extLst>
                <a:ext uri="{FF2B5EF4-FFF2-40B4-BE49-F238E27FC236}">
                  <a16:creationId xmlns:a16="http://schemas.microsoft.com/office/drawing/2014/main" id="{8B7FE908-80E4-483B-A777-C7B4EC478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534717" y="611745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8">
              <a:extLst>
                <a:ext uri="{FF2B5EF4-FFF2-40B4-BE49-F238E27FC236}">
                  <a16:creationId xmlns:a16="http://schemas.microsoft.com/office/drawing/2014/main" id="{2681A8C9-F444-4E8C-B844-9F7949428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095661" y="6117455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9">
              <a:extLst>
                <a:ext uri="{FF2B5EF4-FFF2-40B4-BE49-F238E27FC236}">
                  <a16:creationId xmlns:a16="http://schemas.microsoft.com/office/drawing/2014/main" id="{D20ADAA4-D2A2-4685-98BF-248A08AE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6" y="6117453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00">
              <a:extLst>
                <a:ext uri="{FF2B5EF4-FFF2-40B4-BE49-F238E27FC236}">
                  <a16:creationId xmlns:a16="http://schemas.microsoft.com/office/drawing/2014/main" id="{341DD6EA-CF88-4A3C-BAEE-501042763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469623" y="6117454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01">
              <a:extLst>
                <a:ext uri="{FF2B5EF4-FFF2-40B4-BE49-F238E27FC236}">
                  <a16:creationId xmlns:a16="http://schemas.microsoft.com/office/drawing/2014/main" id="{3D241D69-1838-4786-A9A3-E92867ABF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262664" y="612398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2">
              <a:extLst>
                <a:ext uri="{FF2B5EF4-FFF2-40B4-BE49-F238E27FC236}">
                  <a16:creationId xmlns:a16="http://schemas.microsoft.com/office/drawing/2014/main" id="{7A7396BB-7045-4151-AACC-8B8AF1ABD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01721" y="612724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3">
              <a:extLst>
                <a:ext uri="{FF2B5EF4-FFF2-40B4-BE49-F238E27FC236}">
                  <a16:creationId xmlns:a16="http://schemas.microsoft.com/office/drawing/2014/main" id="{83B1DF51-D55B-4AE2-A489-6922F695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19919" y="613295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4">
              <a:extLst>
                <a:ext uri="{FF2B5EF4-FFF2-40B4-BE49-F238E27FC236}">
                  <a16:creationId xmlns:a16="http://schemas.microsoft.com/office/drawing/2014/main" id="{E41D6AEB-5E2A-4A68-9632-4AE137F1F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04466" y="6132959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13">
              <a:extLst>
                <a:ext uri="{FF2B5EF4-FFF2-40B4-BE49-F238E27FC236}">
                  <a16:creationId xmlns:a16="http://schemas.microsoft.com/office/drawing/2014/main" id="{BA517482-AC50-4901-A826-FBA4B1FC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13586" y="6178656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4">
              <a:extLst>
                <a:ext uri="{FF2B5EF4-FFF2-40B4-BE49-F238E27FC236}">
                  <a16:creationId xmlns:a16="http://schemas.microsoft.com/office/drawing/2014/main" id="{2A95EDEC-E641-4466-9ADD-86C263F3B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50675" y="617865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5">
              <a:extLst>
                <a:ext uri="{FF2B5EF4-FFF2-40B4-BE49-F238E27FC236}">
                  <a16:creationId xmlns:a16="http://schemas.microsoft.com/office/drawing/2014/main" id="{330903BB-74EF-422B-A451-76F6988AC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87821" y="6184369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7">
              <a:extLst>
                <a:ext uri="{FF2B5EF4-FFF2-40B4-BE49-F238E27FC236}">
                  <a16:creationId xmlns:a16="http://schemas.microsoft.com/office/drawing/2014/main" id="{24CE6A5E-8D30-4EA3-BC99-FFDDD534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1700" y="619661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8">
              <a:extLst>
                <a:ext uri="{FF2B5EF4-FFF2-40B4-BE49-F238E27FC236}">
                  <a16:creationId xmlns:a16="http://schemas.microsoft.com/office/drawing/2014/main" id="{9DA5CEEA-CCF3-470C-9F26-89B2E0691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1998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9">
              <a:extLst>
                <a:ext uri="{FF2B5EF4-FFF2-40B4-BE49-F238E27FC236}">
                  <a16:creationId xmlns:a16="http://schemas.microsoft.com/office/drawing/2014/main" id="{99C33A0E-8550-4F20-BDDC-C85558B2E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49502" y="61876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49" name="Freeform 120">
              <a:extLst>
                <a:ext uri="{FF2B5EF4-FFF2-40B4-BE49-F238E27FC236}">
                  <a16:creationId xmlns:a16="http://schemas.microsoft.com/office/drawing/2014/main" id="{08AB78FF-9221-4AC7-B053-CBFD5EC5E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521908" y="636552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21">
              <a:extLst>
                <a:ext uri="{FF2B5EF4-FFF2-40B4-BE49-F238E27FC236}">
                  <a16:creationId xmlns:a16="http://schemas.microsoft.com/office/drawing/2014/main" id="{D78AC1AB-3499-4D82-9A7A-D2991E6CD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35821" y="6357642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25">
              <a:extLst>
                <a:ext uri="{FF2B5EF4-FFF2-40B4-BE49-F238E27FC236}">
                  <a16:creationId xmlns:a16="http://schemas.microsoft.com/office/drawing/2014/main" id="{59E3CCFE-3C59-4B4D-A526-1DF92E8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26858" y="6375726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6">
              <a:extLst>
                <a:ext uri="{FF2B5EF4-FFF2-40B4-BE49-F238E27FC236}">
                  <a16:creationId xmlns:a16="http://schemas.microsoft.com/office/drawing/2014/main" id="{53464886-46EA-497B-9720-6F6857F6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73104" y="6395720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7">
              <a:extLst>
                <a:ext uri="{FF2B5EF4-FFF2-40B4-BE49-F238E27FC236}">
                  <a16:creationId xmlns:a16="http://schemas.microsoft.com/office/drawing/2014/main" id="{7A5A5F60-422F-473E-9599-2EFA5B2A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12498" y="6395719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8">
              <a:extLst>
                <a:ext uri="{FF2B5EF4-FFF2-40B4-BE49-F238E27FC236}">
                  <a16:creationId xmlns:a16="http://schemas.microsoft.com/office/drawing/2014/main" id="{F39522BC-A79E-4F47-8082-198FBEA11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591511" y="6398982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9">
              <a:extLst>
                <a:ext uri="{FF2B5EF4-FFF2-40B4-BE49-F238E27FC236}">
                  <a16:creationId xmlns:a16="http://schemas.microsoft.com/office/drawing/2014/main" id="{9D335F47-2A7F-4268-8DD0-80CDB1470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26878" y="6398982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33">
              <a:extLst>
                <a:ext uri="{FF2B5EF4-FFF2-40B4-BE49-F238E27FC236}">
                  <a16:creationId xmlns:a16="http://schemas.microsoft.com/office/drawing/2014/main" id="{783022F1-11AE-45F8-B3C3-E7C3FACF3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7" y="64079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36">
              <a:extLst>
                <a:ext uri="{FF2B5EF4-FFF2-40B4-BE49-F238E27FC236}">
                  <a16:creationId xmlns:a16="http://schemas.microsoft.com/office/drawing/2014/main" id="{C3BE7C45-A2E8-42A0-87FE-EDFBC1D52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41599" y="642019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7">
              <a:extLst>
                <a:ext uri="{FF2B5EF4-FFF2-40B4-BE49-F238E27FC236}">
                  <a16:creationId xmlns:a16="http://schemas.microsoft.com/office/drawing/2014/main" id="{0FBF3533-1FB0-420E-844F-94A37EE1C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079229" y="642346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8">
              <a:extLst>
                <a:ext uri="{FF2B5EF4-FFF2-40B4-BE49-F238E27FC236}">
                  <a16:creationId xmlns:a16="http://schemas.microsoft.com/office/drawing/2014/main" id="{1CCB36DC-B5BF-46A0-A742-E9B5DC245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341533" y="6425913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9">
              <a:extLst>
                <a:ext uri="{FF2B5EF4-FFF2-40B4-BE49-F238E27FC236}">
                  <a16:creationId xmlns:a16="http://schemas.microsoft.com/office/drawing/2014/main" id="{E454EFCE-AA31-4C57-979D-FF28DF95B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4324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40">
              <a:extLst>
                <a:ext uri="{FF2B5EF4-FFF2-40B4-BE49-F238E27FC236}">
                  <a16:creationId xmlns:a16="http://schemas.microsoft.com/office/drawing/2014/main" id="{34821773-2B56-4CA4-923A-DFCFA76B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45533" y="6387995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42">
              <a:extLst>
                <a:ext uri="{FF2B5EF4-FFF2-40B4-BE49-F238E27FC236}">
                  <a16:creationId xmlns:a16="http://schemas.microsoft.com/office/drawing/2014/main" id="{B2A8D553-3CE0-48ED-ABA4-B1CA42EC4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705749" y="646263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3">
              <a:extLst>
                <a:ext uri="{FF2B5EF4-FFF2-40B4-BE49-F238E27FC236}">
                  <a16:creationId xmlns:a16="http://schemas.microsoft.com/office/drawing/2014/main" id="{AD6A1162-54E5-4A41-8F41-F2BF3A37E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0088" y="641818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4">
              <a:extLst>
                <a:ext uri="{FF2B5EF4-FFF2-40B4-BE49-F238E27FC236}">
                  <a16:creationId xmlns:a16="http://schemas.microsoft.com/office/drawing/2014/main" id="{13309420-D249-4ED4-AA5D-2975B4877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271930" y="646263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5">
              <a:extLst>
                <a:ext uri="{FF2B5EF4-FFF2-40B4-BE49-F238E27FC236}">
                  <a16:creationId xmlns:a16="http://schemas.microsoft.com/office/drawing/2014/main" id="{A23E00F9-EAE7-4D6B-A0B2-067A1FE4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82289" y="646834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8D5F0F75-672C-4716-AAC5-D39F2B937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617051" y="642632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">
              <a:extLst>
                <a:ext uri="{FF2B5EF4-FFF2-40B4-BE49-F238E27FC236}">
                  <a16:creationId xmlns:a16="http://schemas.microsoft.com/office/drawing/2014/main" id="{349E3A15-73B7-4F07-A44E-7B75BF60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3610" y="635005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43">
              <a:extLst>
                <a:ext uri="{FF2B5EF4-FFF2-40B4-BE49-F238E27FC236}">
                  <a16:creationId xmlns:a16="http://schemas.microsoft.com/office/drawing/2014/main" id="{B460F882-3C95-44B1-AB26-6759DD59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5557" y="625863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51">
              <a:extLst>
                <a:ext uri="{FF2B5EF4-FFF2-40B4-BE49-F238E27FC236}">
                  <a16:creationId xmlns:a16="http://schemas.microsoft.com/office/drawing/2014/main" id="{3AEE145B-46F9-445A-9E7E-716173B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3257" y="55276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52">
              <a:extLst>
                <a:ext uri="{FF2B5EF4-FFF2-40B4-BE49-F238E27FC236}">
                  <a16:creationId xmlns:a16="http://schemas.microsoft.com/office/drawing/2014/main" id="{C559D3E2-0DBC-4547-BC00-60A83E47A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4581" y="555723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53">
              <a:extLst>
                <a:ext uri="{FF2B5EF4-FFF2-40B4-BE49-F238E27FC236}">
                  <a16:creationId xmlns:a16="http://schemas.microsoft.com/office/drawing/2014/main" id="{F3E7B8C7-7DC7-468C-91CC-824961A2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739" y="5502854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4">
              <a:extLst>
                <a:ext uri="{FF2B5EF4-FFF2-40B4-BE49-F238E27FC236}">
                  <a16:creationId xmlns:a16="http://schemas.microsoft.com/office/drawing/2014/main" id="{9D2B31BB-A3AC-4292-B4E5-BC5F52749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8522" y="555911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55">
              <a:extLst>
                <a:ext uri="{FF2B5EF4-FFF2-40B4-BE49-F238E27FC236}">
                  <a16:creationId xmlns:a16="http://schemas.microsoft.com/office/drawing/2014/main" id="{32DB1E7E-4833-41CC-AC87-6BAEAFE9C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8671" y="55061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56">
              <a:extLst>
                <a:ext uri="{FF2B5EF4-FFF2-40B4-BE49-F238E27FC236}">
                  <a16:creationId xmlns:a16="http://schemas.microsoft.com/office/drawing/2014/main" id="{1B674A26-49C7-4604-95D1-894A5AD1B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91669" y="550611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57">
              <a:extLst>
                <a:ext uri="{FF2B5EF4-FFF2-40B4-BE49-F238E27FC236}">
                  <a16:creationId xmlns:a16="http://schemas.microsoft.com/office/drawing/2014/main" id="{7D981404-4D96-4A9E-BD2F-2B1C82E9F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75783" y="550285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59">
              <a:extLst>
                <a:ext uri="{FF2B5EF4-FFF2-40B4-BE49-F238E27FC236}">
                  <a16:creationId xmlns:a16="http://schemas.microsoft.com/office/drawing/2014/main" id="{5C545757-0463-4AF1-9BB2-6865E44F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682" y="5555604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60">
              <a:extLst>
                <a:ext uri="{FF2B5EF4-FFF2-40B4-BE49-F238E27FC236}">
                  <a16:creationId xmlns:a16="http://schemas.microsoft.com/office/drawing/2014/main" id="{00459AAE-3011-4F89-8A4E-613D2A733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98210" y="55452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61">
              <a:extLst>
                <a:ext uri="{FF2B5EF4-FFF2-40B4-BE49-F238E27FC236}">
                  <a16:creationId xmlns:a16="http://schemas.microsoft.com/office/drawing/2014/main" id="{8C4AD92E-B314-45C4-80D2-85C7334AB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44565" y="556079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EE8973D-C3A8-4492-8BF8-E1BD5214D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4600" y="57697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940E1ED8-E032-4984-86EB-711F132CD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74752" y="577219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1E148223-D795-405C-B94F-5CD18996E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471" y="57787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20A65903-767B-4F42-9D6D-CBEF7B55D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27791" y="577545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82">
              <a:extLst>
                <a:ext uri="{FF2B5EF4-FFF2-40B4-BE49-F238E27FC236}">
                  <a16:creationId xmlns:a16="http://schemas.microsoft.com/office/drawing/2014/main" id="{CFF03BAF-5274-4D27-873A-CA3947FAD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0932" y="578442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3">
              <a:extLst>
                <a:ext uri="{FF2B5EF4-FFF2-40B4-BE49-F238E27FC236}">
                  <a16:creationId xmlns:a16="http://schemas.microsoft.com/office/drawing/2014/main" id="{39912D23-7400-475C-B7BC-051E37895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28881" y="576647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4">
              <a:extLst>
                <a:ext uri="{FF2B5EF4-FFF2-40B4-BE49-F238E27FC236}">
                  <a16:creationId xmlns:a16="http://schemas.microsoft.com/office/drawing/2014/main" id="{53EA24FB-6C37-4094-89BE-BC9F277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4960" y="57901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6">
              <a:extLst>
                <a:ext uri="{FF2B5EF4-FFF2-40B4-BE49-F238E27FC236}">
                  <a16:creationId xmlns:a16="http://schemas.microsoft.com/office/drawing/2014/main" id="{090DA882-3E5F-47E2-A901-ED33177FB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611" y="579380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9">
              <a:extLst>
                <a:ext uri="{FF2B5EF4-FFF2-40B4-BE49-F238E27FC236}">
                  <a16:creationId xmlns:a16="http://schemas.microsoft.com/office/drawing/2014/main" id="{13DAF9D2-C10F-4FA0-8AAA-EF033FD2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2525" y="582115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90">
              <a:extLst>
                <a:ext uri="{FF2B5EF4-FFF2-40B4-BE49-F238E27FC236}">
                  <a16:creationId xmlns:a16="http://schemas.microsoft.com/office/drawing/2014/main" id="{1DCE6699-4F41-4E6C-B4B4-116F5645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29428" y="58513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05">
              <a:extLst>
                <a:ext uri="{FF2B5EF4-FFF2-40B4-BE49-F238E27FC236}">
                  <a16:creationId xmlns:a16="http://schemas.microsoft.com/office/drawing/2014/main" id="{0D5DA8DB-8A13-4D6E-9F40-E24A7F8F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8023" y="602678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06">
              <a:extLst>
                <a:ext uri="{FF2B5EF4-FFF2-40B4-BE49-F238E27FC236}">
                  <a16:creationId xmlns:a16="http://schemas.microsoft.com/office/drawing/2014/main" id="{00E93E64-19B4-465D-85DE-FD45DFAD5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0286" y="603821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07">
              <a:extLst>
                <a:ext uri="{FF2B5EF4-FFF2-40B4-BE49-F238E27FC236}">
                  <a16:creationId xmlns:a16="http://schemas.microsoft.com/office/drawing/2014/main" id="{9E00DA49-033D-45D2-8D7C-0DE5BC6EA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2735" y="605045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8">
              <a:extLst>
                <a:ext uri="{FF2B5EF4-FFF2-40B4-BE49-F238E27FC236}">
                  <a16:creationId xmlns:a16="http://schemas.microsoft.com/office/drawing/2014/main" id="{C9BB8FB7-501F-4EF7-811C-DFC36C697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3512" y="605045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9">
              <a:extLst>
                <a:ext uri="{FF2B5EF4-FFF2-40B4-BE49-F238E27FC236}">
                  <a16:creationId xmlns:a16="http://schemas.microsoft.com/office/drawing/2014/main" id="{70F631DA-C640-4FC1-A59E-F133F83BA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15587" y="605371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10">
              <a:extLst>
                <a:ext uri="{FF2B5EF4-FFF2-40B4-BE49-F238E27FC236}">
                  <a16:creationId xmlns:a16="http://schemas.microsoft.com/office/drawing/2014/main" id="{C0C246D6-738C-4854-BDD0-6669E99D6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714" y="605370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11">
              <a:extLst>
                <a:ext uri="{FF2B5EF4-FFF2-40B4-BE49-F238E27FC236}">
                  <a16:creationId xmlns:a16="http://schemas.microsoft.com/office/drawing/2014/main" id="{2B88D097-4630-4514-BD1C-D1FC57D05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6827" y="60659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12">
              <a:extLst>
                <a:ext uri="{FF2B5EF4-FFF2-40B4-BE49-F238E27FC236}">
                  <a16:creationId xmlns:a16="http://schemas.microsoft.com/office/drawing/2014/main" id="{895172E5-4D7B-4E9E-9DC0-7AC40AFE2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963" y="606595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22">
              <a:extLst>
                <a:ext uri="{FF2B5EF4-FFF2-40B4-BE49-F238E27FC236}">
                  <a16:creationId xmlns:a16="http://schemas.microsoft.com/office/drawing/2014/main" id="{E16BE8D6-8745-46D3-BB8C-7D9F905F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05" y="6298524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23">
              <a:extLst>
                <a:ext uri="{FF2B5EF4-FFF2-40B4-BE49-F238E27FC236}">
                  <a16:creationId xmlns:a16="http://schemas.microsoft.com/office/drawing/2014/main" id="{B21B0D38-9A6B-4C03-9C68-BFCDD0CE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120" y="6277308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30">
              <a:extLst>
                <a:ext uri="{FF2B5EF4-FFF2-40B4-BE49-F238E27FC236}">
                  <a16:creationId xmlns:a16="http://schemas.microsoft.com/office/drawing/2014/main" id="{BD88B61E-A1B6-4C3F-9CDA-F14697C39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6243" y="6277308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32">
              <a:extLst>
                <a:ext uri="{FF2B5EF4-FFF2-40B4-BE49-F238E27FC236}">
                  <a16:creationId xmlns:a16="http://schemas.microsoft.com/office/drawing/2014/main" id="{7F412678-E91D-445B-B569-92A65FE4F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58397" y="630750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34">
              <a:extLst>
                <a:ext uri="{FF2B5EF4-FFF2-40B4-BE49-F238E27FC236}">
                  <a16:creationId xmlns:a16="http://schemas.microsoft.com/office/drawing/2014/main" id="{D5C03A86-E86B-4343-BE21-5E5D4DF2F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16135" y="6305053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5">
              <a:extLst>
                <a:ext uri="{FF2B5EF4-FFF2-40B4-BE49-F238E27FC236}">
                  <a16:creationId xmlns:a16="http://schemas.microsoft.com/office/drawing/2014/main" id="{7E23784D-2CA3-4407-A29D-F04954A4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5185" y="6314931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41">
              <a:extLst>
                <a:ext uri="{FF2B5EF4-FFF2-40B4-BE49-F238E27FC236}">
                  <a16:creationId xmlns:a16="http://schemas.microsoft.com/office/drawing/2014/main" id="{9B6ED33F-264E-4FE0-BB23-5923775E2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1625" y="633198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32">
              <a:extLst>
                <a:ext uri="{FF2B5EF4-FFF2-40B4-BE49-F238E27FC236}">
                  <a16:creationId xmlns:a16="http://schemas.microsoft.com/office/drawing/2014/main" id="{CE917B1B-8131-4DE5-AD2C-71A079AA4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3161" y="553193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37">
              <a:extLst>
                <a:ext uri="{FF2B5EF4-FFF2-40B4-BE49-F238E27FC236}">
                  <a16:creationId xmlns:a16="http://schemas.microsoft.com/office/drawing/2014/main" id="{5E8CF6E6-E598-4397-91BA-6C2A426A8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9595" y="552541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40">
              <a:extLst>
                <a:ext uri="{FF2B5EF4-FFF2-40B4-BE49-F238E27FC236}">
                  <a16:creationId xmlns:a16="http://schemas.microsoft.com/office/drawing/2014/main" id="{4B4D2234-D9B8-4F69-A88F-BAC72429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97773" y="5540914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44">
              <a:extLst>
                <a:ext uri="{FF2B5EF4-FFF2-40B4-BE49-F238E27FC236}">
                  <a16:creationId xmlns:a16="http://schemas.microsoft.com/office/drawing/2014/main" id="{FAC6F190-5E32-4356-8ACA-C8D84EBD7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48018" y="555560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46">
              <a:extLst>
                <a:ext uri="{FF2B5EF4-FFF2-40B4-BE49-F238E27FC236}">
                  <a16:creationId xmlns:a16="http://schemas.microsoft.com/office/drawing/2014/main" id="{05549845-8416-4013-9839-D79CB20A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038" y="553520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47">
              <a:extLst>
                <a:ext uri="{FF2B5EF4-FFF2-40B4-BE49-F238E27FC236}">
                  <a16:creationId xmlns:a16="http://schemas.microsoft.com/office/drawing/2014/main" id="{467A23A5-6422-47E9-9190-43A9501C8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41065" y="556539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8">
              <a:extLst>
                <a:ext uri="{FF2B5EF4-FFF2-40B4-BE49-F238E27FC236}">
                  <a16:creationId xmlns:a16="http://schemas.microsoft.com/office/drawing/2014/main" id="{AA5E43AB-DA6B-477B-94EF-BF73ACCE3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5091" y="557682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62">
              <a:extLst>
                <a:ext uri="{FF2B5EF4-FFF2-40B4-BE49-F238E27FC236}">
                  <a16:creationId xmlns:a16="http://schemas.microsoft.com/office/drawing/2014/main" id="{90CBC3ED-5170-4805-987F-F3964917F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2801" y="580127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63">
              <a:extLst>
                <a:ext uri="{FF2B5EF4-FFF2-40B4-BE49-F238E27FC236}">
                  <a16:creationId xmlns:a16="http://schemas.microsoft.com/office/drawing/2014/main" id="{C14C5E5E-6018-4BB4-8238-A6B217328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40515" y="5822586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4">
              <a:extLst>
                <a:ext uri="{FF2B5EF4-FFF2-40B4-BE49-F238E27FC236}">
                  <a16:creationId xmlns:a16="http://schemas.microsoft.com/office/drawing/2014/main" id="{A1D002AF-6CBB-4688-B6CC-623D057E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787" y="58159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65">
              <a:extLst>
                <a:ext uri="{FF2B5EF4-FFF2-40B4-BE49-F238E27FC236}">
                  <a16:creationId xmlns:a16="http://schemas.microsoft.com/office/drawing/2014/main" id="{A3BCCB11-25A2-4C56-96AC-E8B384E20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55168" y="58339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68">
              <a:extLst>
                <a:ext uri="{FF2B5EF4-FFF2-40B4-BE49-F238E27FC236}">
                  <a16:creationId xmlns:a16="http://schemas.microsoft.com/office/drawing/2014/main" id="{48470416-A7F5-4041-B3E7-BF525DD8B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58192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75">
              <a:extLst>
                <a:ext uri="{FF2B5EF4-FFF2-40B4-BE49-F238E27FC236}">
                  <a16:creationId xmlns:a16="http://schemas.microsoft.com/office/drawing/2014/main" id="{6763146B-0E01-4BC3-A3E6-573690558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67433" y="578005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77">
              <a:extLst>
                <a:ext uri="{FF2B5EF4-FFF2-40B4-BE49-F238E27FC236}">
                  <a16:creationId xmlns:a16="http://schemas.microsoft.com/office/drawing/2014/main" id="{C324338F-04C1-419D-90C1-D83AA1B76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8564" y="586492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91">
              <a:extLst>
                <a:ext uri="{FF2B5EF4-FFF2-40B4-BE49-F238E27FC236}">
                  <a16:creationId xmlns:a16="http://schemas.microsoft.com/office/drawing/2014/main" id="{77835AED-A441-4532-AF89-B3FF7CFD5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5527" y="606475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92">
              <a:extLst>
                <a:ext uri="{FF2B5EF4-FFF2-40B4-BE49-F238E27FC236}">
                  <a16:creationId xmlns:a16="http://schemas.microsoft.com/office/drawing/2014/main" id="{F2B6F66E-9B92-42DA-9FA1-35F0ECE1A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1481" y="6064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93">
              <a:extLst>
                <a:ext uri="{FF2B5EF4-FFF2-40B4-BE49-F238E27FC236}">
                  <a16:creationId xmlns:a16="http://schemas.microsoft.com/office/drawing/2014/main" id="{AB5426E1-AAC8-413F-8343-E690D3576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11063" y="607301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94">
              <a:extLst>
                <a:ext uri="{FF2B5EF4-FFF2-40B4-BE49-F238E27FC236}">
                  <a16:creationId xmlns:a16="http://schemas.microsoft.com/office/drawing/2014/main" id="{6EDE8D39-527D-48EC-A60E-822896A70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9758" y="610075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95">
              <a:extLst>
                <a:ext uri="{FF2B5EF4-FFF2-40B4-BE49-F238E27FC236}">
                  <a16:creationId xmlns:a16="http://schemas.microsoft.com/office/drawing/2014/main" id="{63CA0069-4DAE-4E19-9375-30664E136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7749" y="610320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96">
              <a:extLst>
                <a:ext uri="{FF2B5EF4-FFF2-40B4-BE49-F238E27FC236}">
                  <a16:creationId xmlns:a16="http://schemas.microsoft.com/office/drawing/2014/main" id="{EE4F3DAA-A482-4317-AC07-D9EACF4AB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06156" y="610973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97">
              <a:extLst>
                <a:ext uri="{FF2B5EF4-FFF2-40B4-BE49-F238E27FC236}">
                  <a16:creationId xmlns:a16="http://schemas.microsoft.com/office/drawing/2014/main" id="{C4558B65-3D1B-4341-9469-54BDB407D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99824" y="611217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98">
              <a:extLst>
                <a:ext uri="{FF2B5EF4-FFF2-40B4-BE49-F238E27FC236}">
                  <a16:creationId xmlns:a16="http://schemas.microsoft.com/office/drawing/2014/main" id="{8A11C831-3A34-41C8-BF81-577F36D3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1416" y="611217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99">
              <a:extLst>
                <a:ext uri="{FF2B5EF4-FFF2-40B4-BE49-F238E27FC236}">
                  <a16:creationId xmlns:a16="http://schemas.microsoft.com/office/drawing/2014/main" id="{3BAA8579-0187-4116-9506-0798BD48B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4601" y="6112177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100">
              <a:extLst>
                <a:ext uri="{FF2B5EF4-FFF2-40B4-BE49-F238E27FC236}">
                  <a16:creationId xmlns:a16="http://schemas.microsoft.com/office/drawing/2014/main" id="{B66832E9-B0E5-4132-99E9-2286FE26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26949" y="611217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01">
              <a:extLst>
                <a:ext uri="{FF2B5EF4-FFF2-40B4-BE49-F238E27FC236}">
                  <a16:creationId xmlns:a16="http://schemas.microsoft.com/office/drawing/2014/main" id="{1F5F17DC-C7BC-4D44-BFD1-1D5002D67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24162" y="611870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02">
              <a:extLst>
                <a:ext uri="{FF2B5EF4-FFF2-40B4-BE49-F238E27FC236}">
                  <a16:creationId xmlns:a16="http://schemas.microsoft.com/office/drawing/2014/main" id="{AAD24A6B-1C15-45BF-A44D-C5DCFDF7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01940" y="612197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03">
              <a:extLst>
                <a:ext uri="{FF2B5EF4-FFF2-40B4-BE49-F238E27FC236}">
                  <a16:creationId xmlns:a16="http://schemas.microsoft.com/office/drawing/2014/main" id="{B2B7773D-7624-4799-8DC2-2125C7B58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64247" y="61276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04">
              <a:extLst>
                <a:ext uri="{FF2B5EF4-FFF2-40B4-BE49-F238E27FC236}">
                  <a16:creationId xmlns:a16="http://schemas.microsoft.com/office/drawing/2014/main" id="{43BDB876-DF8F-473C-94AD-3B85C7D0D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3513" y="612768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13">
              <a:extLst>
                <a:ext uri="{FF2B5EF4-FFF2-40B4-BE49-F238E27FC236}">
                  <a16:creationId xmlns:a16="http://schemas.microsoft.com/office/drawing/2014/main" id="{E7BAEA9F-0A15-4A6A-9DE3-17E52616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1734" y="617338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14">
              <a:extLst>
                <a:ext uri="{FF2B5EF4-FFF2-40B4-BE49-F238E27FC236}">
                  <a16:creationId xmlns:a16="http://schemas.microsoft.com/office/drawing/2014/main" id="{F44C7BB7-3BF8-4B57-8300-B074761B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8188" y="61733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15">
              <a:extLst>
                <a:ext uri="{FF2B5EF4-FFF2-40B4-BE49-F238E27FC236}">
                  <a16:creationId xmlns:a16="http://schemas.microsoft.com/office/drawing/2014/main" id="{5C9E2587-EA6E-4862-835F-7E8AC5DFC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31042" y="617909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17">
              <a:extLst>
                <a:ext uri="{FF2B5EF4-FFF2-40B4-BE49-F238E27FC236}">
                  <a16:creationId xmlns:a16="http://schemas.microsoft.com/office/drawing/2014/main" id="{9FDF4C88-B02F-4199-9B67-75901180B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6279" y="619133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18">
              <a:extLst>
                <a:ext uri="{FF2B5EF4-FFF2-40B4-BE49-F238E27FC236}">
                  <a16:creationId xmlns:a16="http://schemas.microsoft.com/office/drawing/2014/main" id="{5640818D-9BF5-4056-A10A-B26AE5494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3" y="616801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19">
              <a:extLst>
                <a:ext uri="{FF2B5EF4-FFF2-40B4-BE49-F238E27FC236}">
                  <a16:creationId xmlns:a16="http://schemas.microsoft.com/office/drawing/2014/main" id="{DCBD257A-A1D2-4931-9090-48B1E21D5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47958" y="61557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20">
              <a:extLst>
                <a:ext uri="{FF2B5EF4-FFF2-40B4-BE49-F238E27FC236}">
                  <a16:creationId xmlns:a16="http://schemas.microsoft.com/office/drawing/2014/main" id="{EF75A49A-C910-4E27-B0E0-AF15C2B3D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81754" y="636025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21">
              <a:extLst>
                <a:ext uri="{FF2B5EF4-FFF2-40B4-BE49-F238E27FC236}">
                  <a16:creationId xmlns:a16="http://schemas.microsoft.com/office/drawing/2014/main" id="{09175BB4-78AB-4F07-9A7C-195C9FF50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1985" y="636677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25">
              <a:extLst>
                <a:ext uri="{FF2B5EF4-FFF2-40B4-BE49-F238E27FC236}">
                  <a16:creationId xmlns:a16="http://schemas.microsoft.com/office/drawing/2014/main" id="{E4647752-F098-4C74-8685-415ADC8BF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0219" y="63704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26">
              <a:extLst>
                <a:ext uri="{FF2B5EF4-FFF2-40B4-BE49-F238E27FC236}">
                  <a16:creationId xmlns:a16="http://schemas.microsoft.com/office/drawing/2014/main" id="{AF23AEF6-4648-479D-9E57-75D4087D0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0995" y="6343505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27">
              <a:extLst>
                <a:ext uri="{FF2B5EF4-FFF2-40B4-BE49-F238E27FC236}">
                  <a16:creationId xmlns:a16="http://schemas.microsoft.com/office/drawing/2014/main" id="{A85CD8C4-1E33-42C9-BCBB-91B9CDE9E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75213" y="6390443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28">
              <a:extLst>
                <a:ext uri="{FF2B5EF4-FFF2-40B4-BE49-F238E27FC236}">
                  <a16:creationId xmlns:a16="http://schemas.microsoft.com/office/drawing/2014/main" id="{32D2257B-0B7A-4918-A6B3-74552983C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1170" y="6334358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29">
              <a:extLst>
                <a:ext uri="{FF2B5EF4-FFF2-40B4-BE49-F238E27FC236}">
                  <a16:creationId xmlns:a16="http://schemas.microsoft.com/office/drawing/2014/main" id="{B6E8A044-F3AC-48ED-B8A6-D2EDD3F6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50199" y="63937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33">
              <a:extLst>
                <a:ext uri="{FF2B5EF4-FFF2-40B4-BE49-F238E27FC236}">
                  <a16:creationId xmlns:a16="http://schemas.microsoft.com/office/drawing/2014/main" id="{248AF2CF-3B97-49B3-8E08-2820E763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357015" y="64026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36">
              <a:extLst>
                <a:ext uri="{FF2B5EF4-FFF2-40B4-BE49-F238E27FC236}">
                  <a16:creationId xmlns:a16="http://schemas.microsoft.com/office/drawing/2014/main" id="{B5BEC596-B534-44B2-B1B8-78C1FBBA3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5860" y="641492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37">
              <a:extLst>
                <a:ext uri="{FF2B5EF4-FFF2-40B4-BE49-F238E27FC236}">
                  <a16:creationId xmlns:a16="http://schemas.microsoft.com/office/drawing/2014/main" id="{F45F86F4-28DB-49BC-8B6B-B703086F4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18231" y="641818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38">
              <a:extLst>
                <a:ext uri="{FF2B5EF4-FFF2-40B4-BE49-F238E27FC236}">
                  <a16:creationId xmlns:a16="http://schemas.microsoft.com/office/drawing/2014/main" id="{2932A0BD-C987-4A93-91DC-E277DC89C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65674" y="6420637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39">
              <a:extLst>
                <a:ext uri="{FF2B5EF4-FFF2-40B4-BE49-F238E27FC236}">
                  <a16:creationId xmlns:a16="http://schemas.microsoft.com/office/drawing/2014/main" id="{DD6B3E88-4337-44F0-80CD-D96F69C2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2" y="642716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40">
              <a:extLst>
                <a:ext uri="{FF2B5EF4-FFF2-40B4-BE49-F238E27FC236}">
                  <a16:creationId xmlns:a16="http://schemas.microsoft.com/office/drawing/2014/main" id="{2A481A9C-8E49-4886-B0B8-B391B54DE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92485" y="6346351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42">
              <a:extLst>
                <a:ext uri="{FF2B5EF4-FFF2-40B4-BE49-F238E27FC236}">
                  <a16:creationId xmlns:a16="http://schemas.microsoft.com/office/drawing/2014/main" id="{F74D151E-F322-43E1-AAAA-39C16A82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15774" y="6457357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43">
              <a:extLst>
                <a:ext uri="{FF2B5EF4-FFF2-40B4-BE49-F238E27FC236}">
                  <a16:creationId xmlns:a16="http://schemas.microsoft.com/office/drawing/2014/main" id="{BF3063F9-CB9B-4822-865E-5BFC90AF9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87167" y="6439403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44">
              <a:extLst>
                <a:ext uri="{FF2B5EF4-FFF2-40B4-BE49-F238E27FC236}">
                  <a16:creationId xmlns:a16="http://schemas.microsoft.com/office/drawing/2014/main" id="{F541B440-1CE7-46DE-8E58-B472C9E62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1352" y="645735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45">
              <a:extLst>
                <a:ext uri="{FF2B5EF4-FFF2-40B4-BE49-F238E27FC236}">
                  <a16:creationId xmlns:a16="http://schemas.microsoft.com/office/drawing/2014/main" id="{25E18B25-35CB-4DFC-B428-063F245D0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1373" y="646307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8">
              <a:extLst>
                <a:ext uri="{FF2B5EF4-FFF2-40B4-BE49-F238E27FC236}">
                  <a16:creationId xmlns:a16="http://schemas.microsoft.com/office/drawing/2014/main" id="{AC3EF75E-9D39-42A1-8744-0314BE64A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76864" y="642104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29">
              <a:extLst>
                <a:ext uri="{FF2B5EF4-FFF2-40B4-BE49-F238E27FC236}">
                  <a16:creationId xmlns:a16="http://schemas.microsoft.com/office/drawing/2014/main" id="{5B830616-AB5F-4414-891C-D7D65A1C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64104" y="585379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133">
              <a:extLst>
                <a:ext uri="{FF2B5EF4-FFF2-40B4-BE49-F238E27FC236}">
                  <a16:creationId xmlns:a16="http://schemas.microsoft.com/office/drawing/2014/main" id="{B84FCDC4-EB04-49F6-83E1-AE030D913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9809" y="5814737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29">
              <a:extLst>
                <a:ext uri="{FF2B5EF4-FFF2-40B4-BE49-F238E27FC236}">
                  <a16:creationId xmlns:a16="http://schemas.microsoft.com/office/drawing/2014/main" id="{297CFE06-B273-4E3A-828B-7F2391E72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0782" y="55479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33">
              <a:extLst>
                <a:ext uri="{FF2B5EF4-FFF2-40B4-BE49-F238E27FC236}">
                  <a16:creationId xmlns:a16="http://schemas.microsoft.com/office/drawing/2014/main" id="{3DB916FA-F738-4FDC-856A-EC97DEA0FA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04120" y="557682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44">
              <a:extLst>
                <a:ext uri="{FF2B5EF4-FFF2-40B4-BE49-F238E27FC236}">
                  <a16:creationId xmlns:a16="http://schemas.microsoft.com/office/drawing/2014/main" id="{84355883-FB7A-47AA-BA56-AF9F91552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7282" y="553194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62" name="Freeform 142">
            <a:extLst>
              <a:ext uri="{FF2B5EF4-FFF2-40B4-BE49-F238E27FC236}">
                <a16:creationId xmlns:a16="http://schemas.microsoft.com/office/drawing/2014/main" id="{869C3428-7E23-4E31-828E-09F276DA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20574" y="67621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001452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BohemianVTI</vt:lpstr>
      <vt:lpstr>Reflective Presentation: Digital Learning Challenges &amp; Opportunities</vt:lpstr>
      <vt:lpstr>Overview of My Report</vt:lpstr>
      <vt:lpstr>Research: How I Found My Sources</vt:lpstr>
      <vt:lpstr>Planning and Writing My Report</vt:lpstr>
      <vt:lpstr>Challenges and Successes</vt:lpstr>
      <vt:lpstr>Looking Forward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117</cp:revision>
  <dcterms:created xsi:type="dcterms:W3CDTF">2025-11-18T14:36:52Z</dcterms:created>
  <dcterms:modified xsi:type="dcterms:W3CDTF">2025-11-18T15:28:56Z</dcterms:modified>
</cp:coreProperties>
</file>