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56D38D-1313-480B-8596-1905F2F855D1}" v="2" dt="2026-06-28T21:14:00.3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4" d="100"/>
          <a:sy n="84" d="100"/>
        </p:scale>
        <p:origin x="6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EL, VISHNU (UG)" userId="a3305372-746f-48c0-8b29-b25fea92e766" providerId="ADAL" clId="{FDB86802-FC5F-4409-8491-57C01C9A57F3}"/>
    <pc:docChg chg="undo custSel addSld modSld">
      <pc:chgData name="PATEL, VISHNU (UG)" userId="a3305372-746f-48c0-8b29-b25fea92e766" providerId="ADAL" clId="{FDB86802-FC5F-4409-8491-57C01C9A57F3}" dt="2026-06-28T21:13:55.552" v="128" actId="20577"/>
      <pc:docMkLst>
        <pc:docMk/>
      </pc:docMkLst>
      <pc:sldChg chg="modSp mod">
        <pc:chgData name="PATEL, VISHNU (UG)" userId="a3305372-746f-48c0-8b29-b25fea92e766" providerId="ADAL" clId="{FDB86802-FC5F-4409-8491-57C01C9A57F3}" dt="2026-06-28T20:53:48.466" v="64" actId="1076"/>
        <pc:sldMkLst>
          <pc:docMk/>
          <pc:sldMk cId="3237929662" sldId="256"/>
        </pc:sldMkLst>
        <pc:spChg chg="mod">
          <ac:chgData name="PATEL, VISHNU (UG)" userId="a3305372-746f-48c0-8b29-b25fea92e766" providerId="ADAL" clId="{FDB86802-FC5F-4409-8491-57C01C9A57F3}" dt="2026-06-28T20:53:48.466" v="64" actId="1076"/>
          <ac:spMkLst>
            <pc:docMk/>
            <pc:sldMk cId="3237929662" sldId="256"/>
            <ac:spMk id="10" creationId="{90E6CEA9-E342-5424-399D-5E79FC9E9D15}"/>
          </ac:spMkLst>
        </pc:spChg>
        <pc:graphicFrameChg chg="mod modGraphic">
          <ac:chgData name="PATEL, VISHNU (UG)" userId="a3305372-746f-48c0-8b29-b25fea92e766" providerId="ADAL" clId="{FDB86802-FC5F-4409-8491-57C01C9A57F3}" dt="2026-06-28T20:53:43.746" v="63" actId="1076"/>
          <ac:graphicFrameMkLst>
            <pc:docMk/>
            <pc:sldMk cId="3237929662" sldId="256"/>
            <ac:graphicFrameMk id="9" creationId="{6683CAB9-73FD-64F4-05AD-369AA6635918}"/>
          </ac:graphicFrameMkLst>
        </pc:graphicFrameChg>
      </pc:sldChg>
      <pc:sldChg chg="addSp delSp modSp new mod setBg">
        <pc:chgData name="PATEL, VISHNU (UG)" userId="a3305372-746f-48c0-8b29-b25fea92e766" providerId="ADAL" clId="{FDB86802-FC5F-4409-8491-57C01C9A57F3}" dt="2026-06-28T21:11:54.792" v="91" actId="1076"/>
        <pc:sldMkLst>
          <pc:docMk/>
          <pc:sldMk cId="3824053615" sldId="257"/>
        </pc:sldMkLst>
        <pc:spChg chg="del">
          <ac:chgData name="PATEL, VISHNU (UG)" userId="a3305372-746f-48c0-8b29-b25fea92e766" providerId="ADAL" clId="{FDB86802-FC5F-4409-8491-57C01C9A57F3}" dt="2026-06-28T21:09:25.214" v="66" actId="478"/>
          <ac:spMkLst>
            <pc:docMk/>
            <pc:sldMk cId="3824053615" sldId="257"/>
            <ac:spMk id="2" creationId="{675876FC-E783-2795-69DA-2335CD27B55A}"/>
          </ac:spMkLst>
        </pc:spChg>
        <pc:spChg chg="del">
          <ac:chgData name="PATEL, VISHNU (UG)" userId="a3305372-746f-48c0-8b29-b25fea92e766" providerId="ADAL" clId="{FDB86802-FC5F-4409-8491-57C01C9A57F3}" dt="2026-06-28T21:09:26.081" v="67" actId="478"/>
          <ac:spMkLst>
            <pc:docMk/>
            <pc:sldMk cId="3824053615" sldId="257"/>
            <ac:spMk id="3" creationId="{B1CCB28B-E3B9-CA99-E1A4-5BC504B58DE4}"/>
          </ac:spMkLst>
        </pc:spChg>
        <pc:spChg chg="add del mod">
          <ac:chgData name="PATEL, VISHNU (UG)" userId="a3305372-746f-48c0-8b29-b25fea92e766" providerId="ADAL" clId="{FDB86802-FC5F-4409-8491-57C01C9A57F3}" dt="2026-06-28T21:09:55.887" v="71" actId="22"/>
          <ac:spMkLst>
            <pc:docMk/>
            <pc:sldMk cId="3824053615" sldId="257"/>
            <ac:spMk id="5" creationId="{3E949E3D-38A0-3535-9ECB-CFB54414CBCD}"/>
          </ac:spMkLst>
        </pc:spChg>
        <pc:spChg chg="add del mod">
          <ac:chgData name="PATEL, VISHNU (UG)" userId="a3305372-746f-48c0-8b29-b25fea92e766" providerId="ADAL" clId="{FDB86802-FC5F-4409-8491-57C01C9A57F3}" dt="2026-06-28T21:10:17.183" v="76" actId="478"/>
          <ac:spMkLst>
            <pc:docMk/>
            <pc:sldMk cId="3824053615" sldId="257"/>
            <ac:spMk id="7" creationId="{3063AEED-D482-98E2-5CEE-C33071FE9A85}"/>
          </ac:spMkLst>
        </pc:spChg>
        <pc:spChg chg="add mod">
          <ac:chgData name="PATEL, VISHNU (UG)" userId="a3305372-746f-48c0-8b29-b25fea92e766" providerId="ADAL" clId="{FDB86802-FC5F-4409-8491-57C01C9A57F3}" dt="2026-06-28T21:11:54.792" v="91" actId="1076"/>
          <ac:spMkLst>
            <pc:docMk/>
            <pc:sldMk cId="3824053615" sldId="257"/>
            <ac:spMk id="9" creationId="{E31493E8-079A-61A4-BDEF-5F38FDC1C9C3}"/>
          </ac:spMkLst>
        </pc:spChg>
        <pc:spChg chg="add del">
          <ac:chgData name="PATEL, VISHNU (UG)" userId="a3305372-746f-48c0-8b29-b25fea92e766" providerId="ADAL" clId="{FDB86802-FC5F-4409-8491-57C01C9A57F3}" dt="2026-06-28T21:09:55.212" v="70" actId="26606"/>
          <ac:spMkLst>
            <pc:docMk/>
            <pc:sldMk cId="3824053615" sldId="257"/>
            <ac:spMk id="10" creationId="{D038248A-211C-4EEC-8401-C761B929FB52}"/>
          </ac:spMkLst>
        </pc:spChg>
        <pc:spChg chg="add del">
          <ac:chgData name="PATEL, VISHNU (UG)" userId="a3305372-746f-48c0-8b29-b25fea92e766" providerId="ADAL" clId="{FDB86802-FC5F-4409-8491-57C01C9A57F3}" dt="2026-06-28T21:09:55.212" v="70" actId="26606"/>
          <ac:spMkLst>
            <pc:docMk/>
            <pc:sldMk cId="3824053615" sldId="257"/>
            <ac:spMk id="12" creationId="{C30A849F-66D9-40C8-BEC8-35AFF8F4568F}"/>
          </ac:spMkLst>
        </pc:spChg>
        <pc:grpChg chg="add del">
          <ac:chgData name="PATEL, VISHNU (UG)" userId="a3305372-746f-48c0-8b29-b25fea92e766" providerId="ADAL" clId="{FDB86802-FC5F-4409-8491-57C01C9A57F3}" dt="2026-06-28T21:09:55.212" v="70" actId="26606"/>
          <ac:grpSpMkLst>
            <pc:docMk/>
            <pc:sldMk cId="3824053615" sldId="257"/>
            <ac:grpSpMk id="14" creationId="{04542298-A2B1-480F-A11C-A40EDD19B857}"/>
          </ac:grpSpMkLst>
        </pc:grpChg>
        <pc:grpChg chg="add del">
          <ac:chgData name="PATEL, VISHNU (UG)" userId="a3305372-746f-48c0-8b29-b25fea92e766" providerId="ADAL" clId="{FDB86802-FC5F-4409-8491-57C01C9A57F3}" dt="2026-06-28T21:09:55.212" v="70" actId="26606"/>
          <ac:grpSpMkLst>
            <pc:docMk/>
            <pc:sldMk cId="3824053615" sldId="257"/>
            <ac:grpSpMk id="20" creationId="{2A5C9C35-2375-49EB-B99C-17C87D42FE7C}"/>
          </ac:grpSpMkLst>
        </pc:grpChg>
      </pc:sldChg>
      <pc:sldChg chg="addSp delSp modSp new mod">
        <pc:chgData name="PATEL, VISHNU (UG)" userId="a3305372-746f-48c0-8b29-b25fea92e766" providerId="ADAL" clId="{FDB86802-FC5F-4409-8491-57C01C9A57F3}" dt="2026-06-28T21:11:57.862" v="92" actId="1076"/>
        <pc:sldMkLst>
          <pc:docMk/>
          <pc:sldMk cId="2741996592" sldId="258"/>
        </pc:sldMkLst>
        <pc:spChg chg="del">
          <ac:chgData name="PATEL, VISHNU (UG)" userId="a3305372-746f-48c0-8b29-b25fea92e766" providerId="ADAL" clId="{FDB86802-FC5F-4409-8491-57C01C9A57F3}" dt="2026-06-28T21:11:35.790" v="87" actId="478"/>
          <ac:spMkLst>
            <pc:docMk/>
            <pc:sldMk cId="2741996592" sldId="258"/>
            <ac:spMk id="2" creationId="{0ACED434-C5D8-DD1E-1879-0AFA7FD2C9DD}"/>
          </ac:spMkLst>
        </pc:spChg>
        <pc:spChg chg="del">
          <ac:chgData name="PATEL, VISHNU (UG)" userId="a3305372-746f-48c0-8b29-b25fea92e766" providerId="ADAL" clId="{FDB86802-FC5F-4409-8491-57C01C9A57F3}" dt="2026-06-28T21:11:35.058" v="86" actId="478"/>
          <ac:spMkLst>
            <pc:docMk/>
            <pc:sldMk cId="2741996592" sldId="258"/>
            <ac:spMk id="3" creationId="{B47576AD-F2D8-E239-EC14-D3572CD076B5}"/>
          </ac:spMkLst>
        </pc:spChg>
        <pc:spChg chg="add mod">
          <ac:chgData name="PATEL, VISHNU (UG)" userId="a3305372-746f-48c0-8b29-b25fea92e766" providerId="ADAL" clId="{FDB86802-FC5F-4409-8491-57C01C9A57F3}" dt="2026-06-28T21:11:57.862" v="92" actId="1076"/>
          <ac:spMkLst>
            <pc:docMk/>
            <pc:sldMk cId="2741996592" sldId="258"/>
            <ac:spMk id="5" creationId="{ECAF62A2-B2E9-B052-6101-5F052C528054}"/>
          </ac:spMkLst>
        </pc:spChg>
      </pc:sldChg>
      <pc:sldChg chg="addSp delSp modSp new mod">
        <pc:chgData name="PATEL, VISHNU (UG)" userId="a3305372-746f-48c0-8b29-b25fea92e766" providerId="ADAL" clId="{FDB86802-FC5F-4409-8491-57C01C9A57F3}" dt="2026-06-28T21:12:22.695" v="99" actId="1076"/>
        <pc:sldMkLst>
          <pc:docMk/>
          <pc:sldMk cId="3519780623" sldId="259"/>
        </pc:sldMkLst>
        <pc:spChg chg="del">
          <ac:chgData name="PATEL, VISHNU (UG)" userId="a3305372-746f-48c0-8b29-b25fea92e766" providerId="ADAL" clId="{FDB86802-FC5F-4409-8491-57C01C9A57F3}" dt="2026-06-28T21:12:04.761" v="95" actId="478"/>
          <ac:spMkLst>
            <pc:docMk/>
            <pc:sldMk cId="3519780623" sldId="259"/>
            <ac:spMk id="2" creationId="{B853D46B-A6EF-854E-32AD-57D2435F9E3A}"/>
          </ac:spMkLst>
        </pc:spChg>
        <pc:spChg chg="del">
          <ac:chgData name="PATEL, VISHNU (UG)" userId="a3305372-746f-48c0-8b29-b25fea92e766" providerId="ADAL" clId="{FDB86802-FC5F-4409-8491-57C01C9A57F3}" dt="2026-06-28T21:12:04.040" v="94" actId="478"/>
          <ac:spMkLst>
            <pc:docMk/>
            <pc:sldMk cId="3519780623" sldId="259"/>
            <ac:spMk id="3" creationId="{E0D93A2C-5604-35FD-61A9-7E3B6381B3D1}"/>
          </ac:spMkLst>
        </pc:spChg>
        <pc:spChg chg="add mod">
          <ac:chgData name="PATEL, VISHNU (UG)" userId="a3305372-746f-48c0-8b29-b25fea92e766" providerId="ADAL" clId="{FDB86802-FC5F-4409-8491-57C01C9A57F3}" dt="2026-06-28T21:12:22.695" v="99" actId="1076"/>
          <ac:spMkLst>
            <pc:docMk/>
            <pc:sldMk cId="3519780623" sldId="259"/>
            <ac:spMk id="5" creationId="{7BB1402B-787F-128B-1FF0-EA3EBDC00A63}"/>
          </ac:spMkLst>
        </pc:spChg>
      </pc:sldChg>
      <pc:sldChg chg="addSp delSp modSp new mod">
        <pc:chgData name="PATEL, VISHNU (UG)" userId="a3305372-746f-48c0-8b29-b25fea92e766" providerId="ADAL" clId="{FDB86802-FC5F-4409-8491-57C01C9A57F3}" dt="2026-06-28T21:13:08.022" v="114" actId="20577"/>
        <pc:sldMkLst>
          <pc:docMk/>
          <pc:sldMk cId="963057682" sldId="260"/>
        </pc:sldMkLst>
        <pc:spChg chg="del">
          <ac:chgData name="PATEL, VISHNU (UG)" userId="a3305372-746f-48c0-8b29-b25fea92e766" providerId="ADAL" clId="{FDB86802-FC5F-4409-8491-57C01C9A57F3}" dt="2026-06-28T21:12:28.252" v="102" actId="478"/>
          <ac:spMkLst>
            <pc:docMk/>
            <pc:sldMk cId="963057682" sldId="260"/>
            <ac:spMk id="2" creationId="{A374FF42-8ED5-5383-5BAE-1478CD11B2B8}"/>
          </ac:spMkLst>
        </pc:spChg>
        <pc:spChg chg="del">
          <ac:chgData name="PATEL, VISHNU (UG)" userId="a3305372-746f-48c0-8b29-b25fea92e766" providerId="ADAL" clId="{FDB86802-FC5F-4409-8491-57C01C9A57F3}" dt="2026-06-28T21:12:27.499" v="101" actId="478"/>
          <ac:spMkLst>
            <pc:docMk/>
            <pc:sldMk cId="963057682" sldId="260"/>
            <ac:spMk id="3" creationId="{9A9A8591-2025-A896-43AB-28EBB21BD414}"/>
          </ac:spMkLst>
        </pc:spChg>
        <pc:spChg chg="add mod">
          <ac:chgData name="PATEL, VISHNU (UG)" userId="a3305372-746f-48c0-8b29-b25fea92e766" providerId="ADAL" clId="{FDB86802-FC5F-4409-8491-57C01C9A57F3}" dt="2026-06-28T21:13:08.022" v="114" actId="20577"/>
          <ac:spMkLst>
            <pc:docMk/>
            <pc:sldMk cId="963057682" sldId="260"/>
            <ac:spMk id="5" creationId="{722E4820-88E5-AB75-840D-194CEA267F7A}"/>
          </ac:spMkLst>
        </pc:spChg>
      </pc:sldChg>
      <pc:sldChg chg="addSp delSp modSp new mod">
        <pc:chgData name="PATEL, VISHNU (UG)" userId="a3305372-746f-48c0-8b29-b25fea92e766" providerId="ADAL" clId="{FDB86802-FC5F-4409-8491-57C01C9A57F3}" dt="2026-06-28T21:13:39.362" v="121" actId="1076"/>
        <pc:sldMkLst>
          <pc:docMk/>
          <pc:sldMk cId="3759949320" sldId="261"/>
        </pc:sldMkLst>
        <pc:spChg chg="del">
          <ac:chgData name="PATEL, VISHNU (UG)" userId="a3305372-746f-48c0-8b29-b25fea92e766" providerId="ADAL" clId="{FDB86802-FC5F-4409-8491-57C01C9A57F3}" dt="2026-06-28T21:13:18.156" v="117" actId="478"/>
          <ac:spMkLst>
            <pc:docMk/>
            <pc:sldMk cId="3759949320" sldId="261"/>
            <ac:spMk id="2" creationId="{259CF05C-9C94-1660-3C32-1FC72B1290AE}"/>
          </ac:spMkLst>
        </pc:spChg>
        <pc:spChg chg="del">
          <ac:chgData name="PATEL, VISHNU (UG)" userId="a3305372-746f-48c0-8b29-b25fea92e766" providerId="ADAL" clId="{FDB86802-FC5F-4409-8491-57C01C9A57F3}" dt="2026-06-28T21:13:17.261" v="116" actId="478"/>
          <ac:spMkLst>
            <pc:docMk/>
            <pc:sldMk cId="3759949320" sldId="261"/>
            <ac:spMk id="3" creationId="{0B18C730-743B-F74E-1E34-68AEB0BF7787}"/>
          </ac:spMkLst>
        </pc:spChg>
        <pc:spChg chg="add mod">
          <ac:chgData name="PATEL, VISHNU (UG)" userId="a3305372-746f-48c0-8b29-b25fea92e766" providerId="ADAL" clId="{FDB86802-FC5F-4409-8491-57C01C9A57F3}" dt="2026-06-28T21:13:39.362" v="121" actId="1076"/>
          <ac:spMkLst>
            <pc:docMk/>
            <pc:sldMk cId="3759949320" sldId="261"/>
            <ac:spMk id="5" creationId="{F24C5265-785C-1B5C-5894-64C777CB4CF7}"/>
          </ac:spMkLst>
        </pc:spChg>
      </pc:sldChg>
      <pc:sldChg chg="addSp delSp modSp new mod">
        <pc:chgData name="PATEL, VISHNU (UG)" userId="a3305372-746f-48c0-8b29-b25fea92e766" providerId="ADAL" clId="{FDB86802-FC5F-4409-8491-57C01C9A57F3}" dt="2026-06-28T21:13:55.552" v="128" actId="20577"/>
        <pc:sldMkLst>
          <pc:docMk/>
          <pc:sldMk cId="1337095008" sldId="262"/>
        </pc:sldMkLst>
        <pc:spChg chg="del">
          <ac:chgData name="PATEL, VISHNU (UG)" userId="a3305372-746f-48c0-8b29-b25fea92e766" providerId="ADAL" clId="{FDB86802-FC5F-4409-8491-57C01C9A57F3}" dt="2026-06-28T21:13:44.452" v="124" actId="478"/>
          <ac:spMkLst>
            <pc:docMk/>
            <pc:sldMk cId="1337095008" sldId="262"/>
            <ac:spMk id="2" creationId="{2006BDA5-3448-E4BA-3708-B3CE49028B53}"/>
          </ac:spMkLst>
        </pc:spChg>
        <pc:spChg chg="del">
          <ac:chgData name="PATEL, VISHNU (UG)" userId="a3305372-746f-48c0-8b29-b25fea92e766" providerId="ADAL" clId="{FDB86802-FC5F-4409-8491-57C01C9A57F3}" dt="2026-06-28T21:13:43.397" v="123" actId="478"/>
          <ac:spMkLst>
            <pc:docMk/>
            <pc:sldMk cId="1337095008" sldId="262"/>
            <ac:spMk id="3" creationId="{ADE68CE2-3DCE-A21E-828A-F6A6B02178A1}"/>
          </ac:spMkLst>
        </pc:spChg>
        <pc:spChg chg="add mod">
          <ac:chgData name="PATEL, VISHNU (UG)" userId="a3305372-746f-48c0-8b29-b25fea92e766" providerId="ADAL" clId="{FDB86802-FC5F-4409-8491-57C01C9A57F3}" dt="2026-06-28T21:13:55.552" v="128" actId="20577"/>
          <ac:spMkLst>
            <pc:docMk/>
            <pc:sldMk cId="1337095008" sldId="262"/>
            <ac:spMk id="5" creationId="{6C21F322-08C1-6B90-D391-4758ACE78D5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C4AEDB-6335-4E53-8DE3-29C5A5490FB4}" type="datetimeFigureOut">
              <a:rPr lang="en-GB" smtClean="0"/>
              <a:t>28/06/2026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8461B0-BD94-4B87-8553-D0A97B2FE1DF}" type="slidenum">
              <a:rPr lang="en-GB" smtClean="0"/>
              <a:t>‹#›</a:t>
            </a:fld>
            <a:endParaRPr lang="en-GB"/>
          </a:p>
        </p:txBody>
      </p:sp>
    </p:spTree>
    <p:extLst>
      <p:ext uri="{BB962C8B-B14F-4D97-AF65-F5344CB8AC3E}">
        <p14:creationId xmlns:p14="http://schemas.microsoft.com/office/powerpoint/2010/main" val="903982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79C21-1711-7269-B7EC-011602ADB0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2FB42BF-7F6E-9151-EEA3-368C1F2BEE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2FCC1B-3596-56E2-B8AD-130ABC05854D}"/>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5" name="Footer Placeholder 4">
            <a:extLst>
              <a:ext uri="{FF2B5EF4-FFF2-40B4-BE49-F238E27FC236}">
                <a16:creationId xmlns:a16="http://schemas.microsoft.com/office/drawing/2014/main" id="{21287801-A06F-CA0E-22CB-D21AAB0F55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572C8-B61A-208C-2372-5F5D79D8DCE7}"/>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4224323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09625-D174-3F06-1276-1F02F6E6E2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DF69EA-E8C4-2CEE-1879-00FB46078C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D332F-8A51-8354-337E-F09DEE7D6187}"/>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5" name="Footer Placeholder 4">
            <a:extLst>
              <a:ext uri="{FF2B5EF4-FFF2-40B4-BE49-F238E27FC236}">
                <a16:creationId xmlns:a16="http://schemas.microsoft.com/office/drawing/2014/main" id="{B1E9D17C-86D6-4A28-AFA0-351223C8A3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D87D98-C077-F192-97FB-FBDAA6065F15}"/>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4075820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18219-1380-9855-FEAB-A35FC94DE3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476D78-9092-7A51-B2BC-D243B943CD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75D78F-36D1-1B98-0801-C91FE838747D}"/>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5" name="Footer Placeholder 4">
            <a:extLst>
              <a:ext uri="{FF2B5EF4-FFF2-40B4-BE49-F238E27FC236}">
                <a16:creationId xmlns:a16="http://schemas.microsoft.com/office/drawing/2014/main" id="{254C589D-8791-9C5B-564C-8BFA6AEEA2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D7CF27-906D-1972-BE3F-42078EFCE58B}"/>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3751685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8CFCD-488E-C01E-2AB5-C71076DFBD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A0100F-7ED7-5BC1-3628-9798B55EE0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DFDE0A-53D1-16A7-C117-3B8D88EB85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33B330-9747-6718-5396-BB7A6665C345}"/>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6" name="Footer Placeholder 5">
            <a:extLst>
              <a:ext uri="{FF2B5EF4-FFF2-40B4-BE49-F238E27FC236}">
                <a16:creationId xmlns:a16="http://schemas.microsoft.com/office/drawing/2014/main" id="{C0A615C1-2811-9B96-27F8-936C8B6933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D755A5-B01F-2C01-BD61-4DC84126959C}"/>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1634488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43080-0089-7D8F-5CCC-E4D0BDDE8C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B2CB12-5D2D-A800-D37F-A9C4194714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F98C57-05E0-9462-C096-BDBB5D05C3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EF094A-EF29-F824-06DE-C86666CA03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11DDD9-60DA-8F74-6FA0-A0820D490F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9D3A45-D483-BBD5-6082-3A2703BDF1AD}"/>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8" name="Footer Placeholder 7">
            <a:extLst>
              <a:ext uri="{FF2B5EF4-FFF2-40B4-BE49-F238E27FC236}">
                <a16:creationId xmlns:a16="http://schemas.microsoft.com/office/drawing/2014/main" id="{AF1C2486-27F7-24E9-2E38-AF0BB4F330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44DF85-A90A-4FD1-FF2B-3E37C68CA96D}"/>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1038000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2E590-E967-3EF2-9B6F-BAACDF9E10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2A30AE-3F4F-57EB-0D04-3CD89C25F026}"/>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4" name="Footer Placeholder 3">
            <a:extLst>
              <a:ext uri="{FF2B5EF4-FFF2-40B4-BE49-F238E27FC236}">
                <a16:creationId xmlns:a16="http://schemas.microsoft.com/office/drawing/2014/main" id="{748EC5B2-72B7-094B-6129-36154950C7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DD9214-681F-EB7B-CB81-E4A8D53FE459}"/>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1644380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20F695-598E-FBCF-C3D0-344B05ED26EC}"/>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3" name="Footer Placeholder 2">
            <a:extLst>
              <a:ext uri="{FF2B5EF4-FFF2-40B4-BE49-F238E27FC236}">
                <a16:creationId xmlns:a16="http://schemas.microsoft.com/office/drawing/2014/main" id="{75C71655-37AA-6C58-37B7-2723F75FC4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3407FF-1815-D3CA-0DF2-83F1D90CC48A}"/>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1923035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87D84-CE83-0B29-E333-CBF9331ECD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D5BAEA-562D-B197-88AB-92455FAA44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3D696F-DE63-A03E-5652-160CBB6B87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02DA7E-1FAC-D39D-CE2C-808CA0905265}"/>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6" name="Footer Placeholder 5">
            <a:extLst>
              <a:ext uri="{FF2B5EF4-FFF2-40B4-BE49-F238E27FC236}">
                <a16:creationId xmlns:a16="http://schemas.microsoft.com/office/drawing/2014/main" id="{4F08D48B-8D31-D11E-CF91-8D74E304F1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96DF92-3279-2C1E-D14D-1BA320F0E0F5}"/>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1994898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ABC47-8D77-0258-15FD-DEFBB515C0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874DC2-4914-644D-0A99-CC3CCC751D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E32F8A-D87B-EFC4-CA7F-41FC314FD2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F74E0-DE21-3E58-B3BD-C53A0BAE3349}"/>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6" name="Footer Placeholder 5">
            <a:extLst>
              <a:ext uri="{FF2B5EF4-FFF2-40B4-BE49-F238E27FC236}">
                <a16:creationId xmlns:a16="http://schemas.microsoft.com/office/drawing/2014/main" id="{EA638624-AB44-67DF-1BAD-9D9C7795DB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2E10ED-DF1F-B60F-EBF8-06C97C14A733}"/>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2967581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519D-FE7F-AF5C-D5A8-9C36333B3E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975D0C-9903-73D2-3D4D-193BF8F9A3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488F76-E709-11BC-286D-57AA4FDEB64E}"/>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5" name="Footer Placeholder 4">
            <a:extLst>
              <a:ext uri="{FF2B5EF4-FFF2-40B4-BE49-F238E27FC236}">
                <a16:creationId xmlns:a16="http://schemas.microsoft.com/office/drawing/2014/main" id="{DE58C51A-2152-8D2F-41CE-9085EBD356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CCBEB-C534-FBE0-7738-52ED2E35E1DA}"/>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381164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A8B5B7-7C52-BE56-0E87-C53D796D09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FF9227-A4DE-C70E-C1C5-53AAFE032A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8CBA1-3DE5-4F5C-BA2F-53D429E80B6A}"/>
              </a:ext>
            </a:extLst>
          </p:cNvPr>
          <p:cNvSpPr>
            <a:spLocks noGrp="1"/>
          </p:cNvSpPr>
          <p:nvPr>
            <p:ph type="dt" sz="half" idx="10"/>
          </p:nvPr>
        </p:nvSpPr>
        <p:spPr/>
        <p:txBody>
          <a:bodyPr/>
          <a:lstStyle/>
          <a:p>
            <a:fld id="{7D3C0F89-3DC0-461C-894C-861358C74DFD}" type="datetimeFigureOut">
              <a:rPr lang="en-GB" smtClean="0"/>
              <a:t>28/06/2026</a:t>
            </a:fld>
            <a:endParaRPr lang="en-GB"/>
          </a:p>
        </p:txBody>
      </p:sp>
      <p:sp>
        <p:nvSpPr>
          <p:cNvPr id="5" name="Footer Placeholder 4">
            <a:extLst>
              <a:ext uri="{FF2B5EF4-FFF2-40B4-BE49-F238E27FC236}">
                <a16:creationId xmlns:a16="http://schemas.microsoft.com/office/drawing/2014/main" id="{A581CECA-B024-CFB8-9A52-7F5183905A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84CD33-D3C5-3AEF-9B63-F98701F4B15D}"/>
              </a:ext>
            </a:extLst>
          </p:cNvPr>
          <p:cNvSpPr>
            <a:spLocks noGrp="1"/>
          </p:cNvSpPr>
          <p:nvPr>
            <p:ph type="sldNum" sz="quarter" idx="12"/>
          </p:nvPr>
        </p:nvSpPr>
        <p:spPr/>
        <p:txBody>
          <a:bodyPr/>
          <a:lstStyle/>
          <a:p>
            <a:fld id="{88A78C38-7F88-487F-B9D9-6C72C3FBA587}" type="slidenum">
              <a:rPr lang="en-GB" smtClean="0"/>
              <a:t>‹#›</a:t>
            </a:fld>
            <a:endParaRPr lang="en-GB"/>
          </a:p>
        </p:txBody>
      </p:sp>
    </p:spTree>
    <p:extLst>
      <p:ext uri="{BB962C8B-B14F-4D97-AF65-F5344CB8AC3E}">
        <p14:creationId xmlns:p14="http://schemas.microsoft.com/office/powerpoint/2010/main" val="4006562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86EE93-2A55-1F10-0FEA-A7A33FC9B0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635733-DF23-7667-67E9-CE148E5F2B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41F973-37ED-5A8D-22C8-9E6CDB0B95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3C0F89-3DC0-461C-894C-861358C74DFD}" type="datetimeFigureOut">
              <a:rPr lang="en-GB" smtClean="0"/>
              <a:t>28/06/2026</a:t>
            </a:fld>
            <a:endParaRPr lang="en-GB"/>
          </a:p>
        </p:txBody>
      </p:sp>
      <p:sp>
        <p:nvSpPr>
          <p:cNvPr id="5" name="Footer Placeholder 4">
            <a:extLst>
              <a:ext uri="{FF2B5EF4-FFF2-40B4-BE49-F238E27FC236}">
                <a16:creationId xmlns:a16="http://schemas.microsoft.com/office/drawing/2014/main" id="{D535C8B9-DCA8-E79F-D62C-162061DAA8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E057ED7-E53A-BE9D-BD19-D02725A88C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A78C38-7F88-487F-B9D9-6C72C3FBA587}" type="slidenum">
              <a:rPr lang="en-GB" smtClean="0"/>
              <a:t>‹#›</a:t>
            </a:fld>
            <a:endParaRPr lang="en-GB"/>
          </a:p>
        </p:txBody>
      </p:sp>
    </p:spTree>
    <p:extLst>
      <p:ext uri="{BB962C8B-B14F-4D97-AF65-F5344CB8AC3E}">
        <p14:creationId xmlns:p14="http://schemas.microsoft.com/office/powerpoint/2010/main" val="3785697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support.microsoft.com/en-us/powerpoint/training/add-a-table-to-a-slid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0">
            <a:extLst>
              <a:ext uri="{FF2B5EF4-FFF2-40B4-BE49-F238E27FC236}">
                <a16:creationId xmlns:a16="http://schemas.microsoft.com/office/drawing/2014/main" id="{6683CAB9-73FD-64F4-05AD-369AA6635918}"/>
              </a:ext>
            </a:extLst>
          </p:cNvPr>
          <p:cNvGraphicFramePr>
            <a:graphicFrameLocks noGrp="1"/>
          </p:cNvGraphicFramePr>
          <p:nvPr>
            <p:extLst>
              <p:ext uri="{D42A27DB-BD31-4B8C-83A1-F6EECF244321}">
                <p14:modId xmlns:p14="http://schemas.microsoft.com/office/powerpoint/2010/main" val="1669938614"/>
              </p:ext>
            </p:extLst>
          </p:nvPr>
        </p:nvGraphicFramePr>
        <p:xfrm>
          <a:off x="902208" y="914400"/>
          <a:ext cx="10387584" cy="5193790"/>
        </p:xfrm>
        <a:graphic>
          <a:graphicData uri="http://schemas.openxmlformats.org/drawingml/2006/table">
            <a:tbl>
              <a:tblPr/>
              <a:tblGrid>
                <a:gridCol w="2210124">
                  <a:extLst>
                    <a:ext uri="{9D8B030D-6E8A-4147-A177-3AD203B41FA5}">
                      <a16:colId xmlns:a16="http://schemas.microsoft.com/office/drawing/2014/main" val="20000"/>
                    </a:ext>
                  </a:extLst>
                </a:gridCol>
                <a:gridCol w="994556">
                  <a:extLst>
                    <a:ext uri="{9D8B030D-6E8A-4147-A177-3AD203B41FA5}">
                      <a16:colId xmlns:a16="http://schemas.microsoft.com/office/drawing/2014/main" val="20001"/>
                    </a:ext>
                  </a:extLst>
                </a:gridCol>
                <a:gridCol w="994556">
                  <a:extLst>
                    <a:ext uri="{9D8B030D-6E8A-4147-A177-3AD203B41FA5}">
                      <a16:colId xmlns:a16="http://schemas.microsoft.com/office/drawing/2014/main" val="20002"/>
                    </a:ext>
                  </a:extLst>
                </a:gridCol>
                <a:gridCol w="994556">
                  <a:extLst>
                    <a:ext uri="{9D8B030D-6E8A-4147-A177-3AD203B41FA5}">
                      <a16:colId xmlns:a16="http://schemas.microsoft.com/office/drawing/2014/main" val="20003"/>
                    </a:ext>
                  </a:extLst>
                </a:gridCol>
                <a:gridCol w="994556">
                  <a:extLst>
                    <a:ext uri="{9D8B030D-6E8A-4147-A177-3AD203B41FA5}">
                      <a16:colId xmlns:a16="http://schemas.microsoft.com/office/drawing/2014/main" val="20004"/>
                    </a:ext>
                  </a:extLst>
                </a:gridCol>
                <a:gridCol w="994556">
                  <a:extLst>
                    <a:ext uri="{9D8B030D-6E8A-4147-A177-3AD203B41FA5}">
                      <a16:colId xmlns:a16="http://schemas.microsoft.com/office/drawing/2014/main" val="20005"/>
                    </a:ext>
                  </a:extLst>
                </a:gridCol>
                <a:gridCol w="994556">
                  <a:extLst>
                    <a:ext uri="{9D8B030D-6E8A-4147-A177-3AD203B41FA5}">
                      <a16:colId xmlns:a16="http://schemas.microsoft.com/office/drawing/2014/main" val="20006"/>
                    </a:ext>
                  </a:extLst>
                </a:gridCol>
                <a:gridCol w="994556">
                  <a:extLst>
                    <a:ext uri="{9D8B030D-6E8A-4147-A177-3AD203B41FA5}">
                      <a16:colId xmlns:a16="http://schemas.microsoft.com/office/drawing/2014/main" val="20007"/>
                    </a:ext>
                  </a:extLst>
                </a:gridCol>
                <a:gridCol w="1215568">
                  <a:extLst>
                    <a:ext uri="{9D8B030D-6E8A-4147-A177-3AD203B41FA5}">
                      <a16:colId xmlns:a16="http://schemas.microsoft.com/office/drawing/2014/main" val="20008"/>
                    </a:ext>
                  </a:extLst>
                </a:gridCol>
              </a:tblGrid>
              <a:tr h="97543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chemeClr val="tx1"/>
                          </a:solidFill>
                          <a:latin typeface="Arial" pitchFamily="34" charset="0"/>
                          <a:ea typeface="Arial" pitchFamily="34" charset="-122"/>
                          <a:cs typeface="Arial" pitchFamily="34" charset="-120"/>
                        </a:rPr>
                        <a:t>Product</a:t>
                      </a:r>
                      <a:endParaRPr lang="en-US" sz="1300" dirty="0">
                        <a:solidFill>
                          <a:schemeClr val="tx1"/>
                        </a:solidFill>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chemeClr val="tx1"/>
                          </a:solidFill>
                          <a:latin typeface="Arial" pitchFamily="34" charset="0"/>
                          <a:ea typeface="Arial" pitchFamily="34" charset="-122"/>
                          <a:cs typeface="Arial" pitchFamily="34" charset="-120"/>
                        </a:rPr>
                        <a:t>Mon</a:t>
                      </a:r>
                      <a:endParaRPr lang="en-US" sz="1300" dirty="0">
                        <a:solidFill>
                          <a:schemeClr val="tx1"/>
                        </a:solidFill>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chemeClr val="tx1"/>
                          </a:solidFill>
                          <a:latin typeface="Arial" pitchFamily="34" charset="0"/>
                          <a:ea typeface="Arial" pitchFamily="34" charset="-122"/>
                          <a:cs typeface="Arial" pitchFamily="34" charset="-120"/>
                        </a:rPr>
                        <a:t>Tue</a:t>
                      </a:r>
                      <a:endParaRPr lang="en-US" sz="1300" dirty="0">
                        <a:solidFill>
                          <a:schemeClr val="tx1"/>
                        </a:solidFill>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chemeClr val="tx1"/>
                          </a:solidFill>
                          <a:latin typeface="Arial" pitchFamily="34" charset="0"/>
                          <a:ea typeface="Arial" pitchFamily="34" charset="-122"/>
                          <a:cs typeface="Arial" pitchFamily="34" charset="-120"/>
                        </a:rPr>
                        <a:t>Wed</a:t>
                      </a:r>
                      <a:endParaRPr lang="en-US" sz="1300" dirty="0">
                        <a:solidFill>
                          <a:schemeClr val="tx1"/>
                        </a:solidFill>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chemeClr val="tx1"/>
                          </a:solidFill>
                          <a:latin typeface="Arial" pitchFamily="34" charset="0"/>
                          <a:ea typeface="Arial" pitchFamily="34" charset="-122"/>
                          <a:cs typeface="Arial" pitchFamily="34" charset="-120"/>
                        </a:rPr>
                        <a:t>Thu</a:t>
                      </a:r>
                      <a:endParaRPr lang="en-US" sz="1300" dirty="0">
                        <a:solidFill>
                          <a:schemeClr val="tx1"/>
                        </a:solidFill>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chemeClr val="tx1"/>
                          </a:solidFill>
                          <a:latin typeface="Arial" pitchFamily="34" charset="0"/>
                          <a:ea typeface="Arial" pitchFamily="34" charset="-122"/>
                          <a:cs typeface="Arial" pitchFamily="34" charset="-120"/>
                        </a:rPr>
                        <a:t>Fri</a:t>
                      </a:r>
                      <a:endParaRPr lang="en-US" sz="1300" dirty="0">
                        <a:solidFill>
                          <a:schemeClr val="tx1"/>
                        </a:solidFill>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chemeClr val="tx1"/>
                          </a:solidFill>
                          <a:latin typeface="Arial" pitchFamily="34" charset="0"/>
                          <a:ea typeface="Arial" pitchFamily="34" charset="-122"/>
                          <a:cs typeface="Arial" pitchFamily="34" charset="-120"/>
                        </a:rPr>
                        <a:t>Sat</a:t>
                      </a:r>
                      <a:endParaRPr lang="en-US" sz="1300" dirty="0">
                        <a:solidFill>
                          <a:schemeClr val="tx1"/>
                        </a:solidFill>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chemeClr val="tx1"/>
                          </a:solidFill>
                          <a:latin typeface="Arial" pitchFamily="34" charset="0"/>
                          <a:ea typeface="Arial" pitchFamily="34" charset="-122"/>
                          <a:cs typeface="Arial" pitchFamily="34" charset="-120"/>
                        </a:rPr>
                        <a:t>Sun</a:t>
                      </a:r>
                      <a:endParaRPr lang="en-US" sz="1300" dirty="0">
                        <a:solidFill>
                          <a:schemeClr val="tx1"/>
                        </a:solidFill>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chemeClr val="tx1"/>
                          </a:solidFill>
                          <a:latin typeface="Arial" pitchFamily="34" charset="0"/>
                          <a:ea typeface="Arial" pitchFamily="34" charset="-122"/>
                          <a:cs typeface="Arial" pitchFamily="34" charset="-120"/>
                        </a:rPr>
                        <a:t>Total</a:t>
                      </a:r>
                      <a:endParaRPr lang="en-US" sz="1300" dirty="0">
                        <a:solidFill>
                          <a:schemeClr val="tx1"/>
                        </a:solidFill>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86818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Latte</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6</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7</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5</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9</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8</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5</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2</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rgbClr val="000000"/>
                          </a:solidFill>
                          <a:latin typeface="Arial" pitchFamily="34" charset="0"/>
                          <a:ea typeface="Arial" pitchFamily="34" charset="-122"/>
                          <a:cs typeface="Arial" pitchFamily="34" charset="-120"/>
                        </a:rPr>
                        <a:t>42</a:t>
                      </a:r>
                      <a:endParaRPr lang="en-US" sz="1300" b="1"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extLst>
                  <a:ext uri="{0D108BD9-81ED-4DB2-BD59-A6C34878D82A}">
                    <a16:rowId xmlns:a16="http://schemas.microsoft.com/office/drawing/2014/main" val="10001"/>
                  </a:ext>
                </a:extLst>
              </a:tr>
              <a:tr h="86818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Cappuccino</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5</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6</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6</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8</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7</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4</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2</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rgbClr val="000000"/>
                          </a:solidFill>
                          <a:latin typeface="Arial" pitchFamily="34" charset="0"/>
                          <a:ea typeface="Arial" pitchFamily="34" charset="-122"/>
                          <a:cs typeface="Arial" pitchFamily="34" charset="-120"/>
                        </a:rPr>
                        <a:t>38</a:t>
                      </a:r>
                      <a:endParaRPr lang="en-US" sz="1300" b="1"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86818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Tea</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5</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4</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6</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7</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6</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3</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2</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rgbClr val="000000"/>
                          </a:solidFill>
                          <a:latin typeface="Arial" pitchFamily="34" charset="0"/>
                          <a:ea typeface="Arial" charset="0"/>
                          <a:cs typeface="Arial" pitchFamily="34" charset="-120"/>
                        </a:rPr>
                        <a:t>33</a:t>
                      </a:r>
                      <a:endParaRPr lang="en-US" sz="1300" b="1"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86818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Tea</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4</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3</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5</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5</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charset="0"/>
                          <a:cs typeface="Arial" pitchFamily="34" charset="-120"/>
                        </a:rPr>
                        <a:t>5</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3</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2</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rgbClr val="000000"/>
                          </a:solidFill>
                          <a:latin typeface="Arial" pitchFamily="34" charset="0"/>
                          <a:ea typeface="Arial" charset="0"/>
                          <a:cs typeface="Arial" pitchFamily="34" charset="-120"/>
                        </a:rPr>
                        <a:t>27</a:t>
                      </a:r>
                      <a:endParaRPr lang="en-US" sz="1300" b="1"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745618">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Hot Chocolate</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3</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2</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2</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4</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3</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2</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dirty="0">
                          <a:solidFill>
                            <a:srgbClr val="000000"/>
                          </a:solidFill>
                          <a:latin typeface="Arial" pitchFamily="34" charset="0"/>
                          <a:ea typeface="Arial" pitchFamily="34" charset="-122"/>
                          <a:cs typeface="Arial" pitchFamily="34" charset="-120"/>
                        </a:rPr>
                        <a:t>3</a:t>
                      </a:r>
                      <a:endParaRPr lang="en-US" sz="1300"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marL="0" indent="0" algn="ctr">
                        <a:buNone/>
                      </a:pPr>
                      <a:r>
                        <a:rPr lang="en-US" sz="1300" b="1" dirty="0">
                          <a:solidFill>
                            <a:srgbClr val="000000"/>
                          </a:solidFill>
                          <a:latin typeface="Arial" pitchFamily="34" charset="0"/>
                          <a:ea typeface="Arial" pitchFamily="34" charset="-122"/>
                          <a:cs typeface="Arial" pitchFamily="34" charset="-120"/>
                        </a:rPr>
                        <a:t>19</a:t>
                      </a:r>
                      <a:endParaRPr lang="en-US" sz="1300" b="1" dirty="0">
                        <a:latin typeface="Arial" charset="0"/>
                        <a:ea typeface="Arial" charset="0"/>
                        <a:cs typeface="Arial"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5"/>
                  </a:ext>
                </a:extLst>
              </a:tr>
            </a:tbl>
          </a:graphicData>
        </a:graphic>
      </p:graphicFrame>
      <p:sp>
        <p:nvSpPr>
          <p:cNvPr id="10" name="TextBox 9">
            <a:extLst>
              <a:ext uri="{FF2B5EF4-FFF2-40B4-BE49-F238E27FC236}">
                <a16:creationId xmlns:a16="http://schemas.microsoft.com/office/drawing/2014/main" id="{90E6CEA9-E342-5424-399D-5E79FC9E9D15}"/>
              </a:ext>
            </a:extLst>
          </p:cNvPr>
          <p:cNvSpPr txBox="1"/>
          <p:nvPr/>
        </p:nvSpPr>
        <p:spPr>
          <a:xfrm>
            <a:off x="902208" y="274320"/>
            <a:ext cx="8494776" cy="369332"/>
          </a:xfrm>
          <a:prstGeom prst="rect">
            <a:avLst/>
          </a:prstGeom>
          <a:noFill/>
        </p:spPr>
        <p:txBody>
          <a:bodyPr wrap="square" rtlCol="0">
            <a:spAutoFit/>
          </a:bodyPr>
          <a:lstStyle/>
          <a:p>
            <a:r>
              <a:rPr lang="en-GB" dirty="0"/>
              <a:t>Valley Coffee Co Weekly Sales</a:t>
            </a:r>
          </a:p>
        </p:txBody>
      </p:sp>
    </p:spTree>
    <p:extLst>
      <p:ext uri="{BB962C8B-B14F-4D97-AF65-F5344CB8AC3E}">
        <p14:creationId xmlns:p14="http://schemas.microsoft.com/office/powerpoint/2010/main" val="3237929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31493E8-079A-61A4-BDEF-5F38FDC1C9C3}"/>
              </a:ext>
            </a:extLst>
          </p:cNvPr>
          <p:cNvSpPr txBox="1"/>
          <p:nvPr/>
        </p:nvSpPr>
        <p:spPr>
          <a:xfrm>
            <a:off x="3048762" y="1345936"/>
            <a:ext cx="6094476" cy="3416320"/>
          </a:xfrm>
          <a:prstGeom prst="rect">
            <a:avLst/>
          </a:prstGeom>
          <a:noFill/>
        </p:spPr>
        <p:txBody>
          <a:bodyPr wrap="square">
            <a:spAutoFit/>
          </a:bodyPr>
          <a:lstStyle/>
          <a:p>
            <a:r>
              <a:rPr lang="en-GB" dirty="0"/>
              <a:t>1. I chose PowerPoint to create my artefact because it shows information in a clear, visual format. I created a table inside a PowerPoint slide as it is easy to read and share with other people. Individuals like the café owner reading the table, does not need to have any technical knowledge to look at it and understand what it is trying to show. It can be opened on most electronic devices and see the results straight away. I also read Microsoft’s online PowerPoint training guide, before starting this task, so I felt confident making and adjusting the table. (</a:t>
            </a:r>
            <a:r>
              <a:rPr lang="en-GB" dirty="0">
                <a:hlinkClick r:id="rId2"/>
              </a:rPr>
              <a:t>https://support.microsoft.com/en-us/powerpoint/training/add-a-table-to-a-slide#</a:t>
            </a:r>
            <a:r>
              <a:rPr lang="en-GB" dirty="0"/>
              <a:t>) </a:t>
            </a:r>
          </a:p>
        </p:txBody>
      </p:sp>
    </p:spTree>
    <p:extLst>
      <p:ext uri="{BB962C8B-B14F-4D97-AF65-F5344CB8AC3E}">
        <p14:creationId xmlns:p14="http://schemas.microsoft.com/office/powerpoint/2010/main" val="3824053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AF62A2-B2E9-B052-6101-5F052C528054}"/>
              </a:ext>
            </a:extLst>
          </p:cNvPr>
          <p:cNvSpPr txBox="1"/>
          <p:nvPr/>
        </p:nvSpPr>
        <p:spPr>
          <a:xfrm>
            <a:off x="3048838" y="2511308"/>
            <a:ext cx="6094324" cy="1200329"/>
          </a:xfrm>
          <a:prstGeom prst="rect">
            <a:avLst/>
          </a:prstGeom>
          <a:noFill/>
        </p:spPr>
        <p:txBody>
          <a:bodyPr wrap="square">
            <a:spAutoFit/>
          </a:bodyPr>
          <a:lstStyle/>
          <a:p>
            <a:r>
              <a:rPr lang="en-GB" dirty="0"/>
              <a:t>2. I used the weekly sales figures from five products sold at the cafe. Latte, Cappuccino, Americano, Tea, and Hot Chocolate. I added daily sales to find out which sold the most and least in a week.</a:t>
            </a:r>
          </a:p>
        </p:txBody>
      </p:sp>
    </p:spTree>
    <p:extLst>
      <p:ext uri="{BB962C8B-B14F-4D97-AF65-F5344CB8AC3E}">
        <p14:creationId xmlns:p14="http://schemas.microsoft.com/office/powerpoint/2010/main" val="2741996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B1402B-787F-128B-1FF0-EA3EBDC00A63}"/>
              </a:ext>
            </a:extLst>
          </p:cNvPr>
          <p:cNvSpPr txBox="1"/>
          <p:nvPr/>
        </p:nvSpPr>
        <p:spPr>
          <a:xfrm>
            <a:off x="3312414" y="2434304"/>
            <a:ext cx="6094476" cy="1477328"/>
          </a:xfrm>
          <a:prstGeom prst="rect">
            <a:avLst/>
          </a:prstGeom>
          <a:noFill/>
        </p:spPr>
        <p:txBody>
          <a:bodyPr wrap="square">
            <a:spAutoFit/>
          </a:bodyPr>
          <a:lstStyle/>
          <a:p>
            <a:r>
              <a:rPr lang="en-GB" dirty="0"/>
              <a:t>3. Firstly I inserted a blank table, adding columns for each day of the week, total columns and headings for each cafe item. I then added up each column to find out which had sold the most and least in a week. Finally I added the numbers into the table.</a:t>
            </a:r>
          </a:p>
        </p:txBody>
      </p:sp>
    </p:spTree>
    <p:extLst>
      <p:ext uri="{BB962C8B-B14F-4D97-AF65-F5344CB8AC3E}">
        <p14:creationId xmlns:p14="http://schemas.microsoft.com/office/powerpoint/2010/main" val="3519780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22E4820-88E5-AB75-840D-194CEA267F7A}"/>
              </a:ext>
            </a:extLst>
          </p:cNvPr>
          <p:cNvSpPr txBox="1"/>
          <p:nvPr/>
        </p:nvSpPr>
        <p:spPr>
          <a:xfrm>
            <a:off x="3048762" y="1621596"/>
            <a:ext cx="6094476" cy="3139321"/>
          </a:xfrm>
          <a:prstGeom prst="rect">
            <a:avLst/>
          </a:prstGeom>
          <a:noFill/>
        </p:spPr>
        <p:txBody>
          <a:bodyPr wrap="square">
            <a:spAutoFit/>
          </a:bodyPr>
          <a:lstStyle/>
          <a:p>
            <a:r>
              <a:rPr lang="en-GB" dirty="0"/>
              <a:t>4. My first table wasn’t organised in the middle, between the highest and lowest sales, so I moved around the products, so it read high to low for anyone looking at my table. The second table, I made significantly bigger so it took up an entire slide and was more easily readable on a large screen like my pc. My final table I colour coordinated the most and least sold products so it was recognisable to anyone looking at the table for the first time. I specifically choose the colours blue and orange as these a colourblind friendly, to ensure anyone could pick out what the highlighted areas were showing.</a:t>
            </a:r>
          </a:p>
        </p:txBody>
      </p:sp>
    </p:spTree>
    <p:extLst>
      <p:ext uri="{BB962C8B-B14F-4D97-AF65-F5344CB8AC3E}">
        <p14:creationId xmlns:p14="http://schemas.microsoft.com/office/powerpoint/2010/main" val="963057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4C5265-785C-1B5C-5894-64C777CB4CF7}"/>
              </a:ext>
            </a:extLst>
          </p:cNvPr>
          <p:cNvSpPr txBox="1"/>
          <p:nvPr/>
        </p:nvSpPr>
        <p:spPr>
          <a:xfrm>
            <a:off x="3339846" y="2452592"/>
            <a:ext cx="6094476" cy="1477328"/>
          </a:xfrm>
          <a:prstGeom prst="rect">
            <a:avLst/>
          </a:prstGeom>
          <a:noFill/>
        </p:spPr>
        <p:txBody>
          <a:bodyPr wrap="square">
            <a:spAutoFit/>
          </a:bodyPr>
          <a:lstStyle/>
          <a:p>
            <a:r>
              <a:rPr lang="en-GB" dirty="0"/>
              <a:t>5. My family told me to use these specific colours in my table, as it would make it universally accessible. My university friends told me to increase the table size on </a:t>
            </a:r>
            <a:r>
              <a:rPr lang="en-GB" dirty="0" err="1"/>
              <a:t>Powerpoint</a:t>
            </a:r>
            <a:r>
              <a:rPr lang="en-GB" dirty="0"/>
              <a:t>. Both feedback points were taken onboard in my table.</a:t>
            </a:r>
          </a:p>
        </p:txBody>
      </p:sp>
    </p:spTree>
    <p:extLst>
      <p:ext uri="{BB962C8B-B14F-4D97-AF65-F5344CB8AC3E}">
        <p14:creationId xmlns:p14="http://schemas.microsoft.com/office/powerpoint/2010/main" val="3759949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21F322-08C1-6B90-D391-4758ACE78D57}"/>
              </a:ext>
            </a:extLst>
          </p:cNvPr>
          <p:cNvSpPr txBox="1"/>
          <p:nvPr/>
        </p:nvSpPr>
        <p:spPr>
          <a:xfrm>
            <a:off x="3147822" y="1685604"/>
            <a:ext cx="6094476" cy="3139321"/>
          </a:xfrm>
          <a:prstGeom prst="rect">
            <a:avLst/>
          </a:prstGeom>
          <a:noFill/>
        </p:spPr>
        <p:txBody>
          <a:bodyPr wrap="square">
            <a:spAutoFit/>
          </a:bodyPr>
          <a:lstStyle/>
          <a:p>
            <a:r>
              <a:rPr lang="en-GB" dirty="0"/>
              <a:t>6. This artifact is designed to help the cafe owner now, and in the future. The design has purposely been created to show anyone looking, which products sell the most to the least, with this being both coulor coordinated and structured in the table made. If Valley Coffee Co expands the products sold, or weekly sales change, the table can easily be changed accordingly. This table can help in decision making like the amount of raw materials (ingredients) needed on a weekly basis or whether changing the price of certain products might be needed to increase sales.</a:t>
            </a:r>
          </a:p>
        </p:txBody>
      </p:sp>
    </p:spTree>
    <p:extLst>
      <p:ext uri="{BB962C8B-B14F-4D97-AF65-F5344CB8AC3E}">
        <p14:creationId xmlns:p14="http://schemas.microsoft.com/office/powerpoint/2010/main" val="13370950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611DA5443B6BE468B94051FCE39DDEF" ma:contentTypeVersion="9" ma:contentTypeDescription="Create a new document." ma:contentTypeScope="" ma:versionID="f280335cf41236d030a1aba29e17cc6b">
  <xsd:schema xmlns:xsd="http://www.w3.org/2001/XMLSchema" xmlns:xs="http://www.w3.org/2001/XMLSchema" xmlns:p="http://schemas.microsoft.com/office/2006/metadata/properties" xmlns:ns3="5467b283-a728-40d3-b1dd-2fbbabe0cf66" targetNamespace="http://schemas.microsoft.com/office/2006/metadata/properties" ma:root="true" ma:fieldsID="5e8dc9deeb2dd893bd9460e4edeb5fc2" ns3:_="">
    <xsd:import namespace="5467b283-a728-40d3-b1dd-2fbbabe0cf6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67b283-a728-40d3-b1dd-2fbbabe0cf6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467b283-a728-40d3-b1dd-2fbbabe0cf66" xsi:nil="true"/>
  </documentManagement>
</p:properties>
</file>

<file path=customXml/itemProps1.xml><?xml version="1.0" encoding="utf-8"?>
<ds:datastoreItem xmlns:ds="http://schemas.openxmlformats.org/officeDocument/2006/customXml" ds:itemID="{1A7B2ECF-1A6B-4A5D-A106-17CD1FD96F3C}">
  <ds:schemaRefs>
    <ds:schemaRef ds:uri="http://schemas.microsoft.com/sharepoint/v3/contenttype/forms"/>
  </ds:schemaRefs>
</ds:datastoreItem>
</file>

<file path=customXml/itemProps2.xml><?xml version="1.0" encoding="utf-8"?>
<ds:datastoreItem xmlns:ds="http://schemas.openxmlformats.org/officeDocument/2006/customXml" ds:itemID="{40F5BFC7-F6E1-42DF-BD94-0F54C5C0B0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467b283-a728-40d3-b1dd-2fbbabe0cf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9BE520-381B-4EF0-A7F3-ADACCE61C9D5}">
  <ds:schemaRefs>
    <ds:schemaRef ds:uri="http://schemas.microsoft.com/office/2006/documentManagement/types"/>
    <ds:schemaRef ds:uri="http://purl.org/dc/dcmitype/"/>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 ds:uri="5467b283-a728-40d3-b1dd-2fbbabe0cf66"/>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10</TotalTime>
  <Words>562</Words>
  <Application>Microsoft Office PowerPoint</Application>
  <PresentationFormat>Widescreen</PresentationFormat>
  <Paragraphs>61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vish Patel</dc:creator>
  <cp:lastModifiedBy>vish Patel</cp:lastModifiedBy>
  <cp:revision>1</cp:revision>
  <dcterms:created xsi:type="dcterms:W3CDTF">2026-06-23T13:31:50Z</dcterms:created>
  <dcterms:modified xsi:type="dcterms:W3CDTF">2026-06-28T21:14:02Z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0x010100C611DA5443B6BE468B94051FCE39DDEF</vt:lpwstr>
  </property>
</Properties>
</file>