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7" r:id="rId3"/>
    <p:sldId id="394" r:id="rId4"/>
    <p:sldId id="395" r:id="rId5"/>
    <p:sldId id="396" r:id="rId6"/>
    <p:sldId id="402" r:id="rId7"/>
    <p:sldId id="403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6AF65C-CD98-497F-AC70-64484F84B319}" v="410" dt="2026-07-19T20:40:20.5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nde Dorcas (2510718)" userId="80a7ff49-f187-474d-ae19-f8b994332569" providerId="ADAL" clId="{0CC3D8A1-135D-4F73-A67A-6F0F389E0320}"/>
    <pc:docChg chg="undo custSel addSld delSld modSld">
      <pc:chgData name="Khonde Dorcas (2510718)" userId="80a7ff49-f187-474d-ae19-f8b994332569" providerId="ADAL" clId="{0CC3D8A1-135D-4F73-A67A-6F0F389E0320}" dt="2026-07-19T20:40:28.971" v="3813" actId="1076"/>
      <pc:docMkLst>
        <pc:docMk/>
      </pc:docMkLst>
      <pc:sldChg chg="addSp delSp modSp mod modClrScheme chgLayout">
        <pc:chgData name="Khonde Dorcas (2510718)" userId="80a7ff49-f187-474d-ae19-f8b994332569" providerId="ADAL" clId="{0CC3D8A1-135D-4F73-A67A-6F0F389E0320}" dt="2026-07-19T18:35:45.571" v="15" actId="1076"/>
        <pc:sldMkLst>
          <pc:docMk/>
          <pc:sldMk cId="0" sldId="364"/>
        </pc:sldMkLst>
        <pc:spChg chg="mod">
          <ac:chgData name="Khonde Dorcas (2510718)" userId="80a7ff49-f187-474d-ae19-f8b994332569" providerId="ADAL" clId="{0CC3D8A1-135D-4F73-A67A-6F0F389E0320}" dt="2026-07-19T18:34:34.840" v="5" actId="26606"/>
          <ac:spMkLst>
            <pc:docMk/>
            <pc:sldMk cId="0" sldId="364"/>
            <ac:spMk id="4" creationId="{344A3CB8-39FD-9F8F-CD33-5E2118C6E66C}"/>
          </ac:spMkLst>
        </pc:spChg>
        <pc:spChg chg="mod">
          <ac:chgData name="Khonde Dorcas (2510718)" userId="80a7ff49-f187-474d-ae19-f8b994332569" providerId="ADAL" clId="{0CC3D8A1-135D-4F73-A67A-6F0F389E0320}" dt="2026-07-19T18:34:34.840" v="5" actId="26606"/>
          <ac:spMkLst>
            <pc:docMk/>
            <pc:sldMk cId="0" sldId="364"/>
            <ac:spMk id="6147" creationId="{447FB185-B91D-14EC-A199-C064D51D1DD2}"/>
          </ac:spMkLst>
        </pc:spChg>
        <pc:spChg chg="mod ord">
          <ac:chgData name="Khonde Dorcas (2510718)" userId="80a7ff49-f187-474d-ae19-f8b994332569" providerId="ADAL" clId="{0CC3D8A1-135D-4F73-A67A-6F0F389E0320}" dt="2026-07-19T18:35:45.571" v="15" actId="1076"/>
          <ac:spMkLst>
            <pc:docMk/>
            <pc:sldMk cId="0" sldId="364"/>
            <ac:spMk id="6148" creationId="{CE5AE962-C88D-3F0C-B15E-30348E09C8AE}"/>
          </ac:spMkLst>
        </pc:spChg>
        <pc:spChg chg="add del mod">
          <ac:chgData name="Khonde Dorcas (2510718)" userId="80a7ff49-f187-474d-ae19-f8b994332569" providerId="ADAL" clId="{0CC3D8A1-135D-4F73-A67A-6F0F389E0320}" dt="2026-07-19T18:34:39.089" v="6" actId="478"/>
          <ac:spMkLst>
            <pc:docMk/>
            <pc:sldMk cId="0" sldId="364"/>
            <ac:spMk id="6153" creationId="{FAE29FA6-0D3C-16CB-9CEE-A2F6345DD8CD}"/>
          </ac:spMkLst>
        </pc:spChg>
      </pc:sldChg>
      <pc:sldChg chg="addSp delSp modSp mod">
        <pc:chgData name="Khonde Dorcas (2510718)" userId="80a7ff49-f187-474d-ae19-f8b994332569" providerId="ADAL" clId="{0CC3D8A1-135D-4F73-A67A-6F0F389E0320}" dt="2026-07-19T20:32:14.914" v="3718" actId="20577"/>
        <pc:sldMkLst>
          <pc:docMk/>
          <pc:sldMk cId="0" sldId="387"/>
        </pc:sldMkLst>
        <pc:spChg chg="mod">
          <ac:chgData name="Khonde Dorcas (2510718)" userId="80a7ff49-f187-474d-ae19-f8b994332569" providerId="ADAL" clId="{0CC3D8A1-135D-4F73-A67A-6F0F389E0320}" dt="2026-07-19T20:32:14.914" v="3718" actId="20577"/>
          <ac:spMkLst>
            <pc:docMk/>
            <pc:sldMk cId="0" sldId="387"/>
            <ac:spMk id="2" creationId="{A2FCF950-4012-15F0-B279-1361A6BD7D3F}"/>
          </ac:spMkLst>
        </pc:spChg>
        <pc:spChg chg="del">
          <ac:chgData name="Khonde Dorcas (2510718)" userId="80a7ff49-f187-474d-ae19-f8b994332569" providerId="ADAL" clId="{0CC3D8A1-135D-4F73-A67A-6F0F389E0320}" dt="2026-07-19T18:34:09.175" v="0" actId="478"/>
          <ac:spMkLst>
            <pc:docMk/>
            <pc:sldMk cId="0" sldId="387"/>
            <ac:spMk id="18441" creationId="{D0DBE641-1169-9706-B48B-AAF32CBC21C8}"/>
          </ac:spMkLst>
        </pc:spChg>
        <pc:picChg chg="add mod ord modCrop">
          <ac:chgData name="Khonde Dorcas (2510718)" userId="80a7ff49-f187-474d-ae19-f8b994332569" providerId="ADAL" clId="{0CC3D8A1-135D-4F73-A67A-6F0F389E0320}" dt="2026-07-19T20:31:56.012" v="3692" actId="26606"/>
          <ac:picMkLst>
            <pc:docMk/>
            <pc:sldMk cId="0" sldId="387"/>
            <ac:picMk id="5" creationId="{4935B532-F13D-5847-AE57-999B1785937A}"/>
          </ac:picMkLst>
        </pc:picChg>
      </pc:sldChg>
      <pc:sldChg chg="addSp delSp modSp mod modClrScheme chgLayout">
        <pc:chgData name="Khonde Dorcas (2510718)" userId="80a7ff49-f187-474d-ae19-f8b994332569" providerId="ADAL" clId="{0CC3D8A1-135D-4F73-A67A-6F0F389E0320}" dt="2026-07-19T20:33:16.144" v="3719" actId="113"/>
        <pc:sldMkLst>
          <pc:docMk/>
          <pc:sldMk cId="0" sldId="394"/>
        </pc:sldMkLst>
        <pc:spChg chg="add del mod ord">
          <ac:chgData name="Khonde Dorcas (2510718)" userId="80a7ff49-f187-474d-ae19-f8b994332569" providerId="ADAL" clId="{0CC3D8A1-135D-4F73-A67A-6F0F389E0320}" dt="2026-07-19T19:01:44.847" v="1012" actId="478"/>
          <ac:spMkLst>
            <pc:docMk/>
            <pc:sldMk cId="0" sldId="394"/>
            <ac:spMk id="2" creationId="{A5AEB2D5-495E-A227-92C5-C256403CBACE}"/>
          </ac:spMkLst>
        </pc:spChg>
        <pc:spChg chg="add del mod">
          <ac:chgData name="Khonde Dorcas (2510718)" userId="80a7ff49-f187-474d-ae19-f8b994332569" providerId="ADAL" clId="{0CC3D8A1-135D-4F73-A67A-6F0F389E0320}" dt="2026-07-19T18:40:31.868" v="165"/>
          <ac:spMkLst>
            <pc:docMk/>
            <pc:sldMk cId="0" sldId="394"/>
            <ac:spMk id="3" creationId="{6455A2EA-EE39-0A37-5BB4-325DAF9F22B1}"/>
          </ac:spMkLst>
        </pc:spChg>
        <pc:spChg chg="mod ord">
          <ac:chgData name="Khonde Dorcas (2510718)" userId="80a7ff49-f187-474d-ae19-f8b994332569" providerId="ADAL" clId="{0CC3D8A1-135D-4F73-A67A-6F0F389E0320}" dt="2026-07-19T19:01:31.311" v="1010" actId="26606"/>
          <ac:spMkLst>
            <pc:docMk/>
            <pc:sldMk cId="0" sldId="394"/>
            <ac:spMk id="4" creationId="{6B9032B6-384C-9F9E-8665-A5655B1A5781}"/>
          </ac:spMkLst>
        </pc:spChg>
        <pc:spChg chg="del mod">
          <ac:chgData name="Khonde Dorcas (2510718)" userId="80a7ff49-f187-474d-ae19-f8b994332569" providerId="ADAL" clId="{0CC3D8A1-135D-4F73-A67A-6F0F389E0320}" dt="2026-07-19T18:38:50.022" v="77"/>
          <ac:spMkLst>
            <pc:docMk/>
            <pc:sldMk cId="0" sldId="394"/>
            <ac:spMk id="5" creationId="{028FA0CD-6774-EDEB-7901-7CC84D67FB82}"/>
          </ac:spMkLst>
        </pc:spChg>
        <pc:spChg chg="add mod">
          <ac:chgData name="Khonde Dorcas (2510718)" userId="80a7ff49-f187-474d-ae19-f8b994332569" providerId="ADAL" clId="{0CC3D8A1-135D-4F73-A67A-6F0F389E0320}" dt="2026-07-19T19:04:44.763" v="1077" actId="1076"/>
          <ac:spMkLst>
            <pc:docMk/>
            <pc:sldMk cId="0" sldId="394"/>
            <ac:spMk id="6" creationId="{145BAF84-459D-117F-25CA-2B35AF3AF22B}"/>
          </ac:spMkLst>
        </pc:spChg>
        <pc:spChg chg="del mod">
          <ac:chgData name="Khonde Dorcas (2510718)" userId="80a7ff49-f187-474d-ae19-f8b994332569" providerId="ADAL" clId="{0CC3D8A1-135D-4F73-A67A-6F0F389E0320}" dt="2026-07-19T18:39:21.881" v="88" actId="478"/>
          <ac:spMkLst>
            <pc:docMk/>
            <pc:sldMk cId="0" sldId="394"/>
            <ac:spMk id="9218" creationId="{1C5FB738-49DC-34AE-A0B2-E0926CAB7A9B}"/>
          </ac:spMkLst>
        </pc:spChg>
        <pc:spChg chg="mod ord">
          <ac:chgData name="Khonde Dorcas (2510718)" userId="80a7ff49-f187-474d-ae19-f8b994332569" providerId="ADAL" clId="{0CC3D8A1-135D-4F73-A67A-6F0F389E0320}" dt="2026-07-19T19:01:31.311" v="1010" actId="26606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Khonde Dorcas (2510718)" userId="80a7ff49-f187-474d-ae19-f8b994332569" providerId="ADAL" clId="{0CC3D8A1-135D-4F73-A67A-6F0F389E0320}" dt="2026-07-19T19:01:31.311" v="1010" actId="26606"/>
          <ac:spMkLst>
            <pc:docMk/>
            <pc:sldMk cId="0" sldId="394"/>
            <ac:spMk id="19459" creationId="{374D29ED-FE9A-FC14-7792-1D4FB90B404A}"/>
          </ac:spMkLst>
        </pc:spChg>
        <pc:spChg chg="add mod">
          <ac:chgData name="Khonde Dorcas (2510718)" userId="80a7ff49-f187-474d-ae19-f8b994332569" providerId="ADAL" clId="{0CC3D8A1-135D-4F73-A67A-6F0F389E0320}" dt="2026-07-19T20:33:16.144" v="3719" actId="113"/>
          <ac:spMkLst>
            <pc:docMk/>
            <pc:sldMk cId="0" sldId="394"/>
            <ac:spMk id="19464" creationId="{AC8FEBE2-19DA-FC7A-662B-32B5B615A44C}"/>
          </ac:spMkLst>
        </pc:spChg>
        <pc:spChg chg="add del">
          <ac:chgData name="Khonde Dorcas (2510718)" userId="80a7ff49-f187-474d-ae19-f8b994332569" providerId="ADAL" clId="{0CC3D8A1-135D-4F73-A67A-6F0F389E0320}" dt="2026-07-19T19:04:32.302" v="1072" actId="478"/>
          <ac:spMkLst>
            <pc:docMk/>
            <pc:sldMk cId="0" sldId="394"/>
            <ac:spMk id="19469" creationId="{77A8D30B-871B-EEFC-16F9-ED847076188B}"/>
          </ac:spMkLst>
        </pc:spChg>
        <pc:picChg chg="add mod modCrop">
          <ac:chgData name="Khonde Dorcas (2510718)" userId="80a7ff49-f187-474d-ae19-f8b994332569" providerId="ADAL" clId="{0CC3D8A1-135D-4F73-A67A-6F0F389E0320}" dt="2026-07-19T19:04:35.461" v="1073" actId="14100"/>
          <ac:picMkLst>
            <pc:docMk/>
            <pc:sldMk cId="0" sldId="394"/>
            <ac:picMk id="8" creationId="{779EC254-BDE5-96D7-4550-71C238CB4DAE}"/>
          </ac:picMkLst>
        </pc:picChg>
      </pc:sldChg>
      <pc:sldChg chg="addSp delSp modSp mod">
        <pc:chgData name="Khonde Dorcas (2510718)" userId="80a7ff49-f187-474d-ae19-f8b994332569" providerId="ADAL" clId="{0CC3D8A1-135D-4F73-A67A-6F0F389E0320}" dt="2026-07-19T19:09:20.931" v="1091" actId="1076"/>
        <pc:sldMkLst>
          <pc:docMk/>
          <pc:sldMk cId="0" sldId="395"/>
        </pc:sldMkLst>
        <pc:spChg chg="del mod">
          <ac:chgData name="Khonde Dorcas (2510718)" userId="80a7ff49-f187-474d-ae19-f8b994332569" providerId="ADAL" clId="{0CC3D8A1-135D-4F73-A67A-6F0F389E0320}" dt="2026-07-19T19:04:05.777" v="1070" actId="478"/>
          <ac:spMkLst>
            <pc:docMk/>
            <pc:sldMk cId="0" sldId="395"/>
            <ac:spMk id="2" creationId="{1FE8F138-5F23-B989-7BFD-71F5C33065F6}"/>
          </ac:spMkLst>
        </pc:spChg>
        <pc:spChg chg="mod modVis">
          <ac:chgData name="Khonde Dorcas (2510718)" userId="80a7ff49-f187-474d-ae19-f8b994332569" providerId="ADAL" clId="{0CC3D8A1-135D-4F73-A67A-6F0F389E0320}" dt="2026-07-19T19:06:48.265" v="1080" actId="26606"/>
          <ac:spMkLst>
            <pc:docMk/>
            <pc:sldMk cId="0" sldId="395"/>
            <ac:spMk id="4" creationId="{EE708A69-4880-E756-CF1A-621EA0BA900A}"/>
          </ac:spMkLst>
        </pc:spChg>
        <pc:spChg chg="add mod">
          <ac:chgData name="Khonde Dorcas (2510718)" userId="80a7ff49-f187-474d-ae19-f8b994332569" providerId="ADAL" clId="{0CC3D8A1-135D-4F73-A67A-6F0F389E0320}" dt="2026-07-19T19:09:20.931" v="1091" actId="1076"/>
          <ac:spMkLst>
            <pc:docMk/>
            <pc:sldMk cId="0" sldId="395"/>
            <ac:spMk id="7" creationId="{2EE22144-3D92-4504-8028-5A88900FA266}"/>
          </ac:spMkLst>
        </pc:spChg>
        <pc:spChg chg="del mod">
          <ac:chgData name="Khonde Dorcas (2510718)" userId="80a7ff49-f187-474d-ae19-f8b994332569" providerId="ADAL" clId="{0CC3D8A1-135D-4F73-A67A-6F0F389E0320}" dt="2026-07-19T19:04:02.863" v="1069" actId="478"/>
          <ac:spMkLst>
            <pc:docMk/>
            <pc:sldMk cId="0" sldId="395"/>
            <ac:spMk id="10" creationId="{E32E3400-4CF7-D76F-91E6-1E97593C4D9A}"/>
          </ac:spMkLst>
        </pc:spChg>
        <pc:spChg chg="mod modVis">
          <ac:chgData name="Khonde Dorcas (2510718)" userId="80a7ff49-f187-474d-ae19-f8b994332569" providerId="ADAL" clId="{0CC3D8A1-135D-4F73-A67A-6F0F389E0320}" dt="2026-07-19T19:06:48.265" v="1080" actId="26606"/>
          <ac:spMkLst>
            <pc:docMk/>
            <pc:sldMk cId="0" sldId="395"/>
            <ac:spMk id="11269" creationId="{7A954980-4467-DBA0-058E-E82D5CD11E0E}"/>
          </ac:spMkLst>
        </pc:spChg>
        <pc:picChg chg="add mod ord modCrop">
          <ac:chgData name="Khonde Dorcas (2510718)" userId="80a7ff49-f187-474d-ae19-f8b994332569" providerId="ADAL" clId="{0CC3D8A1-135D-4F73-A67A-6F0F389E0320}" dt="2026-07-19T19:09:16.474" v="1090" actId="1076"/>
          <ac:picMkLst>
            <pc:docMk/>
            <pc:sldMk cId="0" sldId="395"/>
            <ac:picMk id="5" creationId="{E9059EB1-0266-6CC7-0EBD-74563E202C12}"/>
          </ac:picMkLst>
        </pc:picChg>
      </pc:sldChg>
      <pc:sldChg chg="addSp modSp mod">
        <pc:chgData name="Khonde Dorcas (2510718)" userId="80a7ff49-f187-474d-ae19-f8b994332569" providerId="ADAL" clId="{0CC3D8A1-135D-4F73-A67A-6F0F389E0320}" dt="2026-07-19T19:44:43.039" v="2158" actId="20577"/>
        <pc:sldMkLst>
          <pc:docMk/>
          <pc:sldMk cId="1663974967" sldId="396"/>
        </pc:sldMkLst>
        <pc:spChg chg="mod">
          <ac:chgData name="Khonde Dorcas (2510718)" userId="80a7ff49-f187-474d-ae19-f8b994332569" providerId="ADAL" clId="{0CC3D8A1-135D-4F73-A67A-6F0F389E0320}" dt="2026-07-19T19:13:44.162" v="1157" actId="20577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Khonde Dorcas (2510718)" userId="80a7ff49-f187-474d-ae19-f8b994332569" providerId="ADAL" clId="{0CC3D8A1-135D-4F73-A67A-6F0F389E0320}" dt="2026-07-19T19:44:43.039" v="2158" actId="20577"/>
          <ac:spMkLst>
            <pc:docMk/>
            <pc:sldMk cId="1663974967" sldId="396"/>
            <ac:spMk id="3" creationId="{857BFAFA-1A27-74B0-A7A9-13BBFEBEE86C}"/>
          </ac:spMkLst>
        </pc:spChg>
        <pc:spChg chg="add mod">
          <ac:chgData name="Khonde Dorcas (2510718)" userId="80a7ff49-f187-474d-ae19-f8b994332569" providerId="ADAL" clId="{0CC3D8A1-135D-4F73-A67A-6F0F389E0320}" dt="2026-07-19T19:18:16.111" v="1431" actId="1076"/>
          <ac:spMkLst>
            <pc:docMk/>
            <pc:sldMk cId="1663974967" sldId="396"/>
            <ac:spMk id="7" creationId="{3478B25F-21DB-FC4E-93DE-1656C6F9CC57}"/>
          </ac:spMkLst>
        </pc:spChg>
        <pc:picChg chg="add mod">
          <ac:chgData name="Khonde Dorcas (2510718)" userId="80a7ff49-f187-474d-ae19-f8b994332569" providerId="ADAL" clId="{0CC3D8A1-135D-4F73-A67A-6F0F389E0320}" dt="2026-07-19T19:18:24.057" v="1433" actId="14100"/>
          <ac:picMkLst>
            <pc:docMk/>
            <pc:sldMk cId="1663974967" sldId="396"/>
            <ac:picMk id="9" creationId="{A5D9D81F-D549-1BE4-F6D7-93578ED1C9D0}"/>
          </ac:picMkLst>
        </pc:picChg>
      </pc:sldChg>
      <pc:sldChg chg="addSp delSp modSp mod">
        <pc:chgData name="Khonde Dorcas (2510718)" userId="80a7ff49-f187-474d-ae19-f8b994332569" providerId="ADAL" clId="{0CC3D8A1-135D-4F73-A67A-6F0F389E0320}" dt="2026-07-19T20:25:03.168" v="3328" actId="1076"/>
        <pc:sldMkLst>
          <pc:docMk/>
          <pc:sldMk cId="0" sldId="398"/>
        </pc:sldMkLst>
        <pc:spChg chg="add mod">
          <ac:chgData name="Khonde Dorcas (2510718)" userId="80a7ff49-f187-474d-ae19-f8b994332569" providerId="ADAL" clId="{0CC3D8A1-135D-4F73-A67A-6F0F389E0320}" dt="2026-07-19T20:21:47.923" v="3324" actId="14100"/>
          <ac:spMkLst>
            <pc:docMk/>
            <pc:sldMk cId="0" sldId="398"/>
            <ac:spMk id="2" creationId="{3D6A4D97-72A1-4904-F124-410974504C66}"/>
          </ac:spMkLst>
        </pc:spChg>
        <pc:spChg chg="add mod">
          <ac:chgData name="Khonde Dorcas (2510718)" userId="80a7ff49-f187-474d-ae19-f8b994332569" providerId="ADAL" clId="{0CC3D8A1-135D-4F73-A67A-6F0F389E0320}" dt="2026-07-19T20:24:24.233" v="3326" actId="1076"/>
          <ac:spMkLst>
            <pc:docMk/>
            <pc:sldMk cId="0" sldId="398"/>
            <ac:spMk id="5" creationId="{51729D3A-48F7-2A11-A3FA-01CA4443E397}"/>
          </ac:spMkLst>
        </pc:spChg>
        <pc:spChg chg="mod">
          <ac:chgData name="Khonde Dorcas (2510718)" userId="80a7ff49-f187-474d-ae19-f8b994332569" providerId="ADAL" clId="{0CC3D8A1-135D-4F73-A67A-6F0F389E0320}" dt="2026-07-19T20:17:29.442" v="2886" actId="20577"/>
          <ac:spMkLst>
            <pc:docMk/>
            <pc:sldMk cId="0" sldId="398"/>
            <ac:spMk id="12290" creationId="{0BAAAF84-50A1-E0F8-EF89-8F44E2FA1ACC}"/>
          </ac:spMkLst>
        </pc:spChg>
        <pc:spChg chg="del mod">
          <ac:chgData name="Khonde Dorcas (2510718)" userId="80a7ff49-f187-474d-ae19-f8b994332569" providerId="ADAL" clId="{0CC3D8A1-135D-4F73-A67A-6F0F389E0320}" dt="2026-07-19T20:17:39.625" v="2888" actId="478"/>
          <ac:spMkLst>
            <pc:docMk/>
            <pc:sldMk cId="0" sldId="398"/>
            <ac:spMk id="12291" creationId="{DA8DF68F-34C4-285F-B4A1-B6E08AE08A8B}"/>
          </ac:spMkLst>
        </pc:spChg>
        <pc:picChg chg="add mod">
          <ac:chgData name="Khonde Dorcas (2510718)" userId="80a7ff49-f187-474d-ae19-f8b994332569" providerId="ADAL" clId="{0CC3D8A1-135D-4F73-A67A-6F0F389E0320}" dt="2026-07-19T20:25:03.168" v="3328" actId="1076"/>
          <ac:picMkLst>
            <pc:docMk/>
            <pc:sldMk cId="0" sldId="398"/>
            <ac:picMk id="7" creationId="{0EDE1D96-5F12-8421-A43C-A8C6899EAE5E}"/>
          </ac:picMkLst>
        </pc:picChg>
      </pc:sldChg>
      <pc:sldChg chg="addSp delSp modSp mod modClrScheme chgLayout">
        <pc:chgData name="Khonde Dorcas (2510718)" userId="80a7ff49-f187-474d-ae19-f8b994332569" providerId="ADAL" clId="{0CC3D8A1-135D-4F73-A67A-6F0F389E0320}" dt="2026-07-19T20:31:09.675" v="3690" actId="26606"/>
        <pc:sldMkLst>
          <pc:docMk/>
          <pc:sldMk cId="0" sldId="399"/>
        </pc:sldMkLst>
        <pc:spChg chg="add mod">
          <ac:chgData name="Khonde Dorcas (2510718)" userId="80a7ff49-f187-474d-ae19-f8b994332569" providerId="ADAL" clId="{0CC3D8A1-135D-4F73-A67A-6F0F389E0320}" dt="2026-07-19T20:31:09.675" v="3690" actId="26606"/>
          <ac:spMkLst>
            <pc:docMk/>
            <pc:sldMk cId="0" sldId="399"/>
            <ac:spMk id="2" creationId="{3A9C40A2-FDB3-CD5F-107C-550C95ED24CA}"/>
          </ac:spMkLst>
        </pc:spChg>
        <pc:spChg chg="mod ord">
          <ac:chgData name="Khonde Dorcas (2510718)" userId="80a7ff49-f187-474d-ae19-f8b994332569" providerId="ADAL" clId="{0CC3D8A1-135D-4F73-A67A-6F0F389E0320}" dt="2026-07-19T20:31:09.675" v="3690" actId="26606"/>
          <ac:spMkLst>
            <pc:docMk/>
            <pc:sldMk cId="0" sldId="399"/>
            <ac:spMk id="4" creationId="{54C78844-55BE-72BC-2BDC-95FC6762D9C7}"/>
          </ac:spMkLst>
        </pc:spChg>
        <pc:spChg chg="mod">
          <ac:chgData name="Khonde Dorcas (2510718)" userId="80a7ff49-f187-474d-ae19-f8b994332569" providerId="ADAL" clId="{0CC3D8A1-135D-4F73-A67A-6F0F389E0320}" dt="2026-07-19T20:31:09.675" v="3690" actId="26606"/>
          <ac:spMkLst>
            <pc:docMk/>
            <pc:sldMk cId="0" sldId="399"/>
            <ac:spMk id="12290" creationId="{0BAAAF84-50A1-E0F8-EF89-8F44E2FA1ACC}"/>
          </ac:spMkLst>
        </pc:spChg>
        <pc:spChg chg="del mod">
          <ac:chgData name="Khonde Dorcas (2510718)" userId="80a7ff49-f187-474d-ae19-f8b994332569" providerId="ADAL" clId="{0CC3D8A1-135D-4F73-A67A-6F0F389E0320}" dt="2026-07-19T20:25:44.425" v="3331" actId="478"/>
          <ac:spMkLst>
            <pc:docMk/>
            <pc:sldMk cId="0" sldId="399"/>
            <ac:spMk id="12291" creationId="{DA8DF68F-34C4-285F-B4A1-B6E08AE08A8B}"/>
          </ac:spMkLst>
        </pc:spChg>
        <pc:spChg chg="mod ord">
          <ac:chgData name="Khonde Dorcas (2510718)" userId="80a7ff49-f187-474d-ae19-f8b994332569" providerId="ADAL" clId="{0CC3D8A1-135D-4F73-A67A-6F0F389E0320}" dt="2026-07-19T20:31:09.675" v="3690" actId="26606"/>
          <ac:spMkLst>
            <pc:docMk/>
            <pc:sldMk cId="0" sldId="399"/>
            <ac:spMk id="12293" creationId="{A34A8D67-C446-5B89-B913-CA27928CE4F6}"/>
          </ac:spMkLst>
        </pc:spChg>
        <pc:picChg chg="add mod modCrop">
          <ac:chgData name="Khonde Dorcas (2510718)" userId="80a7ff49-f187-474d-ae19-f8b994332569" providerId="ADAL" clId="{0CC3D8A1-135D-4F73-A67A-6F0F389E0320}" dt="2026-07-19T20:31:09.675" v="3690" actId="26606"/>
          <ac:picMkLst>
            <pc:docMk/>
            <pc:sldMk cId="0" sldId="399"/>
            <ac:picMk id="5" creationId="{E825AD7A-37C7-6E2F-DA65-CEA163F3A1DB}"/>
          </ac:picMkLst>
        </pc:picChg>
      </pc:sldChg>
      <pc:sldChg chg="addSp delSp modSp mod">
        <pc:chgData name="Khonde Dorcas (2510718)" userId="80a7ff49-f187-474d-ae19-f8b994332569" providerId="ADAL" clId="{0CC3D8A1-135D-4F73-A67A-6F0F389E0320}" dt="2026-07-19T20:40:28.971" v="3813" actId="1076"/>
        <pc:sldMkLst>
          <pc:docMk/>
          <pc:sldMk cId="0" sldId="400"/>
        </pc:sldMkLst>
        <pc:spChg chg="add del mod">
          <ac:chgData name="Khonde Dorcas (2510718)" userId="80a7ff49-f187-474d-ae19-f8b994332569" providerId="ADAL" clId="{0CC3D8A1-135D-4F73-A67A-6F0F389E0320}" dt="2026-07-19T20:33:47.489" v="3723" actId="478"/>
          <ac:spMkLst>
            <pc:docMk/>
            <pc:sldMk cId="0" sldId="400"/>
            <ac:spMk id="2" creationId="{58E1BC53-2977-F4FD-64B4-660FDDE59FA0}"/>
          </ac:spMkLst>
        </pc:spChg>
        <pc:spChg chg="add mod">
          <ac:chgData name="Khonde Dorcas (2510718)" userId="80a7ff49-f187-474d-ae19-f8b994332569" providerId="ADAL" clId="{0CC3D8A1-135D-4F73-A67A-6F0F389E0320}" dt="2026-07-19T20:38:24.883" v="3787" actId="1076"/>
          <ac:spMkLst>
            <pc:docMk/>
            <pc:sldMk cId="0" sldId="400"/>
            <ac:spMk id="3" creationId="{255A83F6-566A-B63D-0039-9CED74E05ED6}"/>
          </ac:spMkLst>
        </pc:spChg>
        <pc:spChg chg="add mod">
          <ac:chgData name="Khonde Dorcas (2510718)" userId="80a7ff49-f187-474d-ae19-f8b994332569" providerId="ADAL" clId="{0CC3D8A1-135D-4F73-A67A-6F0F389E0320}" dt="2026-07-19T20:38:28.095" v="3788" actId="1076"/>
          <ac:spMkLst>
            <pc:docMk/>
            <pc:sldMk cId="0" sldId="400"/>
            <ac:spMk id="6" creationId="{A0119A5B-47ED-1E25-D95C-CE026CFD8A2A}"/>
          </ac:spMkLst>
        </pc:spChg>
        <pc:spChg chg="add mod">
          <ac:chgData name="Khonde Dorcas (2510718)" userId="80a7ff49-f187-474d-ae19-f8b994332569" providerId="ADAL" clId="{0CC3D8A1-135D-4F73-A67A-6F0F389E0320}" dt="2026-07-19T20:38:32.014" v="3789" actId="1076"/>
          <ac:spMkLst>
            <pc:docMk/>
            <pc:sldMk cId="0" sldId="400"/>
            <ac:spMk id="8" creationId="{937EC9C4-413D-284E-E10A-B2847FCB2A79}"/>
          </ac:spMkLst>
        </pc:spChg>
        <pc:spChg chg="add mod">
          <ac:chgData name="Khonde Dorcas (2510718)" userId="80a7ff49-f187-474d-ae19-f8b994332569" providerId="ADAL" clId="{0CC3D8A1-135D-4F73-A67A-6F0F389E0320}" dt="2026-07-19T20:39:24.940" v="3799" actId="1076"/>
          <ac:spMkLst>
            <pc:docMk/>
            <pc:sldMk cId="0" sldId="400"/>
            <ac:spMk id="10" creationId="{8C9D209A-DBD4-13C3-61ED-B7C241749C38}"/>
          </ac:spMkLst>
        </pc:spChg>
        <pc:spChg chg="add mod">
          <ac:chgData name="Khonde Dorcas (2510718)" userId="80a7ff49-f187-474d-ae19-f8b994332569" providerId="ADAL" clId="{0CC3D8A1-135D-4F73-A67A-6F0F389E0320}" dt="2026-07-19T20:39:28.708" v="3800" actId="1076"/>
          <ac:spMkLst>
            <pc:docMk/>
            <pc:sldMk cId="0" sldId="400"/>
            <ac:spMk id="12" creationId="{27C1C232-22FA-EF2E-C66B-8365624FAA27}"/>
          </ac:spMkLst>
        </pc:spChg>
        <pc:spChg chg="add mod">
          <ac:chgData name="Khonde Dorcas (2510718)" userId="80a7ff49-f187-474d-ae19-f8b994332569" providerId="ADAL" clId="{0CC3D8A1-135D-4F73-A67A-6F0F389E0320}" dt="2026-07-19T20:40:28.971" v="3813" actId="1076"/>
          <ac:spMkLst>
            <pc:docMk/>
            <pc:sldMk cId="0" sldId="400"/>
            <ac:spMk id="14" creationId="{4FD1E2C7-B88D-4D88-A888-E157C754ABF6}"/>
          </ac:spMkLst>
        </pc:spChg>
        <pc:spChg chg="mod">
          <ac:chgData name="Khonde Dorcas (2510718)" userId="80a7ff49-f187-474d-ae19-f8b994332569" providerId="ADAL" clId="{0CC3D8A1-135D-4F73-A67A-6F0F389E0320}" dt="2026-07-19T20:37:38.844" v="3776" actId="1076"/>
          <ac:spMkLst>
            <pc:docMk/>
            <pc:sldMk cId="0" sldId="400"/>
            <ac:spMk id="13314" creationId="{3D80977B-0105-4BDE-DF54-D9B0E773C891}"/>
          </ac:spMkLst>
        </pc:spChg>
        <pc:spChg chg="del">
          <ac:chgData name="Khonde Dorcas (2510718)" userId="80a7ff49-f187-474d-ae19-f8b994332569" providerId="ADAL" clId="{0CC3D8A1-135D-4F73-A67A-6F0F389E0320}" dt="2026-07-19T20:33:44.461" v="3722" actId="478"/>
          <ac:spMkLst>
            <pc:docMk/>
            <pc:sldMk cId="0" sldId="400"/>
            <ac:spMk id="13315" creationId="{50070DAB-396E-DF77-4036-1E44F9E2CD8C}"/>
          </ac:spMkLst>
        </pc:spChg>
      </pc:sldChg>
      <pc:sldChg chg="del">
        <pc:chgData name="Khonde Dorcas (2510718)" userId="80a7ff49-f187-474d-ae19-f8b994332569" providerId="ADAL" clId="{0CC3D8A1-135D-4F73-A67A-6F0F389E0320}" dt="2026-07-19T20:14:32.532" v="2791" actId="47"/>
        <pc:sldMkLst>
          <pc:docMk/>
          <pc:sldMk cId="0" sldId="401"/>
        </pc:sldMkLst>
      </pc:sldChg>
      <pc:sldChg chg="addSp delSp modSp mod modClrScheme chgLayout">
        <pc:chgData name="Khonde Dorcas (2510718)" userId="80a7ff49-f187-474d-ae19-f8b994332569" providerId="ADAL" clId="{0CC3D8A1-135D-4F73-A67A-6F0F389E0320}" dt="2026-07-19T20:33:28.562" v="3721" actId="27636"/>
        <pc:sldMkLst>
          <pc:docMk/>
          <pc:sldMk cId="1557286457" sldId="402"/>
        </pc:sldMkLst>
        <pc:spChg chg="mod">
          <ac:chgData name="Khonde Dorcas (2510718)" userId="80a7ff49-f187-474d-ae19-f8b994332569" providerId="ADAL" clId="{0CC3D8A1-135D-4F73-A67A-6F0F389E0320}" dt="2026-07-19T20:33:28.562" v="3721" actId="27636"/>
          <ac:spMkLst>
            <pc:docMk/>
            <pc:sldMk cId="1557286457" sldId="402"/>
            <ac:spMk id="2" creationId="{C2E158EF-D71F-2BDF-B057-3B59AB77B65C}"/>
          </ac:spMkLst>
        </pc:spChg>
        <pc:spChg chg="del">
          <ac:chgData name="Khonde Dorcas (2510718)" userId="80a7ff49-f187-474d-ae19-f8b994332569" providerId="ADAL" clId="{0CC3D8A1-135D-4F73-A67A-6F0F389E0320}" dt="2026-07-19T19:19:00.989" v="1434" actId="478"/>
          <ac:spMkLst>
            <pc:docMk/>
            <pc:sldMk cId="1557286457" sldId="402"/>
            <ac:spMk id="3" creationId="{D269A12E-089F-65A6-1AAB-F01DB5F08F07}"/>
          </ac:spMkLst>
        </pc:spChg>
        <pc:spChg chg="mod">
          <ac:chgData name="Khonde Dorcas (2510718)" userId="80a7ff49-f187-474d-ae19-f8b994332569" providerId="ADAL" clId="{0CC3D8A1-135D-4F73-A67A-6F0F389E0320}" dt="2026-07-19T19:46:04.082" v="2200" actId="26606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Khonde Dorcas (2510718)" userId="80a7ff49-f187-474d-ae19-f8b994332569" providerId="ADAL" clId="{0CC3D8A1-135D-4F73-A67A-6F0F389E0320}" dt="2026-07-19T19:46:04.082" v="2200" actId="26606"/>
          <ac:spMkLst>
            <pc:docMk/>
            <pc:sldMk cId="1557286457" sldId="402"/>
            <ac:spMk id="5" creationId="{C64B2B4C-291A-E39F-7662-184F83BAF735}"/>
          </ac:spMkLst>
        </pc:spChg>
        <pc:spChg chg="add del mod">
          <ac:chgData name="Khonde Dorcas (2510718)" userId="80a7ff49-f187-474d-ae19-f8b994332569" providerId="ADAL" clId="{0CC3D8A1-135D-4F73-A67A-6F0F389E0320}" dt="2026-07-19T19:34:21.850" v="1462" actId="478"/>
          <ac:spMkLst>
            <pc:docMk/>
            <pc:sldMk cId="1557286457" sldId="402"/>
            <ac:spMk id="6" creationId="{77B0F277-C0E5-F23F-6A64-3E30AF4192B3}"/>
          </ac:spMkLst>
        </pc:spChg>
        <pc:spChg chg="add mod ord">
          <ac:chgData name="Khonde Dorcas (2510718)" userId="80a7ff49-f187-474d-ae19-f8b994332569" providerId="ADAL" clId="{0CC3D8A1-135D-4F73-A67A-6F0F389E0320}" dt="2026-07-19T20:00:40.183" v="2227"/>
          <ac:spMkLst>
            <pc:docMk/>
            <pc:sldMk cId="1557286457" sldId="402"/>
            <ac:spMk id="9" creationId="{91D7595F-B73E-8F22-6029-92182246CAE9}"/>
          </ac:spMkLst>
        </pc:spChg>
        <pc:picChg chg="add mod ord">
          <ac:chgData name="Khonde Dorcas (2510718)" userId="80a7ff49-f187-474d-ae19-f8b994332569" providerId="ADAL" clId="{0CC3D8A1-135D-4F73-A67A-6F0F389E0320}" dt="2026-07-19T19:46:04.082" v="2200" actId="26606"/>
          <ac:picMkLst>
            <pc:docMk/>
            <pc:sldMk cId="1557286457" sldId="402"/>
            <ac:picMk id="8" creationId="{DC845A64-3B05-4169-5001-5B030A1C55AE}"/>
          </ac:picMkLst>
        </pc:picChg>
      </pc:sldChg>
      <pc:sldChg chg="addSp delSp modSp new mod">
        <pc:chgData name="Khonde Dorcas (2510718)" userId="80a7ff49-f187-474d-ae19-f8b994332569" providerId="ADAL" clId="{0CC3D8A1-135D-4F73-A67A-6F0F389E0320}" dt="2026-07-19T20:10:07.548" v="2790" actId="20577"/>
        <pc:sldMkLst>
          <pc:docMk/>
          <pc:sldMk cId="3971363630" sldId="403"/>
        </pc:sldMkLst>
        <pc:spChg chg="mod">
          <ac:chgData name="Khonde Dorcas (2510718)" userId="80a7ff49-f187-474d-ae19-f8b994332569" providerId="ADAL" clId="{0CC3D8A1-135D-4F73-A67A-6F0F389E0320}" dt="2026-07-19T20:02:37.579" v="2254" actId="20577"/>
          <ac:spMkLst>
            <pc:docMk/>
            <pc:sldMk cId="3971363630" sldId="403"/>
            <ac:spMk id="2" creationId="{8B54C710-274B-6DE2-B08A-EEAF36D2B637}"/>
          </ac:spMkLst>
        </pc:spChg>
        <pc:spChg chg="del">
          <ac:chgData name="Khonde Dorcas (2510718)" userId="80a7ff49-f187-474d-ae19-f8b994332569" providerId="ADAL" clId="{0CC3D8A1-135D-4F73-A67A-6F0F389E0320}" dt="2026-07-19T20:03:25.494" v="2255" actId="478"/>
          <ac:spMkLst>
            <pc:docMk/>
            <pc:sldMk cId="3971363630" sldId="403"/>
            <ac:spMk id="3" creationId="{CA0797EA-15F5-AAB9-D9CA-EE4BCC80464D}"/>
          </ac:spMkLst>
        </pc:spChg>
        <pc:spChg chg="del">
          <ac:chgData name="Khonde Dorcas (2510718)" userId="80a7ff49-f187-474d-ae19-f8b994332569" providerId="ADAL" clId="{0CC3D8A1-135D-4F73-A67A-6F0F389E0320}" dt="2026-07-19T20:03:29.442" v="2256" actId="478"/>
          <ac:spMkLst>
            <pc:docMk/>
            <pc:sldMk cId="3971363630" sldId="403"/>
            <ac:spMk id="4" creationId="{61E960C0-7B0E-594B-7162-3D0F577EA330}"/>
          </ac:spMkLst>
        </pc:spChg>
        <pc:spChg chg="add mod">
          <ac:chgData name="Khonde Dorcas (2510718)" userId="80a7ff49-f187-474d-ae19-f8b994332569" providerId="ADAL" clId="{0CC3D8A1-135D-4F73-A67A-6F0F389E0320}" dt="2026-07-19T20:08:43.553" v="2661" actId="1076"/>
          <ac:spMkLst>
            <pc:docMk/>
            <pc:sldMk cId="3971363630" sldId="403"/>
            <ac:spMk id="7" creationId="{CDC998F6-EA68-365D-9C7C-67200E5634D3}"/>
          </ac:spMkLst>
        </pc:spChg>
        <pc:spChg chg="add">
          <ac:chgData name="Khonde Dorcas (2510718)" userId="80a7ff49-f187-474d-ae19-f8b994332569" providerId="ADAL" clId="{0CC3D8A1-135D-4F73-A67A-6F0F389E0320}" dt="2026-07-19T20:08:20.861" v="2658" actId="11529"/>
          <ac:spMkLst>
            <pc:docMk/>
            <pc:sldMk cId="3971363630" sldId="403"/>
            <ac:spMk id="8" creationId="{FD1B64DE-A7F6-A1CA-C31D-B583241D36A7}"/>
          </ac:spMkLst>
        </pc:spChg>
        <pc:spChg chg="add del mod">
          <ac:chgData name="Khonde Dorcas (2510718)" userId="80a7ff49-f187-474d-ae19-f8b994332569" providerId="ADAL" clId="{0CC3D8A1-135D-4F73-A67A-6F0F389E0320}" dt="2026-07-19T20:08:44.250" v="2663"/>
          <ac:spMkLst>
            <pc:docMk/>
            <pc:sldMk cId="3971363630" sldId="403"/>
            <ac:spMk id="9" creationId="{7B526B96-ED2A-A63F-3090-65B72CBC41FA}"/>
          </ac:spMkLst>
        </pc:spChg>
        <pc:spChg chg="add mod">
          <ac:chgData name="Khonde Dorcas (2510718)" userId="80a7ff49-f187-474d-ae19-f8b994332569" providerId="ADAL" clId="{0CC3D8A1-135D-4F73-A67A-6F0F389E0320}" dt="2026-07-19T20:10:07.548" v="2790" actId="20577"/>
          <ac:spMkLst>
            <pc:docMk/>
            <pc:sldMk cId="3971363630" sldId="403"/>
            <ac:spMk id="10" creationId="{FF5E2B0C-55D3-EC64-21D0-0FB11F05157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learning.org.uk/qualifications/level-3-extended-hsc/hsc-cm4/2-1-outline-theories-of-communication/" TargetMode="External"/><Relationship Id="rId7" Type="http://schemas.openxmlformats.org/officeDocument/2006/relationships/hyperlink" Target="https://www.naukri.com/blog/what-is-communication/" TargetMode="External"/><Relationship Id="rId2" Type="http://schemas.openxmlformats.org/officeDocument/2006/relationships/hyperlink" Target="https://wordscr.com/what-is-shannon-and-weaver-model-of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careeducationexpo.co.uk/news-article/giving-every-child-a-voice-supporting-communication-in-early-years-send" TargetMode="External"/><Relationship Id="rId5" Type="http://schemas.openxmlformats.org/officeDocument/2006/relationships/hyperlink" Target="https://trainingexpress.org.uk/effective-communication-in-health-and-social-care/" TargetMode="External"/><Relationship Id="rId4" Type="http://schemas.openxmlformats.org/officeDocument/2006/relationships/hyperlink" Target="https://www.communicationtheory.org/effective-communic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2800" y="270387"/>
            <a:ext cx="8534400" cy="1752600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Module Title: Professional Career Development within H&amp;SC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Module Number: LCHS 4009 (LON)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Assignment No:     ASSIGNMENT 1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Student Name: Dorcas Khonde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Student ID: 2510718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schemeClr val="tx1"/>
                </a:solidFill>
              </a:rPr>
              <a:t>Lecturer’s Name: Dilhara Nadeeshani Mampitiya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/>
              <a:t>Introduction</a:t>
            </a:r>
            <a:endParaRPr lang="en-US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2000" b="1" dirty="0"/>
              <a:t>Communication in Health and Social Care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000" b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2000" b="1" dirty="0"/>
              <a:t>This presentation will: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Define communication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Explain the importance of communication in health &amp; social care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Explore the different types of communication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Model of communication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Benefits of effective communication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Example of communication in a health &amp; social care setting </a:t>
            </a:r>
          </a:p>
          <a:p>
            <a:pPr>
              <a:lnSpc>
                <a:spcPct val="90000"/>
              </a:lnSpc>
              <a:defRPr/>
            </a:pPr>
            <a:r>
              <a:rPr lang="en-GB" sz="2000" b="1" dirty="0"/>
              <a:t>conclusion</a:t>
            </a:r>
          </a:p>
          <a:p>
            <a:pPr>
              <a:lnSpc>
                <a:spcPct val="90000"/>
              </a:lnSpc>
              <a:defRPr/>
            </a:pPr>
            <a:endParaRPr lang="en-GB" sz="2000" b="1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000" b="1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000" b="1" dirty="0"/>
          </a:p>
          <a:p>
            <a:pPr>
              <a:lnSpc>
                <a:spcPct val="90000"/>
              </a:lnSpc>
              <a:defRPr/>
            </a:pPr>
            <a:endParaRPr lang="en-GB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35B532-F13D-5847-AE57-999B178593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415" b="-13415"/>
          <a:stretch>
            <a:fillRect/>
          </a:stretch>
        </p:blipFill>
        <p:spPr>
          <a:xfrm>
            <a:off x="6197600" y="2181211"/>
            <a:ext cx="5384800" cy="282701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Title 1">
            <a:extLst>
              <a:ext uri="{FF2B5EF4-FFF2-40B4-BE49-F238E27FC236}">
                <a16:creationId xmlns:a16="http://schemas.microsoft.com/office/drawing/2014/main" id="{AC8FEBE2-19DA-FC7A-662B-32B5B615A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dirty="0"/>
              <a:t>Communication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endParaRPr lang="en-US" altLang="en-US" b="1" kern="1200">
              <a:latin typeface="+mn-lt"/>
              <a:ea typeface="+mn-ea"/>
              <a:cs typeface="+mn-cs"/>
            </a:endParaRPr>
          </a:p>
          <a:p>
            <a:pPr>
              <a:defRPr/>
            </a:pPr>
            <a:endParaRPr lang="en-US" altLang="en-US" b="1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BAF84-459D-117F-25CA-2B35AF3AF22B}"/>
              </a:ext>
            </a:extLst>
          </p:cNvPr>
          <p:cNvSpPr txBox="1"/>
          <p:nvPr/>
        </p:nvSpPr>
        <p:spPr bwMode="auto">
          <a:xfrm>
            <a:off x="410632" y="1417638"/>
            <a:ext cx="5386917" cy="34143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r>
              <a:rPr lang="en-US" sz="2200" b="1" dirty="0"/>
              <a:t>What is communication?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Communication to be able to share information, ideas and feeling through verbal, non-verbal, written and visual methods (Team, 2025). Effective communication is important in building relationship, preventing misunderstanding and delivering care (Communication Theory, 2014)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9EC254-BDE5-96D7-4550-71C238CB4D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487" b="21434"/>
          <a:stretch>
            <a:fillRect/>
          </a:stretch>
        </p:blipFill>
        <p:spPr>
          <a:xfrm>
            <a:off x="6195485" y="1378066"/>
            <a:ext cx="4528035" cy="421117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4B904670-820E-47CC-86D8-CF3D7CD14D9E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3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059EB1-0266-6CC7-0EBD-74563E202C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61" t="6972" b="3082"/>
          <a:stretch>
            <a:fillRect/>
          </a:stretch>
        </p:blipFill>
        <p:spPr>
          <a:xfrm>
            <a:off x="206149" y="162560"/>
            <a:ext cx="11381740" cy="537464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 hidden="1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E22144-3D92-4504-8028-5A88900FA266}"/>
              </a:ext>
            </a:extLst>
          </p:cNvPr>
          <p:cNvSpPr txBox="1"/>
          <p:nvPr/>
        </p:nvSpPr>
        <p:spPr>
          <a:xfrm>
            <a:off x="9940414" y="5688977"/>
            <a:ext cx="20254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(Lawrence, 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Importance of Communication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082790"/>
            <a:ext cx="4741782" cy="4692419"/>
          </a:xfrm>
        </p:spPr>
        <p:txBody>
          <a:bodyPr/>
          <a:lstStyle/>
          <a:p>
            <a:r>
              <a:rPr lang="en-GB" sz="2400" dirty="0"/>
              <a:t>Build trust and positive relationship</a:t>
            </a:r>
          </a:p>
          <a:p>
            <a:r>
              <a:rPr lang="en-GB" sz="2400" dirty="0"/>
              <a:t>Promote person-centred care</a:t>
            </a:r>
          </a:p>
          <a:p>
            <a:r>
              <a:rPr lang="en-GB" sz="2400" dirty="0"/>
              <a:t>Improve teamwork between healthcare providers</a:t>
            </a:r>
          </a:p>
          <a:p>
            <a:r>
              <a:rPr lang="en-GB" sz="2400" dirty="0"/>
              <a:t>Reduce errors and misunderstanding </a:t>
            </a:r>
          </a:p>
          <a:p>
            <a:r>
              <a:rPr lang="en-GB" sz="2400" dirty="0"/>
              <a:t>Support patient safety</a:t>
            </a:r>
          </a:p>
          <a:p>
            <a:r>
              <a:rPr lang="en-GB" sz="2400" dirty="0"/>
              <a:t>Respect dignity, confidentiality and individual needs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78B25F-21DB-FC4E-93DE-1656C6F9CC57}"/>
              </a:ext>
            </a:extLst>
          </p:cNvPr>
          <p:cNvSpPr txBox="1"/>
          <p:nvPr/>
        </p:nvSpPr>
        <p:spPr>
          <a:xfrm>
            <a:off x="678426" y="5144417"/>
            <a:ext cx="21925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(Lawrence, 2025)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D9D81F-D549-1BE4-F6D7-93578ED1C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677" y="1219199"/>
            <a:ext cx="5764337" cy="364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Shannon-Weaver’s Model of Communication (1949</a:t>
            </a:r>
            <a:r>
              <a:rPr lang="en-GB" sz="3700" dirty="0"/>
              <a:t>)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D7595F-B73E-8F22-6029-92182246CAE9}"/>
              </a:ext>
            </a:extLst>
          </p:cNvPr>
          <p:cNvSpPr txBox="1"/>
          <p:nvPr/>
        </p:nvSpPr>
        <p:spPr bwMode="auto"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000" b="1" dirty="0"/>
              <a:t>The Shannon and Weaver Model </a:t>
            </a:r>
            <a:r>
              <a:rPr lang="en-US" sz="2000" dirty="0"/>
              <a:t>explains how information is passed between a sender and receiver. It highlights the importance of clear communication and identifies barriers, known as noise, that can interfere with the message (Atwell, 2025)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000" b="1" u="sng" dirty="0"/>
              <a:t>Application in Health and Social care</a:t>
            </a: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000" dirty="0"/>
              <a:t>Healthcare providers should communicate clearly, check understanding through feedback and reduce barriers to ensure safe, effective and person-</a:t>
            </a:r>
            <a:r>
              <a:rPr lang="en-US" sz="2000" dirty="0" err="1"/>
              <a:t>centred</a:t>
            </a:r>
            <a:r>
              <a:rPr lang="en-US" sz="2000" dirty="0"/>
              <a:t> care(Care Learning, 2024)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845A64-3B05-4169-5001-5B030A1C5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2080246"/>
            <a:ext cx="5384800" cy="302894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kern="1200"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kern="1200"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4C710-274B-6DE2-B08A-EEAF36D2B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E2AD12-BE9F-2D8F-0669-FE98E3BB7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D9F52-EAC1-E8F9-DCE1-4AABDCE789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998F6-EA68-365D-9C7C-67200E5634D3}"/>
              </a:ext>
            </a:extLst>
          </p:cNvPr>
          <p:cNvSpPr txBox="1"/>
          <p:nvPr/>
        </p:nvSpPr>
        <p:spPr>
          <a:xfrm>
            <a:off x="334433" y="1417638"/>
            <a:ext cx="75413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Example:</a:t>
            </a:r>
          </a:p>
          <a:p>
            <a:r>
              <a:rPr lang="en-GB" dirty="0"/>
              <a:t>A care assistance notices that an elderly resident has become unusually quite and refuses meals.</a:t>
            </a:r>
          </a:p>
          <a:p>
            <a:endParaRPr lang="en-GB" dirty="0"/>
          </a:p>
          <a:p>
            <a:r>
              <a:rPr lang="en-GB" dirty="0"/>
              <a:t>The care assistant: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Speaks calmly and respectfully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Uses open-ended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Listens carefully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Observe non-verbal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Reports concerns to the team leader or nurse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Records observations accurately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D1B64DE-A7F6-A1CA-C31D-B583241D36A7}"/>
              </a:ext>
            </a:extLst>
          </p:cNvPr>
          <p:cNvSpPr/>
          <p:nvPr/>
        </p:nvSpPr>
        <p:spPr>
          <a:xfrm>
            <a:off x="5397910" y="3165987"/>
            <a:ext cx="1347019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5E2B0C-55D3-EC64-21D0-0FB11F05157C}"/>
              </a:ext>
            </a:extLst>
          </p:cNvPr>
          <p:cNvSpPr txBox="1"/>
          <p:nvPr/>
        </p:nvSpPr>
        <p:spPr>
          <a:xfrm>
            <a:off x="7374194" y="2525633"/>
            <a:ext cx="4100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Outcome:</a:t>
            </a:r>
          </a:p>
          <a:p>
            <a:r>
              <a:rPr lang="en-GB" dirty="0"/>
              <a:t>The resident will receive appropriate assessment and support before their conditions worsens. </a:t>
            </a:r>
          </a:p>
        </p:txBody>
      </p:sp>
    </p:spTree>
    <p:extLst>
      <p:ext uri="{BB962C8B-B14F-4D97-AF65-F5344CB8AC3E}">
        <p14:creationId xmlns:p14="http://schemas.microsoft.com/office/powerpoint/2010/main" val="3971363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Communication Supports My Future Career?</a:t>
            </a:r>
            <a:br>
              <a:rPr lang="en-GB" sz="2800" b="1" dirty="0"/>
            </a:b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6A4D97-72A1-4904-F124-410974504C66}"/>
              </a:ext>
            </a:extLst>
          </p:cNvPr>
          <p:cNvSpPr txBox="1"/>
          <p:nvPr/>
        </p:nvSpPr>
        <p:spPr>
          <a:xfrm>
            <a:off x="334433" y="1075013"/>
            <a:ext cx="59877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Working with Children with SEND</a:t>
            </a:r>
          </a:p>
          <a:p>
            <a:r>
              <a:rPr lang="en-GB" dirty="0"/>
              <a:t> Effective communication helps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 trusting relationship with children and families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Understanding and respond to individual communication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Adapt communication using visual aids, Makaton or simple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effectively with parents and other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Promote inclusion and person-centred support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729D3A-48F7-2A11-A3FA-01CA4443E397}"/>
              </a:ext>
            </a:extLst>
          </p:cNvPr>
          <p:cNvSpPr txBox="1"/>
          <p:nvPr/>
        </p:nvSpPr>
        <p:spPr>
          <a:xfrm>
            <a:off x="491613" y="439716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Pice</a:t>
            </a:r>
            <a:r>
              <a:rPr lang="en-GB" dirty="0"/>
              <a:t>, 2025)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DE1D96-5F12-8421-A43C-A8C6899EA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7613" y="752782"/>
            <a:ext cx="4762500" cy="47625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Conclusion</a:t>
            </a:r>
            <a:endParaRPr lang="en-GB" altLang="en-US" b="1" i="1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9C40A2-FDB3-CD5F-107C-550C95ED24CA}"/>
              </a:ext>
            </a:extLst>
          </p:cNvPr>
          <p:cNvSpPr txBox="1"/>
          <p:nvPr/>
        </p:nvSpPr>
        <p:spPr bwMode="auto"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600"/>
              <a:t>Communication is an important skill in health and social care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600"/>
              <a:t>It supports safe, effective and person-centred care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600"/>
              <a:t>Good communication improves teamwork and patient outcomes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600"/>
              <a:t>Ongoing development of communication skills is essential for professional development and practice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2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25AD7A-37C7-6E2F-DA65-CEA163F3A1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74" t="19826" r="15795" b="22532"/>
          <a:stretch>
            <a:fillRect/>
          </a:stretch>
        </p:blipFill>
        <p:spPr>
          <a:xfrm>
            <a:off x="6428883" y="1600201"/>
            <a:ext cx="4922234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2F02BF59-C96F-4ED8-9D13-E093DFC18094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9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077" y="114299"/>
            <a:ext cx="109728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5A83F6-566A-B63D-0039-9CED74E05ED6}"/>
              </a:ext>
            </a:extLst>
          </p:cNvPr>
          <p:cNvSpPr txBox="1"/>
          <p:nvPr/>
        </p:nvSpPr>
        <p:spPr>
          <a:xfrm>
            <a:off x="137788" y="1229605"/>
            <a:ext cx="113660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Atwell, N. (2025). What is </a:t>
            </a:r>
            <a:r>
              <a:rPr lang="en-US" dirty="0" err="1"/>
              <a:t>shannon</a:t>
            </a:r>
            <a:r>
              <a:rPr lang="en-US" dirty="0"/>
              <a:t> and weaver model of Communication? - Key concepts explained | </a:t>
            </a:r>
            <a:r>
              <a:rPr lang="en-US" dirty="0" err="1"/>
              <a:t>WordSCR</a:t>
            </a:r>
            <a:r>
              <a:rPr lang="en-US" dirty="0"/>
              <a:t>. [online] Word SCR. Available at: </a:t>
            </a:r>
            <a:r>
              <a:rPr lang="en-US" dirty="0">
                <a:hlinkClick r:id="rId2"/>
              </a:rPr>
              <a:t>https://wordscr.com/what-is-shannon-and-weaver-model-of-communication/</a:t>
            </a:r>
            <a:r>
              <a:rPr lang="en-US" dirty="0"/>
              <a:t>  [Accessed 19 June 2026].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119A5B-47ED-1E25-D95C-CE026CFD8A2A}"/>
              </a:ext>
            </a:extLst>
          </p:cNvPr>
          <p:cNvSpPr txBox="1"/>
          <p:nvPr/>
        </p:nvSpPr>
        <p:spPr>
          <a:xfrm>
            <a:off x="88490" y="2125181"/>
            <a:ext cx="1069736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Care Learning (2024). 2.1. Outline theories of communication - care learning. [online] Care Learning. Available at: </a:t>
            </a:r>
            <a:r>
              <a:rPr lang="en-US" dirty="0">
                <a:hlinkClick r:id="rId3"/>
              </a:rPr>
              <a:t>https://carelearning.org.uk/qualifications/level-3-extended-hsc/hsc-cm4/2-1-outline-theories-of-communication/</a:t>
            </a:r>
            <a:r>
              <a:rPr lang="en-US" dirty="0"/>
              <a:t>  [Accessed 7 July 2026].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7EC9C4-413D-284E-E10A-B2847FCB2A79}"/>
              </a:ext>
            </a:extLst>
          </p:cNvPr>
          <p:cNvSpPr txBox="1"/>
          <p:nvPr/>
        </p:nvSpPr>
        <p:spPr>
          <a:xfrm>
            <a:off x="88490" y="3105834"/>
            <a:ext cx="115920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Communication Theory (2014). Effective communication. [online] Communication Theory. Available at: </a:t>
            </a:r>
            <a:r>
              <a:rPr lang="en-GB" dirty="0">
                <a:hlinkClick r:id="rId4"/>
              </a:rPr>
              <a:t>https://www.communicationtheory.org/effective-communication/</a:t>
            </a:r>
            <a:r>
              <a:rPr lang="en-GB" dirty="0"/>
              <a:t>  [Accessed 12 June 2026].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9D209A-DBD4-13C3-61ED-B7C241749C38}"/>
              </a:ext>
            </a:extLst>
          </p:cNvPr>
          <p:cNvSpPr txBox="1"/>
          <p:nvPr/>
        </p:nvSpPr>
        <p:spPr>
          <a:xfrm>
            <a:off x="137788" y="3802209"/>
            <a:ext cx="122213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Lawrence, R. (2025). Effective communication in health and social care - an ultimate guide. [online] Training Express. Available at: </a:t>
            </a:r>
            <a:r>
              <a:rPr lang="en-US" dirty="0">
                <a:hlinkClick r:id="rId5"/>
              </a:rPr>
              <a:t>https://trainingexpress.org.uk/effective-communication-in-health-and-social-care/</a:t>
            </a:r>
            <a:r>
              <a:rPr lang="en-US" dirty="0"/>
              <a:t>  [Accessed 13July 2026].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C1C232-22FA-EF2E-C66B-8365624FAA27}"/>
              </a:ext>
            </a:extLst>
          </p:cNvPr>
          <p:cNvSpPr txBox="1"/>
          <p:nvPr/>
        </p:nvSpPr>
        <p:spPr>
          <a:xfrm>
            <a:off x="88490" y="4448540"/>
            <a:ext cx="126933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Pice</a:t>
            </a:r>
            <a:r>
              <a:rPr lang="en-US" dirty="0"/>
              <a:t>, H. (2025). Giving every child a voice: Supporting communication in early years send. [online] Childcare and Education Expo. &amp;</a:t>
            </a:r>
            <a:r>
              <a:rPr lang="en-US" dirty="0" err="1"/>
              <a:t>nbsp</a:t>
            </a:r>
            <a:r>
              <a:rPr lang="en-US" dirty="0"/>
              <a:t>;. Available at: </a:t>
            </a:r>
            <a:r>
              <a:rPr lang="en-US" dirty="0">
                <a:hlinkClick r:id="rId6"/>
              </a:rPr>
              <a:t>https://www.childcareeducationexpo.co.uk/news-article/giving-every-child-a-voice-supporting-communication-in-early-years-send</a:t>
            </a:r>
            <a:r>
              <a:rPr lang="en-US" dirty="0"/>
              <a:t> [Accessed 25 June 2026].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D1E2C7-B88D-4D88-A888-E157C754ABF6}"/>
              </a:ext>
            </a:extLst>
          </p:cNvPr>
          <p:cNvSpPr txBox="1"/>
          <p:nvPr/>
        </p:nvSpPr>
        <p:spPr>
          <a:xfrm>
            <a:off x="88490" y="5371870"/>
            <a:ext cx="1186753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Team, N.C. (2025). What is communication? Meaning, types &amp; process. [online] Naukri’s Official Blog. Naukri&amp;#x27;s Official Blog. Available at: </a:t>
            </a:r>
            <a:r>
              <a:rPr lang="en-US" dirty="0">
                <a:hlinkClick r:id="rId7"/>
              </a:rPr>
              <a:t>https://www.naukri.com/blog/what-is-communication/</a:t>
            </a:r>
            <a:r>
              <a:rPr lang="en-US" dirty="0"/>
              <a:t> [Accessed 12 June 2026].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719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Introduction</vt:lpstr>
      <vt:lpstr>Communication</vt:lpstr>
      <vt:lpstr>PowerPoint Presentation</vt:lpstr>
      <vt:lpstr>Importance of Communication in Health &amp; Social Care</vt:lpstr>
      <vt:lpstr>Shannon-Weaver’s Model of Communication (1949) </vt:lpstr>
      <vt:lpstr>Practical Example</vt:lpstr>
      <vt:lpstr>How Communication Supports My Future Career? 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Khonde Dorcas (2510718)</cp:lastModifiedBy>
  <cp:revision>26</cp:revision>
  <dcterms:created xsi:type="dcterms:W3CDTF">2025-02-21T18:28:54Z</dcterms:created>
  <dcterms:modified xsi:type="dcterms:W3CDTF">2026-07-19T20:40:29Z</dcterms:modified>
</cp:coreProperties>
</file>