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22"/>
  </p:notesMasterIdLst>
  <p:handoutMasterIdLst>
    <p:handoutMasterId r:id="rId23"/>
  </p:handoutMasterIdLst>
  <p:sldIdLst>
    <p:sldId id="275" r:id="rId2"/>
    <p:sldId id="271" r:id="rId3"/>
    <p:sldId id="264" r:id="rId4"/>
    <p:sldId id="273" r:id="rId5"/>
    <p:sldId id="274" r:id="rId6"/>
    <p:sldId id="276" r:id="rId7"/>
    <p:sldId id="277" r:id="rId8"/>
    <p:sldId id="281" r:id="rId9"/>
    <p:sldId id="278" r:id="rId10"/>
    <p:sldId id="280" r:id="rId11"/>
    <p:sldId id="283" r:id="rId12"/>
    <p:sldId id="284" r:id="rId13"/>
    <p:sldId id="287" r:id="rId14"/>
    <p:sldId id="288" r:id="rId15"/>
    <p:sldId id="289" r:id="rId16"/>
    <p:sldId id="291" r:id="rId17"/>
    <p:sldId id="290" r:id="rId18"/>
    <p:sldId id="292" r:id="rId19"/>
    <p:sldId id="294" r:id="rId20"/>
    <p:sldId id="293" r:id="rId21"/>
  </p:sldIdLst>
  <p:sldSz cx="12188825"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864" userDrawn="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ABFCF23-3B69-468F-B69F-88F6DE6A72F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1889" autoAdjust="0"/>
  </p:normalViewPr>
  <p:slideViewPr>
    <p:cSldViewPr showGuides="1">
      <p:cViewPr varScale="1">
        <p:scale>
          <a:sx n="76" d="100"/>
          <a:sy n="76" d="100"/>
        </p:scale>
        <p:origin x="946" y="43"/>
      </p:cViewPr>
      <p:guideLst>
        <p:guide orient="horz" pos="2160"/>
        <p:guide orient="horz" pos="1008"/>
        <p:guide orient="horz" pos="3888"/>
        <p:guide orient="horz" pos="864"/>
        <p:guide pos="3839"/>
        <p:guide pos="1007"/>
        <p:guide pos="7173"/>
      </p:guideLst>
    </p:cSldViewPr>
  </p:slideViewPr>
  <p:notesTextViewPr>
    <p:cViewPr>
      <p:scale>
        <a:sx n="3" d="2"/>
        <a:sy n="3" d="2"/>
      </p:scale>
      <p:origin x="0" y="0"/>
    </p:cViewPr>
  </p:notesTextViewPr>
  <p:notesViewPr>
    <p:cSldViewPr showGuides="1">
      <p:cViewPr varScale="1">
        <p:scale>
          <a:sx n="76" d="100"/>
          <a:sy n="76" d="100"/>
        </p:scale>
        <p:origin x="2562"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_rels/data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B9F992-D57B-4252-9351-7273EB2CE13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4355ACB-77E0-49E4-A66B-F883D10C82E7}">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3 – Introduction</a:t>
          </a:r>
          <a:endParaRPr lang="en-US" b="0" dirty="0">
            <a:latin typeface="Arial" panose="020B0604020202020204" pitchFamily="34" charset="0"/>
            <a:cs typeface="Arial" panose="020B0604020202020204" pitchFamily="34" charset="0"/>
          </a:endParaRPr>
        </a:p>
      </dgm:t>
    </dgm:pt>
    <dgm:pt modelId="{A231191F-1E3B-4EFE-BD09-33F2D4C9D0D5}" type="parTrans" cxnId="{2C32E0FB-BFAF-472B-865F-EF250A42ED82}">
      <dgm:prSet/>
      <dgm:spPr/>
      <dgm:t>
        <a:bodyPr/>
        <a:lstStyle/>
        <a:p>
          <a:endParaRPr lang="en-GB"/>
        </a:p>
      </dgm:t>
    </dgm:pt>
    <dgm:pt modelId="{BF984112-B9BA-49AF-A3E0-872FC2C8E1DF}" type="sibTrans" cxnId="{2C32E0FB-BFAF-472B-865F-EF250A42ED82}">
      <dgm:prSet/>
      <dgm:spPr/>
      <dgm:t>
        <a:bodyPr/>
        <a:lstStyle/>
        <a:p>
          <a:endParaRPr lang="en-GB"/>
        </a:p>
      </dgm:t>
    </dgm:pt>
    <dgm:pt modelId="{E5584C7E-291A-498B-A754-954D237A890B}">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4 – What is an Information System</a:t>
          </a:r>
        </a:p>
      </dgm:t>
    </dgm:pt>
    <dgm:pt modelId="{B042AF81-9658-4004-AC52-85371C59CF74}" type="parTrans" cxnId="{6875FD06-9063-47AE-A52E-7E28A63D1E37}">
      <dgm:prSet/>
      <dgm:spPr/>
      <dgm:t>
        <a:bodyPr/>
        <a:lstStyle/>
        <a:p>
          <a:endParaRPr lang="en-GB"/>
        </a:p>
      </dgm:t>
    </dgm:pt>
    <dgm:pt modelId="{C89E922D-EC15-414E-9193-4834BC2FDE84}" type="sibTrans" cxnId="{6875FD06-9063-47AE-A52E-7E28A63D1E37}">
      <dgm:prSet/>
      <dgm:spPr/>
      <dgm:t>
        <a:bodyPr/>
        <a:lstStyle/>
        <a:p>
          <a:endParaRPr lang="en-GB"/>
        </a:p>
      </dgm:t>
    </dgm:pt>
    <dgm:pt modelId="{828105D4-6B96-4FAE-B331-4CCAB51679D8}">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5 – Information System</a:t>
          </a:r>
        </a:p>
      </dgm:t>
    </dgm:pt>
    <dgm:pt modelId="{A9EB55E4-7311-4FAF-8690-ED7BC9ED5BDC}" type="parTrans" cxnId="{DD029C3B-951A-48E7-A63B-D2A681D55141}">
      <dgm:prSet/>
      <dgm:spPr/>
      <dgm:t>
        <a:bodyPr/>
        <a:lstStyle/>
        <a:p>
          <a:endParaRPr lang="en-GB"/>
        </a:p>
      </dgm:t>
    </dgm:pt>
    <dgm:pt modelId="{6897161A-34BC-481A-AF29-215E01744BF6}" type="sibTrans" cxnId="{DD029C3B-951A-48E7-A63B-D2A681D55141}">
      <dgm:prSet/>
      <dgm:spPr/>
      <dgm:t>
        <a:bodyPr/>
        <a:lstStyle/>
        <a:p>
          <a:endParaRPr lang="en-GB"/>
        </a:p>
      </dgm:t>
    </dgm:pt>
    <dgm:pt modelId="{1ACA8DED-DF05-4605-BFFA-A0092544414D}">
      <dgm:prSet/>
      <dgm:spPr/>
      <dgm:t>
        <a:bodyPr/>
        <a:lstStyle/>
        <a:p>
          <a:pPr>
            <a:buFont typeface="Times New Roman" panose="02020603050405020304" pitchFamily="18" charset="0"/>
            <a:buChar char="•"/>
          </a:pPr>
          <a:r>
            <a:rPr lang="en-US" b="0" dirty="0">
              <a:latin typeface="Arial" panose="020B0604020202020204" pitchFamily="34" charset="0"/>
              <a:cs typeface="Arial" panose="020B0604020202020204" pitchFamily="34" charset="0"/>
            </a:rPr>
            <a:t>Page 6 – Importance for Businesses</a:t>
          </a:r>
          <a:endParaRPr lang="en-GB" b="0" dirty="0">
            <a:latin typeface="Arial" panose="020B0604020202020204" pitchFamily="34" charset="0"/>
            <a:cs typeface="Arial" panose="020B0604020202020204" pitchFamily="34" charset="0"/>
          </a:endParaRPr>
        </a:p>
      </dgm:t>
    </dgm:pt>
    <dgm:pt modelId="{2DB4A8D6-2F1F-4D5B-9449-51EA2935A710}" type="parTrans" cxnId="{9BD08037-75A8-47EA-BCFD-449B404ABFCC}">
      <dgm:prSet/>
      <dgm:spPr/>
      <dgm:t>
        <a:bodyPr/>
        <a:lstStyle/>
        <a:p>
          <a:endParaRPr lang="en-GB"/>
        </a:p>
      </dgm:t>
    </dgm:pt>
    <dgm:pt modelId="{633EA52A-87E8-49CC-AA5E-77D58946A72B}" type="sibTrans" cxnId="{9BD08037-75A8-47EA-BCFD-449B404ABFCC}">
      <dgm:prSet/>
      <dgm:spPr/>
      <dgm:t>
        <a:bodyPr/>
        <a:lstStyle/>
        <a:p>
          <a:endParaRPr lang="en-GB"/>
        </a:p>
      </dgm:t>
    </dgm:pt>
    <dgm:pt modelId="{3B21F14A-40D0-410A-B980-C0B168A49E29}">
      <dgm:prSet/>
      <dgm:spPr/>
      <dgm:t>
        <a:bodyPr/>
        <a:lstStyle/>
        <a:p>
          <a:pPr>
            <a:buFont typeface="Times New Roman" panose="02020603050405020304" pitchFamily="18" charset="0"/>
            <a:buChar char="•"/>
          </a:pPr>
          <a:r>
            <a:rPr lang="en-US" b="0" dirty="0">
              <a:latin typeface="Arial" panose="020B0604020202020204" pitchFamily="34" charset="0"/>
              <a:cs typeface="Arial" panose="020B0604020202020204" pitchFamily="34" charset="0"/>
            </a:rPr>
            <a:t>Page 7 - Overview of Different Types of Information Systems</a:t>
          </a:r>
          <a:endParaRPr lang="en-GB" b="0" dirty="0">
            <a:latin typeface="Arial" panose="020B0604020202020204" pitchFamily="34" charset="0"/>
            <a:cs typeface="Arial" panose="020B0604020202020204" pitchFamily="34" charset="0"/>
          </a:endParaRPr>
        </a:p>
      </dgm:t>
    </dgm:pt>
    <dgm:pt modelId="{0C7F0B5A-9BF3-4BE4-95D0-0AA970BA4871}" type="parTrans" cxnId="{C6ED2E35-9276-4213-83F3-5620CE7FA3C1}">
      <dgm:prSet/>
      <dgm:spPr/>
      <dgm:t>
        <a:bodyPr/>
        <a:lstStyle/>
        <a:p>
          <a:endParaRPr lang="en-GB"/>
        </a:p>
      </dgm:t>
    </dgm:pt>
    <dgm:pt modelId="{D58002C9-F558-411D-AA16-356F5F29A4A7}" type="sibTrans" cxnId="{C6ED2E35-9276-4213-83F3-5620CE7FA3C1}">
      <dgm:prSet/>
      <dgm:spPr/>
      <dgm:t>
        <a:bodyPr/>
        <a:lstStyle/>
        <a:p>
          <a:endParaRPr lang="en-GB"/>
        </a:p>
      </dgm:t>
    </dgm:pt>
    <dgm:pt modelId="{37CAC08A-8ABA-4FF7-AEB2-D24D524828C6}">
      <dgm:prSet/>
      <dgm:spPr/>
      <dgm:t>
        <a:bodyPr/>
        <a:lstStyle/>
        <a:p>
          <a:pPr>
            <a:buFont typeface="Times New Roman" panose="02020603050405020304" pitchFamily="18" charset="0"/>
            <a:buChar char="•"/>
          </a:pPr>
          <a:r>
            <a:rPr lang="en-US" b="0" dirty="0">
              <a:latin typeface="Arial" panose="020B0604020202020204" pitchFamily="34" charset="0"/>
              <a:cs typeface="Arial" panose="020B0604020202020204" pitchFamily="34" charset="0"/>
            </a:rPr>
            <a:t>Page 8 - Comparison of Key Information Systems</a:t>
          </a:r>
          <a:endParaRPr lang="en-GB" b="0" dirty="0">
            <a:latin typeface="Arial" panose="020B0604020202020204" pitchFamily="34" charset="0"/>
            <a:cs typeface="Arial" panose="020B0604020202020204" pitchFamily="34" charset="0"/>
          </a:endParaRPr>
        </a:p>
      </dgm:t>
    </dgm:pt>
    <dgm:pt modelId="{CC294F46-8653-4C9A-9004-9C947903A1D0}" type="parTrans" cxnId="{4DACFC09-03D5-4EAC-B5D1-C91B18AC68C2}">
      <dgm:prSet/>
      <dgm:spPr/>
      <dgm:t>
        <a:bodyPr/>
        <a:lstStyle/>
        <a:p>
          <a:endParaRPr lang="en-GB"/>
        </a:p>
      </dgm:t>
    </dgm:pt>
    <dgm:pt modelId="{CBB12818-B8A2-408B-B971-C448E3DFDE50}" type="sibTrans" cxnId="{4DACFC09-03D5-4EAC-B5D1-C91B18AC68C2}">
      <dgm:prSet/>
      <dgm:spPr/>
      <dgm:t>
        <a:bodyPr/>
        <a:lstStyle/>
        <a:p>
          <a:endParaRPr lang="en-GB"/>
        </a:p>
      </dgm:t>
    </dgm:pt>
    <dgm:pt modelId="{A3B9D440-7D56-45E7-8814-E0207769C99E}">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9 – CRM</a:t>
          </a:r>
        </a:p>
      </dgm:t>
    </dgm:pt>
    <dgm:pt modelId="{E7AC359A-12B4-43FE-9BE0-FACB61126998}" type="parTrans" cxnId="{66776C88-BA6C-4604-918F-A84B85A6DB2E}">
      <dgm:prSet/>
      <dgm:spPr/>
      <dgm:t>
        <a:bodyPr/>
        <a:lstStyle/>
        <a:p>
          <a:endParaRPr lang="en-GB"/>
        </a:p>
      </dgm:t>
    </dgm:pt>
    <dgm:pt modelId="{09B140F9-3563-4703-8CB6-BA39A286586B}" type="sibTrans" cxnId="{66776C88-BA6C-4604-918F-A84B85A6DB2E}">
      <dgm:prSet/>
      <dgm:spPr/>
      <dgm:t>
        <a:bodyPr/>
        <a:lstStyle/>
        <a:p>
          <a:endParaRPr lang="en-GB"/>
        </a:p>
      </dgm:t>
    </dgm:pt>
    <dgm:pt modelId="{3FEDCDF3-D3E5-4144-8DB5-6D7D06941BF7}">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10 – ERP</a:t>
          </a:r>
        </a:p>
      </dgm:t>
    </dgm:pt>
    <dgm:pt modelId="{5D1279CD-C05B-48A3-ACCE-A603C322C14C}" type="parTrans" cxnId="{6A6DC24B-0CD9-4D99-99F7-994C18A85729}">
      <dgm:prSet/>
      <dgm:spPr/>
      <dgm:t>
        <a:bodyPr/>
        <a:lstStyle/>
        <a:p>
          <a:endParaRPr lang="en-GB"/>
        </a:p>
      </dgm:t>
    </dgm:pt>
    <dgm:pt modelId="{B35065CB-598D-42D1-AAC6-147989F955BE}" type="sibTrans" cxnId="{6A6DC24B-0CD9-4D99-99F7-994C18A85729}">
      <dgm:prSet/>
      <dgm:spPr/>
      <dgm:t>
        <a:bodyPr/>
        <a:lstStyle/>
        <a:p>
          <a:endParaRPr lang="en-GB"/>
        </a:p>
      </dgm:t>
    </dgm:pt>
    <dgm:pt modelId="{E865859C-8C4D-4C5E-AE06-E889EFC33476}">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11 – DSS</a:t>
          </a:r>
        </a:p>
      </dgm:t>
    </dgm:pt>
    <dgm:pt modelId="{9BAD422B-1DE8-4738-ABC9-F7F5D1EC5F31}" type="parTrans" cxnId="{1093124A-FF64-4804-A684-A10E0350F356}">
      <dgm:prSet/>
      <dgm:spPr/>
      <dgm:t>
        <a:bodyPr/>
        <a:lstStyle/>
        <a:p>
          <a:endParaRPr lang="en-GB"/>
        </a:p>
      </dgm:t>
    </dgm:pt>
    <dgm:pt modelId="{56041E51-797A-4325-B36C-44F3C120EF7E}" type="sibTrans" cxnId="{1093124A-FF64-4804-A684-A10E0350F356}">
      <dgm:prSet/>
      <dgm:spPr/>
      <dgm:t>
        <a:bodyPr/>
        <a:lstStyle/>
        <a:p>
          <a:endParaRPr lang="en-GB"/>
        </a:p>
      </dgm:t>
    </dgm:pt>
    <dgm:pt modelId="{A442EAC7-57FF-4E88-9C2E-77306515E19C}">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12 – Comparison of System</a:t>
          </a:r>
        </a:p>
      </dgm:t>
    </dgm:pt>
    <dgm:pt modelId="{2FF4E544-C861-4872-A6ED-4725C4053B3B}" type="parTrans" cxnId="{561FDCC9-F874-4EE3-8604-CE9E3A5FAFA2}">
      <dgm:prSet/>
      <dgm:spPr/>
      <dgm:t>
        <a:bodyPr/>
        <a:lstStyle/>
        <a:p>
          <a:endParaRPr lang="en-GB"/>
        </a:p>
      </dgm:t>
    </dgm:pt>
    <dgm:pt modelId="{DE079304-4DC5-48B5-82E0-26543FB1E2B4}" type="sibTrans" cxnId="{561FDCC9-F874-4EE3-8604-CE9E3A5FAFA2}">
      <dgm:prSet/>
      <dgm:spPr/>
      <dgm:t>
        <a:bodyPr/>
        <a:lstStyle/>
        <a:p>
          <a:endParaRPr lang="en-GB"/>
        </a:p>
      </dgm:t>
    </dgm:pt>
    <dgm:pt modelId="{343587A8-DFE8-4986-A7D1-2D60676AAD26}">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13 - </a:t>
          </a:r>
          <a:r>
            <a:rPr lang="en-US" b="0" dirty="0">
              <a:latin typeface="Arial" panose="020B0604020202020204" pitchFamily="34" charset="0"/>
              <a:cs typeface="Arial" panose="020B0604020202020204" pitchFamily="34" charset="0"/>
            </a:rPr>
            <a:t>Ethical Considerations in Information Systems</a:t>
          </a:r>
          <a:endParaRPr lang="en-GB" b="0" dirty="0">
            <a:latin typeface="Arial" panose="020B0604020202020204" pitchFamily="34" charset="0"/>
            <a:cs typeface="Arial" panose="020B0604020202020204" pitchFamily="34" charset="0"/>
          </a:endParaRPr>
        </a:p>
      </dgm:t>
    </dgm:pt>
    <dgm:pt modelId="{CA3DBD65-7513-4C3F-B13F-C8CAA72D6396}" type="parTrans" cxnId="{3EC131CD-8CC3-484C-A838-184E3D83D360}">
      <dgm:prSet/>
      <dgm:spPr/>
      <dgm:t>
        <a:bodyPr/>
        <a:lstStyle/>
        <a:p>
          <a:endParaRPr lang="en-GB"/>
        </a:p>
      </dgm:t>
    </dgm:pt>
    <dgm:pt modelId="{0656E6AC-AAC2-478E-9704-73D466DECD9B}" type="sibTrans" cxnId="{3EC131CD-8CC3-484C-A838-184E3D83D360}">
      <dgm:prSet/>
      <dgm:spPr/>
      <dgm:t>
        <a:bodyPr/>
        <a:lstStyle/>
        <a:p>
          <a:endParaRPr lang="en-GB"/>
        </a:p>
      </dgm:t>
    </dgm:pt>
    <dgm:pt modelId="{67A629EA-C481-42E5-9106-9347381C578C}">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14 – Data Privacy and Security</a:t>
          </a:r>
        </a:p>
      </dgm:t>
    </dgm:pt>
    <dgm:pt modelId="{DA9C9E58-07AA-4477-9080-DABA67D6165B}" type="parTrans" cxnId="{D9033415-1A1C-46E5-AD67-039D91F90603}">
      <dgm:prSet/>
      <dgm:spPr/>
      <dgm:t>
        <a:bodyPr/>
        <a:lstStyle/>
        <a:p>
          <a:endParaRPr lang="en-GB"/>
        </a:p>
      </dgm:t>
    </dgm:pt>
    <dgm:pt modelId="{743C827A-7515-4E41-B0E7-09EDD571061B}" type="sibTrans" cxnId="{D9033415-1A1C-46E5-AD67-039D91F90603}">
      <dgm:prSet/>
      <dgm:spPr/>
      <dgm:t>
        <a:bodyPr/>
        <a:lstStyle/>
        <a:p>
          <a:endParaRPr lang="en-GB"/>
        </a:p>
      </dgm:t>
    </dgm:pt>
    <dgm:pt modelId="{70C6480C-EC82-47B0-B080-72ADBFBED8A3}">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15 - AI Decision making and employee monitoring</a:t>
          </a:r>
        </a:p>
      </dgm:t>
    </dgm:pt>
    <dgm:pt modelId="{29B5FACE-0923-4F5A-A7FB-FE2DDAB1D318}" type="parTrans" cxnId="{74248EE2-7599-4B59-96FC-7EF1BF43FF0B}">
      <dgm:prSet/>
      <dgm:spPr/>
      <dgm:t>
        <a:bodyPr/>
        <a:lstStyle/>
        <a:p>
          <a:endParaRPr lang="en-GB"/>
        </a:p>
      </dgm:t>
    </dgm:pt>
    <dgm:pt modelId="{68D08A8E-2E6E-4BDC-9697-617BD87652CE}" type="sibTrans" cxnId="{74248EE2-7599-4B59-96FC-7EF1BF43FF0B}">
      <dgm:prSet/>
      <dgm:spPr/>
      <dgm:t>
        <a:bodyPr/>
        <a:lstStyle/>
        <a:p>
          <a:endParaRPr lang="en-GB"/>
        </a:p>
      </dgm:t>
    </dgm:pt>
    <dgm:pt modelId="{10001532-2CA7-44DC-B360-68464053D732}">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16 – Amazon CRM</a:t>
          </a:r>
        </a:p>
      </dgm:t>
    </dgm:pt>
    <dgm:pt modelId="{4E5FBD5F-6B6C-4FD1-9316-84ED14A005FE}" type="parTrans" cxnId="{E3E14914-49D3-4F6C-9DE4-DAADE3570930}">
      <dgm:prSet/>
      <dgm:spPr/>
      <dgm:t>
        <a:bodyPr/>
        <a:lstStyle/>
        <a:p>
          <a:endParaRPr lang="en-GB"/>
        </a:p>
      </dgm:t>
    </dgm:pt>
    <dgm:pt modelId="{E76ADBA4-EF88-4741-BCCD-5E8F0F3DCC7A}" type="sibTrans" cxnId="{E3E14914-49D3-4F6C-9DE4-DAADE3570930}">
      <dgm:prSet/>
      <dgm:spPr/>
      <dgm:t>
        <a:bodyPr/>
        <a:lstStyle/>
        <a:p>
          <a:endParaRPr lang="en-GB"/>
        </a:p>
      </dgm:t>
    </dgm:pt>
    <dgm:pt modelId="{9B84C640-BDB9-4420-A8F8-18942CFFAD10}">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17 – Tesco DSS</a:t>
          </a:r>
        </a:p>
      </dgm:t>
    </dgm:pt>
    <dgm:pt modelId="{78FC86C3-7CD4-4940-B0D0-FA2D983C3FAB}" type="parTrans" cxnId="{F793AC5A-B6B3-43FF-BCD7-21628A3756F3}">
      <dgm:prSet/>
      <dgm:spPr/>
      <dgm:t>
        <a:bodyPr/>
        <a:lstStyle/>
        <a:p>
          <a:endParaRPr lang="en-GB"/>
        </a:p>
      </dgm:t>
    </dgm:pt>
    <dgm:pt modelId="{9B1671F6-1719-46CC-B056-664EFD600B09}" type="sibTrans" cxnId="{F793AC5A-B6B3-43FF-BCD7-21628A3756F3}">
      <dgm:prSet/>
      <dgm:spPr/>
      <dgm:t>
        <a:bodyPr/>
        <a:lstStyle/>
        <a:p>
          <a:endParaRPr lang="en-GB"/>
        </a:p>
      </dgm:t>
    </dgm:pt>
    <dgm:pt modelId="{0B8F6A87-111A-4607-B5D7-1098C0E713CF}">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18 – Lloyds ERP</a:t>
          </a:r>
        </a:p>
      </dgm:t>
    </dgm:pt>
    <dgm:pt modelId="{BB835377-BBA5-4F11-A4D1-E449A3503427}" type="parTrans" cxnId="{18A5A4F5-6A0C-4124-937E-2A069A3057FA}">
      <dgm:prSet/>
      <dgm:spPr/>
      <dgm:t>
        <a:bodyPr/>
        <a:lstStyle/>
        <a:p>
          <a:endParaRPr lang="en-GB"/>
        </a:p>
      </dgm:t>
    </dgm:pt>
    <dgm:pt modelId="{C55EB4C7-F416-4175-89B4-0A1A71177B28}" type="sibTrans" cxnId="{18A5A4F5-6A0C-4124-937E-2A069A3057FA}">
      <dgm:prSet/>
      <dgm:spPr/>
      <dgm:t>
        <a:bodyPr/>
        <a:lstStyle/>
        <a:p>
          <a:endParaRPr lang="en-GB"/>
        </a:p>
      </dgm:t>
    </dgm:pt>
    <dgm:pt modelId="{DA4D33B8-EA7B-4313-9926-CAE64E54DCE4}">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19 – Conclusion</a:t>
          </a:r>
        </a:p>
      </dgm:t>
    </dgm:pt>
    <dgm:pt modelId="{F160AA82-F69F-4B9C-ADC5-45F7B2117F66}" type="parTrans" cxnId="{935B8594-3C16-4AFD-9C18-7E8E476434B1}">
      <dgm:prSet/>
      <dgm:spPr/>
      <dgm:t>
        <a:bodyPr/>
        <a:lstStyle/>
        <a:p>
          <a:endParaRPr lang="en-GB"/>
        </a:p>
      </dgm:t>
    </dgm:pt>
    <dgm:pt modelId="{C7782EAD-A17E-4927-A30C-01C0996A3B7F}" type="sibTrans" cxnId="{935B8594-3C16-4AFD-9C18-7E8E476434B1}">
      <dgm:prSet/>
      <dgm:spPr/>
      <dgm:t>
        <a:bodyPr/>
        <a:lstStyle/>
        <a:p>
          <a:endParaRPr lang="en-GB"/>
        </a:p>
      </dgm:t>
    </dgm:pt>
    <dgm:pt modelId="{8132B195-4A93-4F9C-9E9D-E1FBAE5DC00D}">
      <dgm:prSet/>
      <dgm:spPr/>
      <dgm:t>
        <a:bodyPr/>
        <a:lstStyle/>
        <a:p>
          <a:pPr>
            <a:buFont typeface="Times New Roman" panose="02020603050405020304" pitchFamily="18" charset="0"/>
            <a:buChar char="•"/>
          </a:pPr>
          <a:r>
            <a:rPr lang="en-GB" b="0" dirty="0">
              <a:latin typeface="Arial" panose="020B0604020202020204" pitchFamily="34" charset="0"/>
              <a:cs typeface="Arial" panose="020B0604020202020204" pitchFamily="34" charset="0"/>
            </a:rPr>
            <a:t>Page 20 - References</a:t>
          </a:r>
        </a:p>
      </dgm:t>
    </dgm:pt>
    <dgm:pt modelId="{1C447D38-2DD1-4BF2-8DB8-BC3B05454FF1}" type="parTrans" cxnId="{C35F10EB-B84A-4610-B1A0-F2291C926DF6}">
      <dgm:prSet/>
      <dgm:spPr/>
      <dgm:t>
        <a:bodyPr/>
        <a:lstStyle/>
        <a:p>
          <a:endParaRPr lang="en-GB"/>
        </a:p>
      </dgm:t>
    </dgm:pt>
    <dgm:pt modelId="{151F83CB-1459-4730-BF88-722EDFA59251}" type="sibTrans" cxnId="{C35F10EB-B84A-4610-B1A0-F2291C926DF6}">
      <dgm:prSet/>
      <dgm:spPr/>
      <dgm:t>
        <a:bodyPr/>
        <a:lstStyle/>
        <a:p>
          <a:endParaRPr lang="en-GB"/>
        </a:p>
      </dgm:t>
    </dgm:pt>
    <dgm:pt modelId="{D835F767-CFD3-4F26-B1DF-826D5A73695C}" type="pres">
      <dgm:prSet presAssocID="{C6B9F992-D57B-4252-9351-7273EB2CE13B}" presName="vert0" presStyleCnt="0">
        <dgm:presLayoutVars>
          <dgm:dir/>
          <dgm:animOne val="branch"/>
          <dgm:animLvl val="lvl"/>
        </dgm:presLayoutVars>
      </dgm:prSet>
      <dgm:spPr/>
    </dgm:pt>
    <dgm:pt modelId="{589B2A46-CCF4-489B-A9D8-870999D4BA9C}" type="pres">
      <dgm:prSet presAssocID="{E4355ACB-77E0-49E4-A66B-F883D10C82E7}" presName="thickLine" presStyleLbl="alignNode1" presStyleIdx="0" presStyleCnt="18"/>
      <dgm:spPr/>
    </dgm:pt>
    <dgm:pt modelId="{8B109F69-FB98-404B-9B69-FC65D590F585}" type="pres">
      <dgm:prSet presAssocID="{E4355ACB-77E0-49E4-A66B-F883D10C82E7}" presName="horz1" presStyleCnt="0"/>
      <dgm:spPr/>
    </dgm:pt>
    <dgm:pt modelId="{DE5834B9-767F-4BC9-A529-0B4B65F0E722}" type="pres">
      <dgm:prSet presAssocID="{E4355ACB-77E0-49E4-A66B-F883D10C82E7}" presName="tx1" presStyleLbl="revTx" presStyleIdx="0" presStyleCnt="18"/>
      <dgm:spPr/>
    </dgm:pt>
    <dgm:pt modelId="{A111D908-9C2F-4882-BF18-473A66ABB2BA}" type="pres">
      <dgm:prSet presAssocID="{E4355ACB-77E0-49E4-A66B-F883D10C82E7}" presName="vert1" presStyleCnt="0"/>
      <dgm:spPr/>
    </dgm:pt>
    <dgm:pt modelId="{AF75F192-C589-4879-8567-97CB7391D4DA}" type="pres">
      <dgm:prSet presAssocID="{E5584C7E-291A-498B-A754-954D237A890B}" presName="thickLine" presStyleLbl="alignNode1" presStyleIdx="1" presStyleCnt="18"/>
      <dgm:spPr/>
    </dgm:pt>
    <dgm:pt modelId="{B1185803-B97E-478C-B69C-69FFD78FC64D}" type="pres">
      <dgm:prSet presAssocID="{E5584C7E-291A-498B-A754-954D237A890B}" presName="horz1" presStyleCnt="0"/>
      <dgm:spPr/>
    </dgm:pt>
    <dgm:pt modelId="{A7B438F4-C4AE-4DF3-B89A-A011198043A4}" type="pres">
      <dgm:prSet presAssocID="{E5584C7E-291A-498B-A754-954D237A890B}" presName="tx1" presStyleLbl="revTx" presStyleIdx="1" presStyleCnt="18"/>
      <dgm:spPr/>
    </dgm:pt>
    <dgm:pt modelId="{AF876DB3-43BE-4801-9B6E-306B352955C1}" type="pres">
      <dgm:prSet presAssocID="{E5584C7E-291A-498B-A754-954D237A890B}" presName="vert1" presStyleCnt="0"/>
      <dgm:spPr/>
    </dgm:pt>
    <dgm:pt modelId="{02E4C580-5B51-41F1-B554-D819215AF1FB}" type="pres">
      <dgm:prSet presAssocID="{828105D4-6B96-4FAE-B331-4CCAB51679D8}" presName="thickLine" presStyleLbl="alignNode1" presStyleIdx="2" presStyleCnt="18"/>
      <dgm:spPr/>
    </dgm:pt>
    <dgm:pt modelId="{E4CB163E-399F-42C8-8E03-5FAE1B0D27FF}" type="pres">
      <dgm:prSet presAssocID="{828105D4-6B96-4FAE-B331-4CCAB51679D8}" presName="horz1" presStyleCnt="0"/>
      <dgm:spPr/>
    </dgm:pt>
    <dgm:pt modelId="{8483CCCC-4624-4D21-B4A5-BCBD79E9B967}" type="pres">
      <dgm:prSet presAssocID="{828105D4-6B96-4FAE-B331-4CCAB51679D8}" presName="tx1" presStyleLbl="revTx" presStyleIdx="2" presStyleCnt="18"/>
      <dgm:spPr/>
    </dgm:pt>
    <dgm:pt modelId="{6F49AE2F-4148-475C-B4D2-CE2591BA6E30}" type="pres">
      <dgm:prSet presAssocID="{828105D4-6B96-4FAE-B331-4CCAB51679D8}" presName="vert1" presStyleCnt="0"/>
      <dgm:spPr/>
    </dgm:pt>
    <dgm:pt modelId="{F2526416-3A93-400C-AC1C-76A84C70EB01}" type="pres">
      <dgm:prSet presAssocID="{1ACA8DED-DF05-4605-BFFA-A0092544414D}" presName="thickLine" presStyleLbl="alignNode1" presStyleIdx="3" presStyleCnt="18"/>
      <dgm:spPr/>
    </dgm:pt>
    <dgm:pt modelId="{673C9712-5A3B-4F8E-BCEF-F7825B1CE4F1}" type="pres">
      <dgm:prSet presAssocID="{1ACA8DED-DF05-4605-BFFA-A0092544414D}" presName="horz1" presStyleCnt="0"/>
      <dgm:spPr/>
    </dgm:pt>
    <dgm:pt modelId="{8567F102-363C-4F96-880B-EBE900ABCFF3}" type="pres">
      <dgm:prSet presAssocID="{1ACA8DED-DF05-4605-BFFA-A0092544414D}" presName="tx1" presStyleLbl="revTx" presStyleIdx="3" presStyleCnt="18"/>
      <dgm:spPr/>
    </dgm:pt>
    <dgm:pt modelId="{AC06F51A-E785-482A-833E-CF41434B7888}" type="pres">
      <dgm:prSet presAssocID="{1ACA8DED-DF05-4605-BFFA-A0092544414D}" presName="vert1" presStyleCnt="0"/>
      <dgm:spPr/>
    </dgm:pt>
    <dgm:pt modelId="{065776E7-495B-4CB1-90E6-4C308860A66B}" type="pres">
      <dgm:prSet presAssocID="{3B21F14A-40D0-410A-B980-C0B168A49E29}" presName="thickLine" presStyleLbl="alignNode1" presStyleIdx="4" presStyleCnt="18"/>
      <dgm:spPr/>
    </dgm:pt>
    <dgm:pt modelId="{7A32FD48-95AE-436A-9EE7-35E6F3D952F4}" type="pres">
      <dgm:prSet presAssocID="{3B21F14A-40D0-410A-B980-C0B168A49E29}" presName="horz1" presStyleCnt="0"/>
      <dgm:spPr/>
    </dgm:pt>
    <dgm:pt modelId="{10FF14C4-DC57-45C0-AECD-2EDBA69B07FE}" type="pres">
      <dgm:prSet presAssocID="{3B21F14A-40D0-410A-B980-C0B168A49E29}" presName="tx1" presStyleLbl="revTx" presStyleIdx="4" presStyleCnt="18"/>
      <dgm:spPr/>
    </dgm:pt>
    <dgm:pt modelId="{91B965D4-B388-457D-B7ED-ED5C1789C5B5}" type="pres">
      <dgm:prSet presAssocID="{3B21F14A-40D0-410A-B980-C0B168A49E29}" presName="vert1" presStyleCnt="0"/>
      <dgm:spPr/>
    </dgm:pt>
    <dgm:pt modelId="{28FC29A4-74BF-4E45-9910-57BC2E7248C4}" type="pres">
      <dgm:prSet presAssocID="{37CAC08A-8ABA-4FF7-AEB2-D24D524828C6}" presName="thickLine" presStyleLbl="alignNode1" presStyleIdx="5" presStyleCnt="18"/>
      <dgm:spPr/>
    </dgm:pt>
    <dgm:pt modelId="{8623B644-4988-41C6-B909-7449EBD406E6}" type="pres">
      <dgm:prSet presAssocID="{37CAC08A-8ABA-4FF7-AEB2-D24D524828C6}" presName="horz1" presStyleCnt="0"/>
      <dgm:spPr/>
    </dgm:pt>
    <dgm:pt modelId="{3E58A6A2-6DDC-4D58-B246-61CEE8516429}" type="pres">
      <dgm:prSet presAssocID="{37CAC08A-8ABA-4FF7-AEB2-D24D524828C6}" presName="tx1" presStyleLbl="revTx" presStyleIdx="5" presStyleCnt="18"/>
      <dgm:spPr/>
    </dgm:pt>
    <dgm:pt modelId="{23855AE2-31E3-403A-B5E0-D0F3CA7F082E}" type="pres">
      <dgm:prSet presAssocID="{37CAC08A-8ABA-4FF7-AEB2-D24D524828C6}" presName="vert1" presStyleCnt="0"/>
      <dgm:spPr/>
    </dgm:pt>
    <dgm:pt modelId="{93DA29C8-63CE-45D7-AC23-A0131565E1F4}" type="pres">
      <dgm:prSet presAssocID="{A3B9D440-7D56-45E7-8814-E0207769C99E}" presName="thickLine" presStyleLbl="alignNode1" presStyleIdx="6" presStyleCnt="18"/>
      <dgm:spPr/>
    </dgm:pt>
    <dgm:pt modelId="{4769B487-59FC-4634-8464-E396E2423580}" type="pres">
      <dgm:prSet presAssocID="{A3B9D440-7D56-45E7-8814-E0207769C99E}" presName="horz1" presStyleCnt="0"/>
      <dgm:spPr/>
    </dgm:pt>
    <dgm:pt modelId="{2AB441E3-120A-4A82-85CA-04D2641479AC}" type="pres">
      <dgm:prSet presAssocID="{A3B9D440-7D56-45E7-8814-E0207769C99E}" presName="tx1" presStyleLbl="revTx" presStyleIdx="6" presStyleCnt="18"/>
      <dgm:spPr/>
    </dgm:pt>
    <dgm:pt modelId="{3D41520F-0CA0-4386-B57F-AFDCA1963D4D}" type="pres">
      <dgm:prSet presAssocID="{A3B9D440-7D56-45E7-8814-E0207769C99E}" presName="vert1" presStyleCnt="0"/>
      <dgm:spPr/>
    </dgm:pt>
    <dgm:pt modelId="{89493633-5AC6-4991-91ED-446BFDB77CCB}" type="pres">
      <dgm:prSet presAssocID="{3FEDCDF3-D3E5-4144-8DB5-6D7D06941BF7}" presName="thickLine" presStyleLbl="alignNode1" presStyleIdx="7" presStyleCnt="18"/>
      <dgm:spPr/>
    </dgm:pt>
    <dgm:pt modelId="{CA01640D-3E0E-4211-9308-36017A4E0FA5}" type="pres">
      <dgm:prSet presAssocID="{3FEDCDF3-D3E5-4144-8DB5-6D7D06941BF7}" presName="horz1" presStyleCnt="0"/>
      <dgm:spPr/>
    </dgm:pt>
    <dgm:pt modelId="{83B17BCE-A145-4EC1-A0F3-18B15187EBD5}" type="pres">
      <dgm:prSet presAssocID="{3FEDCDF3-D3E5-4144-8DB5-6D7D06941BF7}" presName="tx1" presStyleLbl="revTx" presStyleIdx="7" presStyleCnt="18"/>
      <dgm:spPr/>
    </dgm:pt>
    <dgm:pt modelId="{F9B8318D-28A6-4ECE-8AAF-1FB636AE9312}" type="pres">
      <dgm:prSet presAssocID="{3FEDCDF3-D3E5-4144-8DB5-6D7D06941BF7}" presName="vert1" presStyleCnt="0"/>
      <dgm:spPr/>
    </dgm:pt>
    <dgm:pt modelId="{99058FBC-1D92-46B3-BD70-263C5A66389F}" type="pres">
      <dgm:prSet presAssocID="{E865859C-8C4D-4C5E-AE06-E889EFC33476}" presName="thickLine" presStyleLbl="alignNode1" presStyleIdx="8" presStyleCnt="18"/>
      <dgm:spPr/>
    </dgm:pt>
    <dgm:pt modelId="{26A231D5-60A5-4273-A2F1-4A31A9FE0128}" type="pres">
      <dgm:prSet presAssocID="{E865859C-8C4D-4C5E-AE06-E889EFC33476}" presName="horz1" presStyleCnt="0"/>
      <dgm:spPr/>
    </dgm:pt>
    <dgm:pt modelId="{17D005CB-F7C6-4E9D-BC28-48DED57201B2}" type="pres">
      <dgm:prSet presAssocID="{E865859C-8C4D-4C5E-AE06-E889EFC33476}" presName="tx1" presStyleLbl="revTx" presStyleIdx="8" presStyleCnt="18"/>
      <dgm:spPr/>
    </dgm:pt>
    <dgm:pt modelId="{9360908D-118C-4060-BB96-E3E3F7129897}" type="pres">
      <dgm:prSet presAssocID="{E865859C-8C4D-4C5E-AE06-E889EFC33476}" presName="vert1" presStyleCnt="0"/>
      <dgm:spPr/>
    </dgm:pt>
    <dgm:pt modelId="{7B846B3F-A8C1-4D00-AFF2-D6D67A7C82A1}" type="pres">
      <dgm:prSet presAssocID="{A442EAC7-57FF-4E88-9C2E-77306515E19C}" presName="thickLine" presStyleLbl="alignNode1" presStyleIdx="9" presStyleCnt="18"/>
      <dgm:spPr/>
    </dgm:pt>
    <dgm:pt modelId="{CB505DAE-AC8A-4C94-B1CB-B47D13F0F7A1}" type="pres">
      <dgm:prSet presAssocID="{A442EAC7-57FF-4E88-9C2E-77306515E19C}" presName="horz1" presStyleCnt="0"/>
      <dgm:spPr/>
    </dgm:pt>
    <dgm:pt modelId="{60FD9EAC-12E4-499B-8A76-B72C80712748}" type="pres">
      <dgm:prSet presAssocID="{A442EAC7-57FF-4E88-9C2E-77306515E19C}" presName="tx1" presStyleLbl="revTx" presStyleIdx="9" presStyleCnt="18"/>
      <dgm:spPr/>
    </dgm:pt>
    <dgm:pt modelId="{3FA30C48-6835-46EA-8DF3-28DCA7301290}" type="pres">
      <dgm:prSet presAssocID="{A442EAC7-57FF-4E88-9C2E-77306515E19C}" presName="vert1" presStyleCnt="0"/>
      <dgm:spPr/>
    </dgm:pt>
    <dgm:pt modelId="{3ED31C04-C445-4028-8433-338F6E769A0A}" type="pres">
      <dgm:prSet presAssocID="{343587A8-DFE8-4986-A7D1-2D60676AAD26}" presName="thickLine" presStyleLbl="alignNode1" presStyleIdx="10" presStyleCnt="18"/>
      <dgm:spPr/>
    </dgm:pt>
    <dgm:pt modelId="{03A6F881-54E6-4BAA-90E1-3C2BDBC31188}" type="pres">
      <dgm:prSet presAssocID="{343587A8-DFE8-4986-A7D1-2D60676AAD26}" presName="horz1" presStyleCnt="0"/>
      <dgm:spPr/>
    </dgm:pt>
    <dgm:pt modelId="{3602EBAC-D0C9-448F-8F92-6DE69B08C9C9}" type="pres">
      <dgm:prSet presAssocID="{343587A8-DFE8-4986-A7D1-2D60676AAD26}" presName="tx1" presStyleLbl="revTx" presStyleIdx="10" presStyleCnt="18"/>
      <dgm:spPr/>
    </dgm:pt>
    <dgm:pt modelId="{B85BBD04-8C7B-4D00-987B-12C5BEE3863F}" type="pres">
      <dgm:prSet presAssocID="{343587A8-DFE8-4986-A7D1-2D60676AAD26}" presName="vert1" presStyleCnt="0"/>
      <dgm:spPr/>
    </dgm:pt>
    <dgm:pt modelId="{2A513D50-2CE1-444E-ABAF-BE4802F74220}" type="pres">
      <dgm:prSet presAssocID="{67A629EA-C481-42E5-9106-9347381C578C}" presName="thickLine" presStyleLbl="alignNode1" presStyleIdx="11" presStyleCnt="18"/>
      <dgm:spPr/>
    </dgm:pt>
    <dgm:pt modelId="{32938F4D-DFEC-4E42-A219-1417DEC38A0E}" type="pres">
      <dgm:prSet presAssocID="{67A629EA-C481-42E5-9106-9347381C578C}" presName="horz1" presStyleCnt="0"/>
      <dgm:spPr/>
    </dgm:pt>
    <dgm:pt modelId="{6B789E7F-0FC8-48D5-906F-E3D46A913120}" type="pres">
      <dgm:prSet presAssocID="{67A629EA-C481-42E5-9106-9347381C578C}" presName="tx1" presStyleLbl="revTx" presStyleIdx="11" presStyleCnt="18"/>
      <dgm:spPr/>
    </dgm:pt>
    <dgm:pt modelId="{24FA2A15-6D5F-4624-8A3C-4D432A6F6EF5}" type="pres">
      <dgm:prSet presAssocID="{67A629EA-C481-42E5-9106-9347381C578C}" presName="vert1" presStyleCnt="0"/>
      <dgm:spPr/>
    </dgm:pt>
    <dgm:pt modelId="{770427F8-9149-4E83-B8C2-4AE5B4CA02D5}" type="pres">
      <dgm:prSet presAssocID="{70C6480C-EC82-47B0-B080-72ADBFBED8A3}" presName="thickLine" presStyleLbl="alignNode1" presStyleIdx="12" presStyleCnt="18"/>
      <dgm:spPr/>
    </dgm:pt>
    <dgm:pt modelId="{FAFFCAAB-A0B2-4A45-B03C-2BBF41411BFC}" type="pres">
      <dgm:prSet presAssocID="{70C6480C-EC82-47B0-B080-72ADBFBED8A3}" presName="horz1" presStyleCnt="0"/>
      <dgm:spPr/>
    </dgm:pt>
    <dgm:pt modelId="{25CE92E2-3A2A-48C3-85A1-3E73145128EE}" type="pres">
      <dgm:prSet presAssocID="{70C6480C-EC82-47B0-B080-72ADBFBED8A3}" presName="tx1" presStyleLbl="revTx" presStyleIdx="12" presStyleCnt="18"/>
      <dgm:spPr/>
    </dgm:pt>
    <dgm:pt modelId="{C22B3C8D-E256-4DD0-B2F6-9EEABF2C77D5}" type="pres">
      <dgm:prSet presAssocID="{70C6480C-EC82-47B0-B080-72ADBFBED8A3}" presName="vert1" presStyleCnt="0"/>
      <dgm:spPr/>
    </dgm:pt>
    <dgm:pt modelId="{2861CEEB-7646-4195-AE6B-1EF70851B890}" type="pres">
      <dgm:prSet presAssocID="{10001532-2CA7-44DC-B360-68464053D732}" presName="thickLine" presStyleLbl="alignNode1" presStyleIdx="13" presStyleCnt="18"/>
      <dgm:spPr/>
    </dgm:pt>
    <dgm:pt modelId="{05FF52CA-9514-4A8C-A929-589ECB10CFA3}" type="pres">
      <dgm:prSet presAssocID="{10001532-2CA7-44DC-B360-68464053D732}" presName="horz1" presStyleCnt="0"/>
      <dgm:spPr/>
    </dgm:pt>
    <dgm:pt modelId="{64F2F44F-4CF4-4786-8A9C-B12961679538}" type="pres">
      <dgm:prSet presAssocID="{10001532-2CA7-44DC-B360-68464053D732}" presName="tx1" presStyleLbl="revTx" presStyleIdx="13" presStyleCnt="18"/>
      <dgm:spPr/>
    </dgm:pt>
    <dgm:pt modelId="{E74B4123-361B-4E6E-A498-44FCE0E5211A}" type="pres">
      <dgm:prSet presAssocID="{10001532-2CA7-44DC-B360-68464053D732}" presName="vert1" presStyleCnt="0"/>
      <dgm:spPr/>
    </dgm:pt>
    <dgm:pt modelId="{5525D720-1276-46C3-BFB5-17B46BD37F61}" type="pres">
      <dgm:prSet presAssocID="{9B84C640-BDB9-4420-A8F8-18942CFFAD10}" presName="thickLine" presStyleLbl="alignNode1" presStyleIdx="14" presStyleCnt="18"/>
      <dgm:spPr/>
    </dgm:pt>
    <dgm:pt modelId="{069F8939-F2BF-4ADC-8C90-603B5C894C17}" type="pres">
      <dgm:prSet presAssocID="{9B84C640-BDB9-4420-A8F8-18942CFFAD10}" presName="horz1" presStyleCnt="0"/>
      <dgm:spPr/>
    </dgm:pt>
    <dgm:pt modelId="{B5280766-1883-42E7-AB65-72DA71FAD450}" type="pres">
      <dgm:prSet presAssocID="{9B84C640-BDB9-4420-A8F8-18942CFFAD10}" presName="tx1" presStyleLbl="revTx" presStyleIdx="14" presStyleCnt="18"/>
      <dgm:spPr/>
    </dgm:pt>
    <dgm:pt modelId="{D6BE40CA-E11A-4591-BE97-C87C0B7ACD30}" type="pres">
      <dgm:prSet presAssocID="{9B84C640-BDB9-4420-A8F8-18942CFFAD10}" presName="vert1" presStyleCnt="0"/>
      <dgm:spPr/>
    </dgm:pt>
    <dgm:pt modelId="{DF9FF165-6DBE-41B9-8739-095201F73DFA}" type="pres">
      <dgm:prSet presAssocID="{0B8F6A87-111A-4607-B5D7-1098C0E713CF}" presName="thickLine" presStyleLbl="alignNode1" presStyleIdx="15" presStyleCnt="18"/>
      <dgm:spPr/>
    </dgm:pt>
    <dgm:pt modelId="{13BB916F-89C9-47DD-BE3E-EE03A7466246}" type="pres">
      <dgm:prSet presAssocID="{0B8F6A87-111A-4607-B5D7-1098C0E713CF}" presName="horz1" presStyleCnt="0"/>
      <dgm:spPr/>
    </dgm:pt>
    <dgm:pt modelId="{2367ED98-095A-46D2-A693-73D301C7BC61}" type="pres">
      <dgm:prSet presAssocID="{0B8F6A87-111A-4607-B5D7-1098C0E713CF}" presName="tx1" presStyleLbl="revTx" presStyleIdx="15" presStyleCnt="18"/>
      <dgm:spPr/>
    </dgm:pt>
    <dgm:pt modelId="{936B9006-692E-4BC3-BBD9-8137920DE585}" type="pres">
      <dgm:prSet presAssocID="{0B8F6A87-111A-4607-B5D7-1098C0E713CF}" presName="vert1" presStyleCnt="0"/>
      <dgm:spPr/>
    </dgm:pt>
    <dgm:pt modelId="{4F6190CD-A246-46B0-B4E7-1DA18C24E944}" type="pres">
      <dgm:prSet presAssocID="{DA4D33B8-EA7B-4313-9926-CAE64E54DCE4}" presName="thickLine" presStyleLbl="alignNode1" presStyleIdx="16" presStyleCnt="18"/>
      <dgm:spPr/>
    </dgm:pt>
    <dgm:pt modelId="{EC6316F6-EB4B-401F-8C1B-E3F1445C8C9D}" type="pres">
      <dgm:prSet presAssocID="{DA4D33B8-EA7B-4313-9926-CAE64E54DCE4}" presName="horz1" presStyleCnt="0"/>
      <dgm:spPr/>
    </dgm:pt>
    <dgm:pt modelId="{EA3180AF-50ED-4E0F-B946-C574E3476705}" type="pres">
      <dgm:prSet presAssocID="{DA4D33B8-EA7B-4313-9926-CAE64E54DCE4}" presName="tx1" presStyleLbl="revTx" presStyleIdx="16" presStyleCnt="18"/>
      <dgm:spPr/>
    </dgm:pt>
    <dgm:pt modelId="{7F58D218-0E51-476C-AE1E-DF7D2FDC0A16}" type="pres">
      <dgm:prSet presAssocID="{DA4D33B8-EA7B-4313-9926-CAE64E54DCE4}" presName="vert1" presStyleCnt="0"/>
      <dgm:spPr/>
    </dgm:pt>
    <dgm:pt modelId="{E11899EE-F9B7-4ED0-9010-8D96C9E619B3}" type="pres">
      <dgm:prSet presAssocID="{8132B195-4A93-4F9C-9E9D-E1FBAE5DC00D}" presName="thickLine" presStyleLbl="alignNode1" presStyleIdx="17" presStyleCnt="18"/>
      <dgm:spPr/>
    </dgm:pt>
    <dgm:pt modelId="{8D1BC92D-1FF5-4F72-9401-91B9D7F3708E}" type="pres">
      <dgm:prSet presAssocID="{8132B195-4A93-4F9C-9E9D-E1FBAE5DC00D}" presName="horz1" presStyleCnt="0"/>
      <dgm:spPr/>
    </dgm:pt>
    <dgm:pt modelId="{0090C68F-B9F2-4365-ACC8-A9F70E77B69F}" type="pres">
      <dgm:prSet presAssocID="{8132B195-4A93-4F9C-9E9D-E1FBAE5DC00D}" presName="tx1" presStyleLbl="revTx" presStyleIdx="17" presStyleCnt="18"/>
      <dgm:spPr/>
    </dgm:pt>
    <dgm:pt modelId="{36EC789D-611D-4E5D-8020-AE10369327FD}" type="pres">
      <dgm:prSet presAssocID="{8132B195-4A93-4F9C-9E9D-E1FBAE5DC00D}" presName="vert1" presStyleCnt="0"/>
      <dgm:spPr/>
    </dgm:pt>
  </dgm:ptLst>
  <dgm:cxnLst>
    <dgm:cxn modelId="{E89C5D04-C52A-4217-BD4F-7D9882CC99E7}" type="presOf" srcId="{8132B195-4A93-4F9C-9E9D-E1FBAE5DC00D}" destId="{0090C68F-B9F2-4365-ACC8-A9F70E77B69F}" srcOrd="0" destOrd="0" presId="urn:microsoft.com/office/officeart/2008/layout/LinedList"/>
    <dgm:cxn modelId="{6875FD06-9063-47AE-A52E-7E28A63D1E37}" srcId="{C6B9F992-D57B-4252-9351-7273EB2CE13B}" destId="{E5584C7E-291A-498B-A754-954D237A890B}" srcOrd="1" destOrd="0" parTransId="{B042AF81-9658-4004-AC52-85371C59CF74}" sibTransId="{C89E922D-EC15-414E-9193-4834BC2FDE84}"/>
    <dgm:cxn modelId="{1564B507-4FFB-418E-B456-6EEB706BC08F}" type="presOf" srcId="{E4355ACB-77E0-49E4-A66B-F883D10C82E7}" destId="{DE5834B9-767F-4BC9-A529-0B4B65F0E722}" srcOrd="0" destOrd="0" presId="urn:microsoft.com/office/officeart/2008/layout/LinedList"/>
    <dgm:cxn modelId="{4DACFC09-03D5-4EAC-B5D1-C91B18AC68C2}" srcId="{C6B9F992-D57B-4252-9351-7273EB2CE13B}" destId="{37CAC08A-8ABA-4FF7-AEB2-D24D524828C6}" srcOrd="5" destOrd="0" parTransId="{CC294F46-8653-4C9A-9004-9C947903A1D0}" sibTransId="{CBB12818-B8A2-408B-B971-C448E3DFDE50}"/>
    <dgm:cxn modelId="{A2D69E0D-A289-407E-95FC-E90219070378}" type="presOf" srcId="{0B8F6A87-111A-4607-B5D7-1098C0E713CF}" destId="{2367ED98-095A-46D2-A693-73D301C7BC61}" srcOrd="0" destOrd="0" presId="urn:microsoft.com/office/officeart/2008/layout/LinedList"/>
    <dgm:cxn modelId="{E3E14914-49D3-4F6C-9DE4-DAADE3570930}" srcId="{C6B9F992-D57B-4252-9351-7273EB2CE13B}" destId="{10001532-2CA7-44DC-B360-68464053D732}" srcOrd="13" destOrd="0" parTransId="{4E5FBD5F-6B6C-4FD1-9316-84ED14A005FE}" sibTransId="{E76ADBA4-EF88-4741-BCCD-5E8F0F3DCC7A}"/>
    <dgm:cxn modelId="{D9033415-1A1C-46E5-AD67-039D91F90603}" srcId="{C6B9F992-D57B-4252-9351-7273EB2CE13B}" destId="{67A629EA-C481-42E5-9106-9347381C578C}" srcOrd="11" destOrd="0" parTransId="{DA9C9E58-07AA-4477-9080-DABA67D6165B}" sibTransId="{743C827A-7515-4E41-B0E7-09EDD571061B}"/>
    <dgm:cxn modelId="{F253B419-BB3D-499F-8B30-3EF138122F13}" type="presOf" srcId="{E865859C-8C4D-4C5E-AE06-E889EFC33476}" destId="{17D005CB-F7C6-4E9D-BC28-48DED57201B2}" srcOrd="0" destOrd="0" presId="urn:microsoft.com/office/officeart/2008/layout/LinedList"/>
    <dgm:cxn modelId="{A888DA2A-63C8-474B-9C0A-6FD825E0307A}" type="presOf" srcId="{DA4D33B8-EA7B-4313-9926-CAE64E54DCE4}" destId="{EA3180AF-50ED-4E0F-B946-C574E3476705}" srcOrd="0" destOrd="0" presId="urn:microsoft.com/office/officeart/2008/layout/LinedList"/>
    <dgm:cxn modelId="{C6ED2E35-9276-4213-83F3-5620CE7FA3C1}" srcId="{C6B9F992-D57B-4252-9351-7273EB2CE13B}" destId="{3B21F14A-40D0-410A-B980-C0B168A49E29}" srcOrd="4" destOrd="0" parTransId="{0C7F0B5A-9BF3-4BE4-95D0-0AA970BA4871}" sibTransId="{D58002C9-F558-411D-AA16-356F5F29A4A7}"/>
    <dgm:cxn modelId="{9BD08037-75A8-47EA-BCFD-449B404ABFCC}" srcId="{C6B9F992-D57B-4252-9351-7273EB2CE13B}" destId="{1ACA8DED-DF05-4605-BFFA-A0092544414D}" srcOrd="3" destOrd="0" parTransId="{2DB4A8D6-2F1F-4D5B-9449-51EA2935A710}" sibTransId="{633EA52A-87E8-49CC-AA5E-77D58946A72B}"/>
    <dgm:cxn modelId="{2E994A3A-F694-4C1A-ADF0-76005032E1DB}" type="presOf" srcId="{343587A8-DFE8-4986-A7D1-2D60676AAD26}" destId="{3602EBAC-D0C9-448F-8F92-6DE69B08C9C9}" srcOrd="0" destOrd="0" presId="urn:microsoft.com/office/officeart/2008/layout/LinedList"/>
    <dgm:cxn modelId="{1975123B-1C5A-414D-B972-A1B486BEB180}" type="presOf" srcId="{A3B9D440-7D56-45E7-8814-E0207769C99E}" destId="{2AB441E3-120A-4A82-85CA-04D2641479AC}" srcOrd="0" destOrd="0" presId="urn:microsoft.com/office/officeart/2008/layout/LinedList"/>
    <dgm:cxn modelId="{DD029C3B-951A-48E7-A63B-D2A681D55141}" srcId="{C6B9F992-D57B-4252-9351-7273EB2CE13B}" destId="{828105D4-6B96-4FAE-B331-4CCAB51679D8}" srcOrd="2" destOrd="0" parTransId="{A9EB55E4-7311-4FAF-8690-ED7BC9ED5BDC}" sibTransId="{6897161A-34BC-481A-AF29-215E01744BF6}"/>
    <dgm:cxn modelId="{6C45A03B-F66A-4D1F-B8F9-BFEC8F135049}" type="presOf" srcId="{3FEDCDF3-D3E5-4144-8DB5-6D7D06941BF7}" destId="{83B17BCE-A145-4EC1-A0F3-18B15187EBD5}" srcOrd="0" destOrd="0" presId="urn:microsoft.com/office/officeart/2008/layout/LinedList"/>
    <dgm:cxn modelId="{0ECFC35E-1C83-41D4-B543-3C2D67EE80A5}" type="presOf" srcId="{67A629EA-C481-42E5-9106-9347381C578C}" destId="{6B789E7F-0FC8-48D5-906F-E3D46A913120}" srcOrd="0" destOrd="0" presId="urn:microsoft.com/office/officeart/2008/layout/LinedList"/>
    <dgm:cxn modelId="{D7AD6764-E5FD-4C2F-A75C-3F15C23ADC31}" type="presOf" srcId="{828105D4-6B96-4FAE-B331-4CCAB51679D8}" destId="{8483CCCC-4624-4D21-B4A5-BCBD79E9B967}" srcOrd="0" destOrd="0" presId="urn:microsoft.com/office/officeart/2008/layout/LinedList"/>
    <dgm:cxn modelId="{1093124A-FF64-4804-A684-A10E0350F356}" srcId="{C6B9F992-D57B-4252-9351-7273EB2CE13B}" destId="{E865859C-8C4D-4C5E-AE06-E889EFC33476}" srcOrd="8" destOrd="0" parTransId="{9BAD422B-1DE8-4738-ABC9-F7F5D1EC5F31}" sibTransId="{56041E51-797A-4325-B36C-44F3C120EF7E}"/>
    <dgm:cxn modelId="{6A6DC24B-0CD9-4D99-99F7-994C18A85729}" srcId="{C6B9F992-D57B-4252-9351-7273EB2CE13B}" destId="{3FEDCDF3-D3E5-4144-8DB5-6D7D06941BF7}" srcOrd="7" destOrd="0" parTransId="{5D1279CD-C05B-48A3-ACCE-A603C322C14C}" sibTransId="{B35065CB-598D-42D1-AAC6-147989F955BE}"/>
    <dgm:cxn modelId="{C3225C57-0F11-459E-BA03-A1FF44803C44}" type="presOf" srcId="{C6B9F992-D57B-4252-9351-7273EB2CE13B}" destId="{D835F767-CFD3-4F26-B1DF-826D5A73695C}" srcOrd="0" destOrd="0" presId="urn:microsoft.com/office/officeart/2008/layout/LinedList"/>
    <dgm:cxn modelId="{B2403159-A1A9-4570-916F-DE21BD5E5DA2}" type="presOf" srcId="{A442EAC7-57FF-4E88-9C2E-77306515E19C}" destId="{60FD9EAC-12E4-499B-8A76-B72C80712748}" srcOrd="0" destOrd="0" presId="urn:microsoft.com/office/officeart/2008/layout/LinedList"/>
    <dgm:cxn modelId="{F793AC5A-B6B3-43FF-BCD7-21628A3756F3}" srcId="{C6B9F992-D57B-4252-9351-7273EB2CE13B}" destId="{9B84C640-BDB9-4420-A8F8-18942CFFAD10}" srcOrd="14" destOrd="0" parTransId="{78FC86C3-7CD4-4940-B0D0-FA2D983C3FAB}" sibTransId="{9B1671F6-1719-46CC-B056-664EFD600B09}"/>
    <dgm:cxn modelId="{6459D284-5796-4F8B-B13F-0B296AC838FD}" type="presOf" srcId="{E5584C7E-291A-498B-A754-954D237A890B}" destId="{A7B438F4-C4AE-4DF3-B89A-A011198043A4}" srcOrd="0" destOrd="0" presId="urn:microsoft.com/office/officeart/2008/layout/LinedList"/>
    <dgm:cxn modelId="{66776C88-BA6C-4604-918F-A84B85A6DB2E}" srcId="{C6B9F992-D57B-4252-9351-7273EB2CE13B}" destId="{A3B9D440-7D56-45E7-8814-E0207769C99E}" srcOrd="6" destOrd="0" parTransId="{E7AC359A-12B4-43FE-9BE0-FACB61126998}" sibTransId="{09B140F9-3563-4703-8CB6-BA39A286586B}"/>
    <dgm:cxn modelId="{935B8594-3C16-4AFD-9C18-7E8E476434B1}" srcId="{C6B9F992-D57B-4252-9351-7273EB2CE13B}" destId="{DA4D33B8-EA7B-4313-9926-CAE64E54DCE4}" srcOrd="16" destOrd="0" parTransId="{F160AA82-F69F-4B9C-ADC5-45F7B2117F66}" sibTransId="{C7782EAD-A17E-4927-A30C-01C0996A3B7F}"/>
    <dgm:cxn modelId="{542A0E96-80E3-40E3-A7F9-FE523599ECA7}" type="presOf" srcId="{10001532-2CA7-44DC-B360-68464053D732}" destId="{64F2F44F-4CF4-4786-8A9C-B12961679538}" srcOrd="0" destOrd="0" presId="urn:microsoft.com/office/officeart/2008/layout/LinedList"/>
    <dgm:cxn modelId="{7D4F3198-2BC0-4C0A-8A55-B33BC6E413FB}" type="presOf" srcId="{9B84C640-BDB9-4420-A8F8-18942CFFAD10}" destId="{B5280766-1883-42E7-AB65-72DA71FAD450}" srcOrd="0" destOrd="0" presId="urn:microsoft.com/office/officeart/2008/layout/LinedList"/>
    <dgm:cxn modelId="{8715E79B-B77F-4101-95F1-AB72C504C8DD}" type="presOf" srcId="{3B21F14A-40D0-410A-B980-C0B168A49E29}" destId="{10FF14C4-DC57-45C0-AECD-2EDBA69B07FE}" srcOrd="0" destOrd="0" presId="urn:microsoft.com/office/officeart/2008/layout/LinedList"/>
    <dgm:cxn modelId="{3041809C-DE1C-4D3B-8A95-EA96358FA76E}" type="presOf" srcId="{70C6480C-EC82-47B0-B080-72ADBFBED8A3}" destId="{25CE92E2-3A2A-48C3-85A1-3E73145128EE}" srcOrd="0" destOrd="0" presId="urn:microsoft.com/office/officeart/2008/layout/LinedList"/>
    <dgm:cxn modelId="{478FE8A5-894D-406D-B23B-2804B5D8C0F1}" type="presOf" srcId="{37CAC08A-8ABA-4FF7-AEB2-D24D524828C6}" destId="{3E58A6A2-6DDC-4D58-B246-61CEE8516429}" srcOrd="0" destOrd="0" presId="urn:microsoft.com/office/officeart/2008/layout/LinedList"/>
    <dgm:cxn modelId="{561FDCC9-F874-4EE3-8604-CE9E3A5FAFA2}" srcId="{C6B9F992-D57B-4252-9351-7273EB2CE13B}" destId="{A442EAC7-57FF-4E88-9C2E-77306515E19C}" srcOrd="9" destOrd="0" parTransId="{2FF4E544-C861-4872-A6ED-4725C4053B3B}" sibTransId="{DE079304-4DC5-48B5-82E0-26543FB1E2B4}"/>
    <dgm:cxn modelId="{3EC131CD-8CC3-484C-A838-184E3D83D360}" srcId="{C6B9F992-D57B-4252-9351-7273EB2CE13B}" destId="{343587A8-DFE8-4986-A7D1-2D60676AAD26}" srcOrd="10" destOrd="0" parTransId="{CA3DBD65-7513-4C3F-B13F-C8CAA72D6396}" sibTransId="{0656E6AC-AAC2-478E-9704-73D466DECD9B}"/>
    <dgm:cxn modelId="{2C0550E0-4B92-48C3-94E2-CEF9301B7840}" type="presOf" srcId="{1ACA8DED-DF05-4605-BFFA-A0092544414D}" destId="{8567F102-363C-4F96-880B-EBE900ABCFF3}" srcOrd="0" destOrd="0" presId="urn:microsoft.com/office/officeart/2008/layout/LinedList"/>
    <dgm:cxn modelId="{74248EE2-7599-4B59-96FC-7EF1BF43FF0B}" srcId="{C6B9F992-D57B-4252-9351-7273EB2CE13B}" destId="{70C6480C-EC82-47B0-B080-72ADBFBED8A3}" srcOrd="12" destOrd="0" parTransId="{29B5FACE-0923-4F5A-A7FB-FE2DDAB1D318}" sibTransId="{68D08A8E-2E6E-4BDC-9697-617BD87652CE}"/>
    <dgm:cxn modelId="{C35F10EB-B84A-4610-B1A0-F2291C926DF6}" srcId="{C6B9F992-D57B-4252-9351-7273EB2CE13B}" destId="{8132B195-4A93-4F9C-9E9D-E1FBAE5DC00D}" srcOrd="17" destOrd="0" parTransId="{1C447D38-2DD1-4BF2-8DB8-BC3B05454FF1}" sibTransId="{151F83CB-1459-4730-BF88-722EDFA59251}"/>
    <dgm:cxn modelId="{18A5A4F5-6A0C-4124-937E-2A069A3057FA}" srcId="{C6B9F992-D57B-4252-9351-7273EB2CE13B}" destId="{0B8F6A87-111A-4607-B5D7-1098C0E713CF}" srcOrd="15" destOrd="0" parTransId="{BB835377-BBA5-4F11-A4D1-E449A3503427}" sibTransId="{C55EB4C7-F416-4175-89B4-0A1A71177B28}"/>
    <dgm:cxn modelId="{2C32E0FB-BFAF-472B-865F-EF250A42ED82}" srcId="{C6B9F992-D57B-4252-9351-7273EB2CE13B}" destId="{E4355ACB-77E0-49E4-A66B-F883D10C82E7}" srcOrd="0" destOrd="0" parTransId="{A231191F-1E3B-4EFE-BD09-33F2D4C9D0D5}" sibTransId="{BF984112-B9BA-49AF-A3E0-872FC2C8E1DF}"/>
    <dgm:cxn modelId="{4A78A255-D3D0-482C-9245-4878422B74A0}" type="presParOf" srcId="{D835F767-CFD3-4F26-B1DF-826D5A73695C}" destId="{589B2A46-CCF4-489B-A9D8-870999D4BA9C}" srcOrd="0" destOrd="0" presId="urn:microsoft.com/office/officeart/2008/layout/LinedList"/>
    <dgm:cxn modelId="{D3172D9D-4F61-4990-8B8D-0B3A4F7517C7}" type="presParOf" srcId="{D835F767-CFD3-4F26-B1DF-826D5A73695C}" destId="{8B109F69-FB98-404B-9B69-FC65D590F585}" srcOrd="1" destOrd="0" presId="urn:microsoft.com/office/officeart/2008/layout/LinedList"/>
    <dgm:cxn modelId="{DA4A24AF-DF99-4428-A92D-9900839B18D8}" type="presParOf" srcId="{8B109F69-FB98-404B-9B69-FC65D590F585}" destId="{DE5834B9-767F-4BC9-A529-0B4B65F0E722}" srcOrd="0" destOrd="0" presId="urn:microsoft.com/office/officeart/2008/layout/LinedList"/>
    <dgm:cxn modelId="{1AB7411B-F5DE-4E83-9DBA-2648F9C12323}" type="presParOf" srcId="{8B109F69-FB98-404B-9B69-FC65D590F585}" destId="{A111D908-9C2F-4882-BF18-473A66ABB2BA}" srcOrd="1" destOrd="0" presId="urn:microsoft.com/office/officeart/2008/layout/LinedList"/>
    <dgm:cxn modelId="{ED37FDD7-0748-48A3-AEFA-580B1622F3DC}" type="presParOf" srcId="{D835F767-CFD3-4F26-B1DF-826D5A73695C}" destId="{AF75F192-C589-4879-8567-97CB7391D4DA}" srcOrd="2" destOrd="0" presId="urn:microsoft.com/office/officeart/2008/layout/LinedList"/>
    <dgm:cxn modelId="{E98DFDC5-1383-409E-9B7E-4B7BD36702C5}" type="presParOf" srcId="{D835F767-CFD3-4F26-B1DF-826D5A73695C}" destId="{B1185803-B97E-478C-B69C-69FFD78FC64D}" srcOrd="3" destOrd="0" presId="urn:microsoft.com/office/officeart/2008/layout/LinedList"/>
    <dgm:cxn modelId="{2062448B-C4B0-4E43-B71A-0A14091F6480}" type="presParOf" srcId="{B1185803-B97E-478C-B69C-69FFD78FC64D}" destId="{A7B438F4-C4AE-4DF3-B89A-A011198043A4}" srcOrd="0" destOrd="0" presId="urn:microsoft.com/office/officeart/2008/layout/LinedList"/>
    <dgm:cxn modelId="{B1AA4ADF-C95E-4F85-BAA5-27184CD18E36}" type="presParOf" srcId="{B1185803-B97E-478C-B69C-69FFD78FC64D}" destId="{AF876DB3-43BE-4801-9B6E-306B352955C1}" srcOrd="1" destOrd="0" presId="urn:microsoft.com/office/officeart/2008/layout/LinedList"/>
    <dgm:cxn modelId="{53985258-8CEB-4968-B3CF-D5B6D8547161}" type="presParOf" srcId="{D835F767-CFD3-4F26-B1DF-826D5A73695C}" destId="{02E4C580-5B51-41F1-B554-D819215AF1FB}" srcOrd="4" destOrd="0" presId="urn:microsoft.com/office/officeart/2008/layout/LinedList"/>
    <dgm:cxn modelId="{AEDBBD45-10CC-4802-B6E4-ED35E678439A}" type="presParOf" srcId="{D835F767-CFD3-4F26-B1DF-826D5A73695C}" destId="{E4CB163E-399F-42C8-8E03-5FAE1B0D27FF}" srcOrd="5" destOrd="0" presId="urn:microsoft.com/office/officeart/2008/layout/LinedList"/>
    <dgm:cxn modelId="{01767DB0-6350-42CB-BC8D-01AE7A5CD3CC}" type="presParOf" srcId="{E4CB163E-399F-42C8-8E03-5FAE1B0D27FF}" destId="{8483CCCC-4624-4D21-B4A5-BCBD79E9B967}" srcOrd="0" destOrd="0" presId="urn:microsoft.com/office/officeart/2008/layout/LinedList"/>
    <dgm:cxn modelId="{03CE05E0-47CF-422C-A012-594D3B1E2C0F}" type="presParOf" srcId="{E4CB163E-399F-42C8-8E03-5FAE1B0D27FF}" destId="{6F49AE2F-4148-475C-B4D2-CE2591BA6E30}" srcOrd="1" destOrd="0" presId="urn:microsoft.com/office/officeart/2008/layout/LinedList"/>
    <dgm:cxn modelId="{7738C09E-B2F7-465A-A5C0-BC6A0337A709}" type="presParOf" srcId="{D835F767-CFD3-4F26-B1DF-826D5A73695C}" destId="{F2526416-3A93-400C-AC1C-76A84C70EB01}" srcOrd="6" destOrd="0" presId="urn:microsoft.com/office/officeart/2008/layout/LinedList"/>
    <dgm:cxn modelId="{459519E7-F898-4A22-A058-96ECBE17E569}" type="presParOf" srcId="{D835F767-CFD3-4F26-B1DF-826D5A73695C}" destId="{673C9712-5A3B-4F8E-BCEF-F7825B1CE4F1}" srcOrd="7" destOrd="0" presId="urn:microsoft.com/office/officeart/2008/layout/LinedList"/>
    <dgm:cxn modelId="{DDA3C343-F5EF-4CB3-A36D-66D71E79066A}" type="presParOf" srcId="{673C9712-5A3B-4F8E-BCEF-F7825B1CE4F1}" destId="{8567F102-363C-4F96-880B-EBE900ABCFF3}" srcOrd="0" destOrd="0" presId="urn:microsoft.com/office/officeart/2008/layout/LinedList"/>
    <dgm:cxn modelId="{1A3159A3-904F-4297-96A7-0E3FA2EAFBA1}" type="presParOf" srcId="{673C9712-5A3B-4F8E-BCEF-F7825B1CE4F1}" destId="{AC06F51A-E785-482A-833E-CF41434B7888}" srcOrd="1" destOrd="0" presId="urn:microsoft.com/office/officeart/2008/layout/LinedList"/>
    <dgm:cxn modelId="{E67AB595-D71F-4BF9-A94D-2DE6DD589808}" type="presParOf" srcId="{D835F767-CFD3-4F26-B1DF-826D5A73695C}" destId="{065776E7-495B-4CB1-90E6-4C308860A66B}" srcOrd="8" destOrd="0" presId="urn:microsoft.com/office/officeart/2008/layout/LinedList"/>
    <dgm:cxn modelId="{5113FB65-B7F1-43EF-B933-E26130DFF3D3}" type="presParOf" srcId="{D835F767-CFD3-4F26-B1DF-826D5A73695C}" destId="{7A32FD48-95AE-436A-9EE7-35E6F3D952F4}" srcOrd="9" destOrd="0" presId="urn:microsoft.com/office/officeart/2008/layout/LinedList"/>
    <dgm:cxn modelId="{3DD2AAED-5D75-42DD-B0D5-D894FAE27FAB}" type="presParOf" srcId="{7A32FD48-95AE-436A-9EE7-35E6F3D952F4}" destId="{10FF14C4-DC57-45C0-AECD-2EDBA69B07FE}" srcOrd="0" destOrd="0" presId="urn:microsoft.com/office/officeart/2008/layout/LinedList"/>
    <dgm:cxn modelId="{AABA7BC2-B8A9-4A83-B2B6-FBD092545BEF}" type="presParOf" srcId="{7A32FD48-95AE-436A-9EE7-35E6F3D952F4}" destId="{91B965D4-B388-457D-B7ED-ED5C1789C5B5}" srcOrd="1" destOrd="0" presId="urn:microsoft.com/office/officeart/2008/layout/LinedList"/>
    <dgm:cxn modelId="{F4953389-7EB1-4D33-BF52-987EB10D4CA3}" type="presParOf" srcId="{D835F767-CFD3-4F26-B1DF-826D5A73695C}" destId="{28FC29A4-74BF-4E45-9910-57BC2E7248C4}" srcOrd="10" destOrd="0" presId="urn:microsoft.com/office/officeart/2008/layout/LinedList"/>
    <dgm:cxn modelId="{C64BAD23-7CB6-40D0-AFCF-D40B9F60DC5C}" type="presParOf" srcId="{D835F767-CFD3-4F26-B1DF-826D5A73695C}" destId="{8623B644-4988-41C6-B909-7449EBD406E6}" srcOrd="11" destOrd="0" presId="urn:microsoft.com/office/officeart/2008/layout/LinedList"/>
    <dgm:cxn modelId="{650AD431-A6B1-4C7C-9046-5BE1CC3156C3}" type="presParOf" srcId="{8623B644-4988-41C6-B909-7449EBD406E6}" destId="{3E58A6A2-6DDC-4D58-B246-61CEE8516429}" srcOrd="0" destOrd="0" presId="urn:microsoft.com/office/officeart/2008/layout/LinedList"/>
    <dgm:cxn modelId="{651C662B-AC10-4095-825A-CFF3A1DD745D}" type="presParOf" srcId="{8623B644-4988-41C6-B909-7449EBD406E6}" destId="{23855AE2-31E3-403A-B5E0-D0F3CA7F082E}" srcOrd="1" destOrd="0" presId="urn:microsoft.com/office/officeart/2008/layout/LinedList"/>
    <dgm:cxn modelId="{D0240F2C-CE3E-44BC-8208-1FDD664238F9}" type="presParOf" srcId="{D835F767-CFD3-4F26-B1DF-826D5A73695C}" destId="{93DA29C8-63CE-45D7-AC23-A0131565E1F4}" srcOrd="12" destOrd="0" presId="urn:microsoft.com/office/officeart/2008/layout/LinedList"/>
    <dgm:cxn modelId="{1C614E73-D2FB-42E9-8748-552687125B22}" type="presParOf" srcId="{D835F767-CFD3-4F26-B1DF-826D5A73695C}" destId="{4769B487-59FC-4634-8464-E396E2423580}" srcOrd="13" destOrd="0" presId="urn:microsoft.com/office/officeart/2008/layout/LinedList"/>
    <dgm:cxn modelId="{CCC8E044-20F5-447D-A85D-D5AC20A99ACA}" type="presParOf" srcId="{4769B487-59FC-4634-8464-E396E2423580}" destId="{2AB441E3-120A-4A82-85CA-04D2641479AC}" srcOrd="0" destOrd="0" presId="urn:microsoft.com/office/officeart/2008/layout/LinedList"/>
    <dgm:cxn modelId="{AC585081-0DC1-4F00-9838-A71C116FA795}" type="presParOf" srcId="{4769B487-59FC-4634-8464-E396E2423580}" destId="{3D41520F-0CA0-4386-B57F-AFDCA1963D4D}" srcOrd="1" destOrd="0" presId="urn:microsoft.com/office/officeart/2008/layout/LinedList"/>
    <dgm:cxn modelId="{A47A9030-7477-47EF-9894-49763D5F1466}" type="presParOf" srcId="{D835F767-CFD3-4F26-B1DF-826D5A73695C}" destId="{89493633-5AC6-4991-91ED-446BFDB77CCB}" srcOrd="14" destOrd="0" presId="urn:microsoft.com/office/officeart/2008/layout/LinedList"/>
    <dgm:cxn modelId="{241FDE9F-442B-4059-ACC5-919405440A1F}" type="presParOf" srcId="{D835F767-CFD3-4F26-B1DF-826D5A73695C}" destId="{CA01640D-3E0E-4211-9308-36017A4E0FA5}" srcOrd="15" destOrd="0" presId="urn:microsoft.com/office/officeart/2008/layout/LinedList"/>
    <dgm:cxn modelId="{B51A2BCD-3F2F-43F2-B0C6-43B4794B7172}" type="presParOf" srcId="{CA01640D-3E0E-4211-9308-36017A4E0FA5}" destId="{83B17BCE-A145-4EC1-A0F3-18B15187EBD5}" srcOrd="0" destOrd="0" presId="urn:microsoft.com/office/officeart/2008/layout/LinedList"/>
    <dgm:cxn modelId="{1BFC394E-CDC9-47F8-81E3-1E2BD563D82B}" type="presParOf" srcId="{CA01640D-3E0E-4211-9308-36017A4E0FA5}" destId="{F9B8318D-28A6-4ECE-8AAF-1FB636AE9312}" srcOrd="1" destOrd="0" presId="urn:microsoft.com/office/officeart/2008/layout/LinedList"/>
    <dgm:cxn modelId="{23D0A71B-AB15-42BB-BB6E-D645F60FB67F}" type="presParOf" srcId="{D835F767-CFD3-4F26-B1DF-826D5A73695C}" destId="{99058FBC-1D92-46B3-BD70-263C5A66389F}" srcOrd="16" destOrd="0" presId="urn:microsoft.com/office/officeart/2008/layout/LinedList"/>
    <dgm:cxn modelId="{23371EB6-7A2E-434D-A04B-D9C492C2F1C7}" type="presParOf" srcId="{D835F767-CFD3-4F26-B1DF-826D5A73695C}" destId="{26A231D5-60A5-4273-A2F1-4A31A9FE0128}" srcOrd="17" destOrd="0" presId="urn:microsoft.com/office/officeart/2008/layout/LinedList"/>
    <dgm:cxn modelId="{E39B7EF7-D4A3-4E64-BE08-4AEA239E1FDE}" type="presParOf" srcId="{26A231D5-60A5-4273-A2F1-4A31A9FE0128}" destId="{17D005CB-F7C6-4E9D-BC28-48DED57201B2}" srcOrd="0" destOrd="0" presId="urn:microsoft.com/office/officeart/2008/layout/LinedList"/>
    <dgm:cxn modelId="{53160A64-B92D-4437-BE49-426066C6F204}" type="presParOf" srcId="{26A231D5-60A5-4273-A2F1-4A31A9FE0128}" destId="{9360908D-118C-4060-BB96-E3E3F7129897}" srcOrd="1" destOrd="0" presId="urn:microsoft.com/office/officeart/2008/layout/LinedList"/>
    <dgm:cxn modelId="{C2A1A5F3-F712-4FED-B78E-EB60D6D550D9}" type="presParOf" srcId="{D835F767-CFD3-4F26-B1DF-826D5A73695C}" destId="{7B846B3F-A8C1-4D00-AFF2-D6D67A7C82A1}" srcOrd="18" destOrd="0" presId="urn:microsoft.com/office/officeart/2008/layout/LinedList"/>
    <dgm:cxn modelId="{E051C1A0-848E-4DED-9803-170923364ED1}" type="presParOf" srcId="{D835F767-CFD3-4F26-B1DF-826D5A73695C}" destId="{CB505DAE-AC8A-4C94-B1CB-B47D13F0F7A1}" srcOrd="19" destOrd="0" presId="urn:microsoft.com/office/officeart/2008/layout/LinedList"/>
    <dgm:cxn modelId="{121AC522-5AA4-47DB-9224-9FE6DE1CEA8A}" type="presParOf" srcId="{CB505DAE-AC8A-4C94-B1CB-B47D13F0F7A1}" destId="{60FD9EAC-12E4-499B-8A76-B72C80712748}" srcOrd="0" destOrd="0" presId="urn:microsoft.com/office/officeart/2008/layout/LinedList"/>
    <dgm:cxn modelId="{41D4C15B-18EB-4660-83A0-071B3BA3222E}" type="presParOf" srcId="{CB505DAE-AC8A-4C94-B1CB-B47D13F0F7A1}" destId="{3FA30C48-6835-46EA-8DF3-28DCA7301290}" srcOrd="1" destOrd="0" presId="urn:microsoft.com/office/officeart/2008/layout/LinedList"/>
    <dgm:cxn modelId="{FF35FA66-00F3-42A9-BFB6-2983A0DD1035}" type="presParOf" srcId="{D835F767-CFD3-4F26-B1DF-826D5A73695C}" destId="{3ED31C04-C445-4028-8433-338F6E769A0A}" srcOrd="20" destOrd="0" presId="urn:microsoft.com/office/officeart/2008/layout/LinedList"/>
    <dgm:cxn modelId="{5F36AF77-145A-431B-9E16-5366B54E377F}" type="presParOf" srcId="{D835F767-CFD3-4F26-B1DF-826D5A73695C}" destId="{03A6F881-54E6-4BAA-90E1-3C2BDBC31188}" srcOrd="21" destOrd="0" presId="urn:microsoft.com/office/officeart/2008/layout/LinedList"/>
    <dgm:cxn modelId="{2028F52F-F6CD-4F93-901B-D009DFA1DE6C}" type="presParOf" srcId="{03A6F881-54E6-4BAA-90E1-3C2BDBC31188}" destId="{3602EBAC-D0C9-448F-8F92-6DE69B08C9C9}" srcOrd="0" destOrd="0" presId="urn:microsoft.com/office/officeart/2008/layout/LinedList"/>
    <dgm:cxn modelId="{51D6F3EB-07E5-4766-B74D-0EE5FF380DD3}" type="presParOf" srcId="{03A6F881-54E6-4BAA-90E1-3C2BDBC31188}" destId="{B85BBD04-8C7B-4D00-987B-12C5BEE3863F}" srcOrd="1" destOrd="0" presId="urn:microsoft.com/office/officeart/2008/layout/LinedList"/>
    <dgm:cxn modelId="{2832BB90-C92A-4109-9223-BFAF52B91F0A}" type="presParOf" srcId="{D835F767-CFD3-4F26-B1DF-826D5A73695C}" destId="{2A513D50-2CE1-444E-ABAF-BE4802F74220}" srcOrd="22" destOrd="0" presId="urn:microsoft.com/office/officeart/2008/layout/LinedList"/>
    <dgm:cxn modelId="{39147954-60E7-4C46-81D6-C91D2A4171A7}" type="presParOf" srcId="{D835F767-CFD3-4F26-B1DF-826D5A73695C}" destId="{32938F4D-DFEC-4E42-A219-1417DEC38A0E}" srcOrd="23" destOrd="0" presId="urn:microsoft.com/office/officeart/2008/layout/LinedList"/>
    <dgm:cxn modelId="{74EB9FCD-5976-498C-9697-9B60E9B195AA}" type="presParOf" srcId="{32938F4D-DFEC-4E42-A219-1417DEC38A0E}" destId="{6B789E7F-0FC8-48D5-906F-E3D46A913120}" srcOrd="0" destOrd="0" presId="urn:microsoft.com/office/officeart/2008/layout/LinedList"/>
    <dgm:cxn modelId="{4A51E285-39D8-420D-99D5-6B98761A52AD}" type="presParOf" srcId="{32938F4D-DFEC-4E42-A219-1417DEC38A0E}" destId="{24FA2A15-6D5F-4624-8A3C-4D432A6F6EF5}" srcOrd="1" destOrd="0" presId="urn:microsoft.com/office/officeart/2008/layout/LinedList"/>
    <dgm:cxn modelId="{13DC0739-FF9C-4D80-89D9-207E1E9F3783}" type="presParOf" srcId="{D835F767-CFD3-4F26-B1DF-826D5A73695C}" destId="{770427F8-9149-4E83-B8C2-4AE5B4CA02D5}" srcOrd="24" destOrd="0" presId="urn:microsoft.com/office/officeart/2008/layout/LinedList"/>
    <dgm:cxn modelId="{6BCA0AFA-EA74-4407-ACB5-833B7AB1871C}" type="presParOf" srcId="{D835F767-CFD3-4F26-B1DF-826D5A73695C}" destId="{FAFFCAAB-A0B2-4A45-B03C-2BBF41411BFC}" srcOrd="25" destOrd="0" presId="urn:microsoft.com/office/officeart/2008/layout/LinedList"/>
    <dgm:cxn modelId="{B111EBA8-D78D-4084-914A-6BDE76CF1FDF}" type="presParOf" srcId="{FAFFCAAB-A0B2-4A45-B03C-2BBF41411BFC}" destId="{25CE92E2-3A2A-48C3-85A1-3E73145128EE}" srcOrd="0" destOrd="0" presId="urn:microsoft.com/office/officeart/2008/layout/LinedList"/>
    <dgm:cxn modelId="{38E1A222-717C-4703-BBCA-A354777EE368}" type="presParOf" srcId="{FAFFCAAB-A0B2-4A45-B03C-2BBF41411BFC}" destId="{C22B3C8D-E256-4DD0-B2F6-9EEABF2C77D5}" srcOrd="1" destOrd="0" presId="urn:microsoft.com/office/officeart/2008/layout/LinedList"/>
    <dgm:cxn modelId="{99B9B487-A320-46D4-89F1-F6C4CA11795C}" type="presParOf" srcId="{D835F767-CFD3-4F26-B1DF-826D5A73695C}" destId="{2861CEEB-7646-4195-AE6B-1EF70851B890}" srcOrd="26" destOrd="0" presId="urn:microsoft.com/office/officeart/2008/layout/LinedList"/>
    <dgm:cxn modelId="{FF858F49-AD2D-4150-AC42-75E8AC29054C}" type="presParOf" srcId="{D835F767-CFD3-4F26-B1DF-826D5A73695C}" destId="{05FF52CA-9514-4A8C-A929-589ECB10CFA3}" srcOrd="27" destOrd="0" presId="urn:microsoft.com/office/officeart/2008/layout/LinedList"/>
    <dgm:cxn modelId="{DC8396A1-586E-4C5E-8474-34E592F17EC9}" type="presParOf" srcId="{05FF52CA-9514-4A8C-A929-589ECB10CFA3}" destId="{64F2F44F-4CF4-4786-8A9C-B12961679538}" srcOrd="0" destOrd="0" presId="urn:microsoft.com/office/officeart/2008/layout/LinedList"/>
    <dgm:cxn modelId="{86DE7688-EA3E-4EF7-9643-5AF5AB1B45CE}" type="presParOf" srcId="{05FF52CA-9514-4A8C-A929-589ECB10CFA3}" destId="{E74B4123-361B-4E6E-A498-44FCE0E5211A}" srcOrd="1" destOrd="0" presId="urn:microsoft.com/office/officeart/2008/layout/LinedList"/>
    <dgm:cxn modelId="{59396686-A9F5-473E-84F4-D7DA9F72C302}" type="presParOf" srcId="{D835F767-CFD3-4F26-B1DF-826D5A73695C}" destId="{5525D720-1276-46C3-BFB5-17B46BD37F61}" srcOrd="28" destOrd="0" presId="urn:microsoft.com/office/officeart/2008/layout/LinedList"/>
    <dgm:cxn modelId="{2BEC0558-C504-4A0B-9A19-CA8EFF999567}" type="presParOf" srcId="{D835F767-CFD3-4F26-B1DF-826D5A73695C}" destId="{069F8939-F2BF-4ADC-8C90-603B5C894C17}" srcOrd="29" destOrd="0" presId="urn:microsoft.com/office/officeart/2008/layout/LinedList"/>
    <dgm:cxn modelId="{EFC43CE4-7BB8-469A-A1A9-B135DC5685E5}" type="presParOf" srcId="{069F8939-F2BF-4ADC-8C90-603B5C894C17}" destId="{B5280766-1883-42E7-AB65-72DA71FAD450}" srcOrd="0" destOrd="0" presId="urn:microsoft.com/office/officeart/2008/layout/LinedList"/>
    <dgm:cxn modelId="{65696E18-FCA7-4E6C-B98E-A91FB0297696}" type="presParOf" srcId="{069F8939-F2BF-4ADC-8C90-603B5C894C17}" destId="{D6BE40CA-E11A-4591-BE97-C87C0B7ACD30}" srcOrd="1" destOrd="0" presId="urn:microsoft.com/office/officeart/2008/layout/LinedList"/>
    <dgm:cxn modelId="{08CF8F22-B6C7-4133-A332-2ED0BE27C469}" type="presParOf" srcId="{D835F767-CFD3-4F26-B1DF-826D5A73695C}" destId="{DF9FF165-6DBE-41B9-8739-095201F73DFA}" srcOrd="30" destOrd="0" presId="urn:microsoft.com/office/officeart/2008/layout/LinedList"/>
    <dgm:cxn modelId="{1B9A4858-6814-4B37-805B-C4BC8BE9E9CE}" type="presParOf" srcId="{D835F767-CFD3-4F26-B1DF-826D5A73695C}" destId="{13BB916F-89C9-47DD-BE3E-EE03A7466246}" srcOrd="31" destOrd="0" presId="urn:microsoft.com/office/officeart/2008/layout/LinedList"/>
    <dgm:cxn modelId="{F4880495-4B20-434E-842A-C962A5D1CD2B}" type="presParOf" srcId="{13BB916F-89C9-47DD-BE3E-EE03A7466246}" destId="{2367ED98-095A-46D2-A693-73D301C7BC61}" srcOrd="0" destOrd="0" presId="urn:microsoft.com/office/officeart/2008/layout/LinedList"/>
    <dgm:cxn modelId="{ECB07D4F-641B-4683-83EC-4ED71136EC58}" type="presParOf" srcId="{13BB916F-89C9-47DD-BE3E-EE03A7466246}" destId="{936B9006-692E-4BC3-BBD9-8137920DE585}" srcOrd="1" destOrd="0" presId="urn:microsoft.com/office/officeart/2008/layout/LinedList"/>
    <dgm:cxn modelId="{74AECCD0-1885-4201-A7B1-D9A23D28A1F5}" type="presParOf" srcId="{D835F767-CFD3-4F26-B1DF-826D5A73695C}" destId="{4F6190CD-A246-46B0-B4E7-1DA18C24E944}" srcOrd="32" destOrd="0" presId="urn:microsoft.com/office/officeart/2008/layout/LinedList"/>
    <dgm:cxn modelId="{4EBCF7DC-6420-4C1B-ABD4-F92EFDBC2905}" type="presParOf" srcId="{D835F767-CFD3-4F26-B1DF-826D5A73695C}" destId="{EC6316F6-EB4B-401F-8C1B-E3F1445C8C9D}" srcOrd="33" destOrd="0" presId="urn:microsoft.com/office/officeart/2008/layout/LinedList"/>
    <dgm:cxn modelId="{6CCFE661-2CEB-4616-AB7B-E580295D5A79}" type="presParOf" srcId="{EC6316F6-EB4B-401F-8C1B-E3F1445C8C9D}" destId="{EA3180AF-50ED-4E0F-B946-C574E3476705}" srcOrd="0" destOrd="0" presId="urn:microsoft.com/office/officeart/2008/layout/LinedList"/>
    <dgm:cxn modelId="{5AA9264D-2DEE-460B-B540-6C186592121A}" type="presParOf" srcId="{EC6316F6-EB4B-401F-8C1B-E3F1445C8C9D}" destId="{7F58D218-0E51-476C-AE1E-DF7D2FDC0A16}" srcOrd="1" destOrd="0" presId="urn:microsoft.com/office/officeart/2008/layout/LinedList"/>
    <dgm:cxn modelId="{48E4D364-AF67-41B8-8526-7815EFC8D99C}" type="presParOf" srcId="{D835F767-CFD3-4F26-B1DF-826D5A73695C}" destId="{E11899EE-F9B7-4ED0-9010-8D96C9E619B3}" srcOrd="34" destOrd="0" presId="urn:microsoft.com/office/officeart/2008/layout/LinedList"/>
    <dgm:cxn modelId="{E94ED26D-7672-448F-B440-2192927319E0}" type="presParOf" srcId="{D835F767-CFD3-4F26-B1DF-826D5A73695C}" destId="{8D1BC92D-1FF5-4F72-9401-91B9D7F3708E}" srcOrd="35" destOrd="0" presId="urn:microsoft.com/office/officeart/2008/layout/LinedList"/>
    <dgm:cxn modelId="{2EE8D069-3A6C-4B36-BD17-AEEDD3F86FE2}" type="presParOf" srcId="{8D1BC92D-1FF5-4F72-9401-91B9D7F3708E}" destId="{0090C68F-B9F2-4365-ACC8-A9F70E77B69F}" srcOrd="0" destOrd="0" presId="urn:microsoft.com/office/officeart/2008/layout/LinedList"/>
    <dgm:cxn modelId="{4320097B-F249-454B-9586-FD75DF3165C1}" type="presParOf" srcId="{8D1BC92D-1FF5-4F72-9401-91B9D7F3708E}" destId="{36EC789D-611D-4E5D-8020-AE10369327F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B06656-B7DC-49DA-809C-074C2954CA8E}"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0438B234-CD74-44CC-B244-B4243DA9031F}">
      <dgm:prSet/>
      <dgm:spPr/>
      <dgm:t>
        <a:bodyPr/>
        <a:lstStyle/>
        <a:p>
          <a:r>
            <a:rPr lang="en-US">
              <a:latin typeface="Arial" panose="020B0604020202020204" pitchFamily="34" charset="0"/>
              <a:cs typeface="Arial" panose="020B0604020202020204" pitchFamily="34" charset="0"/>
            </a:rPr>
            <a:t>Hardware (computers, servers)</a:t>
          </a:r>
        </a:p>
      </dgm:t>
    </dgm:pt>
    <dgm:pt modelId="{824E4B02-AE04-4F23-A898-29CE50109631}" type="parTrans" cxnId="{17CC2DEF-3F10-4193-8D13-0D3407528D44}">
      <dgm:prSet/>
      <dgm:spPr/>
      <dgm:t>
        <a:bodyPr/>
        <a:lstStyle/>
        <a:p>
          <a:endParaRPr lang="en-US"/>
        </a:p>
      </dgm:t>
    </dgm:pt>
    <dgm:pt modelId="{E169D6A6-8C36-4429-9213-AE57CCA36744}" type="sibTrans" cxnId="{17CC2DEF-3F10-4193-8D13-0D3407528D44}">
      <dgm:prSet/>
      <dgm:spPr/>
      <dgm:t>
        <a:bodyPr/>
        <a:lstStyle/>
        <a:p>
          <a:endParaRPr lang="en-US"/>
        </a:p>
      </dgm:t>
    </dgm:pt>
    <dgm:pt modelId="{F2E37EB8-5F26-4D0C-B5DF-2045A4B4050E}">
      <dgm:prSet/>
      <dgm:spPr/>
      <dgm:t>
        <a:bodyPr/>
        <a:lstStyle/>
        <a:p>
          <a:r>
            <a:rPr lang="en-US">
              <a:latin typeface="Arial" panose="020B0604020202020204" pitchFamily="34" charset="0"/>
              <a:cs typeface="Arial" panose="020B0604020202020204" pitchFamily="34" charset="0"/>
            </a:rPr>
            <a:t>Software (applications, platforms)</a:t>
          </a:r>
        </a:p>
      </dgm:t>
    </dgm:pt>
    <dgm:pt modelId="{2A8F33A4-9416-42E6-B5B7-85BDAEDBCD40}" type="parTrans" cxnId="{7DB5F9FE-31F8-4C5D-BD0B-E1E01362078E}">
      <dgm:prSet/>
      <dgm:spPr/>
      <dgm:t>
        <a:bodyPr/>
        <a:lstStyle/>
        <a:p>
          <a:endParaRPr lang="en-US"/>
        </a:p>
      </dgm:t>
    </dgm:pt>
    <dgm:pt modelId="{7C161AA6-548D-44A4-B202-5E0D19DE0D38}" type="sibTrans" cxnId="{7DB5F9FE-31F8-4C5D-BD0B-E1E01362078E}">
      <dgm:prSet/>
      <dgm:spPr/>
      <dgm:t>
        <a:bodyPr/>
        <a:lstStyle/>
        <a:p>
          <a:endParaRPr lang="en-US"/>
        </a:p>
      </dgm:t>
    </dgm:pt>
    <dgm:pt modelId="{B674E712-1C1D-4EAE-822E-68068641873B}">
      <dgm:prSet/>
      <dgm:spPr/>
      <dgm:t>
        <a:bodyPr/>
        <a:lstStyle/>
        <a:p>
          <a:r>
            <a:rPr lang="en-US">
              <a:latin typeface="Arial" panose="020B0604020202020204" pitchFamily="34" charset="0"/>
              <a:cs typeface="Arial" panose="020B0604020202020204" pitchFamily="34" charset="0"/>
            </a:rPr>
            <a:t>Data (customer, operational, financial)</a:t>
          </a:r>
        </a:p>
      </dgm:t>
    </dgm:pt>
    <dgm:pt modelId="{2D6D79F3-E99F-40AC-AFAC-DD44D0A0C3C9}" type="parTrans" cxnId="{54EA1235-D071-40FF-B516-5C5B2363A50D}">
      <dgm:prSet/>
      <dgm:spPr/>
      <dgm:t>
        <a:bodyPr/>
        <a:lstStyle/>
        <a:p>
          <a:endParaRPr lang="en-US"/>
        </a:p>
      </dgm:t>
    </dgm:pt>
    <dgm:pt modelId="{40722650-E8B0-48C1-8565-ABAD36B2FDC4}" type="sibTrans" cxnId="{54EA1235-D071-40FF-B516-5C5B2363A50D}">
      <dgm:prSet/>
      <dgm:spPr/>
      <dgm:t>
        <a:bodyPr/>
        <a:lstStyle/>
        <a:p>
          <a:endParaRPr lang="en-US"/>
        </a:p>
      </dgm:t>
    </dgm:pt>
    <dgm:pt modelId="{F723BB51-C2B0-44F2-BC49-EEA836ECC1FD}">
      <dgm:prSet/>
      <dgm:spPr/>
      <dgm:t>
        <a:bodyPr/>
        <a:lstStyle/>
        <a:p>
          <a:r>
            <a:rPr lang="en-US">
              <a:latin typeface="Arial" panose="020B0604020202020204" pitchFamily="34" charset="0"/>
              <a:cs typeface="Arial" panose="020B0604020202020204" pitchFamily="34" charset="0"/>
            </a:rPr>
            <a:t>Processes (workflows, procedures)</a:t>
          </a:r>
        </a:p>
      </dgm:t>
    </dgm:pt>
    <dgm:pt modelId="{7755F8F2-F517-4627-BC7F-3008AE730CA6}" type="parTrans" cxnId="{3A70861F-7FA8-41FA-8932-C0665AFD1A70}">
      <dgm:prSet/>
      <dgm:spPr/>
      <dgm:t>
        <a:bodyPr/>
        <a:lstStyle/>
        <a:p>
          <a:endParaRPr lang="en-US"/>
        </a:p>
      </dgm:t>
    </dgm:pt>
    <dgm:pt modelId="{B544C3B2-2771-4B4D-96AF-40671188EB4C}" type="sibTrans" cxnId="{3A70861F-7FA8-41FA-8932-C0665AFD1A70}">
      <dgm:prSet/>
      <dgm:spPr/>
      <dgm:t>
        <a:bodyPr/>
        <a:lstStyle/>
        <a:p>
          <a:endParaRPr lang="en-US"/>
        </a:p>
      </dgm:t>
    </dgm:pt>
    <dgm:pt modelId="{F4BF05A5-FEB9-4295-B1A5-18853BB3BF0C}">
      <dgm:prSet/>
      <dgm:spPr/>
      <dgm:t>
        <a:bodyPr/>
        <a:lstStyle/>
        <a:p>
          <a:r>
            <a:rPr lang="en-US">
              <a:latin typeface="Arial" panose="020B0604020202020204" pitchFamily="34" charset="0"/>
              <a:cs typeface="Arial" panose="020B0604020202020204" pitchFamily="34" charset="0"/>
            </a:rPr>
            <a:t>People (users and IT staff)</a:t>
          </a:r>
        </a:p>
      </dgm:t>
    </dgm:pt>
    <dgm:pt modelId="{B2E64081-F532-4227-A2CE-F05791EE7930}" type="parTrans" cxnId="{8585C012-3825-4D67-9AC2-BCC6AFEA829F}">
      <dgm:prSet/>
      <dgm:spPr/>
      <dgm:t>
        <a:bodyPr/>
        <a:lstStyle/>
        <a:p>
          <a:endParaRPr lang="en-US"/>
        </a:p>
      </dgm:t>
    </dgm:pt>
    <dgm:pt modelId="{A8FEB4E8-78BA-4412-8D05-8377BD4348DE}" type="sibTrans" cxnId="{8585C012-3825-4D67-9AC2-BCC6AFEA829F}">
      <dgm:prSet/>
      <dgm:spPr/>
      <dgm:t>
        <a:bodyPr/>
        <a:lstStyle/>
        <a:p>
          <a:endParaRPr lang="en-US"/>
        </a:p>
      </dgm:t>
    </dgm:pt>
    <dgm:pt modelId="{E9FF9DD7-9F9D-40B1-8A53-62DDC9790BE6}" type="pres">
      <dgm:prSet presAssocID="{61B06656-B7DC-49DA-809C-074C2954CA8E}" presName="root" presStyleCnt="0">
        <dgm:presLayoutVars>
          <dgm:dir/>
          <dgm:resizeHandles val="exact"/>
        </dgm:presLayoutVars>
      </dgm:prSet>
      <dgm:spPr/>
    </dgm:pt>
    <dgm:pt modelId="{D7CD6759-9218-4B53-A311-5584BA19D691}" type="pres">
      <dgm:prSet presAssocID="{0438B234-CD74-44CC-B244-B4243DA9031F}" presName="compNode" presStyleCnt="0"/>
      <dgm:spPr/>
    </dgm:pt>
    <dgm:pt modelId="{2CD7DFF8-FD58-4A9E-AABB-DA8FBE95002F}" type="pres">
      <dgm:prSet presAssocID="{0438B234-CD74-44CC-B244-B4243DA9031F}"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omputer"/>
        </a:ext>
      </dgm:extLst>
    </dgm:pt>
    <dgm:pt modelId="{FE1CF314-0CEF-4D2B-9694-397B3891BBF5}" type="pres">
      <dgm:prSet presAssocID="{0438B234-CD74-44CC-B244-B4243DA9031F}" presName="spaceRect" presStyleCnt="0"/>
      <dgm:spPr/>
    </dgm:pt>
    <dgm:pt modelId="{F8FCE4F7-0028-40F6-85BA-D8B56549991A}" type="pres">
      <dgm:prSet presAssocID="{0438B234-CD74-44CC-B244-B4243DA9031F}" presName="textRect" presStyleLbl="revTx" presStyleIdx="0" presStyleCnt="5">
        <dgm:presLayoutVars>
          <dgm:chMax val="1"/>
          <dgm:chPref val="1"/>
        </dgm:presLayoutVars>
      </dgm:prSet>
      <dgm:spPr/>
    </dgm:pt>
    <dgm:pt modelId="{B5E209A3-EC29-4986-8C6C-4821429D8C44}" type="pres">
      <dgm:prSet presAssocID="{E169D6A6-8C36-4429-9213-AE57CCA36744}" presName="sibTrans" presStyleCnt="0"/>
      <dgm:spPr/>
    </dgm:pt>
    <dgm:pt modelId="{2D0FB7C0-9AF4-4814-BE6E-00E710BC3324}" type="pres">
      <dgm:prSet presAssocID="{F2E37EB8-5F26-4D0C-B5DF-2045A4B4050E}" presName="compNode" presStyleCnt="0"/>
      <dgm:spPr/>
    </dgm:pt>
    <dgm:pt modelId="{AF7E5FA8-ED1B-4410-8BE9-BC9FCF7D8D79}" type="pres">
      <dgm:prSet presAssocID="{F2E37EB8-5F26-4D0C-B5DF-2045A4B4050E}"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levision"/>
        </a:ext>
      </dgm:extLst>
    </dgm:pt>
    <dgm:pt modelId="{7CD82635-BC49-4B2E-A733-9F0C679F23AC}" type="pres">
      <dgm:prSet presAssocID="{F2E37EB8-5F26-4D0C-B5DF-2045A4B4050E}" presName="spaceRect" presStyleCnt="0"/>
      <dgm:spPr/>
    </dgm:pt>
    <dgm:pt modelId="{1B933122-E4DD-4DFB-B37D-F03508DC3705}" type="pres">
      <dgm:prSet presAssocID="{F2E37EB8-5F26-4D0C-B5DF-2045A4B4050E}" presName="textRect" presStyleLbl="revTx" presStyleIdx="1" presStyleCnt="5">
        <dgm:presLayoutVars>
          <dgm:chMax val="1"/>
          <dgm:chPref val="1"/>
        </dgm:presLayoutVars>
      </dgm:prSet>
      <dgm:spPr/>
    </dgm:pt>
    <dgm:pt modelId="{1994C9B1-1FAB-4D88-95AB-DA87ED8A064B}" type="pres">
      <dgm:prSet presAssocID="{7C161AA6-548D-44A4-B202-5E0D19DE0D38}" presName="sibTrans" presStyleCnt="0"/>
      <dgm:spPr/>
    </dgm:pt>
    <dgm:pt modelId="{BCB3EE25-5473-427C-937D-35210204B4D1}" type="pres">
      <dgm:prSet presAssocID="{B674E712-1C1D-4EAE-822E-68068641873B}" presName="compNode" presStyleCnt="0"/>
      <dgm:spPr/>
    </dgm:pt>
    <dgm:pt modelId="{5B3F1449-11C4-448D-8068-471BA3C2BFCF}" type="pres">
      <dgm:prSet presAssocID="{B674E712-1C1D-4EAE-822E-68068641873B}"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Register"/>
        </a:ext>
      </dgm:extLst>
    </dgm:pt>
    <dgm:pt modelId="{66AB023A-A0B2-4FA3-9B3B-6C52E5984758}" type="pres">
      <dgm:prSet presAssocID="{B674E712-1C1D-4EAE-822E-68068641873B}" presName="spaceRect" presStyleCnt="0"/>
      <dgm:spPr/>
    </dgm:pt>
    <dgm:pt modelId="{47336BAF-62A2-4DFF-B573-260CDA59D7D4}" type="pres">
      <dgm:prSet presAssocID="{B674E712-1C1D-4EAE-822E-68068641873B}" presName="textRect" presStyleLbl="revTx" presStyleIdx="2" presStyleCnt="5">
        <dgm:presLayoutVars>
          <dgm:chMax val="1"/>
          <dgm:chPref val="1"/>
        </dgm:presLayoutVars>
      </dgm:prSet>
      <dgm:spPr/>
    </dgm:pt>
    <dgm:pt modelId="{0799BBE6-8A71-4BEE-A974-244C3FBB8AFB}" type="pres">
      <dgm:prSet presAssocID="{40722650-E8B0-48C1-8565-ABAD36B2FDC4}" presName="sibTrans" presStyleCnt="0"/>
      <dgm:spPr/>
    </dgm:pt>
    <dgm:pt modelId="{FAD157F3-57F1-40E8-AFAA-937CF5259C86}" type="pres">
      <dgm:prSet presAssocID="{F723BB51-C2B0-44F2-BC49-EEA836ECC1FD}" presName="compNode" presStyleCnt="0"/>
      <dgm:spPr/>
    </dgm:pt>
    <dgm:pt modelId="{F784259E-68E6-4BD3-87AA-BD2D35873C9A}" type="pres">
      <dgm:prSet presAssocID="{F723BB51-C2B0-44F2-BC49-EEA836ECC1FD}"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DD7077DF-2744-446B-99DB-B148B2919ECD}" type="pres">
      <dgm:prSet presAssocID="{F723BB51-C2B0-44F2-BC49-EEA836ECC1FD}" presName="spaceRect" presStyleCnt="0"/>
      <dgm:spPr/>
    </dgm:pt>
    <dgm:pt modelId="{08C5C07E-124C-46B2-B049-510A6149DE50}" type="pres">
      <dgm:prSet presAssocID="{F723BB51-C2B0-44F2-BC49-EEA836ECC1FD}" presName="textRect" presStyleLbl="revTx" presStyleIdx="3" presStyleCnt="5">
        <dgm:presLayoutVars>
          <dgm:chMax val="1"/>
          <dgm:chPref val="1"/>
        </dgm:presLayoutVars>
      </dgm:prSet>
      <dgm:spPr/>
    </dgm:pt>
    <dgm:pt modelId="{2C3E4A55-CB28-44C8-9A0D-416E895D7D50}" type="pres">
      <dgm:prSet presAssocID="{B544C3B2-2771-4B4D-96AF-40671188EB4C}" presName="sibTrans" presStyleCnt="0"/>
      <dgm:spPr/>
    </dgm:pt>
    <dgm:pt modelId="{C14148C9-CAC8-4F83-A107-8BA81EDD41EF}" type="pres">
      <dgm:prSet presAssocID="{F4BF05A5-FEB9-4295-B1A5-18853BB3BF0C}" presName="compNode" presStyleCnt="0"/>
      <dgm:spPr/>
    </dgm:pt>
    <dgm:pt modelId="{24955CE3-DD39-498A-8383-2D83A647C384}" type="pres">
      <dgm:prSet presAssocID="{F4BF05A5-FEB9-4295-B1A5-18853BB3BF0C}" presName="iconRect" presStyleLbl="node1" presStyleIdx="4" presStyleCnt="5" custLinFactNeighborX="6829" custLinFactNeighborY="27170"/>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Group of People"/>
        </a:ext>
      </dgm:extLst>
    </dgm:pt>
    <dgm:pt modelId="{5807D65C-7055-4A0F-B502-7CF28D7D1A7E}" type="pres">
      <dgm:prSet presAssocID="{F4BF05A5-FEB9-4295-B1A5-18853BB3BF0C}" presName="spaceRect" presStyleCnt="0"/>
      <dgm:spPr/>
    </dgm:pt>
    <dgm:pt modelId="{818BDAD0-BC26-4C2E-9C1B-79737FFE44B1}" type="pres">
      <dgm:prSet presAssocID="{F4BF05A5-FEB9-4295-B1A5-18853BB3BF0C}" presName="textRect" presStyleLbl="revTx" presStyleIdx="4" presStyleCnt="5">
        <dgm:presLayoutVars>
          <dgm:chMax val="1"/>
          <dgm:chPref val="1"/>
        </dgm:presLayoutVars>
      </dgm:prSet>
      <dgm:spPr/>
    </dgm:pt>
  </dgm:ptLst>
  <dgm:cxnLst>
    <dgm:cxn modelId="{8585C012-3825-4D67-9AC2-BCC6AFEA829F}" srcId="{61B06656-B7DC-49DA-809C-074C2954CA8E}" destId="{F4BF05A5-FEB9-4295-B1A5-18853BB3BF0C}" srcOrd="4" destOrd="0" parTransId="{B2E64081-F532-4227-A2CE-F05791EE7930}" sibTransId="{A8FEB4E8-78BA-4412-8D05-8377BD4348DE}"/>
    <dgm:cxn modelId="{3A70861F-7FA8-41FA-8932-C0665AFD1A70}" srcId="{61B06656-B7DC-49DA-809C-074C2954CA8E}" destId="{F723BB51-C2B0-44F2-BC49-EEA836ECC1FD}" srcOrd="3" destOrd="0" parTransId="{7755F8F2-F517-4627-BC7F-3008AE730CA6}" sibTransId="{B544C3B2-2771-4B4D-96AF-40671188EB4C}"/>
    <dgm:cxn modelId="{4A269023-FA48-444F-8B32-8E918BA9780C}" type="presOf" srcId="{F4BF05A5-FEB9-4295-B1A5-18853BB3BF0C}" destId="{818BDAD0-BC26-4C2E-9C1B-79737FFE44B1}" srcOrd="0" destOrd="0" presId="urn:microsoft.com/office/officeart/2018/2/layout/IconLabelList"/>
    <dgm:cxn modelId="{B1D00427-6572-4A7E-9022-56CECCE4484F}" type="presOf" srcId="{F723BB51-C2B0-44F2-BC49-EEA836ECC1FD}" destId="{08C5C07E-124C-46B2-B049-510A6149DE50}" srcOrd="0" destOrd="0" presId="urn:microsoft.com/office/officeart/2018/2/layout/IconLabelList"/>
    <dgm:cxn modelId="{AB0B142B-5C1F-489B-8B79-36A113C06075}" type="presOf" srcId="{0438B234-CD74-44CC-B244-B4243DA9031F}" destId="{F8FCE4F7-0028-40F6-85BA-D8B56549991A}" srcOrd="0" destOrd="0" presId="urn:microsoft.com/office/officeart/2018/2/layout/IconLabelList"/>
    <dgm:cxn modelId="{54EA1235-D071-40FF-B516-5C5B2363A50D}" srcId="{61B06656-B7DC-49DA-809C-074C2954CA8E}" destId="{B674E712-1C1D-4EAE-822E-68068641873B}" srcOrd="2" destOrd="0" parTransId="{2D6D79F3-E99F-40AC-AFAC-DD44D0A0C3C9}" sibTransId="{40722650-E8B0-48C1-8565-ABAD36B2FDC4}"/>
    <dgm:cxn modelId="{03A9455E-A4CF-4F6A-B5B8-85F1162A0FAB}" type="presOf" srcId="{B674E712-1C1D-4EAE-822E-68068641873B}" destId="{47336BAF-62A2-4DFF-B573-260CDA59D7D4}" srcOrd="0" destOrd="0" presId="urn:microsoft.com/office/officeart/2018/2/layout/IconLabelList"/>
    <dgm:cxn modelId="{D9954D73-C652-4BF3-9C74-3052CA3B5880}" type="presOf" srcId="{F2E37EB8-5F26-4D0C-B5DF-2045A4B4050E}" destId="{1B933122-E4DD-4DFB-B37D-F03508DC3705}" srcOrd="0" destOrd="0" presId="urn:microsoft.com/office/officeart/2018/2/layout/IconLabelList"/>
    <dgm:cxn modelId="{129E71E3-82A4-4ADB-8EF2-57EFE614B013}" type="presOf" srcId="{61B06656-B7DC-49DA-809C-074C2954CA8E}" destId="{E9FF9DD7-9F9D-40B1-8A53-62DDC9790BE6}" srcOrd="0" destOrd="0" presId="urn:microsoft.com/office/officeart/2018/2/layout/IconLabelList"/>
    <dgm:cxn modelId="{17CC2DEF-3F10-4193-8D13-0D3407528D44}" srcId="{61B06656-B7DC-49DA-809C-074C2954CA8E}" destId="{0438B234-CD74-44CC-B244-B4243DA9031F}" srcOrd="0" destOrd="0" parTransId="{824E4B02-AE04-4F23-A898-29CE50109631}" sibTransId="{E169D6A6-8C36-4429-9213-AE57CCA36744}"/>
    <dgm:cxn modelId="{7DB5F9FE-31F8-4C5D-BD0B-E1E01362078E}" srcId="{61B06656-B7DC-49DA-809C-074C2954CA8E}" destId="{F2E37EB8-5F26-4D0C-B5DF-2045A4B4050E}" srcOrd="1" destOrd="0" parTransId="{2A8F33A4-9416-42E6-B5B7-85BDAEDBCD40}" sibTransId="{7C161AA6-548D-44A4-B202-5E0D19DE0D38}"/>
    <dgm:cxn modelId="{8949B3CB-A563-4EDD-8370-4F865752C8CD}" type="presParOf" srcId="{E9FF9DD7-9F9D-40B1-8A53-62DDC9790BE6}" destId="{D7CD6759-9218-4B53-A311-5584BA19D691}" srcOrd="0" destOrd="0" presId="urn:microsoft.com/office/officeart/2018/2/layout/IconLabelList"/>
    <dgm:cxn modelId="{89C6B0C0-8D22-401C-9395-C5E23DDD43A7}" type="presParOf" srcId="{D7CD6759-9218-4B53-A311-5584BA19D691}" destId="{2CD7DFF8-FD58-4A9E-AABB-DA8FBE95002F}" srcOrd="0" destOrd="0" presId="urn:microsoft.com/office/officeart/2018/2/layout/IconLabelList"/>
    <dgm:cxn modelId="{6FD9C160-8A76-48C6-9C1A-F23B1196CD12}" type="presParOf" srcId="{D7CD6759-9218-4B53-A311-5584BA19D691}" destId="{FE1CF314-0CEF-4D2B-9694-397B3891BBF5}" srcOrd="1" destOrd="0" presId="urn:microsoft.com/office/officeart/2018/2/layout/IconLabelList"/>
    <dgm:cxn modelId="{A09DEB1C-9356-46D6-938C-43F9AE10D398}" type="presParOf" srcId="{D7CD6759-9218-4B53-A311-5584BA19D691}" destId="{F8FCE4F7-0028-40F6-85BA-D8B56549991A}" srcOrd="2" destOrd="0" presId="urn:microsoft.com/office/officeart/2018/2/layout/IconLabelList"/>
    <dgm:cxn modelId="{44934428-3F60-42A5-B174-62323F944B32}" type="presParOf" srcId="{E9FF9DD7-9F9D-40B1-8A53-62DDC9790BE6}" destId="{B5E209A3-EC29-4986-8C6C-4821429D8C44}" srcOrd="1" destOrd="0" presId="urn:microsoft.com/office/officeart/2018/2/layout/IconLabelList"/>
    <dgm:cxn modelId="{788BE87F-0E24-426D-ACD6-CAC420A8D48C}" type="presParOf" srcId="{E9FF9DD7-9F9D-40B1-8A53-62DDC9790BE6}" destId="{2D0FB7C0-9AF4-4814-BE6E-00E710BC3324}" srcOrd="2" destOrd="0" presId="urn:microsoft.com/office/officeart/2018/2/layout/IconLabelList"/>
    <dgm:cxn modelId="{639129DA-7613-4C9F-8FF1-959DEC3BC0FC}" type="presParOf" srcId="{2D0FB7C0-9AF4-4814-BE6E-00E710BC3324}" destId="{AF7E5FA8-ED1B-4410-8BE9-BC9FCF7D8D79}" srcOrd="0" destOrd="0" presId="urn:microsoft.com/office/officeart/2018/2/layout/IconLabelList"/>
    <dgm:cxn modelId="{9CDE9749-EB93-457C-851C-6DEE9B222E6D}" type="presParOf" srcId="{2D0FB7C0-9AF4-4814-BE6E-00E710BC3324}" destId="{7CD82635-BC49-4B2E-A733-9F0C679F23AC}" srcOrd="1" destOrd="0" presId="urn:microsoft.com/office/officeart/2018/2/layout/IconLabelList"/>
    <dgm:cxn modelId="{21EC897E-86C3-4504-B3BB-76D60D832F28}" type="presParOf" srcId="{2D0FB7C0-9AF4-4814-BE6E-00E710BC3324}" destId="{1B933122-E4DD-4DFB-B37D-F03508DC3705}" srcOrd="2" destOrd="0" presId="urn:microsoft.com/office/officeart/2018/2/layout/IconLabelList"/>
    <dgm:cxn modelId="{86202A8F-4180-4264-B965-059398D621B7}" type="presParOf" srcId="{E9FF9DD7-9F9D-40B1-8A53-62DDC9790BE6}" destId="{1994C9B1-1FAB-4D88-95AB-DA87ED8A064B}" srcOrd="3" destOrd="0" presId="urn:microsoft.com/office/officeart/2018/2/layout/IconLabelList"/>
    <dgm:cxn modelId="{978439D1-0786-4763-A44C-09D3D2821D05}" type="presParOf" srcId="{E9FF9DD7-9F9D-40B1-8A53-62DDC9790BE6}" destId="{BCB3EE25-5473-427C-937D-35210204B4D1}" srcOrd="4" destOrd="0" presId="urn:microsoft.com/office/officeart/2018/2/layout/IconLabelList"/>
    <dgm:cxn modelId="{BD0F7F35-0485-49F5-B5C1-37DF722380EF}" type="presParOf" srcId="{BCB3EE25-5473-427C-937D-35210204B4D1}" destId="{5B3F1449-11C4-448D-8068-471BA3C2BFCF}" srcOrd="0" destOrd="0" presId="urn:microsoft.com/office/officeart/2018/2/layout/IconLabelList"/>
    <dgm:cxn modelId="{25702923-398F-46E8-A58C-E2EC80220345}" type="presParOf" srcId="{BCB3EE25-5473-427C-937D-35210204B4D1}" destId="{66AB023A-A0B2-4FA3-9B3B-6C52E5984758}" srcOrd="1" destOrd="0" presId="urn:microsoft.com/office/officeart/2018/2/layout/IconLabelList"/>
    <dgm:cxn modelId="{28EDAE39-0AC2-47B0-A3E8-E8A7CA047173}" type="presParOf" srcId="{BCB3EE25-5473-427C-937D-35210204B4D1}" destId="{47336BAF-62A2-4DFF-B573-260CDA59D7D4}" srcOrd="2" destOrd="0" presId="urn:microsoft.com/office/officeart/2018/2/layout/IconLabelList"/>
    <dgm:cxn modelId="{35584353-6773-490D-BC04-4E7BDF0FFB63}" type="presParOf" srcId="{E9FF9DD7-9F9D-40B1-8A53-62DDC9790BE6}" destId="{0799BBE6-8A71-4BEE-A974-244C3FBB8AFB}" srcOrd="5" destOrd="0" presId="urn:microsoft.com/office/officeart/2018/2/layout/IconLabelList"/>
    <dgm:cxn modelId="{D0C760BB-9CC3-4B80-B4DF-93FE430846CF}" type="presParOf" srcId="{E9FF9DD7-9F9D-40B1-8A53-62DDC9790BE6}" destId="{FAD157F3-57F1-40E8-AFAA-937CF5259C86}" srcOrd="6" destOrd="0" presId="urn:microsoft.com/office/officeart/2018/2/layout/IconLabelList"/>
    <dgm:cxn modelId="{0A941392-40A4-4461-9BDF-3FC2582821D2}" type="presParOf" srcId="{FAD157F3-57F1-40E8-AFAA-937CF5259C86}" destId="{F784259E-68E6-4BD3-87AA-BD2D35873C9A}" srcOrd="0" destOrd="0" presId="urn:microsoft.com/office/officeart/2018/2/layout/IconLabelList"/>
    <dgm:cxn modelId="{03A196AB-0F62-4828-AFCA-576DC3C9D932}" type="presParOf" srcId="{FAD157F3-57F1-40E8-AFAA-937CF5259C86}" destId="{DD7077DF-2744-446B-99DB-B148B2919ECD}" srcOrd="1" destOrd="0" presId="urn:microsoft.com/office/officeart/2018/2/layout/IconLabelList"/>
    <dgm:cxn modelId="{24B1172A-231A-47C2-AF21-E98908FBAD5A}" type="presParOf" srcId="{FAD157F3-57F1-40E8-AFAA-937CF5259C86}" destId="{08C5C07E-124C-46B2-B049-510A6149DE50}" srcOrd="2" destOrd="0" presId="urn:microsoft.com/office/officeart/2018/2/layout/IconLabelList"/>
    <dgm:cxn modelId="{F6EA8A25-83B5-4B2E-BA3F-2E108B09422E}" type="presParOf" srcId="{E9FF9DD7-9F9D-40B1-8A53-62DDC9790BE6}" destId="{2C3E4A55-CB28-44C8-9A0D-416E895D7D50}" srcOrd="7" destOrd="0" presId="urn:microsoft.com/office/officeart/2018/2/layout/IconLabelList"/>
    <dgm:cxn modelId="{CA57BF90-E8B3-4A52-B5C3-4B4D1CC4DBD7}" type="presParOf" srcId="{E9FF9DD7-9F9D-40B1-8A53-62DDC9790BE6}" destId="{C14148C9-CAC8-4F83-A107-8BA81EDD41EF}" srcOrd="8" destOrd="0" presId="urn:microsoft.com/office/officeart/2018/2/layout/IconLabelList"/>
    <dgm:cxn modelId="{E999F02B-4719-4C4F-B9F7-147F59AEE509}" type="presParOf" srcId="{C14148C9-CAC8-4F83-A107-8BA81EDD41EF}" destId="{24955CE3-DD39-498A-8383-2D83A647C384}" srcOrd="0" destOrd="0" presId="urn:microsoft.com/office/officeart/2018/2/layout/IconLabelList"/>
    <dgm:cxn modelId="{E3C5D240-4C89-4F5B-9BC2-A4781BD1257D}" type="presParOf" srcId="{C14148C9-CAC8-4F83-A107-8BA81EDD41EF}" destId="{5807D65C-7055-4A0F-B502-7CF28D7D1A7E}" srcOrd="1" destOrd="0" presId="urn:microsoft.com/office/officeart/2018/2/layout/IconLabelList"/>
    <dgm:cxn modelId="{FE6683E1-91CF-4576-B1C1-051DAE36F9FF}" type="presParOf" srcId="{C14148C9-CAC8-4F83-A107-8BA81EDD41EF}" destId="{818BDAD0-BC26-4C2E-9C1B-79737FFE44B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62094F-B485-400F-A815-1C1EDA002A49}" type="doc">
      <dgm:prSet loTypeId="urn:microsoft.com/office/officeart/2018/5/layout/CenteredIconLabelDescriptionList" loCatId="icon" qsTypeId="urn:microsoft.com/office/officeart/2005/8/quickstyle/simple1" qsCatId="simple" csTypeId="urn:microsoft.com/office/officeart/2018/5/colors/Iconchunking_neutralbg_accent4_2" csCatId="accent4" phldr="1"/>
      <dgm:spPr/>
      <dgm:t>
        <a:bodyPr/>
        <a:lstStyle/>
        <a:p>
          <a:endParaRPr lang="en-US"/>
        </a:p>
      </dgm:t>
    </dgm:pt>
    <dgm:pt modelId="{4162DE15-6550-4247-9431-B91DA0A896DF}">
      <dgm:prSet/>
      <dgm:spPr/>
      <dgm:t>
        <a:bodyPr/>
        <a:lstStyle/>
        <a:p>
          <a:pPr>
            <a:defRPr b="1"/>
          </a:pPr>
          <a:r>
            <a:rPr lang="en-GB" b="1" dirty="0">
              <a:latin typeface="Arial" panose="020B0604020202020204" pitchFamily="34" charset="0"/>
              <a:cs typeface="Arial" panose="020B0604020202020204" pitchFamily="34" charset="0"/>
            </a:rPr>
            <a:t> Efficiency</a:t>
          </a:r>
          <a:endParaRPr lang="en-US" dirty="0">
            <a:latin typeface="Arial" panose="020B0604020202020204" pitchFamily="34" charset="0"/>
            <a:cs typeface="Arial" panose="020B0604020202020204" pitchFamily="34" charset="0"/>
          </a:endParaRPr>
        </a:p>
      </dgm:t>
    </dgm:pt>
    <dgm:pt modelId="{897CB3F1-05C8-4B9B-8BA7-EAB3C249D1F2}" type="parTrans" cxnId="{266BE1A5-E05C-406F-A3FA-7CB5DB73D7BE}">
      <dgm:prSet/>
      <dgm:spPr/>
      <dgm:t>
        <a:bodyPr/>
        <a:lstStyle/>
        <a:p>
          <a:endParaRPr lang="en-US"/>
        </a:p>
      </dgm:t>
    </dgm:pt>
    <dgm:pt modelId="{47712F1E-378D-47F0-9D02-7FCD191FEB13}" type="sibTrans" cxnId="{266BE1A5-E05C-406F-A3FA-7CB5DB73D7BE}">
      <dgm:prSet/>
      <dgm:spPr/>
      <dgm:t>
        <a:bodyPr/>
        <a:lstStyle/>
        <a:p>
          <a:endParaRPr lang="en-US"/>
        </a:p>
      </dgm:t>
    </dgm:pt>
    <dgm:pt modelId="{B04CA8C7-6885-4F47-B1EA-489BA87CA58E}">
      <dgm:prSet/>
      <dgm:spPr/>
      <dgm:t>
        <a:bodyPr/>
        <a:lstStyle/>
        <a:p>
          <a:r>
            <a:rPr lang="en-GB" dirty="0">
              <a:latin typeface="Arial" panose="020B0604020202020204" pitchFamily="34" charset="0"/>
              <a:cs typeface="Arial" panose="020B0604020202020204" pitchFamily="34" charset="0"/>
            </a:rPr>
            <a:t>Automates repetitive processes</a:t>
          </a:r>
          <a:endParaRPr lang="en-US" dirty="0">
            <a:latin typeface="Arial" panose="020B0604020202020204" pitchFamily="34" charset="0"/>
            <a:cs typeface="Arial" panose="020B0604020202020204" pitchFamily="34" charset="0"/>
          </a:endParaRPr>
        </a:p>
      </dgm:t>
    </dgm:pt>
    <dgm:pt modelId="{A2794A79-DA40-40B4-909D-AC48515976B2}" type="parTrans" cxnId="{6B5B9D7C-3E58-477F-A657-33D79E5348AE}">
      <dgm:prSet/>
      <dgm:spPr/>
      <dgm:t>
        <a:bodyPr/>
        <a:lstStyle/>
        <a:p>
          <a:endParaRPr lang="en-US"/>
        </a:p>
      </dgm:t>
    </dgm:pt>
    <dgm:pt modelId="{B4B2B578-7EEA-4497-9F19-78A19837B2D0}" type="sibTrans" cxnId="{6B5B9D7C-3E58-477F-A657-33D79E5348AE}">
      <dgm:prSet/>
      <dgm:spPr/>
      <dgm:t>
        <a:bodyPr/>
        <a:lstStyle/>
        <a:p>
          <a:endParaRPr lang="en-US"/>
        </a:p>
      </dgm:t>
    </dgm:pt>
    <dgm:pt modelId="{5C6950A3-40D0-479D-A1D6-A8E7019CD293}">
      <dgm:prSet/>
      <dgm:spPr/>
      <dgm:t>
        <a:bodyPr/>
        <a:lstStyle/>
        <a:p>
          <a:r>
            <a:rPr lang="en-GB" dirty="0">
              <a:latin typeface="Arial" panose="020B0604020202020204" pitchFamily="34" charset="0"/>
              <a:cs typeface="Arial" panose="020B0604020202020204" pitchFamily="34" charset="0"/>
            </a:rPr>
            <a:t>Reduces human error</a:t>
          </a:r>
          <a:endParaRPr lang="en-US" dirty="0">
            <a:latin typeface="Arial" panose="020B0604020202020204" pitchFamily="34" charset="0"/>
            <a:cs typeface="Arial" panose="020B0604020202020204" pitchFamily="34" charset="0"/>
          </a:endParaRPr>
        </a:p>
      </dgm:t>
    </dgm:pt>
    <dgm:pt modelId="{973E83CC-E89F-488A-962A-253EF8E592C3}" type="parTrans" cxnId="{C242684A-789F-484E-BF55-5B990C8E3ADA}">
      <dgm:prSet/>
      <dgm:spPr/>
      <dgm:t>
        <a:bodyPr/>
        <a:lstStyle/>
        <a:p>
          <a:endParaRPr lang="en-US"/>
        </a:p>
      </dgm:t>
    </dgm:pt>
    <dgm:pt modelId="{ECABD6AF-E039-4C98-8A53-16B6CC8E5ADE}" type="sibTrans" cxnId="{C242684A-789F-484E-BF55-5B990C8E3ADA}">
      <dgm:prSet/>
      <dgm:spPr/>
      <dgm:t>
        <a:bodyPr/>
        <a:lstStyle/>
        <a:p>
          <a:endParaRPr lang="en-US"/>
        </a:p>
      </dgm:t>
    </dgm:pt>
    <dgm:pt modelId="{7FBDEC0B-1CEA-46DD-929A-1EC6C30CFF86}">
      <dgm:prSet/>
      <dgm:spPr/>
      <dgm:t>
        <a:bodyPr/>
        <a:lstStyle/>
        <a:p>
          <a:r>
            <a:rPr lang="en-GB">
              <a:latin typeface="Arial" panose="020B0604020202020204" pitchFamily="34" charset="0"/>
              <a:cs typeface="Arial" panose="020B0604020202020204" pitchFamily="34" charset="0"/>
            </a:rPr>
            <a:t>Saves time and operational costs</a:t>
          </a:r>
          <a:endParaRPr lang="en-US">
            <a:latin typeface="Arial" panose="020B0604020202020204" pitchFamily="34" charset="0"/>
            <a:cs typeface="Arial" panose="020B0604020202020204" pitchFamily="34" charset="0"/>
          </a:endParaRPr>
        </a:p>
      </dgm:t>
    </dgm:pt>
    <dgm:pt modelId="{D51CA981-AE9B-4541-87DD-394934BC783E}" type="parTrans" cxnId="{18E625E2-D34F-4182-A314-DC864A259B36}">
      <dgm:prSet/>
      <dgm:spPr/>
      <dgm:t>
        <a:bodyPr/>
        <a:lstStyle/>
        <a:p>
          <a:endParaRPr lang="en-US"/>
        </a:p>
      </dgm:t>
    </dgm:pt>
    <dgm:pt modelId="{F27830B5-125B-44D9-BACB-35C31BF95FEE}" type="sibTrans" cxnId="{18E625E2-D34F-4182-A314-DC864A259B36}">
      <dgm:prSet/>
      <dgm:spPr/>
      <dgm:t>
        <a:bodyPr/>
        <a:lstStyle/>
        <a:p>
          <a:endParaRPr lang="en-US"/>
        </a:p>
      </dgm:t>
    </dgm:pt>
    <dgm:pt modelId="{12BCA48B-B049-4F50-B619-2DBB4F527515}">
      <dgm:prSet/>
      <dgm:spPr/>
      <dgm:t>
        <a:bodyPr/>
        <a:lstStyle/>
        <a:p>
          <a:pPr>
            <a:defRPr b="1"/>
          </a:pPr>
          <a:r>
            <a:rPr lang="en-GB" b="1">
              <a:latin typeface="Arial" panose="020B0604020202020204" pitchFamily="34" charset="0"/>
              <a:cs typeface="Arial" panose="020B0604020202020204" pitchFamily="34" charset="0"/>
            </a:rPr>
            <a:t>Decision-Making</a:t>
          </a:r>
          <a:endParaRPr lang="en-US">
            <a:latin typeface="Arial" panose="020B0604020202020204" pitchFamily="34" charset="0"/>
            <a:cs typeface="Arial" panose="020B0604020202020204" pitchFamily="34" charset="0"/>
          </a:endParaRPr>
        </a:p>
      </dgm:t>
    </dgm:pt>
    <dgm:pt modelId="{D03EEE5D-19A3-48E0-9DDE-9A2A5EE007D4}" type="parTrans" cxnId="{365B26F8-785D-4E94-A9F7-4F0C1D319E2F}">
      <dgm:prSet/>
      <dgm:spPr/>
      <dgm:t>
        <a:bodyPr/>
        <a:lstStyle/>
        <a:p>
          <a:endParaRPr lang="en-US"/>
        </a:p>
      </dgm:t>
    </dgm:pt>
    <dgm:pt modelId="{2443A997-4AAF-47C9-9BE8-2A1E34B83243}" type="sibTrans" cxnId="{365B26F8-785D-4E94-A9F7-4F0C1D319E2F}">
      <dgm:prSet/>
      <dgm:spPr/>
      <dgm:t>
        <a:bodyPr/>
        <a:lstStyle/>
        <a:p>
          <a:endParaRPr lang="en-US"/>
        </a:p>
      </dgm:t>
    </dgm:pt>
    <dgm:pt modelId="{8A619093-3441-4231-96CD-50BBEA091581}">
      <dgm:prSet/>
      <dgm:spPr/>
      <dgm:t>
        <a:bodyPr/>
        <a:lstStyle/>
        <a:p>
          <a:r>
            <a:rPr lang="en-GB">
              <a:latin typeface="Arial" panose="020B0604020202020204" pitchFamily="34" charset="0"/>
              <a:cs typeface="Arial" panose="020B0604020202020204" pitchFamily="34" charset="0"/>
            </a:rPr>
            <a:t>Provides data insights and reports</a:t>
          </a:r>
          <a:endParaRPr lang="en-US">
            <a:latin typeface="Arial" panose="020B0604020202020204" pitchFamily="34" charset="0"/>
            <a:cs typeface="Arial" panose="020B0604020202020204" pitchFamily="34" charset="0"/>
          </a:endParaRPr>
        </a:p>
      </dgm:t>
    </dgm:pt>
    <dgm:pt modelId="{17EFF22E-6EAA-4AC7-A384-DBABF9DA7D0D}" type="parTrans" cxnId="{17540286-CC31-42F3-AF6D-BC0F037C4C1D}">
      <dgm:prSet/>
      <dgm:spPr/>
      <dgm:t>
        <a:bodyPr/>
        <a:lstStyle/>
        <a:p>
          <a:endParaRPr lang="en-US"/>
        </a:p>
      </dgm:t>
    </dgm:pt>
    <dgm:pt modelId="{6008BC75-81ED-416C-AFC6-BB7334DB7ABB}" type="sibTrans" cxnId="{17540286-CC31-42F3-AF6D-BC0F037C4C1D}">
      <dgm:prSet/>
      <dgm:spPr/>
      <dgm:t>
        <a:bodyPr/>
        <a:lstStyle/>
        <a:p>
          <a:endParaRPr lang="en-US"/>
        </a:p>
      </dgm:t>
    </dgm:pt>
    <dgm:pt modelId="{CCBF0CE1-37CB-4DF9-B64B-EBC910D06E89}">
      <dgm:prSet/>
      <dgm:spPr/>
      <dgm:t>
        <a:bodyPr/>
        <a:lstStyle/>
        <a:p>
          <a:r>
            <a:rPr lang="en-GB" dirty="0">
              <a:latin typeface="Arial" panose="020B0604020202020204" pitchFamily="34" charset="0"/>
              <a:cs typeface="Arial" panose="020B0604020202020204" pitchFamily="34" charset="0"/>
            </a:rPr>
            <a:t>Helps managers analyse performance and trends</a:t>
          </a:r>
          <a:endParaRPr lang="en-US" dirty="0">
            <a:latin typeface="Arial" panose="020B0604020202020204" pitchFamily="34" charset="0"/>
            <a:cs typeface="Arial" panose="020B0604020202020204" pitchFamily="34" charset="0"/>
          </a:endParaRPr>
        </a:p>
      </dgm:t>
    </dgm:pt>
    <dgm:pt modelId="{F1B68A8E-FA41-4881-AF71-7ECB8BC57FA1}" type="parTrans" cxnId="{A6EE54CC-A6AA-4DD6-879C-0BF0B18BE055}">
      <dgm:prSet/>
      <dgm:spPr/>
      <dgm:t>
        <a:bodyPr/>
        <a:lstStyle/>
        <a:p>
          <a:endParaRPr lang="en-US"/>
        </a:p>
      </dgm:t>
    </dgm:pt>
    <dgm:pt modelId="{B8597AE5-833A-4A49-A128-AF9878DA7562}" type="sibTrans" cxnId="{A6EE54CC-A6AA-4DD6-879C-0BF0B18BE055}">
      <dgm:prSet/>
      <dgm:spPr/>
      <dgm:t>
        <a:bodyPr/>
        <a:lstStyle/>
        <a:p>
          <a:endParaRPr lang="en-US"/>
        </a:p>
      </dgm:t>
    </dgm:pt>
    <dgm:pt modelId="{CEC819E9-2575-4477-8EB0-FFA74727706C}">
      <dgm:prSet/>
      <dgm:spPr/>
      <dgm:t>
        <a:bodyPr/>
        <a:lstStyle/>
        <a:p>
          <a:r>
            <a:rPr lang="en-GB">
              <a:latin typeface="Arial" panose="020B0604020202020204" pitchFamily="34" charset="0"/>
              <a:cs typeface="Arial" panose="020B0604020202020204" pitchFamily="34" charset="0"/>
            </a:rPr>
            <a:t>Supports both short-term and strategic decisions</a:t>
          </a:r>
          <a:endParaRPr lang="en-US">
            <a:latin typeface="Arial" panose="020B0604020202020204" pitchFamily="34" charset="0"/>
            <a:cs typeface="Arial" panose="020B0604020202020204" pitchFamily="34" charset="0"/>
          </a:endParaRPr>
        </a:p>
      </dgm:t>
    </dgm:pt>
    <dgm:pt modelId="{A5F88E43-FF1D-471F-8119-C6F3368E1AEA}" type="parTrans" cxnId="{B68DE291-B695-4DE1-AD65-6B1D17478F40}">
      <dgm:prSet/>
      <dgm:spPr/>
      <dgm:t>
        <a:bodyPr/>
        <a:lstStyle/>
        <a:p>
          <a:endParaRPr lang="en-US"/>
        </a:p>
      </dgm:t>
    </dgm:pt>
    <dgm:pt modelId="{C35CC1B7-7814-4BA0-B07A-23966CC2BE09}" type="sibTrans" cxnId="{B68DE291-B695-4DE1-AD65-6B1D17478F40}">
      <dgm:prSet/>
      <dgm:spPr/>
      <dgm:t>
        <a:bodyPr/>
        <a:lstStyle/>
        <a:p>
          <a:endParaRPr lang="en-US"/>
        </a:p>
      </dgm:t>
    </dgm:pt>
    <dgm:pt modelId="{A8502194-10C2-448C-A208-8C193D89C493}">
      <dgm:prSet/>
      <dgm:spPr/>
      <dgm:t>
        <a:bodyPr/>
        <a:lstStyle/>
        <a:p>
          <a:pPr>
            <a:defRPr b="1"/>
          </a:pPr>
          <a:r>
            <a:rPr lang="en-GB" b="1">
              <a:latin typeface="Arial" panose="020B0604020202020204" pitchFamily="34" charset="0"/>
              <a:cs typeface="Arial" panose="020B0604020202020204" pitchFamily="34" charset="0"/>
            </a:rPr>
            <a:t>Competitive Advantage</a:t>
          </a:r>
          <a:endParaRPr lang="en-US">
            <a:latin typeface="Arial" panose="020B0604020202020204" pitchFamily="34" charset="0"/>
            <a:cs typeface="Arial" panose="020B0604020202020204" pitchFamily="34" charset="0"/>
          </a:endParaRPr>
        </a:p>
      </dgm:t>
    </dgm:pt>
    <dgm:pt modelId="{D720A3DA-FE14-4ED3-BE00-708F3EF2E928}" type="parTrans" cxnId="{DBF6F6D2-BC0F-481C-98BB-E44CDBC67047}">
      <dgm:prSet/>
      <dgm:spPr/>
      <dgm:t>
        <a:bodyPr/>
        <a:lstStyle/>
        <a:p>
          <a:endParaRPr lang="en-US"/>
        </a:p>
      </dgm:t>
    </dgm:pt>
    <dgm:pt modelId="{56A98A8B-24E1-4E48-BEFC-579C8DBD5F73}" type="sibTrans" cxnId="{DBF6F6D2-BC0F-481C-98BB-E44CDBC67047}">
      <dgm:prSet/>
      <dgm:spPr/>
      <dgm:t>
        <a:bodyPr/>
        <a:lstStyle/>
        <a:p>
          <a:endParaRPr lang="en-US"/>
        </a:p>
      </dgm:t>
    </dgm:pt>
    <dgm:pt modelId="{66D13EDD-C954-42D7-B683-3FB840F01B06}">
      <dgm:prSet/>
      <dgm:spPr/>
      <dgm:t>
        <a:bodyPr/>
        <a:lstStyle/>
        <a:p>
          <a:r>
            <a:rPr lang="en-GB">
              <a:latin typeface="Arial" panose="020B0604020202020204" pitchFamily="34" charset="0"/>
              <a:cs typeface="Arial" panose="020B0604020202020204" pitchFamily="34" charset="0"/>
            </a:rPr>
            <a:t>Enables faster response to market changes</a:t>
          </a:r>
          <a:endParaRPr lang="en-US">
            <a:latin typeface="Arial" panose="020B0604020202020204" pitchFamily="34" charset="0"/>
            <a:cs typeface="Arial" panose="020B0604020202020204" pitchFamily="34" charset="0"/>
          </a:endParaRPr>
        </a:p>
      </dgm:t>
    </dgm:pt>
    <dgm:pt modelId="{83441D04-BBA1-4519-BDF9-C49C66CA4B54}" type="parTrans" cxnId="{BA40E6B5-5F55-40B1-883D-FE7CBF7AB3A2}">
      <dgm:prSet/>
      <dgm:spPr/>
      <dgm:t>
        <a:bodyPr/>
        <a:lstStyle/>
        <a:p>
          <a:endParaRPr lang="en-US"/>
        </a:p>
      </dgm:t>
    </dgm:pt>
    <dgm:pt modelId="{F02EA57C-002B-4F9D-A9CB-ECF8095E9460}" type="sibTrans" cxnId="{BA40E6B5-5F55-40B1-883D-FE7CBF7AB3A2}">
      <dgm:prSet/>
      <dgm:spPr/>
      <dgm:t>
        <a:bodyPr/>
        <a:lstStyle/>
        <a:p>
          <a:endParaRPr lang="en-US"/>
        </a:p>
      </dgm:t>
    </dgm:pt>
    <dgm:pt modelId="{A28AFF78-0808-4490-9793-20A31DABED12}">
      <dgm:prSet/>
      <dgm:spPr/>
      <dgm:t>
        <a:bodyPr/>
        <a:lstStyle/>
        <a:p>
          <a:r>
            <a:rPr lang="en-GB">
              <a:latin typeface="Arial" panose="020B0604020202020204" pitchFamily="34" charset="0"/>
              <a:cs typeface="Arial" panose="020B0604020202020204" pitchFamily="34" charset="0"/>
            </a:rPr>
            <a:t>Improves customer satisfaction</a:t>
          </a:r>
          <a:endParaRPr lang="en-US">
            <a:latin typeface="Arial" panose="020B0604020202020204" pitchFamily="34" charset="0"/>
            <a:cs typeface="Arial" panose="020B0604020202020204" pitchFamily="34" charset="0"/>
          </a:endParaRPr>
        </a:p>
      </dgm:t>
    </dgm:pt>
    <dgm:pt modelId="{4B16FBB0-935C-4ED1-847C-EF2605D9DF65}" type="parTrans" cxnId="{BD06FCB0-4B41-4CAC-8301-75BC080BDB41}">
      <dgm:prSet/>
      <dgm:spPr/>
      <dgm:t>
        <a:bodyPr/>
        <a:lstStyle/>
        <a:p>
          <a:endParaRPr lang="en-US"/>
        </a:p>
      </dgm:t>
    </dgm:pt>
    <dgm:pt modelId="{EF6A117C-D993-41F8-B1EC-B512AE317AF6}" type="sibTrans" cxnId="{BD06FCB0-4B41-4CAC-8301-75BC080BDB41}">
      <dgm:prSet/>
      <dgm:spPr/>
      <dgm:t>
        <a:bodyPr/>
        <a:lstStyle/>
        <a:p>
          <a:endParaRPr lang="en-US"/>
        </a:p>
      </dgm:t>
    </dgm:pt>
    <dgm:pt modelId="{160271BC-563A-44DB-A4AA-C0834D22356F}">
      <dgm:prSet/>
      <dgm:spPr/>
      <dgm:t>
        <a:bodyPr/>
        <a:lstStyle/>
        <a:p>
          <a:r>
            <a:rPr lang="en-GB">
              <a:latin typeface="Arial" panose="020B0604020202020204" pitchFamily="34" charset="0"/>
              <a:cs typeface="Arial" panose="020B0604020202020204" pitchFamily="34" charset="0"/>
            </a:rPr>
            <a:t>Supports innovation and growth</a:t>
          </a:r>
          <a:endParaRPr lang="en-US">
            <a:latin typeface="Arial" panose="020B0604020202020204" pitchFamily="34" charset="0"/>
            <a:cs typeface="Arial" panose="020B0604020202020204" pitchFamily="34" charset="0"/>
          </a:endParaRPr>
        </a:p>
      </dgm:t>
    </dgm:pt>
    <dgm:pt modelId="{603DE3D1-D14C-461A-AF17-A178650893E9}" type="parTrans" cxnId="{DD45B218-35A1-449F-82E4-46229A33E5F4}">
      <dgm:prSet/>
      <dgm:spPr/>
      <dgm:t>
        <a:bodyPr/>
        <a:lstStyle/>
        <a:p>
          <a:endParaRPr lang="en-GB"/>
        </a:p>
      </dgm:t>
    </dgm:pt>
    <dgm:pt modelId="{D7E06C42-1682-4D74-9CD8-ABBBC68791AB}" type="sibTrans" cxnId="{DD45B218-35A1-449F-82E4-46229A33E5F4}">
      <dgm:prSet/>
      <dgm:spPr/>
      <dgm:t>
        <a:bodyPr/>
        <a:lstStyle/>
        <a:p>
          <a:endParaRPr lang="en-GB"/>
        </a:p>
      </dgm:t>
    </dgm:pt>
    <dgm:pt modelId="{78F9A1A1-D554-4126-9E54-1515E69CCC28}" type="pres">
      <dgm:prSet presAssocID="{7662094F-B485-400F-A815-1C1EDA002A49}" presName="root" presStyleCnt="0">
        <dgm:presLayoutVars>
          <dgm:dir/>
          <dgm:resizeHandles val="exact"/>
        </dgm:presLayoutVars>
      </dgm:prSet>
      <dgm:spPr/>
    </dgm:pt>
    <dgm:pt modelId="{1BA4CF4F-2A3D-4087-851E-77F466F7D6C6}" type="pres">
      <dgm:prSet presAssocID="{4162DE15-6550-4247-9431-B91DA0A896DF}" presName="compNode" presStyleCnt="0"/>
      <dgm:spPr/>
    </dgm:pt>
    <dgm:pt modelId="{81DA53BB-7321-4747-9A7C-B19B92A27617}" type="pres">
      <dgm:prSet presAssocID="{4162DE15-6550-4247-9431-B91DA0A896DF}"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D36E4690-31E3-4815-8932-7294D4AF1E72}" type="pres">
      <dgm:prSet presAssocID="{4162DE15-6550-4247-9431-B91DA0A896DF}" presName="iconSpace" presStyleCnt="0"/>
      <dgm:spPr/>
    </dgm:pt>
    <dgm:pt modelId="{89F099BE-BF72-4161-8004-7A14E3BA5223}" type="pres">
      <dgm:prSet presAssocID="{4162DE15-6550-4247-9431-B91DA0A896DF}" presName="parTx" presStyleLbl="revTx" presStyleIdx="0" presStyleCnt="6">
        <dgm:presLayoutVars>
          <dgm:chMax val="0"/>
          <dgm:chPref val="0"/>
        </dgm:presLayoutVars>
      </dgm:prSet>
      <dgm:spPr/>
    </dgm:pt>
    <dgm:pt modelId="{F7A5B984-E91A-4202-93DA-5E23660F8C8E}" type="pres">
      <dgm:prSet presAssocID="{4162DE15-6550-4247-9431-B91DA0A896DF}" presName="txSpace" presStyleCnt="0"/>
      <dgm:spPr/>
    </dgm:pt>
    <dgm:pt modelId="{10A29486-7F99-464E-9EFC-5BA170597B28}" type="pres">
      <dgm:prSet presAssocID="{4162DE15-6550-4247-9431-B91DA0A896DF}" presName="desTx" presStyleLbl="revTx" presStyleIdx="1" presStyleCnt="6">
        <dgm:presLayoutVars/>
      </dgm:prSet>
      <dgm:spPr/>
    </dgm:pt>
    <dgm:pt modelId="{11D3B152-4D14-4B79-9009-84521922DADA}" type="pres">
      <dgm:prSet presAssocID="{47712F1E-378D-47F0-9D02-7FCD191FEB13}" presName="sibTrans" presStyleCnt="0"/>
      <dgm:spPr/>
    </dgm:pt>
    <dgm:pt modelId="{D8AB6247-D846-4234-88D7-DC2FCA4AF423}" type="pres">
      <dgm:prSet presAssocID="{12BCA48B-B049-4F50-B619-2DBB4F527515}" presName="compNode" presStyleCnt="0"/>
      <dgm:spPr/>
    </dgm:pt>
    <dgm:pt modelId="{6D0C3F40-26DB-4E62-912C-93E09C33FC1D}" type="pres">
      <dgm:prSet presAssocID="{12BCA48B-B049-4F50-B619-2DBB4F527515}"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D821CE02-7DE1-42E4-A918-C53A2711C4CB}" type="pres">
      <dgm:prSet presAssocID="{12BCA48B-B049-4F50-B619-2DBB4F527515}" presName="iconSpace" presStyleCnt="0"/>
      <dgm:spPr/>
    </dgm:pt>
    <dgm:pt modelId="{63A42126-D804-48E4-974B-B7EBBE331231}" type="pres">
      <dgm:prSet presAssocID="{12BCA48B-B049-4F50-B619-2DBB4F527515}" presName="parTx" presStyleLbl="revTx" presStyleIdx="2" presStyleCnt="6">
        <dgm:presLayoutVars>
          <dgm:chMax val="0"/>
          <dgm:chPref val="0"/>
        </dgm:presLayoutVars>
      </dgm:prSet>
      <dgm:spPr/>
    </dgm:pt>
    <dgm:pt modelId="{CD9D24B4-60E4-4CB1-BE7C-94C7B0F52D4E}" type="pres">
      <dgm:prSet presAssocID="{12BCA48B-B049-4F50-B619-2DBB4F527515}" presName="txSpace" presStyleCnt="0"/>
      <dgm:spPr/>
    </dgm:pt>
    <dgm:pt modelId="{B83D6192-3E2A-4737-8C6E-6A43D54507EB}" type="pres">
      <dgm:prSet presAssocID="{12BCA48B-B049-4F50-B619-2DBB4F527515}" presName="desTx" presStyleLbl="revTx" presStyleIdx="3" presStyleCnt="6">
        <dgm:presLayoutVars/>
      </dgm:prSet>
      <dgm:spPr/>
    </dgm:pt>
    <dgm:pt modelId="{18D56616-321D-4D51-A672-47FC6E80A4A3}" type="pres">
      <dgm:prSet presAssocID="{2443A997-4AAF-47C9-9BE8-2A1E34B83243}" presName="sibTrans" presStyleCnt="0"/>
      <dgm:spPr/>
    </dgm:pt>
    <dgm:pt modelId="{DEDDC7FA-D9B1-4DB3-8A1B-369D183ED2C1}" type="pres">
      <dgm:prSet presAssocID="{A8502194-10C2-448C-A208-8C193D89C493}" presName="compNode" presStyleCnt="0"/>
      <dgm:spPr/>
    </dgm:pt>
    <dgm:pt modelId="{AF5C83DB-0B98-4590-9274-8A14F3F32115}" type="pres">
      <dgm:prSet presAssocID="{A8502194-10C2-448C-A208-8C193D89C493}"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pward trend"/>
        </a:ext>
      </dgm:extLst>
    </dgm:pt>
    <dgm:pt modelId="{3C2F4AD4-55FF-4843-8E2C-E8438748EEED}" type="pres">
      <dgm:prSet presAssocID="{A8502194-10C2-448C-A208-8C193D89C493}" presName="iconSpace" presStyleCnt="0"/>
      <dgm:spPr/>
    </dgm:pt>
    <dgm:pt modelId="{03408A55-66F9-4B20-A617-F4C8A80ECCD2}" type="pres">
      <dgm:prSet presAssocID="{A8502194-10C2-448C-A208-8C193D89C493}" presName="parTx" presStyleLbl="revTx" presStyleIdx="4" presStyleCnt="6">
        <dgm:presLayoutVars>
          <dgm:chMax val="0"/>
          <dgm:chPref val="0"/>
        </dgm:presLayoutVars>
      </dgm:prSet>
      <dgm:spPr/>
    </dgm:pt>
    <dgm:pt modelId="{BBFD29F5-8E8C-4712-B1D2-27B26E9A585C}" type="pres">
      <dgm:prSet presAssocID="{A8502194-10C2-448C-A208-8C193D89C493}" presName="txSpace" presStyleCnt="0"/>
      <dgm:spPr/>
    </dgm:pt>
    <dgm:pt modelId="{40DF5321-B254-4267-BAC7-05E0DE7F5F73}" type="pres">
      <dgm:prSet presAssocID="{A8502194-10C2-448C-A208-8C193D89C493}" presName="desTx" presStyleLbl="revTx" presStyleIdx="5" presStyleCnt="6">
        <dgm:presLayoutVars/>
      </dgm:prSet>
      <dgm:spPr/>
    </dgm:pt>
  </dgm:ptLst>
  <dgm:cxnLst>
    <dgm:cxn modelId="{A519C503-D960-41F4-8BD6-6256839EE93B}" type="presOf" srcId="{66D13EDD-C954-42D7-B683-3FB840F01B06}" destId="{40DF5321-B254-4267-BAC7-05E0DE7F5F73}" srcOrd="0" destOrd="0" presId="urn:microsoft.com/office/officeart/2018/5/layout/CenteredIconLabelDescriptionList"/>
    <dgm:cxn modelId="{DD45B218-35A1-449F-82E4-46229A33E5F4}" srcId="{A8502194-10C2-448C-A208-8C193D89C493}" destId="{160271BC-563A-44DB-A4AA-C0834D22356F}" srcOrd="2" destOrd="0" parTransId="{603DE3D1-D14C-461A-AF17-A178650893E9}" sibTransId="{D7E06C42-1682-4D74-9CD8-ABBBC68791AB}"/>
    <dgm:cxn modelId="{E68A541A-056B-433C-A63B-45A5CC00C9ED}" type="presOf" srcId="{5C6950A3-40D0-479D-A1D6-A8E7019CD293}" destId="{10A29486-7F99-464E-9EFC-5BA170597B28}" srcOrd="0" destOrd="1" presId="urn:microsoft.com/office/officeart/2018/5/layout/CenteredIconLabelDescriptionList"/>
    <dgm:cxn modelId="{8F168233-E60B-47F9-B9E5-8A64D3E8597E}" type="presOf" srcId="{CEC819E9-2575-4477-8EB0-FFA74727706C}" destId="{B83D6192-3E2A-4737-8C6E-6A43D54507EB}" srcOrd="0" destOrd="2" presId="urn:microsoft.com/office/officeart/2018/5/layout/CenteredIconLabelDescriptionList"/>
    <dgm:cxn modelId="{DF1ED838-D49B-4645-870E-250430CB86ED}" type="presOf" srcId="{160271BC-563A-44DB-A4AA-C0834D22356F}" destId="{40DF5321-B254-4267-BAC7-05E0DE7F5F73}" srcOrd="0" destOrd="2" presId="urn:microsoft.com/office/officeart/2018/5/layout/CenteredIconLabelDescriptionList"/>
    <dgm:cxn modelId="{8A0E785C-9F93-499B-8967-4286DBAD2EAF}" type="presOf" srcId="{B04CA8C7-6885-4F47-B1EA-489BA87CA58E}" destId="{10A29486-7F99-464E-9EFC-5BA170597B28}" srcOrd="0" destOrd="0" presId="urn:microsoft.com/office/officeart/2018/5/layout/CenteredIconLabelDescriptionList"/>
    <dgm:cxn modelId="{804A5861-4E87-4534-869A-FC4781CED63F}" type="presOf" srcId="{7662094F-B485-400F-A815-1C1EDA002A49}" destId="{78F9A1A1-D554-4126-9E54-1515E69CCC28}" srcOrd="0" destOrd="0" presId="urn:microsoft.com/office/officeart/2018/5/layout/CenteredIconLabelDescriptionList"/>
    <dgm:cxn modelId="{AB439A69-AFB8-4D0B-86F9-E5C8209B4748}" type="presOf" srcId="{A28AFF78-0808-4490-9793-20A31DABED12}" destId="{40DF5321-B254-4267-BAC7-05E0DE7F5F73}" srcOrd="0" destOrd="1" presId="urn:microsoft.com/office/officeart/2018/5/layout/CenteredIconLabelDescriptionList"/>
    <dgm:cxn modelId="{C242684A-789F-484E-BF55-5B990C8E3ADA}" srcId="{4162DE15-6550-4247-9431-B91DA0A896DF}" destId="{5C6950A3-40D0-479D-A1D6-A8E7019CD293}" srcOrd="1" destOrd="0" parTransId="{973E83CC-E89F-488A-962A-253EF8E592C3}" sibTransId="{ECABD6AF-E039-4C98-8A53-16B6CC8E5ADE}"/>
    <dgm:cxn modelId="{B8877E76-4957-4CD6-AEFB-51F86CEF3B8D}" type="presOf" srcId="{7FBDEC0B-1CEA-46DD-929A-1EC6C30CFF86}" destId="{10A29486-7F99-464E-9EFC-5BA170597B28}" srcOrd="0" destOrd="2" presId="urn:microsoft.com/office/officeart/2018/5/layout/CenteredIconLabelDescriptionList"/>
    <dgm:cxn modelId="{85C63978-4AB0-4EE4-9759-52581768DEB8}" type="presOf" srcId="{A8502194-10C2-448C-A208-8C193D89C493}" destId="{03408A55-66F9-4B20-A617-F4C8A80ECCD2}" srcOrd="0" destOrd="0" presId="urn:microsoft.com/office/officeart/2018/5/layout/CenteredIconLabelDescriptionList"/>
    <dgm:cxn modelId="{6B5B9D7C-3E58-477F-A657-33D79E5348AE}" srcId="{4162DE15-6550-4247-9431-B91DA0A896DF}" destId="{B04CA8C7-6885-4F47-B1EA-489BA87CA58E}" srcOrd="0" destOrd="0" parTransId="{A2794A79-DA40-40B4-909D-AC48515976B2}" sibTransId="{B4B2B578-7EEA-4497-9F19-78A19837B2D0}"/>
    <dgm:cxn modelId="{C2080C7E-1BB1-40CA-A094-05F19B6554CD}" type="presOf" srcId="{4162DE15-6550-4247-9431-B91DA0A896DF}" destId="{89F099BE-BF72-4161-8004-7A14E3BA5223}" srcOrd="0" destOrd="0" presId="urn:microsoft.com/office/officeart/2018/5/layout/CenteredIconLabelDescriptionList"/>
    <dgm:cxn modelId="{17540286-CC31-42F3-AF6D-BC0F037C4C1D}" srcId="{12BCA48B-B049-4F50-B619-2DBB4F527515}" destId="{8A619093-3441-4231-96CD-50BBEA091581}" srcOrd="0" destOrd="0" parTransId="{17EFF22E-6EAA-4AC7-A384-DBABF9DA7D0D}" sibTransId="{6008BC75-81ED-416C-AFC6-BB7334DB7ABB}"/>
    <dgm:cxn modelId="{B68DE291-B695-4DE1-AD65-6B1D17478F40}" srcId="{12BCA48B-B049-4F50-B619-2DBB4F527515}" destId="{CEC819E9-2575-4477-8EB0-FFA74727706C}" srcOrd="2" destOrd="0" parTransId="{A5F88E43-FF1D-471F-8119-C6F3368E1AEA}" sibTransId="{C35CC1B7-7814-4BA0-B07A-23966CC2BE09}"/>
    <dgm:cxn modelId="{266BE1A5-E05C-406F-A3FA-7CB5DB73D7BE}" srcId="{7662094F-B485-400F-A815-1C1EDA002A49}" destId="{4162DE15-6550-4247-9431-B91DA0A896DF}" srcOrd="0" destOrd="0" parTransId="{897CB3F1-05C8-4B9B-8BA7-EAB3C249D1F2}" sibTransId="{47712F1E-378D-47F0-9D02-7FCD191FEB13}"/>
    <dgm:cxn modelId="{BD06FCB0-4B41-4CAC-8301-75BC080BDB41}" srcId="{A8502194-10C2-448C-A208-8C193D89C493}" destId="{A28AFF78-0808-4490-9793-20A31DABED12}" srcOrd="1" destOrd="0" parTransId="{4B16FBB0-935C-4ED1-847C-EF2605D9DF65}" sibTransId="{EF6A117C-D993-41F8-B1EC-B512AE317AF6}"/>
    <dgm:cxn modelId="{BA40E6B5-5F55-40B1-883D-FE7CBF7AB3A2}" srcId="{A8502194-10C2-448C-A208-8C193D89C493}" destId="{66D13EDD-C954-42D7-B683-3FB840F01B06}" srcOrd="0" destOrd="0" parTransId="{83441D04-BBA1-4519-BDF9-C49C66CA4B54}" sibTransId="{F02EA57C-002B-4F9D-A9CB-ECF8095E9460}"/>
    <dgm:cxn modelId="{174E60C3-699F-4B19-A419-CF0211D31FD8}" type="presOf" srcId="{12BCA48B-B049-4F50-B619-2DBB4F527515}" destId="{63A42126-D804-48E4-974B-B7EBBE331231}" srcOrd="0" destOrd="0" presId="urn:microsoft.com/office/officeart/2018/5/layout/CenteredIconLabelDescriptionList"/>
    <dgm:cxn modelId="{A6EE54CC-A6AA-4DD6-879C-0BF0B18BE055}" srcId="{12BCA48B-B049-4F50-B619-2DBB4F527515}" destId="{CCBF0CE1-37CB-4DF9-B64B-EBC910D06E89}" srcOrd="1" destOrd="0" parTransId="{F1B68A8E-FA41-4881-AF71-7ECB8BC57FA1}" sibTransId="{B8597AE5-833A-4A49-A128-AF9878DA7562}"/>
    <dgm:cxn modelId="{DBF6F6D2-BC0F-481C-98BB-E44CDBC67047}" srcId="{7662094F-B485-400F-A815-1C1EDA002A49}" destId="{A8502194-10C2-448C-A208-8C193D89C493}" srcOrd="2" destOrd="0" parTransId="{D720A3DA-FE14-4ED3-BE00-708F3EF2E928}" sibTransId="{56A98A8B-24E1-4E48-BEFC-579C8DBD5F73}"/>
    <dgm:cxn modelId="{20BB56DF-3E42-446F-895A-A4619790E752}" type="presOf" srcId="{CCBF0CE1-37CB-4DF9-B64B-EBC910D06E89}" destId="{B83D6192-3E2A-4737-8C6E-6A43D54507EB}" srcOrd="0" destOrd="1" presId="urn:microsoft.com/office/officeart/2018/5/layout/CenteredIconLabelDescriptionList"/>
    <dgm:cxn modelId="{18E625E2-D34F-4182-A314-DC864A259B36}" srcId="{4162DE15-6550-4247-9431-B91DA0A896DF}" destId="{7FBDEC0B-1CEA-46DD-929A-1EC6C30CFF86}" srcOrd="2" destOrd="0" parTransId="{D51CA981-AE9B-4541-87DD-394934BC783E}" sibTransId="{F27830B5-125B-44D9-BACB-35C31BF95FEE}"/>
    <dgm:cxn modelId="{768523ED-721D-4B39-B807-0352B6DC70AB}" type="presOf" srcId="{8A619093-3441-4231-96CD-50BBEA091581}" destId="{B83D6192-3E2A-4737-8C6E-6A43D54507EB}" srcOrd="0" destOrd="0" presId="urn:microsoft.com/office/officeart/2018/5/layout/CenteredIconLabelDescriptionList"/>
    <dgm:cxn modelId="{365B26F8-785D-4E94-A9F7-4F0C1D319E2F}" srcId="{7662094F-B485-400F-A815-1C1EDA002A49}" destId="{12BCA48B-B049-4F50-B619-2DBB4F527515}" srcOrd="1" destOrd="0" parTransId="{D03EEE5D-19A3-48E0-9DDE-9A2A5EE007D4}" sibTransId="{2443A997-4AAF-47C9-9BE8-2A1E34B83243}"/>
    <dgm:cxn modelId="{1C80AD2D-B711-496D-9098-BA4CE8B5B10B}" type="presParOf" srcId="{78F9A1A1-D554-4126-9E54-1515E69CCC28}" destId="{1BA4CF4F-2A3D-4087-851E-77F466F7D6C6}" srcOrd="0" destOrd="0" presId="urn:microsoft.com/office/officeart/2018/5/layout/CenteredIconLabelDescriptionList"/>
    <dgm:cxn modelId="{589AD71F-DC79-40A2-9F91-FA4520E154B6}" type="presParOf" srcId="{1BA4CF4F-2A3D-4087-851E-77F466F7D6C6}" destId="{81DA53BB-7321-4747-9A7C-B19B92A27617}" srcOrd="0" destOrd="0" presId="urn:microsoft.com/office/officeart/2018/5/layout/CenteredIconLabelDescriptionList"/>
    <dgm:cxn modelId="{E48808B1-527C-45C9-8B31-7C292FE15DC4}" type="presParOf" srcId="{1BA4CF4F-2A3D-4087-851E-77F466F7D6C6}" destId="{D36E4690-31E3-4815-8932-7294D4AF1E72}" srcOrd="1" destOrd="0" presId="urn:microsoft.com/office/officeart/2018/5/layout/CenteredIconLabelDescriptionList"/>
    <dgm:cxn modelId="{CAD0CD95-55CA-4E0D-BC3D-58903B4C800D}" type="presParOf" srcId="{1BA4CF4F-2A3D-4087-851E-77F466F7D6C6}" destId="{89F099BE-BF72-4161-8004-7A14E3BA5223}" srcOrd="2" destOrd="0" presId="urn:microsoft.com/office/officeart/2018/5/layout/CenteredIconLabelDescriptionList"/>
    <dgm:cxn modelId="{0C05D3B8-3BAA-4731-AC8F-EC309E0D5BE9}" type="presParOf" srcId="{1BA4CF4F-2A3D-4087-851E-77F466F7D6C6}" destId="{F7A5B984-E91A-4202-93DA-5E23660F8C8E}" srcOrd="3" destOrd="0" presId="urn:microsoft.com/office/officeart/2018/5/layout/CenteredIconLabelDescriptionList"/>
    <dgm:cxn modelId="{45F5A601-78F6-4834-9C58-0965693DB388}" type="presParOf" srcId="{1BA4CF4F-2A3D-4087-851E-77F466F7D6C6}" destId="{10A29486-7F99-464E-9EFC-5BA170597B28}" srcOrd="4" destOrd="0" presId="urn:microsoft.com/office/officeart/2018/5/layout/CenteredIconLabelDescriptionList"/>
    <dgm:cxn modelId="{17F4705E-9A4B-41A9-949D-80454B07C799}" type="presParOf" srcId="{78F9A1A1-D554-4126-9E54-1515E69CCC28}" destId="{11D3B152-4D14-4B79-9009-84521922DADA}" srcOrd="1" destOrd="0" presId="urn:microsoft.com/office/officeart/2018/5/layout/CenteredIconLabelDescriptionList"/>
    <dgm:cxn modelId="{D76DA877-0B42-4A85-AE22-2817B4F17CC7}" type="presParOf" srcId="{78F9A1A1-D554-4126-9E54-1515E69CCC28}" destId="{D8AB6247-D846-4234-88D7-DC2FCA4AF423}" srcOrd="2" destOrd="0" presId="urn:microsoft.com/office/officeart/2018/5/layout/CenteredIconLabelDescriptionList"/>
    <dgm:cxn modelId="{F4BDF097-3984-47AF-B1A7-EBBA578F4B01}" type="presParOf" srcId="{D8AB6247-D846-4234-88D7-DC2FCA4AF423}" destId="{6D0C3F40-26DB-4E62-912C-93E09C33FC1D}" srcOrd="0" destOrd="0" presId="urn:microsoft.com/office/officeart/2018/5/layout/CenteredIconLabelDescriptionList"/>
    <dgm:cxn modelId="{44EAC61C-0B44-4A4A-A2E2-0A130038C4C4}" type="presParOf" srcId="{D8AB6247-D846-4234-88D7-DC2FCA4AF423}" destId="{D821CE02-7DE1-42E4-A918-C53A2711C4CB}" srcOrd="1" destOrd="0" presId="urn:microsoft.com/office/officeart/2018/5/layout/CenteredIconLabelDescriptionList"/>
    <dgm:cxn modelId="{FF53359A-0AAE-4348-986B-3C8818AD373D}" type="presParOf" srcId="{D8AB6247-D846-4234-88D7-DC2FCA4AF423}" destId="{63A42126-D804-48E4-974B-B7EBBE331231}" srcOrd="2" destOrd="0" presId="urn:microsoft.com/office/officeart/2018/5/layout/CenteredIconLabelDescriptionList"/>
    <dgm:cxn modelId="{7A8CF4F5-0E20-4AD7-B73E-992DCE970B44}" type="presParOf" srcId="{D8AB6247-D846-4234-88D7-DC2FCA4AF423}" destId="{CD9D24B4-60E4-4CB1-BE7C-94C7B0F52D4E}" srcOrd="3" destOrd="0" presId="urn:microsoft.com/office/officeart/2018/5/layout/CenteredIconLabelDescriptionList"/>
    <dgm:cxn modelId="{49BAEBAA-C148-4F29-9F85-6FF7A8485F33}" type="presParOf" srcId="{D8AB6247-D846-4234-88D7-DC2FCA4AF423}" destId="{B83D6192-3E2A-4737-8C6E-6A43D54507EB}" srcOrd="4" destOrd="0" presId="urn:microsoft.com/office/officeart/2018/5/layout/CenteredIconLabelDescriptionList"/>
    <dgm:cxn modelId="{75E76E8E-62D8-44BC-A9FC-4CFF2D35A91C}" type="presParOf" srcId="{78F9A1A1-D554-4126-9E54-1515E69CCC28}" destId="{18D56616-321D-4D51-A672-47FC6E80A4A3}" srcOrd="3" destOrd="0" presId="urn:microsoft.com/office/officeart/2018/5/layout/CenteredIconLabelDescriptionList"/>
    <dgm:cxn modelId="{6B0DB068-B817-4C0B-BEF8-5144C900DE4C}" type="presParOf" srcId="{78F9A1A1-D554-4126-9E54-1515E69CCC28}" destId="{DEDDC7FA-D9B1-4DB3-8A1B-369D183ED2C1}" srcOrd="4" destOrd="0" presId="urn:microsoft.com/office/officeart/2018/5/layout/CenteredIconLabelDescriptionList"/>
    <dgm:cxn modelId="{AB292BB2-463C-4CDC-B6FF-D37EBF65F381}" type="presParOf" srcId="{DEDDC7FA-D9B1-4DB3-8A1B-369D183ED2C1}" destId="{AF5C83DB-0B98-4590-9274-8A14F3F32115}" srcOrd="0" destOrd="0" presId="urn:microsoft.com/office/officeart/2018/5/layout/CenteredIconLabelDescriptionList"/>
    <dgm:cxn modelId="{37445B3F-0D34-4740-818C-27FDF49A46E5}" type="presParOf" srcId="{DEDDC7FA-D9B1-4DB3-8A1B-369D183ED2C1}" destId="{3C2F4AD4-55FF-4843-8E2C-E8438748EEED}" srcOrd="1" destOrd="0" presId="urn:microsoft.com/office/officeart/2018/5/layout/CenteredIconLabelDescriptionList"/>
    <dgm:cxn modelId="{3B395F18-3F6C-491D-8CA1-D6762A77D12F}" type="presParOf" srcId="{DEDDC7FA-D9B1-4DB3-8A1B-369D183ED2C1}" destId="{03408A55-66F9-4B20-A617-F4C8A80ECCD2}" srcOrd="2" destOrd="0" presId="urn:microsoft.com/office/officeart/2018/5/layout/CenteredIconLabelDescriptionList"/>
    <dgm:cxn modelId="{D252D7B9-E4F3-44BF-92D2-82CD7DBA49B4}" type="presParOf" srcId="{DEDDC7FA-D9B1-4DB3-8A1B-369D183ED2C1}" destId="{BBFD29F5-8E8C-4712-B1D2-27B26E9A585C}" srcOrd="3" destOrd="0" presId="urn:microsoft.com/office/officeart/2018/5/layout/CenteredIconLabelDescriptionList"/>
    <dgm:cxn modelId="{1F3DD62A-0496-4561-8F78-D24FF36AE8CE}" type="presParOf" srcId="{DEDDC7FA-D9B1-4DB3-8A1B-369D183ED2C1}" destId="{40DF5321-B254-4267-BAC7-05E0DE7F5F73}"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789135A-7AA7-47B8-8150-9BF83ED1627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D55BFC1-0A81-44B8-BA2E-01C45D5E8A27}">
      <dgm:prSet/>
      <dgm:spPr/>
      <dgm:t>
        <a:bodyPr/>
        <a:lstStyle/>
        <a:p>
          <a:r>
            <a:rPr lang="en-GB" b="0" dirty="0">
              <a:latin typeface="Arial" panose="020B0604020202020204" pitchFamily="34" charset="0"/>
              <a:cs typeface="Arial" panose="020B0604020202020204" pitchFamily="34" charset="0"/>
            </a:rPr>
            <a:t>Risks</a:t>
          </a:r>
          <a:endParaRPr lang="en-US" b="0" dirty="0">
            <a:latin typeface="Arial" panose="020B0604020202020204" pitchFamily="34" charset="0"/>
            <a:cs typeface="Arial" panose="020B0604020202020204" pitchFamily="34" charset="0"/>
          </a:endParaRPr>
        </a:p>
      </dgm:t>
    </dgm:pt>
    <dgm:pt modelId="{F1D014FF-7606-4DFB-B1F8-0F4FD567030B}" type="parTrans" cxnId="{3656E1E0-3561-436C-B608-5E166C597711}">
      <dgm:prSet/>
      <dgm:spPr/>
      <dgm:t>
        <a:bodyPr/>
        <a:lstStyle/>
        <a:p>
          <a:endParaRPr lang="en-US"/>
        </a:p>
      </dgm:t>
    </dgm:pt>
    <dgm:pt modelId="{617D92C3-B3B4-44FA-9322-2BA01A65E8D2}" type="sibTrans" cxnId="{3656E1E0-3561-436C-B608-5E166C597711}">
      <dgm:prSet/>
      <dgm:spPr/>
      <dgm:t>
        <a:bodyPr/>
        <a:lstStyle/>
        <a:p>
          <a:endParaRPr lang="en-US"/>
        </a:p>
      </dgm:t>
    </dgm:pt>
    <dgm:pt modelId="{6D13AC2F-1D6E-4F3E-B5FF-1B82F4296455}">
      <dgm:prSet/>
      <dgm:spPr/>
      <dgm:t>
        <a:bodyPr/>
        <a:lstStyle/>
        <a:p>
          <a:pPr algn="l"/>
          <a:r>
            <a:rPr lang="en-GB" b="0" dirty="0">
              <a:latin typeface="Arial" panose="020B0604020202020204" pitchFamily="34" charset="0"/>
              <a:cs typeface="Arial" panose="020B0604020202020204" pitchFamily="34" charset="0"/>
            </a:rPr>
            <a:t>Unauthorised data sharing</a:t>
          </a:r>
          <a:endParaRPr lang="en-US" b="0" dirty="0">
            <a:latin typeface="Arial" panose="020B0604020202020204" pitchFamily="34" charset="0"/>
            <a:cs typeface="Arial" panose="020B0604020202020204" pitchFamily="34" charset="0"/>
          </a:endParaRPr>
        </a:p>
      </dgm:t>
    </dgm:pt>
    <dgm:pt modelId="{04B92936-314D-4072-AD9A-73470C2A7B87}" type="parTrans" cxnId="{84577D88-4524-43CC-8F3D-CF84486E19B1}">
      <dgm:prSet/>
      <dgm:spPr/>
      <dgm:t>
        <a:bodyPr/>
        <a:lstStyle/>
        <a:p>
          <a:endParaRPr lang="en-US"/>
        </a:p>
      </dgm:t>
    </dgm:pt>
    <dgm:pt modelId="{5DBE16EC-39E6-40BB-B818-625E30FDFE15}" type="sibTrans" cxnId="{84577D88-4524-43CC-8F3D-CF84486E19B1}">
      <dgm:prSet/>
      <dgm:spPr/>
      <dgm:t>
        <a:bodyPr/>
        <a:lstStyle/>
        <a:p>
          <a:endParaRPr lang="en-US"/>
        </a:p>
      </dgm:t>
    </dgm:pt>
    <dgm:pt modelId="{1E2198B3-EDB4-474B-80D2-FA88DB9E1F69}">
      <dgm:prSet/>
      <dgm:spPr/>
      <dgm:t>
        <a:bodyPr/>
        <a:lstStyle/>
        <a:p>
          <a:pPr algn="l"/>
          <a:r>
            <a:rPr lang="en-GB" b="0" dirty="0">
              <a:latin typeface="Arial" panose="020B0604020202020204" pitchFamily="34" charset="0"/>
              <a:cs typeface="Arial" panose="020B0604020202020204" pitchFamily="34" charset="0"/>
            </a:rPr>
            <a:t>Non-compliance with regulations such as GDPR</a:t>
          </a:r>
          <a:endParaRPr lang="en-US" b="0" dirty="0">
            <a:latin typeface="Arial" panose="020B0604020202020204" pitchFamily="34" charset="0"/>
            <a:cs typeface="Arial" panose="020B0604020202020204" pitchFamily="34" charset="0"/>
          </a:endParaRPr>
        </a:p>
      </dgm:t>
    </dgm:pt>
    <dgm:pt modelId="{7130A453-7194-471E-AFA7-E44CE0CD4FEF}" type="parTrans" cxnId="{4522F1CA-52C7-45D7-A7FF-5D7D7C1B148E}">
      <dgm:prSet/>
      <dgm:spPr/>
      <dgm:t>
        <a:bodyPr/>
        <a:lstStyle/>
        <a:p>
          <a:endParaRPr lang="en-US"/>
        </a:p>
      </dgm:t>
    </dgm:pt>
    <dgm:pt modelId="{DE1B8DEB-4FED-4868-A94D-B36B16247DE0}" type="sibTrans" cxnId="{4522F1CA-52C7-45D7-A7FF-5D7D7C1B148E}">
      <dgm:prSet/>
      <dgm:spPr/>
      <dgm:t>
        <a:bodyPr/>
        <a:lstStyle/>
        <a:p>
          <a:endParaRPr lang="en-US"/>
        </a:p>
      </dgm:t>
    </dgm:pt>
    <dgm:pt modelId="{E2FA0691-9C53-4A5A-94AE-1BFB532ECCA9}">
      <dgm:prSet/>
      <dgm:spPr/>
      <dgm:t>
        <a:bodyPr/>
        <a:lstStyle/>
        <a:p>
          <a:pPr algn="l"/>
          <a:r>
            <a:rPr lang="en-GB" b="0" dirty="0">
              <a:latin typeface="Arial" panose="020B0604020202020204" pitchFamily="34" charset="0"/>
              <a:cs typeface="Arial" panose="020B0604020202020204" pitchFamily="34" charset="0"/>
            </a:rPr>
            <a:t>Mitigation</a:t>
          </a:r>
          <a:endParaRPr lang="en-US" b="0" dirty="0">
            <a:latin typeface="Arial" panose="020B0604020202020204" pitchFamily="34" charset="0"/>
            <a:cs typeface="Arial" panose="020B0604020202020204" pitchFamily="34" charset="0"/>
          </a:endParaRPr>
        </a:p>
      </dgm:t>
    </dgm:pt>
    <dgm:pt modelId="{C2FFA5D7-1A96-4678-B4E7-A1C66BE44B9A}" type="parTrans" cxnId="{0A0F181D-32B3-4570-A3DF-257A6FAC936A}">
      <dgm:prSet/>
      <dgm:spPr/>
      <dgm:t>
        <a:bodyPr/>
        <a:lstStyle/>
        <a:p>
          <a:endParaRPr lang="en-US"/>
        </a:p>
      </dgm:t>
    </dgm:pt>
    <dgm:pt modelId="{307C1A5D-6004-4C56-9983-F0EAE292AAE2}" type="sibTrans" cxnId="{0A0F181D-32B3-4570-A3DF-257A6FAC936A}">
      <dgm:prSet/>
      <dgm:spPr/>
      <dgm:t>
        <a:bodyPr/>
        <a:lstStyle/>
        <a:p>
          <a:endParaRPr lang="en-US"/>
        </a:p>
      </dgm:t>
    </dgm:pt>
    <dgm:pt modelId="{16092663-7CD2-4DD5-9735-9340F11DA43D}">
      <dgm:prSet/>
      <dgm:spPr/>
      <dgm:t>
        <a:bodyPr/>
        <a:lstStyle/>
        <a:p>
          <a:pPr algn="l"/>
          <a:r>
            <a:rPr lang="en-GB" b="0" dirty="0">
              <a:latin typeface="Arial" panose="020B0604020202020204" pitchFamily="34" charset="0"/>
              <a:cs typeface="Arial" panose="020B0604020202020204" pitchFamily="34" charset="0"/>
            </a:rPr>
            <a:t>Use data encryption and secure storage</a:t>
          </a:r>
          <a:endParaRPr lang="en-US" b="0" dirty="0">
            <a:latin typeface="Arial" panose="020B0604020202020204" pitchFamily="34" charset="0"/>
            <a:cs typeface="Arial" panose="020B0604020202020204" pitchFamily="34" charset="0"/>
          </a:endParaRPr>
        </a:p>
      </dgm:t>
    </dgm:pt>
    <dgm:pt modelId="{EAB44D50-AC6A-422D-A276-4C55E263CE3C}" type="parTrans" cxnId="{219D354A-BF36-42BE-9884-25AD6C1CC990}">
      <dgm:prSet/>
      <dgm:spPr/>
      <dgm:t>
        <a:bodyPr/>
        <a:lstStyle/>
        <a:p>
          <a:endParaRPr lang="en-US"/>
        </a:p>
      </dgm:t>
    </dgm:pt>
    <dgm:pt modelId="{90451A08-44BF-4AE8-B349-97D4643E3716}" type="sibTrans" cxnId="{219D354A-BF36-42BE-9884-25AD6C1CC990}">
      <dgm:prSet/>
      <dgm:spPr/>
      <dgm:t>
        <a:bodyPr/>
        <a:lstStyle/>
        <a:p>
          <a:endParaRPr lang="en-US"/>
        </a:p>
      </dgm:t>
    </dgm:pt>
    <dgm:pt modelId="{33CF2AC0-1F01-4489-B731-1CC4039E697C}">
      <dgm:prSet/>
      <dgm:spPr/>
      <dgm:t>
        <a:bodyPr/>
        <a:lstStyle/>
        <a:p>
          <a:pPr algn="l"/>
          <a:r>
            <a:rPr lang="en-GB" b="0" dirty="0">
              <a:latin typeface="Arial" panose="020B0604020202020204" pitchFamily="34" charset="0"/>
              <a:cs typeface="Arial" panose="020B0604020202020204" pitchFamily="34" charset="0"/>
            </a:rPr>
            <a:t>Ensure GDPR compliance and data protection policies</a:t>
          </a:r>
          <a:endParaRPr lang="en-US" b="0" dirty="0">
            <a:latin typeface="Arial" panose="020B0604020202020204" pitchFamily="34" charset="0"/>
            <a:cs typeface="Arial" panose="020B0604020202020204" pitchFamily="34" charset="0"/>
          </a:endParaRPr>
        </a:p>
      </dgm:t>
    </dgm:pt>
    <dgm:pt modelId="{10D45CEB-4D77-4EEA-B77D-53232E78C144}" type="parTrans" cxnId="{31CEE3C8-4F0E-4EAD-BB4F-5909BA12C2A3}">
      <dgm:prSet/>
      <dgm:spPr/>
      <dgm:t>
        <a:bodyPr/>
        <a:lstStyle/>
        <a:p>
          <a:endParaRPr lang="en-US"/>
        </a:p>
      </dgm:t>
    </dgm:pt>
    <dgm:pt modelId="{CB538467-5E0A-44DD-BD53-E95F185A89B1}" type="sibTrans" cxnId="{31CEE3C8-4F0E-4EAD-BB4F-5909BA12C2A3}">
      <dgm:prSet/>
      <dgm:spPr/>
      <dgm:t>
        <a:bodyPr/>
        <a:lstStyle/>
        <a:p>
          <a:endParaRPr lang="en-US"/>
        </a:p>
      </dgm:t>
    </dgm:pt>
    <dgm:pt modelId="{1A626D87-A1CB-4610-9AD3-9EBC89024E54}">
      <dgm:prSet/>
      <dgm:spPr/>
      <dgm:t>
        <a:bodyPr/>
        <a:lstStyle/>
        <a:p>
          <a:pPr algn="l"/>
          <a:r>
            <a:rPr lang="en-GB" b="0" dirty="0">
              <a:latin typeface="Arial" panose="020B0604020202020204" pitchFamily="34" charset="0"/>
              <a:cs typeface="Arial" panose="020B0604020202020204" pitchFamily="34" charset="0"/>
            </a:rPr>
            <a:t>Apply role-based access controls</a:t>
          </a:r>
          <a:endParaRPr lang="en-US" b="0" dirty="0">
            <a:latin typeface="Arial" panose="020B0604020202020204" pitchFamily="34" charset="0"/>
            <a:cs typeface="Arial" panose="020B0604020202020204" pitchFamily="34" charset="0"/>
          </a:endParaRPr>
        </a:p>
      </dgm:t>
    </dgm:pt>
    <dgm:pt modelId="{1F7D74BD-46AD-4BB1-9069-17AC39C91ECE}" type="parTrans" cxnId="{30D386D1-4D13-4516-A2D4-1F83ECD59134}">
      <dgm:prSet/>
      <dgm:spPr/>
      <dgm:t>
        <a:bodyPr/>
        <a:lstStyle/>
        <a:p>
          <a:endParaRPr lang="en-US"/>
        </a:p>
      </dgm:t>
    </dgm:pt>
    <dgm:pt modelId="{19CAA35A-3F9E-4A83-AD62-7D86B4E69F98}" type="sibTrans" cxnId="{30D386D1-4D13-4516-A2D4-1F83ECD59134}">
      <dgm:prSet/>
      <dgm:spPr/>
      <dgm:t>
        <a:bodyPr/>
        <a:lstStyle/>
        <a:p>
          <a:endParaRPr lang="en-US"/>
        </a:p>
      </dgm:t>
    </dgm:pt>
    <dgm:pt modelId="{3A2501D1-B8FC-4829-A970-64000B72E35B}">
      <dgm:prSet/>
      <dgm:spPr/>
      <dgm:t>
        <a:bodyPr/>
        <a:lstStyle/>
        <a:p>
          <a:pPr algn="l"/>
          <a:r>
            <a:rPr lang="en-GB" b="0" dirty="0">
              <a:latin typeface="Arial" panose="020B0604020202020204" pitchFamily="34" charset="0"/>
              <a:cs typeface="Arial" panose="020B0604020202020204" pitchFamily="34" charset="0"/>
            </a:rPr>
            <a:t>Data breaches exposing sensitive information</a:t>
          </a:r>
          <a:endParaRPr lang="en-US" b="0" dirty="0">
            <a:latin typeface="Arial" panose="020B0604020202020204" pitchFamily="34" charset="0"/>
            <a:cs typeface="Arial" panose="020B0604020202020204" pitchFamily="34" charset="0"/>
          </a:endParaRPr>
        </a:p>
      </dgm:t>
    </dgm:pt>
    <dgm:pt modelId="{57478D63-D8C4-4857-8CE7-13CBD4B43153}" type="parTrans" cxnId="{56C909AB-9A8A-42F0-B5C6-89C51C3C8D25}">
      <dgm:prSet/>
      <dgm:spPr/>
      <dgm:t>
        <a:bodyPr/>
        <a:lstStyle/>
        <a:p>
          <a:endParaRPr lang="en-US"/>
        </a:p>
      </dgm:t>
    </dgm:pt>
    <dgm:pt modelId="{8353CCBC-51E9-411C-8BDA-2B1483BCD2F0}" type="sibTrans" cxnId="{56C909AB-9A8A-42F0-B5C6-89C51C3C8D25}">
      <dgm:prSet/>
      <dgm:spPr/>
      <dgm:t>
        <a:bodyPr/>
        <a:lstStyle/>
        <a:p>
          <a:endParaRPr lang="en-US"/>
        </a:p>
      </dgm:t>
    </dgm:pt>
    <dgm:pt modelId="{8B05F68D-3739-42B0-ABCA-6F64D8877093}">
      <dgm:prSet/>
      <dgm:spPr/>
      <dgm:t>
        <a:bodyPr/>
        <a:lstStyle/>
        <a:p>
          <a:pPr algn="l"/>
          <a:r>
            <a:rPr lang="en-GB" b="0" dirty="0">
              <a:latin typeface="Arial" panose="020B0604020202020204" pitchFamily="34" charset="0"/>
              <a:cs typeface="Arial" panose="020B0604020202020204" pitchFamily="34" charset="0"/>
            </a:rPr>
            <a:t>Adopt data minimisation practices</a:t>
          </a:r>
          <a:endParaRPr lang="en-US" b="0" dirty="0">
            <a:latin typeface="Arial" panose="020B0604020202020204" pitchFamily="34" charset="0"/>
            <a:cs typeface="Arial" panose="020B0604020202020204" pitchFamily="34" charset="0"/>
          </a:endParaRPr>
        </a:p>
      </dgm:t>
    </dgm:pt>
    <dgm:pt modelId="{29002F9F-2DF3-4DD9-8A6D-41BC41836172}" type="parTrans" cxnId="{318D8012-440C-4C7F-8D8C-3D4F8DCAD824}">
      <dgm:prSet/>
      <dgm:spPr/>
      <dgm:t>
        <a:bodyPr/>
        <a:lstStyle/>
        <a:p>
          <a:endParaRPr lang="en-GB"/>
        </a:p>
      </dgm:t>
    </dgm:pt>
    <dgm:pt modelId="{39026202-8EFC-4190-905E-15552F68CFD2}" type="sibTrans" cxnId="{318D8012-440C-4C7F-8D8C-3D4F8DCAD824}">
      <dgm:prSet/>
      <dgm:spPr/>
      <dgm:t>
        <a:bodyPr/>
        <a:lstStyle/>
        <a:p>
          <a:endParaRPr lang="en-GB"/>
        </a:p>
      </dgm:t>
    </dgm:pt>
    <dgm:pt modelId="{79BF594A-1EF9-4B31-AC13-E45AA891F837}" type="pres">
      <dgm:prSet presAssocID="{F789135A-7AA7-47B8-8150-9BF83ED16279}" presName="linear" presStyleCnt="0">
        <dgm:presLayoutVars>
          <dgm:animLvl val="lvl"/>
          <dgm:resizeHandles val="exact"/>
        </dgm:presLayoutVars>
      </dgm:prSet>
      <dgm:spPr/>
    </dgm:pt>
    <dgm:pt modelId="{4EBA4E27-434E-4268-A642-D5A9E89D6493}" type="pres">
      <dgm:prSet presAssocID="{3D55BFC1-0A81-44B8-BA2E-01C45D5E8A27}" presName="parentText" presStyleLbl="node1" presStyleIdx="0" presStyleCnt="2">
        <dgm:presLayoutVars>
          <dgm:chMax val="0"/>
          <dgm:bulletEnabled val="1"/>
        </dgm:presLayoutVars>
      </dgm:prSet>
      <dgm:spPr/>
    </dgm:pt>
    <dgm:pt modelId="{F86BA28B-1977-42B4-91A6-B8597ECF1318}" type="pres">
      <dgm:prSet presAssocID="{3D55BFC1-0A81-44B8-BA2E-01C45D5E8A27}" presName="childText" presStyleLbl="revTx" presStyleIdx="0" presStyleCnt="2">
        <dgm:presLayoutVars>
          <dgm:bulletEnabled val="1"/>
        </dgm:presLayoutVars>
      </dgm:prSet>
      <dgm:spPr/>
    </dgm:pt>
    <dgm:pt modelId="{6CAE7EB2-EE89-4AA0-A634-90F84E89CF75}" type="pres">
      <dgm:prSet presAssocID="{E2FA0691-9C53-4A5A-94AE-1BFB532ECCA9}" presName="parentText" presStyleLbl="node1" presStyleIdx="1" presStyleCnt="2">
        <dgm:presLayoutVars>
          <dgm:chMax val="0"/>
          <dgm:bulletEnabled val="1"/>
        </dgm:presLayoutVars>
      </dgm:prSet>
      <dgm:spPr/>
    </dgm:pt>
    <dgm:pt modelId="{AF2557B7-FDA3-4F2B-82FF-4A9C7CE87818}" type="pres">
      <dgm:prSet presAssocID="{E2FA0691-9C53-4A5A-94AE-1BFB532ECCA9}" presName="childText" presStyleLbl="revTx" presStyleIdx="1" presStyleCnt="2">
        <dgm:presLayoutVars>
          <dgm:bulletEnabled val="1"/>
        </dgm:presLayoutVars>
      </dgm:prSet>
      <dgm:spPr/>
    </dgm:pt>
  </dgm:ptLst>
  <dgm:cxnLst>
    <dgm:cxn modelId="{318D8012-440C-4C7F-8D8C-3D4F8DCAD824}" srcId="{E2FA0691-9C53-4A5A-94AE-1BFB532ECCA9}" destId="{8B05F68D-3739-42B0-ABCA-6F64D8877093}" srcOrd="3" destOrd="0" parTransId="{29002F9F-2DF3-4DD9-8A6D-41BC41836172}" sibTransId="{39026202-8EFC-4190-905E-15552F68CFD2}"/>
    <dgm:cxn modelId="{F183F91C-71C6-4A88-93CD-D509CF995CF1}" type="presOf" srcId="{3D55BFC1-0A81-44B8-BA2E-01C45D5E8A27}" destId="{4EBA4E27-434E-4268-A642-D5A9E89D6493}" srcOrd="0" destOrd="0" presId="urn:microsoft.com/office/officeart/2005/8/layout/vList2"/>
    <dgm:cxn modelId="{0A0F181D-32B3-4570-A3DF-257A6FAC936A}" srcId="{F789135A-7AA7-47B8-8150-9BF83ED16279}" destId="{E2FA0691-9C53-4A5A-94AE-1BFB532ECCA9}" srcOrd="1" destOrd="0" parTransId="{C2FFA5D7-1A96-4678-B4E7-A1C66BE44B9A}" sibTransId="{307C1A5D-6004-4C56-9983-F0EAE292AAE2}"/>
    <dgm:cxn modelId="{1D2D8D27-B371-41F5-8DA0-26513A9C9A22}" type="presOf" srcId="{E2FA0691-9C53-4A5A-94AE-1BFB532ECCA9}" destId="{6CAE7EB2-EE89-4AA0-A634-90F84E89CF75}" srcOrd="0" destOrd="0" presId="urn:microsoft.com/office/officeart/2005/8/layout/vList2"/>
    <dgm:cxn modelId="{219D354A-BF36-42BE-9884-25AD6C1CC990}" srcId="{E2FA0691-9C53-4A5A-94AE-1BFB532ECCA9}" destId="{16092663-7CD2-4DD5-9735-9340F11DA43D}" srcOrd="0" destOrd="0" parTransId="{EAB44D50-AC6A-422D-A276-4C55E263CE3C}" sibTransId="{90451A08-44BF-4AE8-B349-97D4643E3716}"/>
    <dgm:cxn modelId="{AD03F44B-AC3D-4787-AB8D-3E589B48CBC3}" type="presOf" srcId="{1A626D87-A1CB-4610-9AD3-9EBC89024E54}" destId="{AF2557B7-FDA3-4F2B-82FF-4A9C7CE87818}" srcOrd="0" destOrd="2" presId="urn:microsoft.com/office/officeart/2005/8/layout/vList2"/>
    <dgm:cxn modelId="{D557D370-3900-4A35-9F14-40650E7FC176}" type="presOf" srcId="{16092663-7CD2-4DD5-9735-9340F11DA43D}" destId="{AF2557B7-FDA3-4F2B-82FF-4A9C7CE87818}" srcOrd="0" destOrd="0" presId="urn:microsoft.com/office/officeart/2005/8/layout/vList2"/>
    <dgm:cxn modelId="{35C20955-8029-4DCC-AF9D-1553ED897885}" type="presOf" srcId="{1E2198B3-EDB4-474B-80D2-FA88DB9E1F69}" destId="{F86BA28B-1977-42B4-91A6-B8597ECF1318}" srcOrd="0" destOrd="2" presId="urn:microsoft.com/office/officeart/2005/8/layout/vList2"/>
    <dgm:cxn modelId="{84577D88-4524-43CC-8F3D-CF84486E19B1}" srcId="{3D55BFC1-0A81-44B8-BA2E-01C45D5E8A27}" destId="{6D13AC2F-1D6E-4F3E-B5FF-1B82F4296455}" srcOrd="1" destOrd="0" parTransId="{04B92936-314D-4072-AD9A-73470C2A7B87}" sibTransId="{5DBE16EC-39E6-40BB-B818-625E30FDFE15}"/>
    <dgm:cxn modelId="{31994F9A-6397-468A-A891-20437D3CBC49}" type="presOf" srcId="{6D13AC2F-1D6E-4F3E-B5FF-1B82F4296455}" destId="{F86BA28B-1977-42B4-91A6-B8597ECF1318}" srcOrd="0" destOrd="1" presId="urn:microsoft.com/office/officeart/2005/8/layout/vList2"/>
    <dgm:cxn modelId="{5A0BD39D-B759-4FE9-9F3D-0E3F2DAC97D5}" type="presOf" srcId="{3A2501D1-B8FC-4829-A970-64000B72E35B}" destId="{F86BA28B-1977-42B4-91A6-B8597ECF1318}" srcOrd="0" destOrd="0" presId="urn:microsoft.com/office/officeart/2005/8/layout/vList2"/>
    <dgm:cxn modelId="{56C909AB-9A8A-42F0-B5C6-89C51C3C8D25}" srcId="{3D55BFC1-0A81-44B8-BA2E-01C45D5E8A27}" destId="{3A2501D1-B8FC-4829-A970-64000B72E35B}" srcOrd="0" destOrd="0" parTransId="{57478D63-D8C4-4857-8CE7-13CBD4B43153}" sibTransId="{8353CCBC-51E9-411C-8BDA-2B1483BCD2F0}"/>
    <dgm:cxn modelId="{9B7642C2-156F-4182-B5A2-5BED5CAC81C5}" type="presOf" srcId="{33CF2AC0-1F01-4489-B731-1CC4039E697C}" destId="{AF2557B7-FDA3-4F2B-82FF-4A9C7CE87818}" srcOrd="0" destOrd="1" presId="urn:microsoft.com/office/officeart/2005/8/layout/vList2"/>
    <dgm:cxn modelId="{31CEE3C8-4F0E-4EAD-BB4F-5909BA12C2A3}" srcId="{E2FA0691-9C53-4A5A-94AE-1BFB532ECCA9}" destId="{33CF2AC0-1F01-4489-B731-1CC4039E697C}" srcOrd="1" destOrd="0" parTransId="{10D45CEB-4D77-4EEA-B77D-53232E78C144}" sibTransId="{CB538467-5E0A-44DD-BD53-E95F185A89B1}"/>
    <dgm:cxn modelId="{4522F1CA-52C7-45D7-A7FF-5D7D7C1B148E}" srcId="{3D55BFC1-0A81-44B8-BA2E-01C45D5E8A27}" destId="{1E2198B3-EDB4-474B-80D2-FA88DB9E1F69}" srcOrd="2" destOrd="0" parTransId="{7130A453-7194-471E-AFA7-E44CE0CD4FEF}" sibTransId="{DE1B8DEB-4FED-4868-A94D-B36B16247DE0}"/>
    <dgm:cxn modelId="{30D386D1-4D13-4516-A2D4-1F83ECD59134}" srcId="{E2FA0691-9C53-4A5A-94AE-1BFB532ECCA9}" destId="{1A626D87-A1CB-4610-9AD3-9EBC89024E54}" srcOrd="2" destOrd="0" parTransId="{1F7D74BD-46AD-4BB1-9069-17AC39C91ECE}" sibTransId="{19CAA35A-3F9E-4A83-AD62-7D86B4E69F98}"/>
    <dgm:cxn modelId="{65F18BDF-F7A0-4169-9CDB-949B8A5AFB47}" type="presOf" srcId="{8B05F68D-3739-42B0-ABCA-6F64D8877093}" destId="{AF2557B7-FDA3-4F2B-82FF-4A9C7CE87818}" srcOrd="0" destOrd="3" presId="urn:microsoft.com/office/officeart/2005/8/layout/vList2"/>
    <dgm:cxn modelId="{95246FE0-9C1E-4AE1-9B50-C61E13AC3422}" type="presOf" srcId="{F789135A-7AA7-47B8-8150-9BF83ED16279}" destId="{79BF594A-1EF9-4B31-AC13-E45AA891F837}" srcOrd="0" destOrd="0" presId="urn:microsoft.com/office/officeart/2005/8/layout/vList2"/>
    <dgm:cxn modelId="{3656E1E0-3561-436C-B608-5E166C597711}" srcId="{F789135A-7AA7-47B8-8150-9BF83ED16279}" destId="{3D55BFC1-0A81-44B8-BA2E-01C45D5E8A27}" srcOrd="0" destOrd="0" parTransId="{F1D014FF-7606-4DFB-B1F8-0F4FD567030B}" sibTransId="{617D92C3-B3B4-44FA-9322-2BA01A65E8D2}"/>
    <dgm:cxn modelId="{B04319A9-8E0A-4843-910B-EE824E5D2E50}" type="presParOf" srcId="{79BF594A-1EF9-4B31-AC13-E45AA891F837}" destId="{4EBA4E27-434E-4268-A642-D5A9E89D6493}" srcOrd="0" destOrd="0" presId="urn:microsoft.com/office/officeart/2005/8/layout/vList2"/>
    <dgm:cxn modelId="{2BBC1823-29DA-488C-8497-F36EF82C0E5D}" type="presParOf" srcId="{79BF594A-1EF9-4B31-AC13-E45AA891F837}" destId="{F86BA28B-1977-42B4-91A6-B8597ECF1318}" srcOrd="1" destOrd="0" presId="urn:microsoft.com/office/officeart/2005/8/layout/vList2"/>
    <dgm:cxn modelId="{4A2360AC-478D-4A92-95BD-63EC62809F4A}" type="presParOf" srcId="{79BF594A-1EF9-4B31-AC13-E45AA891F837}" destId="{6CAE7EB2-EE89-4AA0-A634-90F84E89CF75}" srcOrd="2" destOrd="0" presId="urn:microsoft.com/office/officeart/2005/8/layout/vList2"/>
    <dgm:cxn modelId="{9A7C0C2F-71BB-4106-936F-EC788DC800FE}" type="presParOf" srcId="{79BF594A-1EF9-4B31-AC13-E45AA891F837}" destId="{AF2557B7-FDA3-4F2B-82FF-4A9C7CE87818}"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9868AFD-4686-4771-8DCC-ADFDFB34909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E3EB137-9D3A-4027-858A-282805BA329D}">
      <dgm:prSet/>
      <dgm:spPr/>
      <dgm:t>
        <a:bodyPr/>
        <a:lstStyle/>
        <a:p>
          <a:r>
            <a:rPr lang="en-GB" b="0" dirty="0">
              <a:latin typeface="Arial" panose="020B0604020202020204" pitchFamily="34" charset="0"/>
              <a:cs typeface="Arial" panose="020B0604020202020204" pitchFamily="34" charset="0"/>
            </a:rPr>
            <a:t>Risks</a:t>
          </a:r>
          <a:endParaRPr lang="en-US" b="0" dirty="0">
            <a:latin typeface="Arial" panose="020B0604020202020204" pitchFamily="34" charset="0"/>
            <a:cs typeface="Arial" panose="020B0604020202020204" pitchFamily="34" charset="0"/>
          </a:endParaRPr>
        </a:p>
      </dgm:t>
    </dgm:pt>
    <dgm:pt modelId="{D44065FC-72E1-4A99-8880-8EF2C414D6F5}" type="parTrans" cxnId="{5116CD1A-F806-43F6-BA41-F8A737E99243}">
      <dgm:prSet/>
      <dgm:spPr/>
      <dgm:t>
        <a:bodyPr/>
        <a:lstStyle/>
        <a:p>
          <a:endParaRPr lang="en-US"/>
        </a:p>
      </dgm:t>
    </dgm:pt>
    <dgm:pt modelId="{B1BF1633-28AE-474A-B36E-97B5DB669E05}" type="sibTrans" cxnId="{5116CD1A-F806-43F6-BA41-F8A737E99243}">
      <dgm:prSet/>
      <dgm:spPr/>
      <dgm:t>
        <a:bodyPr/>
        <a:lstStyle/>
        <a:p>
          <a:endParaRPr lang="en-US"/>
        </a:p>
      </dgm:t>
    </dgm:pt>
    <dgm:pt modelId="{79637B13-EE5C-44AB-A002-7E2DDBDDEC18}">
      <dgm:prSet/>
      <dgm:spPr/>
      <dgm:t>
        <a:bodyPr/>
        <a:lstStyle/>
        <a:p>
          <a:r>
            <a:rPr lang="en-GB" b="0">
              <a:latin typeface="Arial" panose="020B0604020202020204" pitchFamily="34" charset="0"/>
              <a:cs typeface="Arial" panose="020B0604020202020204" pitchFamily="34" charset="0"/>
            </a:rPr>
            <a:t>Financial loss</a:t>
          </a:r>
          <a:endParaRPr lang="en-US" b="0">
            <a:latin typeface="Arial" panose="020B0604020202020204" pitchFamily="34" charset="0"/>
            <a:cs typeface="Arial" panose="020B0604020202020204" pitchFamily="34" charset="0"/>
          </a:endParaRPr>
        </a:p>
      </dgm:t>
    </dgm:pt>
    <dgm:pt modelId="{087E8D10-0877-42CD-A7ED-51625F1E9FB0}" type="parTrans" cxnId="{0E633657-F217-4D76-B4DB-5FAC775D00ED}">
      <dgm:prSet/>
      <dgm:spPr/>
      <dgm:t>
        <a:bodyPr/>
        <a:lstStyle/>
        <a:p>
          <a:endParaRPr lang="en-US"/>
        </a:p>
      </dgm:t>
    </dgm:pt>
    <dgm:pt modelId="{EF3EA0F7-EE7E-4F51-8710-1BE99B5E272F}" type="sibTrans" cxnId="{0E633657-F217-4D76-B4DB-5FAC775D00ED}">
      <dgm:prSet/>
      <dgm:spPr/>
      <dgm:t>
        <a:bodyPr/>
        <a:lstStyle/>
        <a:p>
          <a:endParaRPr lang="en-US"/>
        </a:p>
      </dgm:t>
    </dgm:pt>
    <dgm:pt modelId="{14BEAD75-EDB6-4602-A318-EB8E0C7C38D6}">
      <dgm:prSet/>
      <dgm:spPr/>
      <dgm:t>
        <a:bodyPr/>
        <a:lstStyle/>
        <a:p>
          <a:r>
            <a:rPr lang="en-GB" b="0" dirty="0">
              <a:latin typeface="Arial" panose="020B0604020202020204" pitchFamily="34" charset="0"/>
              <a:cs typeface="Arial" panose="020B0604020202020204" pitchFamily="34" charset="0"/>
            </a:rPr>
            <a:t>System downtime</a:t>
          </a:r>
          <a:endParaRPr lang="en-US" b="0" dirty="0">
            <a:latin typeface="Arial" panose="020B0604020202020204" pitchFamily="34" charset="0"/>
            <a:cs typeface="Arial" panose="020B0604020202020204" pitchFamily="34" charset="0"/>
          </a:endParaRPr>
        </a:p>
      </dgm:t>
    </dgm:pt>
    <dgm:pt modelId="{79D6D7E1-C1FD-4DEC-832E-BBA3F6B620FC}" type="parTrans" cxnId="{F6C26BE5-44A3-4A1B-BADD-477AEC9354DC}">
      <dgm:prSet/>
      <dgm:spPr/>
      <dgm:t>
        <a:bodyPr/>
        <a:lstStyle/>
        <a:p>
          <a:endParaRPr lang="en-US"/>
        </a:p>
      </dgm:t>
    </dgm:pt>
    <dgm:pt modelId="{A675D1AF-6C3A-4EEC-A243-5593C1DF6218}" type="sibTrans" cxnId="{F6C26BE5-44A3-4A1B-BADD-477AEC9354DC}">
      <dgm:prSet/>
      <dgm:spPr/>
      <dgm:t>
        <a:bodyPr/>
        <a:lstStyle/>
        <a:p>
          <a:endParaRPr lang="en-US"/>
        </a:p>
      </dgm:t>
    </dgm:pt>
    <dgm:pt modelId="{09C2FBA6-C630-411E-B315-4437AA1256D4}">
      <dgm:prSet/>
      <dgm:spPr/>
      <dgm:t>
        <a:bodyPr/>
        <a:lstStyle/>
        <a:p>
          <a:r>
            <a:rPr lang="en-GB" b="0">
              <a:latin typeface="Arial" panose="020B0604020202020204" pitchFamily="34" charset="0"/>
              <a:cs typeface="Arial" panose="020B0604020202020204" pitchFamily="34" charset="0"/>
            </a:rPr>
            <a:t>Reputational damage</a:t>
          </a:r>
          <a:endParaRPr lang="en-US" b="0">
            <a:latin typeface="Arial" panose="020B0604020202020204" pitchFamily="34" charset="0"/>
            <a:cs typeface="Arial" panose="020B0604020202020204" pitchFamily="34" charset="0"/>
          </a:endParaRPr>
        </a:p>
      </dgm:t>
    </dgm:pt>
    <dgm:pt modelId="{0D83486F-4D3B-4EE5-9D04-993A28133A98}" type="parTrans" cxnId="{7CCE8E58-09B9-4DA2-AC48-F89305275118}">
      <dgm:prSet/>
      <dgm:spPr/>
      <dgm:t>
        <a:bodyPr/>
        <a:lstStyle/>
        <a:p>
          <a:endParaRPr lang="en-US"/>
        </a:p>
      </dgm:t>
    </dgm:pt>
    <dgm:pt modelId="{0119972B-64B4-4325-B119-EFFC31771865}" type="sibTrans" cxnId="{7CCE8E58-09B9-4DA2-AC48-F89305275118}">
      <dgm:prSet/>
      <dgm:spPr/>
      <dgm:t>
        <a:bodyPr/>
        <a:lstStyle/>
        <a:p>
          <a:endParaRPr lang="en-US"/>
        </a:p>
      </dgm:t>
    </dgm:pt>
    <dgm:pt modelId="{FE229613-04EE-4D84-98F8-06B5A3AC1F46}">
      <dgm:prSet/>
      <dgm:spPr/>
      <dgm:t>
        <a:bodyPr/>
        <a:lstStyle/>
        <a:p>
          <a:r>
            <a:rPr lang="en-GB" b="0" dirty="0">
              <a:latin typeface="Arial" panose="020B0604020202020204" pitchFamily="34" charset="0"/>
              <a:cs typeface="Arial" panose="020B0604020202020204" pitchFamily="34" charset="0"/>
            </a:rPr>
            <a:t>Mitigation Strategies</a:t>
          </a:r>
          <a:endParaRPr lang="en-US" b="0" dirty="0">
            <a:latin typeface="Arial" panose="020B0604020202020204" pitchFamily="34" charset="0"/>
            <a:cs typeface="Arial" panose="020B0604020202020204" pitchFamily="34" charset="0"/>
          </a:endParaRPr>
        </a:p>
      </dgm:t>
    </dgm:pt>
    <dgm:pt modelId="{81E2C629-8475-45F0-ABC2-630577977310}" type="parTrans" cxnId="{46D18E6D-5890-44AF-A068-CEE68B903CB5}">
      <dgm:prSet/>
      <dgm:spPr/>
      <dgm:t>
        <a:bodyPr/>
        <a:lstStyle/>
        <a:p>
          <a:endParaRPr lang="en-US"/>
        </a:p>
      </dgm:t>
    </dgm:pt>
    <dgm:pt modelId="{E0D72124-3BDE-40ED-A8F3-38FC57B6198D}" type="sibTrans" cxnId="{46D18E6D-5890-44AF-A068-CEE68B903CB5}">
      <dgm:prSet/>
      <dgm:spPr/>
      <dgm:t>
        <a:bodyPr/>
        <a:lstStyle/>
        <a:p>
          <a:endParaRPr lang="en-US"/>
        </a:p>
      </dgm:t>
    </dgm:pt>
    <dgm:pt modelId="{FAD3C366-F305-4E32-9504-632ACAD4E2C5}">
      <dgm:prSet/>
      <dgm:spPr/>
      <dgm:t>
        <a:bodyPr/>
        <a:lstStyle/>
        <a:p>
          <a:r>
            <a:rPr lang="en-GB" b="0" dirty="0">
              <a:latin typeface="Arial" panose="020B0604020202020204" pitchFamily="34" charset="0"/>
              <a:cs typeface="Arial" panose="020B0604020202020204" pitchFamily="34" charset="0"/>
            </a:rPr>
            <a:t>Implement firewalls and antivirus protection</a:t>
          </a:r>
          <a:endParaRPr lang="en-US" b="0" dirty="0">
            <a:latin typeface="Arial" panose="020B0604020202020204" pitchFamily="34" charset="0"/>
            <a:cs typeface="Arial" panose="020B0604020202020204" pitchFamily="34" charset="0"/>
          </a:endParaRPr>
        </a:p>
      </dgm:t>
    </dgm:pt>
    <dgm:pt modelId="{FCC2EE5F-37E6-461F-8121-2BBAA19CDD91}" type="parTrans" cxnId="{1C73133F-E474-40F1-9921-285D100F5325}">
      <dgm:prSet/>
      <dgm:spPr/>
      <dgm:t>
        <a:bodyPr/>
        <a:lstStyle/>
        <a:p>
          <a:endParaRPr lang="en-US"/>
        </a:p>
      </dgm:t>
    </dgm:pt>
    <dgm:pt modelId="{205873F8-F0F0-4D40-8FD4-E27E7A92FDD3}" type="sibTrans" cxnId="{1C73133F-E474-40F1-9921-285D100F5325}">
      <dgm:prSet/>
      <dgm:spPr/>
      <dgm:t>
        <a:bodyPr/>
        <a:lstStyle/>
        <a:p>
          <a:endParaRPr lang="en-US"/>
        </a:p>
      </dgm:t>
    </dgm:pt>
    <dgm:pt modelId="{5EE0865D-1E1B-4216-9859-FE3862C68942}">
      <dgm:prSet/>
      <dgm:spPr/>
      <dgm:t>
        <a:bodyPr/>
        <a:lstStyle/>
        <a:p>
          <a:r>
            <a:rPr lang="en-GB" b="0" dirty="0">
              <a:latin typeface="Arial" panose="020B0604020202020204" pitchFamily="34" charset="0"/>
              <a:cs typeface="Arial" panose="020B0604020202020204" pitchFamily="34" charset="0"/>
            </a:rPr>
            <a:t>Conduct regular system updates and audits</a:t>
          </a:r>
          <a:endParaRPr lang="en-US" b="0" dirty="0">
            <a:latin typeface="Arial" panose="020B0604020202020204" pitchFamily="34" charset="0"/>
            <a:cs typeface="Arial" panose="020B0604020202020204" pitchFamily="34" charset="0"/>
          </a:endParaRPr>
        </a:p>
      </dgm:t>
    </dgm:pt>
    <dgm:pt modelId="{21CF977E-9331-44EE-9145-120965BDB022}" type="parTrans" cxnId="{B5770202-BFBE-4C29-90DE-020D19D05C95}">
      <dgm:prSet/>
      <dgm:spPr/>
      <dgm:t>
        <a:bodyPr/>
        <a:lstStyle/>
        <a:p>
          <a:endParaRPr lang="en-US"/>
        </a:p>
      </dgm:t>
    </dgm:pt>
    <dgm:pt modelId="{1BDFD14D-9BDF-486A-BEF2-14F900388C54}" type="sibTrans" cxnId="{B5770202-BFBE-4C29-90DE-020D19D05C95}">
      <dgm:prSet/>
      <dgm:spPr/>
      <dgm:t>
        <a:bodyPr/>
        <a:lstStyle/>
        <a:p>
          <a:endParaRPr lang="en-US"/>
        </a:p>
      </dgm:t>
    </dgm:pt>
    <dgm:pt modelId="{77A718AD-6145-4FB5-ADF2-1CE08AE6E9B4}">
      <dgm:prSet/>
      <dgm:spPr/>
      <dgm:t>
        <a:bodyPr/>
        <a:lstStyle/>
        <a:p>
          <a:r>
            <a:rPr lang="en-GB" b="0" dirty="0">
              <a:latin typeface="Arial" panose="020B0604020202020204" pitchFamily="34" charset="0"/>
              <a:cs typeface="Arial" panose="020B0604020202020204" pitchFamily="34" charset="0"/>
            </a:rPr>
            <a:t>Use multi-factor authentication (MFA)</a:t>
          </a:r>
          <a:endParaRPr lang="en-US" b="0" dirty="0">
            <a:latin typeface="Arial" panose="020B0604020202020204" pitchFamily="34" charset="0"/>
            <a:cs typeface="Arial" panose="020B0604020202020204" pitchFamily="34" charset="0"/>
          </a:endParaRPr>
        </a:p>
      </dgm:t>
    </dgm:pt>
    <dgm:pt modelId="{848B20D7-D345-4E1A-8B0C-1A176C7C266E}" type="parTrans" cxnId="{66C761E7-3E2D-420C-91A8-4182EA450B89}">
      <dgm:prSet/>
      <dgm:spPr/>
      <dgm:t>
        <a:bodyPr/>
        <a:lstStyle/>
        <a:p>
          <a:endParaRPr lang="en-US"/>
        </a:p>
      </dgm:t>
    </dgm:pt>
    <dgm:pt modelId="{9BB5A6FE-46E0-47E2-8678-DA8831DB914B}" type="sibTrans" cxnId="{66C761E7-3E2D-420C-91A8-4182EA450B89}">
      <dgm:prSet/>
      <dgm:spPr/>
      <dgm:t>
        <a:bodyPr/>
        <a:lstStyle/>
        <a:p>
          <a:endParaRPr lang="en-US"/>
        </a:p>
      </dgm:t>
    </dgm:pt>
    <dgm:pt modelId="{199145B7-FE4A-4B21-8E59-D2FB10167588}">
      <dgm:prSet/>
      <dgm:spPr/>
      <dgm:t>
        <a:bodyPr/>
        <a:lstStyle/>
        <a:p>
          <a:r>
            <a:rPr lang="en-GB" b="0" dirty="0">
              <a:latin typeface="Arial" panose="020B0604020202020204" pitchFamily="34" charset="0"/>
              <a:cs typeface="Arial" panose="020B0604020202020204" pitchFamily="34" charset="0"/>
            </a:rPr>
            <a:t>Provide cybersecurity training for staff</a:t>
          </a:r>
          <a:endParaRPr lang="en-US" b="0" dirty="0">
            <a:latin typeface="Arial" panose="020B0604020202020204" pitchFamily="34" charset="0"/>
            <a:cs typeface="Arial" panose="020B0604020202020204" pitchFamily="34" charset="0"/>
          </a:endParaRPr>
        </a:p>
      </dgm:t>
    </dgm:pt>
    <dgm:pt modelId="{9412D32A-EB49-41A1-9CCA-1F0B8DAC94A6}" type="parTrans" cxnId="{797F39C4-6E63-416A-B8A5-DCBEABF4D21B}">
      <dgm:prSet/>
      <dgm:spPr/>
      <dgm:t>
        <a:bodyPr/>
        <a:lstStyle/>
        <a:p>
          <a:endParaRPr lang="en-GB"/>
        </a:p>
      </dgm:t>
    </dgm:pt>
    <dgm:pt modelId="{E4BAA1ED-83BF-4F1D-AC03-6848F755D6FC}" type="sibTrans" cxnId="{797F39C4-6E63-416A-B8A5-DCBEABF4D21B}">
      <dgm:prSet/>
      <dgm:spPr/>
      <dgm:t>
        <a:bodyPr/>
        <a:lstStyle/>
        <a:p>
          <a:endParaRPr lang="en-GB"/>
        </a:p>
      </dgm:t>
    </dgm:pt>
    <dgm:pt modelId="{C302D1E5-FDF7-4B01-A9A5-A60B10DCC13F}" type="pres">
      <dgm:prSet presAssocID="{B9868AFD-4686-4771-8DCC-ADFDFB349096}" presName="linear" presStyleCnt="0">
        <dgm:presLayoutVars>
          <dgm:animLvl val="lvl"/>
          <dgm:resizeHandles val="exact"/>
        </dgm:presLayoutVars>
      </dgm:prSet>
      <dgm:spPr/>
    </dgm:pt>
    <dgm:pt modelId="{99404133-8E90-454F-94F7-088C755502CD}" type="pres">
      <dgm:prSet presAssocID="{4E3EB137-9D3A-4027-858A-282805BA329D}" presName="parentText" presStyleLbl="node1" presStyleIdx="0" presStyleCnt="2">
        <dgm:presLayoutVars>
          <dgm:chMax val="0"/>
          <dgm:bulletEnabled val="1"/>
        </dgm:presLayoutVars>
      </dgm:prSet>
      <dgm:spPr/>
    </dgm:pt>
    <dgm:pt modelId="{9D91227E-4121-4F79-AA47-5229B9525ADD}" type="pres">
      <dgm:prSet presAssocID="{4E3EB137-9D3A-4027-858A-282805BA329D}" presName="childText" presStyleLbl="revTx" presStyleIdx="0" presStyleCnt="2">
        <dgm:presLayoutVars>
          <dgm:bulletEnabled val="1"/>
        </dgm:presLayoutVars>
      </dgm:prSet>
      <dgm:spPr/>
    </dgm:pt>
    <dgm:pt modelId="{5C35793A-D79C-4C07-96FC-438EE7757BBB}" type="pres">
      <dgm:prSet presAssocID="{FE229613-04EE-4D84-98F8-06B5A3AC1F46}" presName="parentText" presStyleLbl="node1" presStyleIdx="1" presStyleCnt="2">
        <dgm:presLayoutVars>
          <dgm:chMax val="0"/>
          <dgm:bulletEnabled val="1"/>
        </dgm:presLayoutVars>
      </dgm:prSet>
      <dgm:spPr/>
    </dgm:pt>
    <dgm:pt modelId="{7966D71E-632C-40D9-AD8F-2D8BD8B29D9B}" type="pres">
      <dgm:prSet presAssocID="{FE229613-04EE-4D84-98F8-06B5A3AC1F46}" presName="childText" presStyleLbl="revTx" presStyleIdx="1" presStyleCnt="2">
        <dgm:presLayoutVars>
          <dgm:bulletEnabled val="1"/>
        </dgm:presLayoutVars>
      </dgm:prSet>
      <dgm:spPr/>
    </dgm:pt>
  </dgm:ptLst>
  <dgm:cxnLst>
    <dgm:cxn modelId="{B5770202-BFBE-4C29-90DE-020D19D05C95}" srcId="{FE229613-04EE-4D84-98F8-06B5A3AC1F46}" destId="{5EE0865D-1E1B-4216-9859-FE3862C68942}" srcOrd="1" destOrd="0" parTransId="{21CF977E-9331-44EE-9145-120965BDB022}" sibTransId="{1BDFD14D-9BDF-486A-BEF2-14F900388C54}"/>
    <dgm:cxn modelId="{96152103-C035-4BF3-9B95-F110248AA557}" type="presOf" srcId="{79637B13-EE5C-44AB-A002-7E2DDBDDEC18}" destId="{9D91227E-4121-4F79-AA47-5229B9525ADD}" srcOrd="0" destOrd="0" presId="urn:microsoft.com/office/officeart/2005/8/layout/vList2"/>
    <dgm:cxn modelId="{065E6F08-486A-4B69-B130-9F9D7EB98D6F}" type="presOf" srcId="{B9868AFD-4686-4771-8DCC-ADFDFB349096}" destId="{C302D1E5-FDF7-4B01-A9A5-A60B10DCC13F}" srcOrd="0" destOrd="0" presId="urn:microsoft.com/office/officeart/2005/8/layout/vList2"/>
    <dgm:cxn modelId="{521AE815-7BCF-4CD9-8491-7B3E9BAADC21}" type="presOf" srcId="{FE229613-04EE-4D84-98F8-06B5A3AC1F46}" destId="{5C35793A-D79C-4C07-96FC-438EE7757BBB}" srcOrd="0" destOrd="0" presId="urn:microsoft.com/office/officeart/2005/8/layout/vList2"/>
    <dgm:cxn modelId="{EF68B417-D0CF-410C-A7BC-76098E7AB558}" type="presOf" srcId="{4E3EB137-9D3A-4027-858A-282805BA329D}" destId="{99404133-8E90-454F-94F7-088C755502CD}" srcOrd="0" destOrd="0" presId="urn:microsoft.com/office/officeart/2005/8/layout/vList2"/>
    <dgm:cxn modelId="{5116CD1A-F806-43F6-BA41-F8A737E99243}" srcId="{B9868AFD-4686-4771-8DCC-ADFDFB349096}" destId="{4E3EB137-9D3A-4027-858A-282805BA329D}" srcOrd="0" destOrd="0" parTransId="{D44065FC-72E1-4A99-8880-8EF2C414D6F5}" sibTransId="{B1BF1633-28AE-474A-B36E-97B5DB669E05}"/>
    <dgm:cxn modelId="{1C73133F-E474-40F1-9921-285D100F5325}" srcId="{FE229613-04EE-4D84-98F8-06B5A3AC1F46}" destId="{FAD3C366-F305-4E32-9504-632ACAD4E2C5}" srcOrd="0" destOrd="0" parTransId="{FCC2EE5F-37E6-461F-8121-2BBAA19CDD91}" sibTransId="{205873F8-F0F0-4D40-8FD4-E27E7A92FDD3}"/>
    <dgm:cxn modelId="{46D18E6D-5890-44AF-A068-CEE68B903CB5}" srcId="{B9868AFD-4686-4771-8DCC-ADFDFB349096}" destId="{FE229613-04EE-4D84-98F8-06B5A3AC1F46}" srcOrd="1" destOrd="0" parTransId="{81E2C629-8475-45F0-ABC2-630577977310}" sibTransId="{E0D72124-3BDE-40ED-A8F3-38FC57B6198D}"/>
    <dgm:cxn modelId="{0E633657-F217-4D76-B4DB-5FAC775D00ED}" srcId="{4E3EB137-9D3A-4027-858A-282805BA329D}" destId="{79637B13-EE5C-44AB-A002-7E2DDBDDEC18}" srcOrd="0" destOrd="0" parTransId="{087E8D10-0877-42CD-A7ED-51625F1E9FB0}" sibTransId="{EF3EA0F7-EE7E-4F51-8710-1BE99B5E272F}"/>
    <dgm:cxn modelId="{7CCE8E58-09B9-4DA2-AC48-F89305275118}" srcId="{4E3EB137-9D3A-4027-858A-282805BA329D}" destId="{09C2FBA6-C630-411E-B315-4437AA1256D4}" srcOrd="2" destOrd="0" parTransId="{0D83486F-4D3B-4EE5-9D04-993A28133A98}" sibTransId="{0119972B-64B4-4325-B119-EFFC31771865}"/>
    <dgm:cxn modelId="{3A03F57D-0DEA-493C-B619-B0EC261B1647}" type="presOf" srcId="{5EE0865D-1E1B-4216-9859-FE3862C68942}" destId="{7966D71E-632C-40D9-AD8F-2D8BD8B29D9B}" srcOrd="0" destOrd="1" presId="urn:microsoft.com/office/officeart/2005/8/layout/vList2"/>
    <dgm:cxn modelId="{540E16AE-4A12-409B-82F4-3959571EC085}" type="presOf" srcId="{FAD3C366-F305-4E32-9504-632ACAD4E2C5}" destId="{7966D71E-632C-40D9-AD8F-2D8BD8B29D9B}" srcOrd="0" destOrd="0" presId="urn:microsoft.com/office/officeart/2005/8/layout/vList2"/>
    <dgm:cxn modelId="{797F39C4-6E63-416A-B8A5-DCBEABF4D21B}" srcId="{FE229613-04EE-4D84-98F8-06B5A3AC1F46}" destId="{199145B7-FE4A-4B21-8E59-D2FB10167588}" srcOrd="3" destOrd="0" parTransId="{9412D32A-EB49-41A1-9CCA-1F0B8DAC94A6}" sibTransId="{E4BAA1ED-83BF-4F1D-AC03-6848F755D6FC}"/>
    <dgm:cxn modelId="{F58F27DA-308B-4D57-9B81-0527FB374606}" type="presOf" srcId="{77A718AD-6145-4FB5-ADF2-1CE08AE6E9B4}" destId="{7966D71E-632C-40D9-AD8F-2D8BD8B29D9B}" srcOrd="0" destOrd="2" presId="urn:microsoft.com/office/officeart/2005/8/layout/vList2"/>
    <dgm:cxn modelId="{F6C26BE5-44A3-4A1B-BADD-477AEC9354DC}" srcId="{4E3EB137-9D3A-4027-858A-282805BA329D}" destId="{14BEAD75-EDB6-4602-A318-EB8E0C7C38D6}" srcOrd="1" destOrd="0" parTransId="{79D6D7E1-C1FD-4DEC-832E-BBA3F6B620FC}" sibTransId="{A675D1AF-6C3A-4EEC-A243-5593C1DF6218}"/>
    <dgm:cxn modelId="{66C761E7-3E2D-420C-91A8-4182EA450B89}" srcId="{FE229613-04EE-4D84-98F8-06B5A3AC1F46}" destId="{77A718AD-6145-4FB5-ADF2-1CE08AE6E9B4}" srcOrd="2" destOrd="0" parTransId="{848B20D7-D345-4E1A-8B0C-1A176C7C266E}" sibTransId="{9BB5A6FE-46E0-47E2-8678-DA8831DB914B}"/>
    <dgm:cxn modelId="{41B888E7-042B-4809-B4B2-F6FED7E01161}" type="presOf" srcId="{09C2FBA6-C630-411E-B315-4437AA1256D4}" destId="{9D91227E-4121-4F79-AA47-5229B9525ADD}" srcOrd="0" destOrd="2" presId="urn:microsoft.com/office/officeart/2005/8/layout/vList2"/>
    <dgm:cxn modelId="{82A77CF7-50A2-4AB7-BE04-035AFA7D8D49}" type="presOf" srcId="{199145B7-FE4A-4B21-8E59-D2FB10167588}" destId="{7966D71E-632C-40D9-AD8F-2D8BD8B29D9B}" srcOrd="0" destOrd="3" presId="urn:microsoft.com/office/officeart/2005/8/layout/vList2"/>
    <dgm:cxn modelId="{417BF3FC-3F8F-4B9E-B4CE-D23DF02DF913}" type="presOf" srcId="{14BEAD75-EDB6-4602-A318-EB8E0C7C38D6}" destId="{9D91227E-4121-4F79-AA47-5229B9525ADD}" srcOrd="0" destOrd="1" presId="urn:microsoft.com/office/officeart/2005/8/layout/vList2"/>
    <dgm:cxn modelId="{A2542EFB-5457-4FCE-A174-D481B8F75A02}" type="presParOf" srcId="{C302D1E5-FDF7-4B01-A9A5-A60B10DCC13F}" destId="{99404133-8E90-454F-94F7-088C755502CD}" srcOrd="0" destOrd="0" presId="urn:microsoft.com/office/officeart/2005/8/layout/vList2"/>
    <dgm:cxn modelId="{7D8C4459-C1EB-47CC-A179-9F8FB72881C6}" type="presParOf" srcId="{C302D1E5-FDF7-4B01-A9A5-A60B10DCC13F}" destId="{9D91227E-4121-4F79-AA47-5229B9525ADD}" srcOrd="1" destOrd="0" presId="urn:microsoft.com/office/officeart/2005/8/layout/vList2"/>
    <dgm:cxn modelId="{C3042259-5AA7-44C2-A1C8-58AEAB1A3A48}" type="presParOf" srcId="{C302D1E5-FDF7-4B01-A9A5-A60B10DCC13F}" destId="{5C35793A-D79C-4C07-96FC-438EE7757BBB}" srcOrd="2" destOrd="0" presId="urn:microsoft.com/office/officeart/2005/8/layout/vList2"/>
    <dgm:cxn modelId="{1A5B7C45-0F29-4ABF-B444-83FE7CA48D9A}" type="presParOf" srcId="{C302D1E5-FDF7-4B01-A9A5-A60B10DCC13F}" destId="{7966D71E-632C-40D9-AD8F-2D8BD8B29D9B}"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C1AC695-4FCB-4920-9B7F-B3036CA5C10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7F09ABE-6225-44A3-81A8-E3C8F99A2D0C}">
      <dgm:prSet/>
      <dgm:spPr/>
      <dgm:t>
        <a:bodyPr/>
        <a:lstStyle/>
        <a:p>
          <a:r>
            <a:rPr lang="en-GB" b="0" dirty="0">
              <a:latin typeface="Arial" panose="020B0604020202020204" pitchFamily="34" charset="0"/>
              <a:cs typeface="Arial" panose="020B0604020202020204" pitchFamily="34" charset="0"/>
            </a:rPr>
            <a:t>Risks</a:t>
          </a:r>
          <a:endParaRPr lang="en-US" b="0" dirty="0">
            <a:latin typeface="Arial" panose="020B0604020202020204" pitchFamily="34" charset="0"/>
            <a:cs typeface="Arial" panose="020B0604020202020204" pitchFamily="34" charset="0"/>
          </a:endParaRPr>
        </a:p>
      </dgm:t>
    </dgm:pt>
    <dgm:pt modelId="{EF0CB049-223D-4AD6-9608-3509ECE27677}" type="parTrans" cxnId="{CBC82DC2-8E5B-45DD-98F8-D6620D596137}">
      <dgm:prSet/>
      <dgm:spPr/>
      <dgm:t>
        <a:bodyPr/>
        <a:lstStyle/>
        <a:p>
          <a:endParaRPr lang="en-US"/>
        </a:p>
      </dgm:t>
    </dgm:pt>
    <dgm:pt modelId="{2F0ED358-1386-47BA-9355-3EC9D286A8AB}" type="sibTrans" cxnId="{CBC82DC2-8E5B-45DD-98F8-D6620D596137}">
      <dgm:prSet/>
      <dgm:spPr/>
      <dgm:t>
        <a:bodyPr/>
        <a:lstStyle/>
        <a:p>
          <a:endParaRPr lang="en-US"/>
        </a:p>
      </dgm:t>
    </dgm:pt>
    <dgm:pt modelId="{1A893471-7620-4188-8A4B-DA808D96F6CC}">
      <dgm:prSet/>
      <dgm:spPr/>
      <dgm:t>
        <a:bodyPr/>
        <a:lstStyle/>
        <a:p>
          <a:r>
            <a:rPr lang="en-GB" b="0" dirty="0">
              <a:latin typeface="Arial" panose="020B0604020202020204" pitchFamily="34" charset="0"/>
              <a:cs typeface="Arial" panose="020B0604020202020204" pitchFamily="34" charset="0"/>
            </a:rPr>
            <a:t>“Black box” decision-making</a:t>
          </a:r>
          <a:endParaRPr lang="en-US" b="0" dirty="0">
            <a:latin typeface="Arial" panose="020B0604020202020204" pitchFamily="34" charset="0"/>
            <a:cs typeface="Arial" panose="020B0604020202020204" pitchFamily="34" charset="0"/>
          </a:endParaRPr>
        </a:p>
      </dgm:t>
    </dgm:pt>
    <dgm:pt modelId="{3A647522-E2D9-44F0-8741-69ECA7A8B5BC}" type="parTrans" cxnId="{D6F84FDC-765B-4DA4-AC62-EA63164120A2}">
      <dgm:prSet/>
      <dgm:spPr/>
      <dgm:t>
        <a:bodyPr/>
        <a:lstStyle/>
        <a:p>
          <a:endParaRPr lang="en-US"/>
        </a:p>
      </dgm:t>
    </dgm:pt>
    <dgm:pt modelId="{4C69B3F1-0F29-46A9-912F-3EF69D664EF4}" type="sibTrans" cxnId="{D6F84FDC-765B-4DA4-AC62-EA63164120A2}">
      <dgm:prSet/>
      <dgm:spPr/>
      <dgm:t>
        <a:bodyPr/>
        <a:lstStyle/>
        <a:p>
          <a:endParaRPr lang="en-US"/>
        </a:p>
      </dgm:t>
    </dgm:pt>
    <dgm:pt modelId="{FE28A439-0A62-4F31-AD89-6CAC35A33079}">
      <dgm:prSet/>
      <dgm:spPr/>
      <dgm:t>
        <a:bodyPr/>
        <a:lstStyle/>
        <a:p>
          <a:r>
            <a:rPr lang="en-GB" b="0" dirty="0">
              <a:latin typeface="Arial" panose="020B0604020202020204" pitchFamily="34" charset="0"/>
              <a:cs typeface="Arial" panose="020B0604020202020204" pitchFamily="34" charset="0"/>
            </a:rPr>
            <a:t>Bias in algorithms</a:t>
          </a:r>
          <a:endParaRPr lang="en-US" b="0" dirty="0">
            <a:latin typeface="Arial" panose="020B0604020202020204" pitchFamily="34" charset="0"/>
            <a:cs typeface="Arial" panose="020B0604020202020204" pitchFamily="34" charset="0"/>
          </a:endParaRPr>
        </a:p>
      </dgm:t>
    </dgm:pt>
    <dgm:pt modelId="{7036AE31-C2DF-4B93-8A33-D580D160F2F7}" type="parTrans" cxnId="{7496A827-26BB-4B19-B271-A19D2518C842}">
      <dgm:prSet/>
      <dgm:spPr/>
      <dgm:t>
        <a:bodyPr/>
        <a:lstStyle/>
        <a:p>
          <a:endParaRPr lang="en-US"/>
        </a:p>
      </dgm:t>
    </dgm:pt>
    <dgm:pt modelId="{0F09B398-F58A-47A0-8B57-A7B9C3C1E5A8}" type="sibTrans" cxnId="{7496A827-26BB-4B19-B271-A19D2518C842}">
      <dgm:prSet/>
      <dgm:spPr/>
      <dgm:t>
        <a:bodyPr/>
        <a:lstStyle/>
        <a:p>
          <a:endParaRPr lang="en-US"/>
        </a:p>
      </dgm:t>
    </dgm:pt>
    <dgm:pt modelId="{259DD4E5-1028-4B9C-A6D7-A7E54BE2C534}">
      <dgm:prSet/>
      <dgm:spPr/>
      <dgm:t>
        <a:bodyPr/>
        <a:lstStyle/>
        <a:p>
          <a:r>
            <a:rPr lang="en-GB" b="0" dirty="0">
              <a:latin typeface="Arial" panose="020B0604020202020204" pitchFamily="34" charset="0"/>
              <a:cs typeface="Arial" panose="020B0604020202020204" pitchFamily="34" charset="0"/>
            </a:rPr>
            <a:t>Lack of accountability</a:t>
          </a:r>
          <a:endParaRPr lang="en-US" b="0" dirty="0">
            <a:latin typeface="Arial" panose="020B0604020202020204" pitchFamily="34" charset="0"/>
            <a:cs typeface="Arial" panose="020B0604020202020204" pitchFamily="34" charset="0"/>
          </a:endParaRPr>
        </a:p>
      </dgm:t>
    </dgm:pt>
    <dgm:pt modelId="{92EE0395-603B-4AB0-B740-99A77ECA4C8E}" type="parTrans" cxnId="{0F7B2350-1E21-42D6-9EF5-FA552013C2C9}">
      <dgm:prSet/>
      <dgm:spPr/>
      <dgm:t>
        <a:bodyPr/>
        <a:lstStyle/>
        <a:p>
          <a:endParaRPr lang="en-US"/>
        </a:p>
      </dgm:t>
    </dgm:pt>
    <dgm:pt modelId="{4D193AFE-140B-4886-8C16-A18CE896C4C2}" type="sibTrans" cxnId="{0F7B2350-1E21-42D6-9EF5-FA552013C2C9}">
      <dgm:prSet/>
      <dgm:spPr/>
      <dgm:t>
        <a:bodyPr/>
        <a:lstStyle/>
        <a:p>
          <a:endParaRPr lang="en-US"/>
        </a:p>
      </dgm:t>
    </dgm:pt>
    <dgm:pt modelId="{7C5AEE80-EA87-43D4-BD97-B417FAA08BF8}">
      <dgm:prSet/>
      <dgm:spPr/>
      <dgm:t>
        <a:bodyPr/>
        <a:lstStyle/>
        <a:p>
          <a:r>
            <a:rPr lang="en-GB" b="0" dirty="0">
              <a:latin typeface="Arial" panose="020B0604020202020204" pitchFamily="34" charset="0"/>
              <a:cs typeface="Arial" panose="020B0604020202020204" pitchFamily="34" charset="0"/>
            </a:rPr>
            <a:t> Mitigation Strategies</a:t>
          </a:r>
          <a:endParaRPr lang="en-US" b="0" dirty="0">
            <a:latin typeface="Arial" panose="020B0604020202020204" pitchFamily="34" charset="0"/>
            <a:cs typeface="Arial" panose="020B0604020202020204" pitchFamily="34" charset="0"/>
          </a:endParaRPr>
        </a:p>
      </dgm:t>
    </dgm:pt>
    <dgm:pt modelId="{7E15556D-84FD-4224-A2B3-F9B636CCF8D9}" type="parTrans" cxnId="{7E3AB9A3-6A4B-40AF-B87D-2F714CCAB685}">
      <dgm:prSet/>
      <dgm:spPr/>
      <dgm:t>
        <a:bodyPr/>
        <a:lstStyle/>
        <a:p>
          <a:endParaRPr lang="en-US"/>
        </a:p>
      </dgm:t>
    </dgm:pt>
    <dgm:pt modelId="{D0A2592C-21D2-4276-96A5-BD62A0DB661A}" type="sibTrans" cxnId="{7E3AB9A3-6A4B-40AF-B87D-2F714CCAB685}">
      <dgm:prSet/>
      <dgm:spPr/>
      <dgm:t>
        <a:bodyPr/>
        <a:lstStyle/>
        <a:p>
          <a:endParaRPr lang="en-US"/>
        </a:p>
      </dgm:t>
    </dgm:pt>
    <dgm:pt modelId="{F9DF306E-84EC-4291-B0CF-8095F6E16B5D}">
      <dgm:prSet/>
      <dgm:spPr/>
      <dgm:t>
        <a:bodyPr/>
        <a:lstStyle/>
        <a:p>
          <a:r>
            <a:rPr lang="en-GB" b="0" dirty="0">
              <a:latin typeface="Arial" panose="020B0604020202020204" pitchFamily="34" charset="0"/>
              <a:cs typeface="Arial" panose="020B0604020202020204" pitchFamily="34" charset="0"/>
            </a:rPr>
            <a:t>Ensure human oversight</a:t>
          </a:r>
          <a:endParaRPr lang="en-US" b="0" dirty="0">
            <a:latin typeface="Arial" panose="020B0604020202020204" pitchFamily="34" charset="0"/>
            <a:cs typeface="Arial" panose="020B0604020202020204" pitchFamily="34" charset="0"/>
          </a:endParaRPr>
        </a:p>
      </dgm:t>
    </dgm:pt>
    <dgm:pt modelId="{FB9EA953-00C8-451C-8632-849A2579EFDD}" type="parTrans" cxnId="{F439A639-76EF-4B26-9947-2668AD10327F}">
      <dgm:prSet/>
      <dgm:spPr/>
      <dgm:t>
        <a:bodyPr/>
        <a:lstStyle/>
        <a:p>
          <a:endParaRPr lang="en-US"/>
        </a:p>
      </dgm:t>
    </dgm:pt>
    <dgm:pt modelId="{786BE136-9015-4DFE-993B-56C893DAA492}" type="sibTrans" cxnId="{F439A639-76EF-4B26-9947-2668AD10327F}">
      <dgm:prSet/>
      <dgm:spPr/>
      <dgm:t>
        <a:bodyPr/>
        <a:lstStyle/>
        <a:p>
          <a:endParaRPr lang="en-US"/>
        </a:p>
      </dgm:t>
    </dgm:pt>
    <dgm:pt modelId="{A29B9D09-E099-4EB7-ACAE-9C47386DFC5F}">
      <dgm:prSet/>
      <dgm:spPr/>
      <dgm:t>
        <a:bodyPr/>
        <a:lstStyle/>
        <a:p>
          <a:r>
            <a:rPr lang="en-GB" b="0" dirty="0">
              <a:latin typeface="Arial" panose="020B0604020202020204" pitchFamily="34" charset="0"/>
              <a:cs typeface="Arial" panose="020B0604020202020204" pitchFamily="34" charset="0"/>
            </a:rPr>
            <a:t>Use explainable AI models</a:t>
          </a:r>
          <a:endParaRPr lang="en-US" b="0" dirty="0">
            <a:latin typeface="Arial" panose="020B0604020202020204" pitchFamily="34" charset="0"/>
            <a:cs typeface="Arial" panose="020B0604020202020204" pitchFamily="34" charset="0"/>
          </a:endParaRPr>
        </a:p>
      </dgm:t>
    </dgm:pt>
    <dgm:pt modelId="{36B055CA-D784-4885-8255-9B5D0EF6673E}" type="parTrans" cxnId="{7601A8EA-2C7F-4C1B-8B82-5835C237EB12}">
      <dgm:prSet/>
      <dgm:spPr/>
      <dgm:t>
        <a:bodyPr/>
        <a:lstStyle/>
        <a:p>
          <a:endParaRPr lang="en-US"/>
        </a:p>
      </dgm:t>
    </dgm:pt>
    <dgm:pt modelId="{0FB6B835-4E7C-4706-89B8-82DA2395709D}" type="sibTrans" cxnId="{7601A8EA-2C7F-4C1B-8B82-5835C237EB12}">
      <dgm:prSet/>
      <dgm:spPr/>
      <dgm:t>
        <a:bodyPr/>
        <a:lstStyle/>
        <a:p>
          <a:endParaRPr lang="en-US"/>
        </a:p>
      </dgm:t>
    </dgm:pt>
    <dgm:pt modelId="{84521DAC-21B6-4D06-B396-B9D497070EB9}">
      <dgm:prSet/>
      <dgm:spPr/>
      <dgm:t>
        <a:bodyPr/>
        <a:lstStyle/>
        <a:p>
          <a:r>
            <a:rPr lang="en-GB" b="0" dirty="0">
              <a:latin typeface="Arial" panose="020B0604020202020204" pitchFamily="34" charset="0"/>
              <a:cs typeface="Arial" panose="020B0604020202020204" pitchFamily="34" charset="0"/>
            </a:rPr>
            <a:t>Conduct regular audits</a:t>
          </a:r>
          <a:endParaRPr lang="en-US" b="0" dirty="0">
            <a:latin typeface="Arial" panose="020B0604020202020204" pitchFamily="34" charset="0"/>
            <a:cs typeface="Arial" panose="020B0604020202020204" pitchFamily="34" charset="0"/>
          </a:endParaRPr>
        </a:p>
      </dgm:t>
    </dgm:pt>
    <dgm:pt modelId="{FA172968-95FA-44F1-AF94-CC8989AACAAC}" type="parTrans" cxnId="{7301987C-F7B3-4173-88CB-68A7805D9F9F}">
      <dgm:prSet/>
      <dgm:spPr/>
      <dgm:t>
        <a:bodyPr/>
        <a:lstStyle/>
        <a:p>
          <a:endParaRPr lang="en-US"/>
        </a:p>
      </dgm:t>
    </dgm:pt>
    <dgm:pt modelId="{170940B6-B2CE-41DC-B4B4-64BF7236ACCD}" type="sibTrans" cxnId="{7301987C-F7B3-4173-88CB-68A7805D9F9F}">
      <dgm:prSet/>
      <dgm:spPr/>
      <dgm:t>
        <a:bodyPr/>
        <a:lstStyle/>
        <a:p>
          <a:endParaRPr lang="en-US"/>
        </a:p>
      </dgm:t>
    </dgm:pt>
    <dgm:pt modelId="{C28F5BCC-300D-4953-85FA-6750AFC24155}">
      <dgm:prSet/>
      <dgm:spPr/>
      <dgm:t>
        <a:bodyPr/>
        <a:lstStyle/>
        <a:p>
          <a:r>
            <a:rPr lang="en-GB" b="0" dirty="0">
              <a:latin typeface="Arial" panose="020B0604020202020204" pitchFamily="34" charset="0"/>
              <a:cs typeface="Arial" panose="020B0604020202020204" pitchFamily="34" charset="0"/>
            </a:rPr>
            <a:t>Define clear accountability structures</a:t>
          </a:r>
          <a:endParaRPr lang="en-US" b="0" dirty="0">
            <a:latin typeface="Arial" panose="020B0604020202020204" pitchFamily="34" charset="0"/>
            <a:cs typeface="Arial" panose="020B0604020202020204" pitchFamily="34" charset="0"/>
          </a:endParaRPr>
        </a:p>
      </dgm:t>
    </dgm:pt>
    <dgm:pt modelId="{75A6B7C1-FB68-4D7B-A619-26BF6063B5CA}" type="parTrans" cxnId="{17E9E752-538C-4566-9CA2-AEDBDC5EE5B5}">
      <dgm:prSet/>
      <dgm:spPr/>
      <dgm:t>
        <a:bodyPr/>
        <a:lstStyle/>
        <a:p>
          <a:endParaRPr lang="en-US"/>
        </a:p>
      </dgm:t>
    </dgm:pt>
    <dgm:pt modelId="{56C42354-A570-4559-B621-4747010AAFF1}" type="sibTrans" cxnId="{17E9E752-538C-4566-9CA2-AEDBDC5EE5B5}">
      <dgm:prSet/>
      <dgm:spPr/>
      <dgm:t>
        <a:bodyPr/>
        <a:lstStyle/>
        <a:p>
          <a:endParaRPr lang="en-US"/>
        </a:p>
      </dgm:t>
    </dgm:pt>
    <dgm:pt modelId="{7C0506C0-2A68-4A0D-92FE-CBD264AA2656}" type="pres">
      <dgm:prSet presAssocID="{5C1AC695-4FCB-4920-9B7F-B3036CA5C100}" presName="linear" presStyleCnt="0">
        <dgm:presLayoutVars>
          <dgm:animLvl val="lvl"/>
          <dgm:resizeHandles val="exact"/>
        </dgm:presLayoutVars>
      </dgm:prSet>
      <dgm:spPr/>
    </dgm:pt>
    <dgm:pt modelId="{1A197B7E-1BB0-4155-9A2A-5EB228B65B76}" type="pres">
      <dgm:prSet presAssocID="{A7F09ABE-6225-44A3-81A8-E3C8F99A2D0C}" presName="parentText" presStyleLbl="node1" presStyleIdx="0" presStyleCnt="2">
        <dgm:presLayoutVars>
          <dgm:chMax val="0"/>
          <dgm:bulletEnabled val="1"/>
        </dgm:presLayoutVars>
      </dgm:prSet>
      <dgm:spPr/>
    </dgm:pt>
    <dgm:pt modelId="{6427AF65-37B9-486F-815D-2D573DCB8B1B}" type="pres">
      <dgm:prSet presAssocID="{A7F09ABE-6225-44A3-81A8-E3C8F99A2D0C}" presName="childText" presStyleLbl="revTx" presStyleIdx="0" presStyleCnt="2">
        <dgm:presLayoutVars>
          <dgm:bulletEnabled val="1"/>
        </dgm:presLayoutVars>
      </dgm:prSet>
      <dgm:spPr/>
    </dgm:pt>
    <dgm:pt modelId="{2D417399-2D6D-4FC7-9135-4E656CD06314}" type="pres">
      <dgm:prSet presAssocID="{7C5AEE80-EA87-43D4-BD97-B417FAA08BF8}" presName="parentText" presStyleLbl="node1" presStyleIdx="1" presStyleCnt="2">
        <dgm:presLayoutVars>
          <dgm:chMax val="0"/>
          <dgm:bulletEnabled val="1"/>
        </dgm:presLayoutVars>
      </dgm:prSet>
      <dgm:spPr/>
    </dgm:pt>
    <dgm:pt modelId="{1E7ACF79-EB6F-432E-BF69-07BA3813E116}" type="pres">
      <dgm:prSet presAssocID="{7C5AEE80-EA87-43D4-BD97-B417FAA08BF8}" presName="childText" presStyleLbl="revTx" presStyleIdx="1" presStyleCnt="2">
        <dgm:presLayoutVars>
          <dgm:bulletEnabled val="1"/>
        </dgm:presLayoutVars>
      </dgm:prSet>
      <dgm:spPr/>
    </dgm:pt>
  </dgm:ptLst>
  <dgm:cxnLst>
    <dgm:cxn modelId="{7496A827-26BB-4B19-B271-A19D2518C842}" srcId="{A7F09ABE-6225-44A3-81A8-E3C8F99A2D0C}" destId="{FE28A439-0A62-4F31-AD89-6CAC35A33079}" srcOrd="1" destOrd="0" parTransId="{7036AE31-C2DF-4B93-8A33-D580D160F2F7}" sibTransId="{0F09B398-F58A-47A0-8B57-A7B9C3C1E5A8}"/>
    <dgm:cxn modelId="{59591128-1080-4E38-A968-2251AE538678}" type="presOf" srcId="{5C1AC695-4FCB-4920-9B7F-B3036CA5C100}" destId="{7C0506C0-2A68-4A0D-92FE-CBD264AA2656}" srcOrd="0" destOrd="0" presId="urn:microsoft.com/office/officeart/2005/8/layout/vList2"/>
    <dgm:cxn modelId="{F439A639-76EF-4B26-9947-2668AD10327F}" srcId="{7C5AEE80-EA87-43D4-BD97-B417FAA08BF8}" destId="{F9DF306E-84EC-4291-B0CF-8095F6E16B5D}" srcOrd="0" destOrd="0" parTransId="{FB9EA953-00C8-451C-8632-849A2579EFDD}" sibTransId="{786BE136-9015-4DFE-993B-56C893DAA492}"/>
    <dgm:cxn modelId="{FCDBD75F-ABF5-4FC2-BC73-CA4604E67D26}" type="presOf" srcId="{84521DAC-21B6-4D06-B396-B9D497070EB9}" destId="{1E7ACF79-EB6F-432E-BF69-07BA3813E116}" srcOrd="0" destOrd="2" presId="urn:microsoft.com/office/officeart/2005/8/layout/vList2"/>
    <dgm:cxn modelId="{0F7B2350-1E21-42D6-9EF5-FA552013C2C9}" srcId="{A7F09ABE-6225-44A3-81A8-E3C8F99A2D0C}" destId="{259DD4E5-1028-4B9C-A6D7-A7E54BE2C534}" srcOrd="2" destOrd="0" parTransId="{92EE0395-603B-4AB0-B740-99A77ECA4C8E}" sibTransId="{4D193AFE-140B-4886-8C16-A18CE896C4C2}"/>
    <dgm:cxn modelId="{B66AAF50-D80A-4719-A462-847CA3EEA096}" type="presOf" srcId="{A7F09ABE-6225-44A3-81A8-E3C8F99A2D0C}" destId="{1A197B7E-1BB0-4155-9A2A-5EB228B65B76}" srcOrd="0" destOrd="0" presId="urn:microsoft.com/office/officeart/2005/8/layout/vList2"/>
    <dgm:cxn modelId="{17E9E752-538C-4566-9CA2-AEDBDC5EE5B5}" srcId="{7C5AEE80-EA87-43D4-BD97-B417FAA08BF8}" destId="{C28F5BCC-300D-4953-85FA-6750AFC24155}" srcOrd="3" destOrd="0" parTransId="{75A6B7C1-FB68-4D7B-A619-26BF6063B5CA}" sibTransId="{56C42354-A570-4559-B621-4747010AAFF1}"/>
    <dgm:cxn modelId="{7373517A-7B98-4F98-86D9-7C419FDFD5B4}" type="presOf" srcId="{7C5AEE80-EA87-43D4-BD97-B417FAA08BF8}" destId="{2D417399-2D6D-4FC7-9135-4E656CD06314}" srcOrd="0" destOrd="0" presId="urn:microsoft.com/office/officeart/2005/8/layout/vList2"/>
    <dgm:cxn modelId="{7301987C-F7B3-4173-88CB-68A7805D9F9F}" srcId="{7C5AEE80-EA87-43D4-BD97-B417FAA08BF8}" destId="{84521DAC-21B6-4D06-B396-B9D497070EB9}" srcOrd="2" destOrd="0" parTransId="{FA172968-95FA-44F1-AF94-CC8989AACAAC}" sibTransId="{170940B6-B2CE-41DC-B4B4-64BF7236ACCD}"/>
    <dgm:cxn modelId="{8D650A7D-8AB8-465F-9CD8-3AB4A99ABD9F}" type="presOf" srcId="{259DD4E5-1028-4B9C-A6D7-A7E54BE2C534}" destId="{6427AF65-37B9-486F-815D-2D573DCB8B1B}" srcOrd="0" destOrd="2" presId="urn:microsoft.com/office/officeart/2005/8/layout/vList2"/>
    <dgm:cxn modelId="{F926468D-FDDC-4965-8EE5-8EE32580410C}" type="presOf" srcId="{F9DF306E-84EC-4291-B0CF-8095F6E16B5D}" destId="{1E7ACF79-EB6F-432E-BF69-07BA3813E116}" srcOrd="0" destOrd="0" presId="urn:microsoft.com/office/officeart/2005/8/layout/vList2"/>
    <dgm:cxn modelId="{97076193-B43E-46DD-91D1-DDCC9CBFB3A2}" type="presOf" srcId="{1A893471-7620-4188-8A4B-DA808D96F6CC}" destId="{6427AF65-37B9-486F-815D-2D573DCB8B1B}" srcOrd="0" destOrd="0" presId="urn:microsoft.com/office/officeart/2005/8/layout/vList2"/>
    <dgm:cxn modelId="{BFE60995-6BE3-44F4-8CAE-E526D813AD4A}" type="presOf" srcId="{FE28A439-0A62-4F31-AD89-6CAC35A33079}" destId="{6427AF65-37B9-486F-815D-2D573DCB8B1B}" srcOrd="0" destOrd="1" presId="urn:microsoft.com/office/officeart/2005/8/layout/vList2"/>
    <dgm:cxn modelId="{7E3AB9A3-6A4B-40AF-B87D-2F714CCAB685}" srcId="{5C1AC695-4FCB-4920-9B7F-B3036CA5C100}" destId="{7C5AEE80-EA87-43D4-BD97-B417FAA08BF8}" srcOrd="1" destOrd="0" parTransId="{7E15556D-84FD-4224-A2B3-F9B636CCF8D9}" sibTransId="{D0A2592C-21D2-4276-96A5-BD62A0DB661A}"/>
    <dgm:cxn modelId="{C96EB6A8-2AEB-475D-B87A-69CDCCF0BD45}" type="presOf" srcId="{C28F5BCC-300D-4953-85FA-6750AFC24155}" destId="{1E7ACF79-EB6F-432E-BF69-07BA3813E116}" srcOrd="0" destOrd="3" presId="urn:microsoft.com/office/officeart/2005/8/layout/vList2"/>
    <dgm:cxn modelId="{08D003BF-4CA0-468A-81F8-74A7E81B2163}" type="presOf" srcId="{A29B9D09-E099-4EB7-ACAE-9C47386DFC5F}" destId="{1E7ACF79-EB6F-432E-BF69-07BA3813E116}" srcOrd="0" destOrd="1" presId="urn:microsoft.com/office/officeart/2005/8/layout/vList2"/>
    <dgm:cxn modelId="{CBC82DC2-8E5B-45DD-98F8-D6620D596137}" srcId="{5C1AC695-4FCB-4920-9B7F-B3036CA5C100}" destId="{A7F09ABE-6225-44A3-81A8-E3C8F99A2D0C}" srcOrd="0" destOrd="0" parTransId="{EF0CB049-223D-4AD6-9608-3509ECE27677}" sibTransId="{2F0ED358-1386-47BA-9355-3EC9D286A8AB}"/>
    <dgm:cxn modelId="{D6F84FDC-765B-4DA4-AC62-EA63164120A2}" srcId="{A7F09ABE-6225-44A3-81A8-E3C8F99A2D0C}" destId="{1A893471-7620-4188-8A4B-DA808D96F6CC}" srcOrd="0" destOrd="0" parTransId="{3A647522-E2D9-44F0-8741-69ECA7A8B5BC}" sibTransId="{4C69B3F1-0F29-46A9-912F-3EF69D664EF4}"/>
    <dgm:cxn modelId="{7601A8EA-2C7F-4C1B-8B82-5835C237EB12}" srcId="{7C5AEE80-EA87-43D4-BD97-B417FAA08BF8}" destId="{A29B9D09-E099-4EB7-ACAE-9C47386DFC5F}" srcOrd="1" destOrd="0" parTransId="{36B055CA-D784-4885-8255-9B5D0EF6673E}" sibTransId="{0FB6B835-4E7C-4706-89B8-82DA2395709D}"/>
    <dgm:cxn modelId="{CDF7CD30-187B-4B2D-89E4-0D173F633B51}" type="presParOf" srcId="{7C0506C0-2A68-4A0D-92FE-CBD264AA2656}" destId="{1A197B7E-1BB0-4155-9A2A-5EB228B65B76}" srcOrd="0" destOrd="0" presId="urn:microsoft.com/office/officeart/2005/8/layout/vList2"/>
    <dgm:cxn modelId="{818B47AA-0C37-4563-8E6D-23446D980FCE}" type="presParOf" srcId="{7C0506C0-2A68-4A0D-92FE-CBD264AA2656}" destId="{6427AF65-37B9-486F-815D-2D573DCB8B1B}" srcOrd="1" destOrd="0" presId="urn:microsoft.com/office/officeart/2005/8/layout/vList2"/>
    <dgm:cxn modelId="{C9A3A74B-A674-48EB-8361-63FFE109C70F}" type="presParOf" srcId="{7C0506C0-2A68-4A0D-92FE-CBD264AA2656}" destId="{2D417399-2D6D-4FC7-9135-4E656CD06314}" srcOrd="2" destOrd="0" presId="urn:microsoft.com/office/officeart/2005/8/layout/vList2"/>
    <dgm:cxn modelId="{51080FB9-B43E-49BD-BC29-DA5BE3638BB8}" type="presParOf" srcId="{7C0506C0-2A68-4A0D-92FE-CBD264AA2656}" destId="{1E7ACF79-EB6F-432E-BF69-07BA3813E11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0FB8055-7692-4B86-896E-050B2293B6E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A1ADDF2-E436-448D-9920-201D2116C554}">
      <dgm:prSet custT="1"/>
      <dgm:spPr/>
      <dgm:t>
        <a:bodyPr/>
        <a:lstStyle/>
        <a:p>
          <a:r>
            <a:rPr lang="en-GB" sz="1400" b="1" dirty="0">
              <a:latin typeface="Arial" panose="020B0604020202020204" pitchFamily="34" charset="0"/>
              <a:cs typeface="Arial" panose="020B0604020202020204" pitchFamily="34" charset="0"/>
            </a:rPr>
            <a:t>Risks</a:t>
          </a:r>
          <a:endParaRPr lang="en-US" sz="1400" dirty="0">
            <a:latin typeface="Arial" panose="020B0604020202020204" pitchFamily="34" charset="0"/>
            <a:cs typeface="Arial" panose="020B0604020202020204" pitchFamily="34" charset="0"/>
          </a:endParaRPr>
        </a:p>
      </dgm:t>
    </dgm:pt>
    <dgm:pt modelId="{76CB9936-2B1E-4C7C-A286-5FCD04E9611E}" type="parTrans" cxnId="{5D5E5979-2884-4170-A958-4E08EE1AA9C8}">
      <dgm:prSet/>
      <dgm:spPr/>
      <dgm:t>
        <a:bodyPr/>
        <a:lstStyle/>
        <a:p>
          <a:endParaRPr lang="en-US"/>
        </a:p>
      </dgm:t>
    </dgm:pt>
    <dgm:pt modelId="{7F4475A7-4D52-44D4-959B-0253331A80D0}" type="sibTrans" cxnId="{5D5E5979-2884-4170-A958-4E08EE1AA9C8}">
      <dgm:prSet/>
      <dgm:spPr/>
      <dgm:t>
        <a:bodyPr/>
        <a:lstStyle/>
        <a:p>
          <a:endParaRPr lang="en-US"/>
        </a:p>
      </dgm:t>
    </dgm:pt>
    <dgm:pt modelId="{3FFF7040-2312-4CAA-BA51-47D02FE215A4}">
      <dgm:prSet custT="1"/>
      <dgm:spPr/>
      <dgm:t>
        <a:bodyPr/>
        <a:lstStyle/>
        <a:p>
          <a:r>
            <a:rPr lang="en-GB" sz="1400" dirty="0">
              <a:latin typeface="Arial" panose="020B0604020202020204" pitchFamily="34" charset="0"/>
              <a:cs typeface="Arial" panose="020B0604020202020204" pitchFamily="34" charset="0"/>
            </a:rPr>
            <a:t>Invasion of privacy</a:t>
          </a:r>
          <a:endParaRPr lang="en-US" sz="1400" dirty="0">
            <a:latin typeface="Arial" panose="020B0604020202020204" pitchFamily="34" charset="0"/>
            <a:cs typeface="Arial" panose="020B0604020202020204" pitchFamily="34" charset="0"/>
          </a:endParaRPr>
        </a:p>
      </dgm:t>
    </dgm:pt>
    <dgm:pt modelId="{9177216A-C5EF-4D06-8917-D2CB0510F981}" type="parTrans" cxnId="{CAFE6113-1947-485D-86CA-E2526327E070}">
      <dgm:prSet/>
      <dgm:spPr/>
      <dgm:t>
        <a:bodyPr/>
        <a:lstStyle/>
        <a:p>
          <a:endParaRPr lang="en-US"/>
        </a:p>
      </dgm:t>
    </dgm:pt>
    <dgm:pt modelId="{19FCB134-7DBB-43E6-95F7-B3FB1BA7F1A9}" type="sibTrans" cxnId="{CAFE6113-1947-485D-86CA-E2526327E070}">
      <dgm:prSet/>
      <dgm:spPr/>
      <dgm:t>
        <a:bodyPr/>
        <a:lstStyle/>
        <a:p>
          <a:endParaRPr lang="en-US"/>
        </a:p>
      </dgm:t>
    </dgm:pt>
    <dgm:pt modelId="{18BFCA62-48A8-4F40-BC89-BBBFBB4037F6}">
      <dgm:prSet custT="1"/>
      <dgm:spPr/>
      <dgm:t>
        <a:bodyPr/>
        <a:lstStyle/>
        <a:p>
          <a:r>
            <a:rPr lang="en-GB" sz="1400" dirty="0">
              <a:latin typeface="Arial" panose="020B0604020202020204" pitchFamily="34" charset="0"/>
              <a:cs typeface="Arial" panose="020B0604020202020204" pitchFamily="34" charset="0"/>
            </a:rPr>
            <a:t>Reduced trust and morale</a:t>
          </a:r>
          <a:endParaRPr lang="en-US" sz="1400" dirty="0">
            <a:latin typeface="Arial" panose="020B0604020202020204" pitchFamily="34" charset="0"/>
            <a:cs typeface="Arial" panose="020B0604020202020204" pitchFamily="34" charset="0"/>
          </a:endParaRPr>
        </a:p>
      </dgm:t>
    </dgm:pt>
    <dgm:pt modelId="{62147B43-1B52-48F3-A164-B8B738CAB12C}" type="parTrans" cxnId="{4F7A384B-64A8-4E50-ACCE-5066A0EC403F}">
      <dgm:prSet/>
      <dgm:spPr/>
      <dgm:t>
        <a:bodyPr/>
        <a:lstStyle/>
        <a:p>
          <a:endParaRPr lang="en-US"/>
        </a:p>
      </dgm:t>
    </dgm:pt>
    <dgm:pt modelId="{C69162CC-A21C-4E9A-AAC1-60CE6861E43D}" type="sibTrans" cxnId="{4F7A384B-64A8-4E50-ACCE-5066A0EC403F}">
      <dgm:prSet/>
      <dgm:spPr/>
      <dgm:t>
        <a:bodyPr/>
        <a:lstStyle/>
        <a:p>
          <a:endParaRPr lang="en-US"/>
        </a:p>
      </dgm:t>
    </dgm:pt>
    <dgm:pt modelId="{D424929D-E725-4CDD-90B9-56D884C3D7FA}">
      <dgm:prSet custT="1"/>
      <dgm:spPr/>
      <dgm:t>
        <a:bodyPr/>
        <a:lstStyle/>
        <a:p>
          <a:r>
            <a:rPr lang="en-GB" sz="1400">
              <a:latin typeface="Arial" panose="020B0604020202020204" pitchFamily="34" charset="0"/>
              <a:cs typeface="Arial" panose="020B0604020202020204" pitchFamily="34" charset="0"/>
            </a:rPr>
            <a:t>Legal and ethical issues</a:t>
          </a:r>
          <a:endParaRPr lang="en-US" sz="1400">
            <a:latin typeface="Arial" panose="020B0604020202020204" pitchFamily="34" charset="0"/>
            <a:cs typeface="Arial" panose="020B0604020202020204" pitchFamily="34" charset="0"/>
          </a:endParaRPr>
        </a:p>
      </dgm:t>
    </dgm:pt>
    <dgm:pt modelId="{930982FC-AB01-405C-96C5-F5451DD167B7}" type="parTrans" cxnId="{49A0A864-491E-410E-BC34-623FC10D66E7}">
      <dgm:prSet/>
      <dgm:spPr/>
      <dgm:t>
        <a:bodyPr/>
        <a:lstStyle/>
        <a:p>
          <a:endParaRPr lang="en-US"/>
        </a:p>
      </dgm:t>
    </dgm:pt>
    <dgm:pt modelId="{3F3524F0-26F2-4281-9BED-17E7483C20AD}" type="sibTrans" cxnId="{49A0A864-491E-410E-BC34-623FC10D66E7}">
      <dgm:prSet/>
      <dgm:spPr/>
      <dgm:t>
        <a:bodyPr/>
        <a:lstStyle/>
        <a:p>
          <a:endParaRPr lang="en-US"/>
        </a:p>
      </dgm:t>
    </dgm:pt>
    <dgm:pt modelId="{70E7DE2A-601A-4AA2-8782-A10E7BFB7827}">
      <dgm:prSet custT="1"/>
      <dgm:spPr/>
      <dgm:t>
        <a:bodyPr/>
        <a:lstStyle/>
        <a:p>
          <a:r>
            <a:rPr lang="en-GB" sz="1400" b="1" dirty="0">
              <a:latin typeface="Arial" panose="020B0604020202020204" pitchFamily="34" charset="0"/>
              <a:cs typeface="Arial" panose="020B0604020202020204" pitchFamily="34" charset="0"/>
            </a:rPr>
            <a:t>Mitigation Strategies</a:t>
          </a:r>
          <a:endParaRPr lang="en-US" sz="1400" dirty="0">
            <a:latin typeface="Arial" panose="020B0604020202020204" pitchFamily="34" charset="0"/>
            <a:cs typeface="Arial" panose="020B0604020202020204" pitchFamily="34" charset="0"/>
          </a:endParaRPr>
        </a:p>
      </dgm:t>
    </dgm:pt>
    <dgm:pt modelId="{2AD404D2-BC3C-4187-AC9D-D0B5660DA0E7}" type="parTrans" cxnId="{DB866196-DB24-47DF-B232-9C2F690DF7B2}">
      <dgm:prSet/>
      <dgm:spPr/>
      <dgm:t>
        <a:bodyPr/>
        <a:lstStyle/>
        <a:p>
          <a:endParaRPr lang="en-US"/>
        </a:p>
      </dgm:t>
    </dgm:pt>
    <dgm:pt modelId="{B440AEBC-579C-4A45-8A26-E0802595F766}" type="sibTrans" cxnId="{DB866196-DB24-47DF-B232-9C2F690DF7B2}">
      <dgm:prSet/>
      <dgm:spPr/>
      <dgm:t>
        <a:bodyPr/>
        <a:lstStyle/>
        <a:p>
          <a:endParaRPr lang="en-US"/>
        </a:p>
      </dgm:t>
    </dgm:pt>
    <dgm:pt modelId="{740C7C96-D6C3-47DE-BCF0-F92620C98A2B}">
      <dgm:prSet custT="1"/>
      <dgm:spPr/>
      <dgm:t>
        <a:bodyPr/>
        <a:lstStyle/>
        <a:p>
          <a:r>
            <a:rPr lang="en-GB" sz="1400" b="0" dirty="0">
              <a:latin typeface="Arial" panose="020B0604020202020204" pitchFamily="34" charset="0"/>
              <a:cs typeface="Arial" panose="020B0604020202020204" pitchFamily="34" charset="0"/>
            </a:rPr>
            <a:t>Maintain transparency about monitoring practices</a:t>
          </a:r>
          <a:endParaRPr lang="en-US" sz="1400" b="0" dirty="0">
            <a:latin typeface="Arial" panose="020B0604020202020204" pitchFamily="34" charset="0"/>
            <a:cs typeface="Arial" panose="020B0604020202020204" pitchFamily="34" charset="0"/>
          </a:endParaRPr>
        </a:p>
      </dgm:t>
    </dgm:pt>
    <dgm:pt modelId="{2AA2907D-95D8-49F6-B7B0-23026BD695B6}" type="parTrans" cxnId="{601D7317-F678-41DE-BD52-864FE2B5A84C}">
      <dgm:prSet/>
      <dgm:spPr/>
      <dgm:t>
        <a:bodyPr/>
        <a:lstStyle/>
        <a:p>
          <a:endParaRPr lang="en-US"/>
        </a:p>
      </dgm:t>
    </dgm:pt>
    <dgm:pt modelId="{9BAC5B50-EB29-48D7-81DF-405A2EE1B596}" type="sibTrans" cxnId="{601D7317-F678-41DE-BD52-864FE2B5A84C}">
      <dgm:prSet/>
      <dgm:spPr/>
      <dgm:t>
        <a:bodyPr/>
        <a:lstStyle/>
        <a:p>
          <a:endParaRPr lang="en-US"/>
        </a:p>
      </dgm:t>
    </dgm:pt>
    <dgm:pt modelId="{F02D23F2-B018-4745-A2BC-D320748813FB}">
      <dgm:prSet custT="1"/>
      <dgm:spPr/>
      <dgm:t>
        <a:bodyPr/>
        <a:lstStyle/>
        <a:p>
          <a:r>
            <a:rPr lang="en-GB" sz="1400" b="0" dirty="0">
              <a:latin typeface="Arial" panose="020B0604020202020204" pitchFamily="34" charset="0"/>
              <a:cs typeface="Arial" panose="020B0604020202020204" pitchFamily="34" charset="0"/>
            </a:rPr>
            <a:t>Limit monitoring to business necessity</a:t>
          </a:r>
          <a:endParaRPr lang="en-US" sz="1400" b="0" dirty="0">
            <a:latin typeface="Arial" panose="020B0604020202020204" pitchFamily="34" charset="0"/>
            <a:cs typeface="Arial" panose="020B0604020202020204" pitchFamily="34" charset="0"/>
          </a:endParaRPr>
        </a:p>
      </dgm:t>
    </dgm:pt>
    <dgm:pt modelId="{C87AC1EA-971D-4634-A448-A1D471A16C0D}" type="parTrans" cxnId="{6155DBC5-68B3-4837-B245-56F73574F69F}">
      <dgm:prSet/>
      <dgm:spPr/>
      <dgm:t>
        <a:bodyPr/>
        <a:lstStyle/>
        <a:p>
          <a:endParaRPr lang="en-US"/>
        </a:p>
      </dgm:t>
    </dgm:pt>
    <dgm:pt modelId="{269EF836-F105-43D3-8039-BFA7B399EB73}" type="sibTrans" cxnId="{6155DBC5-68B3-4837-B245-56F73574F69F}">
      <dgm:prSet/>
      <dgm:spPr/>
      <dgm:t>
        <a:bodyPr/>
        <a:lstStyle/>
        <a:p>
          <a:endParaRPr lang="en-US"/>
        </a:p>
      </dgm:t>
    </dgm:pt>
    <dgm:pt modelId="{15DC9F3D-ECB0-42F6-9D22-789C7F378ECC}">
      <dgm:prSet custT="1"/>
      <dgm:spPr/>
      <dgm:t>
        <a:bodyPr/>
        <a:lstStyle/>
        <a:p>
          <a:r>
            <a:rPr lang="en-GB" sz="1400" b="0" dirty="0">
              <a:latin typeface="Arial" panose="020B0604020202020204" pitchFamily="34" charset="0"/>
              <a:cs typeface="Arial" panose="020B0604020202020204" pitchFamily="34" charset="0"/>
            </a:rPr>
            <a:t>Develop clear workplace policies</a:t>
          </a:r>
          <a:endParaRPr lang="en-US" sz="1400" b="0" dirty="0">
            <a:latin typeface="Arial" panose="020B0604020202020204" pitchFamily="34" charset="0"/>
            <a:cs typeface="Arial" panose="020B0604020202020204" pitchFamily="34" charset="0"/>
          </a:endParaRPr>
        </a:p>
      </dgm:t>
    </dgm:pt>
    <dgm:pt modelId="{04C47135-F529-4B97-94E4-ED4146170DAC}" type="parTrans" cxnId="{978CDEB2-710D-49DC-B444-141CADAF6DC8}">
      <dgm:prSet/>
      <dgm:spPr/>
      <dgm:t>
        <a:bodyPr/>
        <a:lstStyle/>
        <a:p>
          <a:endParaRPr lang="en-US"/>
        </a:p>
      </dgm:t>
    </dgm:pt>
    <dgm:pt modelId="{640CFCCC-851F-4D6C-A62D-0FCDA368B704}" type="sibTrans" cxnId="{978CDEB2-710D-49DC-B444-141CADAF6DC8}">
      <dgm:prSet/>
      <dgm:spPr/>
      <dgm:t>
        <a:bodyPr/>
        <a:lstStyle/>
        <a:p>
          <a:endParaRPr lang="en-US"/>
        </a:p>
      </dgm:t>
    </dgm:pt>
    <dgm:pt modelId="{D5F5974D-CBA3-45E4-92E4-E4B4640A41EB}" type="pres">
      <dgm:prSet presAssocID="{30FB8055-7692-4B86-896E-050B2293B6E6}" presName="linear" presStyleCnt="0">
        <dgm:presLayoutVars>
          <dgm:animLvl val="lvl"/>
          <dgm:resizeHandles val="exact"/>
        </dgm:presLayoutVars>
      </dgm:prSet>
      <dgm:spPr/>
    </dgm:pt>
    <dgm:pt modelId="{D5E81895-7A0F-409B-9B5A-A0942B2C63CE}" type="pres">
      <dgm:prSet presAssocID="{0A1ADDF2-E436-448D-9920-201D2116C554}" presName="parentText" presStyleLbl="node1" presStyleIdx="0" presStyleCnt="2">
        <dgm:presLayoutVars>
          <dgm:chMax val="0"/>
          <dgm:bulletEnabled val="1"/>
        </dgm:presLayoutVars>
      </dgm:prSet>
      <dgm:spPr/>
    </dgm:pt>
    <dgm:pt modelId="{0F344B63-11B2-4124-94A8-F423FF6CCB2A}" type="pres">
      <dgm:prSet presAssocID="{0A1ADDF2-E436-448D-9920-201D2116C554}" presName="childText" presStyleLbl="revTx" presStyleIdx="0" presStyleCnt="2">
        <dgm:presLayoutVars>
          <dgm:bulletEnabled val="1"/>
        </dgm:presLayoutVars>
      </dgm:prSet>
      <dgm:spPr/>
    </dgm:pt>
    <dgm:pt modelId="{DA41E3E6-88EA-4DEF-85AB-4ED0DEED612C}" type="pres">
      <dgm:prSet presAssocID="{70E7DE2A-601A-4AA2-8782-A10E7BFB7827}" presName="parentText" presStyleLbl="node1" presStyleIdx="1" presStyleCnt="2">
        <dgm:presLayoutVars>
          <dgm:chMax val="0"/>
          <dgm:bulletEnabled val="1"/>
        </dgm:presLayoutVars>
      </dgm:prSet>
      <dgm:spPr/>
    </dgm:pt>
    <dgm:pt modelId="{3FB1096E-5B65-463C-ABCA-B92749FD95BE}" type="pres">
      <dgm:prSet presAssocID="{70E7DE2A-601A-4AA2-8782-A10E7BFB7827}" presName="childText" presStyleLbl="revTx" presStyleIdx="1" presStyleCnt="2">
        <dgm:presLayoutVars>
          <dgm:bulletEnabled val="1"/>
        </dgm:presLayoutVars>
      </dgm:prSet>
      <dgm:spPr/>
    </dgm:pt>
  </dgm:ptLst>
  <dgm:cxnLst>
    <dgm:cxn modelId="{CAFE6113-1947-485D-86CA-E2526327E070}" srcId="{0A1ADDF2-E436-448D-9920-201D2116C554}" destId="{3FFF7040-2312-4CAA-BA51-47D02FE215A4}" srcOrd="0" destOrd="0" parTransId="{9177216A-C5EF-4D06-8917-D2CB0510F981}" sibTransId="{19FCB134-7DBB-43E6-95F7-B3FB1BA7F1A9}"/>
    <dgm:cxn modelId="{601D7317-F678-41DE-BD52-864FE2B5A84C}" srcId="{70E7DE2A-601A-4AA2-8782-A10E7BFB7827}" destId="{740C7C96-D6C3-47DE-BCF0-F92620C98A2B}" srcOrd="0" destOrd="0" parTransId="{2AA2907D-95D8-49F6-B7B0-23026BD695B6}" sibTransId="{9BAC5B50-EB29-48D7-81DF-405A2EE1B596}"/>
    <dgm:cxn modelId="{BEDE8F3E-EF14-4869-8DC5-7C5F54B19ABA}" type="presOf" srcId="{0A1ADDF2-E436-448D-9920-201D2116C554}" destId="{D5E81895-7A0F-409B-9B5A-A0942B2C63CE}" srcOrd="0" destOrd="0" presId="urn:microsoft.com/office/officeart/2005/8/layout/vList2"/>
    <dgm:cxn modelId="{49A0A864-491E-410E-BC34-623FC10D66E7}" srcId="{0A1ADDF2-E436-448D-9920-201D2116C554}" destId="{D424929D-E725-4CDD-90B9-56D884C3D7FA}" srcOrd="2" destOrd="0" parTransId="{930982FC-AB01-405C-96C5-F5451DD167B7}" sibTransId="{3F3524F0-26F2-4281-9BED-17E7483C20AD}"/>
    <dgm:cxn modelId="{7C8DC14A-BB40-42B8-8DD8-F7C6DDF079E4}" type="presOf" srcId="{18BFCA62-48A8-4F40-BC89-BBBFBB4037F6}" destId="{0F344B63-11B2-4124-94A8-F423FF6CCB2A}" srcOrd="0" destOrd="1" presId="urn:microsoft.com/office/officeart/2005/8/layout/vList2"/>
    <dgm:cxn modelId="{4F7A384B-64A8-4E50-ACCE-5066A0EC403F}" srcId="{0A1ADDF2-E436-448D-9920-201D2116C554}" destId="{18BFCA62-48A8-4F40-BC89-BBBFBB4037F6}" srcOrd="1" destOrd="0" parTransId="{62147B43-1B52-48F3-A164-B8B738CAB12C}" sibTransId="{C69162CC-A21C-4E9A-AAC1-60CE6861E43D}"/>
    <dgm:cxn modelId="{A1986770-08B3-4C5D-8D49-95EF91BC2932}" type="presOf" srcId="{30FB8055-7692-4B86-896E-050B2293B6E6}" destId="{D5F5974D-CBA3-45E4-92E4-E4B4640A41EB}" srcOrd="0" destOrd="0" presId="urn:microsoft.com/office/officeart/2005/8/layout/vList2"/>
    <dgm:cxn modelId="{BF432177-F129-418A-85A0-79340B4C0CB7}" type="presOf" srcId="{3FFF7040-2312-4CAA-BA51-47D02FE215A4}" destId="{0F344B63-11B2-4124-94A8-F423FF6CCB2A}" srcOrd="0" destOrd="0" presId="urn:microsoft.com/office/officeart/2005/8/layout/vList2"/>
    <dgm:cxn modelId="{5D5E5979-2884-4170-A958-4E08EE1AA9C8}" srcId="{30FB8055-7692-4B86-896E-050B2293B6E6}" destId="{0A1ADDF2-E436-448D-9920-201D2116C554}" srcOrd="0" destOrd="0" parTransId="{76CB9936-2B1E-4C7C-A286-5FCD04E9611E}" sibTransId="{7F4475A7-4D52-44D4-959B-0253331A80D0}"/>
    <dgm:cxn modelId="{DB866196-DB24-47DF-B232-9C2F690DF7B2}" srcId="{30FB8055-7692-4B86-896E-050B2293B6E6}" destId="{70E7DE2A-601A-4AA2-8782-A10E7BFB7827}" srcOrd="1" destOrd="0" parTransId="{2AD404D2-BC3C-4187-AC9D-D0B5660DA0E7}" sibTransId="{B440AEBC-579C-4A45-8A26-E0802595F766}"/>
    <dgm:cxn modelId="{70DBCDB0-DE4C-445F-904C-06165034004A}" type="presOf" srcId="{D424929D-E725-4CDD-90B9-56D884C3D7FA}" destId="{0F344B63-11B2-4124-94A8-F423FF6CCB2A}" srcOrd="0" destOrd="2" presId="urn:microsoft.com/office/officeart/2005/8/layout/vList2"/>
    <dgm:cxn modelId="{978CDEB2-710D-49DC-B444-141CADAF6DC8}" srcId="{70E7DE2A-601A-4AA2-8782-A10E7BFB7827}" destId="{15DC9F3D-ECB0-42F6-9D22-789C7F378ECC}" srcOrd="2" destOrd="0" parTransId="{04C47135-F529-4B97-94E4-ED4146170DAC}" sibTransId="{640CFCCC-851F-4D6C-A62D-0FCDA368B704}"/>
    <dgm:cxn modelId="{3852BBB3-B84B-45EF-8283-5546CDB84B1B}" type="presOf" srcId="{15DC9F3D-ECB0-42F6-9D22-789C7F378ECC}" destId="{3FB1096E-5B65-463C-ABCA-B92749FD95BE}" srcOrd="0" destOrd="2" presId="urn:microsoft.com/office/officeart/2005/8/layout/vList2"/>
    <dgm:cxn modelId="{6155DBC5-68B3-4837-B245-56F73574F69F}" srcId="{70E7DE2A-601A-4AA2-8782-A10E7BFB7827}" destId="{F02D23F2-B018-4745-A2BC-D320748813FB}" srcOrd="1" destOrd="0" parTransId="{C87AC1EA-971D-4634-A448-A1D471A16C0D}" sibTransId="{269EF836-F105-43D3-8039-BFA7B399EB73}"/>
    <dgm:cxn modelId="{BCC016D0-9D3B-4E8C-934F-6F1A2DF9E75F}" type="presOf" srcId="{F02D23F2-B018-4745-A2BC-D320748813FB}" destId="{3FB1096E-5B65-463C-ABCA-B92749FD95BE}" srcOrd="0" destOrd="1" presId="urn:microsoft.com/office/officeart/2005/8/layout/vList2"/>
    <dgm:cxn modelId="{A0BA82D6-E1BD-4968-8D52-AAA0524D9911}" type="presOf" srcId="{740C7C96-D6C3-47DE-BCF0-F92620C98A2B}" destId="{3FB1096E-5B65-463C-ABCA-B92749FD95BE}" srcOrd="0" destOrd="0" presId="urn:microsoft.com/office/officeart/2005/8/layout/vList2"/>
    <dgm:cxn modelId="{D2DF17DF-9542-4D00-97B1-648632181F2A}" type="presOf" srcId="{70E7DE2A-601A-4AA2-8782-A10E7BFB7827}" destId="{DA41E3E6-88EA-4DEF-85AB-4ED0DEED612C}" srcOrd="0" destOrd="0" presId="urn:microsoft.com/office/officeart/2005/8/layout/vList2"/>
    <dgm:cxn modelId="{7BAAD924-674F-416B-A81F-5B442DF63FA8}" type="presParOf" srcId="{D5F5974D-CBA3-45E4-92E4-E4B4640A41EB}" destId="{D5E81895-7A0F-409B-9B5A-A0942B2C63CE}" srcOrd="0" destOrd="0" presId="urn:microsoft.com/office/officeart/2005/8/layout/vList2"/>
    <dgm:cxn modelId="{2B16C035-E68B-433E-9048-3FEE2F01A9BE}" type="presParOf" srcId="{D5F5974D-CBA3-45E4-92E4-E4B4640A41EB}" destId="{0F344B63-11B2-4124-94A8-F423FF6CCB2A}" srcOrd="1" destOrd="0" presId="urn:microsoft.com/office/officeart/2005/8/layout/vList2"/>
    <dgm:cxn modelId="{BC8C96FB-5A42-4489-A421-403E53D161DE}" type="presParOf" srcId="{D5F5974D-CBA3-45E4-92E4-E4B4640A41EB}" destId="{DA41E3E6-88EA-4DEF-85AB-4ED0DEED612C}" srcOrd="2" destOrd="0" presId="urn:microsoft.com/office/officeart/2005/8/layout/vList2"/>
    <dgm:cxn modelId="{4D4FBA30-7C1C-4844-8E7C-84F5259DB8AF}" type="presParOf" srcId="{D5F5974D-CBA3-45E4-92E4-E4B4640A41EB}" destId="{3FB1096E-5B65-463C-ABCA-B92749FD95BE}"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2A46-CCF4-489B-A9D8-870999D4BA9C}">
      <dsp:nvSpPr>
        <dsp:cNvPr id="0" name=""/>
        <dsp:cNvSpPr/>
      </dsp:nvSpPr>
      <dsp:spPr>
        <a:xfrm>
          <a:off x="0" y="613"/>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5834B9-767F-4BC9-A529-0B4B65F0E722}">
      <dsp:nvSpPr>
        <dsp:cNvPr id="0" name=""/>
        <dsp:cNvSpPr/>
      </dsp:nvSpPr>
      <dsp:spPr>
        <a:xfrm>
          <a:off x="0" y="613"/>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3 – Introduction</a:t>
          </a:r>
          <a:endParaRPr lang="en-US" sz="1300" b="0" kern="1200" dirty="0">
            <a:latin typeface="Arial" panose="020B0604020202020204" pitchFamily="34" charset="0"/>
            <a:cs typeface="Arial" panose="020B0604020202020204" pitchFamily="34" charset="0"/>
          </a:endParaRPr>
        </a:p>
      </dsp:txBody>
      <dsp:txXfrm>
        <a:off x="0" y="613"/>
        <a:ext cx="6108192" cy="279249"/>
      </dsp:txXfrm>
    </dsp:sp>
    <dsp:sp modelId="{AF75F192-C589-4879-8567-97CB7391D4DA}">
      <dsp:nvSpPr>
        <dsp:cNvPr id="0" name=""/>
        <dsp:cNvSpPr/>
      </dsp:nvSpPr>
      <dsp:spPr>
        <a:xfrm>
          <a:off x="0" y="279863"/>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B438F4-C4AE-4DF3-B89A-A011198043A4}">
      <dsp:nvSpPr>
        <dsp:cNvPr id="0" name=""/>
        <dsp:cNvSpPr/>
      </dsp:nvSpPr>
      <dsp:spPr>
        <a:xfrm>
          <a:off x="0" y="279863"/>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4 – What is an Information System</a:t>
          </a:r>
        </a:p>
      </dsp:txBody>
      <dsp:txXfrm>
        <a:off x="0" y="279863"/>
        <a:ext cx="6108192" cy="279249"/>
      </dsp:txXfrm>
    </dsp:sp>
    <dsp:sp modelId="{02E4C580-5B51-41F1-B554-D819215AF1FB}">
      <dsp:nvSpPr>
        <dsp:cNvPr id="0" name=""/>
        <dsp:cNvSpPr/>
      </dsp:nvSpPr>
      <dsp:spPr>
        <a:xfrm>
          <a:off x="0" y="559113"/>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83CCCC-4624-4D21-B4A5-BCBD79E9B967}">
      <dsp:nvSpPr>
        <dsp:cNvPr id="0" name=""/>
        <dsp:cNvSpPr/>
      </dsp:nvSpPr>
      <dsp:spPr>
        <a:xfrm>
          <a:off x="0" y="559113"/>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5 – Information System</a:t>
          </a:r>
        </a:p>
      </dsp:txBody>
      <dsp:txXfrm>
        <a:off x="0" y="559113"/>
        <a:ext cx="6108192" cy="279249"/>
      </dsp:txXfrm>
    </dsp:sp>
    <dsp:sp modelId="{F2526416-3A93-400C-AC1C-76A84C70EB01}">
      <dsp:nvSpPr>
        <dsp:cNvPr id="0" name=""/>
        <dsp:cNvSpPr/>
      </dsp:nvSpPr>
      <dsp:spPr>
        <a:xfrm>
          <a:off x="0" y="838362"/>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67F102-363C-4F96-880B-EBE900ABCFF3}">
      <dsp:nvSpPr>
        <dsp:cNvPr id="0" name=""/>
        <dsp:cNvSpPr/>
      </dsp:nvSpPr>
      <dsp:spPr>
        <a:xfrm>
          <a:off x="0" y="838362"/>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US" sz="1300" b="0" kern="1200" dirty="0">
              <a:latin typeface="Arial" panose="020B0604020202020204" pitchFamily="34" charset="0"/>
              <a:cs typeface="Arial" panose="020B0604020202020204" pitchFamily="34" charset="0"/>
            </a:rPr>
            <a:t>Page 6 – Importance for Businesses</a:t>
          </a:r>
          <a:endParaRPr lang="en-GB" sz="1300" b="0" kern="1200" dirty="0">
            <a:latin typeface="Arial" panose="020B0604020202020204" pitchFamily="34" charset="0"/>
            <a:cs typeface="Arial" panose="020B0604020202020204" pitchFamily="34" charset="0"/>
          </a:endParaRPr>
        </a:p>
      </dsp:txBody>
      <dsp:txXfrm>
        <a:off x="0" y="838362"/>
        <a:ext cx="6108192" cy="279249"/>
      </dsp:txXfrm>
    </dsp:sp>
    <dsp:sp modelId="{065776E7-495B-4CB1-90E6-4C308860A66B}">
      <dsp:nvSpPr>
        <dsp:cNvPr id="0" name=""/>
        <dsp:cNvSpPr/>
      </dsp:nvSpPr>
      <dsp:spPr>
        <a:xfrm>
          <a:off x="0" y="1117612"/>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FF14C4-DC57-45C0-AECD-2EDBA69B07FE}">
      <dsp:nvSpPr>
        <dsp:cNvPr id="0" name=""/>
        <dsp:cNvSpPr/>
      </dsp:nvSpPr>
      <dsp:spPr>
        <a:xfrm>
          <a:off x="0" y="1117612"/>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US" sz="1300" b="0" kern="1200" dirty="0">
              <a:latin typeface="Arial" panose="020B0604020202020204" pitchFamily="34" charset="0"/>
              <a:cs typeface="Arial" panose="020B0604020202020204" pitchFamily="34" charset="0"/>
            </a:rPr>
            <a:t>Page 7 - Overview of Different Types of Information Systems</a:t>
          </a:r>
          <a:endParaRPr lang="en-GB" sz="1300" b="0" kern="1200" dirty="0">
            <a:latin typeface="Arial" panose="020B0604020202020204" pitchFamily="34" charset="0"/>
            <a:cs typeface="Arial" panose="020B0604020202020204" pitchFamily="34" charset="0"/>
          </a:endParaRPr>
        </a:p>
      </dsp:txBody>
      <dsp:txXfrm>
        <a:off x="0" y="1117612"/>
        <a:ext cx="6108192" cy="279249"/>
      </dsp:txXfrm>
    </dsp:sp>
    <dsp:sp modelId="{28FC29A4-74BF-4E45-9910-57BC2E7248C4}">
      <dsp:nvSpPr>
        <dsp:cNvPr id="0" name=""/>
        <dsp:cNvSpPr/>
      </dsp:nvSpPr>
      <dsp:spPr>
        <a:xfrm>
          <a:off x="0" y="1396862"/>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58A6A2-6DDC-4D58-B246-61CEE8516429}">
      <dsp:nvSpPr>
        <dsp:cNvPr id="0" name=""/>
        <dsp:cNvSpPr/>
      </dsp:nvSpPr>
      <dsp:spPr>
        <a:xfrm>
          <a:off x="0" y="1396862"/>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US" sz="1300" b="0" kern="1200" dirty="0">
              <a:latin typeface="Arial" panose="020B0604020202020204" pitchFamily="34" charset="0"/>
              <a:cs typeface="Arial" panose="020B0604020202020204" pitchFamily="34" charset="0"/>
            </a:rPr>
            <a:t>Page 8 - Comparison of Key Information Systems</a:t>
          </a:r>
          <a:endParaRPr lang="en-GB" sz="1300" b="0" kern="1200" dirty="0">
            <a:latin typeface="Arial" panose="020B0604020202020204" pitchFamily="34" charset="0"/>
            <a:cs typeface="Arial" panose="020B0604020202020204" pitchFamily="34" charset="0"/>
          </a:endParaRPr>
        </a:p>
      </dsp:txBody>
      <dsp:txXfrm>
        <a:off x="0" y="1396862"/>
        <a:ext cx="6108192" cy="279249"/>
      </dsp:txXfrm>
    </dsp:sp>
    <dsp:sp modelId="{93DA29C8-63CE-45D7-AC23-A0131565E1F4}">
      <dsp:nvSpPr>
        <dsp:cNvPr id="0" name=""/>
        <dsp:cNvSpPr/>
      </dsp:nvSpPr>
      <dsp:spPr>
        <a:xfrm>
          <a:off x="0" y="1676112"/>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B441E3-120A-4A82-85CA-04D2641479AC}">
      <dsp:nvSpPr>
        <dsp:cNvPr id="0" name=""/>
        <dsp:cNvSpPr/>
      </dsp:nvSpPr>
      <dsp:spPr>
        <a:xfrm>
          <a:off x="0" y="1676112"/>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9 – CRM</a:t>
          </a:r>
        </a:p>
      </dsp:txBody>
      <dsp:txXfrm>
        <a:off x="0" y="1676112"/>
        <a:ext cx="6108192" cy="279249"/>
      </dsp:txXfrm>
    </dsp:sp>
    <dsp:sp modelId="{89493633-5AC6-4991-91ED-446BFDB77CCB}">
      <dsp:nvSpPr>
        <dsp:cNvPr id="0" name=""/>
        <dsp:cNvSpPr/>
      </dsp:nvSpPr>
      <dsp:spPr>
        <a:xfrm>
          <a:off x="0" y="1955361"/>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B17BCE-A145-4EC1-A0F3-18B15187EBD5}">
      <dsp:nvSpPr>
        <dsp:cNvPr id="0" name=""/>
        <dsp:cNvSpPr/>
      </dsp:nvSpPr>
      <dsp:spPr>
        <a:xfrm>
          <a:off x="0" y="1955361"/>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10 – ERP</a:t>
          </a:r>
        </a:p>
      </dsp:txBody>
      <dsp:txXfrm>
        <a:off x="0" y="1955361"/>
        <a:ext cx="6108192" cy="279249"/>
      </dsp:txXfrm>
    </dsp:sp>
    <dsp:sp modelId="{99058FBC-1D92-46B3-BD70-263C5A66389F}">
      <dsp:nvSpPr>
        <dsp:cNvPr id="0" name=""/>
        <dsp:cNvSpPr/>
      </dsp:nvSpPr>
      <dsp:spPr>
        <a:xfrm>
          <a:off x="0" y="2234611"/>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D005CB-F7C6-4E9D-BC28-48DED57201B2}">
      <dsp:nvSpPr>
        <dsp:cNvPr id="0" name=""/>
        <dsp:cNvSpPr/>
      </dsp:nvSpPr>
      <dsp:spPr>
        <a:xfrm>
          <a:off x="0" y="2234611"/>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11 – DSS</a:t>
          </a:r>
        </a:p>
      </dsp:txBody>
      <dsp:txXfrm>
        <a:off x="0" y="2234611"/>
        <a:ext cx="6108192" cy="279249"/>
      </dsp:txXfrm>
    </dsp:sp>
    <dsp:sp modelId="{7B846B3F-A8C1-4D00-AFF2-D6D67A7C82A1}">
      <dsp:nvSpPr>
        <dsp:cNvPr id="0" name=""/>
        <dsp:cNvSpPr/>
      </dsp:nvSpPr>
      <dsp:spPr>
        <a:xfrm>
          <a:off x="0" y="2513861"/>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FD9EAC-12E4-499B-8A76-B72C80712748}">
      <dsp:nvSpPr>
        <dsp:cNvPr id="0" name=""/>
        <dsp:cNvSpPr/>
      </dsp:nvSpPr>
      <dsp:spPr>
        <a:xfrm>
          <a:off x="0" y="2513861"/>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12 – Comparison of System</a:t>
          </a:r>
        </a:p>
      </dsp:txBody>
      <dsp:txXfrm>
        <a:off x="0" y="2513861"/>
        <a:ext cx="6108192" cy="279249"/>
      </dsp:txXfrm>
    </dsp:sp>
    <dsp:sp modelId="{3ED31C04-C445-4028-8433-338F6E769A0A}">
      <dsp:nvSpPr>
        <dsp:cNvPr id="0" name=""/>
        <dsp:cNvSpPr/>
      </dsp:nvSpPr>
      <dsp:spPr>
        <a:xfrm>
          <a:off x="0" y="2793111"/>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02EBAC-D0C9-448F-8F92-6DE69B08C9C9}">
      <dsp:nvSpPr>
        <dsp:cNvPr id="0" name=""/>
        <dsp:cNvSpPr/>
      </dsp:nvSpPr>
      <dsp:spPr>
        <a:xfrm>
          <a:off x="0" y="2793111"/>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13 - </a:t>
          </a:r>
          <a:r>
            <a:rPr lang="en-US" sz="1300" b="0" kern="1200" dirty="0">
              <a:latin typeface="Arial" panose="020B0604020202020204" pitchFamily="34" charset="0"/>
              <a:cs typeface="Arial" panose="020B0604020202020204" pitchFamily="34" charset="0"/>
            </a:rPr>
            <a:t>Ethical Considerations in Information Systems</a:t>
          </a:r>
          <a:endParaRPr lang="en-GB" sz="1300" b="0" kern="1200" dirty="0">
            <a:latin typeface="Arial" panose="020B0604020202020204" pitchFamily="34" charset="0"/>
            <a:cs typeface="Arial" panose="020B0604020202020204" pitchFamily="34" charset="0"/>
          </a:endParaRPr>
        </a:p>
      </dsp:txBody>
      <dsp:txXfrm>
        <a:off x="0" y="2793111"/>
        <a:ext cx="6108192" cy="279249"/>
      </dsp:txXfrm>
    </dsp:sp>
    <dsp:sp modelId="{2A513D50-2CE1-444E-ABAF-BE4802F74220}">
      <dsp:nvSpPr>
        <dsp:cNvPr id="0" name=""/>
        <dsp:cNvSpPr/>
      </dsp:nvSpPr>
      <dsp:spPr>
        <a:xfrm>
          <a:off x="0" y="3072361"/>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789E7F-0FC8-48D5-906F-E3D46A913120}">
      <dsp:nvSpPr>
        <dsp:cNvPr id="0" name=""/>
        <dsp:cNvSpPr/>
      </dsp:nvSpPr>
      <dsp:spPr>
        <a:xfrm>
          <a:off x="0" y="3072361"/>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14 – Data Privacy and Security</a:t>
          </a:r>
        </a:p>
      </dsp:txBody>
      <dsp:txXfrm>
        <a:off x="0" y="3072361"/>
        <a:ext cx="6108192" cy="279249"/>
      </dsp:txXfrm>
    </dsp:sp>
    <dsp:sp modelId="{770427F8-9149-4E83-B8C2-4AE5B4CA02D5}">
      <dsp:nvSpPr>
        <dsp:cNvPr id="0" name=""/>
        <dsp:cNvSpPr/>
      </dsp:nvSpPr>
      <dsp:spPr>
        <a:xfrm>
          <a:off x="0" y="3351610"/>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CE92E2-3A2A-48C3-85A1-3E73145128EE}">
      <dsp:nvSpPr>
        <dsp:cNvPr id="0" name=""/>
        <dsp:cNvSpPr/>
      </dsp:nvSpPr>
      <dsp:spPr>
        <a:xfrm>
          <a:off x="0" y="3351610"/>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15 - AI Decision making and employee monitoring</a:t>
          </a:r>
        </a:p>
      </dsp:txBody>
      <dsp:txXfrm>
        <a:off x="0" y="3351610"/>
        <a:ext cx="6108192" cy="279249"/>
      </dsp:txXfrm>
    </dsp:sp>
    <dsp:sp modelId="{2861CEEB-7646-4195-AE6B-1EF70851B890}">
      <dsp:nvSpPr>
        <dsp:cNvPr id="0" name=""/>
        <dsp:cNvSpPr/>
      </dsp:nvSpPr>
      <dsp:spPr>
        <a:xfrm>
          <a:off x="0" y="3630860"/>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F2F44F-4CF4-4786-8A9C-B12961679538}">
      <dsp:nvSpPr>
        <dsp:cNvPr id="0" name=""/>
        <dsp:cNvSpPr/>
      </dsp:nvSpPr>
      <dsp:spPr>
        <a:xfrm>
          <a:off x="0" y="3630860"/>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16 – Amazon CRM</a:t>
          </a:r>
        </a:p>
      </dsp:txBody>
      <dsp:txXfrm>
        <a:off x="0" y="3630860"/>
        <a:ext cx="6108192" cy="279249"/>
      </dsp:txXfrm>
    </dsp:sp>
    <dsp:sp modelId="{5525D720-1276-46C3-BFB5-17B46BD37F61}">
      <dsp:nvSpPr>
        <dsp:cNvPr id="0" name=""/>
        <dsp:cNvSpPr/>
      </dsp:nvSpPr>
      <dsp:spPr>
        <a:xfrm>
          <a:off x="0" y="3910110"/>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280766-1883-42E7-AB65-72DA71FAD450}">
      <dsp:nvSpPr>
        <dsp:cNvPr id="0" name=""/>
        <dsp:cNvSpPr/>
      </dsp:nvSpPr>
      <dsp:spPr>
        <a:xfrm>
          <a:off x="0" y="3910110"/>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17 – Tesco DSS</a:t>
          </a:r>
        </a:p>
      </dsp:txBody>
      <dsp:txXfrm>
        <a:off x="0" y="3910110"/>
        <a:ext cx="6108192" cy="279249"/>
      </dsp:txXfrm>
    </dsp:sp>
    <dsp:sp modelId="{DF9FF165-6DBE-41B9-8739-095201F73DFA}">
      <dsp:nvSpPr>
        <dsp:cNvPr id="0" name=""/>
        <dsp:cNvSpPr/>
      </dsp:nvSpPr>
      <dsp:spPr>
        <a:xfrm>
          <a:off x="0" y="4189360"/>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67ED98-095A-46D2-A693-73D301C7BC61}">
      <dsp:nvSpPr>
        <dsp:cNvPr id="0" name=""/>
        <dsp:cNvSpPr/>
      </dsp:nvSpPr>
      <dsp:spPr>
        <a:xfrm>
          <a:off x="0" y="4189360"/>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18 – Lloyds ERP</a:t>
          </a:r>
        </a:p>
      </dsp:txBody>
      <dsp:txXfrm>
        <a:off x="0" y="4189360"/>
        <a:ext cx="6108192" cy="279249"/>
      </dsp:txXfrm>
    </dsp:sp>
    <dsp:sp modelId="{4F6190CD-A246-46B0-B4E7-1DA18C24E944}">
      <dsp:nvSpPr>
        <dsp:cNvPr id="0" name=""/>
        <dsp:cNvSpPr/>
      </dsp:nvSpPr>
      <dsp:spPr>
        <a:xfrm>
          <a:off x="0" y="4468609"/>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3180AF-50ED-4E0F-B946-C574E3476705}">
      <dsp:nvSpPr>
        <dsp:cNvPr id="0" name=""/>
        <dsp:cNvSpPr/>
      </dsp:nvSpPr>
      <dsp:spPr>
        <a:xfrm>
          <a:off x="0" y="4468609"/>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19 – Conclusion</a:t>
          </a:r>
        </a:p>
      </dsp:txBody>
      <dsp:txXfrm>
        <a:off x="0" y="4468609"/>
        <a:ext cx="6108192" cy="279249"/>
      </dsp:txXfrm>
    </dsp:sp>
    <dsp:sp modelId="{E11899EE-F9B7-4ED0-9010-8D96C9E619B3}">
      <dsp:nvSpPr>
        <dsp:cNvPr id="0" name=""/>
        <dsp:cNvSpPr/>
      </dsp:nvSpPr>
      <dsp:spPr>
        <a:xfrm>
          <a:off x="0" y="4747859"/>
          <a:ext cx="6108192"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90C68F-B9F2-4365-ACC8-A9F70E77B69F}">
      <dsp:nvSpPr>
        <dsp:cNvPr id="0" name=""/>
        <dsp:cNvSpPr/>
      </dsp:nvSpPr>
      <dsp:spPr>
        <a:xfrm>
          <a:off x="0" y="4747859"/>
          <a:ext cx="6108192" cy="279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Font typeface="Times New Roman" panose="02020603050405020304" pitchFamily="18" charset="0"/>
            <a:buNone/>
          </a:pPr>
          <a:r>
            <a:rPr lang="en-GB" sz="1300" b="0" kern="1200" dirty="0">
              <a:latin typeface="Arial" panose="020B0604020202020204" pitchFamily="34" charset="0"/>
              <a:cs typeface="Arial" panose="020B0604020202020204" pitchFamily="34" charset="0"/>
            </a:rPr>
            <a:t>Page 20 - References</a:t>
          </a:r>
        </a:p>
      </dsp:txBody>
      <dsp:txXfrm>
        <a:off x="0" y="4747859"/>
        <a:ext cx="6108192" cy="2792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7DFF8-FD58-4A9E-AABB-DA8FBE95002F}">
      <dsp:nvSpPr>
        <dsp:cNvPr id="0" name=""/>
        <dsp:cNvSpPr/>
      </dsp:nvSpPr>
      <dsp:spPr>
        <a:xfrm>
          <a:off x="470262" y="693976"/>
          <a:ext cx="768867" cy="7688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8FCE4F7-0028-40F6-85BA-D8B56549991A}">
      <dsp:nvSpPr>
        <dsp:cNvPr id="0" name=""/>
        <dsp:cNvSpPr/>
      </dsp:nvSpPr>
      <dsp:spPr>
        <a:xfrm>
          <a:off x="398" y="1719223"/>
          <a:ext cx="1708593" cy="683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Hardware (computers, servers)</a:t>
          </a:r>
        </a:p>
      </dsp:txBody>
      <dsp:txXfrm>
        <a:off x="398" y="1719223"/>
        <a:ext cx="1708593" cy="683437"/>
      </dsp:txXfrm>
    </dsp:sp>
    <dsp:sp modelId="{AF7E5FA8-ED1B-4410-8BE9-BC9FCF7D8D79}">
      <dsp:nvSpPr>
        <dsp:cNvPr id="0" name=""/>
        <dsp:cNvSpPr/>
      </dsp:nvSpPr>
      <dsp:spPr>
        <a:xfrm>
          <a:off x="2477859" y="693976"/>
          <a:ext cx="768867" cy="7688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B933122-E4DD-4DFB-B37D-F03508DC3705}">
      <dsp:nvSpPr>
        <dsp:cNvPr id="0" name=""/>
        <dsp:cNvSpPr/>
      </dsp:nvSpPr>
      <dsp:spPr>
        <a:xfrm>
          <a:off x="2007996" y="1719223"/>
          <a:ext cx="1708593" cy="683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Software (applications, platforms)</a:t>
          </a:r>
        </a:p>
      </dsp:txBody>
      <dsp:txXfrm>
        <a:off x="2007996" y="1719223"/>
        <a:ext cx="1708593" cy="683437"/>
      </dsp:txXfrm>
    </dsp:sp>
    <dsp:sp modelId="{5B3F1449-11C4-448D-8068-471BA3C2BFCF}">
      <dsp:nvSpPr>
        <dsp:cNvPr id="0" name=""/>
        <dsp:cNvSpPr/>
      </dsp:nvSpPr>
      <dsp:spPr>
        <a:xfrm>
          <a:off x="4485457" y="693976"/>
          <a:ext cx="768867" cy="7688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7336BAF-62A2-4DFF-B573-260CDA59D7D4}">
      <dsp:nvSpPr>
        <dsp:cNvPr id="0" name=""/>
        <dsp:cNvSpPr/>
      </dsp:nvSpPr>
      <dsp:spPr>
        <a:xfrm>
          <a:off x="4015594" y="1719223"/>
          <a:ext cx="1708593" cy="683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Data (customer, operational, financial)</a:t>
          </a:r>
        </a:p>
      </dsp:txBody>
      <dsp:txXfrm>
        <a:off x="4015594" y="1719223"/>
        <a:ext cx="1708593" cy="683437"/>
      </dsp:txXfrm>
    </dsp:sp>
    <dsp:sp modelId="{F784259E-68E6-4BD3-87AA-BD2D35873C9A}">
      <dsp:nvSpPr>
        <dsp:cNvPr id="0" name=""/>
        <dsp:cNvSpPr/>
      </dsp:nvSpPr>
      <dsp:spPr>
        <a:xfrm>
          <a:off x="6493055" y="693976"/>
          <a:ext cx="768867" cy="7688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8C5C07E-124C-46B2-B049-510A6149DE50}">
      <dsp:nvSpPr>
        <dsp:cNvPr id="0" name=""/>
        <dsp:cNvSpPr/>
      </dsp:nvSpPr>
      <dsp:spPr>
        <a:xfrm>
          <a:off x="6023191" y="1719223"/>
          <a:ext cx="1708593" cy="683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Processes (workflows, procedures)</a:t>
          </a:r>
        </a:p>
      </dsp:txBody>
      <dsp:txXfrm>
        <a:off x="6023191" y="1719223"/>
        <a:ext cx="1708593" cy="683437"/>
      </dsp:txXfrm>
    </dsp:sp>
    <dsp:sp modelId="{24955CE3-DD39-498A-8383-2D83A647C384}">
      <dsp:nvSpPr>
        <dsp:cNvPr id="0" name=""/>
        <dsp:cNvSpPr/>
      </dsp:nvSpPr>
      <dsp:spPr>
        <a:xfrm>
          <a:off x="8553158" y="902877"/>
          <a:ext cx="768867" cy="7688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18BDAD0-BC26-4C2E-9C1B-79737FFE44B1}">
      <dsp:nvSpPr>
        <dsp:cNvPr id="0" name=""/>
        <dsp:cNvSpPr/>
      </dsp:nvSpPr>
      <dsp:spPr>
        <a:xfrm>
          <a:off x="8030789" y="1719223"/>
          <a:ext cx="1708593" cy="683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People (users and IT staff)</a:t>
          </a:r>
        </a:p>
      </dsp:txBody>
      <dsp:txXfrm>
        <a:off x="8030789" y="1719223"/>
        <a:ext cx="1708593" cy="6834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A53BB-7321-4747-9A7C-B19B92A27617}">
      <dsp:nvSpPr>
        <dsp:cNvPr id="0" name=""/>
        <dsp:cNvSpPr/>
      </dsp:nvSpPr>
      <dsp:spPr>
        <a:xfrm>
          <a:off x="949652" y="163294"/>
          <a:ext cx="1016358" cy="101635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9F099BE-BF72-4161-8004-7A14E3BA5223}">
      <dsp:nvSpPr>
        <dsp:cNvPr id="0" name=""/>
        <dsp:cNvSpPr/>
      </dsp:nvSpPr>
      <dsp:spPr>
        <a:xfrm>
          <a:off x="5891" y="1298764"/>
          <a:ext cx="2903880" cy="435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b="1"/>
          </a:pPr>
          <a:r>
            <a:rPr lang="en-GB" sz="2000" b="1" kern="1200" dirty="0">
              <a:latin typeface="Arial" panose="020B0604020202020204" pitchFamily="34" charset="0"/>
              <a:cs typeface="Arial" panose="020B0604020202020204" pitchFamily="34" charset="0"/>
            </a:rPr>
            <a:t> Efficiency</a:t>
          </a:r>
          <a:endParaRPr lang="en-US" sz="2000" kern="1200" dirty="0">
            <a:latin typeface="Arial" panose="020B0604020202020204" pitchFamily="34" charset="0"/>
            <a:cs typeface="Arial" panose="020B0604020202020204" pitchFamily="34" charset="0"/>
          </a:endParaRPr>
        </a:p>
      </dsp:txBody>
      <dsp:txXfrm>
        <a:off x="5891" y="1298764"/>
        <a:ext cx="2903880" cy="435582"/>
      </dsp:txXfrm>
    </dsp:sp>
    <dsp:sp modelId="{10A29486-7F99-464E-9EFC-5BA170597B28}">
      <dsp:nvSpPr>
        <dsp:cNvPr id="0" name=""/>
        <dsp:cNvSpPr/>
      </dsp:nvSpPr>
      <dsp:spPr>
        <a:xfrm>
          <a:off x="5891" y="1789747"/>
          <a:ext cx="2903880" cy="114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Automates repetitive processes</a:t>
          </a:r>
          <a:endParaRPr lang="en-US" sz="1500" kern="1200" dirty="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Reduces human error</a:t>
          </a:r>
          <a:endParaRPr lang="en-US" sz="1500" kern="1200" dirty="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Saves time and operational costs</a:t>
          </a:r>
          <a:endParaRPr lang="en-US" sz="1500" kern="1200">
            <a:latin typeface="Arial" panose="020B0604020202020204" pitchFamily="34" charset="0"/>
            <a:cs typeface="Arial" panose="020B0604020202020204" pitchFamily="34" charset="0"/>
          </a:endParaRPr>
        </a:p>
      </dsp:txBody>
      <dsp:txXfrm>
        <a:off x="5891" y="1789747"/>
        <a:ext cx="2903880" cy="1143595"/>
      </dsp:txXfrm>
    </dsp:sp>
    <dsp:sp modelId="{6D0C3F40-26DB-4E62-912C-93E09C33FC1D}">
      <dsp:nvSpPr>
        <dsp:cNvPr id="0" name=""/>
        <dsp:cNvSpPr/>
      </dsp:nvSpPr>
      <dsp:spPr>
        <a:xfrm>
          <a:off x="4361711" y="163294"/>
          <a:ext cx="1016358" cy="101635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3A42126-D804-48E4-974B-B7EBBE331231}">
      <dsp:nvSpPr>
        <dsp:cNvPr id="0" name=""/>
        <dsp:cNvSpPr/>
      </dsp:nvSpPr>
      <dsp:spPr>
        <a:xfrm>
          <a:off x="3417950" y="1298764"/>
          <a:ext cx="2903880" cy="435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b="1"/>
          </a:pPr>
          <a:r>
            <a:rPr lang="en-GB" sz="2000" b="1" kern="1200">
              <a:latin typeface="Arial" panose="020B0604020202020204" pitchFamily="34" charset="0"/>
              <a:cs typeface="Arial" panose="020B0604020202020204" pitchFamily="34" charset="0"/>
            </a:rPr>
            <a:t>Decision-Making</a:t>
          </a:r>
          <a:endParaRPr lang="en-US" sz="2000" kern="1200">
            <a:latin typeface="Arial" panose="020B0604020202020204" pitchFamily="34" charset="0"/>
            <a:cs typeface="Arial" panose="020B0604020202020204" pitchFamily="34" charset="0"/>
          </a:endParaRPr>
        </a:p>
      </dsp:txBody>
      <dsp:txXfrm>
        <a:off x="3417950" y="1298764"/>
        <a:ext cx="2903880" cy="435582"/>
      </dsp:txXfrm>
    </dsp:sp>
    <dsp:sp modelId="{B83D6192-3E2A-4737-8C6E-6A43D54507EB}">
      <dsp:nvSpPr>
        <dsp:cNvPr id="0" name=""/>
        <dsp:cNvSpPr/>
      </dsp:nvSpPr>
      <dsp:spPr>
        <a:xfrm>
          <a:off x="3417950" y="1789747"/>
          <a:ext cx="2903880" cy="114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Provides data insights and reports</a:t>
          </a:r>
          <a:endParaRPr lang="en-US" sz="1500" kern="120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Helps managers analyse performance and trends</a:t>
          </a:r>
          <a:endParaRPr lang="en-US" sz="1500" kern="1200" dirty="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Supports both short-term and strategic decisions</a:t>
          </a:r>
          <a:endParaRPr lang="en-US" sz="1500" kern="1200">
            <a:latin typeface="Arial" panose="020B0604020202020204" pitchFamily="34" charset="0"/>
            <a:cs typeface="Arial" panose="020B0604020202020204" pitchFamily="34" charset="0"/>
          </a:endParaRPr>
        </a:p>
      </dsp:txBody>
      <dsp:txXfrm>
        <a:off x="3417950" y="1789747"/>
        <a:ext cx="2903880" cy="1143595"/>
      </dsp:txXfrm>
    </dsp:sp>
    <dsp:sp modelId="{AF5C83DB-0B98-4590-9274-8A14F3F32115}">
      <dsp:nvSpPr>
        <dsp:cNvPr id="0" name=""/>
        <dsp:cNvSpPr/>
      </dsp:nvSpPr>
      <dsp:spPr>
        <a:xfrm>
          <a:off x="7773771" y="163294"/>
          <a:ext cx="1016358" cy="101635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3408A55-66F9-4B20-A617-F4C8A80ECCD2}">
      <dsp:nvSpPr>
        <dsp:cNvPr id="0" name=""/>
        <dsp:cNvSpPr/>
      </dsp:nvSpPr>
      <dsp:spPr>
        <a:xfrm>
          <a:off x="6830010" y="1298764"/>
          <a:ext cx="2903880" cy="435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b="1"/>
          </a:pPr>
          <a:r>
            <a:rPr lang="en-GB" sz="2000" b="1" kern="1200">
              <a:latin typeface="Arial" panose="020B0604020202020204" pitchFamily="34" charset="0"/>
              <a:cs typeface="Arial" panose="020B0604020202020204" pitchFamily="34" charset="0"/>
            </a:rPr>
            <a:t>Competitive Advantage</a:t>
          </a:r>
          <a:endParaRPr lang="en-US" sz="2000" kern="1200">
            <a:latin typeface="Arial" panose="020B0604020202020204" pitchFamily="34" charset="0"/>
            <a:cs typeface="Arial" panose="020B0604020202020204" pitchFamily="34" charset="0"/>
          </a:endParaRPr>
        </a:p>
      </dsp:txBody>
      <dsp:txXfrm>
        <a:off x="6830010" y="1298764"/>
        <a:ext cx="2903880" cy="435582"/>
      </dsp:txXfrm>
    </dsp:sp>
    <dsp:sp modelId="{40DF5321-B254-4267-BAC7-05E0DE7F5F73}">
      <dsp:nvSpPr>
        <dsp:cNvPr id="0" name=""/>
        <dsp:cNvSpPr/>
      </dsp:nvSpPr>
      <dsp:spPr>
        <a:xfrm>
          <a:off x="6830010" y="1789747"/>
          <a:ext cx="2903880" cy="11435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Enables faster response to market changes</a:t>
          </a:r>
          <a:endParaRPr lang="en-US" sz="1500" kern="120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Improves customer satisfaction</a:t>
          </a:r>
          <a:endParaRPr lang="en-US" sz="1500" kern="1200">
            <a:latin typeface="Arial" panose="020B0604020202020204" pitchFamily="34" charset="0"/>
            <a:cs typeface="Arial" panose="020B0604020202020204" pitchFamily="34" charset="0"/>
          </a:endParaRPr>
        </a:p>
        <a:p>
          <a:pPr marL="0" lvl="0" indent="0" algn="ctr" defTabSz="666750">
            <a:lnSpc>
              <a:spcPct val="90000"/>
            </a:lnSpc>
            <a:spcBef>
              <a:spcPct val="0"/>
            </a:spcBef>
            <a:spcAft>
              <a:spcPct val="35000"/>
            </a:spcAft>
            <a:buNone/>
          </a:pPr>
          <a:r>
            <a:rPr lang="en-GB" sz="1500" kern="1200">
              <a:latin typeface="Arial" panose="020B0604020202020204" pitchFamily="34" charset="0"/>
              <a:cs typeface="Arial" panose="020B0604020202020204" pitchFamily="34" charset="0"/>
            </a:rPr>
            <a:t>Supports innovation and growth</a:t>
          </a:r>
          <a:endParaRPr lang="en-US" sz="1500" kern="1200">
            <a:latin typeface="Arial" panose="020B0604020202020204" pitchFamily="34" charset="0"/>
            <a:cs typeface="Arial" panose="020B0604020202020204" pitchFamily="34" charset="0"/>
          </a:endParaRPr>
        </a:p>
      </dsp:txBody>
      <dsp:txXfrm>
        <a:off x="6830010" y="1789747"/>
        <a:ext cx="2903880" cy="11435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BA4E27-434E-4268-A642-D5A9E89D6493}">
      <dsp:nvSpPr>
        <dsp:cNvPr id="0" name=""/>
        <dsp:cNvSpPr/>
      </dsp:nvSpPr>
      <dsp:spPr>
        <a:xfrm>
          <a:off x="0" y="35374"/>
          <a:ext cx="4176464"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Risks</a:t>
          </a:r>
          <a:endParaRPr lang="en-US" sz="1700" b="0" kern="1200" dirty="0">
            <a:latin typeface="Arial" panose="020B0604020202020204" pitchFamily="34" charset="0"/>
            <a:cs typeface="Arial" panose="020B0604020202020204" pitchFamily="34" charset="0"/>
          </a:endParaRPr>
        </a:p>
      </dsp:txBody>
      <dsp:txXfrm>
        <a:off x="19419" y="54793"/>
        <a:ext cx="4137626" cy="358962"/>
      </dsp:txXfrm>
    </dsp:sp>
    <dsp:sp modelId="{F86BA28B-1977-42B4-91A6-B8597ECF1318}">
      <dsp:nvSpPr>
        <dsp:cNvPr id="0" name=""/>
        <dsp:cNvSpPr/>
      </dsp:nvSpPr>
      <dsp:spPr>
        <a:xfrm>
          <a:off x="0" y="433174"/>
          <a:ext cx="4176464" cy="633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603"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Data breaches exposing sensitive information</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Unauthorised data sharing</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Non-compliance with regulations such as GDPR</a:t>
          </a:r>
          <a:endParaRPr lang="en-US" sz="1300" b="0" kern="1200" dirty="0">
            <a:latin typeface="Arial" panose="020B0604020202020204" pitchFamily="34" charset="0"/>
            <a:cs typeface="Arial" panose="020B0604020202020204" pitchFamily="34" charset="0"/>
          </a:endParaRPr>
        </a:p>
      </dsp:txBody>
      <dsp:txXfrm>
        <a:off x="0" y="433174"/>
        <a:ext cx="4176464" cy="633420"/>
      </dsp:txXfrm>
    </dsp:sp>
    <dsp:sp modelId="{6CAE7EB2-EE89-4AA0-A634-90F84E89CF75}">
      <dsp:nvSpPr>
        <dsp:cNvPr id="0" name=""/>
        <dsp:cNvSpPr/>
      </dsp:nvSpPr>
      <dsp:spPr>
        <a:xfrm>
          <a:off x="0" y="1066594"/>
          <a:ext cx="4176464"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Mitigation</a:t>
          </a:r>
          <a:endParaRPr lang="en-US" sz="1700" b="0" kern="1200" dirty="0">
            <a:latin typeface="Arial" panose="020B0604020202020204" pitchFamily="34" charset="0"/>
            <a:cs typeface="Arial" panose="020B0604020202020204" pitchFamily="34" charset="0"/>
          </a:endParaRPr>
        </a:p>
      </dsp:txBody>
      <dsp:txXfrm>
        <a:off x="19419" y="1086013"/>
        <a:ext cx="4137626" cy="358962"/>
      </dsp:txXfrm>
    </dsp:sp>
    <dsp:sp modelId="{AF2557B7-FDA3-4F2B-82FF-4A9C7CE87818}">
      <dsp:nvSpPr>
        <dsp:cNvPr id="0" name=""/>
        <dsp:cNvSpPr/>
      </dsp:nvSpPr>
      <dsp:spPr>
        <a:xfrm>
          <a:off x="0" y="1464394"/>
          <a:ext cx="4176464" cy="10205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603"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Use data encryption and secure storage</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Ensure GDPR compliance and data protection policies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Apply role-based access controls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Adopt data minimisation practices</a:t>
          </a:r>
          <a:endParaRPr lang="en-US" sz="1300" b="0" kern="1200" dirty="0">
            <a:latin typeface="Arial" panose="020B0604020202020204" pitchFamily="34" charset="0"/>
            <a:cs typeface="Arial" panose="020B0604020202020204" pitchFamily="34" charset="0"/>
          </a:endParaRPr>
        </a:p>
      </dsp:txBody>
      <dsp:txXfrm>
        <a:off x="0" y="1464394"/>
        <a:ext cx="4176464" cy="10205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404133-8E90-454F-94F7-088C755502CD}">
      <dsp:nvSpPr>
        <dsp:cNvPr id="0" name=""/>
        <dsp:cNvSpPr/>
      </dsp:nvSpPr>
      <dsp:spPr>
        <a:xfrm>
          <a:off x="0" y="51342"/>
          <a:ext cx="3997440"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Risks</a:t>
          </a:r>
          <a:endParaRPr lang="en-US" sz="1700" b="0" kern="1200" dirty="0">
            <a:latin typeface="Arial" panose="020B0604020202020204" pitchFamily="34" charset="0"/>
            <a:cs typeface="Arial" panose="020B0604020202020204" pitchFamily="34" charset="0"/>
          </a:endParaRPr>
        </a:p>
      </dsp:txBody>
      <dsp:txXfrm>
        <a:off x="19419" y="70761"/>
        <a:ext cx="3958602" cy="358962"/>
      </dsp:txXfrm>
    </dsp:sp>
    <dsp:sp modelId="{9D91227E-4121-4F79-AA47-5229B9525ADD}">
      <dsp:nvSpPr>
        <dsp:cNvPr id="0" name=""/>
        <dsp:cNvSpPr/>
      </dsp:nvSpPr>
      <dsp:spPr>
        <a:xfrm>
          <a:off x="0" y="449142"/>
          <a:ext cx="3997440" cy="633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919"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a:latin typeface="Arial" panose="020B0604020202020204" pitchFamily="34" charset="0"/>
              <a:cs typeface="Arial" panose="020B0604020202020204" pitchFamily="34" charset="0"/>
            </a:rPr>
            <a:t>Financial loss</a:t>
          </a:r>
          <a:endParaRPr lang="en-US" sz="1300" b="0" kern="120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System downtime</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a:latin typeface="Arial" panose="020B0604020202020204" pitchFamily="34" charset="0"/>
              <a:cs typeface="Arial" panose="020B0604020202020204" pitchFamily="34" charset="0"/>
            </a:rPr>
            <a:t>Reputational damage</a:t>
          </a:r>
          <a:endParaRPr lang="en-US" sz="1300" b="0" kern="1200">
            <a:latin typeface="Arial" panose="020B0604020202020204" pitchFamily="34" charset="0"/>
            <a:cs typeface="Arial" panose="020B0604020202020204" pitchFamily="34" charset="0"/>
          </a:endParaRPr>
        </a:p>
      </dsp:txBody>
      <dsp:txXfrm>
        <a:off x="0" y="449142"/>
        <a:ext cx="3997440" cy="633420"/>
      </dsp:txXfrm>
    </dsp:sp>
    <dsp:sp modelId="{5C35793A-D79C-4C07-96FC-438EE7757BBB}">
      <dsp:nvSpPr>
        <dsp:cNvPr id="0" name=""/>
        <dsp:cNvSpPr/>
      </dsp:nvSpPr>
      <dsp:spPr>
        <a:xfrm>
          <a:off x="0" y="1082562"/>
          <a:ext cx="3997440"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Mitigation Strategies</a:t>
          </a:r>
          <a:endParaRPr lang="en-US" sz="1700" b="0" kern="1200" dirty="0">
            <a:latin typeface="Arial" panose="020B0604020202020204" pitchFamily="34" charset="0"/>
            <a:cs typeface="Arial" panose="020B0604020202020204" pitchFamily="34" charset="0"/>
          </a:endParaRPr>
        </a:p>
      </dsp:txBody>
      <dsp:txXfrm>
        <a:off x="19419" y="1101981"/>
        <a:ext cx="3958602" cy="358962"/>
      </dsp:txXfrm>
    </dsp:sp>
    <dsp:sp modelId="{7966D71E-632C-40D9-AD8F-2D8BD8B29D9B}">
      <dsp:nvSpPr>
        <dsp:cNvPr id="0" name=""/>
        <dsp:cNvSpPr/>
      </dsp:nvSpPr>
      <dsp:spPr>
        <a:xfrm>
          <a:off x="0" y="1480362"/>
          <a:ext cx="399744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919"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Implement firewalls and antivirus protection</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Conduct regular system updates and audits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Use multi-factor authentication (MFA)</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Provide cybersecurity training for staff</a:t>
          </a:r>
          <a:endParaRPr lang="en-US" sz="1300" b="0" kern="1200" dirty="0">
            <a:latin typeface="Arial" panose="020B0604020202020204" pitchFamily="34" charset="0"/>
            <a:cs typeface="Arial" panose="020B0604020202020204" pitchFamily="34" charset="0"/>
          </a:endParaRPr>
        </a:p>
      </dsp:txBody>
      <dsp:txXfrm>
        <a:off x="0" y="1480362"/>
        <a:ext cx="3997440" cy="8445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97B7E-1BB0-4155-9A2A-5EB228B65B76}">
      <dsp:nvSpPr>
        <dsp:cNvPr id="0" name=""/>
        <dsp:cNvSpPr/>
      </dsp:nvSpPr>
      <dsp:spPr>
        <a:xfrm>
          <a:off x="0" y="51342"/>
          <a:ext cx="3960440"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Risks</a:t>
          </a:r>
          <a:endParaRPr lang="en-US" sz="1700" b="0" kern="1200" dirty="0">
            <a:latin typeface="Arial" panose="020B0604020202020204" pitchFamily="34" charset="0"/>
            <a:cs typeface="Arial" panose="020B0604020202020204" pitchFamily="34" charset="0"/>
          </a:endParaRPr>
        </a:p>
      </dsp:txBody>
      <dsp:txXfrm>
        <a:off x="19419" y="70761"/>
        <a:ext cx="3921602" cy="358962"/>
      </dsp:txXfrm>
    </dsp:sp>
    <dsp:sp modelId="{6427AF65-37B9-486F-815D-2D573DCB8B1B}">
      <dsp:nvSpPr>
        <dsp:cNvPr id="0" name=""/>
        <dsp:cNvSpPr/>
      </dsp:nvSpPr>
      <dsp:spPr>
        <a:xfrm>
          <a:off x="0" y="449142"/>
          <a:ext cx="3960440" cy="633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44"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“Black box” decision-making</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Bias in algorithms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Lack of accountability</a:t>
          </a:r>
          <a:endParaRPr lang="en-US" sz="1300" b="0" kern="1200" dirty="0">
            <a:latin typeface="Arial" panose="020B0604020202020204" pitchFamily="34" charset="0"/>
            <a:cs typeface="Arial" panose="020B0604020202020204" pitchFamily="34" charset="0"/>
          </a:endParaRPr>
        </a:p>
      </dsp:txBody>
      <dsp:txXfrm>
        <a:off x="0" y="449142"/>
        <a:ext cx="3960440" cy="633420"/>
      </dsp:txXfrm>
    </dsp:sp>
    <dsp:sp modelId="{2D417399-2D6D-4FC7-9135-4E656CD06314}">
      <dsp:nvSpPr>
        <dsp:cNvPr id="0" name=""/>
        <dsp:cNvSpPr/>
      </dsp:nvSpPr>
      <dsp:spPr>
        <a:xfrm>
          <a:off x="0" y="1082562"/>
          <a:ext cx="3960440" cy="3978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kern="1200" dirty="0">
              <a:latin typeface="Arial" panose="020B0604020202020204" pitchFamily="34" charset="0"/>
              <a:cs typeface="Arial" panose="020B0604020202020204" pitchFamily="34" charset="0"/>
            </a:rPr>
            <a:t> Mitigation Strategies</a:t>
          </a:r>
          <a:endParaRPr lang="en-US" sz="1700" b="0" kern="1200" dirty="0">
            <a:latin typeface="Arial" panose="020B0604020202020204" pitchFamily="34" charset="0"/>
            <a:cs typeface="Arial" panose="020B0604020202020204" pitchFamily="34" charset="0"/>
          </a:endParaRPr>
        </a:p>
      </dsp:txBody>
      <dsp:txXfrm>
        <a:off x="19419" y="1101981"/>
        <a:ext cx="3921602" cy="358962"/>
      </dsp:txXfrm>
    </dsp:sp>
    <dsp:sp modelId="{1E7ACF79-EB6F-432E-BF69-07BA3813E116}">
      <dsp:nvSpPr>
        <dsp:cNvPr id="0" name=""/>
        <dsp:cNvSpPr/>
      </dsp:nvSpPr>
      <dsp:spPr>
        <a:xfrm>
          <a:off x="0" y="1480362"/>
          <a:ext cx="3960440" cy="844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44" tIns="21590" rIns="120904" bIns="21590" numCol="1" spcCol="1270" anchor="t" anchorCtr="0">
          <a:noAutofit/>
        </a:bodyPr>
        <a:lstStyle/>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Ensure human oversight</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Use explainable AI models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Conduct regular audits</a:t>
          </a:r>
          <a:endParaRPr lang="en-US" sz="1300" b="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20000"/>
            </a:spcAft>
            <a:buChar char="•"/>
          </a:pPr>
          <a:r>
            <a:rPr lang="en-GB" sz="1300" b="0" kern="1200" dirty="0">
              <a:latin typeface="Arial" panose="020B0604020202020204" pitchFamily="34" charset="0"/>
              <a:cs typeface="Arial" panose="020B0604020202020204" pitchFamily="34" charset="0"/>
            </a:rPr>
            <a:t>Define clear accountability structures</a:t>
          </a:r>
          <a:endParaRPr lang="en-US" sz="1300" b="0" kern="1200" dirty="0">
            <a:latin typeface="Arial" panose="020B0604020202020204" pitchFamily="34" charset="0"/>
            <a:cs typeface="Arial" panose="020B0604020202020204" pitchFamily="34" charset="0"/>
          </a:endParaRPr>
        </a:p>
      </dsp:txBody>
      <dsp:txXfrm>
        <a:off x="0" y="1480362"/>
        <a:ext cx="3960440" cy="8445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81895-7A0F-409B-9B5A-A0942B2C63CE}">
      <dsp:nvSpPr>
        <dsp:cNvPr id="0" name=""/>
        <dsp:cNvSpPr/>
      </dsp:nvSpPr>
      <dsp:spPr>
        <a:xfrm>
          <a:off x="0" y="1478"/>
          <a:ext cx="3916024" cy="374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Risks</a:t>
          </a:r>
          <a:endParaRPr lang="en-US" sz="1400" kern="1200" dirty="0">
            <a:latin typeface="Arial" panose="020B0604020202020204" pitchFamily="34" charset="0"/>
            <a:cs typeface="Arial" panose="020B0604020202020204" pitchFamily="34" charset="0"/>
          </a:endParaRPr>
        </a:p>
      </dsp:txBody>
      <dsp:txXfrm>
        <a:off x="18277" y="19755"/>
        <a:ext cx="3879470" cy="337846"/>
      </dsp:txXfrm>
    </dsp:sp>
    <dsp:sp modelId="{0F344B63-11B2-4124-94A8-F423FF6CCB2A}">
      <dsp:nvSpPr>
        <dsp:cNvPr id="0" name=""/>
        <dsp:cNvSpPr/>
      </dsp:nvSpPr>
      <dsp:spPr>
        <a:xfrm>
          <a:off x="0" y="375878"/>
          <a:ext cx="3916024" cy="683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en-GB" sz="1400" kern="1200" dirty="0">
              <a:latin typeface="Arial" panose="020B0604020202020204" pitchFamily="34" charset="0"/>
              <a:cs typeface="Arial" panose="020B0604020202020204" pitchFamily="34" charset="0"/>
            </a:rPr>
            <a:t>Invasion of privacy</a:t>
          </a:r>
          <a:endParaRPr lang="en-U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20000"/>
            </a:spcAft>
            <a:buChar char="•"/>
          </a:pPr>
          <a:r>
            <a:rPr lang="en-GB" sz="1400" kern="1200" dirty="0">
              <a:latin typeface="Arial" panose="020B0604020202020204" pitchFamily="34" charset="0"/>
              <a:cs typeface="Arial" panose="020B0604020202020204" pitchFamily="34" charset="0"/>
            </a:rPr>
            <a:t>Reduced trust and morale</a:t>
          </a:r>
          <a:endParaRPr lang="en-U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20000"/>
            </a:spcAft>
            <a:buChar char="•"/>
          </a:pPr>
          <a:r>
            <a:rPr lang="en-GB" sz="1400" kern="1200">
              <a:latin typeface="Arial" panose="020B0604020202020204" pitchFamily="34" charset="0"/>
              <a:cs typeface="Arial" panose="020B0604020202020204" pitchFamily="34" charset="0"/>
            </a:rPr>
            <a:t>Legal and ethical issues</a:t>
          </a:r>
          <a:endParaRPr lang="en-US" sz="1400" kern="1200">
            <a:latin typeface="Arial" panose="020B0604020202020204" pitchFamily="34" charset="0"/>
            <a:cs typeface="Arial" panose="020B0604020202020204" pitchFamily="34" charset="0"/>
          </a:endParaRPr>
        </a:p>
      </dsp:txBody>
      <dsp:txXfrm>
        <a:off x="0" y="375878"/>
        <a:ext cx="3916024" cy="683100"/>
      </dsp:txXfrm>
    </dsp:sp>
    <dsp:sp modelId="{DA41E3E6-88EA-4DEF-85AB-4ED0DEED612C}">
      <dsp:nvSpPr>
        <dsp:cNvPr id="0" name=""/>
        <dsp:cNvSpPr/>
      </dsp:nvSpPr>
      <dsp:spPr>
        <a:xfrm>
          <a:off x="0" y="1058978"/>
          <a:ext cx="3916024" cy="374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Mitigation Strategies</a:t>
          </a:r>
          <a:endParaRPr lang="en-US" sz="1400" kern="1200" dirty="0">
            <a:latin typeface="Arial" panose="020B0604020202020204" pitchFamily="34" charset="0"/>
            <a:cs typeface="Arial" panose="020B0604020202020204" pitchFamily="34" charset="0"/>
          </a:endParaRPr>
        </a:p>
      </dsp:txBody>
      <dsp:txXfrm>
        <a:off x="18277" y="1077255"/>
        <a:ext cx="3879470" cy="337846"/>
      </dsp:txXfrm>
    </dsp:sp>
    <dsp:sp modelId="{3FB1096E-5B65-463C-ABCA-B92749FD95BE}">
      <dsp:nvSpPr>
        <dsp:cNvPr id="0" name=""/>
        <dsp:cNvSpPr/>
      </dsp:nvSpPr>
      <dsp:spPr>
        <a:xfrm>
          <a:off x="0" y="1433378"/>
          <a:ext cx="3916024" cy="869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33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en-GB" sz="1400" b="0" kern="1200" dirty="0">
              <a:latin typeface="Arial" panose="020B0604020202020204" pitchFamily="34" charset="0"/>
              <a:cs typeface="Arial" panose="020B0604020202020204" pitchFamily="34" charset="0"/>
            </a:rPr>
            <a:t>Maintain transparency about monitoring practices</a:t>
          </a:r>
          <a:endParaRPr lang="en-US" sz="1400" b="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20000"/>
            </a:spcAft>
            <a:buChar char="•"/>
          </a:pPr>
          <a:r>
            <a:rPr lang="en-GB" sz="1400" b="0" kern="1200" dirty="0">
              <a:latin typeface="Arial" panose="020B0604020202020204" pitchFamily="34" charset="0"/>
              <a:cs typeface="Arial" panose="020B0604020202020204" pitchFamily="34" charset="0"/>
            </a:rPr>
            <a:t>Limit monitoring to business necessity</a:t>
          </a:r>
          <a:endParaRPr lang="en-US" sz="1400" b="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20000"/>
            </a:spcAft>
            <a:buChar char="•"/>
          </a:pPr>
          <a:r>
            <a:rPr lang="en-GB" sz="1400" b="0" kern="1200" dirty="0">
              <a:latin typeface="Arial" panose="020B0604020202020204" pitchFamily="34" charset="0"/>
              <a:cs typeface="Arial" panose="020B0604020202020204" pitchFamily="34" charset="0"/>
            </a:rPr>
            <a:t>Develop clear workplace policies</a:t>
          </a:r>
          <a:endParaRPr lang="en-US" sz="1400" b="0" kern="1200" dirty="0">
            <a:latin typeface="Arial" panose="020B0604020202020204" pitchFamily="34" charset="0"/>
            <a:cs typeface="Arial" panose="020B0604020202020204" pitchFamily="34" charset="0"/>
          </a:endParaRPr>
        </a:p>
      </dsp:txBody>
      <dsp:txXfrm>
        <a:off x="0" y="1433378"/>
        <a:ext cx="3916024" cy="8694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DB7646E-8811-423A-9C42-2CBFADA00A96}" type="datetimeFigureOut">
              <a:rPr lang="en-US" smtClean="0"/>
              <a:t>6/13/2026</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4360E59-1627-4404-ACC5-51C744AB0F27}" type="slidenum">
              <a:rPr lang="en-US" smtClean="0"/>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6/13/2026</a:t>
            </a:fld>
            <a:endParaRPr lang="en-US"/>
          </a:p>
        </p:txBody>
      </p:sp>
      <p:sp>
        <p:nvSpPr>
          <p:cNvPr id="4" name="Slide Image Placeholder 3"/>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5958" y="-4763"/>
            <a:ext cx="5013606"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7638" y="1380069"/>
            <a:ext cx="8572389" cy="2616199"/>
          </a:xfrm>
        </p:spPr>
        <p:txBody>
          <a:bodyPr anchor="b">
            <a:normAutofit/>
          </a:bodyPr>
          <a:lstStyle>
            <a:lvl1pPr algn="r">
              <a:defRPr sz="5998">
                <a:effectLst/>
              </a:defRPr>
            </a:lvl1pPr>
          </a:lstStyle>
          <a:p>
            <a:r>
              <a:rPr lang="en-US"/>
              <a:t>Click to edit Master title style</a:t>
            </a:r>
            <a:endParaRPr lang="en-US" dirty="0"/>
          </a:p>
        </p:txBody>
      </p:sp>
      <p:sp>
        <p:nvSpPr>
          <p:cNvPr id="3" name="Subtitle 2"/>
          <p:cNvSpPr>
            <a:spLocks noGrp="1"/>
          </p:cNvSpPr>
          <p:nvPr>
            <p:ph type="subTitle" idx="1"/>
          </p:nvPr>
        </p:nvSpPr>
        <p:spPr>
          <a:xfrm>
            <a:off x="4514202" y="3996267"/>
            <a:ext cx="6985825" cy="1388534"/>
          </a:xfrm>
        </p:spPr>
        <p:txBody>
          <a:bodyPr anchor="t">
            <a:normAutofit/>
          </a:bodyPr>
          <a:lstStyle>
            <a:lvl1pPr marL="0" indent="0" algn="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BBE6BF-C811-45BB-8BA9-22EFF2B83FFA}" type="datetime1">
              <a:rPr lang="en-US" smtClean="0"/>
              <a:t>6/13/2026</a:t>
            </a:fld>
            <a:endParaRPr lang="en-US"/>
          </a:p>
        </p:txBody>
      </p:sp>
      <p:sp>
        <p:nvSpPr>
          <p:cNvPr id="5" name="Footer Placeholder 4"/>
          <p:cNvSpPr>
            <a:spLocks noGrp="1"/>
          </p:cNvSpPr>
          <p:nvPr>
            <p:ph type="ftr" sz="quarter" idx="11"/>
          </p:nvPr>
        </p:nvSpPr>
        <p:spPr>
          <a:xfrm>
            <a:off x="5331023" y="5883276"/>
            <a:ext cx="4322918" cy="365125"/>
          </a:xfrm>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pic>
        <p:nvPicPr>
          <p:cNvPr id="7" name="Picture 2">
            <a:extLst>
              <a:ext uri="{FF2B5EF4-FFF2-40B4-BE49-F238E27FC236}">
                <a16:creationId xmlns:a16="http://schemas.microsoft.com/office/drawing/2014/main" id="{5499CB29-F1F1-252D-BE68-60B2087580AA}"/>
              </a:ext>
            </a:extLst>
          </p:cNvPr>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8" name="Rectangle 7">
            <a:extLst>
              <a:ext uri="{FF2B5EF4-FFF2-40B4-BE49-F238E27FC236}">
                <a16:creationId xmlns:a16="http://schemas.microsoft.com/office/drawing/2014/main" id="{DCF59D10-1FA2-B96F-8BD9-34D7D41C3C6C}"/>
              </a:ext>
            </a:extLst>
          </p:cNvPr>
          <p:cNvSpPr/>
          <p:nvPr userDrawn="1"/>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546965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9362CC-4597-4E8E-AFE5-237B3DA1FF07}" type="datetime1">
              <a:rPr lang="en-US" smtClean="0"/>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a:xfrm>
            <a:off x="10949005" y="5867132"/>
            <a:ext cx="551023" cy="365125"/>
          </a:xfrm>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2629967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1610" y="2666999"/>
            <a:ext cx="8928421" cy="2110382"/>
          </a:xfrm>
        </p:spPr>
        <p:txBody>
          <a:bodyPr anchor="b"/>
          <a:lstStyle>
            <a:lvl1pPr algn="r">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2571608" y="4777381"/>
            <a:ext cx="8928422"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F63988-78D4-46C4-B808-1786C6A42859}" type="datetime1">
              <a:rPr lang="en-US" smtClean="0"/>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2264389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3925" y="685801"/>
            <a:ext cx="10016104"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3926" y="2667000"/>
            <a:ext cx="4893780" cy="3124201"/>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6246" y="2667000"/>
            <a:ext cx="4893781" cy="3124200"/>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82C1EE-CCC0-4F27-8918-BF938AC1419F}" type="datetime1">
              <a:rPr lang="en-US" smtClean="0"/>
              <a:t>6/13/2026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411639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1718" y="2658533"/>
            <a:ext cx="4605988"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483925"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78696" y="2667000"/>
            <a:ext cx="4621333"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6246"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A0C48B-9D86-4C33-9BD3-2929B1D74E3D}" type="datetime1">
              <a:rPr lang="en-US" smtClean="0"/>
              <a:t>6/13/2026</a:t>
            </a:fld>
            <a:endParaRPr lang="en-US"/>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9" name="Slide Number Placeholder 8"/>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3757092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7B711C-F9D6-42CE-B848-D107B7756573}" type="datetime1">
              <a:rPr lang="en-US" smtClean="0"/>
              <a:t>6/13/2026</a:t>
            </a:fld>
            <a:endParaRPr lang="en-US"/>
          </a:p>
        </p:txBody>
      </p:sp>
      <p:sp>
        <p:nvSpPr>
          <p:cNvPr id="4" name="Footer Placeholder 3"/>
          <p:cNvSpPr>
            <a:spLocks noGrp="1"/>
          </p:cNvSpPr>
          <p:nvPr>
            <p:ph type="ftr" sz="quarter" idx="11"/>
          </p:nvPr>
        </p:nvSpPr>
        <p:spPr/>
        <p:txBody>
          <a:bodyPr/>
          <a:lstStyle/>
          <a:p>
            <a:r>
              <a:rPr lang="en-US"/>
              <a:t>Add a footer</a:t>
            </a:r>
            <a:endParaRPr lang="en-US" dirty="0"/>
          </a:p>
        </p:txBody>
      </p:sp>
      <p:sp>
        <p:nvSpPr>
          <p:cNvPr id="5" name="Slide Number Placeholder 4"/>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4233040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1EAC44-87EE-4E25-9BCB-D1B8F4FDD9D1}" type="datetime1">
              <a:rPr lang="en-US" smtClean="0"/>
              <a:t>6/13/2026</a:t>
            </a:fld>
            <a:endParaRPr lang="en-US"/>
          </a:p>
        </p:txBody>
      </p:sp>
      <p:sp>
        <p:nvSpPr>
          <p:cNvPr id="3" name="Footer Placeholder 2"/>
          <p:cNvSpPr>
            <a:spLocks noGrp="1"/>
          </p:cNvSpPr>
          <p:nvPr>
            <p:ph type="ftr" sz="quarter" idx="11"/>
          </p:nvPr>
        </p:nvSpPr>
        <p:spPr/>
        <p:txBody>
          <a:bodyPr/>
          <a:lstStyle/>
          <a:p>
            <a:r>
              <a:rPr lang="en-US"/>
              <a:t>Add a footer</a:t>
            </a:r>
            <a:endParaRPr lang="en-US" dirty="0"/>
          </a:p>
        </p:txBody>
      </p:sp>
      <p:sp>
        <p:nvSpPr>
          <p:cNvPr id="4" name="Slide Number Placeholder 3"/>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0840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1600200"/>
            <a:ext cx="3548197" cy="1371600"/>
          </a:xfrm>
        </p:spPr>
        <p:txBody>
          <a:bodyPr anchor="b">
            <a:normAutofit/>
          </a:bodyPr>
          <a:lstStyle>
            <a:lvl1pPr algn="ctr">
              <a:defRPr sz="2399" b="0"/>
            </a:lvl1pPr>
          </a:lstStyle>
          <a:p>
            <a:r>
              <a:rPr lang="en-US"/>
              <a:t>Click to edit Master title style</a:t>
            </a:r>
            <a:endParaRPr lang="en-US" dirty="0"/>
          </a:p>
        </p:txBody>
      </p:sp>
      <p:sp>
        <p:nvSpPr>
          <p:cNvPr id="3" name="Content Placeholder 2"/>
          <p:cNvSpPr>
            <a:spLocks noGrp="1"/>
          </p:cNvSpPr>
          <p:nvPr>
            <p:ph idx="1"/>
          </p:nvPr>
        </p:nvSpPr>
        <p:spPr>
          <a:xfrm>
            <a:off x="5260663" y="685800"/>
            <a:ext cx="6239365" cy="5105401"/>
          </a:xfrm>
        </p:spPr>
        <p:txBody>
          <a:bodyPr anchor="ctr">
            <a:normAutofit/>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3926" y="2971800"/>
            <a:ext cx="3548197" cy="1828800"/>
          </a:xfrm>
        </p:spPr>
        <p:txBody>
          <a:bodyPr>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68E44B9-3FFE-4574-9630-3E5A6F960186}" type="datetime1">
              <a:rPr lang="en-US" smtClean="0"/>
              <a:t>6/13/2026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234363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338" y="1752599"/>
            <a:ext cx="5424745" cy="1371600"/>
          </a:xfrm>
        </p:spPr>
        <p:txBody>
          <a:bodyPr anchor="b">
            <a:normAutofit/>
          </a:bodyPr>
          <a:lstStyle>
            <a:lvl1pPr algn="ctr">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2704" y="914400"/>
            <a:ext cx="3280120"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338" y="3124199"/>
            <a:ext cx="5424745" cy="1828800"/>
          </a:xfrm>
        </p:spPr>
        <p:txBody>
          <a:bodyPr>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66F492-7803-4716-B969-A5873965FF8A}" type="datetime1">
              <a:rPr lang="en-US" smtClean="0"/>
              <a:t>6/13/2026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3325575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5" y="4732865"/>
            <a:ext cx="10016102" cy="566738"/>
          </a:xfrm>
        </p:spPr>
        <p:txBody>
          <a:bodyPr anchor="b">
            <a:normAutofit/>
          </a:bodyPr>
          <a:lstStyle>
            <a:lvl1pPr algn="ctr">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5391" y="932112"/>
            <a:ext cx="8223802"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3925" y="5299603"/>
            <a:ext cx="10016102"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004168-AADC-4457-9784-543656FEE4FC}" type="datetime1">
              <a:rPr lang="en-US" smtClean="0"/>
              <a:pPr/>
              <a:t>6/13/2026</a:t>
            </a:fld>
            <a:endParaRPr lang="en-US"/>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346857833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0"/>
            <a:ext cx="10016102" cy="3048000"/>
          </a:xfrm>
        </p:spPr>
        <p:txBody>
          <a:bodyPr anchor="ctr">
            <a:normAutofit/>
          </a:bodyPr>
          <a:lstStyle>
            <a:lvl1pPr algn="ct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6" y="4343400"/>
            <a:ext cx="10016104"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004168-AADC-4457-9784-543656FEE4FC}" type="datetime1">
              <a:rPr lang="en-US" smtClean="0"/>
              <a:pPr/>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80688203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177" y="3428999"/>
            <a:ext cx="8530593" cy="381000"/>
          </a:xfrm>
        </p:spPr>
        <p:txBody>
          <a:bodyPr anchor="ctr">
            <a:normAutofit/>
          </a:bodyPr>
          <a:lstStyle>
            <a:lvl1pPr marL="0" indent="0">
              <a:buFontTx/>
              <a:buNone/>
              <a:defRPr sz="17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Click to edit Master text styles</a:t>
            </a:r>
          </a:p>
        </p:txBody>
      </p:sp>
      <p:sp>
        <p:nvSpPr>
          <p:cNvPr id="3" name="Text Placeholder 2"/>
          <p:cNvSpPr>
            <a:spLocks noGrp="1"/>
          </p:cNvSpPr>
          <p:nvPr>
            <p:ph type="body" idx="1"/>
          </p:nvPr>
        </p:nvSpPr>
        <p:spPr>
          <a:xfrm>
            <a:off x="1483925" y="4343400"/>
            <a:ext cx="10016102"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004168-AADC-4457-9784-543656FEE4FC}" type="datetime1">
              <a:rPr lang="en-US" smtClean="0"/>
              <a:pPr/>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275351004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3927" y="3308581"/>
            <a:ext cx="10016100" cy="1468800"/>
          </a:xfrm>
        </p:spPr>
        <p:txBody>
          <a:bodyPr anchor="b">
            <a:normAutofit/>
          </a:bodyPr>
          <a:lstStyle>
            <a:lvl1pPr algn="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5" y="4777381"/>
            <a:ext cx="10016101"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004168-AADC-4457-9784-543656FEE4FC}" type="datetime1">
              <a:rPr lang="en-US" smtClean="0"/>
              <a:pPr/>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288737184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3926" y="3886200"/>
            <a:ext cx="10016101" cy="889000"/>
          </a:xfrm>
        </p:spPr>
        <p:txBody>
          <a:bodyPr vert="horz" lIns="91440" tIns="45720" rIns="91440" bIns="45720" rtlCol="0" anchor="b">
            <a:normAutofit/>
          </a:bodyPr>
          <a:lstStyle>
            <a:lvl1pPr algn="r">
              <a:buNone/>
              <a:defRPr lang="en-US" sz="2399"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3925" y="4775200"/>
            <a:ext cx="10016101" cy="1016000"/>
          </a:xfrm>
        </p:spPr>
        <p:txBody>
          <a:bodyPr anchor="t">
            <a:normAutofit/>
          </a:bodyPr>
          <a:lstStyle>
            <a:lvl1pPr marL="0" indent="0" algn="r">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004168-AADC-4457-9784-543656FEE4FC}" type="datetime1">
              <a:rPr lang="en-US" smtClean="0"/>
              <a:pPr/>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327458831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1"/>
            <a:ext cx="10016103"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3926" y="3505200"/>
            <a:ext cx="10016104" cy="838200"/>
          </a:xfrm>
        </p:spPr>
        <p:txBody>
          <a:bodyPr vert="horz" lIns="91440" tIns="45720" rIns="91440" bIns="45720" rtlCol="0" anchor="b">
            <a:normAutofit/>
          </a:bodyPr>
          <a:lstStyle>
            <a:lvl1pPr>
              <a:buNone/>
              <a:defRPr lang="en-US" sz="2799"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3925" y="4343400"/>
            <a:ext cx="10016104" cy="14478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004168-AADC-4457-9784-543656FEE4FC}" type="datetime1">
              <a:rPr lang="en-US" smtClean="0"/>
              <a:pPr/>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pPr/>
              <a:t>‹#›</a:t>
            </a:fld>
            <a:endParaRPr lang="en-US"/>
          </a:p>
        </p:txBody>
      </p:sp>
    </p:spTree>
    <p:extLst>
      <p:ext uri="{BB962C8B-B14F-4D97-AF65-F5344CB8AC3E}">
        <p14:creationId xmlns:p14="http://schemas.microsoft.com/office/powerpoint/2010/main" val="57970021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DF41C5-B5F2-469F-BA25-292CFCDAF6E0}" type="datetime1">
              <a:rPr lang="en-US" smtClean="0"/>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943827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0121" y="685800"/>
            <a:ext cx="1769908"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3925" y="685800"/>
            <a:ext cx="8017654"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69D85FE-5443-4629-8A1C-6F6EA57CBD60}" type="datetime1">
              <a:rPr lang="en-US" smtClean="0"/>
              <a:t>6/13/2026</a:t>
            </a:fld>
            <a:endParaRPr lang="en-US"/>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
        <p:nvSpPr>
          <p:cNvPr id="7" name="Rectangle 6">
            <a:extLst>
              <a:ext uri="{FF2B5EF4-FFF2-40B4-BE49-F238E27FC236}">
                <a16:creationId xmlns:a16="http://schemas.microsoft.com/office/drawing/2014/main" id="{11E7F563-8A5A-612C-11BE-AB963926B30C}"/>
              </a:ext>
            </a:extLst>
          </p:cNvPr>
          <p:cNvSpPr/>
          <p:nvPr userDrawn="1"/>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203872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773" y="1"/>
            <a:ext cx="2436178"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3925" y="685801"/>
            <a:ext cx="10016104"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3924" y="2667000"/>
            <a:ext cx="10016104"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0122" y="5883276"/>
            <a:ext cx="1142702"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D004168-AADC-4457-9784-543656FEE4FC}" type="datetime1">
              <a:rPr lang="en-US" smtClean="0"/>
              <a:pPr/>
              <a:t>6/13/2026</a:t>
            </a:fld>
            <a:endParaRPr lang="en-US"/>
          </a:p>
        </p:txBody>
      </p:sp>
      <p:sp>
        <p:nvSpPr>
          <p:cNvPr id="5" name="Footer Placeholder 4"/>
          <p:cNvSpPr>
            <a:spLocks noGrp="1"/>
          </p:cNvSpPr>
          <p:nvPr>
            <p:ph type="ftr" sz="quarter" idx="3"/>
          </p:nvPr>
        </p:nvSpPr>
        <p:spPr>
          <a:xfrm>
            <a:off x="2571610" y="5883276"/>
            <a:ext cx="7082332"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US"/>
              <a:t>Add a footer</a:t>
            </a:r>
            <a:endParaRPr lang="en-US" dirty="0"/>
          </a:p>
        </p:txBody>
      </p:sp>
      <p:sp>
        <p:nvSpPr>
          <p:cNvPr id="6" name="Slide Number Placeholder 5"/>
          <p:cNvSpPr>
            <a:spLocks noGrp="1"/>
          </p:cNvSpPr>
          <p:nvPr>
            <p:ph type="sldNum" sz="quarter" idx="4"/>
          </p:nvPr>
        </p:nvSpPr>
        <p:spPr>
          <a:xfrm>
            <a:off x="10949005" y="5883276"/>
            <a:ext cx="55102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DC1BBB0-96F0-4077-A278-0F3FB5C104D3}" type="slidenum">
              <a:rPr lang="en-US" smtClean="0"/>
              <a:pPr/>
              <a:t>‹#›</a:t>
            </a:fld>
            <a:endParaRPr lang="en-US"/>
          </a:p>
        </p:txBody>
      </p:sp>
      <p:sp>
        <p:nvSpPr>
          <p:cNvPr id="14" name="TextBox 13">
            <a:extLst>
              <a:ext uri="{FF2B5EF4-FFF2-40B4-BE49-F238E27FC236}">
                <a16:creationId xmlns:a16="http://schemas.microsoft.com/office/drawing/2014/main" id="{924A8394-C664-E8D9-E929-053877A8E09A}"/>
              </a:ext>
            </a:extLst>
          </p:cNvPr>
          <p:cNvSpPr txBox="1"/>
          <p:nvPr userDrawn="1">
            <p:extLst>
              <p:ext uri="{1162E1C5-73C7-4A58-AE30-91384D911F3F}">
                <p184:classification xmlns:p184="http://schemas.microsoft.com/office/powerpoint/2018/4/main" val="ftr"/>
              </p:ext>
            </p:extLst>
          </p:nvPr>
        </p:nvSpPr>
        <p:spPr>
          <a:xfrm>
            <a:off x="63500" y="6642100"/>
            <a:ext cx="7346950" cy="152400"/>
          </a:xfrm>
          <a:prstGeom prst="rect">
            <a:avLst/>
          </a:prstGeom>
        </p:spPr>
        <p:txBody>
          <a:bodyPr horzOverflow="overflow" lIns="0" tIns="0" rIns="0" bIns="0">
            <a:spAutoFit/>
          </a:bodyPr>
          <a:lstStyle/>
          <a:p>
            <a:pPr algn="l"/>
            <a:r>
              <a:rPr lang="en-GB" sz="1000">
                <a:solidFill>
                  <a:srgbClr val="000000">
                    <a:alpha val="50000"/>
                  </a:srgbClr>
                </a:solidFill>
                <a:latin typeface="Aptos" panose="020B0004020202020204" pitchFamily="34" charset="0"/>
              </a:rPr>
              <a:t>OFFICIAL - Business data that is not intended for public consumption. However, this can be shared with external partners, as required.</a:t>
            </a:r>
          </a:p>
        </p:txBody>
      </p:sp>
    </p:spTree>
    <p:extLst>
      <p:ext uri="{BB962C8B-B14F-4D97-AF65-F5344CB8AC3E}">
        <p14:creationId xmlns:p14="http://schemas.microsoft.com/office/powerpoint/2010/main" val="3135428797"/>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457063" rtl="0" eaLnBrk="1" latinLnBrk="0" hangingPunct="1">
        <a:spcBef>
          <a:spcPct val="0"/>
        </a:spcBef>
        <a:buNone/>
        <a:defRPr sz="3999"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lumMod val="75000"/>
          </a:schemeClr>
        </a:buClr>
        <a:buSzPct val="145000"/>
        <a:buFont typeface="Arial"/>
        <a:buChar char="•"/>
        <a:defRPr sz="2399" kern="1200" cap="none">
          <a:solidFill>
            <a:schemeClr val="tx1"/>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lumMod val="75000"/>
          </a:schemeClr>
        </a:buClr>
        <a:buSzPct val="145000"/>
        <a:buFont typeface="Arial"/>
        <a:buChar char="•"/>
        <a:defRPr sz="1999" kern="1200" cap="none">
          <a:solidFill>
            <a:schemeClr val="tx1"/>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lumMod val="75000"/>
          </a:schemeClr>
        </a:buClr>
        <a:buSzPct val="145000"/>
        <a:buFont typeface="Arial"/>
        <a:buChar char="•"/>
        <a:defRPr sz="1799" kern="1200" cap="none">
          <a:solidFill>
            <a:schemeClr val="tx1"/>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lb.wikipedia.org/wiki/Computer"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2" Type="http://schemas.openxmlformats.org/officeDocument/2006/relationships/hyperlink" Target="https://www.expertmarket.com/uk/crm-systems/amazon-crm-case-study"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myhubble.money/blogs/tesco-clubcard-a-retail-loyalty-case-stud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DEC96F-8C7D-42F7-14CC-937E945C6A40}"/>
              </a:ext>
            </a:extLst>
          </p:cNvPr>
          <p:cNvSpPr txBox="1"/>
          <p:nvPr/>
        </p:nvSpPr>
        <p:spPr>
          <a:xfrm>
            <a:off x="3286100" y="2492896"/>
            <a:ext cx="6099048" cy="3693319"/>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BA (Hons) Leadership and Management Skills for the Workplace </a:t>
            </a:r>
          </a:p>
          <a:p>
            <a:pPr algn="ctr"/>
            <a:r>
              <a:rPr lang="en-GB" b="1" dirty="0">
                <a:latin typeface="Arial" panose="020B0604020202020204" pitchFamily="34" charset="0"/>
                <a:cs typeface="Arial" panose="020B0604020202020204" pitchFamily="34" charset="0"/>
              </a:rPr>
              <a:t>LCLM5004  </a:t>
            </a:r>
          </a:p>
          <a:p>
            <a:pPr algn="ctr"/>
            <a:r>
              <a:rPr lang="en-GB" b="1" dirty="0">
                <a:latin typeface="Arial" panose="020B0604020202020204" pitchFamily="34" charset="0"/>
                <a:cs typeface="Arial" panose="020B0604020202020204" pitchFamily="34" charset="0"/>
              </a:rPr>
              <a:t>Managing Business Information Component 1- Group Presentation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Lecturer:</a:t>
            </a:r>
          </a:p>
          <a:p>
            <a:pPr algn="ctr"/>
            <a:r>
              <a:rPr lang="en-GB" b="1" dirty="0">
                <a:latin typeface="Arial" panose="020B0604020202020204" pitchFamily="34" charset="0"/>
                <a:cs typeface="Arial" panose="020B0604020202020204" pitchFamily="34" charset="0"/>
              </a:rPr>
              <a:t>Dr. Amer Kareem</a:t>
            </a:r>
          </a:p>
          <a:p>
            <a:pPr algn="ctr"/>
            <a:r>
              <a:rPr lang="en-GB" b="1" dirty="0">
                <a:latin typeface="Arial" panose="020B0604020202020204" pitchFamily="34" charset="0"/>
                <a:cs typeface="Arial" panose="020B0604020202020204" pitchFamily="34" charset="0"/>
              </a:rPr>
              <a:t>Dr Chinomso </a:t>
            </a:r>
            <a:r>
              <a:rPr lang="en-GB" b="1" dirty="0" err="1">
                <a:latin typeface="Arial" panose="020B0604020202020204" pitchFamily="34" charset="0"/>
                <a:cs typeface="Arial" panose="020B0604020202020204" pitchFamily="34" charset="0"/>
              </a:rPr>
              <a:t>Nwagboso</a:t>
            </a:r>
            <a:br>
              <a:rPr lang="en-GB" sz="1800" kern="100" dirty="0">
                <a:effectLst/>
                <a:latin typeface="Arial" panose="020B0604020202020204" pitchFamily="34" charset="0"/>
                <a:ea typeface="Aptos" panose="020B0004020202020204" pitchFamily="34" charset="0"/>
                <a:cs typeface="Arial" panose="020B0604020202020204" pitchFamily="34" charset="0"/>
              </a:rPr>
            </a:br>
            <a:r>
              <a:rPr lang="en-GB" sz="1800" b="1" kern="100" dirty="0">
                <a:effectLst/>
                <a:latin typeface="Arial" panose="020B0604020202020204" pitchFamily="34" charset="0"/>
                <a:ea typeface="Aptos" panose="020B0004020202020204" pitchFamily="34" charset="0"/>
                <a:cs typeface="Arial" panose="020B0604020202020204" pitchFamily="34" charset="0"/>
              </a:rPr>
              <a:t> </a:t>
            </a:r>
            <a:br>
              <a:rPr lang="en-GB" sz="1800" kern="100" dirty="0">
                <a:effectLst/>
                <a:latin typeface="Arial" panose="020B0604020202020204" pitchFamily="34" charset="0"/>
                <a:ea typeface="Aptos" panose="020B0004020202020204" pitchFamily="34" charset="0"/>
                <a:cs typeface="Arial" panose="020B0604020202020204" pitchFamily="34" charset="0"/>
              </a:rPr>
            </a:br>
            <a:r>
              <a:rPr lang="en-GB" sz="1800" b="1" kern="100" dirty="0">
                <a:effectLst/>
                <a:latin typeface="Arial" panose="020B0604020202020204" pitchFamily="34" charset="0"/>
                <a:ea typeface="Aptos" panose="020B0004020202020204" pitchFamily="34" charset="0"/>
                <a:cs typeface="Arial" panose="020B0604020202020204" pitchFamily="34" charset="0"/>
              </a:rPr>
              <a:t> </a:t>
            </a:r>
            <a:br>
              <a:rPr lang="en-GB" sz="1800" kern="100" dirty="0">
                <a:effectLst/>
                <a:latin typeface="Arial" panose="020B0604020202020204" pitchFamily="34" charset="0"/>
                <a:ea typeface="Aptos" panose="020B0004020202020204" pitchFamily="34" charset="0"/>
                <a:cs typeface="Arial" panose="020B0604020202020204" pitchFamily="34" charset="0"/>
              </a:rPr>
            </a:br>
            <a:r>
              <a:rPr lang="en-GB" sz="1800" b="1" kern="100" dirty="0">
                <a:effectLst/>
                <a:latin typeface="Arial" panose="020B0604020202020204" pitchFamily="34" charset="0"/>
                <a:ea typeface="Aptos" panose="020B0004020202020204" pitchFamily="34" charset="0"/>
                <a:cs typeface="Arial" panose="020B0604020202020204" pitchFamily="34" charset="0"/>
              </a:rPr>
              <a:t>Kazi Nelima Begum 2330804, </a:t>
            </a:r>
            <a:r>
              <a:rPr lang="en-GB" sz="1800" b="1" kern="100">
                <a:effectLst/>
                <a:latin typeface="Arial" panose="020B0604020202020204" pitchFamily="34" charset="0"/>
                <a:ea typeface="Aptos" panose="020B0004020202020204" pitchFamily="34" charset="0"/>
                <a:cs typeface="Arial" panose="020B0604020202020204" pitchFamily="34" charset="0"/>
              </a:rPr>
              <a:t>Ana Mihai 2238098</a:t>
            </a:r>
            <a:endParaRPr lang="en-GB" b="1" kern="100" dirty="0">
              <a:latin typeface="Arial" panose="020B0604020202020204" pitchFamily="34" charset="0"/>
              <a:ea typeface="Aptos" panose="020B0004020202020204" pitchFamily="34" charset="0"/>
              <a:cs typeface="Arial" panose="020B0604020202020204" pitchFamily="34" charset="0"/>
            </a:endParaRPr>
          </a:p>
          <a:p>
            <a:pPr algn="ctr"/>
            <a:r>
              <a:rPr lang="en-GB" sz="1800" b="1" kern="100">
                <a:effectLst/>
                <a:latin typeface="Arial" panose="020B0604020202020204" pitchFamily="34" charset="0"/>
                <a:ea typeface="Aptos" panose="020B0004020202020204" pitchFamily="34" charset="0"/>
                <a:cs typeface="Arial" panose="020B0604020202020204" pitchFamily="34" charset="0"/>
              </a:rPr>
              <a:t>a</a:t>
            </a:r>
            <a:r>
              <a:rPr lang="en-GB" b="1" kern="100">
                <a:latin typeface="Arial" panose="020B0604020202020204" pitchFamily="34" charset="0"/>
                <a:ea typeface="Aptos" panose="020B0004020202020204" pitchFamily="34" charset="0"/>
                <a:cs typeface="Arial" panose="020B0604020202020204" pitchFamily="34" charset="0"/>
              </a:rPr>
              <a:t>lina</a:t>
            </a:r>
            <a:r>
              <a:rPr lang="en-GB" b="1" kern="100" dirty="0">
                <a:latin typeface="Arial" panose="020B0604020202020204" pitchFamily="34" charset="0"/>
                <a:ea typeface="Aptos" panose="020B0004020202020204" pitchFamily="34" charset="0"/>
                <a:cs typeface="Arial" panose="020B0604020202020204" pitchFamily="34" charset="0"/>
              </a:rPr>
              <a:t> </a:t>
            </a:r>
            <a:r>
              <a:rPr lang="en-GB" b="1" kern="100" dirty="0" err="1">
                <a:latin typeface="Arial" panose="020B0604020202020204" pitchFamily="34" charset="0"/>
                <a:ea typeface="Aptos" panose="020B0004020202020204" pitchFamily="34" charset="0"/>
                <a:cs typeface="Arial" panose="020B0604020202020204" pitchFamily="34" charset="0"/>
              </a:rPr>
              <a:t>radu</a:t>
            </a:r>
            <a:r>
              <a:rPr lang="en-GB" b="1" kern="100" dirty="0">
                <a:latin typeface="Arial" panose="020B0604020202020204" pitchFamily="34" charset="0"/>
                <a:ea typeface="Aptos" panose="020B0004020202020204" pitchFamily="34" charset="0"/>
                <a:cs typeface="Arial" panose="020B0604020202020204" pitchFamily="34" charset="0"/>
              </a:rPr>
              <a:t> 2238094</a:t>
            </a:r>
            <a:br>
              <a:rPr lang="en-GB" sz="1800" kern="100" dirty="0">
                <a:effectLst/>
                <a:latin typeface="Arial" panose="020B0604020202020204" pitchFamily="34" charset="0"/>
                <a:ea typeface="Aptos" panose="020B00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pic>
        <p:nvPicPr>
          <p:cNvPr id="5" name="Picture 4" descr="University of Wales Hub: description, news and contact info">
            <a:extLst>
              <a:ext uri="{FF2B5EF4-FFF2-40B4-BE49-F238E27FC236}">
                <a16:creationId xmlns:a16="http://schemas.microsoft.com/office/drawing/2014/main" id="{9EDE7126-71A7-E251-6802-5637CB463D19}"/>
              </a:ext>
            </a:extLst>
          </p:cNvPr>
          <p:cNvPicPr>
            <a:picLocks noChangeAspect="1"/>
          </p:cNvPicPr>
          <p:nvPr/>
        </p:nvPicPr>
        <p:blipFill rotWithShape="1">
          <a:blip r:embed="rId2">
            <a:extLst>
              <a:ext uri="{28A0092B-C50C-407E-A947-70E740481C1C}">
                <a14:useLocalDpi xmlns:a14="http://schemas.microsoft.com/office/drawing/2010/main" val="0"/>
              </a:ext>
            </a:extLst>
          </a:blip>
          <a:srcRect l="18320" t="26081" r="16184" b="25349"/>
          <a:stretch/>
        </p:blipFill>
        <p:spPr bwMode="auto">
          <a:xfrm>
            <a:off x="4582244" y="404664"/>
            <a:ext cx="3750945" cy="1393190"/>
          </a:xfrm>
          <a:prstGeom prst="rect">
            <a:avLst/>
          </a:prstGeom>
          <a:noFill/>
          <a:ln>
            <a:noFill/>
          </a:ln>
          <a:effectLst>
            <a:outerShdw blurRad="50800" dist="38100" dir="2700000" algn="tl" rotWithShape="0">
              <a:prstClr val="black">
                <a:alpha val="40000"/>
              </a:prst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29999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95AA3-5E81-ACEB-F021-0BC0062555AC}"/>
              </a:ext>
            </a:extLst>
          </p:cNvPr>
          <p:cNvSpPr>
            <a:spLocks noGrp="1"/>
          </p:cNvSpPr>
          <p:nvPr>
            <p:ph type="title"/>
          </p:nvPr>
        </p:nvSpPr>
        <p:spPr>
          <a:xfrm>
            <a:off x="1483925" y="685801"/>
            <a:ext cx="5258559" cy="366935"/>
          </a:xfrm>
        </p:spPr>
        <p:txBody>
          <a:bodyPr>
            <a:normAutofit fontScale="90000"/>
          </a:bodyPr>
          <a:lstStyle/>
          <a:p>
            <a:r>
              <a:rPr lang="en-GB" dirty="0">
                <a:latin typeface="Arial" panose="020B0604020202020204" pitchFamily="34" charset="0"/>
                <a:cs typeface="Arial" panose="020B0604020202020204" pitchFamily="34" charset="0"/>
              </a:rPr>
              <a:t>Contents</a:t>
            </a:r>
          </a:p>
        </p:txBody>
      </p:sp>
      <p:graphicFrame>
        <p:nvGraphicFramePr>
          <p:cNvPr id="52" name="TextBox 3">
            <a:extLst>
              <a:ext uri="{FF2B5EF4-FFF2-40B4-BE49-F238E27FC236}">
                <a16:creationId xmlns:a16="http://schemas.microsoft.com/office/drawing/2014/main" id="{F2FEB818-8FE0-FBF4-B09B-4B42EFBD6736}"/>
              </a:ext>
            </a:extLst>
          </p:cNvPr>
          <p:cNvGraphicFramePr/>
          <p:nvPr>
            <p:extLst>
              <p:ext uri="{D42A27DB-BD31-4B8C-83A1-F6EECF244321}">
                <p14:modId xmlns:p14="http://schemas.microsoft.com/office/powerpoint/2010/main" val="4115656709"/>
              </p:ext>
            </p:extLst>
          </p:nvPr>
        </p:nvGraphicFramePr>
        <p:xfrm>
          <a:off x="4287514" y="1268760"/>
          <a:ext cx="6108192" cy="5027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9321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440256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extBox 1">
            <a:extLst>
              <a:ext uri="{FF2B5EF4-FFF2-40B4-BE49-F238E27FC236}">
                <a16:creationId xmlns:a16="http://schemas.microsoft.com/office/drawing/2014/main" id="{AE3D6035-9E09-D786-C84E-F37618D2B5E4}"/>
              </a:ext>
            </a:extLst>
          </p:cNvPr>
          <p:cNvSpPr txBox="1"/>
          <p:nvPr/>
        </p:nvSpPr>
        <p:spPr>
          <a:xfrm>
            <a:off x="80961" y="1874621"/>
            <a:ext cx="3539774" cy="2727760"/>
          </a:xfrm>
          <a:prstGeom prst="rect">
            <a:avLst/>
          </a:prstGeom>
        </p:spPr>
        <p:txBody>
          <a:bodyPr vert="horz" lIns="91440" tIns="45720" rIns="91440" bIns="45720" rtlCol="0" anchor="ctr" anchorCtr="1">
            <a:normAutofit/>
          </a:bodyPr>
          <a:lstStyle/>
          <a:p>
            <a:pPr>
              <a:spcBef>
                <a:spcPct val="0"/>
              </a:spcBef>
              <a:spcAft>
                <a:spcPts val="600"/>
              </a:spcAft>
            </a:pPr>
            <a:r>
              <a:rPr lang="en-US" sz="4400" b="1" dirty="0">
                <a:ln w="3175" cmpd="sng">
                  <a:noFill/>
                </a:ln>
                <a:solidFill>
                  <a:srgbClr val="FFFFFF"/>
                </a:solidFill>
                <a:latin typeface="Arial" panose="020B0604020202020204" pitchFamily="34" charset="0"/>
                <a:ea typeface="+mj-ea"/>
                <a:cs typeface="Arial" panose="020B0604020202020204" pitchFamily="34" charset="0"/>
              </a:rPr>
              <a:t>Introduction</a:t>
            </a:r>
          </a:p>
        </p:txBody>
      </p:sp>
      <p:grpSp>
        <p:nvGrpSpPr>
          <p:cNvPr id="78" name="Group 77">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4427" y="0"/>
            <a:ext cx="2436179" cy="6858001"/>
            <a:chOff x="1320800" y="0"/>
            <a:chExt cx="2436813" cy="6858001"/>
          </a:xfrm>
        </p:grpSpPr>
        <p:sp>
          <p:nvSpPr>
            <p:cNvPr id="81"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8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20"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87"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2"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8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89" name="TextBox 88">
            <a:extLst>
              <a:ext uri="{FF2B5EF4-FFF2-40B4-BE49-F238E27FC236}">
                <a16:creationId xmlns:a16="http://schemas.microsoft.com/office/drawing/2014/main" id="{E99A4622-C9F3-E58F-3184-36F612137484}"/>
              </a:ext>
            </a:extLst>
          </p:cNvPr>
          <p:cNvSpPr txBox="1"/>
          <p:nvPr/>
        </p:nvSpPr>
        <p:spPr>
          <a:xfrm>
            <a:off x="4738045" y="685801"/>
            <a:ext cx="7261024" cy="5105400"/>
          </a:xfrm>
          <a:prstGeom prst="rect">
            <a:avLst/>
          </a:prstGeom>
        </p:spPr>
        <p:txBody>
          <a:bodyPr vert="horz" lIns="91440" tIns="45720" rIns="91440" bIns="45720" rtlCol="0" anchor="ctr">
            <a:normAutofit/>
          </a:bodyPr>
          <a:lstStyle/>
          <a:p>
            <a:pPr>
              <a:spcBef>
                <a:spcPct val="20000"/>
              </a:spcBef>
              <a:spcAft>
                <a:spcPts val="600"/>
              </a:spcAft>
              <a:buClr>
                <a:schemeClr val="accent1">
                  <a:lumMod val="75000"/>
                </a:schemeClr>
              </a:buClr>
              <a:buSzPct val="145000"/>
            </a:pPr>
            <a:r>
              <a:rPr lang="en-US" sz="2000">
                <a:latin typeface="Arial" panose="020B0604020202020204" pitchFamily="34" charset="0"/>
                <a:cs typeface="Arial" panose="020B0604020202020204" pitchFamily="34" charset="0"/>
              </a:rPr>
              <a:t>Lloyds Pharmacy is a </a:t>
            </a:r>
            <a:r>
              <a:rPr lang="en-US" sz="2000" dirty="0">
                <a:latin typeface="Arial" panose="020B0604020202020204" pitchFamily="34" charset="0"/>
                <a:cs typeface="Arial" panose="020B0604020202020204" pitchFamily="34" charset="0"/>
              </a:rPr>
              <a:t>growing business is seeking help to </a:t>
            </a:r>
            <a:r>
              <a:rPr lang="en-US" sz="2000" dirty="0" err="1">
                <a:latin typeface="Arial" panose="020B0604020202020204" pitchFamily="34" charset="0"/>
                <a:cs typeface="Arial" panose="020B0604020202020204" pitchFamily="34" charset="0"/>
              </a:rPr>
              <a:t>modernise</a:t>
            </a:r>
            <a:r>
              <a:rPr lang="en-US" sz="2000" dirty="0">
                <a:latin typeface="Arial" panose="020B0604020202020204" pitchFamily="34" charset="0"/>
                <a:cs typeface="Arial" panose="020B0604020202020204" pitchFamily="34" charset="0"/>
              </a:rPr>
              <a:t> its information systems to boost efficiency, improve decision-making, and enhance customer experience. </a:t>
            </a:r>
          </a:p>
          <a:p>
            <a:pPr>
              <a:spcBef>
                <a:spcPct val="20000"/>
              </a:spcBef>
              <a:spcAft>
                <a:spcPts val="600"/>
              </a:spcAft>
              <a:buClr>
                <a:schemeClr val="accent1">
                  <a:lumMod val="75000"/>
                </a:schemeClr>
              </a:buClr>
              <a:buSzPct val="145000"/>
            </a:pPr>
            <a:r>
              <a:rPr lang="en-US" sz="2000" dirty="0">
                <a:latin typeface="Arial" panose="020B0604020202020204" pitchFamily="34" charset="0"/>
                <a:cs typeface="Arial" panose="020B0604020202020204" pitchFamily="34" charset="0"/>
              </a:rPr>
              <a:t>They have asked our consultant team to deliver a presentation that:</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Explains the role of information systems in business operations</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Compares different types of systems</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Provides well-researched recommendations tailored to the business</a:t>
            </a:r>
          </a:p>
          <a:p>
            <a:pPr>
              <a:spcBef>
                <a:spcPct val="20000"/>
              </a:spcBef>
              <a:spcAft>
                <a:spcPts val="600"/>
              </a:spcAft>
              <a:buClr>
                <a:schemeClr val="accent1">
                  <a:lumMod val="75000"/>
                </a:schemeClr>
              </a:buClr>
              <a:buSzPct val="145000"/>
            </a:pPr>
            <a:r>
              <a:rPr lang="en-US" sz="2000" dirty="0">
                <a:latin typeface="Arial" panose="020B0604020202020204" pitchFamily="34" charset="0"/>
                <a:cs typeface="Arial" panose="020B0604020202020204" pitchFamily="34" charset="0"/>
              </a:rPr>
              <a:t>The goal of this presentation is to help the company choose the most suitable systems to support its growth and operations effectively</a:t>
            </a:r>
          </a:p>
        </p:txBody>
      </p:sp>
      <p:sp>
        <p:nvSpPr>
          <p:cNvPr id="3" name="TextBox 2">
            <a:extLst>
              <a:ext uri="{FF2B5EF4-FFF2-40B4-BE49-F238E27FC236}">
                <a16:creationId xmlns:a16="http://schemas.microsoft.com/office/drawing/2014/main" id="{FA802C1C-4DA2-DB95-D876-949DF5752628}"/>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P3</a:t>
            </a:r>
          </a:p>
        </p:txBody>
      </p:sp>
    </p:spTree>
    <p:extLst>
      <p:ext uri="{BB962C8B-B14F-4D97-AF65-F5344CB8AC3E}">
        <p14:creationId xmlns:p14="http://schemas.microsoft.com/office/powerpoint/2010/main" val="382028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85428F22-76B3-4107-AADE-3F9EC95FD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5" name="Group 94">
            <a:extLst>
              <a:ext uri="{FF2B5EF4-FFF2-40B4-BE49-F238E27FC236}">
                <a16:creationId xmlns:a16="http://schemas.microsoft.com/office/drawing/2014/main" id="{5346FBCF-5353-4172-96F5-4B7EB07777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9668" y="-12875"/>
            <a:ext cx="2603718" cy="6890194"/>
            <a:chOff x="2199787" y="-12875"/>
            <a:chExt cx="2679011" cy="6890194"/>
          </a:xfrm>
        </p:grpSpPr>
        <p:sp useBgFill="1">
          <p:nvSpPr>
            <p:cNvPr id="81" name="Rectangle 19">
              <a:extLst>
                <a:ext uri="{FF2B5EF4-FFF2-40B4-BE49-F238E27FC236}">
                  <a16:creationId xmlns:a16="http://schemas.microsoft.com/office/drawing/2014/main" id="{343F3E6D-808D-43AD-9485-AD0014BEAE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7" name="Rectangle 20">
              <a:extLst>
                <a:ext uri="{FF2B5EF4-FFF2-40B4-BE49-F238E27FC236}">
                  <a16:creationId xmlns:a16="http://schemas.microsoft.com/office/drawing/2014/main" id="{03DB1AC6-5430-4CD3-BD83-86E675A11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7" name="Group 106">
            <a:extLst>
              <a:ext uri="{FF2B5EF4-FFF2-40B4-BE49-F238E27FC236}">
                <a16:creationId xmlns:a16="http://schemas.microsoft.com/office/drawing/2014/main" id="{78326E10-C8CB-487F-A110-F861268DE6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59997" y="0"/>
            <a:ext cx="2436179" cy="6858001"/>
            <a:chOff x="1320800" y="0"/>
            <a:chExt cx="2436813" cy="6858001"/>
          </a:xfrm>
        </p:grpSpPr>
        <p:sp>
          <p:nvSpPr>
            <p:cNvPr id="85" name="Freeform 6">
              <a:extLst>
                <a:ext uri="{FF2B5EF4-FFF2-40B4-BE49-F238E27FC236}">
                  <a16:creationId xmlns:a16="http://schemas.microsoft.com/office/drawing/2014/main" id="{3279962B-46D2-4E19-B632-39B80D1E8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09" name="Freeform 7">
              <a:extLst>
                <a:ext uri="{FF2B5EF4-FFF2-40B4-BE49-F238E27FC236}">
                  <a16:creationId xmlns:a16="http://schemas.microsoft.com/office/drawing/2014/main" id="{321A335A-53CB-4C17-AB51-5D9C2DCB4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87" name="Freeform 8">
              <a:extLst>
                <a:ext uri="{FF2B5EF4-FFF2-40B4-BE49-F238E27FC236}">
                  <a16:creationId xmlns:a16="http://schemas.microsoft.com/office/drawing/2014/main" id="{A0E0D557-405B-469F-AEDE-4E3404AA41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9" name="Freeform 9">
              <a:extLst>
                <a:ext uri="{FF2B5EF4-FFF2-40B4-BE49-F238E27FC236}">
                  <a16:creationId xmlns:a16="http://schemas.microsoft.com/office/drawing/2014/main" id="{D8D4E62F-9393-40A6-9E85-9F3B59C46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89" name="Freeform 10">
              <a:extLst>
                <a:ext uri="{FF2B5EF4-FFF2-40B4-BE49-F238E27FC236}">
                  <a16:creationId xmlns:a16="http://schemas.microsoft.com/office/drawing/2014/main" id="{FABD11B1-DE89-45BC-8204-968C88AAD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20" name="Freeform 11">
              <a:extLst>
                <a:ext uri="{FF2B5EF4-FFF2-40B4-BE49-F238E27FC236}">
                  <a16:creationId xmlns:a16="http://schemas.microsoft.com/office/drawing/2014/main" id="{AFA4965A-1FBC-44B8-B96A-3F5275C3AE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4" name="TextBox 3">
            <a:extLst>
              <a:ext uri="{FF2B5EF4-FFF2-40B4-BE49-F238E27FC236}">
                <a16:creationId xmlns:a16="http://schemas.microsoft.com/office/drawing/2014/main" id="{4A701A01-8465-C5A9-6056-08536932D069}"/>
              </a:ext>
            </a:extLst>
          </p:cNvPr>
          <p:cNvSpPr txBox="1"/>
          <p:nvPr/>
        </p:nvSpPr>
        <p:spPr>
          <a:xfrm>
            <a:off x="3961367" y="685800"/>
            <a:ext cx="7343978" cy="1413933"/>
          </a:xfrm>
          <a:prstGeom prst="rect">
            <a:avLst/>
          </a:prstGeom>
        </p:spPr>
        <p:txBody>
          <a:bodyPr vert="horz" lIns="91440" tIns="45720" rIns="91440" bIns="45720" rtlCol="0" anchor="ctr" anchorCtr="1">
            <a:normAutofit/>
          </a:bodyPr>
          <a:lstStyle/>
          <a:p>
            <a:pPr algn="ctr">
              <a:spcBef>
                <a:spcPct val="0"/>
              </a:spcBef>
              <a:spcAft>
                <a:spcPts val="600"/>
              </a:spcAft>
            </a:pPr>
            <a:r>
              <a:rPr lang="en-US" sz="4000" b="1" dirty="0">
                <a:ln w="3175" cmpd="sng">
                  <a:noFill/>
                </a:ln>
                <a:latin typeface="Arial" panose="020B0604020202020204" pitchFamily="34" charset="0"/>
                <a:ea typeface="+mj-ea"/>
                <a:cs typeface="Arial" panose="020B0604020202020204" pitchFamily="34" charset="0"/>
              </a:rPr>
              <a:t>What is an Information System</a:t>
            </a:r>
          </a:p>
        </p:txBody>
      </p:sp>
      <p:pic>
        <p:nvPicPr>
          <p:cNvPr id="73" name="Graphic 72">
            <a:extLst>
              <a:ext uri="{FF2B5EF4-FFF2-40B4-BE49-F238E27FC236}">
                <a16:creationId xmlns:a16="http://schemas.microsoft.com/office/drawing/2014/main" id="{0B1743D4-D8EC-9094-C59C-EEA6902DDAB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8538" r="25925" b="-2"/>
          <a:stretch>
            <a:fillRect/>
          </a:stretch>
        </p:blipFill>
        <p:spPr>
          <a:xfrm>
            <a:off x="20" y="10"/>
            <a:ext cx="3458242"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5" name="TextBox 4">
            <a:extLst>
              <a:ext uri="{FF2B5EF4-FFF2-40B4-BE49-F238E27FC236}">
                <a16:creationId xmlns:a16="http://schemas.microsoft.com/office/drawing/2014/main" id="{4F36072C-33CC-4104-B589-FBA6438D1C5F}"/>
              </a:ext>
            </a:extLst>
          </p:cNvPr>
          <p:cNvSpPr txBox="1"/>
          <p:nvPr/>
        </p:nvSpPr>
        <p:spPr>
          <a:xfrm>
            <a:off x="3842865" y="2048933"/>
            <a:ext cx="7657162" cy="3742267"/>
          </a:xfrm>
          <a:prstGeom prst="rect">
            <a:avLst/>
          </a:prstGeom>
        </p:spPr>
        <p:txBody>
          <a:bodyPr vert="horz" lIns="91440" tIns="45720" rIns="91440" bIns="45720" rtlCol="0" anchor="ctr">
            <a:normAutofit/>
          </a:bodyPr>
          <a:lstStyle/>
          <a:p>
            <a:pPr>
              <a:spcBef>
                <a:spcPct val="20000"/>
              </a:spcBef>
              <a:spcAft>
                <a:spcPts val="600"/>
              </a:spcAft>
              <a:buClr>
                <a:schemeClr val="accent1">
                  <a:lumMod val="75000"/>
                </a:schemeClr>
              </a:buClr>
              <a:buSzPct val="145000"/>
            </a:pPr>
            <a:r>
              <a:rPr lang="en-US" sz="2400" dirty="0">
                <a:latin typeface="Arial" panose="020B0604020202020204" pitchFamily="34" charset="0"/>
                <a:cs typeface="Arial" panose="020B0604020202020204" pitchFamily="34" charset="0"/>
              </a:rPr>
              <a:t>Information Systems (IS) are essential tools that </a:t>
            </a:r>
            <a:r>
              <a:rPr lang="en-US" sz="2400" dirty="0" err="1">
                <a:latin typeface="Arial" panose="020B0604020202020204" pitchFamily="34" charset="0"/>
                <a:cs typeface="Arial" panose="020B0604020202020204" pitchFamily="34" charset="0"/>
              </a:rPr>
              <a:t>organisations</a:t>
            </a:r>
            <a:r>
              <a:rPr lang="en-US" sz="2400" dirty="0">
                <a:latin typeface="Arial" panose="020B0604020202020204" pitchFamily="34" charset="0"/>
                <a:cs typeface="Arial" panose="020B0604020202020204" pitchFamily="34" charset="0"/>
              </a:rPr>
              <a:t> use to manage operations, support decision-making, and gain a competitive advantage. They combine technology, people, and processes to collect, process, and distribute valuable information across a business.</a:t>
            </a:r>
          </a:p>
        </p:txBody>
      </p:sp>
      <p:sp>
        <p:nvSpPr>
          <p:cNvPr id="11" name="TextBox 10">
            <a:extLst>
              <a:ext uri="{FF2B5EF4-FFF2-40B4-BE49-F238E27FC236}">
                <a16:creationId xmlns:a16="http://schemas.microsoft.com/office/drawing/2014/main" id="{84064796-FB3C-5B67-BFB9-110A3AE606A6}"/>
              </a:ext>
            </a:extLst>
          </p:cNvPr>
          <p:cNvSpPr txBox="1"/>
          <p:nvPr/>
        </p:nvSpPr>
        <p:spPr>
          <a:xfrm>
            <a:off x="3842195" y="4758268"/>
            <a:ext cx="5276553" cy="642997"/>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800" b="1" kern="100" dirty="0">
                <a:effectLst/>
                <a:latin typeface="Arial" panose="020B0604020202020204" pitchFamily="34" charset="0"/>
                <a:ea typeface="Aptos" panose="020B0004020202020204" pitchFamily="34" charset="0"/>
                <a:cs typeface="Arial" panose="020B0604020202020204" pitchFamily="34" charset="0"/>
              </a:rPr>
              <a:t>(Laudon and Laudon, 2020)</a:t>
            </a:r>
            <a:endParaRPr lang="en-GB" sz="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17DEFF2-F741-D1C1-BB1F-9CB388B1C5F3}"/>
              </a:ext>
            </a:extLst>
          </p:cNvPr>
          <p:cNvSpPr txBox="1"/>
          <p:nvPr/>
        </p:nvSpPr>
        <p:spPr>
          <a:xfrm>
            <a:off x="11574053" y="6437930"/>
            <a:ext cx="504056" cy="276999"/>
          </a:xfrm>
          <a:prstGeom prst="rect">
            <a:avLst/>
          </a:prstGeom>
          <a:noFill/>
        </p:spPr>
        <p:txBody>
          <a:bodyPr wrap="square" rtlCol="0">
            <a:spAutoFit/>
          </a:bodyPr>
          <a:lstStyle/>
          <a:p>
            <a:r>
              <a:rPr lang="en-GB" sz="1200">
                <a:latin typeface="Arial" panose="020B0604020202020204" pitchFamily="34" charset="0"/>
                <a:cs typeface="Arial" panose="020B0604020202020204" pitchFamily="34" charset="0"/>
              </a:rPr>
              <a:t>P4</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5052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A722532-62C3-FFF2-ED00-FD0B715447CC}"/>
              </a:ext>
            </a:extLst>
          </p:cNvPr>
          <p:cNvSpPr txBox="1"/>
          <p:nvPr/>
        </p:nvSpPr>
        <p:spPr>
          <a:xfrm>
            <a:off x="1760247" y="685800"/>
            <a:ext cx="9739781" cy="1752599"/>
          </a:xfrm>
          <a:prstGeom prst="rect">
            <a:avLst/>
          </a:prstGeom>
        </p:spPr>
        <p:txBody>
          <a:bodyPr vert="horz" lIns="91440" tIns="45720" rIns="91440" bIns="45720" rtlCol="0" anchor="ctr">
            <a:normAutofit/>
          </a:bodyPr>
          <a:lstStyle/>
          <a:p>
            <a:pPr algn="ctr">
              <a:spcBef>
                <a:spcPct val="0"/>
              </a:spcBef>
              <a:spcAft>
                <a:spcPts val="600"/>
              </a:spcAft>
              <a:buClr>
                <a:schemeClr val="accent1">
                  <a:lumMod val="75000"/>
                </a:schemeClr>
              </a:buClr>
              <a:buSzPct val="145000"/>
            </a:pPr>
            <a:r>
              <a:rPr lang="en-US" sz="4000" b="1" dirty="0">
                <a:ln w="3175" cmpd="sng">
                  <a:noFill/>
                </a:ln>
                <a:latin typeface="+mj-lt"/>
                <a:ea typeface="+mj-ea"/>
                <a:cs typeface="+mj-cs"/>
              </a:rPr>
              <a:t>An Information System is a combination of:</a:t>
            </a:r>
          </a:p>
        </p:txBody>
      </p:sp>
      <p:graphicFrame>
        <p:nvGraphicFramePr>
          <p:cNvPr id="16" name="TextBox 5">
            <a:extLst>
              <a:ext uri="{FF2B5EF4-FFF2-40B4-BE49-F238E27FC236}">
                <a16:creationId xmlns:a16="http://schemas.microsoft.com/office/drawing/2014/main" id="{4BD00C65-1A19-9C97-0AC0-F233D5CB992A}"/>
              </a:ext>
            </a:extLst>
          </p:cNvPr>
          <p:cNvGraphicFramePr/>
          <p:nvPr>
            <p:extLst>
              <p:ext uri="{D42A27DB-BD31-4B8C-83A1-F6EECF244321}">
                <p14:modId xmlns:p14="http://schemas.microsoft.com/office/powerpoint/2010/main" val="2722523733"/>
              </p:ext>
            </p:extLst>
          </p:nvPr>
        </p:nvGraphicFramePr>
        <p:xfrm>
          <a:off x="1760247" y="2060848"/>
          <a:ext cx="9739782" cy="309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A9C7E67B-A836-403F-1F5C-2417DE8CB94F}"/>
              </a:ext>
            </a:extLst>
          </p:cNvPr>
          <p:cNvSpPr txBox="1"/>
          <p:nvPr/>
        </p:nvSpPr>
        <p:spPr>
          <a:xfrm>
            <a:off x="2061964" y="4514489"/>
            <a:ext cx="5276553" cy="642997"/>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800" b="1" kern="100" dirty="0">
                <a:effectLst/>
                <a:latin typeface="Arial" panose="020B0604020202020204" pitchFamily="34" charset="0"/>
                <a:ea typeface="Aptos" panose="020B0004020202020204" pitchFamily="34" charset="0"/>
                <a:cs typeface="Arial" panose="020B0604020202020204" pitchFamily="34" charset="0"/>
              </a:rPr>
              <a:t>(Laudon and Laudon, 2020)</a:t>
            </a:r>
            <a:endParaRPr lang="en-GB" sz="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0109BCF-DB5C-A9AC-1F2A-EDD693DA4421}"/>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P5</a:t>
            </a:r>
          </a:p>
        </p:txBody>
      </p:sp>
    </p:spTree>
    <p:extLst>
      <p:ext uri="{BB962C8B-B14F-4D97-AF65-F5344CB8AC3E}">
        <p14:creationId xmlns:p14="http://schemas.microsoft.com/office/powerpoint/2010/main" val="350530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p:nvSpPr>
          <p:cNvPr id="47" name="TextBox 46">
            <a:extLst>
              <a:ext uri="{FF2B5EF4-FFF2-40B4-BE49-F238E27FC236}">
                <a16:creationId xmlns:a16="http://schemas.microsoft.com/office/drawing/2014/main" id="{BD0352C7-D3A6-102A-9D2C-9A447DB2E1F1}"/>
              </a:ext>
            </a:extLst>
          </p:cNvPr>
          <p:cNvSpPr txBox="1"/>
          <p:nvPr/>
        </p:nvSpPr>
        <p:spPr>
          <a:xfrm>
            <a:off x="1760247" y="685800"/>
            <a:ext cx="9739781" cy="1752599"/>
          </a:xfrm>
          <a:prstGeom prst="rect">
            <a:avLst/>
          </a:prstGeom>
        </p:spPr>
        <p:txBody>
          <a:bodyPr vert="horz" lIns="91440" tIns="45720" rIns="91440" bIns="45720" rtlCol="0" anchor="ctr">
            <a:normAutofit/>
          </a:bodyPr>
          <a:lstStyle/>
          <a:p>
            <a:pPr lvl="0" algn="ctr">
              <a:spcBef>
                <a:spcPct val="0"/>
              </a:spcBef>
              <a:spcAft>
                <a:spcPts val="600"/>
              </a:spcAft>
            </a:pPr>
            <a:r>
              <a:rPr lang="en-US" sz="4000" b="1" dirty="0">
                <a:ln w="3175" cmpd="sng">
                  <a:noFill/>
                </a:ln>
                <a:latin typeface="Arial" panose="020B0604020202020204" pitchFamily="34" charset="0"/>
                <a:ea typeface="+mj-ea"/>
                <a:cs typeface="Arial" panose="020B0604020202020204" pitchFamily="34" charset="0"/>
              </a:rPr>
              <a:t>Importance for Businesses</a:t>
            </a:r>
            <a:endParaRPr lang="en-US" sz="4000" dirty="0">
              <a:ln w="3175" cmpd="sng">
                <a:noFill/>
              </a:ln>
              <a:latin typeface="Arial" panose="020B0604020202020204" pitchFamily="34" charset="0"/>
              <a:ea typeface="+mj-ea"/>
              <a:cs typeface="Arial" panose="020B0604020202020204" pitchFamily="34" charset="0"/>
            </a:endParaRPr>
          </a:p>
        </p:txBody>
      </p:sp>
      <p:graphicFrame>
        <p:nvGraphicFramePr>
          <p:cNvPr id="45" name="TextBox 4">
            <a:extLst>
              <a:ext uri="{FF2B5EF4-FFF2-40B4-BE49-F238E27FC236}">
                <a16:creationId xmlns:a16="http://schemas.microsoft.com/office/drawing/2014/main" id="{4E67236D-65C3-CE5E-21D7-19220D2A9D07}"/>
              </a:ext>
            </a:extLst>
          </p:cNvPr>
          <p:cNvGraphicFramePr/>
          <p:nvPr>
            <p:extLst>
              <p:ext uri="{D42A27DB-BD31-4B8C-83A1-F6EECF244321}">
                <p14:modId xmlns:p14="http://schemas.microsoft.com/office/powerpoint/2010/main" val="2771941097"/>
              </p:ext>
            </p:extLst>
          </p:nvPr>
        </p:nvGraphicFramePr>
        <p:xfrm>
          <a:off x="1760246" y="2694562"/>
          <a:ext cx="9739782" cy="309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1" name="TextBox 80">
            <a:extLst>
              <a:ext uri="{FF2B5EF4-FFF2-40B4-BE49-F238E27FC236}">
                <a16:creationId xmlns:a16="http://schemas.microsoft.com/office/drawing/2014/main" id="{95A9ED38-EE68-D4ED-BEC7-CD0D67D00110}"/>
              </a:ext>
            </a:extLst>
          </p:cNvPr>
          <p:cNvSpPr txBox="1"/>
          <p:nvPr/>
        </p:nvSpPr>
        <p:spPr>
          <a:xfrm>
            <a:off x="1845940" y="5469701"/>
            <a:ext cx="5276553" cy="642997"/>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800" b="1" kern="100" dirty="0">
                <a:effectLst/>
                <a:latin typeface="Arial" panose="020B0604020202020204" pitchFamily="34" charset="0"/>
                <a:ea typeface="Aptos" panose="020B0004020202020204" pitchFamily="34" charset="0"/>
                <a:cs typeface="Arial" panose="020B0604020202020204" pitchFamily="34" charset="0"/>
              </a:rPr>
              <a:t>(Laudon and Laudon, 2020)</a:t>
            </a:r>
            <a:endParaRPr lang="en-GB" sz="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0F514CE-374C-5C27-3609-F20250C8C082}"/>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P6</a:t>
            </a:r>
          </a:p>
        </p:txBody>
      </p:sp>
    </p:spTree>
    <p:extLst>
      <p:ext uri="{BB962C8B-B14F-4D97-AF65-F5344CB8AC3E}">
        <p14:creationId xmlns:p14="http://schemas.microsoft.com/office/powerpoint/2010/main" val="2564542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3570E4C-8A54-FF3B-2C1D-FFF4AD65D67F}"/>
              </a:ext>
            </a:extLst>
          </p:cNvPr>
          <p:cNvSpPr txBox="1"/>
          <p:nvPr/>
        </p:nvSpPr>
        <p:spPr>
          <a:xfrm>
            <a:off x="2979683" y="-56813"/>
            <a:ext cx="6876654" cy="1036696"/>
          </a:xfrm>
          <a:prstGeom prst="rect">
            <a:avLst/>
          </a:prstGeom>
        </p:spPr>
        <p:txBody>
          <a:bodyPr vert="horz" lIns="91440" tIns="45720" rIns="91440" bIns="45720" rtlCol="0" anchor="ctr">
            <a:normAutofit/>
          </a:bodyPr>
          <a:lstStyle/>
          <a:p>
            <a:pPr algn="ctr">
              <a:spcBef>
                <a:spcPct val="0"/>
              </a:spcBef>
              <a:spcAft>
                <a:spcPts val="800"/>
              </a:spcAft>
            </a:pPr>
            <a:r>
              <a:rPr lang="en-US" sz="2000" b="1" dirty="0">
                <a:ln w="3175" cmpd="sng">
                  <a:noFill/>
                </a:ln>
                <a:latin typeface="Arial" panose="020B0604020202020204" pitchFamily="34" charset="0"/>
                <a:ea typeface="+mj-ea"/>
                <a:cs typeface="Arial" panose="020B0604020202020204" pitchFamily="34" charset="0"/>
              </a:rPr>
              <a:t>Overview of Different Types of Information Systems</a:t>
            </a:r>
            <a:endParaRPr lang="en-US" sz="2000" dirty="0">
              <a:ln w="3175" cmpd="sng">
                <a:noFill/>
              </a:ln>
              <a:latin typeface="Arial" panose="020B0604020202020204" pitchFamily="34" charset="0"/>
              <a:ea typeface="+mj-ea"/>
              <a:cs typeface="Arial" panose="020B0604020202020204" pitchFamily="34" charset="0"/>
            </a:endParaRPr>
          </a:p>
        </p:txBody>
      </p:sp>
      <p:grpSp>
        <p:nvGrpSpPr>
          <p:cNvPr id="7" name="Group 6">
            <a:extLst>
              <a:ext uri="{FF2B5EF4-FFF2-40B4-BE49-F238E27FC236}">
                <a16:creationId xmlns:a16="http://schemas.microsoft.com/office/drawing/2014/main" id="{654AF9F9-F4CA-656C-7634-B0DF5C415470}"/>
              </a:ext>
            </a:extLst>
          </p:cNvPr>
          <p:cNvGrpSpPr/>
          <p:nvPr/>
        </p:nvGrpSpPr>
        <p:grpSpPr>
          <a:xfrm>
            <a:off x="2993960" y="1037632"/>
            <a:ext cx="3348262" cy="1901706"/>
            <a:chOff x="1611968" y="1242641"/>
            <a:chExt cx="3348262" cy="1544949"/>
          </a:xfrm>
        </p:grpSpPr>
        <p:sp>
          <p:nvSpPr>
            <p:cNvPr id="4" name="TextBox 3">
              <a:extLst>
                <a:ext uri="{FF2B5EF4-FFF2-40B4-BE49-F238E27FC236}">
                  <a16:creationId xmlns:a16="http://schemas.microsoft.com/office/drawing/2014/main" id="{4E8DCCFC-B43B-E289-E11C-8430BF8491E5}"/>
                </a:ext>
              </a:extLst>
            </p:cNvPr>
            <p:cNvSpPr txBox="1"/>
            <p:nvPr/>
          </p:nvSpPr>
          <p:spPr>
            <a:xfrm>
              <a:off x="1611969" y="1662418"/>
              <a:ext cx="3348261" cy="1125172"/>
            </a:xfrm>
            <a:prstGeom prst="rect">
              <a:avLst/>
            </a:prstGeom>
            <a:noFill/>
            <a:ln>
              <a:solidFill>
                <a:schemeClr val="accent1"/>
              </a:solidFill>
            </a:ln>
          </p:spPr>
          <p:txBody>
            <a:bodyPr wrap="square" rtlCol="0">
              <a:spAutoFit/>
            </a:bodyPr>
            <a:lstStyle/>
            <a:p>
              <a:pPr lvl="0"/>
              <a:r>
                <a:rPr lang="en-GB" sz="1400" dirty="0">
                  <a:latin typeface="Arial" panose="020B0604020202020204" pitchFamily="34" charset="0"/>
                  <a:cs typeface="Arial" panose="020B0604020202020204" pitchFamily="34" charset="0"/>
                </a:rPr>
                <a:t>Handles daily, routine transactions</a:t>
              </a:r>
            </a:p>
            <a:p>
              <a:pPr lvl="0"/>
              <a:endParaRPr lang="en-GB" sz="1400" dirty="0">
                <a:latin typeface="Arial" panose="020B0604020202020204" pitchFamily="34" charset="0"/>
                <a:cs typeface="Arial" panose="020B0604020202020204" pitchFamily="34" charset="0"/>
              </a:endParaRPr>
            </a:p>
            <a:p>
              <a:pPr lvl="0"/>
              <a:r>
                <a:rPr lang="en-GB" sz="1400" b="1" dirty="0">
                  <a:latin typeface="Arial" panose="020B0604020202020204" pitchFamily="34" charset="0"/>
                  <a:cs typeface="Arial" panose="020B0604020202020204" pitchFamily="34" charset="0"/>
                </a:rPr>
                <a:t>Examples:</a:t>
              </a:r>
              <a:r>
                <a:rPr lang="en-GB" sz="1400" dirty="0">
                  <a:latin typeface="Arial" panose="020B0604020202020204" pitchFamily="34" charset="0"/>
                  <a:cs typeface="Arial" panose="020B0604020202020204" pitchFamily="34" charset="0"/>
                </a:rPr>
                <a:t> Sales systems, payroll, order processing</a:t>
              </a:r>
            </a:p>
            <a:p>
              <a:pPr lvl="0"/>
              <a:r>
                <a:rPr lang="en-GB" sz="1400" b="1" dirty="0">
                  <a:latin typeface="Arial" panose="020B0604020202020204" pitchFamily="34" charset="0"/>
                  <a:cs typeface="Arial" panose="020B0604020202020204" pitchFamily="34" charset="0"/>
                </a:rPr>
                <a:t>Impact:</a:t>
              </a:r>
              <a:r>
                <a:rPr lang="en-GB" sz="1400" dirty="0">
                  <a:latin typeface="Arial" panose="020B0604020202020204" pitchFamily="34" charset="0"/>
                  <a:cs typeface="Arial" panose="020B0604020202020204" pitchFamily="34" charset="0"/>
                </a:rPr>
                <a:t> Improves speed and accuracy in operations</a:t>
              </a:r>
            </a:p>
          </p:txBody>
        </p:sp>
        <p:sp>
          <p:nvSpPr>
            <p:cNvPr id="6" name="Rectangle 5">
              <a:extLst>
                <a:ext uri="{FF2B5EF4-FFF2-40B4-BE49-F238E27FC236}">
                  <a16:creationId xmlns:a16="http://schemas.microsoft.com/office/drawing/2014/main" id="{7EBF7BD2-55B5-1227-F427-DFD3F2D25BD7}"/>
                </a:ext>
              </a:extLst>
            </p:cNvPr>
            <p:cNvSpPr/>
            <p:nvPr/>
          </p:nvSpPr>
          <p:spPr>
            <a:xfrm>
              <a:off x="1611968" y="1242641"/>
              <a:ext cx="3348262" cy="3407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a:latin typeface="Arial" panose="020B0604020202020204" pitchFamily="34" charset="0"/>
                <a:cs typeface="Arial" panose="020B0604020202020204" pitchFamily="34" charset="0"/>
              </a:endParaRPr>
            </a:p>
          </p:txBody>
        </p:sp>
      </p:grpSp>
      <p:grpSp>
        <p:nvGrpSpPr>
          <p:cNvPr id="9" name="Group 8">
            <a:extLst>
              <a:ext uri="{FF2B5EF4-FFF2-40B4-BE49-F238E27FC236}">
                <a16:creationId xmlns:a16="http://schemas.microsoft.com/office/drawing/2014/main" id="{2F4EE3A9-150B-6A2C-140A-C12805D991F4}"/>
              </a:ext>
            </a:extLst>
          </p:cNvPr>
          <p:cNvGrpSpPr/>
          <p:nvPr/>
        </p:nvGrpSpPr>
        <p:grpSpPr>
          <a:xfrm>
            <a:off x="6347652" y="1020653"/>
            <a:ext cx="3348262" cy="1918686"/>
            <a:chOff x="1611968" y="1242641"/>
            <a:chExt cx="3348262" cy="2020215"/>
          </a:xfrm>
        </p:grpSpPr>
        <p:sp>
          <p:nvSpPr>
            <p:cNvPr id="10" name="TextBox 9">
              <a:extLst>
                <a:ext uri="{FF2B5EF4-FFF2-40B4-BE49-F238E27FC236}">
                  <a16:creationId xmlns:a16="http://schemas.microsoft.com/office/drawing/2014/main" id="{1056A82A-F662-581B-C22D-90B9B1675591}"/>
                </a:ext>
              </a:extLst>
            </p:cNvPr>
            <p:cNvSpPr txBox="1"/>
            <p:nvPr/>
          </p:nvSpPr>
          <p:spPr>
            <a:xfrm>
              <a:off x="1611969" y="1662418"/>
              <a:ext cx="3348261" cy="1600438"/>
            </a:xfrm>
            <a:prstGeom prst="rect">
              <a:avLst/>
            </a:prstGeom>
            <a:noFill/>
            <a:ln>
              <a:solidFill>
                <a:schemeClr val="accent1"/>
              </a:solidFill>
            </a:ln>
          </p:spPr>
          <p:txBody>
            <a:bodyPr wrap="square" rtlCol="0">
              <a:spAutoFit/>
            </a:bodyPr>
            <a:lstStyle/>
            <a:p>
              <a:pPr lvl="0"/>
              <a:r>
                <a:rPr lang="en-GB" sz="1400" dirty="0">
                  <a:latin typeface="Arial" panose="020B0604020202020204" pitchFamily="34" charset="0"/>
                  <a:cs typeface="Arial" panose="020B0604020202020204" pitchFamily="34" charset="0"/>
                </a:rPr>
                <a:t>Provides structured reports for managers</a:t>
              </a:r>
            </a:p>
            <a:p>
              <a:pPr lvl="0"/>
              <a:endParaRPr lang="en-GB" sz="1400" dirty="0">
                <a:latin typeface="Arial" panose="020B0604020202020204" pitchFamily="34" charset="0"/>
                <a:cs typeface="Arial" panose="020B0604020202020204" pitchFamily="34" charset="0"/>
              </a:endParaRPr>
            </a:p>
            <a:p>
              <a:pPr lvl="0"/>
              <a:r>
                <a:rPr lang="en-GB" sz="1400" b="1" dirty="0">
                  <a:latin typeface="Arial" panose="020B0604020202020204" pitchFamily="34" charset="0"/>
                  <a:cs typeface="Arial" panose="020B0604020202020204" pitchFamily="34" charset="0"/>
                </a:rPr>
                <a:t>Examples:</a:t>
              </a:r>
              <a:r>
                <a:rPr lang="en-GB" sz="1400" dirty="0">
                  <a:latin typeface="Arial" panose="020B0604020202020204" pitchFamily="34" charset="0"/>
                  <a:cs typeface="Arial" panose="020B0604020202020204" pitchFamily="34" charset="0"/>
                </a:rPr>
                <a:t> Sales performance reports, financial summaries</a:t>
              </a:r>
            </a:p>
            <a:p>
              <a:pPr lvl="0"/>
              <a:r>
                <a:rPr lang="en-GB" sz="1400" b="1" dirty="0">
                  <a:latin typeface="Arial" panose="020B0604020202020204" pitchFamily="34" charset="0"/>
                  <a:cs typeface="Arial" panose="020B0604020202020204" pitchFamily="34" charset="0"/>
                </a:rPr>
                <a:t>Impact:</a:t>
              </a:r>
              <a:r>
                <a:rPr lang="en-GB" sz="1400" dirty="0">
                  <a:latin typeface="Arial" panose="020B0604020202020204" pitchFamily="34" charset="0"/>
                  <a:cs typeface="Arial" panose="020B0604020202020204" pitchFamily="34" charset="0"/>
                </a:rPr>
                <a:t> Helps monitor and control business performance</a:t>
              </a:r>
            </a:p>
          </p:txBody>
        </p:sp>
        <p:sp>
          <p:nvSpPr>
            <p:cNvPr id="11" name="Rectangle 10">
              <a:extLst>
                <a:ext uri="{FF2B5EF4-FFF2-40B4-BE49-F238E27FC236}">
                  <a16:creationId xmlns:a16="http://schemas.microsoft.com/office/drawing/2014/main" id="{3C182E58-416B-A512-24D9-832B1C0EACEF}"/>
                </a:ext>
              </a:extLst>
            </p:cNvPr>
            <p:cNvSpPr/>
            <p:nvPr/>
          </p:nvSpPr>
          <p:spPr>
            <a:xfrm>
              <a:off x="1611968" y="1242641"/>
              <a:ext cx="3348262" cy="3936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a:latin typeface="Arial" panose="020B0604020202020204" pitchFamily="34" charset="0"/>
                <a:cs typeface="Arial" panose="020B0604020202020204" pitchFamily="34" charset="0"/>
              </a:endParaRPr>
            </a:p>
          </p:txBody>
        </p:sp>
      </p:grpSp>
      <p:grpSp>
        <p:nvGrpSpPr>
          <p:cNvPr id="12" name="Group 11">
            <a:extLst>
              <a:ext uri="{FF2B5EF4-FFF2-40B4-BE49-F238E27FC236}">
                <a16:creationId xmlns:a16="http://schemas.microsoft.com/office/drawing/2014/main" id="{C3125725-7F11-53B9-F9F4-F657F0C4F992}"/>
              </a:ext>
            </a:extLst>
          </p:cNvPr>
          <p:cNvGrpSpPr/>
          <p:nvPr/>
        </p:nvGrpSpPr>
        <p:grpSpPr>
          <a:xfrm>
            <a:off x="2993960" y="3177012"/>
            <a:ext cx="3348262" cy="1804772"/>
            <a:chOff x="1611968" y="1242641"/>
            <a:chExt cx="3348262" cy="1804772"/>
          </a:xfrm>
        </p:grpSpPr>
        <p:sp>
          <p:nvSpPr>
            <p:cNvPr id="13" name="TextBox 12">
              <a:extLst>
                <a:ext uri="{FF2B5EF4-FFF2-40B4-BE49-F238E27FC236}">
                  <a16:creationId xmlns:a16="http://schemas.microsoft.com/office/drawing/2014/main" id="{F75B5C36-2F11-4E5C-B28F-080341D57A03}"/>
                </a:ext>
              </a:extLst>
            </p:cNvPr>
            <p:cNvSpPr txBox="1"/>
            <p:nvPr/>
          </p:nvSpPr>
          <p:spPr>
            <a:xfrm>
              <a:off x="1611969" y="1662418"/>
              <a:ext cx="3348261" cy="1384995"/>
            </a:xfrm>
            <a:prstGeom prst="rect">
              <a:avLst/>
            </a:prstGeom>
            <a:noFill/>
            <a:ln>
              <a:solidFill>
                <a:schemeClr val="accent1"/>
              </a:solidFill>
            </a:ln>
          </p:spPr>
          <p:txBody>
            <a:bodyPr wrap="square" rtlCol="0">
              <a:spAutoFit/>
            </a:bodyPr>
            <a:lstStyle/>
            <a:p>
              <a:pPr lvl="0"/>
              <a:r>
                <a:rPr lang="en-GB" sz="1400" dirty="0">
                  <a:latin typeface="Arial" panose="020B0604020202020204" pitchFamily="34" charset="0"/>
                  <a:cs typeface="Arial" panose="020B0604020202020204" pitchFamily="34" charset="0"/>
                </a:rPr>
                <a:t>Assists with complex decision-making</a:t>
              </a:r>
            </a:p>
            <a:p>
              <a:pPr lvl="0"/>
              <a:endParaRPr lang="en-GB" sz="1400" dirty="0">
                <a:latin typeface="Arial" panose="020B0604020202020204" pitchFamily="34" charset="0"/>
                <a:cs typeface="Arial" panose="020B0604020202020204" pitchFamily="34" charset="0"/>
              </a:endParaRPr>
            </a:p>
            <a:p>
              <a:pPr lvl="0"/>
              <a:r>
                <a:rPr lang="en-GB" sz="1400" b="1" dirty="0">
                  <a:latin typeface="Arial" panose="020B0604020202020204" pitchFamily="34" charset="0"/>
                  <a:cs typeface="Arial" panose="020B0604020202020204" pitchFamily="34" charset="0"/>
                </a:rPr>
                <a:t>Examples:</a:t>
              </a:r>
              <a:r>
                <a:rPr lang="en-GB" sz="1400" dirty="0">
                  <a:latin typeface="Arial" panose="020B0604020202020204" pitchFamily="34" charset="0"/>
                  <a:cs typeface="Arial" panose="020B0604020202020204" pitchFamily="34" charset="0"/>
                </a:rPr>
                <a:t> Forecasting tools, financial modelling</a:t>
              </a:r>
            </a:p>
            <a:p>
              <a:pPr lvl="0"/>
              <a:r>
                <a:rPr lang="en-GB" sz="1400" b="1" dirty="0">
                  <a:latin typeface="Arial" panose="020B0604020202020204" pitchFamily="34" charset="0"/>
                  <a:cs typeface="Arial" panose="020B0604020202020204" pitchFamily="34" charset="0"/>
                </a:rPr>
                <a:t>Impact:</a:t>
              </a:r>
              <a:r>
                <a:rPr lang="en-GB" sz="1400" dirty="0">
                  <a:latin typeface="Arial" panose="020B0604020202020204" pitchFamily="34" charset="0"/>
                  <a:cs typeface="Arial" panose="020B0604020202020204" pitchFamily="34" charset="0"/>
                </a:rPr>
                <a:t> Supports strategic and analytical decisions</a:t>
              </a:r>
            </a:p>
          </p:txBody>
        </p:sp>
        <p:sp>
          <p:nvSpPr>
            <p:cNvPr id="14" name="Rectangle 13">
              <a:extLst>
                <a:ext uri="{FF2B5EF4-FFF2-40B4-BE49-F238E27FC236}">
                  <a16:creationId xmlns:a16="http://schemas.microsoft.com/office/drawing/2014/main" id="{1CA37203-8117-E0CA-ED90-0B235C4FD453}"/>
                </a:ext>
              </a:extLst>
            </p:cNvPr>
            <p:cNvSpPr/>
            <p:nvPr/>
          </p:nvSpPr>
          <p:spPr>
            <a:xfrm>
              <a:off x="1611968" y="1242641"/>
              <a:ext cx="3348262" cy="3936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a:latin typeface="Arial" panose="020B0604020202020204"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7A3F34F3-FDBB-7BA0-17E9-086E1E058204}"/>
              </a:ext>
            </a:extLst>
          </p:cNvPr>
          <p:cNvGrpSpPr/>
          <p:nvPr/>
        </p:nvGrpSpPr>
        <p:grpSpPr>
          <a:xfrm>
            <a:off x="6347652" y="3176972"/>
            <a:ext cx="3348262" cy="1804772"/>
            <a:chOff x="1611968" y="1242641"/>
            <a:chExt cx="3348262" cy="1804772"/>
          </a:xfrm>
        </p:grpSpPr>
        <p:sp>
          <p:nvSpPr>
            <p:cNvPr id="16" name="TextBox 15">
              <a:extLst>
                <a:ext uri="{FF2B5EF4-FFF2-40B4-BE49-F238E27FC236}">
                  <a16:creationId xmlns:a16="http://schemas.microsoft.com/office/drawing/2014/main" id="{4AC6E0F5-FF74-190F-51C9-1189C671ADC5}"/>
                </a:ext>
              </a:extLst>
            </p:cNvPr>
            <p:cNvSpPr txBox="1"/>
            <p:nvPr/>
          </p:nvSpPr>
          <p:spPr>
            <a:xfrm>
              <a:off x="1611969" y="1662418"/>
              <a:ext cx="3348261" cy="1384995"/>
            </a:xfrm>
            <a:prstGeom prst="rect">
              <a:avLst/>
            </a:prstGeom>
            <a:noFill/>
            <a:ln>
              <a:solidFill>
                <a:schemeClr val="accent1"/>
              </a:solidFill>
            </a:ln>
          </p:spPr>
          <p:txBody>
            <a:bodyPr wrap="square" rtlCol="0">
              <a:spAutoFit/>
            </a:bodyPr>
            <a:lstStyle/>
            <a:p>
              <a:pPr lvl="0"/>
              <a:r>
                <a:rPr lang="en-GB" sz="1400" dirty="0">
                  <a:latin typeface="Arial" panose="020B0604020202020204" pitchFamily="34" charset="0"/>
                  <a:cs typeface="Arial" panose="020B0604020202020204" pitchFamily="34" charset="0"/>
                </a:rPr>
                <a:t>Integrates all core business functions into one system</a:t>
              </a:r>
            </a:p>
            <a:p>
              <a:pPr lvl="0"/>
              <a:endParaRPr lang="en-GB" sz="1400" dirty="0">
                <a:latin typeface="Arial" panose="020B0604020202020204" pitchFamily="34" charset="0"/>
                <a:cs typeface="Arial" panose="020B0604020202020204" pitchFamily="34" charset="0"/>
              </a:endParaRPr>
            </a:p>
            <a:p>
              <a:pPr lvl="0"/>
              <a:r>
                <a:rPr lang="en-GB" sz="1400" b="1" dirty="0">
                  <a:latin typeface="Arial" panose="020B0604020202020204" pitchFamily="34" charset="0"/>
                  <a:cs typeface="Arial" panose="020B0604020202020204" pitchFamily="34" charset="0"/>
                </a:rPr>
                <a:t>Examples:</a:t>
              </a:r>
              <a:r>
                <a:rPr lang="en-GB" sz="1400" dirty="0">
                  <a:latin typeface="Arial" panose="020B0604020202020204" pitchFamily="34" charset="0"/>
                  <a:cs typeface="Arial" panose="020B0604020202020204" pitchFamily="34" charset="0"/>
                </a:rPr>
                <a:t> SAP, Oracle ERP</a:t>
              </a:r>
            </a:p>
            <a:p>
              <a:pPr lvl="0"/>
              <a:r>
                <a:rPr lang="en-GB" sz="1400" b="1" dirty="0">
                  <a:latin typeface="Arial" panose="020B0604020202020204" pitchFamily="34" charset="0"/>
                  <a:cs typeface="Arial" panose="020B0604020202020204" pitchFamily="34" charset="0"/>
                </a:rPr>
                <a:t>Impact:</a:t>
              </a:r>
              <a:r>
                <a:rPr lang="en-GB" sz="1400" dirty="0">
                  <a:latin typeface="Arial" panose="020B0604020202020204" pitchFamily="34" charset="0"/>
                  <a:cs typeface="Arial" panose="020B0604020202020204" pitchFamily="34" charset="0"/>
                </a:rPr>
                <a:t> Improves coordination, reduces duplication, and enhances efficiency</a:t>
              </a:r>
            </a:p>
          </p:txBody>
        </p:sp>
        <p:sp>
          <p:nvSpPr>
            <p:cNvPr id="17" name="Rectangle 16">
              <a:extLst>
                <a:ext uri="{FF2B5EF4-FFF2-40B4-BE49-F238E27FC236}">
                  <a16:creationId xmlns:a16="http://schemas.microsoft.com/office/drawing/2014/main" id="{06986B9E-F7D5-5A55-C48C-682FE38275DF}"/>
                </a:ext>
              </a:extLst>
            </p:cNvPr>
            <p:cNvSpPr/>
            <p:nvPr/>
          </p:nvSpPr>
          <p:spPr>
            <a:xfrm>
              <a:off x="1611968" y="1242641"/>
              <a:ext cx="3348262" cy="3936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400">
                <a:latin typeface="Arial" panose="020B0604020202020204" pitchFamily="34" charset="0"/>
                <a:cs typeface="Arial" panose="020B0604020202020204" pitchFamily="34" charset="0"/>
              </a:endParaRPr>
            </a:p>
          </p:txBody>
        </p:sp>
      </p:grpSp>
      <p:sp>
        <p:nvSpPr>
          <p:cNvPr id="19" name="TextBox 18">
            <a:extLst>
              <a:ext uri="{FF2B5EF4-FFF2-40B4-BE49-F238E27FC236}">
                <a16:creationId xmlns:a16="http://schemas.microsoft.com/office/drawing/2014/main" id="{A240E698-7682-7150-8D90-31F667345890}"/>
              </a:ext>
            </a:extLst>
          </p:cNvPr>
          <p:cNvSpPr txBox="1"/>
          <p:nvPr/>
        </p:nvSpPr>
        <p:spPr>
          <a:xfrm>
            <a:off x="3148014" y="1031916"/>
            <a:ext cx="3277362" cy="307777"/>
          </a:xfrm>
          <a:prstGeom prst="rect">
            <a:avLst/>
          </a:prstGeom>
          <a:noFill/>
        </p:spPr>
        <p:txBody>
          <a:bodyPr wrap="square">
            <a:spAutoFit/>
          </a:bodyPr>
          <a:lstStyle/>
          <a:p>
            <a:r>
              <a:rPr lang="en-GB" sz="1400" b="1" dirty="0">
                <a:solidFill>
                  <a:schemeClr val="bg1"/>
                </a:solidFill>
                <a:effectLst/>
                <a:latin typeface="Arial" panose="020B0604020202020204" pitchFamily="34" charset="0"/>
                <a:ea typeface="Aptos" panose="020B0004020202020204" pitchFamily="34" charset="0"/>
                <a:cs typeface="Arial" panose="020B0604020202020204" pitchFamily="34" charset="0"/>
              </a:rPr>
              <a:t>Transaction</a:t>
            </a:r>
            <a:r>
              <a:rPr lang="en-GB" sz="1400" b="1" dirty="0">
                <a:effectLst/>
                <a:latin typeface="Arial" panose="020B0604020202020204" pitchFamily="34" charset="0"/>
                <a:ea typeface="Aptos" panose="020B0004020202020204" pitchFamily="34" charset="0"/>
                <a:cs typeface="Arial" panose="020B0604020202020204" pitchFamily="34" charset="0"/>
              </a:rPr>
              <a:t> </a:t>
            </a:r>
            <a:r>
              <a:rPr lang="en-GB" sz="1400" b="1" dirty="0">
                <a:solidFill>
                  <a:schemeClr val="bg1"/>
                </a:solidFill>
                <a:effectLst/>
                <a:latin typeface="Arial" panose="020B0604020202020204" pitchFamily="34" charset="0"/>
                <a:ea typeface="Aptos" panose="020B0004020202020204" pitchFamily="34" charset="0"/>
                <a:cs typeface="Arial" panose="020B0604020202020204" pitchFamily="34" charset="0"/>
              </a:rPr>
              <a:t>Processing Systems</a:t>
            </a:r>
            <a:endParaRPr lang="en-GB" sz="1400" dirty="0"/>
          </a:p>
        </p:txBody>
      </p:sp>
      <p:sp>
        <p:nvSpPr>
          <p:cNvPr id="20" name="TextBox 19">
            <a:extLst>
              <a:ext uri="{FF2B5EF4-FFF2-40B4-BE49-F238E27FC236}">
                <a16:creationId xmlns:a16="http://schemas.microsoft.com/office/drawing/2014/main" id="{9274F77D-6EF5-6221-DBEA-AC8486E23F5C}"/>
              </a:ext>
            </a:extLst>
          </p:cNvPr>
          <p:cNvSpPr txBox="1"/>
          <p:nvPr/>
        </p:nvSpPr>
        <p:spPr>
          <a:xfrm>
            <a:off x="6503100" y="1012939"/>
            <a:ext cx="3491403" cy="307777"/>
          </a:xfrm>
          <a:prstGeom prst="rect">
            <a:avLst/>
          </a:prstGeom>
          <a:noFill/>
        </p:spPr>
        <p:txBody>
          <a:bodyPr wrap="square">
            <a:spAutoFit/>
          </a:bodyPr>
          <a:lstStyle/>
          <a:p>
            <a:r>
              <a:rPr lang="en-GB" sz="1400" b="1" dirty="0">
                <a:solidFill>
                  <a:schemeClr val="bg1"/>
                </a:solidFill>
                <a:latin typeface="Arial" panose="020B0604020202020204" pitchFamily="34" charset="0"/>
                <a:cs typeface="Arial" panose="020B0604020202020204" pitchFamily="34" charset="0"/>
              </a:rPr>
              <a:t>Management Information Systems</a:t>
            </a:r>
            <a:endParaRPr lang="en-GB" sz="1400" dirty="0">
              <a:solidFill>
                <a:schemeClr val="bg1"/>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FFABB9D6-CFE8-C9C5-C860-10A67A40C9A4}"/>
              </a:ext>
            </a:extLst>
          </p:cNvPr>
          <p:cNvSpPr txBox="1"/>
          <p:nvPr/>
        </p:nvSpPr>
        <p:spPr>
          <a:xfrm>
            <a:off x="3371948" y="3177012"/>
            <a:ext cx="3491403" cy="307777"/>
          </a:xfrm>
          <a:prstGeom prst="rect">
            <a:avLst/>
          </a:prstGeom>
          <a:noFill/>
        </p:spPr>
        <p:txBody>
          <a:bodyPr wrap="square">
            <a:spAutoFit/>
          </a:bodyPr>
          <a:lstStyle/>
          <a:p>
            <a:r>
              <a:rPr lang="en-GB" sz="1400" b="1" dirty="0">
                <a:solidFill>
                  <a:schemeClr val="bg1"/>
                </a:solidFill>
                <a:latin typeface="Arial" panose="020B0604020202020204" pitchFamily="34" charset="0"/>
                <a:cs typeface="Arial" panose="020B0604020202020204" pitchFamily="34" charset="0"/>
              </a:rPr>
              <a:t>Decision Support Systems </a:t>
            </a:r>
            <a:endParaRPr lang="en-GB" sz="1400" dirty="0">
              <a:solidFill>
                <a:schemeClr val="bg1"/>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537B964F-2AC1-4529-A8B3-A6741087B31F}"/>
              </a:ext>
            </a:extLst>
          </p:cNvPr>
          <p:cNvSpPr txBox="1"/>
          <p:nvPr/>
        </p:nvSpPr>
        <p:spPr>
          <a:xfrm>
            <a:off x="6304585" y="3203650"/>
            <a:ext cx="3888432" cy="307777"/>
          </a:xfrm>
          <a:prstGeom prst="rect">
            <a:avLst/>
          </a:prstGeom>
          <a:noFill/>
        </p:spPr>
        <p:txBody>
          <a:bodyPr wrap="square">
            <a:spAutoFit/>
          </a:bodyPr>
          <a:lstStyle/>
          <a:p>
            <a:r>
              <a:rPr lang="en-GB" sz="1400" b="1" dirty="0">
                <a:solidFill>
                  <a:schemeClr val="bg1"/>
                </a:solidFill>
                <a:latin typeface="Arial" panose="020B0604020202020204" pitchFamily="34" charset="0"/>
                <a:cs typeface="Arial" panose="020B0604020202020204" pitchFamily="34" charset="0"/>
              </a:rPr>
              <a:t>Enterprise Resource Planning Systems</a:t>
            </a:r>
          </a:p>
        </p:txBody>
      </p:sp>
      <p:sp>
        <p:nvSpPr>
          <p:cNvPr id="32" name="TextBox 31">
            <a:extLst>
              <a:ext uri="{FF2B5EF4-FFF2-40B4-BE49-F238E27FC236}">
                <a16:creationId xmlns:a16="http://schemas.microsoft.com/office/drawing/2014/main" id="{6208730D-11C0-9095-1911-B2E94A58FCEC}"/>
              </a:ext>
            </a:extLst>
          </p:cNvPr>
          <p:cNvSpPr txBox="1"/>
          <p:nvPr/>
        </p:nvSpPr>
        <p:spPr>
          <a:xfrm>
            <a:off x="1485900" y="5067066"/>
            <a:ext cx="10369152" cy="1032270"/>
          </a:xfrm>
          <a:prstGeom prst="rect">
            <a:avLst/>
          </a:prstGeom>
          <a:noFill/>
        </p:spPr>
        <p:txBody>
          <a:bodyPr wrap="square">
            <a:spAutoFit/>
          </a:bodyPr>
          <a:lstStyle/>
          <a:p>
            <a:pPr>
              <a:lnSpc>
                <a:spcPct val="115000"/>
              </a:lnSpc>
              <a:spcAft>
                <a:spcPts val="800"/>
              </a:spcAft>
              <a:buNone/>
            </a:pPr>
            <a:r>
              <a:rPr lang="en-GB" sz="1800" kern="100" dirty="0">
                <a:effectLst/>
                <a:latin typeface="Arial" panose="020B0604020202020204" pitchFamily="34" charset="0"/>
                <a:ea typeface="Aptos" panose="020B0004020202020204" pitchFamily="34" charset="0"/>
                <a:cs typeface="Arial" panose="020B0604020202020204" pitchFamily="34" charset="0"/>
              </a:rPr>
              <a:t>Combining these systems, businesses can operate more efficiently across departments, use real-time data to make smarter decisions, deliver improved customer experiences, and stay competitive in fast-changing markets</a:t>
            </a:r>
          </a:p>
        </p:txBody>
      </p:sp>
      <p:sp>
        <p:nvSpPr>
          <p:cNvPr id="2" name="TextBox 1">
            <a:extLst>
              <a:ext uri="{FF2B5EF4-FFF2-40B4-BE49-F238E27FC236}">
                <a16:creationId xmlns:a16="http://schemas.microsoft.com/office/drawing/2014/main" id="{C3D8E8A1-CD58-36E7-C209-94863A2DF8D4}"/>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P7</a:t>
            </a:r>
          </a:p>
        </p:txBody>
      </p:sp>
    </p:spTree>
    <p:extLst>
      <p:ext uri="{BB962C8B-B14F-4D97-AF65-F5344CB8AC3E}">
        <p14:creationId xmlns:p14="http://schemas.microsoft.com/office/powerpoint/2010/main" val="99641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46">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440256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48" name="Group 47">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4427" y="0"/>
            <a:ext cx="2436179" cy="6858001"/>
            <a:chOff x="1320800" y="0"/>
            <a:chExt cx="2436813" cy="6858001"/>
          </a:xfrm>
        </p:grpSpPr>
        <p:sp>
          <p:nvSpPr>
            <p:cNvPr id="15"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6"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7"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8"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9"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49"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5" name="TextBox 4">
            <a:extLst>
              <a:ext uri="{FF2B5EF4-FFF2-40B4-BE49-F238E27FC236}">
                <a16:creationId xmlns:a16="http://schemas.microsoft.com/office/drawing/2014/main" id="{91ABFAC9-FDB9-4063-613B-A8FA951B156A}"/>
              </a:ext>
            </a:extLst>
          </p:cNvPr>
          <p:cNvSpPr txBox="1"/>
          <p:nvPr/>
        </p:nvSpPr>
        <p:spPr>
          <a:xfrm>
            <a:off x="5315744" y="951755"/>
            <a:ext cx="6384255" cy="4954488"/>
          </a:xfrm>
          <a:prstGeom prst="rect">
            <a:avLst/>
          </a:prstGeom>
        </p:spPr>
        <p:txBody>
          <a:bodyPr vert="horz" lIns="91440" tIns="45720" rIns="91440" bIns="45720" rtlCol="0" anchor="ctr">
            <a:normAutofit/>
          </a:bodyPr>
          <a:lstStyle/>
          <a:p>
            <a:pPr>
              <a:spcBef>
                <a:spcPct val="20000"/>
              </a:spcBef>
              <a:spcAft>
                <a:spcPts val="600"/>
              </a:spcAft>
              <a:buClr>
                <a:schemeClr val="accent1">
                  <a:lumMod val="75000"/>
                </a:schemeClr>
              </a:buClr>
              <a:buSzPct val="145000"/>
            </a:pPr>
            <a:r>
              <a:rPr lang="en-US" sz="2000" dirty="0">
                <a:latin typeface="Arial" panose="020B0604020202020204" pitchFamily="34" charset="0"/>
                <a:cs typeface="Arial" panose="020B0604020202020204" pitchFamily="34" charset="0"/>
              </a:rPr>
              <a:t>To understand how information systems support business success, we can compare three widely used systems:</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Enterprise Resource Planning (ERP)</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Customer Relationship Management (CRM)</a:t>
            </a:r>
          </a:p>
          <a:p>
            <a:pPr marL="342900" lvl="0" indent="-342900">
              <a:spcBef>
                <a:spcPct val="20000"/>
              </a:spcBef>
              <a:spcAft>
                <a:spcPts val="600"/>
              </a:spcAft>
              <a:buClr>
                <a:schemeClr val="accent1">
                  <a:lumMod val="75000"/>
                </a:schemeClr>
              </a:buClr>
              <a:buSzPct val="145000"/>
              <a:buFont typeface="Arial"/>
              <a:buChar char="•"/>
              <a:tabLst>
                <a:tab pos="457200" algn="l"/>
              </a:tabLst>
            </a:pPr>
            <a:r>
              <a:rPr lang="en-US" sz="2000" dirty="0">
                <a:latin typeface="Arial" panose="020B0604020202020204" pitchFamily="34" charset="0"/>
                <a:cs typeface="Arial" panose="020B0604020202020204" pitchFamily="34" charset="0"/>
              </a:rPr>
              <a:t>Decision Support Systems (DSS</a:t>
            </a:r>
            <a:r>
              <a:rPr lang="en-US" sz="2000" dirty="0"/>
              <a:t>)</a:t>
            </a:r>
          </a:p>
        </p:txBody>
      </p:sp>
      <p:sp>
        <p:nvSpPr>
          <p:cNvPr id="7" name="TextBox 6">
            <a:extLst>
              <a:ext uri="{FF2B5EF4-FFF2-40B4-BE49-F238E27FC236}">
                <a16:creationId xmlns:a16="http://schemas.microsoft.com/office/drawing/2014/main" id="{47C57A56-87F5-15EF-BE1E-CA91E6C01897}"/>
              </a:ext>
            </a:extLst>
          </p:cNvPr>
          <p:cNvSpPr txBox="1"/>
          <p:nvPr/>
        </p:nvSpPr>
        <p:spPr>
          <a:xfrm>
            <a:off x="186151" y="2397948"/>
            <a:ext cx="3391891" cy="2062103"/>
          </a:xfrm>
          <a:prstGeom prst="rect">
            <a:avLst/>
          </a:prstGeom>
          <a:noFill/>
        </p:spPr>
        <p:txBody>
          <a:bodyPr wrap="square">
            <a:spAutoFit/>
          </a:bodyPr>
          <a:lstStyle/>
          <a:p>
            <a:pPr>
              <a:spcBef>
                <a:spcPct val="20000"/>
              </a:spcBef>
              <a:spcAft>
                <a:spcPts val="600"/>
              </a:spcAft>
              <a:buClr>
                <a:schemeClr val="accent1">
                  <a:lumMod val="75000"/>
                </a:schemeClr>
              </a:buClr>
              <a:buSzPct val="145000"/>
            </a:pPr>
            <a:r>
              <a:rPr lang="en-US" sz="3200" b="1" dirty="0">
                <a:solidFill>
                  <a:schemeClr val="bg1"/>
                </a:solidFill>
                <a:latin typeface="Arial" panose="020B0604020202020204" pitchFamily="34" charset="0"/>
                <a:cs typeface="Arial" panose="020B0604020202020204" pitchFamily="34" charset="0"/>
              </a:rPr>
              <a:t>Analysis and Comparison of Key Information Systems</a:t>
            </a:r>
            <a:endParaRPr lang="en-US" sz="3200"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3BB381E-BA82-189C-AC55-3790E2013C4E}"/>
              </a:ext>
            </a:extLst>
          </p:cNvPr>
          <p:cNvSpPr txBox="1"/>
          <p:nvPr/>
        </p:nvSpPr>
        <p:spPr>
          <a:xfrm>
            <a:off x="4826918" y="4722443"/>
            <a:ext cx="6103856" cy="253916"/>
          </a:xfrm>
          <a:prstGeom prst="rect">
            <a:avLst/>
          </a:prstGeom>
          <a:noFill/>
        </p:spPr>
        <p:txBody>
          <a:bodyPr wrap="square">
            <a:spAutoFit/>
          </a:bodyPr>
          <a:lstStyle/>
          <a:p>
            <a:pPr marL="0" indent="0">
              <a:spcBef>
                <a:spcPts val="600"/>
              </a:spcBef>
              <a:spcAft>
                <a:spcPts val="800"/>
              </a:spcAft>
              <a:buNone/>
            </a:pPr>
            <a:r>
              <a:rPr lang="en-US" sz="1050" i="1" dirty="0">
                <a:solidFill>
                  <a:srgbClr val="595959"/>
                </a:solidFill>
                <a:latin typeface="Arial" panose="020B0604020202020204" pitchFamily="34" charset="0"/>
                <a:cs typeface="Arial" panose="020B0604020202020204" pitchFamily="34" charset="0"/>
              </a:rPr>
              <a:t>Davenport (1998): ERP "imposes its own logic on a company's strategy, culture and </a:t>
            </a:r>
            <a:r>
              <a:rPr lang="en-US" sz="1050" i="1" dirty="0" err="1">
                <a:solidFill>
                  <a:srgbClr val="595959"/>
                </a:solidFill>
                <a:latin typeface="Arial" panose="020B0604020202020204" pitchFamily="34" charset="0"/>
                <a:cs typeface="Arial" panose="020B0604020202020204" pitchFamily="34" charset="0"/>
              </a:rPr>
              <a:t>organisation</a:t>
            </a:r>
            <a:r>
              <a:rPr lang="en-US" sz="1050" i="1" dirty="0">
                <a:solidFill>
                  <a:srgbClr val="595959"/>
                </a:solidFill>
                <a:latin typeface="Arial" panose="020B0604020202020204" pitchFamily="34" charset="0"/>
                <a:cs typeface="Arial" panose="020B0604020202020204" pitchFamily="34" charset="0"/>
              </a:rPr>
              <a:t>."</a:t>
            </a:r>
            <a:endParaRPr lang="en-US" sz="105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53290783-C985-97F5-7F4D-90C7D956149B}"/>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P8</a:t>
            </a:r>
          </a:p>
        </p:txBody>
      </p:sp>
    </p:spTree>
    <p:extLst>
      <p:ext uri="{BB962C8B-B14F-4D97-AF65-F5344CB8AC3E}">
        <p14:creationId xmlns:p14="http://schemas.microsoft.com/office/powerpoint/2010/main" val="2792044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E9D059B6-ADD8-488A-B346-63289E90D1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5957" y="-4763"/>
            <a:ext cx="5013607" cy="6862763"/>
            <a:chOff x="2928938" y="-4763"/>
            <a:chExt cx="5014912" cy="6862763"/>
          </a:xfrm>
        </p:grpSpPr>
        <p:sp>
          <p:nvSpPr>
            <p:cNvPr id="70" name="Freeform 6">
              <a:extLst>
                <a:ext uri="{FF2B5EF4-FFF2-40B4-BE49-F238E27FC236}">
                  <a16:creationId xmlns:a16="http://schemas.microsoft.com/office/drawing/2014/main" id="{F69B42B4-BC82-4495-A6F9-A28167B56A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71" name="Freeform 7">
              <a:extLst>
                <a:ext uri="{FF2B5EF4-FFF2-40B4-BE49-F238E27FC236}">
                  <a16:creationId xmlns:a16="http://schemas.microsoft.com/office/drawing/2014/main" id="{83CC168C-2AD4-4FFB-9F25-420ED6514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72" name="Freeform 9">
              <a:extLst>
                <a:ext uri="{FF2B5EF4-FFF2-40B4-BE49-F238E27FC236}">
                  <a16:creationId xmlns:a16="http://schemas.microsoft.com/office/drawing/2014/main" id="{6C9F369A-6158-4AE8-BA04-138A9DFFA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73" name="Freeform 10">
              <a:extLst>
                <a:ext uri="{FF2B5EF4-FFF2-40B4-BE49-F238E27FC236}">
                  <a16:creationId xmlns:a16="http://schemas.microsoft.com/office/drawing/2014/main" id="{FC7B1DF4-AD98-42A8-820F-667A3DCC4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74" name="Freeform 11">
              <a:extLst>
                <a:ext uri="{FF2B5EF4-FFF2-40B4-BE49-F238E27FC236}">
                  <a16:creationId xmlns:a16="http://schemas.microsoft.com/office/drawing/2014/main" id="{61C58B74-3656-4FD5-AC47-EE3A59EBB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75" name="Freeform 12">
              <a:extLst>
                <a:ext uri="{FF2B5EF4-FFF2-40B4-BE49-F238E27FC236}">
                  <a16:creationId xmlns:a16="http://schemas.microsoft.com/office/drawing/2014/main" id="{8B349A01-D803-4A18-B608-47BFCED43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useBgFill="1">
        <p:nvSpPr>
          <p:cNvPr id="77" name="Rectangle 76">
            <a:extLst>
              <a:ext uri="{FF2B5EF4-FFF2-40B4-BE49-F238E27FC236}">
                <a16:creationId xmlns:a16="http://schemas.microsoft.com/office/drawing/2014/main" id="{15655827-B42D-4180-88D3-D83F25E4B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a:effectLst/>
        </p:spPr>
        <p:txBody>
          <a:bodyPr rtlCol="0" anchor="ctr"/>
          <a:lstStyle/>
          <a:p>
            <a:pPr algn="ctr"/>
            <a:endParaRPr lang="en-US"/>
          </a:p>
        </p:txBody>
      </p:sp>
      <p:sp>
        <p:nvSpPr>
          <p:cNvPr id="79" name="Freeform: Shape 78">
            <a:extLst>
              <a:ext uri="{FF2B5EF4-FFF2-40B4-BE49-F238E27FC236}">
                <a16:creationId xmlns:a16="http://schemas.microsoft.com/office/drawing/2014/main" id="{24ACCB06-563C-4ADE-B4D6-1FE9F723C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955594"/>
            <a:ext cx="1828481" cy="2902407"/>
          </a:xfrm>
          <a:custGeom>
            <a:avLst/>
            <a:gdLst>
              <a:gd name="connsiteX0" fmla="*/ 0 w 1828958"/>
              <a:gd name="connsiteY0" fmla="*/ 0 h 2902407"/>
              <a:gd name="connsiteX1" fmla="*/ 1828958 w 1828958"/>
              <a:gd name="connsiteY1" fmla="*/ 2902407 h 2902407"/>
              <a:gd name="connsiteX2" fmla="*/ 1709896 w 1828958"/>
              <a:gd name="connsiteY2" fmla="*/ 2902407 h 2902407"/>
              <a:gd name="connsiteX3" fmla="*/ 0 w 1828958"/>
              <a:gd name="connsiteY3" fmla="*/ 63474 h 2902407"/>
            </a:gdLst>
            <a:ahLst/>
            <a:cxnLst>
              <a:cxn ang="0">
                <a:pos x="connsiteX0" y="connsiteY0"/>
              </a:cxn>
              <a:cxn ang="0">
                <a:pos x="connsiteX1" y="connsiteY1"/>
              </a:cxn>
              <a:cxn ang="0">
                <a:pos x="connsiteX2" y="connsiteY2"/>
              </a:cxn>
              <a:cxn ang="0">
                <a:pos x="connsiteX3" y="connsiteY3"/>
              </a:cxn>
            </a:cxnLst>
            <a:rect l="l" t="t" r="r" b="b"/>
            <a:pathLst>
              <a:path w="1828958" h="2902407">
                <a:moveTo>
                  <a:pt x="0" y="0"/>
                </a:moveTo>
                <a:lnTo>
                  <a:pt x="1828958" y="2902407"/>
                </a:lnTo>
                <a:lnTo>
                  <a:pt x="1709896" y="2902407"/>
                </a:lnTo>
                <a:lnTo>
                  <a:pt x="0" y="63474"/>
                </a:lnTo>
                <a:close/>
              </a:path>
            </a:pathLst>
          </a:custGeom>
          <a:solidFill>
            <a:srgbClr val="262626"/>
          </a:solidFill>
          <a:ln>
            <a:noFill/>
          </a:ln>
        </p:spPr>
        <p:txBody>
          <a:bodyPr/>
          <a:lstStyle/>
          <a:p>
            <a:endParaRPr lang="en-GB"/>
          </a:p>
        </p:txBody>
      </p:sp>
      <p:sp>
        <p:nvSpPr>
          <p:cNvPr id="81" name="Freeform: Shape 80">
            <a:extLst>
              <a:ext uri="{FF2B5EF4-FFF2-40B4-BE49-F238E27FC236}">
                <a16:creationId xmlns:a16="http://schemas.microsoft.com/office/drawing/2014/main" id="{40761ECD-D92B-46AE-82CA-640023D28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220098"/>
            <a:ext cx="2909288" cy="3637903"/>
          </a:xfrm>
          <a:custGeom>
            <a:avLst/>
            <a:gdLst>
              <a:gd name="connsiteX0" fmla="*/ 0 w 2910045"/>
              <a:gd name="connsiteY0" fmla="*/ 0 h 3637903"/>
              <a:gd name="connsiteX1" fmla="*/ 2910045 w 2910045"/>
              <a:gd name="connsiteY1" fmla="*/ 3637903 h 3637903"/>
              <a:gd name="connsiteX2" fmla="*/ 2786220 w 2910045"/>
              <a:gd name="connsiteY2" fmla="*/ 3637903 h 3637903"/>
              <a:gd name="connsiteX3" fmla="*/ 0 w 2910045"/>
              <a:gd name="connsiteY3" fmla="*/ 20366 h 3637903"/>
            </a:gdLst>
            <a:ahLst/>
            <a:cxnLst>
              <a:cxn ang="0">
                <a:pos x="connsiteX0" y="connsiteY0"/>
              </a:cxn>
              <a:cxn ang="0">
                <a:pos x="connsiteX1" y="connsiteY1"/>
              </a:cxn>
              <a:cxn ang="0">
                <a:pos x="connsiteX2" y="connsiteY2"/>
              </a:cxn>
              <a:cxn ang="0">
                <a:pos x="connsiteX3" y="connsiteY3"/>
              </a:cxn>
            </a:cxnLst>
            <a:rect l="l" t="t" r="r" b="b"/>
            <a:pathLst>
              <a:path w="2910045" h="3637903">
                <a:moveTo>
                  <a:pt x="0" y="0"/>
                </a:moveTo>
                <a:lnTo>
                  <a:pt x="2910045" y="3637903"/>
                </a:lnTo>
                <a:lnTo>
                  <a:pt x="2786220" y="3637903"/>
                </a:lnTo>
                <a:lnTo>
                  <a:pt x="0" y="20366"/>
                </a:lnTo>
                <a:close/>
              </a:path>
            </a:pathLst>
          </a:custGeom>
          <a:solidFill>
            <a:schemeClr val="accent1">
              <a:lumMod val="50000"/>
            </a:schemeClr>
          </a:solidFill>
          <a:ln>
            <a:noFill/>
          </a:ln>
        </p:spPr>
        <p:txBody>
          <a:bodyPr/>
          <a:lstStyle/>
          <a:p>
            <a:endParaRPr lang="en-GB"/>
          </a:p>
        </p:txBody>
      </p:sp>
      <p:sp>
        <p:nvSpPr>
          <p:cNvPr id="83" name="Freeform: Shape 82">
            <a:extLst>
              <a:ext uri="{FF2B5EF4-FFF2-40B4-BE49-F238E27FC236}">
                <a16:creationId xmlns:a16="http://schemas.microsoft.com/office/drawing/2014/main" id="{9A928607-C55C-40FD-B2DF-6CD6A7226A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2845509"/>
            <a:ext cx="4148803" cy="4012491"/>
          </a:xfrm>
          <a:custGeom>
            <a:avLst/>
            <a:gdLst>
              <a:gd name="connsiteX0" fmla="*/ 0 w 4149883"/>
              <a:gd name="connsiteY0" fmla="*/ 0 h 4012491"/>
              <a:gd name="connsiteX1" fmla="*/ 4149883 w 4149883"/>
              <a:gd name="connsiteY1" fmla="*/ 4012491 h 4012491"/>
              <a:gd name="connsiteX2" fmla="*/ 2910046 w 4149883"/>
              <a:gd name="connsiteY2" fmla="*/ 4012491 h 4012491"/>
              <a:gd name="connsiteX3" fmla="*/ 0 w 4149883"/>
              <a:gd name="connsiteY3" fmla="*/ 374587 h 4012491"/>
            </a:gdLst>
            <a:ahLst/>
            <a:cxnLst>
              <a:cxn ang="0">
                <a:pos x="connsiteX0" y="connsiteY0"/>
              </a:cxn>
              <a:cxn ang="0">
                <a:pos x="connsiteX1" y="connsiteY1"/>
              </a:cxn>
              <a:cxn ang="0">
                <a:pos x="connsiteX2" y="connsiteY2"/>
              </a:cxn>
              <a:cxn ang="0">
                <a:pos x="connsiteX3" y="connsiteY3"/>
              </a:cxn>
            </a:cxnLst>
            <a:rect l="l" t="t" r="r" b="b"/>
            <a:pathLst>
              <a:path w="4149883" h="4012491">
                <a:moveTo>
                  <a:pt x="0" y="0"/>
                </a:moveTo>
                <a:lnTo>
                  <a:pt x="4149883" y="4012491"/>
                </a:lnTo>
                <a:lnTo>
                  <a:pt x="2910046" y="4012491"/>
                </a:lnTo>
                <a:lnTo>
                  <a:pt x="0" y="374587"/>
                </a:lnTo>
                <a:close/>
              </a:path>
            </a:pathLst>
          </a:custGeom>
          <a:solidFill>
            <a:schemeClr val="accent1">
              <a:lumMod val="75000"/>
            </a:schemeClr>
          </a:solidFill>
          <a:ln>
            <a:noFill/>
          </a:ln>
        </p:spPr>
        <p:txBody>
          <a:bodyPr/>
          <a:lstStyle/>
          <a:p>
            <a:endParaRPr lang="en-GB"/>
          </a:p>
        </p:txBody>
      </p:sp>
      <p:sp>
        <p:nvSpPr>
          <p:cNvPr id="85" name="Freeform: Shape 84">
            <a:extLst>
              <a:ext uri="{FF2B5EF4-FFF2-40B4-BE49-F238E27FC236}">
                <a16:creationId xmlns:a16="http://schemas.microsoft.com/office/drawing/2014/main" id="{400A20C1-29A4-43E0-AB15-7931F76F8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332410"/>
            <a:ext cx="2718837" cy="3525590"/>
          </a:xfrm>
          <a:custGeom>
            <a:avLst/>
            <a:gdLst>
              <a:gd name="connsiteX0" fmla="*/ 0 w 2719546"/>
              <a:gd name="connsiteY0" fmla="*/ 0 h 3525590"/>
              <a:gd name="connsiteX1" fmla="*/ 2719546 w 2719546"/>
              <a:gd name="connsiteY1" fmla="*/ 3525590 h 3525590"/>
              <a:gd name="connsiteX2" fmla="*/ 1828959 w 2719546"/>
              <a:gd name="connsiteY2" fmla="*/ 3525590 h 3525590"/>
              <a:gd name="connsiteX3" fmla="*/ 0 w 2719546"/>
              <a:gd name="connsiteY3" fmla="*/ 623183 h 3525590"/>
            </a:gdLst>
            <a:ahLst/>
            <a:cxnLst>
              <a:cxn ang="0">
                <a:pos x="connsiteX0" y="connsiteY0"/>
              </a:cxn>
              <a:cxn ang="0">
                <a:pos x="connsiteX1" y="connsiteY1"/>
              </a:cxn>
              <a:cxn ang="0">
                <a:pos x="connsiteX2" y="connsiteY2"/>
              </a:cxn>
              <a:cxn ang="0">
                <a:pos x="connsiteX3" y="connsiteY3"/>
              </a:cxn>
            </a:cxnLst>
            <a:rect l="l" t="t" r="r" b="b"/>
            <a:pathLst>
              <a:path w="2719546" h="3525590">
                <a:moveTo>
                  <a:pt x="0" y="0"/>
                </a:moveTo>
                <a:lnTo>
                  <a:pt x="2719546" y="3525590"/>
                </a:lnTo>
                <a:lnTo>
                  <a:pt x="1828959" y="3525590"/>
                </a:lnTo>
                <a:lnTo>
                  <a:pt x="0" y="623183"/>
                </a:lnTo>
                <a:close/>
              </a:path>
            </a:pathLst>
          </a:custGeom>
          <a:solidFill>
            <a:srgbClr val="404040"/>
          </a:solidFill>
          <a:ln>
            <a:noFill/>
          </a:ln>
        </p:spPr>
        <p:txBody>
          <a:bodyPr/>
          <a:lstStyle/>
          <a:p>
            <a:endParaRPr lang="en-GB"/>
          </a:p>
        </p:txBody>
      </p:sp>
      <p:sp>
        <p:nvSpPr>
          <p:cNvPr id="44" name="TextBox 43">
            <a:extLst>
              <a:ext uri="{FF2B5EF4-FFF2-40B4-BE49-F238E27FC236}">
                <a16:creationId xmlns:a16="http://schemas.microsoft.com/office/drawing/2014/main" id="{CE2ED79A-4FA9-15F7-94E3-1AD4EA963567}"/>
              </a:ext>
            </a:extLst>
          </p:cNvPr>
          <p:cNvSpPr txBox="1"/>
          <p:nvPr/>
        </p:nvSpPr>
        <p:spPr>
          <a:xfrm>
            <a:off x="178139" y="215826"/>
            <a:ext cx="6751150" cy="1091381"/>
          </a:xfrm>
          <a:prstGeom prst="rect">
            <a:avLst/>
          </a:prstGeom>
        </p:spPr>
        <p:txBody>
          <a:bodyPr vert="horz" lIns="91440" tIns="45720" rIns="91440" bIns="45720" rtlCol="0" anchor="t">
            <a:normAutofit/>
          </a:bodyPr>
          <a:lstStyle/>
          <a:p>
            <a:pPr algn="ctr">
              <a:spcBef>
                <a:spcPct val="20000"/>
              </a:spcBef>
              <a:spcAft>
                <a:spcPts val="600"/>
              </a:spcAft>
              <a:buClr>
                <a:schemeClr val="accent1">
                  <a:lumMod val="75000"/>
                </a:schemeClr>
              </a:buClr>
              <a:buSzPct val="145000"/>
            </a:pPr>
            <a:r>
              <a:rPr lang="en-US" sz="2400" b="1" dirty="0">
                <a:latin typeface="Arial" panose="020B0604020202020204" pitchFamily="34" charset="0"/>
                <a:cs typeface="Arial" panose="020B0604020202020204" pitchFamily="34" charset="0"/>
              </a:rPr>
              <a:t>Customer Relationship Management (CRM)</a:t>
            </a:r>
            <a:endParaRPr lang="en-US" sz="2400" dirty="0">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98AB9D59-2728-8871-F19E-178A980B1FF3}"/>
              </a:ext>
            </a:extLst>
          </p:cNvPr>
          <p:cNvSpPr txBox="1"/>
          <p:nvPr/>
        </p:nvSpPr>
        <p:spPr>
          <a:xfrm>
            <a:off x="5695005" y="1098930"/>
            <a:ext cx="6358378" cy="917111"/>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Function</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400" kern="100" dirty="0">
                <a:effectLst/>
                <a:latin typeface="Arial" panose="020B0604020202020204" pitchFamily="34" charset="0"/>
                <a:ea typeface="Aptos" panose="020B0004020202020204" pitchFamily="34" charset="0"/>
                <a:cs typeface="Arial" panose="020B0604020202020204" pitchFamily="34" charset="0"/>
              </a:rPr>
              <a:t>CRM systems focus on managing customer interactions, sales processes, and marketing activities.</a:t>
            </a:r>
          </a:p>
        </p:txBody>
      </p:sp>
      <p:sp>
        <p:nvSpPr>
          <p:cNvPr id="80" name="TextBox 79">
            <a:extLst>
              <a:ext uri="{FF2B5EF4-FFF2-40B4-BE49-F238E27FC236}">
                <a16:creationId xmlns:a16="http://schemas.microsoft.com/office/drawing/2014/main" id="{1C153093-7181-3AC4-5FF8-D7E7F460BADF}"/>
              </a:ext>
            </a:extLst>
          </p:cNvPr>
          <p:cNvSpPr txBox="1"/>
          <p:nvPr/>
        </p:nvSpPr>
        <p:spPr>
          <a:xfrm>
            <a:off x="5661072" y="2458261"/>
            <a:ext cx="6358378" cy="137005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Benefits</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Improved customer experience: Personalised services using customer data</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Increased sales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Stronger relationships: Enhances customer retention and loyalty</a:t>
            </a:r>
          </a:p>
        </p:txBody>
      </p:sp>
      <p:sp>
        <p:nvSpPr>
          <p:cNvPr id="84" name="TextBox 83">
            <a:extLst>
              <a:ext uri="{FF2B5EF4-FFF2-40B4-BE49-F238E27FC236}">
                <a16:creationId xmlns:a16="http://schemas.microsoft.com/office/drawing/2014/main" id="{19E36437-EDBE-548B-7F52-282DF4758F6B}"/>
              </a:ext>
            </a:extLst>
          </p:cNvPr>
          <p:cNvSpPr txBox="1"/>
          <p:nvPr/>
        </p:nvSpPr>
        <p:spPr>
          <a:xfrm>
            <a:off x="5500955" y="4714677"/>
            <a:ext cx="6358378" cy="137005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Limitations</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Dependent on data quality: Poor data leads to inaccurate insights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User challenges: Staff must consistently update the system</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Focused mainly on customer-related processes</a:t>
            </a:r>
          </a:p>
        </p:txBody>
      </p:sp>
      <p:sp>
        <p:nvSpPr>
          <p:cNvPr id="86" name="Rectangle 85" descr="Stopwatch">
            <a:extLst>
              <a:ext uri="{FF2B5EF4-FFF2-40B4-BE49-F238E27FC236}">
                <a16:creationId xmlns:a16="http://schemas.microsoft.com/office/drawing/2014/main" id="{9E6EC65A-306C-9CCC-08A7-A9459F126432}"/>
              </a:ext>
            </a:extLst>
          </p:cNvPr>
          <p:cNvSpPr/>
          <p:nvPr/>
        </p:nvSpPr>
        <p:spPr>
          <a:xfrm>
            <a:off x="4429017" y="1125483"/>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39" name="Rectangle 138" descr="Statistics">
            <a:extLst>
              <a:ext uri="{FF2B5EF4-FFF2-40B4-BE49-F238E27FC236}">
                <a16:creationId xmlns:a16="http://schemas.microsoft.com/office/drawing/2014/main" id="{67DB712B-2350-96E4-F4EF-3DBB0F4F4EEE}"/>
              </a:ext>
            </a:extLst>
          </p:cNvPr>
          <p:cNvSpPr/>
          <p:nvPr/>
        </p:nvSpPr>
        <p:spPr>
          <a:xfrm>
            <a:off x="4429017" y="2869720"/>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40" name="Rectangle 139" descr="Upward trend">
            <a:extLst>
              <a:ext uri="{FF2B5EF4-FFF2-40B4-BE49-F238E27FC236}">
                <a16:creationId xmlns:a16="http://schemas.microsoft.com/office/drawing/2014/main" id="{C6182A35-3986-324C-FF39-5A61251C0AF5}"/>
              </a:ext>
            </a:extLst>
          </p:cNvPr>
          <p:cNvSpPr/>
          <p:nvPr/>
        </p:nvSpPr>
        <p:spPr>
          <a:xfrm>
            <a:off x="4402323" y="5019861"/>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43" name="TextBox 142">
            <a:extLst>
              <a:ext uri="{FF2B5EF4-FFF2-40B4-BE49-F238E27FC236}">
                <a16:creationId xmlns:a16="http://schemas.microsoft.com/office/drawing/2014/main" id="{37E9DF39-7D1D-4099-46F1-55B829CB7514}"/>
              </a:ext>
            </a:extLst>
          </p:cNvPr>
          <p:cNvSpPr txBox="1"/>
          <p:nvPr/>
        </p:nvSpPr>
        <p:spPr>
          <a:xfrm>
            <a:off x="4006180" y="6304314"/>
            <a:ext cx="6103856" cy="270459"/>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(Buttle and </a:t>
            </a:r>
            <a:r>
              <a:rPr lang="en-GB" sz="1100" kern="100" dirty="0" err="1">
                <a:effectLst/>
                <a:latin typeface="Arial" panose="020B0604020202020204" pitchFamily="34" charset="0"/>
                <a:ea typeface="Aptos" panose="020B0004020202020204" pitchFamily="34" charset="0"/>
                <a:cs typeface="Arial" panose="020B0604020202020204" pitchFamily="34" charset="0"/>
              </a:rPr>
              <a:t>Maklan</a:t>
            </a:r>
            <a:r>
              <a:rPr lang="en-GB" sz="1100" kern="100" dirty="0">
                <a:effectLst/>
                <a:latin typeface="Arial" panose="020B0604020202020204" pitchFamily="34" charset="0"/>
                <a:ea typeface="Aptos" panose="020B0004020202020204" pitchFamily="34" charset="0"/>
                <a:cs typeface="Arial" panose="020B0604020202020204" pitchFamily="34" charset="0"/>
              </a:rPr>
              <a:t>, 2019)</a:t>
            </a:r>
          </a:p>
        </p:txBody>
      </p:sp>
      <p:sp>
        <p:nvSpPr>
          <p:cNvPr id="144" name="TextBox 143">
            <a:extLst>
              <a:ext uri="{FF2B5EF4-FFF2-40B4-BE49-F238E27FC236}">
                <a16:creationId xmlns:a16="http://schemas.microsoft.com/office/drawing/2014/main" id="{CE744D61-C24D-2939-AEF9-9002AFA8DF5A}"/>
              </a:ext>
            </a:extLst>
          </p:cNvPr>
          <p:cNvSpPr txBox="1"/>
          <p:nvPr/>
        </p:nvSpPr>
        <p:spPr>
          <a:xfrm>
            <a:off x="5755477" y="6304313"/>
            <a:ext cx="6103856" cy="277384"/>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(Laudon and Laudon, 2020)</a:t>
            </a:r>
          </a:p>
        </p:txBody>
      </p:sp>
      <p:sp>
        <p:nvSpPr>
          <p:cNvPr id="2" name="TextBox 1">
            <a:extLst>
              <a:ext uri="{FF2B5EF4-FFF2-40B4-BE49-F238E27FC236}">
                <a16:creationId xmlns:a16="http://schemas.microsoft.com/office/drawing/2014/main" id="{86C43492-D747-26F0-955A-980CC631047C}"/>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P9</a:t>
            </a:r>
          </a:p>
        </p:txBody>
      </p:sp>
    </p:spTree>
    <p:extLst>
      <p:ext uri="{BB962C8B-B14F-4D97-AF65-F5344CB8AC3E}">
        <p14:creationId xmlns:p14="http://schemas.microsoft.com/office/powerpoint/2010/main" val="421282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E6BD6-5CC4-41A3-A4DE-268A608B453C}"/>
            </a:ext>
          </a:extLst>
        </p:cNvPr>
        <p:cNvGrpSpPr/>
        <p:nvPr/>
      </p:nvGrpSpPr>
      <p:grpSpPr>
        <a:xfrm>
          <a:off x="0" y="0"/>
          <a:ext cx="0" cy="0"/>
          <a:chOff x="0" y="0"/>
          <a:chExt cx="0" cy="0"/>
        </a:xfrm>
      </p:grpSpPr>
      <p:sp>
        <p:nvSpPr>
          <p:cNvPr id="44" name="TextBox 43">
            <a:extLst>
              <a:ext uri="{FF2B5EF4-FFF2-40B4-BE49-F238E27FC236}">
                <a16:creationId xmlns:a16="http://schemas.microsoft.com/office/drawing/2014/main" id="{56820F0D-079C-764F-0264-7B5AC398B3C5}"/>
              </a:ext>
            </a:extLst>
          </p:cNvPr>
          <p:cNvSpPr txBox="1"/>
          <p:nvPr/>
        </p:nvSpPr>
        <p:spPr>
          <a:xfrm>
            <a:off x="1561621" y="212569"/>
            <a:ext cx="6751150" cy="1091381"/>
          </a:xfrm>
          <a:prstGeom prst="rect">
            <a:avLst/>
          </a:prstGeom>
        </p:spPr>
        <p:txBody>
          <a:bodyPr vert="horz" lIns="91440" tIns="45720" rIns="91440" bIns="45720" rtlCol="0" anchor="t">
            <a:normAutofit/>
          </a:bodyPr>
          <a:lstStyle/>
          <a:p>
            <a:pPr algn="ctr">
              <a:spcBef>
                <a:spcPct val="20000"/>
              </a:spcBef>
              <a:spcAft>
                <a:spcPts val="600"/>
              </a:spcAft>
              <a:buClr>
                <a:schemeClr val="accent1">
                  <a:lumMod val="75000"/>
                </a:schemeClr>
              </a:buClr>
              <a:buSzPct val="145000"/>
            </a:pPr>
            <a:r>
              <a:rPr lang="en-US" sz="2400" b="1" dirty="0">
                <a:latin typeface="Arial" panose="020B0604020202020204" pitchFamily="34" charset="0"/>
                <a:cs typeface="Arial" panose="020B0604020202020204" pitchFamily="34" charset="0"/>
              </a:rPr>
              <a:t>Enterprise Recourse Planning (ERP)</a:t>
            </a:r>
            <a:endParaRPr lang="en-US" sz="2400" dirty="0">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042095E0-3088-91C5-E7C4-E0E940EFBF18}"/>
              </a:ext>
            </a:extLst>
          </p:cNvPr>
          <p:cNvSpPr txBox="1"/>
          <p:nvPr/>
        </p:nvSpPr>
        <p:spPr>
          <a:xfrm>
            <a:off x="5695005" y="1098930"/>
            <a:ext cx="6358378" cy="917111"/>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Function</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400" kern="100" dirty="0">
                <a:latin typeface="Arial" panose="020B0604020202020204" pitchFamily="34" charset="0"/>
                <a:cs typeface="Arial" panose="020B0604020202020204" pitchFamily="34" charset="0"/>
              </a:rPr>
              <a:t>ERP systems integrate all core business processes into one unified platform, including: HR, Finance, Supply Chain</a:t>
            </a:r>
          </a:p>
        </p:txBody>
      </p:sp>
      <p:sp>
        <p:nvSpPr>
          <p:cNvPr id="86" name="Rectangle 85" descr="Stopwatch">
            <a:extLst>
              <a:ext uri="{FF2B5EF4-FFF2-40B4-BE49-F238E27FC236}">
                <a16:creationId xmlns:a16="http://schemas.microsoft.com/office/drawing/2014/main" id="{E997678B-926B-88C2-36ED-1826D554CAD9}"/>
              </a:ext>
            </a:extLst>
          </p:cNvPr>
          <p:cNvSpPr/>
          <p:nvPr/>
        </p:nvSpPr>
        <p:spPr>
          <a:xfrm>
            <a:off x="4429017" y="1125483"/>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39" name="Rectangle 138" descr="Statistics">
            <a:extLst>
              <a:ext uri="{FF2B5EF4-FFF2-40B4-BE49-F238E27FC236}">
                <a16:creationId xmlns:a16="http://schemas.microsoft.com/office/drawing/2014/main" id="{7D8C6FD9-FD37-77A4-D5EB-9F0DE6CBF38F}"/>
              </a:ext>
            </a:extLst>
          </p:cNvPr>
          <p:cNvSpPr/>
          <p:nvPr/>
        </p:nvSpPr>
        <p:spPr>
          <a:xfrm>
            <a:off x="4429017" y="2869720"/>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40" name="Rectangle 139" descr="Upward trend">
            <a:extLst>
              <a:ext uri="{FF2B5EF4-FFF2-40B4-BE49-F238E27FC236}">
                <a16:creationId xmlns:a16="http://schemas.microsoft.com/office/drawing/2014/main" id="{F610A723-776E-2180-0385-38D0809D4FE1}"/>
              </a:ext>
            </a:extLst>
          </p:cNvPr>
          <p:cNvSpPr/>
          <p:nvPr/>
        </p:nvSpPr>
        <p:spPr>
          <a:xfrm>
            <a:off x="4402323" y="5019861"/>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EA162DAB-422E-1855-05F1-F2A3B5068EB7}"/>
              </a:ext>
            </a:extLst>
          </p:cNvPr>
          <p:cNvSpPr txBox="1"/>
          <p:nvPr/>
        </p:nvSpPr>
        <p:spPr>
          <a:xfrm>
            <a:off x="5628216" y="2516023"/>
            <a:ext cx="6103856" cy="137005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Benefits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Improved efficiency: Eliminates duplication of data and processes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Centralised data: Provides a single source of truth across departments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Better coordination: Enhances communication between business units</a:t>
            </a:r>
          </a:p>
        </p:txBody>
      </p:sp>
      <p:sp>
        <p:nvSpPr>
          <p:cNvPr id="5" name="TextBox 4">
            <a:extLst>
              <a:ext uri="{FF2B5EF4-FFF2-40B4-BE49-F238E27FC236}">
                <a16:creationId xmlns:a16="http://schemas.microsoft.com/office/drawing/2014/main" id="{5A35F619-566B-5711-ECF3-0B987477564D}"/>
              </a:ext>
            </a:extLst>
          </p:cNvPr>
          <p:cNvSpPr txBox="1"/>
          <p:nvPr/>
        </p:nvSpPr>
        <p:spPr>
          <a:xfrm>
            <a:off x="5590356" y="4386060"/>
            <a:ext cx="6103856" cy="161781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Limitations</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High cost: Expensive to implement and maintain</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Complex implementation: Requires time, training, and organisational change</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Less flexibility: Customisation can be difficult</a:t>
            </a:r>
          </a:p>
        </p:txBody>
      </p:sp>
      <p:sp>
        <p:nvSpPr>
          <p:cNvPr id="8" name="TextBox 7">
            <a:extLst>
              <a:ext uri="{FF2B5EF4-FFF2-40B4-BE49-F238E27FC236}">
                <a16:creationId xmlns:a16="http://schemas.microsoft.com/office/drawing/2014/main" id="{64027DE6-C009-BD18-48B1-3EF9B2CE6851}"/>
              </a:ext>
            </a:extLst>
          </p:cNvPr>
          <p:cNvSpPr txBox="1"/>
          <p:nvPr/>
        </p:nvSpPr>
        <p:spPr>
          <a:xfrm>
            <a:off x="4910502" y="6226473"/>
            <a:ext cx="6103856" cy="277384"/>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(Davenport, 1998)</a:t>
            </a:r>
            <a:r>
              <a:rPr lang="en-GB" sz="1100" kern="100" dirty="0">
                <a:effectLst/>
                <a:latin typeface="Arial" panose="020B0604020202020204" pitchFamily="34" charset="0"/>
                <a:ea typeface="Aptos" panose="020B0004020202020204" pitchFamily="34" charset="0"/>
                <a:cs typeface="Arial" panose="020B0604020202020204" pitchFamily="34" charset="0"/>
              </a:rPr>
              <a:t>.</a:t>
            </a:r>
          </a:p>
        </p:txBody>
      </p:sp>
      <p:sp>
        <p:nvSpPr>
          <p:cNvPr id="10" name="TextBox 9">
            <a:extLst>
              <a:ext uri="{FF2B5EF4-FFF2-40B4-BE49-F238E27FC236}">
                <a16:creationId xmlns:a16="http://schemas.microsoft.com/office/drawing/2014/main" id="{FD6436A6-F715-87FF-C284-B8F80FA8A79E}"/>
              </a:ext>
            </a:extLst>
          </p:cNvPr>
          <p:cNvSpPr txBox="1"/>
          <p:nvPr/>
        </p:nvSpPr>
        <p:spPr>
          <a:xfrm>
            <a:off x="3042484" y="6226473"/>
            <a:ext cx="6103856" cy="277384"/>
          </a:xfrm>
          <a:prstGeom prst="rect">
            <a:avLst/>
          </a:prstGeom>
          <a:noFill/>
        </p:spPr>
        <p:txBody>
          <a:bodyPr wrap="square">
            <a:spAutoFit/>
          </a:bodyPr>
          <a:lstStyle/>
          <a:p>
            <a:pPr>
              <a:lnSpc>
                <a:spcPct val="115000"/>
              </a:lnSpc>
              <a:spcAft>
                <a:spcPts val="800"/>
              </a:spcAft>
              <a:buNone/>
            </a:pPr>
            <a:r>
              <a:rPr lang="en-GB" sz="1100" b="1" kern="100" dirty="0">
                <a:effectLst/>
                <a:latin typeface="Aptos" panose="020B0004020202020204" pitchFamily="34" charset="0"/>
                <a:ea typeface="Aptos" panose="020B0004020202020204" pitchFamily="34" charset="0"/>
                <a:cs typeface="Times New Roman" panose="02020603050405020304" pitchFamily="18" charset="0"/>
              </a:rPr>
              <a:t>(Laudon and Laudon, 2020)</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87E716EA-B1A4-73F1-3D0C-7F7866D74A1D}"/>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P10</a:t>
            </a:r>
          </a:p>
        </p:txBody>
      </p:sp>
    </p:spTree>
    <p:extLst>
      <p:ext uri="{BB962C8B-B14F-4D97-AF65-F5344CB8AC3E}">
        <p14:creationId xmlns:p14="http://schemas.microsoft.com/office/powerpoint/2010/main" val="154082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6A3F6-2F9B-E8F0-B7F0-860A550DA68C}"/>
            </a:ext>
          </a:extLst>
        </p:cNvPr>
        <p:cNvGrpSpPr/>
        <p:nvPr/>
      </p:nvGrpSpPr>
      <p:grpSpPr>
        <a:xfrm>
          <a:off x="0" y="0"/>
          <a:ext cx="0" cy="0"/>
          <a:chOff x="0" y="0"/>
          <a:chExt cx="0" cy="0"/>
        </a:xfrm>
      </p:grpSpPr>
      <p:sp>
        <p:nvSpPr>
          <p:cNvPr id="44" name="TextBox 43">
            <a:extLst>
              <a:ext uri="{FF2B5EF4-FFF2-40B4-BE49-F238E27FC236}">
                <a16:creationId xmlns:a16="http://schemas.microsoft.com/office/drawing/2014/main" id="{B167E4B7-2A8B-B5D8-2431-DCA3E4141EA3}"/>
              </a:ext>
            </a:extLst>
          </p:cNvPr>
          <p:cNvSpPr txBox="1"/>
          <p:nvPr/>
        </p:nvSpPr>
        <p:spPr>
          <a:xfrm>
            <a:off x="1561621" y="212569"/>
            <a:ext cx="6751150" cy="1091381"/>
          </a:xfrm>
          <a:prstGeom prst="rect">
            <a:avLst/>
          </a:prstGeom>
        </p:spPr>
        <p:txBody>
          <a:bodyPr vert="horz" lIns="91440" tIns="45720" rIns="91440" bIns="45720" rtlCol="0" anchor="t">
            <a:normAutofit/>
          </a:bodyPr>
          <a:lstStyle/>
          <a:p>
            <a:pPr algn="ctr">
              <a:spcBef>
                <a:spcPct val="20000"/>
              </a:spcBef>
              <a:spcAft>
                <a:spcPts val="600"/>
              </a:spcAft>
              <a:buClr>
                <a:schemeClr val="accent1">
                  <a:lumMod val="75000"/>
                </a:schemeClr>
              </a:buClr>
              <a:buSzPct val="145000"/>
            </a:pPr>
            <a:r>
              <a:rPr lang="en-US" sz="2400" b="1" dirty="0">
                <a:latin typeface="Arial" panose="020B0604020202020204" pitchFamily="34" charset="0"/>
                <a:cs typeface="Arial" panose="020B0604020202020204" pitchFamily="34" charset="0"/>
              </a:rPr>
              <a:t>Decision Support System (DSS)</a:t>
            </a:r>
            <a:endParaRPr lang="en-US" sz="2400" dirty="0">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86F644FA-C3D0-BEA5-5DCC-C410BE00C1DE}"/>
              </a:ext>
            </a:extLst>
          </p:cNvPr>
          <p:cNvSpPr txBox="1"/>
          <p:nvPr/>
        </p:nvSpPr>
        <p:spPr>
          <a:xfrm>
            <a:off x="5695005" y="1098930"/>
            <a:ext cx="6358378" cy="917111"/>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Function</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400" dirty="0">
                <a:latin typeface="Arial" panose="020B0604020202020204" pitchFamily="34" charset="0"/>
                <a:cs typeface="Arial" panose="020B0604020202020204" pitchFamily="34" charset="0"/>
              </a:rPr>
              <a:t>DSS help managers make complex, non-routine decisions by analysing data and generating insights</a:t>
            </a:r>
            <a:endParaRPr lang="en-GB" sz="1400" kern="100" dirty="0">
              <a:latin typeface="Arial" panose="020B0604020202020204" pitchFamily="34" charset="0"/>
              <a:cs typeface="Arial" panose="020B0604020202020204" pitchFamily="34" charset="0"/>
            </a:endParaRPr>
          </a:p>
        </p:txBody>
      </p:sp>
      <p:sp>
        <p:nvSpPr>
          <p:cNvPr id="86" name="Rectangle 85" descr="Stopwatch">
            <a:extLst>
              <a:ext uri="{FF2B5EF4-FFF2-40B4-BE49-F238E27FC236}">
                <a16:creationId xmlns:a16="http://schemas.microsoft.com/office/drawing/2014/main" id="{5FADBDDB-416E-243F-C332-17AA5A254092}"/>
              </a:ext>
            </a:extLst>
          </p:cNvPr>
          <p:cNvSpPr/>
          <p:nvPr/>
        </p:nvSpPr>
        <p:spPr>
          <a:xfrm>
            <a:off x="4429017" y="1125483"/>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39" name="Rectangle 138" descr="Statistics">
            <a:extLst>
              <a:ext uri="{FF2B5EF4-FFF2-40B4-BE49-F238E27FC236}">
                <a16:creationId xmlns:a16="http://schemas.microsoft.com/office/drawing/2014/main" id="{ACC83232-690C-170F-C9B9-CA5765641050}"/>
              </a:ext>
            </a:extLst>
          </p:cNvPr>
          <p:cNvSpPr/>
          <p:nvPr/>
        </p:nvSpPr>
        <p:spPr>
          <a:xfrm>
            <a:off x="4429017" y="2869720"/>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140" name="Rectangle 139" descr="Upward trend">
            <a:extLst>
              <a:ext uri="{FF2B5EF4-FFF2-40B4-BE49-F238E27FC236}">
                <a16:creationId xmlns:a16="http://schemas.microsoft.com/office/drawing/2014/main" id="{6C3CCC09-DF76-AB74-9579-991103F16894}"/>
              </a:ext>
            </a:extLst>
          </p:cNvPr>
          <p:cNvSpPr/>
          <p:nvPr/>
        </p:nvSpPr>
        <p:spPr>
          <a:xfrm>
            <a:off x="4402323" y="5019861"/>
            <a:ext cx="1016358" cy="1016358"/>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a:lstStyle/>
          <a:p>
            <a:endParaRPr lang="en-GB" sz="1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236F681-D7B8-A151-F10F-4BB5AC14EA3C}"/>
              </a:ext>
            </a:extLst>
          </p:cNvPr>
          <p:cNvSpPr txBox="1"/>
          <p:nvPr/>
        </p:nvSpPr>
        <p:spPr>
          <a:xfrm>
            <a:off x="5615728" y="2471940"/>
            <a:ext cx="6103856" cy="137005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Benefits</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Better decision-making: Uses data models and analytics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Scenario analysis: Allows businesses to test different strategies</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Supports strategic planning: Identifies trends and opportunities</a:t>
            </a:r>
          </a:p>
        </p:txBody>
      </p:sp>
      <p:sp>
        <p:nvSpPr>
          <p:cNvPr id="7" name="TextBox 6">
            <a:extLst>
              <a:ext uri="{FF2B5EF4-FFF2-40B4-BE49-F238E27FC236}">
                <a16:creationId xmlns:a16="http://schemas.microsoft.com/office/drawing/2014/main" id="{BAC39664-A5D8-72BF-75C3-150A3F4E92D5}"/>
              </a:ext>
            </a:extLst>
          </p:cNvPr>
          <p:cNvSpPr txBox="1"/>
          <p:nvPr/>
        </p:nvSpPr>
        <p:spPr>
          <a:xfrm>
            <a:off x="5695005" y="4676877"/>
            <a:ext cx="6103856" cy="1370055"/>
          </a:xfrm>
          <a:prstGeom prst="rect">
            <a:avLst/>
          </a:prstGeom>
          <a:noFill/>
        </p:spPr>
        <p:txBody>
          <a:bodyPr wrap="square">
            <a:spAutoFit/>
          </a:bodyPr>
          <a:lstStyle/>
          <a:p>
            <a:pPr>
              <a:lnSpc>
                <a:spcPct val="115000"/>
              </a:lnSpc>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Limitations</a:t>
            </a:r>
            <a:endParaRPr lang="en-GB" sz="14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Complexity: Can require technical expertise</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Cost of development: Advanced systems can be expensive</a:t>
            </a:r>
          </a:p>
          <a:p>
            <a:pPr lvl="0">
              <a:lnSpc>
                <a:spcPct val="115000"/>
              </a:lnSpc>
              <a:spcAft>
                <a:spcPts val="800"/>
              </a:spcAft>
              <a:buSzPts val="1000"/>
              <a:tabLst>
                <a:tab pos="457200" algn="l"/>
              </a:tabLst>
            </a:pPr>
            <a:r>
              <a:rPr lang="en-GB" sz="1400" kern="100" dirty="0">
                <a:effectLst/>
                <a:latin typeface="Arial" panose="020B0604020202020204" pitchFamily="34" charset="0"/>
                <a:ea typeface="Aptos" panose="020B0004020202020204" pitchFamily="34" charset="0"/>
                <a:cs typeface="Arial" panose="020B0604020202020204" pitchFamily="34" charset="0"/>
              </a:rPr>
              <a:t>Relies on accurate data: Poor input leads to poor decisions</a:t>
            </a:r>
          </a:p>
        </p:txBody>
      </p:sp>
      <p:sp>
        <p:nvSpPr>
          <p:cNvPr id="8" name="TextBox 7">
            <a:extLst>
              <a:ext uri="{FF2B5EF4-FFF2-40B4-BE49-F238E27FC236}">
                <a16:creationId xmlns:a16="http://schemas.microsoft.com/office/drawing/2014/main" id="{278A97A4-0478-630C-E567-94418ABF5117}"/>
              </a:ext>
            </a:extLst>
          </p:cNvPr>
          <p:cNvSpPr txBox="1"/>
          <p:nvPr/>
        </p:nvSpPr>
        <p:spPr>
          <a:xfrm>
            <a:off x="4910502" y="6226473"/>
            <a:ext cx="6103856" cy="277384"/>
          </a:xfrm>
          <a:prstGeom prst="rect">
            <a:avLst/>
          </a:prstGeom>
          <a:noFill/>
        </p:spPr>
        <p:txBody>
          <a:bodyPr wrap="square">
            <a:spAutoFit/>
          </a:bodyPr>
          <a:lstStyle/>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(Davenport, 1998)</a:t>
            </a:r>
            <a:r>
              <a:rPr lang="en-GB" sz="1100" kern="100" dirty="0">
                <a:effectLst/>
                <a:latin typeface="Arial" panose="020B0604020202020204" pitchFamily="34" charset="0"/>
                <a:ea typeface="Aptos" panose="020B0004020202020204" pitchFamily="34" charset="0"/>
                <a:cs typeface="Arial" panose="020B0604020202020204" pitchFamily="34" charset="0"/>
              </a:rPr>
              <a:t>.</a:t>
            </a:r>
          </a:p>
        </p:txBody>
      </p:sp>
      <p:sp>
        <p:nvSpPr>
          <p:cNvPr id="9" name="TextBox 8">
            <a:extLst>
              <a:ext uri="{FF2B5EF4-FFF2-40B4-BE49-F238E27FC236}">
                <a16:creationId xmlns:a16="http://schemas.microsoft.com/office/drawing/2014/main" id="{B433178A-8214-AE8D-B037-252B0371BD8E}"/>
              </a:ext>
            </a:extLst>
          </p:cNvPr>
          <p:cNvSpPr txBox="1"/>
          <p:nvPr/>
        </p:nvSpPr>
        <p:spPr>
          <a:xfrm>
            <a:off x="3042484" y="6226473"/>
            <a:ext cx="6103856" cy="277384"/>
          </a:xfrm>
          <a:prstGeom prst="rect">
            <a:avLst/>
          </a:prstGeom>
          <a:noFill/>
        </p:spPr>
        <p:txBody>
          <a:bodyPr wrap="square">
            <a:spAutoFit/>
          </a:bodyPr>
          <a:lstStyle/>
          <a:p>
            <a:pPr>
              <a:lnSpc>
                <a:spcPct val="115000"/>
              </a:lnSpc>
              <a:spcAft>
                <a:spcPts val="800"/>
              </a:spcAft>
              <a:buNone/>
            </a:pPr>
            <a:r>
              <a:rPr lang="en-GB" sz="1100" b="1" kern="100" dirty="0">
                <a:effectLst/>
                <a:latin typeface="Aptos" panose="020B0004020202020204" pitchFamily="34" charset="0"/>
                <a:ea typeface="Aptos" panose="020B0004020202020204" pitchFamily="34" charset="0"/>
                <a:cs typeface="Times New Roman" panose="02020603050405020304" pitchFamily="18" charset="0"/>
              </a:rPr>
              <a:t>(Laudon and Laudon, 2020)</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C750CD4-D177-1FE6-41A3-4D802F216606}"/>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P11</a:t>
            </a:r>
          </a:p>
        </p:txBody>
      </p:sp>
    </p:spTree>
    <p:extLst>
      <p:ext uri="{BB962C8B-B14F-4D97-AF65-F5344CB8AC3E}">
        <p14:creationId xmlns:p14="http://schemas.microsoft.com/office/powerpoint/2010/main" val="937187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39" name="Group 138">
            <a:extLst>
              <a:ext uri="{FF2B5EF4-FFF2-40B4-BE49-F238E27FC236}">
                <a16:creationId xmlns:a16="http://schemas.microsoft.com/office/drawing/2014/main" id="{C616B3DC-C165-433D-9187-62DCC0E317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5957" y="-4763"/>
            <a:ext cx="5013607" cy="6862763"/>
            <a:chOff x="2928938" y="-4763"/>
            <a:chExt cx="5014912" cy="6862763"/>
          </a:xfrm>
        </p:grpSpPr>
        <p:sp>
          <p:nvSpPr>
            <p:cNvPr id="140" name="Freeform 6">
              <a:extLst>
                <a:ext uri="{FF2B5EF4-FFF2-40B4-BE49-F238E27FC236}">
                  <a16:creationId xmlns:a16="http://schemas.microsoft.com/office/drawing/2014/main" id="{97E1BF84-9824-4B0E-98DF-F0F7181DD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141" name="Freeform 7">
              <a:extLst>
                <a:ext uri="{FF2B5EF4-FFF2-40B4-BE49-F238E27FC236}">
                  <a16:creationId xmlns:a16="http://schemas.microsoft.com/office/drawing/2014/main" id="{A85FA340-7392-4303-9707-A12F45A46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142" name="Freeform 9">
              <a:extLst>
                <a:ext uri="{FF2B5EF4-FFF2-40B4-BE49-F238E27FC236}">
                  <a16:creationId xmlns:a16="http://schemas.microsoft.com/office/drawing/2014/main" id="{758A9051-2BD9-4868-8B84-344752FA2F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143" name="Freeform 10">
              <a:extLst>
                <a:ext uri="{FF2B5EF4-FFF2-40B4-BE49-F238E27FC236}">
                  <a16:creationId xmlns:a16="http://schemas.microsoft.com/office/drawing/2014/main" id="{58264C49-3539-4CBD-8F11-1106C8B87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144" name="Freeform 11">
              <a:extLst>
                <a:ext uri="{FF2B5EF4-FFF2-40B4-BE49-F238E27FC236}">
                  <a16:creationId xmlns:a16="http://schemas.microsoft.com/office/drawing/2014/main" id="{DE862133-5C7E-4B32-9786-0B33BC51A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145" name="Freeform 12">
              <a:extLst>
                <a:ext uri="{FF2B5EF4-FFF2-40B4-BE49-F238E27FC236}">
                  <a16:creationId xmlns:a16="http://schemas.microsoft.com/office/drawing/2014/main" id="{90925F6C-DF03-4707-9176-6049F049B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useBgFill="1">
        <p:nvSpPr>
          <p:cNvPr id="147" name="Rectangle 146">
            <a:extLst>
              <a:ext uri="{FF2B5EF4-FFF2-40B4-BE49-F238E27FC236}">
                <a16:creationId xmlns:a16="http://schemas.microsoft.com/office/drawing/2014/main" id="{A6073935-E043-4801-AF06-06093A9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61E4E36-7B2B-1501-9259-A756098B3D4B}"/>
              </a:ext>
            </a:extLst>
          </p:cNvPr>
          <p:cNvSpPr txBox="1"/>
          <p:nvPr/>
        </p:nvSpPr>
        <p:spPr>
          <a:xfrm>
            <a:off x="8182488" y="2578100"/>
            <a:ext cx="3460380" cy="1418167"/>
          </a:xfrm>
          <a:prstGeom prst="rect">
            <a:avLst/>
          </a:prstGeom>
        </p:spPr>
        <p:txBody>
          <a:bodyPr vert="horz" lIns="91440" tIns="45720" rIns="91440" bIns="45720" rtlCol="0" anchor="b">
            <a:normAutofit lnSpcReduction="10000"/>
          </a:bodyPr>
          <a:lstStyle/>
          <a:p>
            <a:pPr algn="r">
              <a:spcBef>
                <a:spcPct val="0"/>
              </a:spcBef>
              <a:spcAft>
                <a:spcPts val="600"/>
              </a:spcAft>
              <a:buClr>
                <a:schemeClr val="accent1">
                  <a:lumMod val="75000"/>
                </a:schemeClr>
              </a:buClr>
              <a:buSzPct val="145000"/>
            </a:pPr>
            <a:r>
              <a:rPr lang="en-US" sz="4800" b="1" dirty="0">
                <a:ln w="3175" cmpd="sng">
                  <a:noFill/>
                </a:ln>
                <a:latin typeface="+mj-lt"/>
                <a:ea typeface="+mj-ea"/>
                <a:cs typeface="+mj-cs"/>
              </a:rPr>
              <a:t>Comparison of Systems</a:t>
            </a:r>
            <a:endParaRPr lang="en-US" sz="4800" dirty="0">
              <a:ln w="3175" cmpd="sng">
                <a:noFill/>
              </a:ln>
              <a:latin typeface="+mj-lt"/>
              <a:ea typeface="+mj-ea"/>
              <a:cs typeface="+mj-cs"/>
            </a:endParaRPr>
          </a:p>
        </p:txBody>
      </p:sp>
      <p:grpSp>
        <p:nvGrpSpPr>
          <p:cNvPr id="149" name="Group 148">
            <a:extLst>
              <a:ext uri="{FF2B5EF4-FFF2-40B4-BE49-F238E27FC236}">
                <a16:creationId xmlns:a16="http://schemas.microsoft.com/office/drawing/2014/main" id="{8AC26FF4-D6F9-4A94-A837-D051A101ED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6483" y="-4763"/>
            <a:ext cx="5013607" cy="6862763"/>
            <a:chOff x="2928938" y="-4763"/>
            <a:chExt cx="5014912" cy="6862763"/>
          </a:xfrm>
        </p:grpSpPr>
        <p:sp>
          <p:nvSpPr>
            <p:cNvPr id="150" name="Freeform 6">
              <a:extLst>
                <a:ext uri="{FF2B5EF4-FFF2-40B4-BE49-F238E27FC236}">
                  <a16:creationId xmlns:a16="http://schemas.microsoft.com/office/drawing/2014/main" id="{EFFE501B-F9EC-4229-99D6-F39E38A71B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151" name="Freeform 7">
              <a:extLst>
                <a:ext uri="{FF2B5EF4-FFF2-40B4-BE49-F238E27FC236}">
                  <a16:creationId xmlns:a16="http://schemas.microsoft.com/office/drawing/2014/main" id="{B064C6A0-3DE4-4F4A-B650-78A628163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152" name="Freeform 25">
              <a:extLst>
                <a:ext uri="{FF2B5EF4-FFF2-40B4-BE49-F238E27FC236}">
                  <a16:creationId xmlns:a16="http://schemas.microsoft.com/office/drawing/2014/main" id="{43CD3E83-3D0D-40EE-B1A2-9C989EBF2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153" name="Freeform 26">
              <a:extLst>
                <a:ext uri="{FF2B5EF4-FFF2-40B4-BE49-F238E27FC236}">
                  <a16:creationId xmlns:a16="http://schemas.microsoft.com/office/drawing/2014/main" id="{71553909-760D-4B98-96A4-F9F48339AF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154" name="Freeform 27">
              <a:extLst>
                <a:ext uri="{FF2B5EF4-FFF2-40B4-BE49-F238E27FC236}">
                  <a16:creationId xmlns:a16="http://schemas.microsoft.com/office/drawing/2014/main" id="{1F006A6C-F843-49BC-AC84-89BD2AF58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155" name="Freeform 28">
              <a:extLst>
                <a:ext uri="{FF2B5EF4-FFF2-40B4-BE49-F238E27FC236}">
                  <a16:creationId xmlns:a16="http://schemas.microsoft.com/office/drawing/2014/main" id="{62AEE6F3-16F4-4944-8459-4D5EEA341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157" name="Rounded Rectangle 16">
            <a:extLst>
              <a:ext uri="{FF2B5EF4-FFF2-40B4-BE49-F238E27FC236}">
                <a16:creationId xmlns:a16="http://schemas.microsoft.com/office/drawing/2014/main" id="{8D6B9972-4A81-4223-9901-0E559A1D5E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521" y="648931"/>
            <a:ext cx="6852648"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able 6">
            <a:extLst>
              <a:ext uri="{FF2B5EF4-FFF2-40B4-BE49-F238E27FC236}">
                <a16:creationId xmlns:a16="http://schemas.microsoft.com/office/drawing/2014/main" id="{C11C9976-4135-BBCE-9C1A-0892C0F19987}"/>
              </a:ext>
            </a:extLst>
          </p:cNvPr>
          <p:cNvGraphicFramePr>
            <a:graphicFrameLocks noGrp="1"/>
          </p:cNvGraphicFramePr>
          <p:nvPr>
            <p:extLst>
              <p:ext uri="{D42A27DB-BD31-4B8C-83A1-F6EECF244321}">
                <p14:modId xmlns:p14="http://schemas.microsoft.com/office/powerpoint/2010/main" val="3588175852"/>
              </p:ext>
            </p:extLst>
          </p:nvPr>
        </p:nvGraphicFramePr>
        <p:xfrm>
          <a:off x="977295" y="1394805"/>
          <a:ext cx="6201165" cy="3780630"/>
        </p:xfrm>
        <a:graphic>
          <a:graphicData uri="http://schemas.openxmlformats.org/drawingml/2006/table">
            <a:tbl>
              <a:tblPr>
                <a:solidFill>
                  <a:schemeClr val="accent1">
                    <a:lumMod val="20000"/>
                    <a:lumOff val="80000"/>
                  </a:schemeClr>
                </a:solidFill>
              </a:tblPr>
              <a:tblGrid>
                <a:gridCol w="1714688">
                  <a:extLst>
                    <a:ext uri="{9D8B030D-6E8A-4147-A177-3AD203B41FA5}">
                      <a16:colId xmlns:a16="http://schemas.microsoft.com/office/drawing/2014/main" val="2551191684"/>
                    </a:ext>
                  </a:extLst>
                </a:gridCol>
                <a:gridCol w="1389754">
                  <a:extLst>
                    <a:ext uri="{9D8B030D-6E8A-4147-A177-3AD203B41FA5}">
                      <a16:colId xmlns:a16="http://schemas.microsoft.com/office/drawing/2014/main" val="949392308"/>
                    </a:ext>
                  </a:extLst>
                </a:gridCol>
                <a:gridCol w="1419179">
                  <a:extLst>
                    <a:ext uri="{9D8B030D-6E8A-4147-A177-3AD203B41FA5}">
                      <a16:colId xmlns:a16="http://schemas.microsoft.com/office/drawing/2014/main" val="1315808686"/>
                    </a:ext>
                  </a:extLst>
                </a:gridCol>
                <a:gridCol w="1677544">
                  <a:extLst>
                    <a:ext uri="{9D8B030D-6E8A-4147-A177-3AD203B41FA5}">
                      <a16:colId xmlns:a16="http://schemas.microsoft.com/office/drawing/2014/main" val="4154587599"/>
                    </a:ext>
                  </a:extLst>
                </a:gridCol>
              </a:tblGrid>
              <a:tr h="428704">
                <a:tc>
                  <a:txBody>
                    <a:bodyPr/>
                    <a:lstStyle/>
                    <a:p>
                      <a:endParaRPr lang="en-GB" sz="1600" cap="none" spc="0">
                        <a:solidFill>
                          <a:schemeClr val="tx1"/>
                        </a:solidFill>
                      </a:endParaRPr>
                    </a:p>
                  </a:txBody>
                  <a:tcPr marL="79096" marR="107749" marT="22599" marB="89145">
                    <a:lnL w="12700" cmpd="sng">
                      <a:noFill/>
                      <a:prstDash val="solid"/>
                    </a:lnL>
                    <a:lnR w="12700" cmpd="sng">
                      <a:noFill/>
                      <a:prstDash val="solid"/>
                    </a:lnR>
                    <a:lnT w="12700" cmpd="sng">
                      <a:noFill/>
                      <a:prstDash val="solid"/>
                    </a:lnT>
                    <a:lnB w="12700" cmpd="sng">
                      <a:noFill/>
                      <a:prstDash val="solid"/>
                    </a:lnB>
                    <a:noFill/>
                  </a:tcPr>
                </a:tc>
                <a:tc>
                  <a:txBody>
                    <a:bodyPr/>
                    <a:lstStyle/>
                    <a:p>
                      <a:endParaRPr lang="en-GB" sz="1600" cap="none" spc="0">
                        <a:solidFill>
                          <a:schemeClr val="tx1"/>
                        </a:solidFill>
                      </a:endParaRPr>
                    </a:p>
                  </a:txBody>
                  <a:tcPr marL="79096" marR="107749" marT="22599" marB="89145">
                    <a:lnL w="12700" cmpd="sng">
                      <a:noFill/>
                      <a:prstDash val="solid"/>
                    </a:lnL>
                    <a:lnR w="12700" cmpd="sng">
                      <a:noFill/>
                      <a:prstDash val="solid"/>
                    </a:lnR>
                    <a:lnT w="12700" cmpd="sng">
                      <a:noFill/>
                      <a:prstDash val="solid"/>
                    </a:lnT>
                    <a:lnB w="12700" cmpd="sng">
                      <a:noFill/>
                      <a:prstDash val="solid"/>
                    </a:lnB>
                    <a:noFill/>
                  </a:tcPr>
                </a:tc>
                <a:tc>
                  <a:txBody>
                    <a:bodyPr/>
                    <a:lstStyle/>
                    <a:p>
                      <a:endParaRPr lang="en-GB" sz="1600" cap="none" spc="0">
                        <a:solidFill>
                          <a:schemeClr val="tx1"/>
                        </a:solidFill>
                      </a:endParaRPr>
                    </a:p>
                  </a:txBody>
                  <a:tcPr marL="79096" marR="107749" marT="22599" marB="89145">
                    <a:lnL w="12700" cmpd="sng">
                      <a:noFill/>
                      <a:prstDash val="solid"/>
                    </a:lnL>
                    <a:lnR w="12700" cmpd="sng">
                      <a:noFill/>
                      <a:prstDash val="solid"/>
                    </a:lnR>
                    <a:lnT w="12700" cmpd="sng">
                      <a:noFill/>
                      <a:prstDash val="solid"/>
                    </a:lnT>
                    <a:lnB w="12700" cmpd="sng">
                      <a:noFill/>
                      <a:prstDash val="solid"/>
                    </a:lnB>
                    <a:noFill/>
                  </a:tcPr>
                </a:tc>
                <a:tc>
                  <a:txBody>
                    <a:bodyPr/>
                    <a:lstStyle/>
                    <a:p>
                      <a:endParaRPr lang="en-GB" sz="1600" cap="none" spc="0">
                        <a:solidFill>
                          <a:schemeClr val="tx1"/>
                        </a:solidFill>
                      </a:endParaRPr>
                    </a:p>
                  </a:txBody>
                  <a:tcPr marL="79096" marR="107749" marT="22599" marB="89145">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620719552"/>
                  </a:ext>
                </a:extLst>
              </a:tr>
              <a:tr h="385122">
                <a:tc>
                  <a:txBody>
                    <a:bodyPr/>
                    <a:lstStyle/>
                    <a:p>
                      <a:pPr>
                        <a:buNone/>
                      </a:pPr>
                      <a:r>
                        <a:rPr lang="en-GB" sz="1600" b="1" cap="none" spc="0" dirty="0">
                          <a:solidFill>
                            <a:schemeClr val="tx1"/>
                          </a:solidFill>
                          <a:effectLst/>
                          <a:latin typeface="Arial" panose="020B0604020202020204" pitchFamily="34" charset="0"/>
                          <a:cs typeface="Arial" panose="020B0604020202020204" pitchFamily="34" charset="0"/>
                        </a:rPr>
                        <a:t>Criteria</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ERP</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CRM</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b="1" cap="none" spc="0" dirty="0">
                          <a:solidFill>
                            <a:schemeClr val="tx1"/>
                          </a:solidFill>
                          <a:effectLst/>
                          <a:latin typeface="Arial" panose="020B0604020202020204" pitchFamily="34" charset="0"/>
                          <a:cs typeface="Arial" panose="020B0604020202020204" pitchFamily="34" charset="0"/>
                        </a:rPr>
                        <a:t>DSS</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08118762"/>
                  </a:ext>
                </a:extLst>
              </a:tr>
              <a:tr h="622841">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Primary Focus</a:t>
                      </a:r>
                      <a:endParaRPr lang="en-GB" sz="1600" cap="none" spc="0">
                        <a:solidFill>
                          <a:schemeClr val="tx1"/>
                        </a:solidFill>
                        <a:effectLst/>
                        <a:latin typeface="Arial" panose="020B0604020202020204" pitchFamily="34" charset="0"/>
                        <a:cs typeface="Arial" panose="020B0604020202020204" pitchFamily="34" charset="0"/>
                      </a:endParaRP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Internal operations</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Customer management</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dirty="0">
                          <a:solidFill>
                            <a:schemeClr val="tx1"/>
                          </a:solidFill>
                          <a:effectLst/>
                          <a:latin typeface="Arial" panose="020B0604020202020204" pitchFamily="34" charset="0"/>
                          <a:cs typeface="Arial" panose="020B0604020202020204" pitchFamily="34" charset="0"/>
                        </a:rPr>
                        <a:t>Decision-making</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447648145"/>
                  </a:ext>
                </a:extLst>
              </a:tr>
              <a:tr h="860561">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Main Users</a:t>
                      </a:r>
                      <a:endParaRPr lang="en-GB" sz="1600" cap="none" spc="0">
                        <a:solidFill>
                          <a:schemeClr val="tx1"/>
                        </a:solidFill>
                        <a:effectLst/>
                        <a:latin typeface="Arial" panose="020B0604020202020204" pitchFamily="34" charset="0"/>
                        <a:cs typeface="Arial" panose="020B0604020202020204" pitchFamily="34" charset="0"/>
                      </a:endParaRP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Entire organisation</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Sales &amp; marketing teams</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dirty="0">
                          <a:solidFill>
                            <a:schemeClr val="tx1"/>
                          </a:solidFill>
                          <a:effectLst/>
                          <a:latin typeface="Arial" panose="020B0604020202020204" pitchFamily="34" charset="0"/>
                          <a:cs typeface="Arial" panose="020B0604020202020204" pitchFamily="34" charset="0"/>
                        </a:rPr>
                        <a:t>Managers &amp; analysts</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146080364"/>
                  </a:ext>
                </a:extLst>
              </a:tr>
              <a:tr h="622841">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Key Strength</a:t>
                      </a:r>
                      <a:endParaRPr lang="en-GB" sz="1600" cap="none" spc="0">
                        <a:solidFill>
                          <a:schemeClr val="tx1"/>
                        </a:solidFill>
                        <a:effectLst/>
                        <a:latin typeface="Arial" panose="020B0604020202020204" pitchFamily="34" charset="0"/>
                        <a:cs typeface="Arial" panose="020B0604020202020204" pitchFamily="34" charset="0"/>
                      </a:endParaRP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Integration &amp; efficiency</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Customer insight</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dirty="0">
                          <a:solidFill>
                            <a:schemeClr val="tx1"/>
                          </a:solidFill>
                          <a:effectLst/>
                          <a:latin typeface="Arial" panose="020B0604020202020204" pitchFamily="34" charset="0"/>
                          <a:cs typeface="Arial" panose="020B0604020202020204" pitchFamily="34" charset="0"/>
                        </a:rPr>
                        <a:t>Analytical support</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820663576"/>
                  </a:ext>
                </a:extLst>
              </a:tr>
              <a:tr h="860561">
                <a:tc>
                  <a:txBody>
                    <a:bodyPr/>
                    <a:lstStyle/>
                    <a:p>
                      <a:pPr>
                        <a:buNone/>
                      </a:pPr>
                      <a:r>
                        <a:rPr lang="en-GB" sz="1600" b="1" cap="none" spc="0">
                          <a:solidFill>
                            <a:schemeClr val="tx1"/>
                          </a:solidFill>
                          <a:effectLst/>
                          <a:latin typeface="Arial" panose="020B0604020202020204" pitchFamily="34" charset="0"/>
                          <a:cs typeface="Arial" panose="020B0604020202020204" pitchFamily="34" charset="0"/>
                        </a:rPr>
                        <a:t>Strategic Impact</a:t>
                      </a:r>
                      <a:endParaRPr lang="en-GB" sz="1600" cap="none" spc="0">
                        <a:solidFill>
                          <a:schemeClr val="tx1"/>
                        </a:solidFill>
                        <a:effectLst/>
                        <a:latin typeface="Arial" panose="020B0604020202020204" pitchFamily="34" charset="0"/>
                        <a:cs typeface="Arial" panose="020B0604020202020204" pitchFamily="34" charset="0"/>
                      </a:endParaRP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Improves operations</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a:solidFill>
                            <a:schemeClr val="tx1"/>
                          </a:solidFill>
                          <a:effectLst/>
                          <a:latin typeface="Arial" panose="020B0604020202020204" pitchFamily="34" charset="0"/>
                          <a:cs typeface="Arial" panose="020B0604020202020204" pitchFamily="34" charset="0"/>
                        </a:rPr>
                        <a:t>Improves customer satisfaction</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tc>
                  <a:txBody>
                    <a:bodyPr/>
                    <a:lstStyle/>
                    <a:p>
                      <a:pPr>
                        <a:buNone/>
                      </a:pPr>
                      <a:r>
                        <a:rPr lang="en-GB" sz="1600" cap="none" spc="0" dirty="0">
                          <a:solidFill>
                            <a:schemeClr val="tx1"/>
                          </a:solidFill>
                          <a:effectLst/>
                          <a:latin typeface="Arial" panose="020B0604020202020204" pitchFamily="34" charset="0"/>
                          <a:cs typeface="Arial" panose="020B0604020202020204" pitchFamily="34" charset="0"/>
                        </a:rPr>
                        <a:t>Improves decision quality</a:t>
                      </a:r>
                    </a:p>
                  </a:txBody>
                  <a:tcPr marL="79096" marR="107749" marT="22599" marB="89145"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469674537"/>
                  </a:ext>
                </a:extLst>
              </a:tr>
            </a:tbl>
          </a:graphicData>
        </a:graphic>
      </p:graphicFrame>
      <p:sp>
        <p:nvSpPr>
          <p:cNvPr id="8" name="TextBox 7">
            <a:extLst>
              <a:ext uri="{FF2B5EF4-FFF2-40B4-BE49-F238E27FC236}">
                <a16:creationId xmlns:a16="http://schemas.microsoft.com/office/drawing/2014/main" id="{94C1A496-E8A8-2039-C8A4-3F329F732DC3}"/>
              </a:ext>
            </a:extLst>
          </p:cNvPr>
          <p:cNvSpPr txBox="1"/>
          <p:nvPr/>
        </p:nvSpPr>
        <p:spPr>
          <a:xfrm>
            <a:off x="5198486" y="5953371"/>
            <a:ext cx="6103856" cy="277384"/>
          </a:xfrm>
          <a:prstGeom prst="rect">
            <a:avLst/>
          </a:prstGeom>
          <a:noFill/>
        </p:spPr>
        <p:txBody>
          <a:bodyPr wrap="square">
            <a:spAutoFit/>
          </a:bodyPr>
          <a:lstStyle/>
          <a:p>
            <a:pPr>
              <a:lnSpc>
                <a:spcPct val="115000"/>
              </a:lnSpc>
              <a:spcAft>
                <a:spcPts val="800"/>
              </a:spcAft>
              <a:buNone/>
            </a:pPr>
            <a:r>
              <a:rPr lang="en-GB" sz="1100" b="1" kern="100" dirty="0">
                <a:effectLst/>
                <a:latin typeface="Aptos" panose="020B0004020202020204" pitchFamily="34" charset="0"/>
                <a:ea typeface="Aptos" panose="020B0004020202020204" pitchFamily="34" charset="0"/>
                <a:cs typeface="Times New Roman" panose="02020603050405020304" pitchFamily="18" charset="0"/>
              </a:rPr>
              <a:t>(IBM) (Oracle)</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AE533329-FAA7-AB91-F355-04E0002EC9B9}"/>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P12</a:t>
            </a:r>
          </a:p>
        </p:txBody>
      </p:sp>
    </p:spTree>
    <p:extLst>
      <p:ext uri="{BB962C8B-B14F-4D97-AF65-F5344CB8AC3E}">
        <p14:creationId xmlns:p14="http://schemas.microsoft.com/office/powerpoint/2010/main" val="908195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440256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4" name="Group 13">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4427" y="0"/>
            <a:ext cx="2436179" cy="6858001"/>
            <a:chOff x="1320800" y="0"/>
            <a:chExt cx="2436813" cy="6858001"/>
          </a:xfrm>
        </p:grpSpPr>
        <p:sp>
          <p:nvSpPr>
            <p:cNvPr id="15"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6"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7"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8"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9"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0"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5" name="TextBox 4">
            <a:extLst>
              <a:ext uri="{FF2B5EF4-FFF2-40B4-BE49-F238E27FC236}">
                <a16:creationId xmlns:a16="http://schemas.microsoft.com/office/drawing/2014/main" id="{C015B846-1F93-762E-22AD-BB6FD81688C3}"/>
              </a:ext>
            </a:extLst>
          </p:cNvPr>
          <p:cNvSpPr txBox="1"/>
          <p:nvPr/>
        </p:nvSpPr>
        <p:spPr>
          <a:xfrm>
            <a:off x="5115773" y="685801"/>
            <a:ext cx="6384255" cy="5105400"/>
          </a:xfrm>
          <a:prstGeom prst="rect">
            <a:avLst/>
          </a:prstGeom>
        </p:spPr>
        <p:txBody>
          <a:bodyPr vert="horz" lIns="91440" tIns="45720" rIns="91440" bIns="45720" rtlCol="0" anchor="ctr">
            <a:normAutofit/>
          </a:bodyPr>
          <a:lstStyle/>
          <a:p>
            <a:pPr>
              <a:spcBef>
                <a:spcPct val="20000"/>
              </a:spcBef>
              <a:spcAft>
                <a:spcPts val="600"/>
              </a:spcAft>
              <a:buClr>
                <a:schemeClr val="accent1">
                  <a:lumMod val="75000"/>
                </a:schemeClr>
              </a:buClr>
              <a:buSzPct val="145000"/>
            </a:pPr>
            <a:r>
              <a:rPr lang="en-US" sz="2000" dirty="0">
                <a:latin typeface="Arial" panose="020B0604020202020204" pitchFamily="34" charset="0"/>
                <a:cs typeface="Arial" panose="020B0604020202020204" pitchFamily="34" charset="0"/>
              </a:rPr>
              <a:t>As businesses adopt modern information systems, they must address important ethical issues related to data privacy, security, and the responsible use of technology. Failure to do so can lead to legal penalties, loss of trust, and reputational damage</a:t>
            </a:r>
          </a:p>
        </p:txBody>
      </p:sp>
      <p:sp>
        <p:nvSpPr>
          <p:cNvPr id="7" name="TextBox 6">
            <a:extLst>
              <a:ext uri="{FF2B5EF4-FFF2-40B4-BE49-F238E27FC236}">
                <a16:creationId xmlns:a16="http://schemas.microsoft.com/office/drawing/2014/main" id="{6E9854F9-1D1F-C78B-9F56-2840C2A8D824}"/>
              </a:ext>
            </a:extLst>
          </p:cNvPr>
          <p:cNvSpPr txBox="1"/>
          <p:nvPr/>
        </p:nvSpPr>
        <p:spPr>
          <a:xfrm>
            <a:off x="117748" y="2132856"/>
            <a:ext cx="3600400" cy="2308324"/>
          </a:xfrm>
          <a:prstGeom prst="rect">
            <a:avLst/>
          </a:prstGeom>
          <a:noFill/>
        </p:spPr>
        <p:txBody>
          <a:bodyPr wrap="square">
            <a:spAutoFit/>
          </a:bodyPr>
          <a:lstStyle/>
          <a:p>
            <a:pPr>
              <a:spcBef>
                <a:spcPct val="20000"/>
              </a:spcBef>
              <a:spcAft>
                <a:spcPts val="600"/>
              </a:spcAft>
              <a:buClr>
                <a:schemeClr val="accent1">
                  <a:lumMod val="75000"/>
                </a:schemeClr>
              </a:buClr>
              <a:buSzPct val="145000"/>
            </a:pPr>
            <a:r>
              <a:rPr lang="en-US" sz="3600" b="1" dirty="0">
                <a:solidFill>
                  <a:schemeClr val="bg1"/>
                </a:solidFill>
                <a:latin typeface="Arial" panose="020B0604020202020204" pitchFamily="34" charset="0"/>
                <a:cs typeface="Arial" panose="020B0604020202020204" pitchFamily="34" charset="0"/>
              </a:rPr>
              <a:t>Ethical Considerations in Information Systems</a:t>
            </a:r>
            <a:endParaRPr lang="en-US" sz="3600" dirty="0">
              <a:solidFill>
                <a:schemeClr val="bg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ED1C9E20-2854-6C8C-E40B-94E2455ADC36}"/>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P13</a:t>
            </a:r>
          </a:p>
        </p:txBody>
      </p:sp>
    </p:spTree>
    <p:extLst>
      <p:ext uri="{BB962C8B-B14F-4D97-AF65-F5344CB8AC3E}">
        <p14:creationId xmlns:p14="http://schemas.microsoft.com/office/powerpoint/2010/main" val="2375813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70B43B-E07E-7CD2-87EF-E5EC52939721}"/>
              </a:ext>
            </a:extLst>
          </p:cNvPr>
          <p:cNvSpPr txBox="1"/>
          <p:nvPr/>
        </p:nvSpPr>
        <p:spPr>
          <a:xfrm>
            <a:off x="1607294" y="1268760"/>
            <a:ext cx="4055069" cy="659796"/>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Information systems collect and process large volumes of personal data, raising concerns about privacy and misuse </a:t>
            </a:r>
            <a:r>
              <a:rPr lang="en-GB" sz="1100" b="1" kern="100" dirty="0">
                <a:effectLst/>
                <a:latin typeface="Arial" panose="020B0604020202020204" pitchFamily="34" charset="0"/>
                <a:ea typeface="Aptos" panose="020B0004020202020204" pitchFamily="34" charset="0"/>
                <a:cs typeface="Arial" panose="020B0604020202020204" pitchFamily="34" charset="0"/>
              </a:rPr>
              <a:t>(Laudon and Laudon, 2020)</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011D762-7E5D-189B-F31F-E9ED6CEDCD59}"/>
              </a:ext>
            </a:extLst>
          </p:cNvPr>
          <p:cNvSpPr txBox="1"/>
          <p:nvPr/>
        </p:nvSpPr>
        <p:spPr>
          <a:xfrm>
            <a:off x="1607294" y="506833"/>
            <a:ext cx="2125234" cy="395173"/>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Data Privacy</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graphicFrame>
        <p:nvGraphicFramePr>
          <p:cNvPr id="19" name="TextBox 8">
            <a:extLst>
              <a:ext uri="{FF2B5EF4-FFF2-40B4-BE49-F238E27FC236}">
                <a16:creationId xmlns:a16="http://schemas.microsoft.com/office/drawing/2014/main" id="{D8818732-DEBC-6790-A56E-0372CFC27643}"/>
              </a:ext>
            </a:extLst>
          </p:cNvPr>
          <p:cNvGraphicFramePr/>
          <p:nvPr>
            <p:extLst>
              <p:ext uri="{D42A27DB-BD31-4B8C-83A1-F6EECF244321}">
                <p14:modId xmlns:p14="http://schemas.microsoft.com/office/powerpoint/2010/main" val="3376968608"/>
              </p:ext>
            </p:extLst>
          </p:nvPr>
        </p:nvGraphicFramePr>
        <p:xfrm>
          <a:off x="1618330" y="2564903"/>
          <a:ext cx="4176464" cy="25202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6A74659-A900-2315-2AAE-F78E43B147D3}"/>
              </a:ext>
            </a:extLst>
          </p:cNvPr>
          <p:cNvSpPr txBox="1"/>
          <p:nvPr/>
        </p:nvSpPr>
        <p:spPr>
          <a:xfrm>
            <a:off x="9518914" y="506833"/>
            <a:ext cx="2125234" cy="395173"/>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Data Security</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8B5D1C42-71C3-506A-6606-5E2385958225}"/>
              </a:ext>
            </a:extLst>
          </p:cNvPr>
          <p:cNvSpPr txBox="1"/>
          <p:nvPr/>
        </p:nvSpPr>
        <p:spPr>
          <a:xfrm>
            <a:off x="7534572" y="1268760"/>
            <a:ext cx="4176464" cy="567720"/>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Information systems are vulnerable to cyber threats and attacks</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 </a:t>
            </a:r>
            <a:r>
              <a:rPr lang="en-GB" sz="1100" b="1" kern="100" dirty="0">
                <a:effectLst/>
                <a:latin typeface="Arial" panose="020B0604020202020204" pitchFamily="34" charset="0"/>
                <a:ea typeface="Aptos" panose="020B0004020202020204" pitchFamily="34" charset="0"/>
                <a:cs typeface="Arial" panose="020B0604020202020204" pitchFamily="34" charset="0"/>
              </a:rPr>
              <a:t>(Turban, Pollard and Wood, 2018)</a:t>
            </a:r>
            <a:r>
              <a:rPr lang="en-GB" sz="1100" kern="100" dirty="0">
                <a:effectLst/>
                <a:latin typeface="Arial" panose="020B0604020202020204" pitchFamily="34" charset="0"/>
                <a:ea typeface="Aptos" panose="020B0004020202020204" pitchFamily="34" charset="0"/>
                <a:cs typeface="Arial" panose="020B0604020202020204" pitchFamily="34" charset="0"/>
              </a:rPr>
              <a:t>.</a:t>
            </a:r>
          </a:p>
        </p:txBody>
      </p:sp>
      <p:graphicFrame>
        <p:nvGraphicFramePr>
          <p:cNvPr id="23" name="TextBox 8">
            <a:extLst>
              <a:ext uri="{FF2B5EF4-FFF2-40B4-BE49-F238E27FC236}">
                <a16:creationId xmlns:a16="http://schemas.microsoft.com/office/drawing/2014/main" id="{FBBF4498-DA5E-6372-8728-0AAA6707CBED}"/>
              </a:ext>
            </a:extLst>
          </p:cNvPr>
          <p:cNvGraphicFramePr/>
          <p:nvPr>
            <p:extLst>
              <p:ext uri="{D42A27DB-BD31-4B8C-83A1-F6EECF244321}">
                <p14:modId xmlns:p14="http://schemas.microsoft.com/office/powerpoint/2010/main" val="1996094875"/>
              </p:ext>
            </p:extLst>
          </p:nvPr>
        </p:nvGraphicFramePr>
        <p:xfrm>
          <a:off x="7520194" y="2564903"/>
          <a:ext cx="3997440" cy="23762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11CA27BA-BE36-DBD4-98EF-8D4E373A10CF}"/>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P14</a:t>
            </a:r>
          </a:p>
        </p:txBody>
      </p:sp>
    </p:spTree>
    <p:extLst>
      <p:ext uri="{BB962C8B-B14F-4D97-AF65-F5344CB8AC3E}">
        <p14:creationId xmlns:p14="http://schemas.microsoft.com/office/powerpoint/2010/main" val="2752372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527CF614-167F-5B4F-6835-2AE24A15CCB3}"/>
              </a:ext>
            </a:extLst>
          </p:cNvPr>
          <p:cNvSpPr txBox="1"/>
          <p:nvPr/>
        </p:nvSpPr>
        <p:spPr>
          <a:xfrm>
            <a:off x="1701924" y="1333264"/>
            <a:ext cx="3118966" cy="957057"/>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AI systems are increasingly used for automated decision-making, often lacking transparency </a:t>
            </a:r>
          </a:p>
          <a:p>
            <a:pPr>
              <a:lnSpc>
                <a:spcPct val="115000"/>
              </a:lnSpc>
              <a:spcAft>
                <a:spcPts val="800"/>
              </a:spcAft>
              <a:buNone/>
            </a:pPr>
            <a:r>
              <a:rPr lang="en-GB" sz="1100" b="1" kern="100" dirty="0">
                <a:effectLst/>
                <a:latin typeface="Arial" panose="020B0604020202020204" pitchFamily="34" charset="0"/>
                <a:ea typeface="Aptos" panose="020B0004020202020204" pitchFamily="34" charset="0"/>
                <a:cs typeface="Arial" panose="020B0604020202020204" pitchFamily="34" charset="0"/>
              </a:rPr>
              <a:t>(O’Brien and </a:t>
            </a:r>
            <a:r>
              <a:rPr lang="en-GB" sz="1100" b="1" kern="100" dirty="0" err="1">
                <a:effectLst/>
                <a:latin typeface="Arial" panose="020B0604020202020204" pitchFamily="34" charset="0"/>
                <a:ea typeface="Aptos" panose="020B0004020202020204" pitchFamily="34" charset="0"/>
                <a:cs typeface="Arial" panose="020B0604020202020204" pitchFamily="34" charset="0"/>
              </a:rPr>
              <a:t>Marakas</a:t>
            </a:r>
            <a:r>
              <a:rPr lang="en-GB" sz="1100" b="1" kern="100" dirty="0">
                <a:effectLst/>
                <a:latin typeface="Arial" panose="020B0604020202020204" pitchFamily="34" charset="0"/>
                <a:ea typeface="Aptos" panose="020B0004020202020204" pitchFamily="34" charset="0"/>
                <a:cs typeface="Arial" panose="020B0604020202020204" pitchFamily="34" charset="0"/>
              </a:rPr>
              <a:t>, 2019)</a:t>
            </a:r>
            <a:r>
              <a:rPr lang="en-GB" sz="1100" kern="100" dirty="0">
                <a:effectLst/>
                <a:latin typeface="Arial" panose="020B0604020202020204" pitchFamily="34" charset="0"/>
                <a:ea typeface="Aptos" panose="020B0004020202020204" pitchFamily="34" charset="0"/>
                <a:cs typeface="Arial" panose="020B0604020202020204" pitchFamily="34" charset="0"/>
              </a:rPr>
              <a:t>.</a:t>
            </a:r>
          </a:p>
        </p:txBody>
      </p:sp>
      <p:sp>
        <p:nvSpPr>
          <p:cNvPr id="13" name="TextBox 12">
            <a:extLst>
              <a:ext uri="{FF2B5EF4-FFF2-40B4-BE49-F238E27FC236}">
                <a16:creationId xmlns:a16="http://schemas.microsoft.com/office/drawing/2014/main" id="{A4178E93-DCB0-8EB4-253B-AF1B4C120356}"/>
              </a:ext>
            </a:extLst>
          </p:cNvPr>
          <p:cNvSpPr txBox="1"/>
          <p:nvPr/>
        </p:nvSpPr>
        <p:spPr>
          <a:xfrm>
            <a:off x="1732926" y="573822"/>
            <a:ext cx="2470894" cy="383823"/>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AI Decision Making</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graphicFrame>
        <p:nvGraphicFramePr>
          <p:cNvPr id="17" name="TextBox 14">
            <a:extLst>
              <a:ext uri="{FF2B5EF4-FFF2-40B4-BE49-F238E27FC236}">
                <a16:creationId xmlns:a16="http://schemas.microsoft.com/office/drawing/2014/main" id="{50DD45A0-6DF8-BB05-FC85-A436348F2B02}"/>
              </a:ext>
            </a:extLst>
          </p:cNvPr>
          <p:cNvGraphicFramePr/>
          <p:nvPr>
            <p:extLst>
              <p:ext uri="{D42A27DB-BD31-4B8C-83A1-F6EECF244321}">
                <p14:modId xmlns:p14="http://schemas.microsoft.com/office/powerpoint/2010/main" val="1689297883"/>
              </p:ext>
            </p:extLst>
          </p:nvPr>
        </p:nvGraphicFramePr>
        <p:xfrm>
          <a:off x="1485900" y="2420888"/>
          <a:ext cx="3960440" cy="2376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F32D5831-99BA-EEFC-8889-9F87DF718ECF}"/>
              </a:ext>
            </a:extLst>
          </p:cNvPr>
          <p:cNvSpPr txBox="1"/>
          <p:nvPr/>
        </p:nvSpPr>
        <p:spPr>
          <a:xfrm>
            <a:off x="9031240" y="593049"/>
            <a:ext cx="2849318" cy="383823"/>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Employee Monitoring</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08E67EF2-BC75-F944-3DDE-13A783E983EA}"/>
              </a:ext>
            </a:extLst>
          </p:cNvPr>
          <p:cNvSpPr txBox="1"/>
          <p:nvPr/>
        </p:nvSpPr>
        <p:spPr>
          <a:xfrm>
            <a:off x="7669794" y="1268760"/>
            <a:ext cx="3672408" cy="762388"/>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Monitoring systems track employee performance, which can raise ethical and privacy concerns</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 </a:t>
            </a:r>
            <a:r>
              <a:rPr lang="en-GB" sz="1100" b="1" kern="100" dirty="0">
                <a:effectLst/>
                <a:latin typeface="Arial" panose="020B0604020202020204" pitchFamily="34" charset="0"/>
                <a:ea typeface="Aptos" panose="020B0004020202020204" pitchFamily="34" charset="0"/>
                <a:cs typeface="Arial" panose="020B0604020202020204" pitchFamily="34" charset="0"/>
              </a:rPr>
              <a:t>(Stair and Reynolds, 2018)</a:t>
            </a:r>
            <a:r>
              <a:rPr lang="en-GB" sz="1100" kern="100" dirty="0">
                <a:effectLst/>
                <a:latin typeface="Arial" panose="020B0604020202020204" pitchFamily="34" charset="0"/>
                <a:ea typeface="Aptos" panose="020B0004020202020204" pitchFamily="34" charset="0"/>
                <a:cs typeface="Arial" panose="020B0604020202020204" pitchFamily="34" charset="0"/>
              </a:rPr>
              <a:t>.</a:t>
            </a:r>
          </a:p>
        </p:txBody>
      </p:sp>
      <p:graphicFrame>
        <p:nvGraphicFramePr>
          <p:cNvPr id="19" name="TextBox 7">
            <a:extLst>
              <a:ext uri="{FF2B5EF4-FFF2-40B4-BE49-F238E27FC236}">
                <a16:creationId xmlns:a16="http://schemas.microsoft.com/office/drawing/2014/main" id="{E5BC3E18-B075-6870-540B-3ED82139EFCD}"/>
              </a:ext>
            </a:extLst>
          </p:cNvPr>
          <p:cNvGraphicFramePr/>
          <p:nvPr>
            <p:extLst>
              <p:ext uri="{D42A27DB-BD31-4B8C-83A1-F6EECF244321}">
                <p14:modId xmlns:p14="http://schemas.microsoft.com/office/powerpoint/2010/main" val="2354578045"/>
              </p:ext>
            </p:extLst>
          </p:nvPr>
        </p:nvGraphicFramePr>
        <p:xfrm>
          <a:off x="7547986" y="2412355"/>
          <a:ext cx="3916024" cy="23042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F3CB870D-2C66-2F13-97D7-EB79B3753BB3}"/>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P15</a:t>
            </a:r>
          </a:p>
        </p:txBody>
      </p:sp>
    </p:spTree>
    <p:extLst>
      <p:ext uri="{BB962C8B-B14F-4D97-AF65-F5344CB8AC3E}">
        <p14:creationId xmlns:p14="http://schemas.microsoft.com/office/powerpoint/2010/main" val="336968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D7B0A71-BC9C-AD78-54D8-1C5808261F45}"/>
              </a:ext>
            </a:extLst>
          </p:cNvPr>
          <p:cNvSpPr txBox="1"/>
          <p:nvPr/>
        </p:nvSpPr>
        <p:spPr>
          <a:xfrm>
            <a:off x="2061964" y="332656"/>
            <a:ext cx="6103916" cy="369332"/>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Amazon Using a CRM System</a:t>
            </a: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0C4796CD-930A-2D48-9D51-1022D5ACCEC6}"/>
              </a:ext>
            </a:extLst>
          </p:cNvPr>
          <p:cNvSpPr txBox="1"/>
          <p:nvPr/>
        </p:nvSpPr>
        <p:spPr>
          <a:xfrm>
            <a:off x="2061964" y="980728"/>
            <a:ext cx="9361040" cy="713722"/>
          </a:xfrm>
          <a:prstGeom prst="rect">
            <a:avLst/>
          </a:prstGeom>
          <a:noFill/>
        </p:spPr>
        <p:txBody>
          <a:bodyPr wrap="square">
            <a:spAutoFit/>
          </a:bodyPr>
          <a:lstStyle/>
          <a:p>
            <a:pPr lvl="0">
              <a:lnSpc>
                <a:spcPct val="115000"/>
              </a:lnSpc>
              <a:spcAft>
                <a:spcPts val="800"/>
              </a:spcAft>
              <a:buSzPts val="1000"/>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Tracks customer behaviours,  browsing, purchases, preferences</a:t>
            </a:r>
            <a:r>
              <a:rPr lang="en-GB" kern="100" dirty="0">
                <a:latin typeface="Arial" panose="020B0604020202020204" pitchFamily="34" charset="0"/>
                <a:ea typeface="Aptos" panose="020B0004020202020204" pitchFamily="34" charset="0"/>
                <a:cs typeface="Arial" panose="020B0604020202020204" pitchFamily="34" charset="0"/>
              </a:rPr>
              <a:t>, p</a:t>
            </a:r>
            <a:r>
              <a:rPr lang="en-GB" sz="1800" kern="100" dirty="0">
                <a:effectLst/>
                <a:latin typeface="Arial" panose="020B0604020202020204" pitchFamily="34" charset="0"/>
                <a:ea typeface="Aptos" panose="020B0004020202020204" pitchFamily="34" charset="0"/>
                <a:cs typeface="Arial" panose="020B0604020202020204" pitchFamily="34" charset="0"/>
              </a:rPr>
              <a:t>ersonalises product recommendations, Improve customer service</a:t>
            </a:r>
          </a:p>
        </p:txBody>
      </p:sp>
      <p:sp>
        <p:nvSpPr>
          <p:cNvPr id="9" name="TextBox 8">
            <a:extLst>
              <a:ext uri="{FF2B5EF4-FFF2-40B4-BE49-F238E27FC236}">
                <a16:creationId xmlns:a16="http://schemas.microsoft.com/office/drawing/2014/main" id="{3A99D3B3-23AA-48AA-E6CA-9B9085CB065D}"/>
              </a:ext>
            </a:extLst>
          </p:cNvPr>
          <p:cNvSpPr txBox="1"/>
          <p:nvPr/>
        </p:nvSpPr>
        <p:spPr>
          <a:xfrm>
            <a:off x="2061964" y="1779781"/>
            <a:ext cx="6103916" cy="2585323"/>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Ethical Issues</a:t>
            </a:r>
          </a:p>
          <a:p>
            <a:endParaRPr lang="en-GB"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Collects large amount of data from customers – Data Privacy</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Lack of transparency in how the data is used</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Customer profiling</a:t>
            </a:r>
          </a:p>
          <a:p>
            <a:endParaRPr lang="en-GB" dirty="0"/>
          </a:p>
        </p:txBody>
      </p:sp>
      <p:sp>
        <p:nvSpPr>
          <p:cNvPr id="11" name="TextBox 10">
            <a:extLst>
              <a:ext uri="{FF2B5EF4-FFF2-40B4-BE49-F238E27FC236}">
                <a16:creationId xmlns:a16="http://schemas.microsoft.com/office/drawing/2014/main" id="{7ECFF123-A69A-7306-3A3C-7AB3720EFCB6}"/>
              </a:ext>
            </a:extLst>
          </p:cNvPr>
          <p:cNvSpPr txBox="1"/>
          <p:nvPr/>
        </p:nvSpPr>
        <p:spPr>
          <a:xfrm>
            <a:off x="2034848" y="4221088"/>
            <a:ext cx="8064896" cy="2359941"/>
          </a:xfrm>
          <a:prstGeom prst="rect">
            <a:avLst/>
          </a:prstGeom>
          <a:noFill/>
        </p:spPr>
        <p:txBody>
          <a:bodyPr wrap="square">
            <a:spAutoFit/>
          </a:bodyPr>
          <a:lstStyle/>
          <a:p>
            <a:pPr>
              <a:lnSpc>
                <a:spcPct val="115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b="1" kern="100" dirty="0">
                <a:effectLst/>
                <a:latin typeface="Arial" panose="020B0604020202020204" pitchFamily="34" charset="0"/>
                <a:ea typeface="Aptos" panose="020B0004020202020204" pitchFamily="34" charset="0"/>
                <a:cs typeface="Arial" panose="020B0604020202020204" pitchFamily="34" charset="0"/>
              </a:rPr>
              <a:t>Impact on Business and Key take aways</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Strong customer retention and loyalty</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Highly personalised shopping experience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Increased sales and repeat purchases</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Helped Amazon grow into a multi-billion-dollar global company</a:t>
            </a:r>
          </a:p>
          <a:p>
            <a:pPr lvl="0">
              <a:lnSpc>
                <a:spcPct val="115000"/>
              </a:lnSpc>
              <a:spcAft>
                <a:spcPts val="800"/>
              </a:spcAft>
              <a:buSzPts val="1000"/>
              <a:tabLst>
                <a:tab pos="457200" algn="l"/>
              </a:tabLst>
            </a:pPr>
            <a:r>
              <a:rPr lang="en-GB" sz="1100" u="sng" kern="100"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[expertmarket.com]</a:t>
            </a:r>
            <a:endParaRPr lang="en-GB" sz="11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BB368711-C8C1-E407-068B-80F8A603D414}"/>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P16</a:t>
            </a:r>
          </a:p>
        </p:txBody>
      </p:sp>
    </p:spTree>
    <p:extLst>
      <p:ext uri="{BB962C8B-B14F-4D97-AF65-F5344CB8AC3E}">
        <p14:creationId xmlns:p14="http://schemas.microsoft.com/office/powerpoint/2010/main" val="3641378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381740B-8B9E-3B50-F392-A6F12A5D806C}"/>
              </a:ext>
            </a:extLst>
          </p:cNvPr>
          <p:cNvSpPr txBox="1"/>
          <p:nvPr/>
        </p:nvSpPr>
        <p:spPr>
          <a:xfrm>
            <a:off x="1917948" y="404664"/>
            <a:ext cx="6103916" cy="369332"/>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Tesco –</a:t>
            </a:r>
            <a:r>
              <a:rPr lang="en-GB" b="1" dirty="0">
                <a:latin typeface="Arial" panose="020B0604020202020204" pitchFamily="34" charset="0"/>
                <a:ea typeface="Aptos" panose="020B0004020202020204" pitchFamily="34" charset="0"/>
                <a:cs typeface="Arial" panose="020B0604020202020204" pitchFamily="34" charset="0"/>
              </a:rPr>
              <a:t>  Using </a:t>
            </a:r>
            <a:r>
              <a:rPr lang="en-GB" sz="1800" b="1" dirty="0">
                <a:effectLst/>
                <a:latin typeface="Arial" panose="020B0604020202020204" pitchFamily="34" charset="0"/>
                <a:ea typeface="Aptos" panose="020B0004020202020204" pitchFamily="34" charset="0"/>
                <a:cs typeface="Arial" panose="020B0604020202020204" pitchFamily="34" charset="0"/>
              </a:rPr>
              <a:t>DSS (Clubcard)</a:t>
            </a: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D430F6A-230A-FEFB-149C-64DF88D08703}"/>
              </a:ext>
            </a:extLst>
          </p:cNvPr>
          <p:cNvSpPr txBox="1"/>
          <p:nvPr/>
        </p:nvSpPr>
        <p:spPr>
          <a:xfrm>
            <a:off x="1701924" y="908720"/>
            <a:ext cx="9505056" cy="1123513"/>
          </a:xfrm>
          <a:prstGeom prst="rect">
            <a:avLst/>
          </a:prstGeom>
          <a:noFill/>
        </p:spPr>
        <p:txBody>
          <a:bodyPr wrap="square">
            <a:spAutoFit/>
          </a:bodyPr>
          <a:lstStyle/>
          <a:p>
            <a:pPr lvl="0">
              <a:lnSpc>
                <a:spcPct val="115000"/>
              </a:lnSpc>
              <a:spcAft>
                <a:spcPts val="800"/>
              </a:spcAft>
              <a:buSzPts val="1000"/>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Tesco introduced Clubcard loyalty system collecting customer purchase data in expense of giving Clubcard points that allows customers to convert into vouchers or gift cards</a:t>
            </a:r>
          </a:p>
          <a:p>
            <a:pPr lvl="0">
              <a:lnSpc>
                <a:spcPct val="115000"/>
              </a:lnSpc>
              <a:spcAft>
                <a:spcPts val="800"/>
              </a:spcAft>
              <a:buSzPts val="1000"/>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It Uses analytics to deliver personalised discounts and recommendations</a:t>
            </a:r>
          </a:p>
        </p:txBody>
      </p:sp>
      <p:sp>
        <p:nvSpPr>
          <p:cNvPr id="9" name="TextBox 8">
            <a:extLst>
              <a:ext uri="{FF2B5EF4-FFF2-40B4-BE49-F238E27FC236}">
                <a16:creationId xmlns:a16="http://schemas.microsoft.com/office/drawing/2014/main" id="{0C3903D7-BC48-644F-2B7F-53805ED36D86}"/>
              </a:ext>
            </a:extLst>
          </p:cNvPr>
          <p:cNvSpPr txBox="1"/>
          <p:nvPr/>
        </p:nvSpPr>
        <p:spPr>
          <a:xfrm>
            <a:off x="1682368" y="2348880"/>
            <a:ext cx="9092563" cy="1237455"/>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Ethical Issues</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a:p>
            <a:pPr marL="285750" lvl="0" indent="-285750">
              <a:lnSpc>
                <a:spcPct val="115000"/>
              </a:lnSpc>
              <a:spcAft>
                <a:spcPts val="800"/>
              </a:spcAft>
              <a:buSzPts val="1000"/>
              <a:buFont typeface="Arial" panose="020B0604020202020204" pitchFamily="34" charset="0"/>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Collects detailed personal shopping data on what people buy</a:t>
            </a:r>
          </a:p>
          <a:p>
            <a:pPr marL="285750" lvl="0" indent="-285750">
              <a:lnSpc>
                <a:spcPct val="115000"/>
              </a:lnSpc>
              <a:spcAft>
                <a:spcPts val="800"/>
              </a:spcAft>
              <a:buSzPts val="1000"/>
              <a:buFont typeface="Arial" panose="020B0604020202020204" pitchFamily="34" charset="0"/>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Risk of misuse or lack of customer awareness about data usage</a:t>
            </a:r>
          </a:p>
        </p:txBody>
      </p:sp>
      <p:sp>
        <p:nvSpPr>
          <p:cNvPr id="11" name="TextBox 10">
            <a:extLst>
              <a:ext uri="{FF2B5EF4-FFF2-40B4-BE49-F238E27FC236}">
                <a16:creationId xmlns:a16="http://schemas.microsoft.com/office/drawing/2014/main" id="{9FBC4F2B-9D5C-8759-AD45-67B47AB4F5EF}"/>
              </a:ext>
            </a:extLst>
          </p:cNvPr>
          <p:cNvSpPr txBox="1"/>
          <p:nvPr/>
        </p:nvSpPr>
        <p:spPr>
          <a:xfrm>
            <a:off x="1668860" y="3700431"/>
            <a:ext cx="10114183" cy="2386935"/>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Impact on Business and Key take aways</a:t>
            </a:r>
          </a:p>
          <a:p>
            <a:pPr marL="285750" lvl="0" indent="-285750">
              <a:lnSpc>
                <a:spcPct val="115000"/>
              </a:lnSpc>
              <a:spcAft>
                <a:spcPts val="800"/>
              </a:spcAft>
              <a:buSzPts val="1000"/>
              <a:buFont typeface="Arial" panose="020B0604020202020204" pitchFamily="34" charset="0"/>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Over 84% of UK sales linked to Clubcard data Generated £627 million in incremental sales </a:t>
            </a:r>
            <a:r>
              <a:rPr lang="en-GB" sz="1800" dirty="0">
                <a:effectLst/>
                <a:latin typeface="Arial" panose="020B0604020202020204" pitchFamily="34" charset="0"/>
                <a:ea typeface="Aptos" panose="020B0004020202020204" pitchFamily="34" charset="0"/>
                <a:cs typeface="Arial" panose="020B0604020202020204" pitchFamily="34" charset="0"/>
              </a:rPr>
              <a:t>Increased customer loyalty and spending</a:t>
            </a:r>
          </a:p>
          <a:p>
            <a:pPr marL="285750" indent="-285750">
              <a:lnSpc>
                <a:spcPct val="115000"/>
              </a:lnSpc>
              <a:spcAft>
                <a:spcPts val="800"/>
              </a:spcAft>
              <a:buSzPts val="1000"/>
              <a:buFont typeface="Arial" panose="020B0604020202020204" pitchFamily="34" charset="0"/>
              <a:buChar char="•"/>
              <a:tabLst>
                <a:tab pos="457200" algn="l"/>
              </a:tabLst>
            </a:pPr>
            <a:r>
              <a:rPr lang="en-GB" dirty="0">
                <a:latin typeface="Arial" panose="020B0604020202020204" pitchFamily="34" charset="0"/>
                <a:cs typeface="Arial" panose="020B0604020202020204" pitchFamily="34" charset="0"/>
              </a:rPr>
              <a:t>Personalisation drives revenue</a:t>
            </a:r>
          </a:p>
          <a:p>
            <a:pPr marL="285750" indent="-285750">
              <a:lnSpc>
                <a:spcPct val="115000"/>
              </a:lnSpc>
              <a:spcAft>
                <a:spcPts val="800"/>
              </a:spcAft>
              <a:buSzPts val="1000"/>
              <a:buFont typeface="Arial" panose="020B0604020202020204" pitchFamily="34" charset="0"/>
              <a:buChar char="•"/>
              <a:tabLst>
                <a:tab pos="457200" algn="l"/>
              </a:tabLst>
            </a:pPr>
            <a:r>
              <a:rPr lang="en-GB" dirty="0">
                <a:latin typeface="Arial" panose="020B0604020202020204" pitchFamily="34" charset="0"/>
                <a:cs typeface="Arial" panose="020B0604020202020204" pitchFamily="34" charset="0"/>
              </a:rPr>
              <a:t>Data can create strong competitive advantage</a:t>
            </a:r>
          </a:p>
          <a:p>
            <a:pPr lvl="0">
              <a:lnSpc>
                <a:spcPct val="115000"/>
              </a:lnSpc>
              <a:spcAft>
                <a:spcPts val="800"/>
              </a:spcAft>
              <a:buSzPts val="1000"/>
              <a:tabLst>
                <a:tab pos="457200" algn="l"/>
              </a:tabLst>
            </a:pPr>
            <a:endParaRPr lang="en-GB"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54BCF2B-89FE-7510-79BE-E6382DA981C8}"/>
              </a:ext>
            </a:extLst>
          </p:cNvPr>
          <p:cNvSpPr txBox="1"/>
          <p:nvPr/>
        </p:nvSpPr>
        <p:spPr>
          <a:xfrm>
            <a:off x="2205980" y="6069513"/>
            <a:ext cx="6103916" cy="383823"/>
          </a:xfrm>
          <a:prstGeom prst="rect">
            <a:avLst/>
          </a:prstGeom>
          <a:noFill/>
        </p:spPr>
        <p:txBody>
          <a:bodyPr wrap="square">
            <a:spAutoFit/>
          </a:bodyPr>
          <a:lstStyle/>
          <a:p>
            <a:pPr marL="342900" lvl="0" indent="-342900">
              <a:lnSpc>
                <a:spcPct val="115000"/>
              </a:lnSpc>
              <a:spcAft>
                <a:spcPts val="800"/>
              </a:spcAft>
              <a:buSzPts val="1000"/>
              <a:buFont typeface="Symbol" panose="05050102010706020507" pitchFamily="18" charset="2"/>
              <a:buChar char=""/>
              <a:tabLst>
                <a:tab pos="457200" algn="l"/>
              </a:tabLst>
            </a:pPr>
            <a:r>
              <a:rPr lang="en-GB" sz="1800" u="sng" kern="100"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a:t>
            </a:r>
            <a:r>
              <a:rPr lang="en-GB" sz="1800" u="sng" kern="100" dirty="0" err="1">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myhubble.money</a:t>
            </a:r>
            <a:r>
              <a:rPr lang="en-GB" sz="1800" u="sng" kern="100" dirty="0">
                <a:solidFill>
                  <a:srgbClr val="467886"/>
                </a:solidFill>
                <a:effectLst/>
                <a:latin typeface="Arial" panose="020B0604020202020204" pitchFamily="34" charset="0"/>
                <a:ea typeface="Aptos" panose="020B0004020202020204" pitchFamily="34" charset="0"/>
                <a:cs typeface="Arial" panose="020B0604020202020204" pitchFamily="34" charset="0"/>
                <a:hlinkClick r:id="rId2"/>
              </a:rPr>
              <a:t>]</a:t>
            </a:r>
            <a:endParaRPr lang="en-GB" u="sng" kern="100" dirty="0">
              <a:solidFill>
                <a:srgbClr val="467886"/>
              </a:solidFill>
              <a:latin typeface="Arial" panose="020B0604020202020204" pitchFamily="34" charset="0"/>
              <a:ea typeface="Aptos" panose="020B00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5B33188-35C6-145A-2F33-4A50ED30B930}"/>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P17</a:t>
            </a:r>
          </a:p>
        </p:txBody>
      </p:sp>
    </p:spTree>
    <p:extLst>
      <p:ext uri="{BB962C8B-B14F-4D97-AF65-F5344CB8AC3E}">
        <p14:creationId xmlns:p14="http://schemas.microsoft.com/office/powerpoint/2010/main" val="3479869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6005FFB-A684-63E3-175A-A8913CC3EEAA}"/>
              </a:ext>
            </a:extLst>
          </p:cNvPr>
          <p:cNvSpPr txBox="1"/>
          <p:nvPr/>
        </p:nvSpPr>
        <p:spPr>
          <a:xfrm>
            <a:off x="2133972" y="332656"/>
            <a:ext cx="6103916" cy="369332"/>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Lloyds Pharmacy uses ERP systems </a:t>
            </a:r>
            <a:endParaRPr lang="en-GB" b="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C4BFDF7-77EE-FD76-8D0F-4F11258DA2F3}"/>
              </a:ext>
            </a:extLst>
          </p:cNvPr>
          <p:cNvSpPr txBox="1"/>
          <p:nvPr/>
        </p:nvSpPr>
        <p:spPr>
          <a:xfrm>
            <a:off x="1917948" y="980728"/>
            <a:ext cx="8496944" cy="702372"/>
          </a:xfrm>
          <a:prstGeom prst="rect">
            <a:avLst/>
          </a:prstGeom>
          <a:noFill/>
        </p:spPr>
        <p:txBody>
          <a:bodyPr wrap="square">
            <a:spAutoFit/>
          </a:bodyPr>
          <a:lstStyle/>
          <a:p>
            <a:pPr lvl="0">
              <a:lnSpc>
                <a:spcPct val="115000"/>
              </a:lnSpc>
              <a:spcAft>
                <a:spcPts val="800"/>
              </a:spcAft>
              <a:buSzPts val="1000"/>
              <a:tabLst>
                <a:tab pos="457200" algn="l"/>
              </a:tabLst>
            </a:pPr>
            <a:r>
              <a:rPr lang="en-GB" kern="100" dirty="0">
                <a:effectLst/>
                <a:latin typeface="Arial" panose="020B0604020202020204" pitchFamily="34" charset="0"/>
                <a:ea typeface="Aptos" panose="020B0004020202020204" pitchFamily="34" charset="0"/>
                <a:cs typeface="Arial" panose="020B0604020202020204" pitchFamily="34" charset="0"/>
              </a:rPr>
              <a:t>Manage stock and inventory (medicines and products),</a:t>
            </a:r>
            <a:r>
              <a:rPr lang="en-GB" kern="100" dirty="0">
                <a:latin typeface="Arial" panose="020B0604020202020204" pitchFamily="34" charset="0"/>
                <a:ea typeface="Aptos" panose="020B0004020202020204" pitchFamily="34" charset="0"/>
                <a:cs typeface="Arial" panose="020B0604020202020204" pitchFamily="34" charset="0"/>
              </a:rPr>
              <a:t> h</a:t>
            </a:r>
            <a:r>
              <a:rPr lang="en-GB" kern="100" dirty="0">
                <a:effectLst/>
                <a:latin typeface="Arial" panose="020B0604020202020204" pitchFamily="34" charset="0"/>
                <a:ea typeface="Aptos" panose="020B0004020202020204" pitchFamily="34" charset="0"/>
                <a:cs typeface="Arial" panose="020B0604020202020204" pitchFamily="34" charset="0"/>
              </a:rPr>
              <a:t>andle finance and billing systems and support prescription processing and patient services</a:t>
            </a:r>
          </a:p>
        </p:txBody>
      </p:sp>
      <p:sp>
        <p:nvSpPr>
          <p:cNvPr id="9" name="TextBox 8">
            <a:extLst>
              <a:ext uri="{FF2B5EF4-FFF2-40B4-BE49-F238E27FC236}">
                <a16:creationId xmlns:a16="http://schemas.microsoft.com/office/drawing/2014/main" id="{63594463-19DC-E054-9EE2-2B8CD001579B}"/>
              </a:ext>
            </a:extLst>
          </p:cNvPr>
          <p:cNvSpPr txBox="1"/>
          <p:nvPr/>
        </p:nvSpPr>
        <p:spPr>
          <a:xfrm>
            <a:off x="1919119" y="1764253"/>
            <a:ext cx="9001000" cy="395173"/>
          </a:xfrm>
          <a:prstGeom prst="rect">
            <a:avLst/>
          </a:prstGeom>
          <a:noFill/>
        </p:spPr>
        <p:txBody>
          <a:bodyPr wrap="square">
            <a:spAutoFit/>
          </a:bodyPr>
          <a:lstStyle/>
          <a:p>
            <a:pPr lvl="0">
              <a:lnSpc>
                <a:spcPct val="115000"/>
              </a:lnSpc>
              <a:spcAft>
                <a:spcPts val="800"/>
              </a:spcAft>
              <a:buSzPts val="1000"/>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Managing large volumes of medicines across many locations</a:t>
            </a:r>
          </a:p>
        </p:txBody>
      </p:sp>
      <p:sp>
        <p:nvSpPr>
          <p:cNvPr id="11" name="TextBox 10">
            <a:extLst>
              <a:ext uri="{FF2B5EF4-FFF2-40B4-BE49-F238E27FC236}">
                <a16:creationId xmlns:a16="http://schemas.microsoft.com/office/drawing/2014/main" id="{C84C6E4B-F42E-B5C4-46B3-E1069BC9F360}"/>
              </a:ext>
            </a:extLst>
          </p:cNvPr>
          <p:cNvSpPr txBox="1"/>
          <p:nvPr/>
        </p:nvSpPr>
        <p:spPr>
          <a:xfrm>
            <a:off x="1744845" y="4509120"/>
            <a:ext cx="9146187" cy="1647246"/>
          </a:xfrm>
          <a:prstGeom prst="rect">
            <a:avLst/>
          </a:prstGeom>
          <a:noFill/>
        </p:spPr>
        <p:txBody>
          <a:bodyPr wrap="square">
            <a:spAutoFit/>
          </a:bodyPr>
          <a:lstStyle/>
          <a:p>
            <a:pPr>
              <a:lnSpc>
                <a:spcPct val="115000"/>
              </a:lnSpc>
              <a:spcAft>
                <a:spcPts val="800"/>
              </a:spcAft>
              <a:buNone/>
            </a:pPr>
            <a:r>
              <a:rPr lang="en-GB" sz="1800" b="1" kern="100">
                <a:effectLst/>
                <a:latin typeface="Arial" panose="020B0604020202020204" pitchFamily="34" charset="0"/>
                <a:ea typeface="Aptos" panose="020B0004020202020204" pitchFamily="34" charset="0"/>
                <a:cs typeface="Arial" panose="020B0604020202020204" pitchFamily="34" charset="0"/>
              </a:rPr>
              <a:t>Impact on Business and Key Take aways</a:t>
            </a:r>
            <a:endParaRPr lang="en-GB" sz="18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rial" panose="020B0604020202020204" pitchFamily="34" charset="0"/>
                <a:ea typeface="Aptos" panose="020B0004020202020204" pitchFamily="34" charset="0"/>
                <a:cs typeface="Arial" panose="020B0604020202020204" pitchFamily="34" charset="0"/>
              </a:rPr>
              <a:t>Improved efficiency in dispensing prescriptions</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rial" panose="020B0604020202020204" pitchFamily="34" charset="0"/>
                <a:ea typeface="Aptos" panose="020B0004020202020204" pitchFamily="34" charset="0"/>
                <a:cs typeface="Arial" panose="020B0604020202020204" pitchFamily="34" charset="0"/>
              </a:rPr>
              <a:t>Reduced stock shortages and waste</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a:effectLst/>
                <a:latin typeface="Arial" panose="020B0604020202020204" pitchFamily="34" charset="0"/>
                <a:ea typeface="Aptos" panose="020B0004020202020204" pitchFamily="34" charset="0"/>
                <a:cs typeface="Arial" panose="020B0604020202020204" pitchFamily="34" charset="0"/>
              </a:rPr>
              <a:t>Faster service for customers/patients</a:t>
            </a:r>
            <a:endParaRPr lang="en-GB" sz="1800"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B6E0F429-A07B-C050-DB22-8B65B1494C38}"/>
              </a:ext>
            </a:extLst>
          </p:cNvPr>
          <p:cNvSpPr txBox="1"/>
          <p:nvPr/>
        </p:nvSpPr>
        <p:spPr>
          <a:xfrm>
            <a:off x="1739212" y="2366261"/>
            <a:ext cx="6103916" cy="1977144"/>
          </a:xfrm>
          <a:prstGeom prst="rect">
            <a:avLst/>
          </a:prstGeom>
          <a:noFill/>
        </p:spPr>
        <p:txBody>
          <a:bodyPr wrap="square">
            <a:spAutoFit/>
          </a:bodyPr>
          <a:lstStyle/>
          <a:p>
            <a:pPr>
              <a:lnSpc>
                <a:spcPct val="115000"/>
              </a:lnSpc>
              <a:spcAft>
                <a:spcPts val="800"/>
              </a:spcAft>
              <a:buNone/>
            </a:pPr>
            <a:r>
              <a:rPr lang="en-GB" sz="1800" b="1" kern="100" dirty="0">
                <a:effectLst/>
                <a:latin typeface="Arial" panose="020B0604020202020204" pitchFamily="34" charset="0"/>
                <a:ea typeface="Aptos" panose="020B0004020202020204" pitchFamily="34" charset="0"/>
                <a:cs typeface="Arial" panose="020B0604020202020204" pitchFamily="34" charset="0"/>
              </a:rPr>
              <a:t>Ethical Issues</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Handling sensitive patient and prescription data</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Data privacy and compliance with GDPR and NHS standards</a:t>
            </a: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effectLst/>
                <a:latin typeface="Arial" panose="020B0604020202020204" pitchFamily="34" charset="0"/>
                <a:ea typeface="Aptos" panose="020B0004020202020204" pitchFamily="34" charset="0"/>
                <a:cs typeface="Arial" panose="020B0604020202020204" pitchFamily="34" charset="0"/>
              </a:rPr>
              <a:t>Ensuring secure storage of medical records</a:t>
            </a:r>
          </a:p>
        </p:txBody>
      </p:sp>
      <p:sp>
        <p:nvSpPr>
          <p:cNvPr id="17" name="TextBox 16">
            <a:extLst>
              <a:ext uri="{FF2B5EF4-FFF2-40B4-BE49-F238E27FC236}">
                <a16:creationId xmlns:a16="http://schemas.microsoft.com/office/drawing/2014/main" id="{E9A99186-0AB8-7C94-CFCD-6A7332E10CA9}"/>
              </a:ext>
            </a:extLst>
          </p:cNvPr>
          <p:cNvSpPr txBox="1"/>
          <p:nvPr/>
        </p:nvSpPr>
        <p:spPr>
          <a:xfrm>
            <a:off x="2566020" y="6232387"/>
            <a:ext cx="6103916"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(Getdatabees.com)</a:t>
            </a:r>
          </a:p>
        </p:txBody>
      </p:sp>
      <p:sp>
        <p:nvSpPr>
          <p:cNvPr id="18" name="TextBox 17">
            <a:extLst>
              <a:ext uri="{FF2B5EF4-FFF2-40B4-BE49-F238E27FC236}">
                <a16:creationId xmlns:a16="http://schemas.microsoft.com/office/drawing/2014/main" id="{FBCCB0EC-2287-7F43-6E3F-99E878427DA5}"/>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P18</a:t>
            </a:r>
          </a:p>
        </p:txBody>
      </p:sp>
    </p:spTree>
    <p:extLst>
      <p:ext uri="{BB962C8B-B14F-4D97-AF65-F5344CB8AC3E}">
        <p14:creationId xmlns:p14="http://schemas.microsoft.com/office/powerpoint/2010/main" val="267766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5BE465B-E61D-0B8F-0633-64CFE7D1DAEA}"/>
              </a:ext>
            </a:extLst>
          </p:cNvPr>
          <p:cNvSpPr txBox="1"/>
          <p:nvPr/>
        </p:nvSpPr>
        <p:spPr>
          <a:xfrm>
            <a:off x="1773932" y="1772816"/>
            <a:ext cx="9001000" cy="2830198"/>
          </a:xfrm>
          <a:prstGeom prst="rect">
            <a:avLst/>
          </a:prstGeom>
          <a:noFill/>
        </p:spPr>
        <p:txBody>
          <a:bodyPr wrap="square">
            <a:spAutoFit/>
          </a:bodyPr>
          <a:lstStyle/>
          <a:p>
            <a:pPr>
              <a:lnSpc>
                <a:spcPct val="115000"/>
              </a:lnSpc>
              <a:spcAft>
                <a:spcPts val="800"/>
              </a:spcAft>
              <a:buNone/>
            </a:pPr>
            <a:r>
              <a:rPr lang="en-GB" sz="1800" kern="100" dirty="0">
                <a:effectLst/>
                <a:latin typeface="Arial" panose="020B0604020202020204" pitchFamily="34" charset="0"/>
                <a:ea typeface="Aptos" panose="020B0004020202020204" pitchFamily="34" charset="0"/>
                <a:cs typeface="Arial" panose="020B0604020202020204" pitchFamily="34" charset="0"/>
              </a:rPr>
              <a:t>Information systems are fundamental to modern business success, enabling organisations to improve efficiency, enhance decision-making, and deliver better customer experiences.</a:t>
            </a:r>
          </a:p>
          <a:p>
            <a:pPr>
              <a:lnSpc>
                <a:spcPct val="115000"/>
              </a:lnSpc>
              <a:spcAft>
                <a:spcPts val="800"/>
              </a:spcAft>
              <a:buNone/>
            </a:pPr>
            <a:r>
              <a:rPr lang="en-GB" sz="1800" kern="100" dirty="0">
                <a:effectLst/>
                <a:latin typeface="Arial" panose="020B0604020202020204" pitchFamily="34" charset="0"/>
                <a:ea typeface="Aptos" panose="020B0004020202020204" pitchFamily="34" charset="0"/>
                <a:cs typeface="Arial" panose="020B0604020202020204" pitchFamily="34" charset="0"/>
              </a:rPr>
              <a:t>Different systems such as ERP, CRM, and DSS serve distinct but complementary purposes supporting operations, customer engagement, and strategic planning</a:t>
            </a:r>
          </a:p>
          <a:p>
            <a:pPr>
              <a:lnSpc>
                <a:spcPct val="115000"/>
              </a:lnSpc>
              <a:spcAft>
                <a:spcPts val="800"/>
              </a:spcAft>
              <a:buNone/>
            </a:pPr>
            <a:r>
              <a:rPr lang="en-GB" sz="1800" kern="100" dirty="0">
                <a:effectLst/>
                <a:latin typeface="Arial" panose="020B0604020202020204" pitchFamily="34" charset="0"/>
                <a:ea typeface="Aptos" panose="020B0004020202020204" pitchFamily="34" charset="0"/>
                <a:cs typeface="Arial" panose="020B0604020202020204" pitchFamily="34" charset="0"/>
              </a:rPr>
              <a:t>For a growing business, the most effective approach is to implement an integrated combination of these systems. This allows the organisation to streamline processes, gain valuable insights, and respond quickly to market demands</a:t>
            </a:r>
          </a:p>
        </p:txBody>
      </p:sp>
      <p:sp>
        <p:nvSpPr>
          <p:cNvPr id="6" name="TextBox 5">
            <a:extLst>
              <a:ext uri="{FF2B5EF4-FFF2-40B4-BE49-F238E27FC236}">
                <a16:creationId xmlns:a16="http://schemas.microsoft.com/office/drawing/2014/main" id="{E79D6436-7166-875D-6FBD-798DF4B3C739}"/>
              </a:ext>
            </a:extLst>
          </p:cNvPr>
          <p:cNvSpPr txBox="1"/>
          <p:nvPr/>
        </p:nvSpPr>
        <p:spPr>
          <a:xfrm>
            <a:off x="1773932" y="620688"/>
            <a:ext cx="6103916" cy="369332"/>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Conclusion</a:t>
            </a:r>
            <a:endParaRPr lang="en-GB"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47BD6C2-A73B-94EA-4A9D-CAA7465AC1AC}"/>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P19</a:t>
            </a:r>
          </a:p>
        </p:txBody>
      </p:sp>
    </p:spTree>
    <p:extLst>
      <p:ext uri="{BB962C8B-B14F-4D97-AF65-F5344CB8AC3E}">
        <p14:creationId xmlns:p14="http://schemas.microsoft.com/office/powerpoint/2010/main" val="74117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AD20A2-B637-B826-BB2B-BAC17C8244C0}"/>
              </a:ext>
            </a:extLst>
          </p:cNvPr>
          <p:cNvSpPr txBox="1"/>
          <p:nvPr/>
        </p:nvSpPr>
        <p:spPr>
          <a:xfrm>
            <a:off x="1629916" y="994288"/>
            <a:ext cx="9577064" cy="392672"/>
          </a:xfrm>
          <a:prstGeom prst="rect">
            <a:avLst/>
          </a:prstGeom>
          <a:noFill/>
        </p:spPr>
        <p:txBody>
          <a:bodyPr wrap="square">
            <a:spAutoFit/>
          </a:bodyPr>
          <a:lstStyle/>
          <a:p>
            <a:pPr>
              <a:lnSpc>
                <a:spcPct val="115000"/>
              </a:lnSpc>
              <a:spcAft>
                <a:spcPts val="800"/>
              </a:spcAft>
              <a:buNone/>
            </a:pPr>
            <a:r>
              <a:rPr lang="en-GB" sz="1000" kern="100" dirty="0">
                <a:effectLst/>
                <a:latin typeface="Arial" panose="020B0604020202020204" pitchFamily="34" charset="0"/>
                <a:ea typeface="Aptos" panose="020B0004020202020204" pitchFamily="34" charset="0"/>
                <a:cs typeface="Times New Roman" panose="02020603050405020304" pitchFamily="18" charset="0"/>
              </a:rPr>
              <a:t>Buttle, F. and </a:t>
            </a:r>
            <a:r>
              <a:rPr lang="en-GB" sz="1000" kern="100" dirty="0" err="1">
                <a:effectLst/>
                <a:latin typeface="Arial" panose="020B0604020202020204" pitchFamily="34" charset="0"/>
                <a:ea typeface="Aptos" panose="020B0004020202020204" pitchFamily="34" charset="0"/>
                <a:cs typeface="Times New Roman" panose="02020603050405020304" pitchFamily="18" charset="0"/>
              </a:rPr>
              <a:t>Maklan</a:t>
            </a:r>
            <a:r>
              <a:rPr lang="en-GB" sz="1000" kern="100" dirty="0">
                <a:effectLst/>
                <a:latin typeface="Arial" panose="020B0604020202020204" pitchFamily="34" charset="0"/>
                <a:ea typeface="Aptos" panose="020B0004020202020204" pitchFamily="34" charset="0"/>
                <a:cs typeface="Times New Roman" panose="02020603050405020304" pitchFamily="18" charset="0"/>
              </a:rPr>
              <a:t>, S. (2019) </a:t>
            </a:r>
            <a:r>
              <a:rPr lang="en-GB" sz="1000" i="1" kern="100" dirty="0">
                <a:effectLst/>
                <a:latin typeface="Arial" panose="020B0604020202020204" pitchFamily="34" charset="0"/>
                <a:ea typeface="Aptos" panose="020B0004020202020204" pitchFamily="34" charset="0"/>
                <a:cs typeface="Times New Roman" panose="02020603050405020304" pitchFamily="18" charset="0"/>
              </a:rPr>
              <a:t>Customer Relationship Management: Concepts and Technologies</a:t>
            </a:r>
            <a:r>
              <a:rPr lang="en-GB" sz="1000" kern="100" dirty="0">
                <a:effectLst/>
                <a:latin typeface="Arial" panose="020B0604020202020204" pitchFamily="34" charset="0"/>
                <a:ea typeface="Aptos" panose="020B0004020202020204" pitchFamily="34" charset="0"/>
                <a:cs typeface="Times New Roman" panose="02020603050405020304" pitchFamily="18" charset="0"/>
              </a:rPr>
              <a:t>. 4th </a:t>
            </a:r>
            <a:r>
              <a:rPr lang="en-GB" sz="1000" kern="100" dirty="0" err="1">
                <a:effectLst/>
                <a:latin typeface="Arial" panose="020B0604020202020204" pitchFamily="34" charset="0"/>
                <a:ea typeface="Aptos" panose="020B0004020202020204" pitchFamily="34" charset="0"/>
                <a:cs typeface="Times New Roman" panose="02020603050405020304" pitchFamily="18" charset="0"/>
              </a:rPr>
              <a:t>edn</a:t>
            </a:r>
            <a:r>
              <a:rPr lang="en-GB" sz="1000" kern="100" dirty="0">
                <a:effectLst/>
                <a:latin typeface="Arial" panose="020B0604020202020204" pitchFamily="34" charset="0"/>
                <a:ea typeface="Aptos" panose="020B0004020202020204" pitchFamily="34" charset="0"/>
                <a:cs typeface="Times New Roman" panose="02020603050405020304" pitchFamily="18" charset="0"/>
              </a:rPr>
              <a:t>. London: Routledge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3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C34F4B6-F919-7E2C-2195-047E3D19FC26}"/>
              </a:ext>
            </a:extLst>
          </p:cNvPr>
          <p:cNvSpPr txBox="1"/>
          <p:nvPr/>
        </p:nvSpPr>
        <p:spPr>
          <a:xfrm>
            <a:off x="1629916" y="1386960"/>
            <a:ext cx="9433048" cy="990336"/>
          </a:xfrm>
          <a:prstGeom prst="rect">
            <a:avLst/>
          </a:prstGeom>
          <a:noFill/>
        </p:spPr>
        <p:txBody>
          <a:bodyPr wrap="square">
            <a:spAutoFit/>
          </a:bodyPr>
          <a:lstStyle/>
          <a:p>
            <a:pPr>
              <a:lnSpc>
                <a:spcPct val="115000"/>
              </a:lnSpc>
              <a:spcAft>
                <a:spcPts val="800"/>
              </a:spcAft>
              <a:buNone/>
            </a:pPr>
            <a:r>
              <a:rPr lang="en-GB" sz="1000" kern="100" dirty="0">
                <a:effectLst/>
                <a:latin typeface="Arial" panose="020B0604020202020204" pitchFamily="34" charset="0"/>
                <a:ea typeface="Aptos" panose="020B0004020202020204" pitchFamily="34" charset="0"/>
                <a:cs typeface="Arial" panose="020B0604020202020204" pitchFamily="34" charset="0"/>
              </a:rPr>
              <a:t>Davenport, T.H. (1998) ‘Putting the enterprise into the enterprise system’, </a:t>
            </a:r>
            <a:r>
              <a:rPr lang="en-GB" sz="1000" i="1" kern="100" dirty="0">
                <a:effectLst/>
                <a:latin typeface="Arial" panose="020B0604020202020204" pitchFamily="34" charset="0"/>
                <a:ea typeface="Aptos" panose="020B0004020202020204" pitchFamily="34" charset="0"/>
                <a:cs typeface="Arial" panose="020B0604020202020204" pitchFamily="34" charset="0"/>
              </a:rPr>
              <a:t>Harvard Business Review</a:t>
            </a:r>
            <a:r>
              <a:rPr lang="en-GB" sz="1000" kern="100" dirty="0">
                <a:effectLst/>
                <a:latin typeface="Arial" panose="020B0604020202020204" pitchFamily="34" charset="0"/>
                <a:ea typeface="Aptos" panose="020B0004020202020204" pitchFamily="34" charset="0"/>
                <a:cs typeface="Arial" panose="020B0604020202020204" pitchFamily="34" charset="0"/>
              </a:rPr>
              <a:t>, 76(4), pp. 121–131.</a:t>
            </a:r>
          </a:p>
          <a:p>
            <a:pPr>
              <a:lnSpc>
                <a:spcPct val="115000"/>
              </a:lnSpc>
              <a:spcAft>
                <a:spcPts val="800"/>
              </a:spcAft>
              <a:buNone/>
            </a:pPr>
            <a:r>
              <a:rPr lang="en-GB" sz="1000" kern="100" dirty="0">
                <a:effectLst/>
                <a:latin typeface="Arial" panose="020B0604020202020204" pitchFamily="34" charset="0"/>
                <a:ea typeface="Aptos" panose="020B0004020202020204" pitchFamily="34" charset="0"/>
                <a:cs typeface="Arial" panose="020B0604020202020204" pitchFamily="34" charset="0"/>
              </a:rPr>
              <a:t>Expert Market (no date) </a:t>
            </a:r>
            <a:r>
              <a:rPr lang="en-GB" sz="1000" i="1" kern="100" dirty="0">
                <a:effectLst/>
                <a:latin typeface="Arial" panose="020B0604020202020204" pitchFamily="34" charset="0"/>
                <a:ea typeface="Aptos" panose="020B0004020202020204" pitchFamily="34" charset="0"/>
                <a:cs typeface="Arial" panose="020B0604020202020204" pitchFamily="34" charset="0"/>
              </a:rPr>
              <a:t>Amazon CRM case study</a:t>
            </a:r>
            <a:r>
              <a:rPr lang="en-GB" sz="1000" kern="100" dirty="0">
                <a:effectLst/>
                <a:latin typeface="Arial" panose="020B0604020202020204" pitchFamily="34" charset="0"/>
                <a:ea typeface="Aptos" panose="020B0004020202020204" pitchFamily="34" charset="0"/>
                <a:cs typeface="Arial" panose="020B0604020202020204" pitchFamily="34" charset="0"/>
              </a:rPr>
              <a:t>. Available at: https://www.expertmarket.com/uk/crm-systems/amazon-crm-case-study (Accessed: 1 June 2026).</a:t>
            </a:r>
          </a:p>
          <a:p>
            <a:pPr>
              <a:lnSpc>
                <a:spcPct val="115000"/>
              </a:lnSpc>
              <a:spcAft>
                <a:spcPts val="800"/>
              </a:spcAft>
              <a:buNone/>
            </a:pPr>
            <a:r>
              <a:rPr lang="en-GB" sz="1000" kern="100" dirty="0" err="1">
                <a:effectLst/>
                <a:latin typeface="Arial" panose="020B0604020202020204" pitchFamily="34" charset="0"/>
                <a:ea typeface="Aptos" panose="020B0004020202020204" pitchFamily="34" charset="0"/>
                <a:cs typeface="Arial" panose="020B0604020202020204" pitchFamily="34" charset="0"/>
              </a:rPr>
              <a:t>GetDataBees</a:t>
            </a:r>
            <a:r>
              <a:rPr lang="en-GB" sz="1000" kern="100" dirty="0">
                <a:effectLst/>
                <a:latin typeface="Arial" panose="020B0604020202020204" pitchFamily="34" charset="0"/>
                <a:ea typeface="Aptos" panose="020B0004020202020204" pitchFamily="34" charset="0"/>
                <a:cs typeface="Arial" panose="020B0604020202020204" pitchFamily="34" charset="0"/>
              </a:rPr>
              <a:t> (no date) </a:t>
            </a:r>
            <a:r>
              <a:rPr lang="en-GB" sz="1000" i="1" kern="100" dirty="0">
                <a:effectLst/>
                <a:latin typeface="Arial" panose="020B0604020202020204" pitchFamily="34" charset="0"/>
                <a:ea typeface="Aptos" panose="020B0004020202020204" pitchFamily="34" charset="0"/>
                <a:cs typeface="Arial" panose="020B0604020202020204" pitchFamily="34" charset="0"/>
              </a:rPr>
              <a:t>Data privacy and ethical issues in CRM: key insights</a:t>
            </a:r>
            <a:r>
              <a:rPr lang="en-GB" sz="1000" kern="100" dirty="0">
                <a:effectLst/>
                <a:latin typeface="Arial" panose="020B0604020202020204" pitchFamily="34" charset="0"/>
                <a:ea typeface="Aptos" panose="020B0004020202020204" pitchFamily="34" charset="0"/>
                <a:cs typeface="Arial" panose="020B0604020202020204" pitchFamily="34" charset="0"/>
              </a:rPr>
              <a:t>. Available at: https://getdatabees.com/resources/blog/data-privacy-and-ethical-issues-in-crm-key-insights/ (Accessed: 1 June 2026).</a:t>
            </a:r>
          </a:p>
        </p:txBody>
      </p:sp>
      <p:sp>
        <p:nvSpPr>
          <p:cNvPr id="13" name="TextBox 12">
            <a:extLst>
              <a:ext uri="{FF2B5EF4-FFF2-40B4-BE49-F238E27FC236}">
                <a16:creationId xmlns:a16="http://schemas.microsoft.com/office/drawing/2014/main" id="{63B60177-8810-2D83-41AF-9969D93C56F9}"/>
              </a:ext>
            </a:extLst>
          </p:cNvPr>
          <p:cNvSpPr txBox="1"/>
          <p:nvPr/>
        </p:nvSpPr>
        <p:spPr>
          <a:xfrm>
            <a:off x="1629916" y="2454774"/>
            <a:ext cx="9577064" cy="1362296"/>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IBM (no date) </a:t>
            </a:r>
            <a:r>
              <a:rPr lang="en-GB" sz="1100" i="1" kern="100" dirty="0">
                <a:effectLst/>
                <a:latin typeface="Arial" panose="020B0604020202020204" pitchFamily="34" charset="0"/>
                <a:ea typeface="Aptos" panose="020B0004020202020204" pitchFamily="34" charset="0"/>
                <a:cs typeface="Arial" panose="020B0604020202020204" pitchFamily="34" charset="0"/>
              </a:rPr>
              <a:t>ERP vs CRM</a:t>
            </a:r>
            <a:r>
              <a:rPr lang="en-GB" sz="1100" kern="100" dirty="0">
                <a:effectLst/>
                <a:latin typeface="Arial" panose="020B0604020202020204" pitchFamily="34" charset="0"/>
                <a:ea typeface="Aptos" panose="020B0004020202020204" pitchFamily="34" charset="0"/>
                <a:cs typeface="Arial" panose="020B0604020202020204" pitchFamily="34" charset="0"/>
              </a:rPr>
              <a:t>. Available at: https://www.ibm.com/think/topics/erp-vs-crm (Accessed: 3 June 2026).</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IJCRT (2024) </a:t>
            </a:r>
            <a:r>
              <a:rPr lang="en-GB" sz="1100" i="1" kern="100" dirty="0">
                <a:effectLst/>
                <a:latin typeface="Arial" panose="020B0604020202020204" pitchFamily="34" charset="0"/>
                <a:ea typeface="Aptos" panose="020B0004020202020204" pitchFamily="34" charset="0"/>
                <a:cs typeface="Arial" panose="020B0604020202020204" pitchFamily="34" charset="0"/>
              </a:rPr>
              <a:t>ERP vs CRM research paper</a:t>
            </a:r>
            <a:r>
              <a:rPr lang="en-GB" sz="1100" kern="100" dirty="0">
                <a:effectLst/>
                <a:latin typeface="Arial" panose="020B0604020202020204" pitchFamily="34" charset="0"/>
                <a:ea typeface="Aptos" panose="020B0004020202020204" pitchFamily="34" charset="0"/>
                <a:cs typeface="Arial" panose="020B0604020202020204" pitchFamily="34" charset="0"/>
              </a:rPr>
              <a:t>. Available at: https://ijcrt.org/papers/IJCRT2407651.pdf (Accessed: 3 June 2026).</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Laudon, K.C. and Laudon, J.P. (2020) </a:t>
            </a:r>
            <a:r>
              <a:rPr lang="en-GB" sz="1100" i="1" kern="100" dirty="0">
                <a:effectLst/>
                <a:latin typeface="Arial" panose="020B0604020202020204" pitchFamily="34" charset="0"/>
                <a:ea typeface="Aptos" panose="020B0004020202020204" pitchFamily="34" charset="0"/>
                <a:cs typeface="Arial" panose="020B0604020202020204" pitchFamily="34" charset="0"/>
              </a:rPr>
              <a:t>Management Information Systems: Managing the Digital Firm</a:t>
            </a:r>
            <a:r>
              <a:rPr lang="en-GB" sz="1100" kern="100" dirty="0">
                <a:effectLst/>
                <a:latin typeface="Arial" panose="020B0604020202020204" pitchFamily="34" charset="0"/>
                <a:ea typeface="Aptos" panose="020B0004020202020204" pitchFamily="34" charset="0"/>
                <a:cs typeface="Arial" panose="020B0604020202020204" pitchFamily="34" charset="0"/>
              </a:rPr>
              <a:t>. 16th </a:t>
            </a:r>
            <a:r>
              <a:rPr lang="en-GB" sz="1100" kern="100" dirty="0" err="1">
                <a:effectLst/>
                <a:latin typeface="Arial" panose="020B0604020202020204" pitchFamily="34" charset="0"/>
                <a:ea typeface="Aptos" panose="020B0004020202020204" pitchFamily="34" charset="0"/>
                <a:cs typeface="Arial" panose="020B0604020202020204" pitchFamily="34" charset="0"/>
              </a:rPr>
              <a:t>edn</a:t>
            </a:r>
            <a:r>
              <a:rPr lang="en-GB" sz="1100" kern="100" dirty="0">
                <a:effectLst/>
                <a:latin typeface="Arial" panose="020B0604020202020204" pitchFamily="34" charset="0"/>
                <a:ea typeface="Aptos" panose="020B0004020202020204" pitchFamily="34" charset="0"/>
                <a:cs typeface="Arial" panose="020B0604020202020204" pitchFamily="34" charset="0"/>
              </a:rPr>
              <a:t>. Harlow: Pearson.</a:t>
            </a:r>
          </a:p>
          <a:p>
            <a:pPr>
              <a:lnSpc>
                <a:spcPct val="115000"/>
              </a:lnSpc>
              <a:spcAft>
                <a:spcPts val="800"/>
              </a:spcAft>
              <a:buNone/>
            </a:pPr>
            <a:r>
              <a:rPr lang="en-GB" sz="1100" kern="100" dirty="0" err="1">
                <a:effectLst/>
                <a:latin typeface="Arial" panose="020B0604020202020204" pitchFamily="34" charset="0"/>
                <a:ea typeface="Aptos" panose="020B0004020202020204" pitchFamily="34" charset="0"/>
                <a:cs typeface="Arial" panose="020B0604020202020204" pitchFamily="34" charset="0"/>
              </a:rPr>
              <a:t>MyHubble</a:t>
            </a:r>
            <a:r>
              <a:rPr lang="en-GB" sz="1100" kern="100" dirty="0">
                <a:effectLst/>
                <a:latin typeface="Arial" panose="020B0604020202020204" pitchFamily="34" charset="0"/>
                <a:ea typeface="Aptos" panose="020B0004020202020204" pitchFamily="34" charset="0"/>
                <a:cs typeface="Arial" panose="020B0604020202020204" pitchFamily="34" charset="0"/>
              </a:rPr>
              <a:t> (no date) </a:t>
            </a:r>
            <a:r>
              <a:rPr lang="en-GB" sz="1100" i="1" kern="100" dirty="0">
                <a:effectLst/>
                <a:latin typeface="Arial" panose="020B0604020202020204" pitchFamily="34" charset="0"/>
                <a:ea typeface="Aptos" panose="020B0004020202020204" pitchFamily="34" charset="0"/>
                <a:cs typeface="Arial" panose="020B0604020202020204" pitchFamily="34" charset="0"/>
              </a:rPr>
              <a:t>Tesco Clubcard: a retail loyalty case study</a:t>
            </a:r>
            <a:r>
              <a:rPr lang="en-GB" sz="1100" kern="100" dirty="0">
                <a:effectLst/>
                <a:latin typeface="Arial" panose="020B0604020202020204" pitchFamily="34" charset="0"/>
                <a:ea typeface="Aptos" panose="020B0004020202020204" pitchFamily="34" charset="0"/>
                <a:cs typeface="Arial" panose="020B0604020202020204" pitchFamily="34" charset="0"/>
              </a:rPr>
              <a:t>. Available at: https://www.myhubble.money/blogs/tesco-clubcard-a-retail-loyalty-case-study (Accessed: 5 June 2026).</a:t>
            </a:r>
          </a:p>
        </p:txBody>
      </p:sp>
      <p:sp>
        <p:nvSpPr>
          <p:cNvPr id="15" name="TextBox 14">
            <a:extLst>
              <a:ext uri="{FF2B5EF4-FFF2-40B4-BE49-F238E27FC236}">
                <a16:creationId xmlns:a16="http://schemas.microsoft.com/office/drawing/2014/main" id="{D254C8EA-975D-91BD-C10A-E9492A067309}"/>
              </a:ext>
            </a:extLst>
          </p:cNvPr>
          <p:cNvSpPr txBox="1"/>
          <p:nvPr/>
        </p:nvSpPr>
        <p:spPr>
          <a:xfrm>
            <a:off x="1629916" y="3905944"/>
            <a:ext cx="10153128" cy="1059649"/>
          </a:xfrm>
          <a:prstGeom prst="rect">
            <a:avLst/>
          </a:prstGeom>
          <a:noFill/>
        </p:spPr>
        <p:txBody>
          <a:bodyPr wrap="square">
            <a:spAutoFit/>
          </a:bodyPr>
          <a:lstStyle/>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Oracle (no date) </a:t>
            </a:r>
            <a:r>
              <a:rPr lang="en-GB" sz="1100" i="1" kern="100" dirty="0">
                <a:effectLst/>
                <a:latin typeface="Arial" panose="020B0604020202020204" pitchFamily="34" charset="0"/>
                <a:ea typeface="Aptos" panose="020B0004020202020204" pitchFamily="34" charset="0"/>
                <a:cs typeface="Arial" panose="020B0604020202020204" pitchFamily="34" charset="0"/>
              </a:rPr>
              <a:t>ERP vs CRM</a:t>
            </a:r>
            <a:r>
              <a:rPr lang="en-GB" sz="1100" kern="100" dirty="0">
                <a:effectLst/>
                <a:latin typeface="Arial" panose="020B0604020202020204" pitchFamily="34" charset="0"/>
                <a:ea typeface="Aptos" panose="020B0004020202020204" pitchFamily="34" charset="0"/>
                <a:cs typeface="Arial" panose="020B0604020202020204" pitchFamily="34" charset="0"/>
              </a:rPr>
              <a:t>. Available at: https://www.oracle.com/erp/erp-vs-crm/ (Accessed: 5 June 2026).</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Turban, E., Pollard, C. and Wood, G. (2018) </a:t>
            </a:r>
            <a:r>
              <a:rPr lang="en-GB" sz="1100" i="1" kern="100" dirty="0">
                <a:effectLst/>
                <a:latin typeface="Arial" panose="020B0604020202020204" pitchFamily="34" charset="0"/>
                <a:ea typeface="Aptos" panose="020B0004020202020204" pitchFamily="34" charset="0"/>
                <a:cs typeface="Arial" panose="020B0604020202020204" pitchFamily="34" charset="0"/>
              </a:rPr>
              <a:t>Information Technology for Management: Driving Digital Transformation to Increase Local and Global Performance, Growth and Sustainability</a:t>
            </a:r>
            <a:r>
              <a:rPr lang="en-GB" sz="1100" kern="100" dirty="0">
                <a:effectLst/>
                <a:latin typeface="Arial" panose="020B0604020202020204" pitchFamily="34" charset="0"/>
                <a:ea typeface="Aptos" panose="020B0004020202020204" pitchFamily="34" charset="0"/>
                <a:cs typeface="Arial" panose="020B0604020202020204" pitchFamily="34" charset="0"/>
              </a:rPr>
              <a:t>. 11th </a:t>
            </a:r>
            <a:r>
              <a:rPr lang="en-GB" sz="1100" kern="100" dirty="0" err="1">
                <a:effectLst/>
                <a:latin typeface="Arial" panose="020B0604020202020204" pitchFamily="34" charset="0"/>
                <a:ea typeface="Aptos" panose="020B0004020202020204" pitchFamily="34" charset="0"/>
                <a:cs typeface="Arial" panose="020B0604020202020204" pitchFamily="34" charset="0"/>
              </a:rPr>
              <a:t>edn</a:t>
            </a:r>
            <a:r>
              <a:rPr lang="en-GB" sz="1100" kern="100" dirty="0">
                <a:effectLst/>
                <a:latin typeface="Arial" panose="020B0604020202020204" pitchFamily="34" charset="0"/>
                <a:ea typeface="Aptos" panose="020B0004020202020204" pitchFamily="34" charset="0"/>
                <a:cs typeface="Arial" panose="020B0604020202020204" pitchFamily="34" charset="0"/>
              </a:rPr>
              <a:t>. Hoboken: Wiley.</a:t>
            </a:r>
          </a:p>
          <a:p>
            <a:pPr>
              <a:lnSpc>
                <a:spcPct val="115000"/>
              </a:lnSpc>
              <a:spcAft>
                <a:spcPts val="800"/>
              </a:spcAft>
              <a:buNone/>
            </a:pPr>
            <a:r>
              <a:rPr lang="en-GB" sz="1100" kern="100" dirty="0">
                <a:effectLst/>
                <a:latin typeface="Arial" panose="020B0604020202020204" pitchFamily="34" charset="0"/>
                <a:ea typeface="Aptos" panose="020B0004020202020204" pitchFamily="34" charset="0"/>
                <a:cs typeface="Arial" panose="020B0604020202020204" pitchFamily="34" charset="0"/>
              </a:rPr>
              <a:t>Forbes Advisor (no date) </a:t>
            </a:r>
            <a:r>
              <a:rPr lang="en-GB" sz="1100" i="1" kern="100" dirty="0">
                <a:effectLst/>
                <a:latin typeface="Arial" panose="020B0604020202020204" pitchFamily="34" charset="0"/>
                <a:ea typeface="Aptos" panose="020B0004020202020204" pitchFamily="34" charset="0"/>
                <a:cs typeface="Arial" panose="020B0604020202020204" pitchFamily="34" charset="0"/>
              </a:rPr>
              <a:t>ERP vs CRM: what’s the difference?</a:t>
            </a:r>
            <a:r>
              <a:rPr lang="en-GB" sz="1100" kern="100" dirty="0">
                <a:effectLst/>
                <a:latin typeface="Arial" panose="020B0604020202020204" pitchFamily="34" charset="0"/>
                <a:ea typeface="Aptos" panose="020B0004020202020204" pitchFamily="34" charset="0"/>
                <a:cs typeface="Arial" panose="020B0604020202020204" pitchFamily="34" charset="0"/>
              </a:rPr>
              <a:t> Available at: https://www.forbes.com/advisor/business/erp-vs-crm (Accessed: </a:t>
            </a:r>
            <a:r>
              <a:rPr lang="en-GB" sz="1100" kern="100" dirty="0">
                <a:latin typeface="Arial" panose="020B0604020202020204" pitchFamily="34" charset="0"/>
                <a:ea typeface="Aptos" panose="020B0004020202020204" pitchFamily="34" charset="0"/>
                <a:cs typeface="Arial" panose="020B0604020202020204" pitchFamily="34" charset="0"/>
              </a:rPr>
              <a:t>2</a:t>
            </a:r>
            <a:r>
              <a:rPr lang="en-GB" sz="1100" kern="100" dirty="0">
                <a:effectLst/>
                <a:latin typeface="Arial" panose="020B0604020202020204" pitchFamily="34" charset="0"/>
                <a:ea typeface="Aptos" panose="020B0004020202020204" pitchFamily="34" charset="0"/>
                <a:cs typeface="Arial" panose="020B0604020202020204" pitchFamily="34" charset="0"/>
              </a:rPr>
              <a:t> June 2026).</a:t>
            </a:r>
          </a:p>
        </p:txBody>
      </p:sp>
      <p:sp>
        <p:nvSpPr>
          <p:cNvPr id="16" name="TextBox 15">
            <a:extLst>
              <a:ext uri="{FF2B5EF4-FFF2-40B4-BE49-F238E27FC236}">
                <a16:creationId xmlns:a16="http://schemas.microsoft.com/office/drawing/2014/main" id="{CCCE9E8B-98EB-49ED-F0A2-6A2422C9B560}"/>
              </a:ext>
            </a:extLst>
          </p:cNvPr>
          <p:cNvSpPr txBox="1"/>
          <p:nvPr/>
        </p:nvSpPr>
        <p:spPr>
          <a:xfrm>
            <a:off x="1845940" y="387905"/>
            <a:ext cx="6103916" cy="369332"/>
          </a:xfrm>
          <a:prstGeom prst="rect">
            <a:avLst/>
          </a:prstGeom>
          <a:noFill/>
        </p:spPr>
        <p:txBody>
          <a:bodyPr wrap="square">
            <a:spAutoFit/>
          </a:bodyPr>
          <a:lstStyle/>
          <a:p>
            <a:r>
              <a:rPr lang="en-GB" sz="1800" b="1" dirty="0">
                <a:effectLst/>
                <a:latin typeface="Arial" panose="020B0604020202020204" pitchFamily="34" charset="0"/>
                <a:ea typeface="Aptos" panose="020B0004020202020204" pitchFamily="34" charset="0"/>
                <a:cs typeface="Arial" panose="020B0604020202020204" pitchFamily="34" charset="0"/>
              </a:rPr>
              <a:t>References</a:t>
            </a:r>
            <a:endParaRPr lang="en-GB"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6BDF3EC7-4707-0FCD-D7D5-95B7246BD467}"/>
              </a:ext>
            </a:extLst>
          </p:cNvPr>
          <p:cNvSpPr txBox="1"/>
          <p:nvPr/>
        </p:nvSpPr>
        <p:spPr>
          <a:xfrm>
            <a:off x="11574053" y="6437930"/>
            <a:ext cx="50405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P20</a:t>
            </a:r>
          </a:p>
        </p:txBody>
      </p:sp>
    </p:spTree>
    <p:extLst>
      <p:ext uri="{BB962C8B-B14F-4D97-AF65-F5344CB8AC3E}">
        <p14:creationId xmlns:p14="http://schemas.microsoft.com/office/powerpoint/2010/main" val="71773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TM03457496[[fn=Parallax]]</Template>
  <TotalTime>717</TotalTime>
  <Words>1919</Words>
  <Application>Microsoft Office PowerPoint</Application>
  <PresentationFormat>Custom</PresentationFormat>
  <Paragraphs>268</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Arial</vt:lpstr>
      <vt:lpstr>Corbel</vt:lpstr>
      <vt:lpstr>Franklin Gothic Book</vt:lpstr>
      <vt:lpstr>Symbol</vt:lpstr>
      <vt:lpstr>Times New Roman</vt:lpstr>
      <vt:lpstr>Parallax</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Azad Ali (PTS)</dc:creator>
  <cp:lastModifiedBy>Nelima Begum</cp:lastModifiedBy>
  <cp:revision>8</cp:revision>
  <cp:lastPrinted>2026-02-20T09:53:39Z</cp:lastPrinted>
  <dcterms:created xsi:type="dcterms:W3CDTF">2026-02-04T19:21:47Z</dcterms:created>
  <dcterms:modified xsi:type="dcterms:W3CDTF">2026-06-13T08:40:36Z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MSIP_Label_c2a745c6-cdb5-4dce-8279-51c21c4822c2_Enabled">
    <vt:lpwstr>true</vt:lpwstr>
  </property>
  <property fmtid="{D5CDD505-2E9C-101B-9397-08002B2CF9AE}" pid="4" name="MSIP_Label_c2a745c6-cdb5-4dce-8279-51c21c4822c2_SetDate">
    <vt:lpwstr>2026-02-04T19:40:18Z</vt:lpwstr>
  </property>
  <property fmtid="{D5CDD505-2E9C-101B-9397-08002B2CF9AE}" pid="5" name="MSIP_Label_c2a745c6-cdb5-4dce-8279-51c21c4822c2_Method">
    <vt:lpwstr>Standard</vt:lpwstr>
  </property>
  <property fmtid="{D5CDD505-2E9C-101B-9397-08002B2CF9AE}" pid="6" name="MSIP_Label_c2a745c6-cdb5-4dce-8279-51c21c4822c2_Name">
    <vt:lpwstr>c2a745c6-cdb5-4dce-8279-51c21c4822c2</vt:lpwstr>
  </property>
  <property fmtid="{D5CDD505-2E9C-101B-9397-08002B2CF9AE}" pid="7" name="MSIP_Label_c2a745c6-cdb5-4dce-8279-51c21c4822c2_SiteId">
    <vt:lpwstr>32522f32-5eb7-4973-bbc2-5033d71ac83f</vt:lpwstr>
  </property>
  <property fmtid="{D5CDD505-2E9C-101B-9397-08002B2CF9AE}" pid="8" name="MSIP_Label_c2a745c6-cdb5-4dce-8279-51c21c4822c2_ActionId">
    <vt:lpwstr>e872f932-b80d-46c1-a2ae-a8a78898e395</vt:lpwstr>
  </property>
  <property fmtid="{D5CDD505-2E9C-101B-9397-08002B2CF9AE}" pid="9" name="MSIP_Label_c2a745c6-cdb5-4dce-8279-51c21c4822c2_ContentBits">
    <vt:lpwstr>2</vt:lpwstr>
  </property>
  <property fmtid="{D5CDD505-2E9C-101B-9397-08002B2CF9AE}" pid="10" name="MSIP_Label_c2a745c6-cdb5-4dce-8279-51c21c4822c2_Tag">
    <vt:lpwstr>10, 3, 0, 1</vt:lpwstr>
  </property>
  <property fmtid="{D5CDD505-2E9C-101B-9397-08002B2CF9AE}" pid="11" name="ClassificationContentMarkingFooterLocations">
    <vt:lpwstr>Facet:9</vt:lpwstr>
  </property>
  <property fmtid="{D5CDD505-2E9C-101B-9397-08002B2CF9AE}" pid="12" name="ClassificationContentMarkingFooterText">
    <vt:lpwstr>OFFICIAL - Business data that is not intended for public consumption. However, this can be shared with external partners, as required.</vt:lpwstr>
  </property>
</Properties>
</file>