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19F7143-31C0-9DA2-1651-173717E26A98}" v="741" dt="2026-02-02T16:45:33.01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ebecca Francis-Davies" userId="S::r.francis-davies@uwtsd.ac.uk::caf69e2c-2198-47a4-8268-c57958bd4ca9" providerId="AD" clId="Web-{F19F7143-31C0-9DA2-1651-173717E26A98}"/>
    <pc:docChg chg="addSld modSld sldOrd addMainMaster delMainMaster">
      <pc:chgData name="Rebecca Francis-Davies" userId="S::r.francis-davies@uwtsd.ac.uk::caf69e2c-2198-47a4-8268-c57958bd4ca9" providerId="AD" clId="Web-{F19F7143-31C0-9DA2-1651-173717E26A98}" dt="2026-02-02T16:54:45.804" v="752"/>
      <pc:docMkLst>
        <pc:docMk/>
      </pc:docMkLst>
      <pc:sldChg chg="addSp modSp mod setBg modClrScheme setClrOvrMap chgLayout">
        <pc:chgData name="Rebecca Francis-Davies" userId="S::r.francis-davies@uwtsd.ac.uk::caf69e2c-2198-47a4-8268-c57958bd4ca9" providerId="AD" clId="Web-{F19F7143-31C0-9DA2-1651-173717E26A98}" dt="2026-02-02T16:18:21.810" v="15"/>
        <pc:sldMkLst>
          <pc:docMk/>
          <pc:sldMk cId="109857222" sldId="256"/>
        </pc:sldMkLst>
        <pc:spChg chg="mod">
          <ac:chgData name="Rebecca Francis-Davies" userId="S::r.francis-davies@uwtsd.ac.uk::caf69e2c-2198-47a4-8268-c57958bd4ca9" providerId="AD" clId="Web-{F19F7143-31C0-9DA2-1651-173717E26A98}" dt="2026-02-02T16:18:21.810" v="15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Rebecca Francis-Davies" userId="S::r.francis-davies@uwtsd.ac.uk::caf69e2c-2198-47a4-8268-c57958bd4ca9" providerId="AD" clId="Web-{F19F7143-31C0-9DA2-1651-173717E26A98}" dt="2026-02-02T16:18:21.810" v="15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Rebecca Francis-Davies" userId="S::r.francis-davies@uwtsd.ac.uk::caf69e2c-2198-47a4-8268-c57958bd4ca9" providerId="AD" clId="Web-{F19F7143-31C0-9DA2-1651-173717E26A98}" dt="2026-02-02T16:18:21.810" v="15"/>
          <ac:spMkLst>
            <pc:docMk/>
            <pc:sldMk cId="109857222" sldId="256"/>
            <ac:spMk id="9" creationId="{80B98925-0550-1AFB-C1DC-02792400FB71}"/>
          </ac:spMkLst>
        </pc:spChg>
        <pc:spChg chg="add">
          <ac:chgData name="Rebecca Francis-Davies" userId="S::r.francis-davies@uwtsd.ac.uk::caf69e2c-2198-47a4-8268-c57958bd4ca9" providerId="AD" clId="Web-{F19F7143-31C0-9DA2-1651-173717E26A98}" dt="2026-02-02T16:18:21.810" v="15"/>
          <ac:spMkLst>
            <pc:docMk/>
            <pc:sldMk cId="109857222" sldId="256"/>
            <ac:spMk id="11" creationId="{0CCA9273-E74E-A306-1F74-BEF9EDA30500}"/>
          </ac:spMkLst>
        </pc:spChg>
        <pc:picChg chg="add">
          <ac:chgData name="Rebecca Francis-Davies" userId="S::r.francis-davies@uwtsd.ac.uk::caf69e2c-2198-47a4-8268-c57958bd4ca9" providerId="AD" clId="Web-{F19F7143-31C0-9DA2-1651-173717E26A98}" dt="2026-02-02T16:18:21.810" v="15"/>
          <ac:picMkLst>
            <pc:docMk/>
            <pc:sldMk cId="109857222" sldId="256"/>
            <ac:picMk id="4" creationId="{A3FCA408-6900-57FE-7102-F6C9C7320926}"/>
          </ac:picMkLst>
        </pc:picChg>
      </pc:sldChg>
      <pc:sldChg chg="addSp delSp modSp new mod setBg">
        <pc:chgData name="Rebecca Francis-Davies" userId="S::r.francis-davies@uwtsd.ac.uk::caf69e2c-2198-47a4-8268-c57958bd4ca9" providerId="AD" clId="Web-{F19F7143-31C0-9DA2-1651-173717E26A98}" dt="2026-02-02T16:22:07.103" v="185"/>
        <pc:sldMkLst>
          <pc:docMk/>
          <pc:sldMk cId="3911366861" sldId="257"/>
        </pc:sldMkLst>
        <pc:spChg chg="mod">
          <ac:chgData name="Rebecca Francis-Davies" userId="S::r.francis-davies@uwtsd.ac.uk::caf69e2c-2198-47a4-8268-c57958bd4ca9" providerId="AD" clId="Web-{F19F7143-31C0-9DA2-1651-173717E26A98}" dt="2026-02-02T16:22:07.103" v="185"/>
          <ac:spMkLst>
            <pc:docMk/>
            <pc:sldMk cId="3911366861" sldId="257"/>
            <ac:spMk id="2" creationId="{B513F1B3-C456-97B5-439E-A4E05199EE35}"/>
          </ac:spMkLst>
        </pc:spChg>
        <pc:spChg chg="del mod">
          <ac:chgData name="Rebecca Francis-Davies" userId="S::r.francis-davies@uwtsd.ac.uk::caf69e2c-2198-47a4-8268-c57958bd4ca9" providerId="AD" clId="Web-{F19F7143-31C0-9DA2-1651-173717E26A98}" dt="2026-02-02T16:22:07.103" v="185"/>
          <ac:spMkLst>
            <pc:docMk/>
            <pc:sldMk cId="3911366861" sldId="257"/>
            <ac:spMk id="3" creationId="{DD1D9363-D794-9F9F-86C8-DA865662FB04}"/>
          </ac:spMkLst>
        </pc:spChg>
        <pc:spChg chg="add">
          <ac:chgData name="Rebecca Francis-Davies" userId="S::r.francis-davies@uwtsd.ac.uk::caf69e2c-2198-47a4-8268-c57958bd4ca9" providerId="AD" clId="Web-{F19F7143-31C0-9DA2-1651-173717E26A98}" dt="2026-02-02T16:22:07.103" v="185"/>
          <ac:spMkLst>
            <pc:docMk/>
            <pc:sldMk cId="3911366861" sldId="257"/>
            <ac:spMk id="9" creationId="{951922D2-D397-9EA4-A66D-55B0884D1A6A}"/>
          </ac:spMkLst>
        </pc:spChg>
        <pc:graphicFrameChg chg="add">
          <ac:chgData name="Rebecca Francis-Davies" userId="S::r.francis-davies@uwtsd.ac.uk::caf69e2c-2198-47a4-8268-c57958bd4ca9" providerId="AD" clId="Web-{F19F7143-31C0-9DA2-1651-173717E26A98}" dt="2026-02-02T16:22:07.103" v="185"/>
          <ac:graphicFrameMkLst>
            <pc:docMk/>
            <pc:sldMk cId="3911366861" sldId="257"/>
            <ac:graphicFrameMk id="5" creationId="{7C86BDD7-E92E-B2CC-9549-0C981594969A}"/>
          </ac:graphicFrameMkLst>
        </pc:graphicFrameChg>
      </pc:sldChg>
      <pc:sldChg chg="addSp delSp modSp new mod setBg">
        <pc:chgData name="Rebecca Francis-Davies" userId="S::r.francis-davies@uwtsd.ac.uk::caf69e2c-2198-47a4-8268-c57958bd4ca9" providerId="AD" clId="Web-{F19F7143-31C0-9DA2-1651-173717E26A98}" dt="2026-02-02T16:44:15.540" v="750"/>
        <pc:sldMkLst>
          <pc:docMk/>
          <pc:sldMk cId="1920912841" sldId="258"/>
        </pc:sldMkLst>
        <pc:spChg chg="mod">
          <ac:chgData name="Rebecca Francis-Davies" userId="S::r.francis-davies@uwtsd.ac.uk::caf69e2c-2198-47a4-8268-c57958bd4ca9" providerId="AD" clId="Web-{F19F7143-31C0-9DA2-1651-173717E26A98}" dt="2026-02-02T16:44:15.540" v="750"/>
          <ac:spMkLst>
            <pc:docMk/>
            <pc:sldMk cId="1920912841" sldId="258"/>
            <ac:spMk id="2" creationId="{9A0084F8-FF24-D5DE-CA60-21BFDCE8A5AD}"/>
          </ac:spMkLst>
        </pc:spChg>
        <pc:spChg chg="del mod">
          <ac:chgData name="Rebecca Francis-Davies" userId="S::r.francis-davies@uwtsd.ac.uk::caf69e2c-2198-47a4-8268-c57958bd4ca9" providerId="AD" clId="Web-{F19F7143-31C0-9DA2-1651-173717E26A98}" dt="2026-02-02T16:44:15.540" v="750"/>
          <ac:spMkLst>
            <pc:docMk/>
            <pc:sldMk cId="1920912841" sldId="258"/>
            <ac:spMk id="3" creationId="{DE2446DD-D2DE-8713-EBE2-C108E4D9E7FC}"/>
          </ac:spMkLst>
        </pc:spChg>
        <pc:spChg chg="add">
          <ac:chgData name="Rebecca Francis-Davies" userId="S::r.francis-davies@uwtsd.ac.uk::caf69e2c-2198-47a4-8268-c57958bd4ca9" providerId="AD" clId="Web-{F19F7143-31C0-9DA2-1651-173717E26A98}" dt="2026-02-02T16:44:15.540" v="750"/>
          <ac:spMkLst>
            <pc:docMk/>
            <pc:sldMk cId="1920912841" sldId="258"/>
            <ac:spMk id="9" creationId="{600DC1B0-7E1A-BD02-3F93-19E6B1B75075}"/>
          </ac:spMkLst>
        </pc:spChg>
        <pc:graphicFrameChg chg="add">
          <ac:chgData name="Rebecca Francis-Davies" userId="S::r.francis-davies@uwtsd.ac.uk::caf69e2c-2198-47a4-8268-c57958bd4ca9" providerId="AD" clId="Web-{F19F7143-31C0-9DA2-1651-173717E26A98}" dt="2026-02-02T16:44:15.540" v="750"/>
          <ac:graphicFrameMkLst>
            <pc:docMk/>
            <pc:sldMk cId="1920912841" sldId="258"/>
            <ac:graphicFrameMk id="5" creationId="{209CF340-52FA-3679-E487-58355E84B4A7}"/>
          </ac:graphicFrameMkLst>
        </pc:graphicFrameChg>
      </pc:sldChg>
      <pc:sldChg chg="addSp modSp new mod setBg modNotes">
        <pc:chgData name="Rebecca Francis-Davies" userId="S::r.francis-davies@uwtsd.ac.uk::caf69e2c-2198-47a4-8268-c57958bd4ca9" providerId="AD" clId="Web-{F19F7143-31C0-9DA2-1651-173717E26A98}" dt="2026-02-02T16:44:09.118" v="749"/>
        <pc:sldMkLst>
          <pc:docMk/>
          <pc:sldMk cId="1362487237" sldId="259"/>
        </pc:sldMkLst>
        <pc:spChg chg="mod">
          <ac:chgData name="Rebecca Francis-Davies" userId="S::r.francis-davies@uwtsd.ac.uk::caf69e2c-2198-47a4-8268-c57958bd4ca9" providerId="AD" clId="Web-{F19F7143-31C0-9DA2-1651-173717E26A98}" dt="2026-02-02T16:44:09.118" v="749"/>
          <ac:spMkLst>
            <pc:docMk/>
            <pc:sldMk cId="1362487237" sldId="259"/>
            <ac:spMk id="2" creationId="{CF3043E1-B78B-82C7-BDB5-538DCD6F8D59}"/>
          </ac:spMkLst>
        </pc:spChg>
        <pc:spChg chg="mod">
          <ac:chgData name="Rebecca Francis-Davies" userId="S::r.francis-davies@uwtsd.ac.uk::caf69e2c-2198-47a4-8268-c57958bd4ca9" providerId="AD" clId="Web-{F19F7143-31C0-9DA2-1651-173717E26A98}" dt="2026-02-02T16:44:09.118" v="749"/>
          <ac:spMkLst>
            <pc:docMk/>
            <pc:sldMk cId="1362487237" sldId="259"/>
            <ac:spMk id="3" creationId="{7C8F281A-1CC4-B2A8-8491-45F70FADE4C7}"/>
          </ac:spMkLst>
        </pc:spChg>
        <pc:spChg chg="add">
          <ac:chgData name="Rebecca Francis-Davies" userId="S::r.francis-davies@uwtsd.ac.uk::caf69e2c-2198-47a4-8268-c57958bd4ca9" providerId="AD" clId="Web-{F19F7143-31C0-9DA2-1651-173717E26A98}" dt="2026-02-02T16:44:09.118" v="749"/>
          <ac:spMkLst>
            <pc:docMk/>
            <pc:sldMk cId="1362487237" sldId="259"/>
            <ac:spMk id="9" creationId="{92CC1E4F-F1F0-B945-BE50-C72A7103E8AC}"/>
          </ac:spMkLst>
        </pc:spChg>
        <pc:picChg chg="add">
          <ac:chgData name="Rebecca Francis-Davies" userId="S::r.francis-davies@uwtsd.ac.uk::caf69e2c-2198-47a4-8268-c57958bd4ca9" providerId="AD" clId="Web-{F19F7143-31C0-9DA2-1651-173717E26A98}" dt="2026-02-02T16:44:09.118" v="749"/>
          <ac:picMkLst>
            <pc:docMk/>
            <pc:sldMk cId="1362487237" sldId="259"/>
            <ac:picMk id="5" creationId="{87C45EFB-1C63-8EED-4B75-296067E14444}"/>
          </ac:picMkLst>
        </pc:picChg>
      </pc:sldChg>
      <pc:sldChg chg="addSp delSp modSp new mod setBg">
        <pc:chgData name="Rebecca Francis-Davies" userId="S::r.francis-davies@uwtsd.ac.uk::caf69e2c-2198-47a4-8268-c57958bd4ca9" providerId="AD" clId="Web-{F19F7143-31C0-9DA2-1651-173717E26A98}" dt="2026-02-02T16:43:53.727" v="748"/>
        <pc:sldMkLst>
          <pc:docMk/>
          <pc:sldMk cId="2921322315" sldId="260"/>
        </pc:sldMkLst>
        <pc:spChg chg="mod">
          <ac:chgData name="Rebecca Francis-Davies" userId="S::r.francis-davies@uwtsd.ac.uk::caf69e2c-2198-47a4-8268-c57958bd4ca9" providerId="AD" clId="Web-{F19F7143-31C0-9DA2-1651-173717E26A98}" dt="2026-02-02T16:43:53.727" v="748"/>
          <ac:spMkLst>
            <pc:docMk/>
            <pc:sldMk cId="2921322315" sldId="260"/>
            <ac:spMk id="2" creationId="{192F1E0E-B798-4900-E7B1-E303D3324FD6}"/>
          </ac:spMkLst>
        </pc:spChg>
        <pc:spChg chg="del mod">
          <ac:chgData name="Rebecca Francis-Davies" userId="S::r.francis-davies@uwtsd.ac.uk::caf69e2c-2198-47a4-8268-c57958bd4ca9" providerId="AD" clId="Web-{F19F7143-31C0-9DA2-1651-173717E26A98}" dt="2026-02-02T16:43:53.727" v="748"/>
          <ac:spMkLst>
            <pc:docMk/>
            <pc:sldMk cId="2921322315" sldId="260"/>
            <ac:spMk id="3" creationId="{6CB00F5A-7A52-BE61-602A-7BCC296B39EE}"/>
          </ac:spMkLst>
        </pc:spChg>
        <pc:spChg chg="add">
          <ac:chgData name="Rebecca Francis-Davies" userId="S::r.francis-davies@uwtsd.ac.uk::caf69e2c-2198-47a4-8268-c57958bd4ca9" providerId="AD" clId="Web-{F19F7143-31C0-9DA2-1651-173717E26A98}" dt="2026-02-02T16:43:53.727" v="748"/>
          <ac:spMkLst>
            <pc:docMk/>
            <pc:sldMk cId="2921322315" sldId="260"/>
            <ac:spMk id="9" creationId="{1A466FCC-26A6-AD0C-513D-472AAABEC282}"/>
          </ac:spMkLst>
        </pc:spChg>
        <pc:graphicFrameChg chg="add">
          <ac:chgData name="Rebecca Francis-Davies" userId="S::r.francis-davies@uwtsd.ac.uk::caf69e2c-2198-47a4-8268-c57958bd4ca9" providerId="AD" clId="Web-{F19F7143-31C0-9DA2-1651-173717E26A98}" dt="2026-02-02T16:43:53.727" v="748"/>
          <ac:graphicFrameMkLst>
            <pc:docMk/>
            <pc:sldMk cId="2921322315" sldId="260"/>
            <ac:graphicFrameMk id="5" creationId="{83D1B14A-61E2-B1EF-870B-F996814A5EC1}"/>
          </ac:graphicFrameMkLst>
        </pc:graphicFrameChg>
      </pc:sldChg>
      <pc:sldChg chg="addSp delSp modSp new mod ord setBg">
        <pc:chgData name="Rebecca Francis-Davies" userId="S::r.francis-davies@uwtsd.ac.uk::caf69e2c-2198-47a4-8268-c57958bd4ca9" providerId="AD" clId="Web-{F19F7143-31C0-9DA2-1651-173717E26A98}" dt="2026-02-02T16:54:45.804" v="752"/>
        <pc:sldMkLst>
          <pc:docMk/>
          <pc:sldMk cId="195695798" sldId="261"/>
        </pc:sldMkLst>
        <pc:spChg chg="mod">
          <ac:chgData name="Rebecca Francis-Davies" userId="S::r.francis-davies@uwtsd.ac.uk::caf69e2c-2198-47a4-8268-c57958bd4ca9" providerId="AD" clId="Web-{F19F7143-31C0-9DA2-1651-173717E26A98}" dt="2026-02-02T16:54:45.804" v="752"/>
          <ac:spMkLst>
            <pc:docMk/>
            <pc:sldMk cId="195695798" sldId="261"/>
            <ac:spMk id="2" creationId="{98D73FFA-1CC7-7323-2B3B-E70FA361C287}"/>
          </ac:spMkLst>
        </pc:spChg>
        <pc:spChg chg="del mod">
          <ac:chgData name="Rebecca Francis-Davies" userId="S::r.francis-davies@uwtsd.ac.uk::caf69e2c-2198-47a4-8268-c57958bd4ca9" providerId="AD" clId="Web-{F19F7143-31C0-9DA2-1651-173717E26A98}" dt="2026-02-02T16:54:45.804" v="752"/>
          <ac:spMkLst>
            <pc:docMk/>
            <pc:sldMk cId="195695798" sldId="261"/>
            <ac:spMk id="3" creationId="{6271C7E5-E9F1-1127-7BFA-D042D570EBA1}"/>
          </ac:spMkLst>
        </pc:spChg>
        <pc:spChg chg="add">
          <ac:chgData name="Rebecca Francis-Davies" userId="S::r.francis-davies@uwtsd.ac.uk::caf69e2c-2198-47a4-8268-c57958bd4ca9" providerId="AD" clId="Web-{F19F7143-31C0-9DA2-1651-173717E26A98}" dt="2026-02-02T16:54:45.804" v="752"/>
          <ac:spMkLst>
            <pc:docMk/>
            <pc:sldMk cId="195695798" sldId="261"/>
            <ac:spMk id="9" creationId="{951922D2-D397-9EA4-A66D-55B0884D1A6A}"/>
          </ac:spMkLst>
        </pc:spChg>
        <pc:graphicFrameChg chg="add">
          <ac:chgData name="Rebecca Francis-Davies" userId="S::r.francis-davies@uwtsd.ac.uk::caf69e2c-2198-47a4-8268-c57958bd4ca9" providerId="AD" clId="Web-{F19F7143-31C0-9DA2-1651-173717E26A98}" dt="2026-02-02T16:54:45.804" v="752"/>
          <ac:graphicFrameMkLst>
            <pc:docMk/>
            <pc:sldMk cId="195695798" sldId="261"/>
            <ac:graphicFrameMk id="5" creationId="{11C000D0-76EA-39CF-F61D-A69DE91E2E49}"/>
          </ac:graphicFrameMkLst>
        </pc:graphicFrameChg>
      </pc:sldChg>
      <pc:sldChg chg="addSp delSp modSp new mod setBg">
        <pc:chgData name="Rebecca Francis-Davies" userId="S::r.francis-davies@uwtsd.ac.uk::caf69e2c-2198-47a4-8268-c57958bd4ca9" providerId="AD" clId="Web-{F19F7143-31C0-9DA2-1651-173717E26A98}" dt="2026-02-02T16:43:43.257" v="747"/>
        <pc:sldMkLst>
          <pc:docMk/>
          <pc:sldMk cId="1139736135" sldId="262"/>
        </pc:sldMkLst>
        <pc:spChg chg="mod">
          <ac:chgData name="Rebecca Francis-Davies" userId="S::r.francis-davies@uwtsd.ac.uk::caf69e2c-2198-47a4-8268-c57958bd4ca9" providerId="AD" clId="Web-{F19F7143-31C0-9DA2-1651-173717E26A98}" dt="2026-02-02T16:43:43.257" v="747"/>
          <ac:spMkLst>
            <pc:docMk/>
            <pc:sldMk cId="1139736135" sldId="262"/>
            <ac:spMk id="2" creationId="{842689CF-0A3E-B3C1-BB3C-0DB4617ED9EE}"/>
          </ac:spMkLst>
        </pc:spChg>
        <pc:spChg chg="mod">
          <ac:chgData name="Rebecca Francis-Davies" userId="S::r.francis-davies@uwtsd.ac.uk::caf69e2c-2198-47a4-8268-c57958bd4ca9" providerId="AD" clId="Web-{F19F7143-31C0-9DA2-1651-173717E26A98}" dt="2026-02-02T16:43:43.257" v="747"/>
          <ac:spMkLst>
            <pc:docMk/>
            <pc:sldMk cId="1139736135" sldId="262"/>
            <ac:spMk id="3" creationId="{41E7994B-9064-8DBB-75D5-ED4AD91592E8}"/>
          </ac:spMkLst>
        </pc:spChg>
        <pc:spChg chg="add del">
          <ac:chgData name="Rebecca Francis-Davies" userId="S::r.francis-davies@uwtsd.ac.uk::caf69e2c-2198-47a4-8268-c57958bd4ca9" providerId="AD" clId="Web-{F19F7143-31C0-9DA2-1651-173717E26A98}" dt="2026-02-02T16:43:43.242" v="746"/>
          <ac:spMkLst>
            <pc:docMk/>
            <pc:sldMk cId="1139736135" sldId="262"/>
            <ac:spMk id="10" creationId="{6ACA6F80-D392-A64E-3CF8-F28F1CCEE67B}"/>
          </ac:spMkLst>
        </pc:spChg>
        <pc:spChg chg="add">
          <ac:chgData name="Rebecca Francis-Davies" userId="S::r.francis-davies@uwtsd.ac.uk::caf69e2c-2198-47a4-8268-c57958bd4ca9" providerId="AD" clId="Web-{F19F7143-31C0-9DA2-1651-173717E26A98}" dt="2026-02-02T16:43:43.257" v="747"/>
          <ac:spMkLst>
            <pc:docMk/>
            <pc:sldMk cId="1139736135" sldId="262"/>
            <ac:spMk id="12" creationId="{CBB0869A-0BE5-B3E9-F73D-2F3691E4D932}"/>
          </ac:spMkLst>
        </pc:spChg>
        <pc:picChg chg="add del">
          <ac:chgData name="Rebecca Francis-Davies" userId="S::r.francis-davies@uwtsd.ac.uk::caf69e2c-2198-47a4-8268-c57958bd4ca9" providerId="AD" clId="Web-{F19F7143-31C0-9DA2-1651-173717E26A98}" dt="2026-02-02T16:43:43.242" v="746"/>
          <ac:picMkLst>
            <pc:docMk/>
            <pc:sldMk cId="1139736135" sldId="262"/>
            <ac:picMk id="7" creationId="{A7FC00F2-EB62-C947-8CA9-35261F44FAFF}"/>
          </ac:picMkLst>
        </pc:picChg>
        <pc:picChg chg="add">
          <ac:chgData name="Rebecca Francis-Davies" userId="S::r.francis-davies@uwtsd.ac.uk::caf69e2c-2198-47a4-8268-c57958bd4ca9" providerId="AD" clId="Web-{F19F7143-31C0-9DA2-1651-173717E26A98}" dt="2026-02-02T16:43:43.257" v="747"/>
          <ac:picMkLst>
            <pc:docMk/>
            <pc:sldMk cId="1139736135" sldId="262"/>
            <ac:picMk id="13" creationId="{786FB5AB-67C1-F542-B761-2D1C674D56AC}"/>
          </ac:picMkLst>
        </pc:picChg>
      </pc:sldChg>
      <pc:sldMasterChg chg="del delSldLayout">
        <pc:chgData name="Rebecca Francis-Davies" userId="S::r.francis-davies@uwtsd.ac.uk::caf69e2c-2198-47a4-8268-c57958bd4ca9" providerId="AD" clId="Web-{F19F7143-31C0-9DA2-1651-173717E26A98}" dt="2026-02-02T16:18:21.810" v="15"/>
        <pc:sldMasterMkLst>
          <pc:docMk/>
          <pc:sldMasterMk cId="2460954070" sldId="2147483660"/>
        </pc:sldMasterMkLst>
        <pc:sldLayoutChg chg="del">
          <pc:chgData name="Rebecca Francis-Davies" userId="S::r.francis-davies@uwtsd.ac.uk::caf69e2c-2198-47a4-8268-c57958bd4ca9" providerId="AD" clId="Web-{F19F7143-31C0-9DA2-1651-173717E26A98}" dt="2026-02-02T16:18:21.810" v="15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Rebecca Francis-Davies" userId="S::r.francis-davies@uwtsd.ac.uk::caf69e2c-2198-47a4-8268-c57958bd4ca9" providerId="AD" clId="Web-{F19F7143-31C0-9DA2-1651-173717E26A98}" dt="2026-02-02T16:18:21.810" v="15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Rebecca Francis-Davies" userId="S::r.francis-davies@uwtsd.ac.uk::caf69e2c-2198-47a4-8268-c57958bd4ca9" providerId="AD" clId="Web-{F19F7143-31C0-9DA2-1651-173717E26A98}" dt="2026-02-02T16:18:21.810" v="15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Rebecca Francis-Davies" userId="S::r.francis-davies@uwtsd.ac.uk::caf69e2c-2198-47a4-8268-c57958bd4ca9" providerId="AD" clId="Web-{F19F7143-31C0-9DA2-1651-173717E26A98}" dt="2026-02-02T16:18:21.810" v="15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Rebecca Francis-Davies" userId="S::r.francis-davies@uwtsd.ac.uk::caf69e2c-2198-47a4-8268-c57958bd4ca9" providerId="AD" clId="Web-{F19F7143-31C0-9DA2-1651-173717E26A98}" dt="2026-02-02T16:18:21.810" v="15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Rebecca Francis-Davies" userId="S::r.francis-davies@uwtsd.ac.uk::caf69e2c-2198-47a4-8268-c57958bd4ca9" providerId="AD" clId="Web-{F19F7143-31C0-9DA2-1651-173717E26A98}" dt="2026-02-02T16:18:21.810" v="15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Rebecca Francis-Davies" userId="S::r.francis-davies@uwtsd.ac.uk::caf69e2c-2198-47a4-8268-c57958bd4ca9" providerId="AD" clId="Web-{F19F7143-31C0-9DA2-1651-173717E26A98}" dt="2026-02-02T16:18:21.810" v="15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Rebecca Francis-Davies" userId="S::r.francis-davies@uwtsd.ac.uk::caf69e2c-2198-47a4-8268-c57958bd4ca9" providerId="AD" clId="Web-{F19F7143-31C0-9DA2-1651-173717E26A98}" dt="2026-02-02T16:18:21.810" v="15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Rebecca Francis-Davies" userId="S::r.francis-davies@uwtsd.ac.uk::caf69e2c-2198-47a4-8268-c57958bd4ca9" providerId="AD" clId="Web-{F19F7143-31C0-9DA2-1651-173717E26A98}" dt="2026-02-02T16:18:21.810" v="15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Rebecca Francis-Davies" userId="S::r.francis-davies@uwtsd.ac.uk::caf69e2c-2198-47a4-8268-c57958bd4ca9" providerId="AD" clId="Web-{F19F7143-31C0-9DA2-1651-173717E26A98}" dt="2026-02-02T16:18:21.810" v="15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Rebecca Francis-Davies" userId="S::r.francis-davies@uwtsd.ac.uk::caf69e2c-2198-47a4-8268-c57958bd4ca9" providerId="AD" clId="Web-{F19F7143-31C0-9DA2-1651-173717E26A98}" dt="2026-02-02T16:18:21.810" v="15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">
        <pc:chgData name="Rebecca Francis-Davies" userId="S::r.francis-davies@uwtsd.ac.uk::caf69e2c-2198-47a4-8268-c57958bd4ca9" providerId="AD" clId="Web-{F19F7143-31C0-9DA2-1651-173717E26A98}" dt="2026-02-02T16:18:21.810" v="15"/>
        <pc:sldMasterMkLst>
          <pc:docMk/>
          <pc:sldMasterMk cId="4002081295" sldId="2147483672"/>
        </pc:sldMasterMkLst>
        <pc:sldLayoutChg chg="add">
          <pc:chgData name="Rebecca Francis-Davies" userId="S::r.francis-davies@uwtsd.ac.uk::caf69e2c-2198-47a4-8268-c57958bd4ca9" providerId="AD" clId="Web-{F19F7143-31C0-9DA2-1651-173717E26A98}" dt="2026-02-02T16:18:21.810" v="15"/>
          <pc:sldLayoutMkLst>
            <pc:docMk/>
            <pc:sldMasterMk cId="4002081295" sldId="2147483672"/>
            <pc:sldLayoutMk cId="4092735828" sldId="2147483673"/>
          </pc:sldLayoutMkLst>
        </pc:sldLayoutChg>
        <pc:sldLayoutChg chg="add">
          <pc:chgData name="Rebecca Francis-Davies" userId="S::r.francis-davies@uwtsd.ac.uk::caf69e2c-2198-47a4-8268-c57958bd4ca9" providerId="AD" clId="Web-{F19F7143-31C0-9DA2-1651-173717E26A98}" dt="2026-02-02T16:18:21.810" v="15"/>
          <pc:sldLayoutMkLst>
            <pc:docMk/>
            <pc:sldMasterMk cId="4002081295" sldId="2147483672"/>
            <pc:sldLayoutMk cId="1322037753" sldId="2147483674"/>
          </pc:sldLayoutMkLst>
        </pc:sldLayoutChg>
        <pc:sldLayoutChg chg="add">
          <pc:chgData name="Rebecca Francis-Davies" userId="S::r.francis-davies@uwtsd.ac.uk::caf69e2c-2198-47a4-8268-c57958bd4ca9" providerId="AD" clId="Web-{F19F7143-31C0-9DA2-1651-173717E26A98}" dt="2026-02-02T16:18:21.810" v="15"/>
          <pc:sldLayoutMkLst>
            <pc:docMk/>
            <pc:sldMasterMk cId="4002081295" sldId="2147483672"/>
            <pc:sldLayoutMk cId="764950395" sldId="2147483675"/>
          </pc:sldLayoutMkLst>
        </pc:sldLayoutChg>
        <pc:sldLayoutChg chg="add">
          <pc:chgData name="Rebecca Francis-Davies" userId="S::r.francis-davies@uwtsd.ac.uk::caf69e2c-2198-47a4-8268-c57958bd4ca9" providerId="AD" clId="Web-{F19F7143-31C0-9DA2-1651-173717E26A98}" dt="2026-02-02T16:18:21.810" v="15"/>
          <pc:sldLayoutMkLst>
            <pc:docMk/>
            <pc:sldMasterMk cId="4002081295" sldId="2147483672"/>
            <pc:sldLayoutMk cId="3544972454" sldId="2147483676"/>
          </pc:sldLayoutMkLst>
        </pc:sldLayoutChg>
        <pc:sldLayoutChg chg="add">
          <pc:chgData name="Rebecca Francis-Davies" userId="S::r.francis-davies@uwtsd.ac.uk::caf69e2c-2198-47a4-8268-c57958bd4ca9" providerId="AD" clId="Web-{F19F7143-31C0-9DA2-1651-173717E26A98}" dt="2026-02-02T16:18:21.810" v="15"/>
          <pc:sldLayoutMkLst>
            <pc:docMk/>
            <pc:sldMasterMk cId="4002081295" sldId="2147483672"/>
            <pc:sldLayoutMk cId="414017116" sldId="2147483677"/>
          </pc:sldLayoutMkLst>
        </pc:sldLayoutChg>
        <pc:sldLayoutChg chg="add">
          <pc:chgData name="Rebecca Francis-Davies" userId="S::r.francis-davies@uwtsd.ac.uk::caf69e2c-2198-47a4-8268-c57958bd4ca9" providerId="AD" clId="Web-{F19F7143-31C0-9DA2-1651-173717E26A98}" dt="2026-02-02T16:18:21.810" v="15"/>
          <pc:sldLayoutMkLst>
            <pc:docMk/>
            <pc:sldMasterMk cId="4002081295" sldId="2147483672"/>
            <pc:sldLayoutMk cId="2136035839" sldId="2147483678"/>
          </pc:sldLayoutMkLst>
        </pc:sldLayoutChg>
        <pc:sldLayoutChg chg="add">
          <pc:chgData name="Rebecca Francis-Davies" userId="S::r.francis-davies@uwtsd.ac.uk::caf69e2c-2198-47a4-8268-c57958bd4ca9" providerId="AD" clId="Web-{F19F7143-31C0-9DA2-1651-173717E26A98}" dt="2026-02-02T16:18:21.810" v="15"/>
          <pc:sldLayoutMkLst>
            <pc:docMk/>
            <pc:sldMasterMk cId="4002081295" sldId="2147483672"/>
            <pc:sldLayoutMk cId="3548434584" sldId="2147483679"/>
          </pc:sldLayoutMkLst>
        </pc:sldLayoutChg>
        <pc:sldLayoutChg chg="add">
          <pc:chgData name="Rebecca Francis-Davies" userId="S::r.francis-davies@uwtsd.ac.uk::caf69e2c-2198-47a4-8268-c57958bd4ca9" providerId="AD" clId="Web-{F19F7143-31C0-9DA2-1651-173717E26A98}" dt="2026-02-02T16:18:21.810" v="15"/>
          <pc:sldLayoutMkLst>
            <pc:docMk/>
            <pc:sldMasterMk cId="4002081295" sldId="2147483672"/>
            <pc:sldLayoutMk cId="1333736814" sldId="2147483680"/>
          </pc:sldLayoutMkLst>
        </pc:sldLayoutChg>
        <pc:sldLayoutChg chg="add">
          <pc:chgData name="Rebecca Francis-Davies" userId="S::r.francis-davies@uwtsd.ac.uk::caf69e2c-2198-47a4-8268-c57958bd4ca9" providerId="AD" clId="Web-{F19F7143-31C0-9DA2-1651-173717E26A98}" dt="2026-02-02T16:18:21.810" v="15"/>
          <pc:sldLayoutMkLst>
            <pc:docMk/>
            <pc:sldMasterMk cId="4002081295" sldId="2147483672"/>
            <pc:sldLayoutMk cId="1186579860" sldId="2147483681"/>
          </pc:sldLayoutMkLst>
        </pc:sldLayoutChg>
        <pc:sldLayoutChg chg="add">
          <pc:chgData name="Rebecca Francis-Davies" userId="S::r.francis-davies@uwtsd.ac.uk::caf69e2c-2198-47a4-8268-c57958bd4ca9" providerId="AD" clId="Web-{F19F7143-31C0-9DA2-1651-173717E26A98}" dt="2026-02-02T16:18:21.810" v="15"/>
          <pc:sldLayoutMkLst>
            <pc:docMk/>
            <pc:sldMasterMk cId="4002081295" sldId="2147483672"/>
            <pc:sldLayoutMk cId="1677742282" sldId="2147483682"/>
          </pc:sldLayoutMkLst>
        </pc:sldLayoutChg>
        <pc:sldLayoutChg chg="add">
          <pc:chgData name="Rebecca Francis-Davies" userId="S::r.francis-davies@uwtsd.ac.uk::caf69e2c-2198-47a4-8268-c57958bd4ca9" providerId="AD" clId="Web-{F19F7143-31C0-9DA2-1651-173717E26A98}" dt="2026-02-02T16:18:21.810" v="15"/>
          <pc:sldLayoutMkLst>
            <pc:docMk/>
            <pc:sldMasterMk cId="4002081295" sldId="2147483672"/>
            <pc:sldLayoutMk cId="1220034426" sldId="2147483683"/>
          </pc:sldLayoutMkLst>
        </pc:sldLayoutChg>
      </pc:sldMaster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86AFE0D-9927-4F66-A565-C0B379B0AAB9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6C971452-1FB9-462D-A267-EA9D2D52AF38}">
      <dgm:prSet/>
      <dgm:spPr/>
      <dgm:t>
        <a:bodyPr/>
        <a:lstStyle/>
        <a:p>
          <a:r>
            <a:rPr lang="en-US"/>
            <a:t>A short, intensive event in which people come together in teams to solve a problem</a:t>
          </a:r>
        </a:p>
      </dgm:t>
    </dgm:pt>
    <dgm:pt modelId="{A66884EB-F237-41A8-964F-145ADE90A096}" type="parTrans" cxnId="{BE76E8BC-EA17-42F9-B4F7-162E9B5B3FD2}">
      <dgm:prSet/>
      <dgm:spPr/>
      <dgm:t>
        <a:bodyPr/>
        <a:lstStyle/>
        <a:p>
          <a:endParaRPr lang="en-US"/>
        </a:p>
      </dgm:t>
    </dgm:pt>
    <dgm:pt modelId="{85E1D0B6-4D54-4641-98B8-4F5DEEB31FBD}" type="sibTrans" cxnId="{BE76E8BC-EA17-42F9-B4F7-162E9B5B3FD2}">
      <dgm:prSet/>
      <dgm:spPr/>
      <dgm:t>
        <a:bodyPr/>
        <a:lstStyle/>
        <a:p>
          <a:endParaRPr lang="en-US"/>
        </a:p>
      </dgm:t>
    </dgm:pt>
    <dgm:pt modelId="{80D0580F-B0B3-44CE-93B2-27A8D3DA498D}">
      <dgm:prSet/>
      <dgm:spPr/>
      <dgm:t>
        <a:bodyPr/>
        <a:lstStyle/>
        <a:p>
          <a:r>
            <a:rPr lang="en-US"/>
            <a:t>Usually has a fixed timescale</a:t>
          </a:r>
        </a:p>
      </dgm:t>
    </dgm:pt>
    <dgm:pt modelId="{3CD1D7BD-B4FC-480B-94D7-1A9AF5E4ACA6}" type="parTrans" cxnId="{6FF17AF7-3C0F-415E-95FA-FD2E9EFB2A72}">
      <dgm:prSet/>
      <dgm:spPr/>
      <dgm:t>
        <a:bodyPr/>
        <a:lstStyle/>
        <a:p>
          <a:endParaRPr lang="en-US"/>
        </a:p>
      </dgm:t>
    </dgm:pt>
    <dgm:pt modelId="{DF52FAB4-2B40-4943-B226-DDD5FB51F55C}" type="sibTrans" cxnId="{6FF17AF7-3C0F-415E-95FA-FD2E9EFB2A72}">
      <dgm:prSet/>
      <dgm:spPr/>
      <dgm:t>
        <a:bodyPr/>
        <a:lstStyle/>
        <a:p>
          <a:endParaRPr lang="en-US"/>
        </a:p>
      </dgm:t>
    </dgm:pt>
    <dgm:pt modelId="{E0F90028-2CED-43DC-B593-D409A3E27B4A}">
      <dgm:prSet/>
      <dgm:spPr/>
      <dgm:t>
        <a:bodyPr/>
        <a:lstStyle/>
        <a:p>
          <a:r>
            <a:rPr lang="en-US"/>
            <a:t>Output: a prototype and/or solution</a:t>
          </a:r>
        </a:p>
      </dgm:t>
    </dgm:pt>
    <dgm:pt modelId="{2922C12B-9007-41A7-A045-98E2D681FE75}" type="parTrans" cxnId="{E12744EE-BD72-4651-9A64-6031667FA950}">
      <dgm:prSet/>
      <dgm:spPr/>
      <dgm:t>
        <a:bodyPr/>
        <a:lstStyle/>
        <a:p>
          <a:endParaRPr lang="en-US"/>
        </a:p>
      </dgm:t>
    </dgm:pt>
    <dgm:pt modelId="{D3FB9E35-D2AB-4E32-8353-37C0FA35D381}" type="sibTrans" cxnId="{E12744EE-BD72-4651-9A64-6031667FA950}">
      <dgm:prSet/>
      <dgm:spPr/>
      <dgm:t>
        <a:bodyPr/>
        <a:lstStyle/>
        <a:p>
          <a:endParaRPr lang="en-US"/>
        </a:p>
      </dgm:t>
    </dgm:pt>
    <dgm:pt modelId="{C1B32E2E-5248-4E80-B8AE-EEB1AC4B8141}">
      <dgm:prSet/>
      <dgm:spPr/>
      <dgm:t>
        <a:bodyPr/>
        <a:lstStyle/>
        <a:p>
          <a:r>
            <a:rPr lang="en-US"/>
            <a:t>Came from software development, now widely used in many other industries and sectors</a:t>
          </a:r>
        </a:p>
      </dgm:t>
    </dgm:pt>
    <dgm:pt modelId="{E782335C-3638-4E08-AC36-7D1C7A961A4D}" type="parTrans" cxnId="{AD310601-7069-4CF6-8374-3CFF238EEE42}">
      <dgm:prSet/>
      <dgm:spPr/>
      <dgm:t>
        <a:bodyPr/>
        <a:lstStyle/>
        <a:p>
          <a:endParaRPr lang="en-US"/>
        </a:p>
      </dgm:t>
    </dgm:pt>
    <dgm:pt modelId="{9E4DA2B2-F3B4-453A-8F68-A6BD556F0583}" type="sibTrans" cxnId="{AD310601-7069-4CF6-8374-3CFF238EEE42}">
      <dgm:prSet/>
      <dgm:spPr/>
      <dgm:t>
        <a:bodyPr/>
        <a:lstStyle/>
        <a:p>
          <a:endParaRPr lang="en-US"/>
        </a:p>
      </dgm:t>
    </dgm:pt>
    <dgm:pt modelId="{A8319763-314A-45E0-BDCC-F23EBBB373E7}" type="pres">
      <dgm:prSet presAssocID="{686AFE0D-9927-4F66-A565-C0B379B0AAB9}" presName="root" presStyleCnt="0">
        <dgm:presLayoutVars>
          <dgm:dir/>
          <dgm:resizeHandles val="exact"/>
        </dgm:presLayoutVars>
      </dgm:prSet>
      <dgm:spPr/>
    </dgm:pt>
    <dgm:pt modelId="{BC6A3CA5-C1B8-4C6C-A322-8B93C3C9ECFD}" type="pres">
      <dgm:prSet presAssocID="{6C971452-1FB9-462D-A267-EA9D2D52AF38}" presName="compNode" presStyleCnt="0"/>
      <dgm:spPr/>
    </dgm:pt>
    <dgm:pt modelId="{CE8D5E90-0129-4041-AA65-73BB62DDEBF5}" type="pres">
      <dgm:prSet presAssocID="{6C971452-1FB9-462D-A267-EA9D2D52AF38}" presName="bgRect" presStyleLbl="bgShp" presStyleIdx="0" presStyleCnt="4"/>
      <dgm:spPr/>
    </dgm:pt>
    <dgm:pt modelId="{3D8B5135-0428-43F0-984D-382E4D7F131F}" type="pres">
      <dgm:prSet presAssocID="{6C971452-1FB9-462D-A267-EA9D2D52AF38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F6D1B0AF-8B7C-4B2C-B044-E92BDFB549A1}" type="pres">
      <dgm:prSet presAssocID="{6C971452-1FB9-462D-A267-EA9D2D52AF38}" presName="spaceRect" presStyleCnt="0"/>
      <dgm:spPr/>
    </dgm:pt>
    <dgm:pt modelId="{7D56EE44-EB8B-4F71-92B1-423E190BBE11}" type="pres">
      <dgm:prSet presAssocID="{6C971452-1FB9-462D-A267-EA9D2D52AF38}" presName="parTx" presStyleLbl="revTx" presStyleIdx="0" presStyleCnt="4">
        <dgm:presLayoutVars>
          <dgm:chMax val="0"/>
          <dgm:chPref val="0"/>
        </dgm:presLayoutVars>
      </dgm:prSet>
      <dgm:spPr/>
    </dgm:pt>
    <dgm:pt modelId="{6E55B460-8473-499A-B10A-98DFD008E007}" type="pres">
      <dgm:prSet presAssocID="{85E1D0B6-4D54-4641-98B8-4F5DEEB31FBD}" presName="sibTrans" presStyleCnt="0"/>
      <dgm:spPr/>
    </dgm:pt>
    <dgm:pt modelId="{A9EF4FF8-6154-4E38-9F5E-3E33C45A502E}" type="pres">
      <dgm:prSet presAssocID="{80D0580F-B0B3-44CE-93B2-27A8D3DA498D}" presName="compNode" presStyleCnt="0"/>
      <dgm:spPr/>
    </dgm:pt>
    <dgm:pt modelId="{66226A3B-5406-4AC9-B9F2-CC98352EE13B}" type="pres">
      <dgm:prSet presAssocID="{80D0580F-B0B3-44CE-93B2-27A8D3DA498D}" presName="bgRect" presStyleLbl="bgShp" presStyleIdx="1" presStyleCnt="4"/>
      <dgm:spPr/>
    </dgm:pt>
    <dgm:pt modelId="{5E22E688-6219-4AAC-9A4C-86C6DAA3C405}" type="pres">
      <dgm:prSet presAssocID="{80D0580F-B0B3-44CE-93B2-27A8D3DA498D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ck"/>
        </a:ext>
      </dgm:extLst>
    </dgm:pt>
    <dgm:pt modelId="{68C6C5BA-71E2-487A-99F3-24A4153217E1}" type="pres">
      <dgm:prSet presAssocID="{80D0580F-B0B3-44CE-93B2-27A8D3DA498D}" presName="spaceRect" presStyleCnt="0"/>
      <dgm:spPr/>
    </dgm:pt>
    <dgm:pt modelId="{488EBDBF-ACA9-493C-A50D-BC7257D6C9CD}" type="pres">
      <dgm:prSet presAssocID="{80D0580F-B0B3-44CE-93B2-27A8D3DA498D}" presName="parTx" presStyleLbl="revTx" presStyleIdx="1" presStyleCnt="4">
        <dgm:presLayoutVars>
          <dgm:chMax val="0"/>
          <dgm:chPref val="0"/>
        </dgm:presLayoutVars>
      </dgm:prSet>
      <dgm:spPr/>
    </dgm:pt>
    <dgm:pt modelId="{3D9226CA-87A0-46AA-BF3C-2A40F8D21D54}" type="pres">
      <dgm:prSet presAssocID="{DF52FAB4-2B40-4943-B226-DDD5FB51F55C}" presName="sibTrans" presStyleCnt="0"/>
      <dgm:spPr/>
    </dgm:pt>
    <dgm:pt modelId="{C1E2C0FB-5A85-45EC-BDC8-8AB59B0EFCF3}" type="pres">
      <dgm:prSet presAssocID="{E0F90028-2CED-43DC-B593-D409A3E27B4A}" presName="compNode" presStyleCnt="0"/>
      <dgm:spPr/>
    </dgm:pt>
    <dgm:pt modelId="{D16F3B55-70A6-44CB-A65F-4C9D3CA504EB}" type="pres">
      <dgm:prSet presAssocID="{E0F90028-2CED-43DC-B593-D409A3E27B4A}" presName="bgRect" presStyleLbl="bgShp" presStyleIdx="2" presStyleCnt="4"/>
      <dgm:spPr/>
    </dgm:pt>
    <dgm:pt modelId="{5A2D19A3-3FE4-4D45-A82D-E125B561EF0A}" type="pres">
      <dgm:prSet presAssocID="{E0F90028-2CED-43DC-B593-D409A3E27B4A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cessor"/>
        </a:ext>
      </dgm:extLst>
    </dgm:pt>
    <dgm:pt modelId="{EC0C573C-85D5-41EB-9B18-120E643040FF}" type="pres">
      <dgm:prSet presAssocID="{E0F90028-2CED-43DC-B593-D409A3E27B4A}" presName="spaceRect" presStyleCnt="0"/>
      <dgm:spPr/>
    </dgm:pt>
    <dgm:pt modelId="{CAAA85CB-C93B-47CF-AB4F-8A44C83A0101}" type="pres">
      <dgm:prSet presAssocID="{E0F90028-2CED-43DC-B593-D409A3E27B4A}" presName="parTx" presStyleLbl="revTx" presStyleIdx="2" presStyleCnt="4">
        <dgm:presLayoutVars>
          <dgm:chMax val="0"/>
          <dgm:chPref val="0"/>
        </dgm:presLayoutVars>
      </dgm:prSet>
      <dgm:spPr/>
    </dgm:pt>
    <dgm:pt modelId="{157A4A0D-6C3B-4FFD-B066-E100F786B1B0}" type="pres">
      <dgm:prSet presAssocID="{D3FB9E35-D2AB-4E32-8353-37C0FA35D381}" presName="sibTrans" presStyleCnt="0"/>
      <dgm:spPr/>
    </dgm:pt>
    <dgm:pt modelId="{C27828B4-2C0E-422A-92DD-7319AE61D5DB}" type="pres">
      <dgm:prSet presAssocID="{C1B32E2E-5248-4E80-B8AE-EEB1AC4B8141}" presName="compNode" presStyleCnt="0"/>
      <dgm:spPr/>
    </dgm:pt>
    <dgm:pt modelId="{77B49363-0319-4E2C-B4A5-F2A19BDF2FF3}" type="pres">
      <dgm:prSet presAssocID="{C1B32E2E-5248-4E80-B8AE-EEB1AC4B8141}" presName="bgRect" presStyleLbl="bgShp" presStyleIdx="3" presStyleCnt="4"/>
      <dgm:spPr/>
    </dgm:pt>
    <dgm:pt modelId="{3BE2FE7C-3753-401B-9D6F-C39B03F40AC8}" type="pres">
      <dgm:prSet presAssocID="{C1B32E2E-5248-4E80-B8AE-EEB1AC4B8141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actory"/>
        </a:ext>
      </dgm:extLst>
    </dgm:pt>
    <dgm:pt modelId="{592F66FF-298A-48BD-8A18-6F15F04C0739}" type="pres">
      <dgm:prSet presAssocID="{C1B32E2E-5248-4E80-B8AE-EEB1AC4B8141}" presName="spaceRect" presStyleCnt="0"/>
      <dgm:spPr/>
    </dgm:pt>
    <dgm:pt modelId="{EB936E05-9C8A-4DF7-B989-139C64046182}" type="pres">
      <dgm:prSet presAssocID="{C1B32E2E-5248-4E80-B8AE-EEB1AC4B8141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AD310601-7069-4CF6-8374-3CFF238EEE42}" srcId="{686AFE0D-9927-4F66-A565-C0B379B0AAB9}" destId="{C1B32E2E-5248-4E80-B8AE-EEB1AC4B8141}" srcOrd="3" destOrd="0" parTransId="{E782335C-3638-4E08-AC36-7D1C7A961A4D}" sibTransId="{9E4DA2B2-F3B4-453A-8F68-A6BD556F0583}"/>
    <dgm:cxn modelId="{87E05808-8C68-48A4-8C1B-FB06415F1F32}" type="presOf" srcId="{6C971452-1FB9-462D-A267-EA9D2D52AF38}" destId="{7D56EE44-EB8B-4F71-92B1-423E190BBE11}" srcOrd="0" destOrd="0" presId="urn:microsoft.com/office/officeart/2018/2/layout/IconVerticalSolidList"/>
    <dgm:cxn modelId="{96EF250A-FF1F-4D3F-AD97-94FA19954F58}" type="presOf" srcId="{C1B32E2E-5248-4E80-B8AE-EEB1AC4B8141}" destId="{EB936E05-9C8A-4DF7-B989-139C64046182}" srcOrd="0" destOrd="0" presId="urn:microsoft.com/office/officeart/2018/2/layout/IconVerticalSolidList"/>
    <dgm:cxn modelId="{5B9ACE60-5AB4-4145-A426-171834599172}" type="presOf" srcId="{686AFE0D-9927-4F66-A565-C0B379B0AAB9}" destId="{A8319763-314A-45E0-BDCC-F23EBBB373E7}" srcOrd="0" destOrd="0" presId="urn:microsoft.com/office/officeart/2018/2/layout/IconVerticalSolidList"/>
    <dgm:cxn modelId="{294542A3-CEE9-4E53-99F2-9B563AFBAB3B}" type="presOf" srcId="{80D0580F-B0B3-44CE-93B2-27A8D3DA498D}" destId="{488EBDBF-ACA9-493C-A50D-BC7257D6C9CD}" srcOrd="0" destOrd="0" presId="urn:microsoft.com/office/officeart/2018/2/layout/IconVerticalSolidList"/>
    <dgm:cxn modelId="{BE76E8BC-EA17-42F9-B4F7-162E9B5B3FD2}" srcId="{686AFE0D-9927-4F66-A565-C0B379B0AAB9}" destId="{6C971452-1FB9-462D-A267-EA9D2D52AF38}" srcOrd="0" destOrd="0" parTransId="{A66884EB-F237-41A8-964F-145ADE90A096}" sibTransId="{85E1D0B6-4D54-4641-98B8-4F5DEEB31FBD}"/>
    <dgm:cxn modelId="{762131DB-4D62-439F-A599-E39694EA0B49}" type="presOf" srcId="{E0F90028-2CED-43DC-B593-D409A3E27B4A}" destId="{CAAA85CB-C93B-47CF-AB4F-8A44C83A0101}" srcOrd="0" destOrd="0" presId="urn:microsoft.com/office/officeart/2018/2/layout/IconVerticalSolidList"/>
    <dgm:cxn modelId="{E12744EE-BD72-4651-9A64-6031667FA950}" srcId="{686AFE0D-9927-4F66-A565-C0B379B0AAB9}" destId="{E0F90028-2CED-43DC-B593-D409A3E27B4A}" srcOrd="2" destOrd="0" parTransId="{2922C12B-9007-41A7-A045-98E2D681FE75}" sibTransId="{D3FB9E35-D2AB-4E32-8353-37C0FA35D381}"/>
    <dgm:cxn modelId="{6FF17AF7-3C0F-415E-95FA-FD2E9EFB2A72}" srcId="{686AFE0D-9927-4F66-A565-C0B379B0AAB9}" destId="{80D0580F-B0B3-44CE-93B2-27A8D3DA498D}" srcOrd="1" destOrd="0" parTransId="{3CD1D7BD-B4FC-480B-94D7-1A9AF5E4ACA6}" sibTransId="{DF52FAB4-2B40-4943-B226-DDD5FB51F55C}"/>
    <dgm:cxn modelId="{8FFF0065-B665-4042-A135-99AC41537FC7}" type="presParOf" srcId="{A8319763-314A-45E0-BDCC-F23EBBB373E7}" destId="{BC6A3CA5-C1B8-4C6C-A322-8B93C3C9ECFD}" srcOrd="0" destOrd="0" presId="urn:microsoft.com/office/officeart/2018/2/layout/IconVerticalSolidList"/>
    <dgm:cxn modelId="{E031A1D5-BBBA-4E26-AC48-87BC63B0C7CD}" type="presParOf" srcId="{BC6A3CA5-C1B8-4C6C-A322-8B93C3C9ECFD}" destId="{CE8D5E90-0129-4041-AA65-73BB62DDEBF5}" srcOrd="0" destOrd="0" presId="urn:microsoft.com/office/officeart/2018/2/layout/IconVerticalSolidList"/>
    <dgm:cxn modelId="{4A73302D-0FE2-4126-9AB2-EE1E069754DF}" type="presParOf" srcId="{BC6A3CA5-C1B8-4C6C-A322-8B93C3C9ECFD}" destId="{3D8B5135-0428-43F0-984D-382E4D7F131F}" srcOrd="1" destOrd="0" presId="urn:microsoft.com/office/officeart/2018/2/layout/IconVerticalSolidList"/>
    <dgm:cxn modelId="{8F581FEB-223E-466C-8C49-90A5A8E431C2}" type="presParOf" srcId="{BC6A3CA5-C1B8-4C6C-A322-8B93C3C9ECFD}" destId="{F6D1B0AF-8B7C-4B2C-B044-E92BDFB549A1}" srcOrd="2" destOrd="0" presId="urn:microsoft.com/office/officeart/2018/2/layout/IconVerticalSolidList"/>
    <dgm:cxn modelId="{BB6B7F98-C5DC-4734-85F2-8117A0BDD937}" type="presParOf" srcId="{BC6A3CA5-C1B8-4C6C-A322-8B93C3C9ECFD}" destId="{7D56EE44-EB8B-4F71-92B1-423E190BBE11}" srcOrd="3" destOrd="0" presId="urn:microsoft.com/office/officeart/2018/2/layout/IconVerticalSolidList"/>
    <dgm:cxn modelId="{3D49EC33-F17E-46E0-8560-EC42F4038F18}" type="presParOf" srcId="{A8319763-314A-45E0-BDCC-F23EBBB373E7}" destId="{6E55B460-8473-499A-B10A-98DFD008E007}" srcOrd="1" destOrd="0" presId="urn:microsoft.com/office/officeart/2018/2/layout/IconVerticalSolidList"/>
    <dgm:cxn modelId="{02C3C354-F36F-4DBF-86D8-5C5928A66691}" type="presParOf" srcId="{A8319763-314A-45E0-BDCC-F23EBBB373E7}" destId="{A9EF4FF8-6154-4E38-9F5E-3E33C45A502E}" srcOrd="2" destOrd="0" presId="urn:microsoft.com/office/officeart/2018/2/layout/IconVerticalSolidList"/>
    <dgm:cxn modelId="{8AF4F32E-CA90-483D-A480-B71860A39A0A}" type="presParOf" srcId="{A9EF4FF8-6154-4E38-9F5E-3E33C45A502E}" destId="{66226A3B-5406-4AC9-B9F2-CC98352EE13B}" srcOrd="0" destOrd="0" presId="urn:microsoft.com/office/officeart/2018/2/layout/IconVerticalSolidList"/>
    <dgm:cxn modelId="{12B56C0F-8BE3-4D4C-8A67-C0D5E03F4EED}" type="presParOf" srcId="{A9EF4FF8-6154-4E38-9F5E-3E33C45A502E}" destId="{5E22E688-6219-4AAC-9A4C-86C6DAA3C405}" srcOrd="1" destOrd="0" presId="urn:microsoft.com/office/officeart/2018/2/layout/IconVerticalSolidList"/>
    <dgm:cxn modelId="{A43E351E-A85D-40A9-A6E1-7D94E35B3F06}" type="presParOf" srcId="{A9EF4FF8-6154-4E38-9F5E-3E33C45A502E}" destId="{68C6C5BA-71E2-487A-99F3-24A4153217E1}" srcOrd="2" destOrd="0" presId="urn:microsoft.com/office/officeart/2018/2/layout/IconVerticalSolidList"/>
    <dgm:cxn modelId="{44B11689-3F44-4E0D-9EC2-FE7B00199E99}" type="presParOf" srcId="{A9EF4FF8-6154-4E38-9F5E-3E33C45A502E}" destId="{488EBDBF-ACA9-493C-A50D-BC7257D6C9CD}" srcOrd="3" destOrd="0" presId="urn:microsoft.com/office/officeart/2018/2/layout/IconVerticalSolidList"/>
    <dgm:cxn modelId="{FC6804B6-2918-4039-B1BC-436A7B35B87D}" type="presParOf" srcId="{A8319763-314A-45E0-BDCC-F23EBBB373E7}" destId="{3D9226CA-87A0-46AA-BF3C-2A40F8D21D54}" srcOrd="3" destOrd="0" presId="urn:microsoft.com/office/officeart/2018/2/layout/IconVerticalSolidList"/>
    <dgm:cxn modelId="{CE27A583-9476-47F0-AB8A-694B541B6ADB}" type="presParOf" srcId="{A8319763-314A-45E0-BDCC-F23EBBB373E7}" destId="{C1E2C0FB-5A85-45EC-BDC8-8AB59B0EFCF3}" srcOrd="4" destOrd="0" presId="urn:microsoft.com/office/officeart/2018/2/layout/IconVerticalSolidList"/>
    <dgm:cxn modelId="{EC780E8B-943E-40EC-B223-5EFAF5272D43}" type="presParOf" srcId="{C1E2C0FB-5A85-45EC-BDC8-8AB59B0EFCF3}" destId="{D16F3B55-70A6-44CB-A65F-4C9D3CA504EB}" srcOrd="0" destOrd="0" presId="urn:microsoft.com/office/officeart/2018/2/layout/IconVerticalSolidList"/>
    <dgm:cxn modelId="{9502A01B-30BA-4CCF-9B5E-F1A44F286E13}" type="presParOf" srcId="{C1E2C0FB-5A85-45EC-BDC8-8AB59B0EFCF3}" destId="{5A2D19A3-3FE4-4D45-A82D-E125B561EF0A}" srcOrd="1" destOrd="0" presId="urn:microsoft.com/office/officeart/2018/2/layout/IconVerticalSolidList"/>
    <dgm:cxn modelId="{1A3BEA04-FBB5-4E60-92B0-49DB432F4FC4}" type="presParOf" srcId="{C1E2C0FB-5A85-45EC-BDC8-8AB59B0EFCF3}" destId="{EC0C573C-85D5-41EB-9B18-120E643040FF}" srcOrd="2" destOrd="0" presId="urn:microsoft.com/office/officeart/2018/2/layout/IconVerticalSolidList"/>
    <dgm:cxn modelId="{F48CC3A1-FF7D-4C3F-A239-9810377FB9C4}" type="presParOf" srcId="{C1E2C0FB-5A85-45EC-BDC8-8AB59B0EFCF3}" destId="{CAAA85CB-C93B-47CF-AB4F-8A44C83A0101}" srcOrd="3" destOrd="0" presId="urn:microsoft.com/office/officeart/2018/2/layout/IconVerticalSolidList"/>
    <dgm:cxn modelId="{F79D07FD-99A0-4197-9EFC-72F4CB6F5F56}" type="presParOf" srcId="{A8319763-314A-45E0-BDCC-F23EBBB373E7}" destId="{157A4A0D-6C3B-4FFD-B066-E100F786B1B0}" srcOrd="5" destOrd="0" presId="urn:microsoft.com/office/officeart/2018/2/layout/IconVerticalSolidList"/>
    <dgm:cxn modelId="{40C907F6-2335-4B2B-9AFA-B460F40AB0CE}" type="presParOf" srcId="{A8319763-314A-45E0-BDCC-F23EBBB373E7}" destId="{C27828B4-2C0E-422A-92DD-7319AE61D5DB}" srcOrd="6" destOrd="0" presId="urn:microsoft.com/office/officeart/2018/2/layout/IconVerticalSolidList"/>
    <dgm:cxn modelId="{B9679BFB-0539-405E-AC51-630C3665E3D2}" type="presParOf" srcId="{C27828B4-2C0E-422A-92DD-7319AE61D5DB}" destId="{77B49363-0319-4E2C-B4A5-F2A19BDF2FF3}" srcOrd="0" destOrd="0" presId="urn:microsoft.com/office/officeart/2018/2/layout/IconVerticalSolidList"/>
    <dgm:cxn modelId="{9AB149C1-3099-4091-B51F-59F0BFDE6DE0}" type="presParOf" srcId="{C27828B4-2C0E-422A-92DD-7319AE61D5DB}" destId="{3BE2FE7C-3753-401B-9D6F-C39B03F40AC8}" srcOrd="1" destOrd="0" presId="urn:microsoft.com/office/officeart/2018/2/layout/IconVerticalSolidList"/>
    <dgm:cxn modelId="{37F85791-99EA-4885-B5F1-CA9C5BC2D11F}" type="presParOf" srcId="{C27828B4-2C0E-422A-92DD-7319AE61D5DB}" destId="{592F66FF-298A-48BD-8A18-6F15F04C0739}" srcOrd="2" destOrd="0" presId="urn:microsoft.com/office/officeart/2018/2/layout/IconVerticalSolidList"/>
    <dgm:cxn modelId="{600783A6-B240-4F42-9CD0-15FFB45AB703}" type="presParOf" srcId="{C27828B4-2C0E-422A-92DD-7319AE61D5DB}" destId="{EB936E05-9C8A-4DF7-B989-139C6404618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C490A8E-767E-4E34-A7E9-512CD695BF3A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DF320DA-8727-49CA-8B83-A0BAC0C5BDC6}">
      <dgm:prSet/>
      <dgm:spPr/>
      <dgm:t>
        <a:bodyPr/>
        <a:lstStyle/>
        <a:p>
          <a:r>
            <a:rPr lang="en-US"/>
            <a:t>You are all current practitioners  and future HR leaders</a:t>
          </a:r>
        </a:p>
      </dgm:t>
    </dgm:pt>
    <dgm:pt modelId="{343115EB-1D87-4027-82C6-3827A6C200F8}" type="parTrans" cxnId="{749E7E2F-1B65-438C-A1C8-B6CD3E405559}">
      <dgm:prSet/>
      <dgm:spPr/>
      <dgm:t>
        <a:bodyPr/>
        <a:lstStyle/>
        <a:p>
          <a:endParaRPr lang="en-US"/>
        </a:p>
      </dgm:t>
    </dgm:pt>
    <dgm:pt modelId="{582B6222-9652-49E9-8AF1-8CD476356212}" type="sibTrans" cxnId="{749E7E2F-1B65-438C-A1C8-B6CD3E405559}">
      <dgm:prSet/>
      <dgm:spPr/>
      <dgm:t>
        <a:bodyPr/>
        <a:lstStyle/>
        <a:p>
          <a:endParaRPr lang="en-US"/>
        </a:p>
      </dgm:t>
    </dgm:pt>
    <dgm:pt modelId="{AA8671E8-D25B-47E6-8B34-C9D51075BE56}">
      <dgm:prSet/>
      <dgm:spPr/>
      <dgm:t>
        <a:bodyPr/>
        <a:lstStyle/>
        <a:p>
          <a:r>
            <a:rPr lang="en-US"/>
            <a:t>Today you are redesigning disciplinary practice for the organisations you wish to work in</a:t>
          </a:r>
        </a:p>
      </dgm:t>
    </dgm:pt>
    <dgm:pt modelId="{49C8B0A7-08B8-4AFA-B118-E021C415770E}" type="parTrans" cxnId="{1534052D-0715-4D19-B54C-0CB9A1EA9261}">
      <dgm:prSet/>
      <dgm:spPr/>
      <dgm:t>
        <a:bodyPr/>
        <a:lstStyle/>
        <a:p>
          <a:endParaRPr lang="en-US"/>
        </a:p>
      </dgm:t>
    </dgm:pt>
    <dgm:pt modelId="{DFAEDCBF-BD7A-46A6-BDD5-268602C6FF44}" type="sibTrans" cxnId="{1534052D-0715-4D19-B54C-0CB9A1EA9261}">
      <dgm:prSet/>
      <dgm:spPr/>
      <dgm:t>
        <a:bodyPr/>
        <a:lstStyle/>
        <a:p>
          <a:endParaRPr lang="en-US"/>
        </a:p>
      </dgm:t>
    </dgm:pt>
    <dgm:pt modelId="{14C32658-6F2E-4779-B82B-CA4376A035AE}">
      <dgm:prSet/>
      <dgm:spPr/>
      <dgm:t>
        <a:bodyPr/>
        <a:lstStyle/>
        <a:p>
          <a:r>
            <a:rPr lang="en-US"/>
            <a:t>Imagine you have been appointed Head of People in a new organisation and you have the power to re-set disciplinary practice from scratch. What 5-7 principles will you embed?</a:t>
          </a:r>
        </a:p>
      </dgm:t>
    </dgm:pt>
    <dgm:pt modelId="{FECE7B47-24FB-4A13-9AC9-9B1D52157131}" type="parTrans" cxnId="{58FA1C97-D47B-4E54-A65B-8128920BF59E}">
      <dgm:prSet/>
      <dgm:spPr/>
      <dgm:t>
        <a:bodyPr/>
        <a:lstStyle/>
        <a:p>
          <a:endParaRPr lang="en-US"/>
        </a:p>
      </dgm:t>
    </dgm:pt>
    <dgm:pt modelId="{5F5E0D79-3C7D-4129-9177-B12296004BA3}" type="sibTrans" cxnId="{58FA1C97-D47B-4E54-A65B-8128920BF59E}">
      <dgm:prSet/>
      <dgm:spPr/>
      <dgm:t>
        <a:bodyPr/>
        <a:lstStyle/>
        <a:p>
          <a:endParaRPr lang="en-US"/>
        </a:p>
      </dgm:t>
    </dgm:pt>
    <dgm:pt modelId="{814569F4-7259-4052-B972-FEC209339753}">
      <dgm:prSet/>
      <dgm:spPr/>
      <dgm:t>
        <a:bodyPr/>
        <a:lstStyle/>
        <a:p>
          <a:r>
            <a:rPr lang="en-US"/>
            <a:t>Of these principles, identify how this clashes with practice in your own organisation</a:t>
          </a:r>
        </a:p>
      </dgm:t>
    </dgm:pt>
    <dgm:pt modelId="{1B388636-F7BB-489E-B1D0-50B18C8407FE}" type="parTrans" cxnId="{55E2DFA8-BD0B-4DFD-BB31-7C92E7BCA890}">
      <dgm:prSet/>
      <dgm:spPr/>
      <dgm:t>
        <a:bodyPr/>
        <a:lstStyle/>
        <a:p>
          <a:endParaRPr lang="en-US"/>
        </a:p>
      </dgm:t>
    </dgm:pt>
    <dgm:pt modelId="{9FC2ECD3-36FB-4D63-BA94-13B5668D1F31}" type="sibTrans" cxnId="{55E2DFA8-BD0B-4DFD-BB31-7C92E7BCA890}">
      <dgm:prSet/>
      <dgm:spPr/>
      <dgm:t>
        <a:bodyPr/>
        <a:lstStyle/>
        <a:p>
          <a:endParaRPr lang="en-US"/>
        </a:p>
      </dgm:t>
    </dgm:pt>
    <dgm:pt modelId="{8AE87C34-770D-457D-A530-95EAAC009FBC}" type="pres">
      <dgm:prSet presAssocID="{8C490A8E-767E-4E34-A7E9-512CD695BF3A}" presName="linear" presStyleCnt="0">
        <dgm:presLayoutVars>
          <dgm:animLvl val="lvl"/>
          <dgm:resizeHandles val="exact"/>
        </dgm:presLayoutVars>
      </dgm:prSet>
      <dgm:spPr/>
    </dgm:pt>
    <dgm:pt modelId="{71B5C1FB-4C2C-4E68-865A-F0B82F527D6F}" type="pres">
      <dgm:prSet presAssocID="{CDF320DA-8727-49CA-8B83-A0BAC0C5BDC6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59AD818E-B0DA-4A55-BF40-E643DE8A6BFE}" type="pres">
      <dgm:prSet presAssocID="{582B6222-9652-49E9-8AF1-8CD476356212}" presName="spacer" presStyleCnt="0"/>
      <dgm:spPr/>
    </dgm:pt>
    <dgm:pt modelId="{648DC4EB-21AE-4B6C-95E5-B743F5C17F9B}" type="pres">
      <dgm:prSet presAssocID="{AA8671E8-D25B-47E6-8B34-C9D51075BE56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5FCBD5D8-CEBF-45A4-8D53-96DA21E3399F}" type="pres">
      <dgm:prSet presAssocID="{DFAEDCBF-BD7A-46A6-BDD5-268602C6FF44}" presName="spacer" presStyleCnt="0"/>
      <dgm:spPr/>
    </dgm:pt>
    <dgm:pt modelId="{9A74CBF8-DC86-44E3-8F5E-BA63B4C7AB59}" type="pres">
      <dgm:prSet presAssocID="{14C32658-6F2E-4779-B82B-CA4376A035AE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5D10F5AE-F8AF-4F32-B360-C60EF5466535}" type="pres">
      <dgm:prSet presAssocID="{5F5E0D79-3C7D-4129-9177-B12296004BA3}" presName="spacer" presStyleCnt="0"/>
      <dgm:spPr/>
    </dgm:pt>
    <dgm:pt modelId="{5A88752C-23F9-471D-80EC-15F6AF44F0A8}" type="pres">
      <dgm:prSet presAssocID="{814569F4-7259-4052-B972-FEC209339753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FE995C25-6368-48FD-B5DB-BCD1C559D20C}" type="presOf" srcId="{814569F4-7259-4052-B972-FEC209339753}" destId="{5A88752C-23F9-471D-80EC-15F6AF44F0A8}" srcOrd="0" destOrd="0" presId="urn:microsoft.com/office/officeart/2005/8/layout/vList2"/>
    <dgm:cxn modelId="{1534052D-0715-4D19-B54C-0CB9A1EA9261}" srcId="{8C490A8E-767E-4E34-A7E9-512CD695BF3A}" destId="{AA8671E8-D25B-47E6-8B34-C9D51075BE56}" srcOrd="1" destOrd="0" parTransId="{49C8B0A7-08B8-4AFA-B118-E021C415770E}" sibTransId="{DFAEDCBF-BD7A-46A6-BDD5-268602C6FF44}"/>
    <dgm:cxn modelId="{D7740C2E-8886-486D-ACF9-697AA433BB8F}" type="presOf" srcId="{CDF320DA-8727-49CA-8B83-A0BAC0C5BDC6}" destId="{71B5C1FB-4C2C-4E68-865A-F0B82F527D6F}" srcOrd="0" destOrd="0" presId="urn:microsoft.com/office/officeart/2005/8/layout/vList2"/>
    <dgm:cxn modelId="{749E7E2F-1B65-438C-A1C8-B6CD3E405559}" srcId="{8C490A8E-767E-4E34-A7E9-512CD695BF3A}" destId="{CDF320DA-8727-49CA-8B83-A0BAC0C5BDC6}" srcOrd="0" destOrd="0" parTransId="{343115EB-1D87-4027-82C6-3827A6C200F8}" sibTransId="{582B6222-9652-49E9-8AF1-8CD476356212}"/>
    <dgm:cxn modelId="{DB55578C-86CD-4B60-9491-63587877E339}" type="presOf" srcId="{8C490A8E-767E-4E34-A7E9-512CD695BF3A}" destId="{8AE87C34-770D-457D-A530-95EAAC009FBC}" srcOrd="0" destOrd="0" presId="urn:microsoft.com/office/officeart/2005/8/layout/vList2"/>
    <dgm:cxn modelId="{58FA1C97-D47B-4E54-A65B-8128920BF59E}" srcId="{8C490A8E-767E-4E34-A7E9-512CD695BF3A}" destId="{14C32658-6F2E-4779-B82B-CA4376A035AE}" srcOrd="2" destOrd="0" parTransId="{FECE7B47-24FB-4A13-9AC9-9B1D52157131}" sibTransId="{5F5E0D79-3C7D-4129-9177-B12296004BA3}"/>
    <dgm:cxn modelId="{45F040A0-EC6D-42D0-912C-7E51CE1842FA}" type="presOf" srcId="{14C32658-6F2E-4779-B82B-CA4376A035AE}" destId="{9A74CBF8-DC86-44E3-8F5E-BA63B4C7AB59}" srcOrd="0" destOrd="0" presId="urn:microsoft.com/office/officeart/2005/8/layout/vList2"/>
    <dgm:cxn modelId="{55E2DFA8-BD0B-4DFD-BB31-7C92E7BCA890}" srcId="{8C490A8E-767E-4E34-A7E9-512CD695BF3A}" destId="{814569F4-7259-4052-B972-FEC209339753}" srcOrd="3" destOrd="0" parTransId="{1B388636-F7BB-489E-B1D0-50B18C8407FE}" sibTransId="{9FC2ECD3-36FB-4D63-BA94-13B5668D1F31}"/>
    <dgm:cxn modelId="{CB92D7C7-5BD3-4F09-8936-1B1811779DFE}" type="presOf" srcId="{AA8671E8-D25B-47E6-8B34-C9D51075BE56}" destId="{648DC4EB-21AE-4B6C-95E5-B743F5C17F9B}" srcOrd="0" destOrd="0" presId="urn:microsoft.com/office/officeart/2005/8/layout/vList2"/>
    <dgm:cxn modelId="{CA4E2ADC-060D-4477-B770-2D15B9397084}" type="presParOf" srcId="{8AE87C34-770D-457D-A530-95EAAC009FBC}" destId="{71B5C1FB-4C2C-4E68-865A-F0B82F527D6F}" srcOrd="0" destOrd="0" presId="urn:microsoft.com/office/officeart/2005/8/layout/vList2"/>
    <dgm:cxn modelId="{F71952D7-D25B-4090-A700-9A676ABAFB3E}" type="presParOf" srcId="{8AE87C34-770D-457D-A530-95EAAC009FBC}" destId="{59AD818E-B0DA-4A55-BF40-E643DE8A6BFE}" srcOrd="1" destOrd="0" presId="urn:microsoft.com/office/officeart/2005/8/layout/vList2"/>
    <dgm:cxn modelId="{FF46444D-FCD1-46A9-9AC0-E49704B1D2C3}" type="presParOf" srcId="{8AE87C34-770D-457D-A530-95EAAC009FBC}" destId="{648DC4EB-21AE-4B6C-95E5-B743F5C17F9B}" srcOrd="2" destOrd="0" presId="urn:microsoft.com/office/officeart/2005/8/layout/vList2"/>
    <dgm:cxn modelId="{959ABF25-8522-4E07-8151-F43595F16F7A}" type="presParOf" srcId="{8AE87C34-770D-457D-A530-95EAAC009FBC}" destId="{5FCBD5D8-CEBF-45A4-8D53-96DA21E3399F}" srcOrd="3" destOrd="0" presId="urn:microsoft.com/office/officeart/2005/8/layout/vList2"/>
    <dgm:cxn modelId="{873DF1DD-371B-4FC6-B81B-D11B7BDB1EB1}" type="presParOf" srcId="{8AE87C34-770D-457D-A530-95EAAC009FBC}" destId="{9A74CBF8-DC86-44E3-8F5E-BA63B4C7AB59}" srcOrd="4" destOrd="0" presId="urn:microsoft.com/office/officeart/2005/8/layout/vList2"/>
    <dgm:cxn modelId="{15E09204-F47E-4E45-A832-B8710ADF364B}" type="presParOf" srcId="{8AE87C34-770D-457D-A530-95EAAC009FBC}" destId="{5D10F5AE-F8AF-4F32-B360-C60EF5466535}" srcOrd="5" destOrd="0" presId="urn:microsoft.com/office/officeart/2005/8/layout/vList2"/>
    <dgm:cxn modelId="{9F7F4A95-6C74-4886-B6B9-E2F7B0D9CA80}" type="presParOf" srcId="{8AE87C34-770D-457D-A530-95EAAC009FBC}" destId="{5A88752C-23F9-471D-80EC-15F6AF44F0A8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7A73888-5C21-48BD-B5BF-91485A636B45}" type="doc">
      <dgm:prSet loTypeId="urn:microsoft.com/office/officeart/2005/8/layout/process4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6A5770BC-E49B-49D4-B8AC-5D8E853788E8}">
      <dgm:prSet/>
      <dgm:spPr/>
      <dgm:t>
        <a:bodyPr/>
        <a:lstStyle/>
        <a:p>
          <a:r>
            <a:rPr lang="en-US"/>
            <a:t>What would stop this being used in my organisation?</a:t>
          </a:r>
        </a:p>
      </dgm:t>
    </dgm:pt>
    <dgm:pt modelId="{8898E605-BDA8-4255-AA2F-21D001B78907}" type="parTrans" cxnId="{ADB7A197-5C5A-4774-B35A-FDD9527E5F7F}">
      <dgm:prSet/>
      <dgm:spPr/>
      <dgm:t>
        <a:bodyPr/>
        <a:lstStyle/>
        <a:p>
          <a:endParaRPr lang="en-US"/>
        </a:p>
      </dgm:t>
    </dgm:pt>
    <dgm:pt modelId="{7E0B6C51-37FD-4E5A-95B2-ED42E16DD431}" type="sibTrans" cxnId="{ADB7A197-5C5A-4774-B35A-FDD9527E5F7F}">
      <dgm:prSet/>
      <dgm:spPr/>
      <dgm:t>
        <a:bodyPr/>
        <a:lstStyle/>
        <a:p>
          <a:endParaRPr lang="en-US"/>
        </a:p>
      </dgm:t>
    </dgm:pt>
    <dgm:pt modelId="{2CA02E7E-4C21-4695-9509-7699BC95CFC7}">
      <dgm:prSet/>
      <dgm:spPr/>
      <dgm:t>
        <a:bodyPr/>
        <a:lstStyle/>
        <a:p>
          <a:r>
            <a:rPr lang="en-US"/>
            <a:t>How can I work around this?</a:t>
          </a:r>
        </a:p>
      </dgm:t>
    </dgm:pt>
    <dgm:pt modelId="{D795AEA9-E784-43B6-A1AB-2C0BE8B4D5BB}" type="parTrans" cxnId="{4386F82A-1CE2-46C2-82BF-9AD7B9665A11}">
      <dgm:prSet/>
      <dgm:spPr/>
      <dgm:t>
        <a:bodyPr/>
        <a:lstStyle/>
        <a:p>
          <a:endParaRPr lang="en-US"/>
        </a:p>
      </dgm:t>
    </dgm:pt>
    <dgm:pt modelId="{A8D39873-7EBB-439D-8CA6-BD1A7B1E32BD}" type="sibTrans" cxnId="{4386F82A-1CE2-46C2-82BF-9AD7B9665A11}">
      <dgm:prSet/>
      <dgm:spPr/>
      <dgm:t>
        <a:bodyPr/>
        <a:lstStyle/>
        <a:p>
          <a:endParaRPr lang="en-US"/>
        </a:p>
      </dgm:t>
    </dgm:pt>
    <dgm:pt modelId="{6747F290-1B11-463E-AEFC-A1C624C9EF2F}" type="pres">
      <dgm:prSet presAssocID="{77A73888-5C21-48BD-B5BF-91485A636B45}" presName="Name0" presStyleCnt="0">
        <dgm:presLayoutVars>
          <dgm:dir/>
          <dgm:animLvl val="lvl"/>
          <dgm:resizeHandles val="exact"/>
        </dgm:presLayoutVars>
      </dgm:prSet>
      <dgm:spPr/>
    </dgm:pt>
    <dgm:pt modelId="{AFCF5397-EFD7-4088-86E1-B4F8A094D788}" type="pres">
      <dgm:prSet presAssocID="{2CA02E7E-4C21-4695-9509-7699BC95CFC7}" presName="boxAndChildren" presStyleCnt="0"/>
      <dgm:spPr/>
    </dgm:pt>
    <dgm:pt modelId="{707BE38E-1EC2-4483-B7D3-9649DA09A686}" type="pres">
      <dgm:prSet presAssocID="{2CA02E7E-4C21-4695-9509-7699BC95CFC7}" presName="parentTextBox" presStyleLbl="node1" presStyleIdx="0" presStyleCnt="2"/>
      <dgm:spPr/>
    </dgm:pt>
    <dgm:pt modelId="{4041AD06-0E42-4354-B387-AB83E1EB7AAC}" type="pres">
      <dgm:prSet presAssocID="{7E0B6C51-37FD-4E5A-95B2-ED42E16DD431}" presName="sp" presStyleCnt="0"/>
      <dgm:spPr/>
    </dgm:pt>
    <dgm:pt modelId="{84C71B13-CAF9-498C-B700-17EBB03047C1}" type="pres">
      <dgm:prSet presAssocID="{6A5770BC-E49B-49D4-B8AC-5D8E853788E8}" presName="arrowAndChildren" presStyleCnt="0"/>
      <dgm:spPr/>
    </dgm:pt>
    <dgm:pt modelId="{F415B9F4-BADE-4388-A9E5-765D9F1BD74B}" type="pres">
      <dgm:prSet presAssocID="{6A5770BC-E49B-49D4-B8AC-5D8E853788E8}" presName="parentTextArrow" presStyleLbl="node1" presStyleIdx="1" presStyleCnt="2"/>
      <dgm:spPr/>
    </dgm:pt>
  </dgm:ptLst>
  <dgm:cxnLst>
    <dgm:cxn modelId="{4386F82A-1CE2-46C2-82BF-9AD7B9665A11}" srcId="{77A73888-5C21-48BD-B5BF-91485A636B45}" destId="{2CA02E7E-4C21-4695-9509-7699BC95CFC7}" srcOrd="1" destOrd="0" parTransId="{D795AEA9-E784-43B6-A1AB-2C0BE8B4D5BB}" sibTransId="{A8D39873-7EBB-439D-8CA6-BD1A7B1E32BD}"/>
    <dgm:cxn modelId="{B921745F-9E51-416A-B159-A7F44876A76A}" type="presOf" srcId="{6A5770BC-E49B-49D4-B8AC-5D8E853788E8}" destId="{F415B9F4-BADE-4388-A9E5-765D9F1BD74B}" srcOrd="0" destOrd="0" presId="urn:microsoft.com/office/officeart/2005/8/layout/process4"/>
    <dgm:cxn modelId="{ADB7A197-5C5A-4774-B35A-FDD9527E5F7F}" srcId="{77A73888-5C21-48BD-B5BF-91485A636B45}" destId="{6A5770BC-E49B-49D4-B8AC-5D8E853788E8}" srcOrd="0" destOrd="0" parTransId="{8898E605-BDA8-4255-AA2F-21D001B78907}" sibTransId="{7E0B6C51-37FD-4E5A-95B2-ED42E16DD431}"/>
    <dgm:cxn modelId="{3A9025A4-2BB9-4F61-8A4C-6A3A8F907293}" type="presOf" srcId="{2CA02E7E-4C21-4695-9509-7699BC95CFC7}" destId="{707BE38E-1EC2-4483-B7D3-9649DA09A686}" srcOrd="0" destOrd="0" presId="urn:microsoft.com/office/officeart/2005/8/layout/process4"/>
    <dgm:cxn modelId="{E3452EB5-E9C1-4317-9D8D-672C3C65D998}" type="presOf" srcId="{77A73888-5C21-48BD-B5BF-91485A636B45}" destId="{6747F290-1B11-463E-AEFC-A1C624C9EF2F}" srcOrd="0" destOrd="0" presId="urn:microsoft.com/office/officeart/2005/8/layout/process4"/>
    <dgm:cxn modelId="{41CC05EE-189F-4A34-ACD0-07730C21ECFC}" type="presParOf" srcId="{6747F290-1B11-463E-AEFC-A1C624C9EF2F}" destId="{AFCF5397-EFD7-4088-86E1-B4F8A094D788}" srcOrd="0" destOrd="0" presId="urn:microsoft.com/office/officeart/2005/8/layout/process4"/>
    <dgm:cxn modelId="{1BE3A06F-2F02-4927-AB10-046DC91A8A26}" type="presParOf" srcId="{AFCF5397-EFD7-4088-86E1-B4F8A094D788}" destId="{707BE38E-1EC2-4483-B7D3-9649DA09A686}" srcOrd="0" destOrd="0" presId="urn:microsoft.com/office/officeart/2005/8/layout/process4"/>
    <dgm:cxn modelId="{A38EF232-A61F-49AD-B44A-76DCFB2D7B75}" type="presParOf" srcId="{6747F290-1B11-463E-AEFC-A1C624C9EF2F}" destId="{4041AD06-0E42-4354-B387-AB83E1EB7AAC}" srcOrd="1" destOrd="0" presId="urn:microsoft.com/office/officeart/2005/8/layout/process4"/>
    <dgm:cxn modelId="{1F0666AF-9EF4-4C33-A687-285D5E510997}" type="presParOf" srcId="{6747F290-1B11-463E-AEFC-A1C624C9EF2F}" destId="{84C71B13-CAF9-498C-B700-17EBB03047C1}" srcOrd="2" destOrd="0" presId="urn:microsoft.com/office/officeart/2005/8/layout/process4"/>
    <dgm:cxn modelId="{1936EB0A-CCC8-4656-B1B5-89C0D32264A5}" type="presParOf" srcId="{84C71B13-CAF9-498C-B700-17EBB03047C1}" destId="{F415B9F4-BADE-4388-A9E5-765D9F1BD74B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DC8D660-7E78-43DA-B048-6F7FE03956E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3AF496EC-F799-460A-8347-9775C2E5F794}">
      <dgm:prSet/>
      <dgm:spPr/>
      <dgm:t>
        <a:bodyPr/>
        <a:lstStyle/>
        <a:p>
          <a:r>
            <a:rPr lang="en-US"/>
            <a:t>What is the business and human case?</a:t>
          </a:r>
        </a:p>
      </dgm:t>
    </dgm:pt>
    <dgm:pt modelId="{8488116C-3265-4296-BFDB-F8A9BA9C9155}" type="parTrans" cxnId="{07FE5753-995C-4B4A-BA7A-3BB5D9990399}">
      <dgm:prSet/>
      <dgm:spPr/>
      <dgm:t>
        <a:bodyPr/>
        <a:lstStyle/>
        <a:p>
          <a:endParaRPr lang="en-US"/>
        </a:p>
      </dgm:t>
    </dgm:pt>
    <dgm:pt modelId="{BA3BC6CC-8EBE-4375-AA14-A07B06FF384F}" type="sibTrans" cxnId="{07FE5753-995C-4B4A-BA7A-3BB5D9990399}">
      <dgm:prSet/>
      <dgm:spPr/>
      <dgm:t>
        <a:bodyPr/>
        <a:lstStyle/>
        <a:p>
          <a:endParaRPr lang="en-US"/>
        </a:p>
      </dgm:t>
    </dgm:pt>
    <dgm:pt modelId="{1CC97672-FA3C-4EE6-8142-C028A8F83A12}">
      <dgm:prSet/>
      <dgm:spPr/>
      <dgm:t>
        <a:bodyPr/>
        <a:lstStyle/>
        <a:p>
          <a:r>
            <a:rPr lang="en-US"/>
            <a:t>What is the evidence-based?</a:t>
          </a:r>
        </a:p>
      </dgm:t>
    </dgm:pt>
    <dgm:pt modelId="{ECDFB7F8-CA64-467D-B027-A30F78E69D04}" type="parTrans" cxnId="{E2FB26C4-8F5B-4497-BF4E-91F42BBC72A9}">
      <dgm:prSet/>
      <dgm:spPr/>
      <dgm:t>
        <a:bodyPr/>
        <a:lstStyle/>
        <a:p>
          <a:endParaRPr lang="en-US"/>
        </a:p>
      </dgm:t>
    </dgm:pt>
    <dgm:pt modelId="{7966DA31-3C6A-482B-B23D-B0D3527E76AD}" type="sibTrans" cxnId="{E2FB26C4-8F5B-4497-BF4E-91F42BBC72A9}">
      <dgm:prSet/>
      <dgm:spPr/>
      <dgm:t>
        <a:bodyPr/>
        <a:lstStyle/>
        <a:p>
          <a:endParaRPr lang="en-US"/>
        </a:p>
      </dgm:t>
    </dgm:pt>
    <dgm:pt modelId="{220FACC8-0DF0-4CD4-9816-9D54AC3B3316}">
      <dgm:prSet/>
      <dgm:spPr/>
      <dgm:t>
        <a:bodyPr/>
        <a:lstStyle/>
        <a:p>
          <a:r>
            <a:rPr lang="en-US"/>
            <a:t>What unintended consequences do you anticipate?</a:t>
          </a:r>
        </a:p>
      </dgm:t>
    </dgm:pt>
    <dgm:pt modelId="{D3B45521-435F-4673-8504-A495416B9BC6}" type="parTrans" cxnId="{8618B163-72E4-434B-9F23-181DD21C6B21}">
      <dgm:prSet/>
      <dgm:spPr/>
      <dgm:t>
        <a:bodyPr/>
        <a:lstStyle/>
        <a:p>
          <a:endParaRPr lang="en-US"/>
        </a:p>
      </dgm:t>
    </dgm:pt>
    <dgm:pt modelId="{0B4E0FEC-0C5E-48FA-BD98-A2FCAF4F9E4B}" type="sibTrans" cxnId="{8618B163-72E4-434B-9F23-181DD21C6B21}">
      <dgm:prSet/>
      <dgm:spPr/>
      <dgm:t>
        <a:bodyPr/>
        <a:lstStyle/>
        <a:p>
          <a:endParaRPr lang="en-US"/>
        </a:p>
      </dgm:t>
    </dgm:pt>
    <dgm:pt modelId="{8A364344-226D-4ABF-92AF-5432EE53014B}" type="pres">
      <dgm:prSet presAssocID="{0DC8D660-7E78-43DA-B048-6F7FE03956E5}" presName="root" presStyleCnt="0">
        <dgm:presLayoutVars>
          <dgm:dir/>
          <dgm:resizeHandles val="exact"/>
        </dgm:presLayoutVars>
      </dgm:prSet>
      <dgm:spPr/>
    </dgm:pt>
    <dgm:pt modelId="{41BD94BE-9242-4DAF-A2F6-EB483A4F214A}" type="pres">
      <dgm:prSet presAssocID="{3AF496EC-F799-460A-8347-9775C2E5F794}" presName="compNode" presStyleCnt="0"/>
      <dgm:spPr/>
    </dgm:pt>
    <dgm:pt modelId="{5472E79A-0FDD-4A18-853F-AFA7A7B9E8D2}" type="pres">
      <dgm:prSet presAssocID="{3AF496EC-F799-460A-8347-9775C2E5F794}" presName="bgRect" presStyleLbl="bgShp" presStyleIdx="0" presStyleCnt="3"/>
      <dgm:spPr/>
    </dgm:pt>
    <dgm:pt modelId="{96565CA4-E581-4435-910F-DC714A154120}" type="pres">
      <dgm:prSet presAssocID="{3AF496EC-F799-460A-8347-9775C2E5F794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A26EFD17-8EA2-4D01-9203-39A0FC5735DE}" type="pres">
      <dgm:prSet presAssocID="{3AF496EC-F799-460A-8347-9775C2E5F794}" presName="spaceRect" presStyleCnt="0"/>
      <dgm:spPr/>
    </dgm:pt>
    <dgm:pt modelId="{B98A043B-02B5-4C57-86CE-E33C07753733}" type="pres">
      <dgm:prSet presAssocID="{3AF496EC-F799-460A-8347-9775C2E5F794}" presName="parTx" presStyleLbl="revTx" presStyleIdx="0" presStyleCnt="3">
        <dgm:presLayoutVars>
          <dgm:chMax val="0"/>
          <dgm:chPref val="0"/>
        </dgm:presLayoutVars>
      </dgm:prSet>
      <dgm:spPr/>
    </dgm:pt>
    <dgm:pt modelId="{812DEC9D-0E78-4034-8DF0-6D1B2C13230D}" type="pres">
      <dgm:prSet presAssocID="{BA3BC6CC-8EBE-4375-AA14-A07B06FF384F}" presName="sibTrans" presStyleCnt="0"/>
      <dgm:spPr/>
    </dgm:pt>
    <dgm:pt modelId="{40BF3B30-A310-4776-AC3F-1DFE48B257E7}" type="pres">
      <dgm:prSet presAssocID="{1CC97672-FA3C-4EE6-8142-C028A8F83A12}" presName="compNode" presStyleCnt="0"/>
      <dgm:spPr/>
    </dgm:pt>
    <dgm:pt modelId="{FA573824-2DD6-4B3C-9D24-7CEB49C6B62C}" type="pres">
      <dgm:prSet presAssocID="{1CC97672-FA3C-4EE6-8142-C028A8F83A12}" presName="bgRect" presStyleLbl="bgShp" presStyleIdx="1" presStyleCnt="3"/>
      <dgm:spPr/>
    </dgm:pt>
    <dgm:pt modelId="{E60DC6CF-473D-44C6-AC17-EA02ABEED042}" type="pres">
      <dgm:prSet presAssocID="{1CC97672-FA3C-4EE6-8142-C028A8F83A12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3E3927C5-66AF-41E9-8A8A-7E8510BF37A3}" type="pres">
      <dgm:prSet presAssocID="{1CC97672-FA3C-4EE6-8142-C028A8F83A12}" presName="spaceRect" presStyleCnt="0"/>
      <dgm:spPr/>
    </dgm:pt>
    <dgm:pt modelId="{22FE6749-5667-4164-A441-64969FAA8110}" type="pres">
      <dgm:prSet presAssocID="{1CC97672-FA3C-4EE6-8142-C028A8F83A12}" presName="parTx" presStyleLbl="revTx" presStyleIdx="1" presStyleCnt="3">
        <dgm:presLayoutVars>
          <dgm:chMax val="0"/>
          <dgm:chPref val="0"/>
        </dgm:presLayoutVars>
      </dgm:prSet>
      <dgm:spPr/>
    </dgm:pt>
    <dgm:pt modelId="{FEFD6978-8218-4E30-A879-5B5A6182343D}" type="pres">
      <dgm:prSet presAssocID="{7966DA31-3C6A-482B-B23D-B0D3527E76AD}" presName="sibTrans" presStyleCnt="0"/>
      <dgm:spPr/>
    </dgm:pt>
    <dgm:pt modelId="{67886B55-EA74-4B66-988A-348F8D42BD2E}" type="pres">
      <dgm:prSet presAssocID="{220FACC8-0DF0-4CD4-9816-9D54AC3B3316}" presName="compNode" presStyleCnt="0"/>
      <dgm:spPr/>
    </dgm:pt>
    <dgm:pt modelId="{14CE01EB-1350-4DA8-96E3-0D1B49049EB8}" type="pres">
      <dgm:prSet presAssocID="{220FACC8-0DF0-4CD4-9816-9D54AC3B3316}" presName="bgRect" presStyleLbl="bgShp" presStyleIdx="2" presStyleCnt="3"/>
      <dgm:spPr/>
    </dgm:pt>
    <dgm:pt modelId="{2166CD34-A5FC-4A92-BD2E-8DA0845BD24E}" type="pres">
      <dgm:prSet presAssocID="{220FACC8-0DF0-4CD4-9816-9D54AC3B3316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rritant"/>
        </a:ext>
      </dgm:extLst>
    </dgm:pt>
    <dgm:pt modelId="{483FCD44-C9BB-439F-839B-7990D2C1C2C3}" type="pres">
      <dgm:prSet presAssocID="{220FACC8-0DF0-4CD4-9816-9D54AC3B3316}" presName="spaceRect" presStyleCnt="0"/>
      <dgm:spPr/>
    </dgm:pt>
    <dgm:pt modelId="{438AC4B4-A220-4B05-81E3-D3A7CAD7DFFE}" type="pres">
      <dgm:prSet presAssocID="{220FACC8-0DF0-4CD4-9816-9D54AC3B3316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2F4E1410-14E2-4F8C-8BEF-07EEB6A2E3C6}" type="presOf" srcId="{1CC97672-FA3C-4EE6-8142-C028A8F83A12}" destId="{22FE6749-5667-4164-A441-64969FAA8110}" srcOrd="0" destOrd="0" presId="urn:microsoft.com/office/officeart/2018/2/layout/IconVerticalSolidList"/>
    <dgm:cxn modelId="{B9DAD027-E07D-458B-8169-02F55EC9A4FE}" type="presOf" srcId="{0DC8D660-7E78-43DA-B048-6F7FE03956E5}" destId="{8A364344-226D-4ABF-92AF-5432EE53014B}" srcOrd="0" destOrd="0" presId="urn:microsoft.com/office/officeart/2018/2/layout/IconVerticalSolidList"/>
    <dgm:cxn modelId="{8618B163-72E4-434B-9F23-181DD21C6B21}" srcId="{0DC8D660-7E78-43DA-B048-6F7FE03956E5}" destId="{220FACC8-0DF0-4CD4-9816-9D54AC3B3316}" srcOrd="2" destOrd="0" parTransId="{D3B45521-435F-4673-8504-A495416B9BC6}" sibTransId="{0B4E0FEC-0C5E-48FA-BD98-A2FCAF4F9E4B}"/>
    <dgm:cxn modelId="{07FE5753-995C-4B4A-BA7A-3BB5D9990399}" srcId="{0DC8D660-7E78-43DA-B048-6F7FE03956E5}" destId="{3AF496EC-F799-460A-8347-9775C2E5F794}" srcOrd="0" destOrd="0" parTransId="{8488116C-3265-4296-BFDB-F8A9BA9C9155}" sibTransId="{BA3BC6CC-8EBE-4375-AA14-A07B06FF384F}"/>
    <dgm:cxn modelId="{3622B258-DD47-4226-97DD-C83FFC1DA484}" type="presOf" srcId="{3AF496EC-F799-460A-8347-9775C2E5F794}" destId="{B98A043B-02B5-4C57-86CE-E33C07753733}" srcOrd="0" destOrd="0" presId="urn:microsoft.com/office/officeart/2018/2/layout/IconVerticalSolidList"/>
    <dgm:cxn modelId="{E2FB26C4-8F5B-4497-BF4E-91F42BBC72A9}" srcId="{0DC8D660-7E78-43DA-B048-6F7FE03956E5}" destId="{1CC97672-FA3C-4EE6-8142-C028A8F83A12}" srcOrd="1" destOrd="0" parTransId="{ECDFB7F8-CA64-467D-B027-A30F78E69D04}" sibTransId="{7966DA31-3C6A-482B-B23D-B0D3527E76AD}"/>
    <dgm:cxn modelId="{029CC4CE-A43B-4741-8C7D-42F4CC0DC09A}" type="presOf" srcId="{220FACC8-0DF0-4CD4-9816-9D54AC3B3316}" destId="{438AC4B4-A220-4B05-81E3-D3A7CAD7DFFE}" srcOrd="0" destOrd="0" presId="urn:microsoft.com/office/officeart/2018/2/layout/IconVerticalSolidList"/>
    <dgm:cxn modelId="{109D745B-BC67-446F-9F32-BA03FEDC44E0}" type="presParOf" srcId="{8A364344-226D-4ABF-92AF-5432EE53014B}" destId="{41BD94BE-9242-4DAF-A2F6-EB483A4F214A}" srcOrd="0" destOrd="0" presId="urn:microsoft.com/office/officeart/2018/2/layout/IconVerticalSolidList"/>
    <dgm:cxn modelId="{74537539-F9CF-4148-9B4A-33469A3C1115}" type="presParOf" srcId="{41BD94BE-9242-4DAF-A2F6-EB483A4F214A}" destId="{5472E79A-0FDD-4A18-853F-AFA7A7B9E8D2}" srcOrd="0" destOrd="0" presId="urn:microsoft.com/office/officeart/2018/2/layout/IconVerticalSolidList"/>
    <dgm:cxn modelId="{5A459BC2-6AFA-4053-A329-DEA5BFEAC065}" type="presParOf" srcId="{41BD94BE-9242-4DAF-A2F6-EB483A4F214A}" destId="{96565CA4-E581-4435-910F-DC714A154120}" srcOrd="1" destOrd="0" presId="urn:microsoft.com/office/officeart/2018/2/layout/IconVerticalSolidList"/>
    <dgm:cxn modelId="{95831B9E-EDE4-491C-9983-1DA6BAF58743}" type="presParOf" srcId="{41BD94BE-9242-4DAF-A2F6-EB483A4F214A}" destId="{A26EFD17-8EA2-4D01-9203-39A0FC5735DE}" srcOrd="2" destOrd="0" presId="urn:microsoft.com/office/officeart/2018/2/layout/IconVerticalSolidList"/>
    <dgm:cxn modelId="{CBB84A70-26F4-4397-BFCF-6D976A318F53}" type="presParOf" srcId="{41BD94BE-9242-4DAF-A2F6-EB483A4F214A}" destId="{B98A043B-02B5-4C57-86CE-E33C07753733}" srcOrd="3" destOrd="0" presId="urn:microsoft.com/office/officeart/2018/2/layout/IconVerticalSolidList"/>
    <dgm:cxn modelId="{07311F9B-BC64-4354-BC33-3D921CBF6BA7}" type="presParOf" srcId="{8A364344-226D-4ABF-92AF-5432EE53014B}" destId="{812DEC9D-0E78-4034-8DF0-6D1B2C13230D}" srcOrd="1" destOrd="0" presId="urn:microsoft.com/office/officeart/2018/2/layout/IconVerticalSolidList"/>
    <dgm:cxn modelId="{0866A4C0-476D-4404-810C-A82FB90B5315}" type="presParOf" srcId="{8A364344-226D-4ABF-92AF-5432EE53014B}" destId="{40BF3B30-A310-4776-AC3F-1DFE48B257E7}" srcOrd="2" destOrd="0" presId="urn:microsoft.com/office/officeart/2018/2/layout/IconVerticalSolidList"/>
    <dgm:cxn modelId="{4ED36041-908D-4EBA-843A-9895EF17DDD2}" type="presParOf" srcId="{40BF3B30-A310-4776-AC3F-1DFE48B257E7}" destId="{FA573824-2DD6-4B3C-9D24-7CEB49C6B62C}" srcOrd="0" destOrd="0" presId="urn:microsoft.com/office/officeart/2018/2/layout/IconVerticalSolidList"/>
    <dgm:cxn modelId="{E67DD5AE-4A45-4CB7-84E6-0933F96444B5}" type="presParOf" srcId="{40BF3B30-A310-4776-AC3F-1DFE48B257E7}" destId="{E60DC6CF-473D-44C6-AC17-EA02ABEED042}" srcOrd="1" destOrd="0" presId="urn:microsoft.com/office/officeart/2018/2/layout/IconVerticalSolidList"/>
    <dgm:cxn modelId="{49E57EA0-204D-4D12-A7DF-E548459B7431}" type="presParOf" srcId="{40BF3B30-A310-4776-AC3F-1DFE48B257E7}" destId="{3E3927C5-66AF-41E9-8A8A-7E8510BF37A3}" srcOrd="2" destOrd="0" presId="urn:microsoft.com/office/officeart/2018/2/layout/IconVerticalSolidList"/>
    <dgm:cxn modelId="{50A7473E-7CF5-4C56-A47E-839F1C0A2440}" type="presParOf" srcId="{40BF3B30-A310-4776-AC3F-1DFE48B257E7}" destId="{22FE6749-5667-4164-A441-64969FAA8110}" srcOrd="3" destOrd="0" presId="urn:microsoft.com/office/officeart/2018/2/layout/IconVerticalSolidList"/>
    <dgm:cxn modelId="{8527E9F3-BFEA-4744-AC17-17B974115156}" type="presParOf" srcId="{8A364344-226D-4ABF-92AF-5432EE53014B}" destId="{FEFD6978-8218-4E30-A879-5B5A6182343D}" srcOrd="3" destOrd="0" presId="urn:microsoft.com/office/officeart/2018/2/layout/IconVerticalSolidList"/>
    <dgm:cxn modelId="{201623D1-6CFF-4081-8F2D-362E426B3941}" type="presParOf" srcId="{8A364344-226D-4ABF-92AF-5432EE53014B}" destId="{67886B55-EA74-4B66-988A-348F8D42BD2E}" srcOrd="4" destOrd="0" presId="urn:microsoft.com/office/officeart/2018/2/layout/IconVerticalSolidList"/>
    <dgm:cxn modelId="{DD03FFAD-F5D4-460A-872E-24917C14DD36}" type="presParOf" srcId="{67886B55-EA74-4B66-988A-348F8D42BD2E}" destId="{14CE01EB-1350-4DA8-96E3-0D1B49049EB8}" srcOrd="0" destOrd="0" presId="urn:microsoft.com/office/officeart/2018/2/layout/IconVerticalSolidList"/>
    <dgm:cxn modelId="{62DD3E5C-863E-4EA4-A4CF-803BBF82C755}" type="presParOf" srcId="{67886B55-EA74-4B66-988A-348F8D42BD2E}" destId="{2166CD34-A5FC-4A92-BD2E-8DA0845BD24E}" srcOrd="1" destOrd="0" presId="urn:microsoft.com/office/officeart/2018/2/layout/IconVerticalSolidList"/>
    <dgm:cxn modelId="{0FA33490-8DCF-43D3-A928-98611C73E39A}" type="presParOf" srcId="{67886B55-EA74-4B66-988A-348F8D42BD2E}" destId="{483FCD44-C9BB-439F-839B-7990D2C1C2C3}" srcOrd="2" destOrd="0" presId="urn:microsoft.com/office/officeart/2018/2/layout/IconVerticalSolidList"/>
    <dgm:cxn modelId="{215FCCEE-598F-44C3-AC11-58C59C45BCF4}" type="presParOf" srcId="{67886B55-EA74-4B66-988A-348F8D42BD2E}" destId="{438AC4B4-A220-4B05-81E3-D3A7CAD7DFF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E8D5E90-0129-4041-AA65-73BB62DDEBF5}">
      <dsp:nvSpPr>
        <dsp:cNvPr id="0" name=""/>
        <dsp:cNvSpPr/>
      </dsp:nvSpPr>
      <dsp:spPr>
        <a:xfrm>
          <a:off x="0" y="2401"/>
          <a:ext cx="6949440" cy="121722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D8B5135-0428-43F0-984D-382E4D7F131F}">
      <dsp:nvSpPr>
        <dsp:cNvPr id="0" name=""/>
        <dsp:cNvSpPr/>
      </dsp:nvSpPr>
      <dsp:spPr>
        <a:xfrm>
          <a:off x="368211" y="276278"/>
          <a:ext cx="669475" cy="66947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56EE44-EB8B-4F71-92B1-423E190BBE11}">
      <dsp:nvSpPr>
        <dsp:cNvPr id="0" name=""/>
        <dsp:cNvSpPr/>
      </dsp:nvSpPr>
      <dsp:spPr>
        <a:xfrm>
          <a:off x="1405898" y="2401"/>
          <a:ext cx="5543541" cy="12172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823" tIns="128823" rIns="128823" bIns="128823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A short, intensive event in which people come together in teams to solve a problem</a:t>
          </a:r>
        </a:p>
      </dsp:txBody>
      <dsp:txXfrm>
        <a:off x="1405898" y="2401"/>
        <a:ext cx="5543541" cy="1217228"/>
      </dsp:txXfrm>
    </dsp:sp>
    <dsp:sp modelId="{66226A3B-5406-4AC9-B9F2-CC98352EE13B}">
      <dsp:nvSpPr>
        <dsp:cNvPr id="0" name=""/>
        <dsp:cNvSpPr/>
      </dsp:nvSpPr>
      <dsp:spPr>
        <a:xfrm>
          <a:off x="0" y="1523936"/>
          <a:ext cx="6949440" cy="121722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E22E688-6219-4AAC-9A4C-86C6DAA3C405}">
      <dsp:nvSpPr>
        <dsp:cNvPr id="0" name=""/>
        <dsp:cNvSpPr/>
      </dsp:nvSpPr>
      <dsp:spPr>
        <a:xfrm>
          <a:off x="368211" y="1797813"/>
          <a:ext cx="669475" cy="66947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8EBDBF-ACA9-493C-A50D-BC7257D6C9CD}">
      <dsp:nvSpPr>
        <dsp:cNvPr id="0" name=""/>
        <dsp:cNvSpPr/>
      </dsp:nvSpPr>
      <dsp:spPr>
        <a:xfrm>
          <a:off x="1405898" y="1523936"/>
          <a:ext cx="5543541" cy="12172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823" tIns="128823" rIns="128823" bIns="128823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Usually has a fixed timescale</a:t>
          </a:r>
        </a:p>
      </dsp:txBody>
      <dsp:txXfrm>
        <a:off x="1405898" y="1523936"/>
        <a:ext cx="5543541" cy="1217228"/>
      </dsp:txXfrm>
    </dsp:sp>
    <dsp:sp modelId="{D16F3B55-70A6-44CB-A65F-4C9D3CA504EB}">
      <dsp:nvSpPr>
        <dsp:cNvPr id="0" name=""/>
        <dsp:cNvSpPr/>
      </dsp:nvSpPr>
      <dsp:spPr>
        <a:xfrm>
          <a:off x="0" y="3045472"/>
          <a:ext cx="6949440" cy="121722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A2D19A3-3FE4-4D45-A82D-E125B561EF0A}">
      <dsp:nvSpPr>
        <dsp:cNvPr id="0" name=""/>
        <dsp:cNvSpPr/>
      </dsp:nvSpPr>
      <dsp:spPr>
        <a:xfrm>
          <a:off x="368211" y="3319348"/>
          <a:ext cx="669475" cy="66947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AA85CB-C93B-47CF-AB4F-8A44C83A0101}">
      <dsp:nvSpPr>
        <dsp:cNvPr id="0" name=""/>
        <dsp:cNvSpPr/>
      </dsp:nvSpPr>
      <dsp:spPr>
        <a:xfrm>
          <a:off x="1405898" y="3045472"/>
          <a:ext cx="5543541" cy="12172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823" tIns="128823" rIns="128823" bIns="128823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Output: a prototype and/or solution</a:t>
          </a:r>
        </a:p>
      </dsp:txBody>
      <dsp:txXfrm>
        <a:off x="1405898" y="3045472"/>
        <a:ext cx="5543541" cy="1217228"/>
      </dsp:txXfrm>
    </dsp:sp>
    <dsp:sp modelId="{77B49363-0319-4E2C-B4A5-F2A19BDF2FF3}">
      <dsp:nvSpPr>
        <dsp:cNvPr id="0" name=""/>
        <dsp:cNvSpPr/>
      </dsp:nvSpPr>
      <dsp:spPr>
        <a:xfrm>
          <a:off x="0" y="4567007"/>
          <a:ext cx="6949440" cy="121722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BE2FE7C-3753-401B-9D6F-C39B03F40AC8}">
      <dsp:nvSpPr>
        <dsp:cNvPr id="0" name=""/>
        <dsp:cNvSpPr/>
      </dsp:nvSpPr>
      <dsp:spPr>
        <a:xfrm>
          <a:off x="368211" y="4840883"/>
          <a:ext cx="669475" cy="66947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936E05-9C8A-4DF7-B989-139C64046182}">
      <dsp:nvSpPr>
        <dsp:cNvPr id="0" name=""/>
        <dsp:cNvSpPr/>
      </dsp:nvSpPr>
      <dsp:spPr>
        <a:xfrm>
          <a:off x="1405898" y="4567007"/>
          <a:ext cx="5543541" cy="12172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823" tIns="128823" rIns="128823" bIns="128823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Came from software development, now widely used in many other industries and sectors</a:t>
          </a:r>
        </a:p>
      </dsp:txBody>
      <dsp:txXfrm>
        <a:off x="1405898" y="4567007"/>
        <a:ext cx="5543541" cy="121722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1B5C1FB-4C2C-4E68-865A-F0B82F527D6F}">
      <dsp:nvSpPr>
        <dsp:cNvPr id="0" name=""/>
        <dsp:cNvSpPr/>
      </dsp:nvSpPr>
      <dsp:spPr>
        <a:xfrm>
          <a:off x="0" y="688425"/>
          <a:ext cx="6949440" cy="1061406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You are all current practitioners  and future HR leaders</a:t>
          </a:r>
        </a:p>
      </dsp:txBody>
      <dsp:txXfrm>
        <a:off x="51814" y="740239"/>
        <a:ext cx="6845812" cy="957778"/>
      </dsp:txXfrm>
    </dsp:sp>
    <dsp:sp modelId="{648DC4EB-21AE-4B6C-95E5-B743F5C17F9B}">
      <dsp:nvSpPr>
        <dsp:cNvPr id="0" name=""/>
        <dsp:cNvSpPr/>
      </dsp:nvSpPr>
      <dsp:spPr>
        <a:xfrm>
          <a:off x="0" y="1804552"/>
          <a:ext cx="6949440" cy="1061406"/>
        </a:xfrm>
        <a:prstGeom prst="roundRect">
          <a:avLst/>
        </a:prstGeom>
        <a:solidFill>
          <a:schemeClr val="accent2">
            <a:hueOff val="-347110"/>
            <a:satOff val="-7210"/>
            <a:lumOff val="-196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Today you are redesigning disciplinary practice for the organisations you wish to work in</a:t>
          </a:r>
        </a:p>
      </dsp:txBody>
      <dsp:txXfrm>
        <a:off x="51814" y="1856366"/>
        <a:ext cx="6845812" cy="957778"/>
      </dsp:txXfrm>
    </dsp:sp>
    <dsp:sp modelId="{9A74CBF8-DC86-44E3-8F5E-BA63B4C7AB59}">
      <dsp:nvSpPr>
        <dsp:cNvPr id="0" name=""/>
        <dsp:cNvSpPr/>
      </dsp:nvSpPr>
      <dsp:spPr>
        <a:xfrm>
          <a:off x="0" y="2920679"/>
          <a:ext cx="6949440" cy="1061406"/>
        </a:xfrm>
        <a:prstGeom prst="roundRect">
          <a:avLst/>
        </a:prstGeom>
        <a:solidFill>
          <a:schemeClr val="accent2">
            <a:hueOff val="-694219"/>
            <a:satOff val="-14421"/>
            <a:lumOff val="-392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Imagine you have been appointed Head of People in a new organisation and you have the power to re-set disciplinary practice from scratch. What 5-7 principles will you embed?</a:t>
          </a:r>
        </a:p>
      </dsp:txBody>
      <dsp:txXfrm>
        <a:off x="51814" y="2972493"/>
        <a:ext cx="6845812" cy="957778"/>
      </dsp:txXfrm>
    </dsp:sp>
    <dsp:sp modelId="{5A88752C-23F9-471D-80EC-15F6AF44F0A8}">
      <dsp:nvSpPr>
        <dsp:cNvPr id="0" name=""/>
        <dsp:cNvSpPr/>
      </dsp:nvSpPr>
      <dsp:spPr>
        <a:xfrm>
          <a:off x="0" y="4036805"/>
          <a:ext cx="6949440" cy="1061406"/>
        </a:xfrm>
        <a:prstGeom prst="roundRect">
          <a:avLst/>
        </a:prstGeom>
        <a:solidFill>
          <a:schemeClr val="accent2">
            <a:hueOff val="-1041329"/>
            <a:satOff val="-21631"/>
            <a:lumOff val="-588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Of these principles, identify how this clashes with practice in your own organisation</a:t>
          </a:r>
        </a:p>
      </dsp:txBody>
      <dsp:txXfrm>
        <a:off x="51814" y="4088619"/>
        <a:ext cx="6845812" cy="95777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07BE38E-1EC2-4483-B7D3-9649DA09A686}">
      <dsp:nvSpPr>
        <dsp:cNvPr id="0" name=""/>
        <dsp:cNvSpPr/>
      </dsp:nvSpPr>
      <dsp:spPr>
        <a:xfrm>
          <a:off x="0" y="2878231"/>
          <a:ext cx="7536203" cy="188843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5816" tIns="305816" rIns="305816" bIns="305816" numCol="1" spcCol="1270" anchor="ctr" anchorCtr="0">
          <a:noAutofit/>
        </a:bodyPr>
        <a:lstStyle/>
        <a:p>
          <a:pPr marL="0" lvl="0" indent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300" kern="1200"/>
            <a:t>How can I work around this?</a:t>
          </a:r>
        </a:p>
      </dsp:txBody>
      <dsp:txXfrm>
        <a:off x="0" y="2878231"/>
        <a:ext cx="7536203" cy="1888431"/>
      </dsp:txXfrm>
    </dsp:sp>
    <dsp:sp modelId="{F415B9F4-BADE-4388-A9E5-765D9F1BD74B}">
      <dsp:nvSpPr>
        <dsp:cNvPr id="0" name=""/>
        <dsp:cNvSpPr/>
      </dsp:nvSpPr>
      <dsp:spPr>
        <a:xfrm rot="10800000">
          <a:off x="0" y="2150"/>
          <a:ext cx="7536203" cy="2904407"/>
        </a:xfrm>
        <a:prstGeom prst="upArrowCallou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5816" tIns="305816" rIns="305816" bIns="305816" numCol="1" spcCol="1270" anchor="ctr" anchorCtr="0">
          <a:noAutofit/>
        </a:bodyPr>
        <a:lstStyle/>
        <a:p>
          <a:pPr marL="0" lvl="0" indent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300" kern="1200"/>
            <a:t>What would stop this being used in my organisation?</a:t>
          </a:r>
        </a:p>
      </dsp:txBody>
      <dsp:txXfrm rot="10800000">
        <a:off x="0" y="2150"/>
        <a:ext cx="7536203" cy="188719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472E79A-0FDD-4A18-853F-AFA7A7B9E8D2}">
      <dsp:nvSpPr>
        <dsp:cNvPr id="0" name=""/>
        <dsp:cNvSpPr/>
      </dsp:nvSpPr>
      <dsp:spPr>
        <a:xfrm>
          <a:off x="0" y="706"/>
          <a:ext cx="6949440" cy="16529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6565CA4-E581-4435-910F-DC714A154120}">
      <dsp:nvSpPr>
        <dsp:cNvPr id="0" name=""/>
        <dsp:cNvSpPr/>
      </dsp:nvSpPr>
      <dsp:spPr>
        <a:xfrm>
          <a:off x="500008" y="372613"/>
          <a:ext cx="909106" cy="90910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8A043B-02B5-4C57-86CE-E33C07753733}">
      <dsp:nvSpPr>
        <dsp:cNvPr id="0" name=""/>
        <dsp:cNvSpPr/>
      </dsp:nvSpPr>
      <dsp:spPr>
        <a:xfrm>
          <a:off x="1909124" y="706"/>
          <a:ext cx="5040315" cy="1652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934" tIns="174934" rIns="174934" bIns="17493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What is the business and human case?</a:t>
          </a:r>
        </a:p>
      </dsp:txBody>
      <dsp:txXfrm>
        <a:off x="1909124" y="706"/>
        <a:ext cx="5040315" cy="1652921"/>
      </dsp:txXfrm>
    </dsp:sp>
    <dsp:sp modelId="{FA573824-2DD6-4B3C-9D24-7CEB49C6B62C}">
      <dsp:nvSpPr>
        <dsp:cNvPr id="0" name=""/>
        <dsp:cNvSpPr/>
      </dsp:nvSpPr>
      <dsp:spPr>
        <a:xfrm>
          <a:off x="0" y="2066857"/>
          <a:ext cx="6949440" cy="16529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60DC6CF-473D-44C6-AC17-EA02ABEED042}">
      <dsp:nvSpPr>
        <dsp:cNvPr id="0" name=""/>
        <dsp:cNvSpPr/>
      </dsp:nvSpPr>
      <dsp:spPr>
        <a:xfrm>
          <a:off x="500008" y="2438765"/>
          <a:ext cx="909106" cy="90910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FE6749-5667-4164-A441-64969FAA8110}">
      <dsp:nvSpPr>
        <dsp:cNvPr id="0" name=""/>
        <dsp:cNvSpPr/>
      </dsp:nvSpPr>
      <dsp:spPr>
        <a:xfrm>
          <a:off x="1909124" y="2066857"/>
          <a:ext cx="5040315" cy="1652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934" tIns="174934" rIns="174934" bIns="17493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What is the evidence-based?</a:t>
          </a:r>
        </a:p>
      </dsp:txBody>
      <dsp:txXfrm>
        <a:off x="1909124" y="2066857"/>
        <a:ext cx="5040315" cy="1652921"/>
      </dsp:txXfrm>
    </dsp:sp>
    <dsp:sp modelId="{14CE01EB-1350-4DA8-96E3-0D1B49049EB8}">
      <dsp:nvSpPr>
        <dsp:cNvPr id="0" name=""/>
        <dsp:cNvSpPr/>
      </dsp:nvSpPr>
      <dsp:spPr>
        <a:xfrm>
          <a:off x="0" y="4133009"/>
          <a:ext cx="6949440" cy="16529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166CD34-A5FC-4A92-BD2E-8DA0845BD24E}">
      <dsp:nvSpPr>
        <dsp:cNvPr id="0" name=""/>
        <dsp:cNvSpPr/>
      </dsp:nvSpPr>
      <dsp:spPr>
        <a:xfrm>
          <a:off x="500008" y="4504916"/>
          <a:ext cx="909106" cy="90910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8AC4B4-A220-4B05-81E3-D3A7CAD7DFFE}">
      <dsp:nvSpPr>
        <dsp:cNvPr id="0" name=""/>
        <dsp:cNvSpPr/>
      </dsp:nvSpPr>
      <dsp:spPr>
        <a:xfrm>
          <a:off x="1909124" y="4133009"/>
          <a:ext cx="5040315" cy="1652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934" tIns="174934" rIns="174934" bIns="17493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What unintended consequences do you anticipate?</a:t>
          </a:r>
        </a:p>
      </dsp:txBody>
      <dsp:txXfrm>
        <a:off x="1909124" y="4133009"/>
        <a:ext cx="5040315" cy="165292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028BEDB-914A-4E93-9661-0A1C3465C048}" type="datetimeFigureOut">
              <a:t>2/2/2026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C0D3283-81B2-4EBE-A3C4-F2F156F2B443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91668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ea typeface="Calibri"/>
                <a:cs typeface="Calibri"/>
              </a:rPr>
              <a:t>40 mins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0D3283-81B2-4EBE-A3C4-F2F156F2B443}" type="slidenum"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42008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2/2/2026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27358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2/2/2026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20377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2/2/2026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49503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041F-4525-44D5-AA4F-332294BF1F56}" type="datetime1">
              <a:rPr lang="en-US" smtClean="0"/>
              <a:t>2/2/2026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49724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57091-BBDF-4EB9-BA6B-2BB67AC4FC0F}" type="datetime1">
              <a:rPr lang="en-US" smtClean="0"/>
              <a:t>2/2/2026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0171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2/2/2026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60358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2/2/2026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84345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DFAE3-14DB-48A7-A80F-80DDB072CE3D}" type="datetime1">
              <a:rPr lang="en-US" smtClean="0"/>
              <a:t>2/2/2026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37368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EAEF-6478-4102-8F5D-A5FE9FC97ACB}" type="datetime1">
              <a:rPr lang="en-US" smtClean="0"/>
              <a:t>2/2/2026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65798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4EDB3-C0E8-45F8-9E1D-1B6C8D1880C0}" type="datetime1">
              <a:rPr lang="en-US" smtClean="0"/>
              <a:t>2/2/2026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77422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C4B-54ED-4041-B552-9BA760FA3DBA}" type="datetime1">
              <a:rPr lang="en-US" smtClean="0"/>
              <a:t>2/2/2026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00344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7F45AC6-C491-4585-A584-9CE2AF7D5500}" type="datetime1">
              <a:rPr lang="en-US" smtClean="0"/>
              <a:t>2/2/2026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20812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0B98925-0550-1AFB-C1DC-02792400FB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3FCA408-6900-57FE-7102-F6C9C732092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092" t="25108" r="-7" b="10952"/>
          <a:stretch>
            <a:fillRect/>
          </a:stretch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CCA9273-E74E-A306-1F74-BEF9EDA305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0"/>
            <a:ext cx="12192000" cy="2462170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60000">
                <a:schemeClr val="bg1">
                  <a:alpha val="30000"/>
                </a:schemeClr>
              </a:gs>
              <a:gs pos="100000">
                <a:schemeClr val="bg1">
                  <a:alpha val="4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20039" y="255830"/>
            <a:ext cx="8138160" cy="1061981"/>
          </a:xfrm>
        </p:spPr>
        <p:txBody>
          <a:bodyPr anchor="t">
            <a:normAutofit/>
          </a:bodyPr>
          <a:lstStyle/>
          <a:p>
            <a:pPr algn="l"/>
            <a:r>
              <a:rPr lang="en-US" sz="4400"/>
              <a:t>Hackathon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458199" y="255831"/>
            <a:ext cx="3538728" cy="960120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US" sz="2000"/>
              <a:t>4th February 2026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951922D2-D397-9EA4-A66D-55B0884D1A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13F1B3-C456-97B5-439E-A4E05199EE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9"/>
            <a:ext cx="3494314" cy="5786638"/>
          </a:xfrm>
        </p:spPr>
        <p:txBody>
          <a:bodyPr anchor="t">
            <a:normAutofit/>
          </a:bodyPr>
          <a:lstStyle/>
          <a:p>
            <a:r>
              <a:rPr lang="en-US"/>
              <a:t>Introduction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C86BDD7-E92E-B2CC-9549-0C981594969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21570426"/>
              </p:ext>
            </p:extLst>
          </p:nvPr>
        </p:nvGraphicFramePr>
        <p:xfrm>
          <a:off x="4608246" y="548640"/>
          <a:ext cx="6949440" cy="57866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113668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00DC1B0-7E1A-BD02-3F93-19E6B1B75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0084F8-FF24-D5DE-CA60-21BFDCE8A5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8"/>
            <a:ext cx="3493008" cy="5788152"/>
          </a:xfrm>
        </p:spPr>
        <p:txBody>
          <a:bodyPr anchor="ctr">
            <a:normAutofit/>
          </a:bodyPr>
          <a:lstStyle/>
          <a:p>
            <a:r>
              <a:rPr lang="en-US" sz="4000"/>
              <a:t>Your mission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09CF340-52FA-3679-E487-58355E84B4A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57641525"/>
              </p:ext>
            </p:extLst>
          </p:nvPr>
        </p:nvGraphicFramePr>
        <p:xfrm>
          <a:off x="4608246" y="548640"/>
          <a:ext cx="6949440" cy="578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209128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2CC1E4F-F1F0-B945-BE50-C72A7103E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3043E1-B78B-82C7-BDB5-538DCD6F8D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23007" y="603501"/>
            <a:ext cx="4361693" cy="1527049"/>
          </a:xfrm>
        </p:spPr>
        <p:txBody>
          <a:bodyPr anchor="b">
            <a:normAutofit/>
          </a:bodyPr>
          <a:lstStyle/>
          <a:p>
            <a:r>
              <a:rPr lang="en-US" sz="3300"/>
              <a:t>Sprint 1 – Map how it works now v How it could be</a:t>
            </a:r>
          </a:p>
        </p:txBody>
      </p:sp>
      <p:pic>
        <p:nvPicPr>
          <p:cNvPr id="5" name="Picture 4" descr="Person pointing on a map">
            <a:extLst>
              <a:ext uri="{FF2B5EF4-FFF2-40B4-BE49-F238E27FC236}">
                <a16:creationId xmlns:a16="http://schemas.microsoft.com/office/drawing/2014/main" id="{87C45EFB-1C63-8EED-4B75-296067E1444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3603" r="24454" b="-3"/>
          <a:stretch>
            <a:fillRect/>
          </a:stretch>
        </p:blipFill>
        <p:spPr>
          <a:xfrm>
            <a:off x="1" y="10"/>
            <a:ext cx="6373368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8F281A-1CC4-B2A8-8491-45F70FADE4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23007" y="2212846"/>
            <a:ext cx="4361693" cy="409651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800"/>
              <a:t>Left side: how it works now</a:t>
            </a:r>
          </a:p>
          <a:p>
            <a:r>
              <a:rPr lang="en-US" sz="1800"/>
              <a:t>Right side: redesigned pathway informed by your chosen principles and Cooper's harm-reduction lens</a:t>
            </a:r>
          </a:p>
          <a:p>
            <a:r>
              <a:rPr lang="en-US" sz="1800"/>
              <a:t>Identify which might be quick wins and what might involve deep change</a:t>
            </a:r>
          </a:p>
        </p:txBody>
      </p:sp>
    </p:spTree>
    <p:extLst>
      <p:ext uri="{BB962C8B-B14F-4D97-AF65-F5344CB8AC3E}">
        <p14:creationId xmlns:p14="http://schemas.microsoft.com/office/powerpoint/2010/main" val="13624872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A466FCC-26A6-AD0C-513D-472AAABEC2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2F1E0E-B798-4900-E7B1-E303D3324F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50" y="1252728"/>
            <a:ext cx="2905613" cy="4768815"/>
          </a:xfrm>
        </p:spPr>
        <p:txBody>
          <a:bodyPr>
            <a:normAutofit/>
          </a:bodyPr>
          <a:lstStyle/>
          <a:p>
            <a:r>
              <a:rPr lang="en-US" sz="3200"/>
              <a:t>Sprint 2: Prototype a tool that can realistically be adopted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3D1B14A-61E2-B1EF-870B-F996814A5EC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83730747"/>
              </p:ext>
            </p:extLst>
          </p:nvPr>
        </p:nvGraphicFramePr>
        <p:xfrm>
          <a:off x="4021483" y="1252728"/>
          <a:ext cx="7536203" cy="47688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213223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951922D2-D397-9EA4-A66D-55B0884D1A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D73FFA-1CC7-7323-2B3B-E70FA361C2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9"/>
            <a:ext cx="3494314" cy="5786638"/>
          </a:xfrm>
        </p:spPr>
        <p:txBody>
          <a:bodyPr anchor="t">
            <a:normAutofit/>
          </a:bodyPr>
          <a:lstStyle/>
          <a:p>
            <a:r>
              <a:rPr lang="en-US" dirty="0"/>
              <a:t>Pr</a:t>
            </a:r>
            <a:r>
              <a:rPr lang="en-US"/>
              <a:t>ep your pitch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1C000D0-76EA-39CF-F61D-A69DE91E2E4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55342019"/>
              </p:ext>
            </p:extLst>
          </p:nvPr>
        </p:nvGraphicFramePr>
        <p:xfrm>
          <a:off x="4608246" y="548640"/>
          <a:ext cx="6949440" cy="57866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56957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CBB0869A-0BE5-B3E9-F73D-2F3691E4D9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2689CF-0A3E-B3C1-BB3C-0DB4617ED9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1114923"/>
            <a:ext cx="4621553" cy="1360728"/>
          </a:xfrm>
        </p:spPr>
        <p:txBody>
          <a:bodyPr anchor="b">
            <a:normAutofit/>
          </a:bodyPr>
          <a:lstStyle/>
          <a:p>
            <a:r>
              <a:rPr lang="en-US"/>
              <a:t>Individual action plans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E7994B-9064-8DBB-75D5-ED4AD91592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584058"/>
            <a:ext cx="4621553" cy="315901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800"/>
              <a:t>One practice that you will stop supporting?</a:t>
            </a:r>
          </a:p>
          <a:p>
            <a:r>
              <a:rPr lang="en-US" sz="1800"/>
              <a:t>One practice that you will start experimenting with?</a:t>
            </a:r>
          </a:p>
          <a:p>
            <a:r>
              <a:rPr lang="en-US" sz="1800"/>
              <a:t>One conversation you can have in the next month using the ideas from Under Investigation</a:t>
            </a:r>
          </a:p>
        </p:txBody>
      </p:sp>
      <p:pic>
        <p:nvPicPr>
          <p:cNvPr id="13" name="Graphic 12" descr="Board Room">
            <a:extLst>
              <a:ext uri="{FF2B5EF4-FFF2-40B4-BE49-F238E27FC236}">
                <a16:creationId xmlns:a16="http://schemas.microsoft.com/office/drawing/2014/main" id="{786FB5AB-67C1-F542-B761-2D1C674D56A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296074" y="1114923"/>
            <a:ext cx="4628153" cy="46281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9736135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54D376C6-1C9B-4C6B-8F3C-483BB307BB05}" vid="{7690D8A9-C071-45EF-BA7A-F7FA9779B11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7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VanillaVTI</vt:lpstr>
      <vt:lpstr>Hackathon </vt:lpstr>
      <vt:lpstr>Introduction</vt:lpstr>
      <vt:lpstr>Your mission</vt:lpstr>
      <vt:lpstr>Sprint 1 – Map how it works now v How it could be</vt:lpstr>
      <vt:lpstr>Sprint 2: Prototype a tool that can realistically be adopted</vt:lpstr>
      <vt:lpstr>Prep your pitch</vt:lpstr>
      <vt:lpstr>Individual action plans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115</cp:revision>
  <dcterms:created xsi:type="dcterms:W3CDTF">2026-02-02T16:17:37Z</dcterms:created>
  <dcterms:modified xsi:type="dcterms:W3CDTF">2026-02-02T16:54:46Z</dcterms:modified>
</cp:coreProperties>
</file>