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37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5" r:id="rId10"/>
    <p:sldId id="266" r:id="rId11"/>
    <p:sldId id="264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  <p:sldId id="276" r:id="rId22"/>
    <p:sldId id="277" r:id="rId23"/>
    <p:sldId id="278" r:id="rId24"/>
    <p:sldId id="279" r:id="rId25"/>
    <p:sldId id="280" r:id="rId26"/>
    <p:sldId id="281" r:id="rId27"/>
    <p:sldId id="282" r:id="rId28"/>
    <p:sldId id="283" r:id="rId29"/>
    <p:sldId id="284" r:id="rId30"/>
    <p:sldId id="285" r:id="rId31"/>
    <p:sldId id="286" r:id="rId32"/>
    <p:sldId id="287" r:id="rId33"/>
    <p:sldId id="288" r:id="rId34"/>
    <p:sldId id="289" r:id="rId35"/>
    <p:sldId id="291" r:id="rId36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xmlns="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34" autoAdjust="0"/>
    <p:restoredTop sz="94662" autoAdjust="0"/>
  </p:normalViewPr>
  <p:slideViewPr>
    <p:cSldViewPr>
      <p:cViewPr varScale="1">
        <p:scale>
          <a:sx n="70" d="100"/>
          <a:sy n="70" d="100"/>
        </p:scale>
        <p:origin x="-1374" y="5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34686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notesMaster" Target="notesMasters/notesMaster1.xml"/><Relationship Id="rId40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1B82D5C-8A2D-43B6-9003-139266FE2954}" type="datetimeFigureOut">
              <a:rPr lang="en-GB" smtClean="0"/>
              <a:t>26/04/2016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DBCC555-A664-4C2B-B3A6-C014D754275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1742141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09442" y="3307355"/>
            <a:ext cx="7117180" cy="1470025"/>
          </a:xfrm>
        </p:spPr>
        <p:txBody>
          <a:bodyPr anchor="b"/>
          <a:lstStyle>
            <a:lvl1pPr>
              <a:defRPr sz="4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09442" y="4777380"/>
            <a:ext cx="7117180" cy="86142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A1D8CE-2FD6-4ED4-8865-87D1B4B37F5F}" type="datetimeFigureOut">
              <a:rPr lang="en-GB" smtClean="0"/>
              <a:t>26/04/2016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E6F0FA-5A92-4B21-8889-B102F2841AEF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A1D8CE-2FD6-4ED4-8865-87D1B4B37F5F}" type="datetimeFigureOut">
              <a:rPr lang="en-GB" smtClean="0"/>
              <a:t>26/04/2016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E6F0FA-5A92-4B21-8889-B102F2841AEF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3308581"/>
            <a:ext cx="7117178" cy="1468800"/>
          </a:xfrm>
        </p:spPr>
        <p:txBody>
          <a:bodyPr anchor="b"/>
          <a:lstStyle>
            <a:lvl1pPr algn="r">
              <a:defRPr sz="3200" b="0" cap="none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4777381"/>
            <a:ext cx="711717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A1D8CE-2FD6-4ED4-8865-87D1B4B37F5F}" type="datetimeFigureOut">
              <a:rPr lang="en-GB" smtClean="0"/>
              <a:t>26/04/2016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E6F0FA-5A92-4B21-8889-B102F2841AEF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675724"/>
            <a:ext cx="7123080" cy="92447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09442" y="1809749"/>
            <a:ext cx="3471277" cy="405130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63281" y="1809749"/>
            <a:ext cx="3469242" cy="4051302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A1D8CE-2FD6-4ED4-8865-87D1B4B37F5F}" type="datetimeFigureOut">
              <a:rPr lang="en-GB" smtClean="0"/>
              <a:t>26/04/2016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E6F0FA-5A92-4B21-8889-B102F2841AEF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2" y="1812927"/>
            <a:ext cx="3471277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09442" y="2389189"/>
            <a:ext cx="3471277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63280" y="1812927"/>
            <a:ext cx="347127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280" y="2389189"/>
            <a:ext cx="3471275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A1D8CE-2FD6-4ED4-8865-87D1B4B37F5F}" type="datetimeFigureOut">
              <a:rPr lang="en-GB" smtClean="0"/>
              <a:t>26/04/2016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E6F0FA-5A92-4B21-8889-B102F2841AEF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A1D8CE-2FD6-4ED4-8865-87D1B4B37F5F}" type="datetimeFigureOut">
              <a:rPr lang="en-GB" smtClean="0"/>
              <a:t>26/04/2016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E6F0FA-5A92-4B21-8889-B102F2841AEF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A1D8CE-2FD6-4ED4-8865-87D1B4B37F5F}" type="datetimeFigureOut">
              <a:rPr lang="en-GB" smtClean="0"/>
              <a:t>26/04/2016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E6F0FA-5A92-4B21-8889-B102F2841AEF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446087"/>
            <a:ext cx="2660650" cy="1185861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52654" y="446087"/>
            <a:ext cx="4279869" cy="5414963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1631949"/>
            <a:ext cx="2660650" cy="4229099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A1D8CE-2FD6-4ED4-8865-87D1B4B37F5F}" type="datetimeFigureOut">
              <a:rPr lang="en-GB" smtClean="0"/>
              <a:t>26/04/2016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E6F0FA-5A92-4B21-8889-B102F2841AEF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1387058"/>
            <a:ext cx="3297953" cy="1113254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3" y="2500312"/>
            <a:ext cx="3297954" cy="2530200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A1D8CE-2FD6-4ED4-8865-87D1B4B37F5F}" type="datetimeFigureOut">
              <a:rPr lang="en-GB" smtClean="0"/>
              <a:t>26/04/2016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E6F0FA-5A92-4B21-8889-B102F2841AEF}" type="slidenum">
              <a:rPr lang="en-GB" smtClean="0"/>
              <a:t>‹#›</a:t>
            </a:fld>
            <a:endParaRPr lang="en-GB"/>
          </a:p>
        </p:txBody>
      </p:sp>
      <p:grpSp>
        <p:nvGrpSpPr>
          <p:cNvPr id="16" name="Group 15"/>
          <p:cNvGrpSpPr/>
          <p:nvPr/>
        </p:nvGrpSpPr>
        <p:grpSpPr>
          <a:xfrm>
            <a:off x="4516154" y="994387"/>
            <a:ext cx="1847138" cy="1530439"/>
            <a:chOff x="4718762" y="993075"/>
            <a:chExt cx="1847138" cy="1530439"/>
          </a:xfrm>
        </p:grpSpPr>
        <p:sp>
          <p:nvSpPr>
            <p:cNvPr id="32" name="Oval 31"/>
            <p:cNvSpPr/>
            <p:nvPr/>
          </p:nvSpPr>
          <p:spPr>
            <a:xfrm>
              <a:off x="5479247" y="1436861"/>
              <a:ext cx="1086653" cy="1086653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3" name="Oval 32"/>
            <p:cNvSpPr/>
            <p:nvPr/>
          </p:nvSpPr>
          <p:spPr>
            <a:xfrm>
              <a:off x="5650541" y="1411791"/>
              <a:ext cx="830365" cy="830365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9" name="Oval 28"/>
            <p:cNvSpPr/>
            <p:nvPr/>
          </p:nvSpPr>
          <p:spPr>
            <a:xfrm>
              <a:off x="5256184" y="1894454"/>
              <a:ext cx="602364" cy="602364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1" name="Oval 30"/>
            <p:cNvSpPr/>
            <p:nvPr/>
          </p:nvSpPr>
          <p:spPr>
            <a:xfrm>
              <a:off x="5424145" y="1811313"/>
              <a:ext cx="489588" cy="489588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8" name="Oval 27"/>
            <p:cNvSpPr/>
            <p:nvPr/>
          </p:nvSpPr>
          <p:spPr>
            <a:xfrm>
              <a:off x="4718762" y="2083426"/>
              <a:ext cx="256601" cy="256601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0" name="Oval 29"/>
            <p:cNvSpPr/>
            <p:nvPr/>
          </p:nvSpPr>
          <p:spPr>
            <a:xfrm>
              <a:off x="6132091" y="993075"/>
              <a:ext cx="256601" cy="256601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4" name="Oval 33"/>
            <p:cNvSpPr/>
            <p:nvPr/>
          </p:nvSpPr>
          <p:spPr>
            <a:xfrm>
              <a:off x="5059596" y="1894454"/>
              <a:ext cx="197439" cy="197439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5" name="Oval 34"/>
            <p:cNvSpPr/>
            <p:nvPr/>
          </p:nvSpPr>
          <p:spPr>
            <a:xfrm>
              <a:off x="6148801" y="1060593"/>
              <a:ext cx="197439" cy="197439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8" name="Picture Placeholder 17"/>
          <p:cNvSpPr>
            <a:spLocks noGrp="1"/>
          </p:cNvSpPr>
          <p:nvPr>
            <p:ph type="pic" sz="quarter" idx="14"/>
          </p:nvPr>
        </p:nvSpPr>
        <p:spPr>
          <a:xfrm>
            <a:off x="4674192" y="1601512"/>
            <a:ext cx="3429000" cy="3429000"/>
          </a:xfrm>
          <a:prstGeom prst="ellipse">
            <a:avLst/>
          </a:prstGeom>
          <a:ln w="76200">
            <a:solidFill>
              <a:schemeClr val="tx2">
                <a:lumMod val="75000"/>
              </a:schemeClr>
            </a:solidFill>
          </a:ln>
        </p:spPr>
        <p:txBody>
          <a:bodyPr/>
          <a:lstStyle/>
          <a:p>
            <a:r>
              <a:rPr lang="en-US" smtClean="0"/>
              <a:t>Click icon to add picture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3" y="1807361"/>
            <a:ext cx="7123080" cy="4051437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A1D8CE-2FD6-4ED4-8865-87D1B4B37F5F}" type="datetimeFigureOut">
              <a:rPr lang="en-GB" smtClean="0"/>
              <a:t>26/04/2016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E6F0FA-5A92-4B21-8889-B102F2841AEF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59561" y="675723"/>
            <a:ext cx="1472962" cy="518532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2" y="675723"/>
            <a:ext cx="5467557" cy="5185327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A1D8CE-2FD6-4ED4-8865-87D1B4B37F5F}" type="datetimeFigureOut">
              <a:rPr lang="en-GB" smtClean="0"/>
              <a:t>26/04/2016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E6F0FA-5A92-4B21-8889-B102F2841AEF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" name="Oval 55"/>
          <p:cNvSpPr>
            <a:spLocks noChangeAspect="1"/>
          </p:cNvSpPr>
          <p:nvPr/>
        </p:nvSpPr>
        <p:spPr>
          <a:xfrm>
            <a:off x="-69625" y="4042576"/>
            <a:ext cx="1743945" cy="1909234"/>
          </a:xfrm>
          <a:custGeom>
            <a:avLst/>
            <a:gdLst/>
            <a:ahLst/>
            <a:cxnLst/>
            <a:rect l="l" t="t" r="r" b="b"/>
            <a:pathLst>
              <a:path w="1743945" h="1909234">
                <a:moveTo>
                  <a:pt x="789328" y="0"/>
                </a:moveTo>
                <a:cubicBezTo>
                  <a:pt x="1316548" y="0"/>
                  <a:pt x="1743945" y="427397"/>
                  <a:pt x="1743945" y="954617"/>
                </a:cubicBezTo>
                <a:cubicBezTo>
                  <a:pt x="1743945" y="1481837"/>
                  <a:pt x="1316548" y="1909234"/>
                  <a:pt x="789328" y="1909234"/>
                </a:cubicBezTo>
                <a:cubicBezTo>
                  <a:pt x="461080" y="1909234"/>
                  <a:pt x="171527" y="1743562"/>
                  <a:pt x="0" y="1491086"/>
                </a:cubicBezTo>
                <a:lnTo>
                  <a:pt x="0" y="418149"/>
                </a:lnTo>
                <a:cubicBezTo>
                  <a:pt x="171527" y="165673"/>
                  <a:pt x="461080" y="0"/>
                  <a:pt x="789328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3" name="Oval 52"/>
          <p:cNvSpPr>
            <a:spLocks noChangeAspect="1"/>
          </p:cNvSpPr>
          <p:nvPr/>
        </p:nvSpPr>
        <p:spPr>
          <a:xfrm>
            <a:off x="520638" y="1095310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2" name="Oval 51"/>
          <p:cNvSpPr>
            <a:spLocks noChangeAspect="1"/>
          </p:cNvSpPr>
          <p:nvPr/>
        </p:nvSpPr>
        <p:spPr>
          <a:xfrm>
            <a:off x="1878729" y="282933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4" name="Oval 53"/>
          <p:cNvSpPr>
            <a:spLocks noChangeAspect="1"/>
          </p:cNvSpPr>
          <p:nvPr/>
        </p:nvSpPr>
        <p:spPr>
          <a:xfrm>
            <a:off x="520637" y="5729135"/>
            <a:ext cx="1909234" cy="1193756"/>
          </a:xfrm>
          <a:custGeom>
            <a:avLst/>
            <a:gdLst/>
            <a:ahLst/>
            <a:cxnLst/>
            <a:rect l="l" t="t" r="r" b="b"/>
            <a:pathLst>
              <a:path w="1909234" h="1193756">
                <a:moveTo>
                  <a:pt x="954617" y="0"/>
                </a:moveTo>
                <a:cubicBezTo>
                  <a:pt x="1481837" y="0"/>
                  <a:pt x="1909234" y="427397"/>
                  <a:pt x="1909234" y="954617"/>
                </a:cubicBezTo>
                <a:cubicBezTo>
                  <a:pt x="1909234" y="1037305"/>
                  <a:pt x="1898721" y="1117537"/>
                  <a:pt x="1877819" y="1193756"/>
                </a:cubicBezTo>
                <a:lnTo>
                  <a:pt x="31415" y="1193756"/>
                </a:lnTo>
                <a:cubicBezTo>
                  <a:pt x="10513" y="1117537"/>
                  <a:pt x="0" y="1037305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0" name="Oval 129"/>
          <p:cNvSpPr>
            <a:spLocks noChangeAspect="1"/>
          </p:cNvSpPr>
          <p:nvPr/>
        </p:nvSpPr>
        <p:spPr>
          <a:xfrm>
            <a:off x="-46711" y="-61709"/>
            <a:ext cx="1449107" cy="1677064"/>
          </a:xfrm>
          <a:custGeom>
            <a:avLst/>
            <a:gdLst/>
            <a:ahLst/>
            <a:cxnLst/>
            <a:rect l="l" t="t" r="r" b="b"/>
            <a:pathLst>
              <a:path w="1449107" h="1677064">
                <a:moveTo>
                  <a:pt x="0" y="0"/>
                </a:moveTo>
                <a:lnTo>
                  <a:pt x="1112019" y="0"/>
                </a:lnTo>
                <a:cubicBezTo>
                  <a:pt x="1319407" y="171874"/>
                  <a:pt x="1449107" y="432014"/>
                  <a:pt x="1449107" y="722447"/>
                </a:cubicBezTo>
                <a:cubicBezTo>
                  <a:pt x="1449107" y="1249667"/>
                  <a:pt x="1021710" y="1677064"/>
                  <a:pt x="494490" y="1677064"/>
                </a:cubicBezTo>
                <a:cubicBezTo>
                  <a:pt x="313232" y="1677064"/>
                  <a:pt x="143772" y="1626546"/>
                  <a:pt x="0" y="1537872"/>
                </a:cubicBezTo>
                <a:close/>
              </a:path>
            </a:pathLst>
          </a:custGeom>
          <a:solidFill>
            <a:schemeClr val="tx2">
              <a:lumMod val="75000"/>
              <a:alpha val="14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1" name="Oval 130"/>
          <p:cNvSpPr>
            <a:spLocks noChangeAspect="1"/>
          </p:cNvSpPr>
          <p:nvPr/>
        </p:nvSpPr>
        <p:spPr>
          <a:xfrm>
            <a:off x="924113" y="-161623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2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2" name="Oval 131"/>
          <p:cNvSpPr>
            <a:spLocks noChangeAspect="1"/>
          </p:cNvSpPr>
          <p:nvPr/>
        </p:nvSpPr>
        <p:spPr>
          <a:xfrm>
            <a:off x="0" y="660738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3" name="Oval 132"/>
          <p:cNvSpPr>
            <a:spLocks noChangeAspect="1"/>
          </p:cNvSpPr>
          <p:nvPr/>
        </p:nvSpPr>
        <p:spPr>
          <a:xfrm>
            <a:off x="7497531" y="-61709"/>
            <a:ext cx="1694467" cy="1677064"/>
          </a:xfrm>
          <a:custGeom>
            <a:avLst/>
            <a:gdLst/>
            <a:ahLst/>
            <a:cxnLst/>
            <a:rect l="l" t="t" r="r" b="b"/>
            <a:pathLst>
              <a:path w="1694467" h="1677064">
                <a:moveTo>
                  <a:pt x="337088" y="0"/>
                </a:moveTo>
                <a:lnTo>
                  <a:pt x="1573463" y="0"/>
                </a:lnTo>
                <a:cubicBezTo>
                  <a:pt x="1618202" y="37449"/>
                  <a:pt x="1658454" y="79950"/>
                  <a:pt x="1694467" y="126010"/>
                </a:cubicBezTo>
                <a:lnTo>
                  <a:pt x="1694467" y="1318884"/>
                </a:lnTo>
                <a:cubicBezTo>
                  <a:pt x="1522840" y="1538397"/>
                  <a:pt x="1254922" y="1677064"/>
                  <a:pt x="954617" y="1677064"/>
                </a:cubicBezTo>
                <a:cubicBezTo>
                  <a:pt x="427397" y="1677064"/>
                  <a:pt x="0" y="1249667"/>
                  <a:pt x="0" y="722447"/>
                </a:cubicBezTo>
                <a:cubicBezTo>
                  <a:pt x="0" y="432014"/>
                  <a:pt x="129700" y="171874"/>
                  <a:pt x="337088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4" name="Oval 133"/>
          <p:cNvSpPr>
            <a:spLocks noChangeAspect="1"/>
          </p:cNvSpPr>
          <p:nvPr/>
        </p:nvSpPr>
        <p:spPr>
          <a:xfrm>
            <a:off x="6117502" y="-61708"/>
            <a:ext cx="1909234" cy="1705448"/>
          </a:xfrm>
          <a:custGeom>
            <a:avLst/>
            <a:gdLst/>
            <a:ahLst/>
            <a:cxnLst/>
            <a:rect l="l" t="t" r="r" b="b"/>
            <a:pathLst>
              <a:path w="1909234" h="1705448">
                <a:moveTo>
                  <a:pt x="371490" y="0"/>
                </a:moveTo>
                <a:lnTo>
                  <a:pt x="1537745" y="0"/>
                </a:lnTo>
                <a:cubicBezTo>
                  <a:pt x="1764760" y="171517"/>
                  <a:pt x="1909234" y="444302"/>
                  <a:pt x="1909234" y="750831"/>
                </a:cubicBezTo>
                <a:cubicBezTo>
                  <a:pt x="1909234" y="1278051"/>
                  <a:pt x="1481837" y="1705448"/>
                  <a:pt x="954617" y="1705448"/>
                </a:cubicBezTo>
                <a:cubicBezTo>
                  <a:pt x="427397" y="1705448"/>
                  <a:pt x="0" y="1278051"/>
                  <a:pt x="0" y="750831"/>
                </a:cubicBezTo>
                <a:cubicBezTo>
                  <a:pt x="0" y="444302"/>
                  <a:pt x="144474" y="171517"/>
                  <a:pt x="371490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5" name="Oval 134"/>
          <p:cNvSpPr>
            <a:spLocks noChangeAspect="1"/>
          </p:cNvSpPr>
          <p:nvPr/>
        </p:nvSpPr>
        <p:spPr>
          <a:xfrm>
            <a:off x="7494454" y="1095309"/>
            <a:ext cx="1697544" cy="1909234"/>
          </a:xfrm>
          <a:custGeom>
            <a:avLst/>
            <a:gdLst/>
            <a:ahLst/>
            <a:cxnLst/>
            <a:rect l="l" t="t" r="r" b="b"/>
            <a:pathLst>
              <a:path w="1697544" h="1909234">
                <a:moveTo>
                  <a:pt x="954617" y="0"/>
                </a:moveTo>
                <a:cubicBezTo>
                  <a:pt x="1256666" y="0"/>
                  <a:pt x="1525952" y="140283"/>
                  <a:pt x="1697544" y="361910"/>
                </a:cubicBezTo>
                <a:lnTo>
                  <a:pt x="1697544" y="1547324"/>
                </a:lnTo>
                <a:cubicBezTo>
                  <a:pt x="1525952" y="1768951"/>
                  <a:pt x="1256666" y="1909234"/>
                  <a:pt x="954617" y="1909234"/>
                </a:cubicBezTo>
                <a:cubicBezTo>
                  <a:pt x="427397" y="1909234"/>
                  <a:pt x="0" y="1481837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6" name="Oval 135"/>
          <p:cNvSpPr>
            <a:spLocks noChangeAspect="1"/>
          </p:cNvSpPr>
          <p:nvPr/>
        </p:nvSpPr>
        <p:spPr>
          <a:xfrm>
            <a:off x="8056674" y="5140346"/>
            <a:ext cx="1137194" cy="1759729"/>
          </a:xfrm>
          <a:custGeom>
            <a:avLst/>
            <a:gdLst/>
            <a:ahLst/>
            <a:cxnLst/>
            <a:rect l="l" t="t" r="r" b="b"/>
            <a:pathLst>
              <a:path w="1137194" h="1759729">
                <a:moveTo>
                  <a:pt x="954617" y="0"/>
                </a:moveTo>
                <a:cubicBezTo>
                  <a:pt x="1017088" y="0"/>
                  <a:pt x="1078157" y="6001"/>
                  <a:pt x="1137194" y="17897"/>
                </a:cubicBezTo>
                <a:lnTo>
                  <a:pt x="1137194" y="1759729"/>
                </a:lnTo>
                <a:lnTo>
                  <a:pt x="443151" y="1759729"/>
                </a:lnTo>
                <a:cubicBezTo>
                  <a:pt x="176544" y="1591075"/>
                  <a:pt x="0" y="1293463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7" name="Oval 136"/>
          <p:cNvSpPr>
            <a:spLocks noChangeAspect="1"/>
          </p:cNvSpPr>
          <p:nvPr/>
        </p:nvSpPr>
        <p:spPr>
          <a:xfrm>
            <a:off x="6661711" y="4362912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8" name="Oval 137"/>
          <p:cNvSpPr>
            <a:spLocks noChangeAspect="1"/>
          </p:cNvSpPr>
          <p:nvPr/>
        </p:nvSpPr>
        <p:spPr>
          <a:xfrm>
            <a:off x="-69625" y="4948766"/>
            <a:ext cx="1353860" cy="1909234"/>
          </a:xfrm>
          <a:custGeom>
            <a:avLst/>
            <a:gdLst/>
            <a:ahLst/>
            <a:cxnLst/>
            <a:rect l="l" t="t" r="r" b="b"/>
            <a:pathLst>
              <a:path w="1353860" h="1909234">
                <a:moveTo>
                  <a:pt x="399243" y="0"/>
                </a:moveTo>
                <a:cubicBezTo>
                  <a:pt x="926463" y="0"/>
                  <a:pt x="1353860" y="427397"/>
                  <a:pt x="1353860" y="954617"/>
                </a:cubicBezTo>
                <a:cubicBezTo>
                  <a:pt x="1353860" y="1481837"/>
                  <a:pt x="926463" y="1909234"/>
                  <a:pt x="399243" y="1909234"/>
                </a:cubicBezTo>
                <a:cubicBezTo>
                  <a:pt x="256544" y="1909234"/>
                  <a:pt x="121158" y="1877924"/>
                  <a:pt x="0" y="1820890"/>
                </a:cubicBezTo>
                <a:lnTo>
                  <a:pt x="0" y="88345"/>
                </a:lnTo>
                <a:cubicBezTo>
                  <a:pt x="121158" y="31311"/>
                  <a:pt x="256544" y="0"/>
                  <a:pt x="399243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9" name="Oval 138"/>
          <p:cNvSpPr>
            <a:spLocks noChangeAspect="1"/>
          </p:cNvSpPr>
          <p:nvPr/>
        </p:nvSpPr>
        <p:spPr>
          <a:xfrm>
            <a:off x="708471" y="4790336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40" name="Oval 139"/>
          <p:cNvSpPr>
            <a:spLocks noChangeAspect="1"/>
          </p:cNvSpPr>
          <p:nvPr/>
        </p:nvSpPr>
        <p:spPr>
          <a:xfrm>
            <a:off x="6117503" y="783988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41" name="Oval 140"/>
          <p:cNvSpPr>
            <a:spLocks noChangeAspect="1"/>
          </p:cNvSpPr>
          <p:nvPr/>
        </p:nvSpPr>
        <p:spPr>
          <a:xfrm>
            <a:off x="6459053" y="5140346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18" name="Oval 117"/>
          <p:cNvSpPr>
            <a:spLocks noChangeAspect="1"/>
          </p:cNvSpPr>
          <p:nvPr/>
        </p:nvSpPr>
        <p:spPr>
          <a:xfrm>
            <a:off x="8398204" y="597861"/>
            <a:ext cx="793794" cy="1252918"/>
          </a:xfrm>
          <a:custGeom>
            <a:avLst/>
            <a:gdLst/>
            <a:ahLst/>
            <a:cxnLst/>
            <a:rect l="l" t="t" r="r" b="b"/>
            <a:pathLst>
              <a:path w="793794" h="1252918">
                <a:moveTo>
                  <a:pt x="626459" y="0"/>
                </a:moveTo>
                <a:cubicBezTo>
                  <a:pt x="684682" y="0"/>
                  <a:pt x="741049" y="7943"/>
                  <a:pt x="793794" y="25480"/>
                </a:cubicBezTo>
                <a:lnTo>
                  <a:pt x="793794" y="1227438"/>
                </a:lnTo>
                <a:cubicBezTo>
                  <a:pt x="741049" y="1244975"/>
                  <a:pt x="684682" y="1252918"/>
                  <a:pt x="626459" y="1252918"/>
                </a:cubicBezTo>
                <a:cubicBezTo>
                  <a:pt x="280475" y="1252918"/>
                  <a:pt x="0" y="972443"/>
                  <a:pt x="0" y="626459"/>
                </a:cubicBezTo>
                <a:cubicBezTo>
                  <a:pt x="0" y="280475"/>
                  <a:pt x="280475" y="0"/>
                  <a:pt x="626459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9" name="Oval 118"/>
          <p:cNvSpPr>
            <a:spLocks noChangeAspect="1"/>
          </p:cNvSpPr>
          <p:nvPr/>
        </p:nvSpPr>
        <p:spPr>
          <a:xfrm>
            <a:off x="6350100" y="206512"/>
            <a:ext cx="1041276" cy="1041276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0" name="Oval 119"/>
          <p:cNvSpPr>
            <a:spLocks noChangeAspect="1"/>
          </p:cNvSpPr>
          <p:nvPr/>
        </p:nvSpPr>
        <p:spPr>
          <a:xfrm>
            <a:off x="6872127" y="1450645"/>
            <a:ext cx="1218253" cy="121825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1" name="Oval 120"/>
          <p:cNvSpPr>
            <a:spLocks noChangeAspect="1"/>
          </p:cNvSpPr>
          <p:nvPr/>
        </p:nvSpPr>
        <p:spPr>
          <a:xfrm>
            <a:off x="7219068" y="2049927"/>
            <a:ext cx="1041276" cy="1041276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2" name="Oval 121"/>
          <p:cNvSpPr>
            <a:spLocks noChangeAspect="1"/>
          </p:cNvSpPr>
          <p:nvPr/>
        </p:nvSpPr>
        <p:spPr>
          <a:xfrm>
            <a:off x="7749416" y="2661634"/>
            <a:ext cx="721308" cy="721308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3" name="Oval 122"/>
          <p:cNvSpPr>
            <a:spLocks noChangeAspect="1"/>
          </p:cNvSpPr>
          <p:nvPr/>
        </p:nvSpPr>
        <p:spPr>
          <a:xfrm>
            <a:off x="685054" y="-100976"/>
            <a:ext cx="1193676" cy="697815"/>
          </a:xfrm>
          <a:custGeom>
            <a:avLst/>
            <a:gdLst/>
            <a:ahLst/>
            <a:cxnLst/>
            <a:rect l="l" t="t" r="r" b="b"/>
            <a:pathLst>
              <a:path w="1193676" h="697815">
                <a:moveTo>
                  <a:pt x="10179" y="0"/>
                </a:moveTo>
                <a:lnTo>
                  <a:pt x="1183497" y="0"/>
                </a:lnTo>
                <a:cubicBezTo>
                  <a:pt x="1190746" y="32633"/>
                  <a:pt x="1193676" y="66463"/>
                  <a:pt x="1193676" y="100977"/>
                </a:cubicBezTo>
                <a:cubicBezTo>
                  <a:pt x="1193676" y="430602"/>
                  <a:pt x="926463" y="697815"/>
                  <a:pt x="596838" y="697815"/>
                </a:cubicBezTo>
                <a:cubicBezTo>
                  <a:pt x="267213" y="697815"/>
                  <a:pt x="0" y="430602"/>
                  <a:pt x="0" y="100977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4" name="Oval 123"/>
          <p:cNvSpPr>
            <a:spLocks noChangeAspect="1"/>
          </p:cNvSpPr>
          <p:nvPr/>
        </p:nvSpPr>
        <p:spPr>
          <a:xfrm>
            <a:off x="1502638" y="-100976"/>
            <a:ext cx="1029028" cy="459889"/>
          </a:xfrm>
          <a:custGeom>
            <a:avLst/>
            <a:gdLst/>
            <a:ahLst/>
            <a:cxnLst/>
            <a:rect l="l" t="t" r="r" b="b"/>
            <a:pathLst>
              <a:path w="1029028" h="459889">
                <a:moveTo>
                  <a:pt x="0" y="0"/>
                </a:moveTo>
                <a:lnTo>
                  <a:pt x="1029028" y="0"/>
                </a:lnTo>
                <a:cubicBezTo>
                  <a:pt x="1001386" y="259074"/>
                  <a:pt x="781401" y="459889"/>
                  <a:pt x="514514" y="459889"/>
                </a:cubicBezTo>
                <a:cubicBezTo>
                  <a:pt x="247627" y="459889"/>
                  <a:pt x="27642" y="259074"/>
                  <a:pt x="0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5" name="Oval 124"/>
          <p:cNvSpPr>
            <a:spLocks noChangeAspect="1"/>
          </p:cNvSpPr>
          <p:nvPr/>
        </p:nvSpPr>
        <p:spPr>
          <a:xfrm>
            <a:off x="-69624" y="-100976"/>
            <a:ext cx="590263" cy="612289"/>
          </a:xfrm>
          <a:custGeom>
            <a:avLst/>
            <a:gdLst/>
            <a:ahLst/>
            <a:cxnLst/>
            <a:rect l="l" t="t" r="r" b="b"/>
            <a:pathLst>
              <a:path w="590263" h="612289">
                <a:moveTo>
                  <a:pt x="0" y="0"/>
                </a:moveTo>
                <a:lnTo>
                  <a:pt x="581024" y="0"/>
                </a:lnTo>
                <a:cubicBezTo>
                  <a:pt x="587493" y="29611"/>
                  <a:pt x="590263" y="60308"/>
                  <a:pt x="590263" y="91651"/>
                </a:cubicBezTo>
                <a:cubicBezTo>
                  <a:pt x="590263" y="379191"/>
                  <a:pt x="357165" y="612289"/>
                  <a:pt x="69625" y="612289"/>
                </a:cubicBezTo>
                <a:lnTo>
                  <a:pt x="0" y="605270"/>
                </a:ln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6" name="Oval 125"/>
          <p:cNvSpPr>
            <a:spLocks noChangeAspect="1"/>
          </p:cNvSpPr>
          <p:nvPr/>
        </p:nvSpPr>
        <p:spPr>
          <a:xfrm>
            <a:off x="277432" y="4321783"/>
            <a:ext cx="1396887" cy="1396887"/>
          </a:xfrm>
          <a:prstGeom prst="ellipse">
            <a:avLst/>
          </a:pr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7" name="Oval 126"/>
          <p:cNvSpPr>
            <a:spLocks noChangeAspect="1"/>
          </p:cNvSpPr>
          <p:nvPr/>
        </p:nvSpPr>
        <p:spPr>
          <a:xfrm>
            <a:off x="5792131" y="6489965"/>
            <a:ext cx="1115939" cy="443769"/>
          </a:xfrm>
          <a:custGeom>
            <a:avLst/>
            <a:gdLst/>
            <a:ahLst/>
            <a:cxnLst/>
            <a:rect l="l" t="t" r="r" b="b"/>
            <a:pathLst>
              <a:path w="1115939" h="443769">
                <a:moveTo>
                  <a:pt x="557969" y="0"/>
                </a:moveTo>
                <a:cubicBezTo>
                  <a:pt x="830120" y="0"/>
                  <a:pt x="1058049" y="189335"/>
                  <a:pt x="1115939" y="443769"/>
                </a:cubicBezTo>
                <a:lnTo>
                  <a:pt x="0" y="443769"/>
                </a:lnTo>
                <a:cubicBezTo>
                  <a:pt x="57889" y="189335"/>
                  <a:pt x="285818" y="0"/>
                  <a:pt x="557969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8" name="Oval 127"/>
          <p:cNvSpPr>
            <a:spLocks noChangeAspect="1"/>
          </p:cNvSpPr>
          <p:nvPr/>
        </p:nvSpPr>
        <p:spPr>
          <a:xfrm>
            <a:off x="6127999" y="6408840"/>
            <a:ext cx="1237019" cy="524894"/>
          </a:xfrm>
          <a:custGeom>
            <a:avLst/>
            <a:gdLst/>
            <a:ahLst/>
            <a:cxnLst/>
            <a:rect l="l" t="t" r="r" b="b"/>
            <a:pathLst>
              <a:path w="1237019" h="524894">
                <a:moveTo>
                  <a:pt x="618509" y="0"/>
                </a:moveTo>
                <a:cubicBezTo>
                  <a:pt x="930325" y="0"/>
                  <a:pt x="1189147" y="226891"/>
                  <a:pt x="1237019" y="524894"/>
                </a:cubicBezTo>
                <a:lnTo>
                  <a:pt x="0" y="524894"/>
                </a:lnTo>
                <a:cubicBezTo>
                  <a:pt x="47872" y="226891"/>
                  <a:pt x="306694" y="0"/>
                  <a:pt x="618509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9" name="Oval 128"/>
          <p:cNvSpPr>
            <a:spLocks noChangeAspect="1"/>
          </p:cNvSpPr>
          <p:nvPr/>
        </p:nvSpPr>
        <p:spPr>
          <a:xfrm>
            <a:off x="7577655" y="6408841"/>
            <a:ext cx="1211408" cy="524893"/>
          </a:xfrm>
          <a:custGeom>
            <a:avLst/>
            <a:gdLst/>
            <a:ahLst/>
            <a:cxnLst/>
            <a:rect l="l" t="t" r="r" b="b"/>
            <a:pathLst>
              <a:path w="1211408" h="524893">
                <a:moveTo>
                  <a:pt x="605704" y="0"/>
                </a:moveTo>
                <a:cubicBezTo>
                  <a:pt x="914574" y="0"/>
                  <a:pt x="1170243" y="227782"/>
                  <a:pt x="1211408" y="524893"/>
                </a:cubicBezTo>
                <a:lnTo>
                  <a:pt x="0" y="524893"/>
                </a:lnTo>
                <a:cubicBezTo>
                  <a:pt x="41165" y="227782"/>
                  <a:pt x="296834" y="0"/>
                  <a:pt x="605704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7" name="Oval 96"/>
          <p:cNvSpPr>
            <a:spLocks noChangeAspect="1"/>
          </p:cNvSpPr>
          <p:nvPr/>
        </p:nvSpPr>
        <p:spPr>
          <a:xfrm>
            <a:off x="11073" y="4941986"/>
            <a:ext cx="611230" cy="61123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8" name="Oval 97"/>
          <p:cNvSpPr>
            <a:spLocks noChangeAspect="1"/>
          </p:cNvSpPr>
          <p:nvPr/>
        </p:nvSpPr>
        <p:spPr>
          <a:xfrm>
            <a:off x="-69625" y="6172569"/>
            <a:ext cx="778097" cy="750322"/>
          </a:xfrm>
          <a:custGeom>
            <a:avLst/>
            <a:gdLst/>
            <a:ahLst/>
            <a:cxnLst/>
            <a:rect l="l" t="t" r="r" b="b"/>
            <a:pathLst>
              <a:path w="778097" h="750322">
                <a:moveTo>
                  <a:pt x="261411" y="0"/>
                </a:moveTo>
                <a:cubicBezTo>
                  <a:pt x="546769" y="0"/>
                  <a:pt x="778097" y="231328"/>
                  <a:pt x="778097" y="516686"/>
                </a:cubicBezTo>
                <a:cubicBezTo>
                  <a:pt x="778097" y="601179"/>
                  <a:pt x="757816" y="680934"/>
                  <a:pt x="719843" y="750322"/>
                </a:cubicBezTo>
                <a:lnTo>
                  <a:pt x="0" y="750322"/>
                </a:lnTo>
                <a:lnTo>
                  <a:pt x="0" y="73330"/>
                </a:lnTo>
                <a:cubicBezTo>
                  <a:pt x="75863" y="26083"/>
                  <a:pt x="165591" y="0"/>
                  <a:pt x="261411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9" name="Oval 98"/>
          <p:cNvSpPr>
            <a:spLocks noChangeAspect="1"/>
          </p:cNvSpPr>
          <p:nvPr/>
        </p:nvSpPr>
        <p:spPr>
          <a:xfrm>
            <a:off x="-69625" y="5158575"/>
            <a:ext cx="563524" cy="897560"/>
          </a:xfrm>
          <a:custGeom>
            <a:avLst/>
            <a:gdLst/>
            <a:ahLst/>
            <a:cxnLst/>
            <a:rect l="l" t="t" r="r" b="b"/>
            <a:pathLst>
              <a:path w="563524" h="897560">
                <a:moveTo>
                  <a:pt x="114744" y="0"/>
                </a:moveTo>
                <a:cubicBezTo>
                  <a:pt x="362598" y="0"/>
                  <a:pt x="563524" y="200926"/>
                  <a:pt x="563524" y="448780"/>
                </a:cubicBezTo>
                <a:cubicBezTo>
                  <a:pt x="563524" y="696634"/>
                  <a:pt x="362598" y="897560"/>
                  <a:pt x="114744" y="897560"/>
                </a:cubicBezTo>
                <a:cubicBezTo>
                  <a:pt x="74918" y="897560"/>
                  <a:pt x="36304" y="892373"/>
                  <a:pt x="0" y="880900"/>
                </a:cubicBezTo>
                <a:lnTo>
                  <a:pt x="0" y="16661"/>
                </a:lnTo>
                <a:cubicBezTo>
                  <a:pt x="36304" y="5188"/>
                  <a:pt x="74918" y="0"/>
                  <a:pt x="11474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0" name="Oval 99"/>
          <p:cNvSpPr>
            <a:spLocks noChangeAspect="1"/>
          </p:cNvSpPr>
          <p:nvPr/>
        </p:nvSpPr>
        <p:spPr>
          <a:xfrm>
            <a:off x="-25758" y="482386"/>
            <a:ext cx="598416" cy="905704"/>
          </a:xfrm>
          <a:custGeom>
            <a:avLst/>
            <a:gdLst/>
            <a:ahLst/>
            <a:cxnLst/>
            <a:rect l="l" t="t" r="r" b="b"/>
            <a:pathLst>
              <a:path w="598416" h="905704">
                <a:moveTo>
                  <a:pt x="145564" y="0"/>
                </a:moveTo>
                <a:cubicBezTo>
                  <a:pt x="395667" y="0"/>
                  <a:pt x="598416" y="202749"/>
                  <a:pt x="598416" y="452852"/>
                </a:cubicBezTo>
                <a:cubicBezTo>
                  <a:pt x="598416" y="702955"/>
                  <a:pt x="395667" y="905704"/>
                  <a:pt x="145564" y="905704"/>
                </a:cubicBezTo>
                <a:cubicBezTo>
                  <a:pt x="94398" y="905704"/>
                  <a:pt x="45214" y="897218"/>
                  <a:pt x="0" y="879648"/>
                </a:cubicBezTo>
                <a:lnTo>
                  <a:pt x="0" y="26056"/>
                </a:lnTo>
                <a:cubicBezTo>
                  <a:pt x="45214" y="8486"/>
                  <a:pt x="94398" y="0"/>
                  <a:pt x="14556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1" name="Oval 100"/>
          <p:cNvSpPr>
            <a:spLocks noChangeAspect="1"/>
          </p:cNvSpPr>
          <p:nvPr/>
        </p:nvSpPr>
        <p:spPr>
          <a:xfrm>
            <a:off x="474208" y="836793"/>
            <a:ext cx="910817" cy="910817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" name="Oval 101"/>
          <p:cNvSpPr>
            <a:spLocks noChangeAspect="1"/>
          </p:cNvSpPr>
          <p:nvPr/>
        </p:nvSpPr>
        <p:spPr>
          <a:xfrm>
            <a:off x="319223" y="1452260"/>
            <a:ext cx="772993" cy="772993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3" name="Oval 102"/>
          <p:cNvSpPr>
            <a:spLocks noChangeAspect="1"/>
          </p:cNvSpPr>
          <p:nvPr/>
        </p:nvSpPr>
        <p:spPr>
          <a:xfrm>
            <a:off x="371257" y="1886983"/>
            <a:ext cx="610366" cy="610366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4" name="Oval 103"/>
          <p:cNvSpPr>
            <a:spLocks noChangeAspect="1"/>
          </p:cNvSpPr>
          <p:nvPr/>
        </p:nvSpPr>
        <p:spPr>
          <a:xfrm>
            <a:off x="154676" y="1919682"/>
            <a:ext cx="521764" cy="52176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5" name="Oval 104"/>
          <p:cNvSpPr>
            <a:spLocks noChangeAspect="1"/>
          </p:cNvSpPr>
          <p:nvPr/>
        </p:nvSpPr>
        <p:spPr>
          <a:xfrm>
            <a:off x="7302517" y="-61709"/>
            <a:ext cx="910818" cy="750833"/>
          </a:xfrm>
          <a:custGeom>
            <a:avLst/>
            <a:gdLst/>
            <a:ahLst/>
            <a:cxnLst/>
            <a:rect l="l" t="t" r="r" b="b"/>
            <a:pathLst>
              <a:path w="910818" h="750833">
                <a:moveTo>
                  <a:pt x="111441" y="0"/>
                </a:moveTo>
                <a:lnTo>
                  <a:pt x="799378" y="0"/>
                </a:lnTo>
                <a:cubicBezTo>
                  <a:pt x="869408" y="78400"/>
                  <a:pt x="910818" y="182076"/>
                  <a:pt x="910818" y="295424"/>
                </a:cubicBezTo>
                <a:cubicBezTo>
                  <a:pt x="910818" y="546939"/>
                  <a:pt x="706924" y="750833"/>
                  <a:pt x="455409" y="750833"/>
                </a:cubicBezTo>
                <a:cubicBezTo>
                  <a:pt x="203894" y="750833"/>
                  <a:pt x="0" y="546939"/>
                  <a:pt x="0" y="295424"/>
                </a:cubicBezTo>
                <a:cubicBezTo>
                  <a:pt x="0" y="182076"/>
                  <a:pt x="41410" y="78400"/>
                  <a:pt x="111441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6" name="Oval 105"/>
          <p:cNvSpPr>
            <a:spLocks noChangeAspect="1"/>
          </p:cNvSpPr>
          <p:nvPr/>
        </p:nvSpPr>
        <p:spPr>
          <a:xfrm>
            <a:off x="8718124" y="-61709"/>
            <a:ext cx="473874" cy="613011"/>
          </a:xfrm>
          <a:custGeom>
            <a:avLst/>
            <a:gdLst/>
            <a:ahLst/>
            <a:cxnLst/>
            <a:rect l="l" t="t" r="r" b="b"/>
            <a:pathLst>
              <a:path w="473874" h="613011">
                <a:moveTo>
                  <a:pt x="29684" y="0"/>
                </a:moveTo>
                <a:lnTo>
                  <a:pt x="473874" y="0"/>
                </a:lnTo>
                <a:lnTo>
                  <a:pt x="473874" y="611150"/>
                </a:lnTo>
                <a:cubicBezTo>
                  <a:pt x="467789" y="612887"/>
                  <a:pt x="461614" y="613011"/>
                  <a:pt x="455409" y="613011"/>
                </a:cubicBezTo>
                <a:cubicBezTo>
                  <a:pt x="203894" y="613011"/>
                  <a:pt x="0" y="409117"/>
                  <a:pt x="0" y="157602"/>
                </a:cubicBezTo>
                <a:cubicBezTo>
                  <a:pt x="0" y="101995"/>
                  <a:pt x="9966" y="48716"/>
                  <a:pt x="2968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7" name="Oval 106"/>
          <p:cNvSpPr>
            <a:spLocks noChangeAspect="1"/>
          </p:cNvSpPr>
          <p:nvPr/>
        </p:nvSpPr>
        <p:spPr>
          <a:xfrm>
            <a:off x="7748238" y="282933"/>
            <a:ext cx="1128521" cy="1128521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8" name="Oval 107"/>
          <p:cNvSpPr>
            <a:spLocks noChangeAspect="1"/>
          </p:cNvSpPr>
          <p:nvPr/>
        </p:nvSpPr>
        <p:spPr>
          <a:xfrm>
            <a:off x="8914718" y="749603"/>
            <a:ext cx="277280" cy="907992"/>
          </a:xfrm>
          <a:custGeom>
            <a:avLst/>
            <a:gdLst/>
            <a:ahLst/>
            <a:cxnLst/>
            <a:rect l="l" t="t" r="r" b="b"/>
            <a:pathLst>
              <a:path w="277280" h="907992">
                <a:moveTo>
                  <a:pt x="277280" y="0"/>
                </a:moveTo>
                <a:lnTo>
                  <a:pt x="277280" y="907992"/>
                </a:lnTo>
                <a:cubicBezTo>
                  <a:pt x="112021" y="824131"/>
                  <a:pt x="0" y="652146"/>
                  <a:pt x="0" y="453996"/>
                </a:cubicBezTo>
                <a:cubicBezTo>
                  <a:pt x="0" y="255847"/>
                  <a:pt x="112021" y="83861"/>
                  <a:pt x="277280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9" name="Oval 108"/>
          <p:cNvSpPr>
            <a:spLocks noChangeAspect="1"/>
          </p:cNvSpPr>
          <p:nvPr/>
        </p:nvSpPr>
        <p:spPr>
          <a:xfrm>
            <a:off x="7590871" y="728498"/>
            <a:ext cx="969734" cy="96973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0" name="Oval 109"/>
          <p:cNvSpPr>
            <a:spLocks noChangeAspect="1"/>
          </p:cNvSpPr>
          <p:nvPr/>
        </p:nvSpPr>
        <p:spPr>
          <a:xfrm>
            <a:off x="7470041" y="1326476"/>
            <a:ext cx="608190" cy="60819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1" name="Oval 110"/>
          <p:cNvSpPr>
            <a:spLocks noChangeAspect="1"/>
          </p:cNvSpPr>
          <p:nvPr/>
        </p:nvSpPr>
        <p:spPr>
          <a:xfrm>
            <a:off x="7629941" y="5611427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2" name="Oval 111"/>
          <p:cNvSpPr>
            <a:spLocks noChangeAspect="1"/>
          </p:cNvSpPr>
          <p:nvPr/>
        </p:nvSpPr>
        <p:spPr>
          <a:xfrm>
            <a:off x="6972882" y="5242254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3" name="Oval 112"/>
          <p:cNvSpPr>
            <a:spLocks noChangeAspect="1"/>
          </p:cNvSpPr>
          <p:nvPr/>
        </p:nvSpPr>
        <p:spPr>
          <a:xfrm>
            <a:off x="7494454" y="4928166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4" name="Oval 113"/>
          <p:cNvSpPr>
            <a:spLocks noChangeAspect="1"/>
          </p:cNvSpPr>
          <p:nvPr/>
        </p:nvSpPr>
        <p:spPr>
          <a:xfrm>
            <a:off x="8229034" y="5666511"/>
            <a:ext cx="605634" cy="60563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5" name="Oval 114"/>
          <p:cNvSpPr>
            <a:spLocks noChangeAspect="1"/>
          </p:cNvSpPr>
          <p:nvPr/>
        </p:nvSpPr>
        <p:spPr>
          <a:xfrm>
            <a:off x="8078231" y="4097842"/>
            <a:ext cx="553549" cy="553549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6" name="Oval 115"/>
          <p:cNvSpPr>
            <a:spLocks noChangeAspect="1"/>
          </p:cNvSpPr>
          <p:nvPr/>
        </p:nvSpPr>
        <p:spPr>
          <a:xfrm>
            <a:off x="8411816" y="5057878"/>
            <a:ext cx="553549" cy="553549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7" name="Oval 116"/>
          <p:cNvSpPr>
            <a:spLocks noChangeAspect="1"/>
          </p:cNvSpPr>
          <p:nvPr/>
        </p:nvSpPr>
        <p:spPr>
          <a:xfrm>
            <a:off x="8688590" y="4790335"/>
            <a:ext cx="503408" cy="553550"/>
          </a:xfrm>
          <a:custGeom>
            <a:avLst/>
            <a:gdLst/>
            <a:ahLst/>
            <a:cxnLst/>
            <a:rect l="l" t="t" r="r" b="b"/>
            <a:pathLst>
              <a:path w="503408" h="553550">
                <a:moveTo>
                  <a:pt x="276775" y="0"/>
                </a:moveTo>
                <a:cubicBezTo>
                  <a:pt x="370698" y="0"/>
                  <a:pt x="453694" y="46784"/>
                  <a:pt x="503408" y="118545"/>
                </a:cubicBezTo>
                <a:lnTo>
                  <a:pt x="503408" y="435005"/>
                </a:lnTo>
                <a:cubicBezTo>
                  <a:pt x="453694" y="506767"/>
                  <a:pt x="370698" y="553550"/>
                  <a:pt x="276775" y="553550"/>
                </a:cubicBezTo>
                <a:cubicBezTo>
                  <a:pt x="123916" y="553550"/>
                  <a:pt x="0" y="429634"/>
                  <a:pt x="0" y="276775"/>
                </a:cubicBezTo>
                <a:cubicBezTo>
                  <a:pt x="0" y="123916"/>
                  <a:pt x="123916" y="0"/>
                  <a:pt x="276775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09442" y="675724"/>
            <a:ext cx="7125113" cy="92447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1807361"/>
            <a:ext cx="7125112" cy="405143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37344" y="595181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1A1D8CE-2FD6-4ED4-8865-87D1B4B37F5F}" type="datetimeFigureOut">
              <a:rPr lang="en-GB" smtClean="0"/>
              <a:t>26/04/2016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80945" y="5951810"/>
            <a:ext cx="5256399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72658" y="5951810"/>
            <a:ext cx="608287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8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6E6F0FA-5A92-4B21-8889-B102F2841AEF}" type="slidenum">
              <a:rPr lang="en-GB" smtClean="0"/>
              <a:t>‹#›</a:t>
            </a:fld>
            <a:endParaRPr lang="en-GB"/>
          </a:p>
        </p:txBody>
      </p:sp>
      <p:sp>
        <p:nvSpPr>
          <p:cNvPr id="55" name="Oval 54"/>
          <p:cNvSpPr>
            <a:spLocks noChangeAspect="1"/>
          </p:cNvSpPr>
          <p:nvPr/>
        </p:nvSpPr>
        <p:spPr>
          <a:xfrm>
            <a:off x="1583172" y="5454223"/>
            <a:ext cx="1909234" cy="1468668"/>
          </a:xfrm>
          <a:custGeom>
            <a:avLst/>
            <a:gdLst/>
            <a:ahLst/>
            <a:cxnLst/>
            <a:rect l="l" t="t" r="r" b="b"/>
            <a:pathLst>
              <a:path w="1909234" h="1468668">
                <a:moveTo>
                  <a:pt x="954617" y="0"/>
                </a:moveTo>
                <a:cubicBezTo>
                  <a:pt x="1481837" y="0"/>
                  <a:pt x="1909234" y="427397"/>
                  <a:pt x="1909234" y="954617"/>
                </a:cubicBezTo>
                <a:cubicBezTo>
                  <a:pt x="1909234" y="1144075"/>
                  <a:pt x="1854043" y="1320642"/>
                  <a:pt x="1758159" y="1468668"/>
                </a:cubicBezTo>
                <a:lnTo>
                  <a:pt x="151075" y="1468668"/>
                </a:lnTo>
                <a:cubicBezTo>
                  <a:pt x="55192" y="1320642"/>
                  <a:pt x="0" y="1144075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7" name="Oval 56"/>
          <p:cNvSpPr>
            <a:spLocks noChangeAspect="1"/>
          </p:cNvSpPr>
          <p:nvPr/>
        </p:nvSpPr>
        <p:spPr>
          <a:xfrm>
            <a:off x="8570944" y="3382942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8" name="Oval 57"/>
          <p:cNvSpPr>
            <a:spLocks noChangeAspect="1"/>
          </p:cNvSpPr>
          <p:nvPr/>
        </p:nvSpPr>
        <p:spPr>
          <a:xfrm>
            <a:off x="8398204" y="3536097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9" name="Oval 58"/>
          <p:cNvSpPr>
            <a:spLocks noChangeAspect="1"/>
          </p:cNvSpPr>
          <p:nvPr/>
        </p:nvSpPr>
        <p:spPr>
          <a:xfrm>
            <a:off x="8608408" y="3688497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0" name="Oval 59"/>
          <p:cNvSpPr>
            <a:spLocks noChangeAspect="1"/>
          </p:cNvSpPr>
          <p:nvPr/>
        </p:nvSpPr>
        <p:spPr>
          <a:xfrm>
            <a:off x="154676" y="2698928"/>
            <a:ext cx="467627" cy="467627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1" name="Oval 60"/>
          <p:cNvSpPr>
            <a:spLocks noChangeAspect="1"/>
          </p:cNvSpPr>
          <p:nvPr/>
        </p:nvSpPr>
        <p:spPr>
          <a:xfrm>
            <a:off x="474208" y="3166555"/>
            <a:ext cx="458770" cy="45877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2" name="Oval 61"/>
          <p:cNvSpPr>
            <a:spLocks noChangeAspect="1"/>
          </p:cNvSpPr>
          <p:nvPr/>
        </p:nvSpPr>
        <p:spPr>
          <a:xfrm>
            <a:off x="270258" y="3382942"/>
            <a:ext cx="352045" cy="3520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3" name="Oval 62"/>
          <p:cNvSpPr>
            <a:spLocks noChangeAspect="1"/>
          </p:cNvSpPr>
          <p:nvPr/>
        </p:nvSpPr>
        <p:spPr>
          <a:xfrm>
            <a:off x="-86601" y="2581479"/>
            <a:ext cx="1360441" cy="1909234"/>
          </a:xfrm>
          <a:custGeom>
            <a:avLst/>
            <a:gdLst/>
            <a:ahLst/>
            <a:cxnLst/>
            <a:rect l="l" t="t" r="r" b="b"/>
            <a:pathLst>
              <a:path w="1360441" h="1909234">
                <a:moveTo>
                  <a:pt x="405824" y="0"/>
                </a:moveTo>
                <a:cubicBezTo>
                  <a:pt x="933044" y="0"/>
                  <a:pt x="1360441" y="427397"/>
                  <a:pt x="1360441" y="954617"/>
                </a:cubicBezTo>
                <a:cubicBezTo>
                  <a:pt x="1360441" y="1481837"/>
                  <a:pt x="933044" y="1909234"/>
                  <a:pt x="405824" y="1909234"/>
                </a:cubicBezTo>
                <a:cubicBezTo>
                  <a:pt x="260527" y="1909234"/>
                  <a:pt x="122812" y="1876773"/>
                  <a:pt x="0" y="1817719"/>
                </a:cubicBezTo>
                <a:lnTo>
                  <a:pt x="0" y="91515"/>
                </a:lnTo>
                <a:cubicBezTo>
                  <a:pt x="122812" y="32461"/>
                  <a:pt x="260527" y="0"/>
                  <a:pt x="405824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64" name="Oval 63"/>
          <p:cNvSpPr>
            <a:spLocks noChangeAspect="1"/>
          </p:cNvSpPr>
          <p:nvPr/>
        </p:nvSpPr>
        <p:spPr>
          <a:xfrm>
            <a:off x="6173123" y="2395416"/>
            <a:ext cx="1218253" cy="121825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iming>
    <p:tnLst>
      <p:par>
        <p:cTn id="1" dur="indefinite" restart="never" nodeType="tmRoot"/>
      </p:par>
    </p:tnLst>
  </p:timing>
  <p:txStyles>
    <p:titleStyle>
      <a:lvl1pPr algn="l" defTabSz="457200" rtl="0" eaLnBrk="1" latinLnBrk="0" hangingPunct="1">
        <a:spcBef>
          <a:spcPct val="0"/>
        </a:spcBef>
        <a:buNone/>
        <a:defRPr sz="3200" kern="1200">
          <a:solidFill>
            <a:schemeClr val="tx1"/>
          </a:solidFill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4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4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4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4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4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4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4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4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4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4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7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7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err="1" smtClean="0"/>
              <a:t>Sikhaeth</a:t>
            </a:r>
            <a:r>
              <a:rPr lang="en-GB" dirty="0" smtClean="0"/>
              <a:t>: </a:t>
            </a:r>
            <a:r>
              <a:rPr lang="en-GB" dirty="0" err="1" smtClean="0"/>
              <a:t>Dechreuadau</a:t>
            </a:r>
            <a:r>
              <a:rPr lang="en-GB" dirty="0" smtClean="0"/>
              <a:t> a </a:t>
            </a:r>
            <a:r>
              <a:rPr lang="en-GB" dirty="0" err="1" smtClean="0"/>
              <a:t>Datblygiad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TRRS4008C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9241123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9552" y="404664"/>
            <a:ext cx="7125113" cy="924475"/>
          </a:xfrm>
        </p:spPr>
        <p:txBody>
          <a:bodyPr/>
          <a:lstStyle/>
          <a:p>
            <a:r>
              <a:rPr lang="en-GB" dirty="0" smtClean="0"/>
              <a:t>Y </a:t>
            </a:r>
            <a:r>
              <a:rPr lang="en-GB" dirty="0" err="1" smtClean="0"/>
              <a:t>Deg</a:t>
            </a:r>
            <a:r>
              <a:rPr lang="en-GB" dirty="0" smtClean="0"/>
              <a:t> Guru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95536" y="1268760"/>
            <a:ext cx="8208912" cy="5256584"/>
          </a:xfrm>
        </p:spPr>
        <p:txBody>
          <a:bodyPr>
            <a:normAutofit/>
          </a:bodyPr>
          <a:lstStyle/>
          <a:p>
            <a:pPr algn="just"/>
            <a:r>
              <a:rPr lang="en-GB" dirty="0"/>
              <a:t>Mae </a:t>
            </a:r>
            <a:r>
              <a:rPr lang="en-GB" dirty="0" err="1" smtClean="0"/>
              <a:t>Sikhaeth</a:t>
            </a:r>
            <a:r>
              <a:rPr lang="en-GB" dirty="0" smtClean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cynnal</a:t>
            </a:r>
            <a:r>
              <a:rPr lang="en-GB" dirty="0"/>
              <a:t> </a:t>
            </a:r>
            <a:r>
              <a:rPr lang="en-GB" dirty="0" err="1"/>
              <a:t>olyniaeth</a:t>
            </a:r>
            <a:r>
              <a:rPr lang="en-GB" dirty="0"/>
              <a:t> o </a:t>
            </a:r>
            <a:r>
              <a:rPr lang="en-GB" b="1" dirty="0" err="1"/>
              <a:t>Ddeg</a:t>
            </a:r>
            <a:r>
              <a:rPr lang="en-GB" b="1" dirty="0"/>
              <a:t> </a:t>
            </a:r>
            <a:r>
              <a:rPr lang="en-GB" b="1" dirty="0" smtClean="0"/>
              <a:t>Guru</a:t>
            </a:r>
            <a:r>
              <a:rPr lang="en-GB" dirty="0" smtClean="0"/>
              <a:t>. </a:t>
            </a:r>
            <a:r>
              <a:rPr lang="en-GB" dirty="0" err="1" smtClean="0"/>
              <a:t>Ordeiniodd</a:t>
            </a:r>
            <a:r>
              <a:rPr lang="en-GB" dirty="0" smtClean="0"/>
              <a:t> y Guru </a:t>
            </a:r>
            <a:r>
              <a:rPr lang="en-GB" dirty="0" err="1"/>
              <a:t>olaf</a:t>
            </a:r>
            <a:r>
              <a:rPr lang="en-GB" dirty="0"/>
              <a:t> </a:t>
            </a:r>
            <a:r>
              <a:rPr lang="en-GB" dirty="0" err="1" smtClean="0"/>
              <a:t>mai’r</a:t>
            </a:r>
            <a:r>
              <a:rPr lang="en-GB" dirty="0" smtClean="0"/>
              <a:t> </a:t>
            </a:r>
            <a:r>
              <a:rPr lang="en-GB" dirty="0" err="1"/>
              <a:t>dysgeidiaethau</a:t>
            </a:r>
            <a:r>
              <a:rPr lang="en-GB" dirty="0"/>
              <a:t> </a:t>
            </a:r>
            <a:r>
              <a:rPr lang="en-GB" dirty="0" err="1"/>
              <a:t>sydd</a:t>
            </a:r>
            <a:r>
              <a:rPr lang="en-GB" dirty="0"/>
              <a:t> </a:t>
            </a:r>
            <a:r>
              <a:rPr lang="en-GB" dirty="0" err="1"/>
              <a:t>wedi’u</a:t>
            </a:r>
            <a:r>
              <a:rPr lang="en-GB" dirty="0"/>
              <a:t> </a:t>
            </a:r>
            <a:r>
              <a:rPr lang="en-GB" dirty="0" err="1"/>
              <a:t>cynnwys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ysgrythurau’r</a:t>
            </a:r>
            <a:r>
              <a:rPr lang="en-GB" dirty="0"/>
              <a:t> </a:t>
            </a:r>
            <a:r>
              <a:rPr lang="en-GB" dirty="0" err="1"/>
              <a:t>Sikhiaid</a:t>
            </a:r>
            <a:r>
              <a:rPr lang="en-GB" dirty="0"/>
              <a:t>, y Guru </a:t>
            </a:r>
            <a:r>
              <a:rPr lang="en-GB" dirty="0" err="1"/>
              <a:t>Granth</a:t>
            </a:r>
            <a:r>
              <a:rPr lang="en-GB" dirty="0"/>
              <a:t> Sahib, </a:t>
            </a:r>
            <a:r>
              <a:rPr lang="en-GB" dirty="0" err="1"/>
              <a:t>fyddai</a:t>
            </a:r>
            <a:r>
              <a:rPr lang="en-GB" dirty="0"/>
              <a:t> </a:t>
            </a:r>
            <a:r>
              <a:rPr lang="en-GB" dirty="0" err="1"/>
              <a:t>canllaw</a:t>
            </a:r>
            <a:r>
              <a:rPr lang="en-GB" dirty="0"/>
              <a:t> </a:t>
            </a:r>
            <a:r>
              <a:rPr lang="en-GB" dirty="0" err="1"/>
              <a:t>ysbrydol</a:t>
            </a:r>
            <a:r>
              <a:rPr lang="en-GB" dirty="0"/>
              <a:t> y </a:t>
            </a:r>
            <a:r>
              <a:rPr lang="en-GB" dirty="0" err="1"/>
              <a:t>Sikhiaid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ôl</a:t>
            </a:r>
            <a:r>
              <a:rPr lang="en-GB" dirty="0"/>
              <a:t> </a:t>
            </a:r>
            <a:r>
              <a:rPr lang="en-GB" dirty="0" err="1"/>
              <a:t>iddo</a:t>
            </a:r>
            <a:r>
              <a:rPr lang="en-GB" dirty="0"/>
              <a:t> </a:t>
            </a:r>
            <a:r>
              <a:rPr lang="en-GB" dirty="0" err="1" smtClean="0"/>
              <a:t>farw</a:t>
            </a:r>
            <a:r>
              <a:rPr lang="en-GB" dirty="0" smtClean="0"/>
              <a:t>.</a:t>
            </a:r>
          </a:p>
          <a:p>
            <a:pPr algn="just"/>
            <a:endParaRPr lang="en-GB" dirty="0" smtClean="0"/>
          </a:p>
          <a:p>
            <a:pPr algn="just"/>
            <a:r>
              <a:rPr lang="en-GB" dirty="0" err="1"/>
              <a:t>Gwnaeth</a:t>
            </a:r>
            <a:r>
              <a:rPr lang="en-GB" dirty="0"/>
              <a:t> </a:t>
            </a:r>
            <a:r>
              <a:rPr lang="en-GB" dirty="0" err="1"/>
              <a:t>pob</a:t>
            </a:r>
            <a:r>
              <a:rPr lang="en-GB" dirty="0"/>
              <a:t> </a:t>
            </a:r>
            <a:r>
              <a:rPr lang="en-GB" dirty="0" smtClean="0"/>
              <a:t>Guru </a:t>
            </a:r>
            <a:r>
              <a:rPr lang="en-GB" dirty="0" err="1"/>
              <a:t>gyfraniad</a:t>
            </a:r>
            <a:r>
              <a:rPr lang="en-GB" dirty="0"/>
              <a:t> </a:t>
            </a:r>
            <a:r>
              <a:rPr lang="en-GB" dirty="0" err="1"/>
              <a:t>unigryw</a:t>
            </a:r>
            <a:r>
              <a:rPr lang="en-GB" dirty="0"/>
              <a:t> at </a:t>
            </a:r>
            <a:r>
              <a:rPr lang="en-GB" dirty="0" err="1"/>
              <a:t>ddatblygiad</a:t>
            </a:r>
            <a:r>
              <a:rPr lang="en-GB" dirty="0"/>
              <a:t> </a:t>
            </a:r>
            <a:r>
              <a:rPr lang="en-GB" dirty="0" err="1" smtClean="0"/>
              <a:t>Sikhaeth</a:t>
            </a:r>
            <a:r>
              <a:rPr lang="en-GB" dirty="0" smtClean="0"/>
              <a:t>.</a:t>
            </a:r>
          </a:p>
          <a:p>
            <a:pPr algn="just"/>
            <a:endParaRPr lang="en-GB" dirty="0"/>
          </a:p>
          <a:p>
            <a:pPr algn="just"/>
            <a:r>
              <a:rPr lang="en-GB" dirty="0" smtClean="0"/>
              <a:t>‘</a:t>
            </a:r>
            <a:r>
              <a:rPr lang="en-GB" dirty="0"/>
              <a:t>Guru’: </a:t>
            </a:r>
            <a:r>
              <a:rPr lang="en-GB" dirty="0" err="1"/>
              <a:t>naill</a:t>
            </a:r>
            <a:r>
              <a:rPr lang="en-GB" dirty="0"/>
              <a:t> </a:t>
            </a:r>
            <a:r>
              <a:rPr lang="en-GB" dirty="0" err="1"/>
              <a:t>ai</a:t>
            </a:r>
            <a:r>
              <a:rPr lang="en-GB" dirty="0"/>
              <a:t> </a:t>
            </a:r>
            <a:r>
              <a:rPr lang="en-GB" dirty="0" err="1" smtClean="0"/>
              <a:t>arweinydd</a:t>
            </a:r>
            <a:r>
              <a:rPr lang="en-GB" dirty="0" smtClean="0"/>
              <a:t>/</a:t>
            </a:r>
            <a:r>
              <a:rPr lang="en-GB" dirty="0" err="1" smtClean="0"/>
              <a:t>athro</a:t>
            </a:r>
            <a:r>
              <a:rPr lang="en-GB" dirty="0"/>
              <a:t> </a:t>
            </a:r>
            <a:r>
              <a:rPr lang="en-GB" dirty="0" err="1" smtClean="0"/>
              <a:t>ysbrydol</a:t>
            </a:r>
            <a:r>
              <a:rPr lang="en-GB" dirty="0" smtClean="0"/>
              <a:t> (</a:t>
            </a:r>
            <a:r>
              <a:rPr lang="en-GB" dirty="0" err="1" smtClean="0"/>
              <a:t>h.y</a:t>
            </a:r>
            <a:r>
              <a:rPr lang="en-GB" dirty="0"/>
              <a:t>. </a:t>
            </a:r>
            <a:r>
              <a:rPr lang="en-GB" dirty="0" smtClean="0"/>
              <a:t>bod </a:t>
            </a:r>
            <a:r>
              <a:rPr lang="en-GB" dirty="0" err="1" smtClean="0"/>
              <a:t>dynol</a:t>
            </a:r>
            <a:r>
              <a:rPr lang="en-GB" dirty="0" smtClean="0"/>
              <a:t>) </a:t>
            </a:r>
            <a:r>
              <a:rPr lang="en-GB" dirty="0" err="1"/>
              <a:t>neu</a:t>
            </a:r>
            <a:r>
              <a:rPr lang="en-GB" dirty="0"/>
              <a:t> ‘</a:t>
            </a:r>
            <a:r>
              <a:rPr lang="en-GB" dirty="0" err="1"/>
              <a:t>lais</a:t>
            </a:r>
            <a:r>
              <a:rPr lang="en-GB" dirty="0"/>
              <a:t>’ </a:t>
            </a:r>
            <a:r>
              <a:rPr lang="en-GB" dirty="0" err="1"/>
              <a:t>cyfriniol</a:t>
            </a:r>
            <a:r>
              <a:rPr lang="en-GB" dirty="0"/>
              <a:t> </a:t>
            </a:r>
            <a:r>
              <a:rPr lang="en-GB" i="1" dirty="0"/>
              <a:t>Akal </a:t>
            </a:r>
            <a:r>
              <a:rPr lang="en-GB" i="1" dirty="0" err="1" smtClean="0"/>
              <a:t>Purakh</a:t>
            </a:r>
            <a:r>
              <a:rPr lang="en-GB" dirty="0"/>
              <a:t>. </a:t>
            </a:r>
            <a:endParaRPr lang="en-GB" dirty="0" smtClean="0"/>
          </a:p>
          <a:p>
            <a:pPr algn="just"/>
            <a:endParaRPr lang="en-GB" dirty="0"/>
          </a:p>
          <a:p>
            <a:pPr algn="just"/>
            <a:r>
              <a:rPr lang="en-GB" i="1" dirty="0" err="1" smtClean="0"/>
              <a:t>gu</a:t>
            </a:r>
            <a:r>
              <a:rPr lang="en-GB" dirty="0" smtClean="0"/>
              <a:t> </a:t>
            </a:r>
            <a:r>
              <a:rPr lang="en-GB" dirty="0"/>
              <a:t>= ‘</a:t>
            </a:r>
            <a:r>
              <a:rPr lang="en-GB" dirty="0" err="1"/>
              <a:t>tywyllwch</a:t>
            </a:r>
            <a:r>
              <a:rPr lang="en-GB" dirty="0"/>
              <a:t>’, </a:t>
            </a:r>
            <a:r>
              <a:rPr lang="en-GB" i="1" dirty="0" err="1"/>
              <a:t>ru</a:t>
            </a:r>
            <a:r>
              <a:rPr lang="en-GB" dirty="0"/>
              <a:t> = ‘</a:t>
            </a:r>
            <a:r>
              <a:rPr lang="en-GB" dirty="0" err="1"/>
              <a:t>goleuni</a:t>
            </a:r>
            <a:r>
              <a:rPr lang="en-GB" dirty="0"/>
              <a:t>’, </a:t>
            </a:r>
            <a:r>
              <a:rPr lang="en-GB" dirty="0" err="1"/>
              <a:t>h.y</a:t>
            </a:r>
            <a:r>
              <a:rPr lang="en-GB" dirty="0"/>
              <a:t>. </a:t>
            </a:r>
            <a:r>
              <a:rPr lang="en-GB" dirty="0" err="1"/>
              <a:t>rhywun</a:t>
            </a:r>
            <a:r>
              <a:rPr lang="en-GB" dirty="0"/>
              <a:t> </a:t>
            </a:r>
            <a:r>
              <a:rPr lang="en-GB" dirty="0" err="1"/>
              <a:t>sy’n</a:t>
            </a:r>
            <a:r>
              <a:rPr lang="en-GB" dirty="0"/>
              <a:t> </a:t>
            </a:r>
            <a:r>
              <a:rPr lang="en-GB" dirty="0" err="1"/>
              <a:t>cael</a:t>
            </a:r>
            <a:r>
              <a:rPr lang="en-GB" dirty="0"/>
              <a:t> </a:t>
            </a:r>
            <a:r>
              <a:rPr lang="en-GB" dirty="0" err="1"/>
              <a:t>gwared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dywyllwch</a:t>
            </a:r>
            <a:r>
              <a:rPr lang="en-GB" dirty="0"/>
              <a:t> </a:t>
            </a:r>
            <a:r>
              <a:rPr lang="en-GB" dirty="0" err="1"/>
              <a:t>ysbrydol</a:t>
            </a:r>
            <a:r>
              <a:rPr lang="en-GB" dirty="0"/>
              <a:t> ac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rhoi</a:t>
            </a:r>
            <a:r>
              <a:rPr lang="en-GB" dirty="0"/>
              <a:t> </a:t>
            </a:r>
            <a:r>
              <a:rPr lang="en-GB" dirty="0" err="1"/>
              <a:t>goleuni</a:t>
            </a:r>
            <a:r>
              <a:rPr lang="en-GB" dirty="0"/>
              <a:t> </a:t>
            </a:r>
            <a:r>
              <a:rPr lang="en-GB" dirty="0" err="1"/>
              <a:t>i’r</a:t>
            </a:r>
            <a:r>
              <a:rPr lang="en-GB" dirty="0"/>
              <a:t> </a:t>
            </a:r>
            <a:r>
              <a:rPr lang="en-GB" dirty="0" err="1" smtClean="0"/>
              <a:t>disgybl</a:t>
            </a:r>
            <a:r>
              <a:rPr lang="en-GB" dirty="0" smtClean="0"/>
              <a:t>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789776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95536" y="476672"/>
            <a:ext cx="8136904" cy="924475"/>
          </a:xfrm>
        </p:spPr>
        <p:txBody>
          <a:bodyPr/>
          <a:lstStyle/>
          <a:p>
            <a:r>
              <a:rPr lang="en-GB" dirty="0" smtClean="0"/>
              <a:t>Y </a:t>
            </a:r>
            <a:r>
              <a:rPr lang="en-GB" dirty="0" err="1" smtClean="0"/>
              <a:t>Cyd-destun</a:t>
            </a:r>
            <a:r>
              <a:rPr lang="en-GB" dirty="0" smtClean="0"/>
              <a:t> </a:t>
            </a:r>
            <a:r>
              <a:rPr lang="en-GB" dirty="0" err="1" smtClean="0"/>
              <a:t>Cymdeithasol</a:t>
            </a:r>
            <a:r>
              <a:rPr lang="en-GB" dirty="0" smtClean="0"/>
              <a:t>/</a:t>
            </a:r>
            <a:r>
              <a:rPr lang="en-GB" dirty="0" err="1" smtClean="0"/>
              <a:t>Crefyddol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95536" y="1340768"/>
            <a:ext cx="8280920" cy="4968552"/>
          </a:xfrm>
        </p:spPr>
        <p:txBody>
          <a:bodyPr>
            <a:normAutofit/>
          </a:bodyPr>
          <a:lstStyle/>
          <a:p>
            <a:pPr algn="just"/>
            <a:r>
              <a:rPr lang="en-GB" dirty="0" err="1" smtClean="0"/>
              <a:t>Ganwyd</a:t>
            </a:r>
            <a:r>
              <a:rPr lang="en-GB" dirty="0" smtClean="0"/>
              <a:t> </a:t>
            </a:r>
            <a:r>
              <a:rPr lang="en-GB" dirty="0"/>
              <a:t>Nanak, y </a:t>
            </a:r>
            <a:r>
              <a:rPr lang="en-GB" dirty="0" err="1"/>
              <a:t>cyntaf</a:t>
            </a:r>
            <a:r>
              <a:rPr lang="en-GB" dirty="0"/>
              <a:t> </a:t>
            </a:r>
            <a:r>
              <a:rPr lang="en-GB" dirty="0" err="1"/>
              <a:t>o’r</a:t>
            </a:r>
            <a:r>
              <a:rPr lang="en-GB" dirty="0"/>
              <a:t> Gurus Sikh,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 smtClean="0"/>
              <a:t>Talvandi</a:t>
            </a:r>
            <a:r>
              <a:rPr lang="en-GB" dirty="0" smtClean="0"/>
              <a:t> (55 </a:t>
            </a:r>
            <a:r>
              <a:rPr lang="en-GB" dirty="0" err="1"/>
              <a:t>milltir</a:t>
            </a:r>
            <a:r>
              <a:rPr lang="en-GB" dirty="0"/>
              <a:t> </a:t>
            </a:r>
            <a:r>
              <a:rPr lang="en-GB" dirty="0" err="1"/>
              <a:t>i’r</a:t>
            </a:r>
            <a:r>
              <a:rPr lang="en-GB" dirty="0"/>
              <a:t> </a:t>
            </a:r>
            <a:r>
              <a:rPr lang="en-GB" dirty="0" err="1"/>
              <a:t>gorllewin</a:t>
            </a:r>
            <a:r>
              <a:rPr lang="en-GB" dirty="0"/>
              <a:t> o </a:t>
            </a:r>
            <a:r>
              <a:rPr lang="en-GB" dirty="0" smtClean="0"/>
              <a:t>Lahore) </a:t>
            </a:r>
            <a:r>
              <a:rPr lang="en-GB" dirty="0" err="1" smtClean="0"/>
              <a:t>ym</a:t>
            </a:r>
            <a:r>
              <a:rPr lang="en-GB" dirty="0" smtClean="0"/>
              <a:t> 1469. </a:t>
            </a:r>
          </a:p>
          <a:p>
            <a:pPr algn="just"/>
            <a:endParaRPr lang="en-GB" dirty="0"/>
          </a:p>
          <a:p>
            <a:pPr algn="just"/>
            <a:r>
              <a:rPr lang="en-GB" dirty="0" err="1" smtClean="0"/>
              <a:t>Hindŵiaid</a:t>
            </a:r>
            <a:r>
              <a:rPr lang="en-GB" dirty="0" smtClean="0"/>
              <a:t> </a:t>
            </a:r>
            <a:r>
              <a:rPr lang="en-GB" dirty="0" err="1"/>
              <a:t>oedd</a:t>
            </a:r>
            <a:r>
              <a:rPr lang="en-GB" dirty="0"/>
              <a:t> </a:t>
            </a:r>
            <a:r>
              <a:rPr lang="en-GB" dirty="0" err="1"/>
              <a:t>poblogaeth</a:t>
            </a:r>
            <a:r>
              <a:rPr lang="en-GB" dirty="0"/>
              <a:t> </a:t>
            </a:r>
            <a:r>
              <a:rPr lang="en-GB" dirty="0" err="1"/>
              <a:t>frodorol</a:t>
            </a:r>
            <a:r>
              <a:rPr lang="en-GB" dirty="0"/>
              <a:t> y </a:t>
            </a:r>
            <a:r>
              <a:rPr lang="en-GB" dirty="0" err="1"/>
              <a:t>Pwnjab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bennaf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yr</a:t>
            </a:r>
            <a:r>
              <a:rPr lang="en-GB" dirty="0"/>
              <a:t> </a:t>
            </a:r>
            <a:r>
              <a:rPr lang="en-GB" dirty="0" err="1"/>
              <a:t>adeg</a:t>
            </a:r>
            <a:r>
              <a:rPr lang="en-GB" dirty="0"/>
              <a:t> hon. </a:t>
            </a:r>
            <a:r>
              <a:rPr lang="en-GB" dirty="0" err="1"/>
              <a:t>Roedd</a:t>
            </a:r>
            <a:r>
              <a:rPr lang="en-GB" dirty="0"/>
              <a:t> </a:t>
            </a:r>
            <a:r>
              <a:rPr lang="en-GB" dirty="0" err="1"/>
              <a:t>llawer</a:t>
            </a:r>
            <a:r>
              <a:rPr lang="en-GB" dirty="0"/>
              <a:t> </a:t>
            </a:r>
            <a:r>
              <a:rPr lang="en-GB" dirty="0" err="1"/>
              <a:t>ohonynt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perthyn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ddosbarth</a:t>
            </a:r>
            <a:r>
              <a:rPr lang="en-GB" dirty="0"/>
              <a:t> </a:t>
            </a:r>
            <a:r>
              <a:rPr lang="en-GB" dirty="0" err="1"/>
              <a:t>gwerinwyr</a:t>
            </a:r>
            <a:r>
              <a:rPr lang="en-GB" dirty="0"/>
              <a:t> a </a:t>
            </a:r>
            <a:r>
              <a:rPr lang="en-GB" dirty="0" err="1"/>
              <a:t>oedd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dirfeddianwyr</a:t>
            </a:r>
            <a:r>
              <a:rPr lang="en-GB" dirty="0"/>
              <a:t> (</a:t>
            </a:r>
            <a:r>
              <a:rPr lang="en-GB" i="1" dirty="0" err="1"/>
              <a:t>jati</a:t>
            </a:r>
            <a:r>
              <a:rPr lang="en-GB" dirty="0"/>
              <a:t>) </a:t>
            </a:r>
            <a:r>
              <a:rPr lang="en-GB" dirty="0" err="1"/>
              <a:t>o’r</a:t>
            </a:r>
            <a:r>
              <a:rPr lang="en-GB" dirty="0"/>
              <a:t> </a:t>
            </a:r>
            <a:r>
              <a:rPr lang="en-GB" dirty="0" err="1"/>
              <a:t>enw</a:t>
            </a:r>
            <a:r>
              <a:rPr lang="en-GB" dirty="0"/>
              <a:t> </a:t>
            </a:r>
            <a:r>
              <a:rPr lang="en-GB" dirty="0" err="1"/>
              <a:t>Jats</a:t>
            </a:r>
            <a:r>
              <a:rPr lang="en-GB" dirty="0" smtClean="0"/>
              <a:t>.</a:t>
            </a:r>
          </a:p>
          <a:p>
            <a:pPr marL="0" indent="0" algn="just">
              <a:buNone/>
            </a:pPr>
            <a:endParaRPr lang="en-GB" dirty="0"/>
          </a:p>
          <a:p>
            <a:pPr algn="just"/>
            <a:r>
              <a:rPr lang="en-GB" dirty="0" err="1"/>
              <a:t>Roedd</a:t>
            </a:r>
            <a:r>
              <a:rPr lang="en-GB" dirty="0"/>
              <a:t> </a:t>
            </a:r>
            <a:r>
              <a:rPr lang="en-GB" dirty="0" err="1"/>
              <a:t>Hindŵaeth</a:t>
            </a:r>
            <a:r>
              <a:rPr lang="en-GB" dirty="0"/>
              <a:t> </a:t>
            </a:r>
            <a:r>
              <a:rPr lang="en-GB" dirty="0" err="1"/>
              <a:t>enwadol</a:t>
            </a:r>
            <a:r>
              <a:rPr lang="en-GB" dirty="0"/>
              <a:t> </a:t>
            </a:r>
            <a:r>
              <a:rPr lang="en-GB" dirty="0" smtClean="0"/>
              <a:t>(y </a:t>
            </a:r>
            <a:r>
              <a:rPr lang="en-GB" dirty="0" err="1" smtClean="0"/>
              <a:t>mudiadau</a:t>
            </a:r>
            <a:r>
              <a:rPr lang="en-GB" dirty="0" smtClean="0"/>
              <a:t> </a:t>
            </a:r>
            <a:r>
              <a:rPr lang="en-GB" i="1" dirty="0" err="1" smtClean="0"/>
              <a:t>bhacti</a:t>
            </a:r>
            <a:r>
              <a:rPr lang="en-GB" dirty="0" smtClean="0"/>
              <a:t>, </a:t>
            </a:r>
            <a:r>
              <a:rPr lang="en-GB" dirty="0" err="1" smtClean="0"/>
              <a:t>defosiwn</a:t>
            </a:r>
            <a:r>
              <a:rPr lang="en-GB" dirty="0" smtClean="0"/>
              <a:t> at </a:t>
            </a:r>
            <a:r>
              <a:rPr lang="en-GB" dirty="0" err="1" smtClean="0"/>
              <a:t>Sifa</a:t>
            </a:r>
            <a:r>
              <a:rPr lang="en-GB" dirty="0" smtClean="0"/>
              <a:t> </a:t>
            </a:r>
            <a:r>
              <a:rPr lang="en-GB" dirty="0" err="1" smtClean="0"/>
              <a:t>neu</a:t>
            </a:r>
            <a:r>
              <a:rPr lang="en-GB" dirty="0" smtClean="0"/>
              <a:t> </a:t>
            </a:r>
            <a:r>
              <a:rPr lang="en-GB" dirty="0" err="1" smtClean="0"/>
              <a:t>Fisnw</a:t>
            </a:r>
            <a:r>
              <a:rPr lang="en-GB" dirty="0" smtClean="0"/>
              <a:t> </a:t>
            </a:r>
            <a:r>
              <a:rPr lang="en-GB" dirty="0" err="1" smtClean="0"/>
              <a:t>ayyb</a:t>
            </a:r>
            <a:r>
              <a:rPr lang="en-GB" dirty="0" smtClean="0"/>
              <a:t>.) </a:t>
            </a:r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/>
              <a:t>arbennig</a:t>
            </a:r>
            <a:r>
              <a:rPr lang="en-GB" dirty="0"/>
              <a:t> o </a:t>
            </a:r>
            <a:r>
              <a:rPr lang="en-GB" dirty="0" err="1"/>
              <a:t>amlwg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yr</a:t>
            </a:r>
            <a:r>
              <a:rPr lang="en-GB" dirty="0"/>
              <a:t> </a:t>
            </a:r>
            <a:r>
              <a:rPr lang="en-GB" dirty="0" err="1"/>
              <a:t>ardal</a:t>
            </a:r>
            <a:r>
              <a:rPr lang="en-GB" dirty="0"/>
              <a:t> hon o </a:t>
            </a:r>
            <a:r>
              <a:rPr lang="en-GB" dirty="0" err="1"/>
              <a:t>ogledd</a:t>
            </a:r>
            <a:r>
              <a:rPr lang="en-GB" dirty="0"/>
              <a:t> India. </a:t>
            </a:r>
          </a:p>
        </p:txBody>
      </p:sp>
    </p:spTree>
    <p:extLst>
      <p:ext uri="{BB962C8B-B14F-4D97-AF65-F5344CB8AC3E}">
        <p14:creationId xmlns:p14="http://schemas.microsoft.com/office/powerpoint/2010/main" val="39003910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95536" y="476672"/>
            <a:ext cx="8136904" cy="924475"/>
          </a:xfrm>
        </p:spPr>
        <p:txBody>
          <a:bodyPr/>
          <a:lstStyle/>
          <a:p>
            <a:r>
              <a:rPr lang="en-GB" dirty="0" smtClean="0"/>
              <a:t>Y </a:t>
            </a:r>
            <a:r>
              <a:rPr lang="en-GB" dirty="0" err="1" smtClean="0"/>
              <a:t>Cyd-destun</a:t>
            </a:r>
            <a:r>
              <a:rPr lang="en-GB" dirty="0" smtClean="0"/>
              <a:t> </a:t>
            </a:r>
            <a:r>
              <a:rPr lang="en-GB" dirty="0" err="1" smtClean="0"/>
              <a:t>Cymdeithasol</a:t>
            </a:r>
            <a:r>
              <a:rPr lang="en-GB" dirty="0" smtClean="0"/>
              <a:t>/</a:t>
            </a:r>
            <a:r>
              <a:rPr lang="en-GB" dirty="0" err="1" smtClean="0"/>
              <a:t>Crefyddol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7544" y="1340768"/>
            <a:ext cx="8136904" cy="5112568"/>
          </a:xfrm>
        </p:spPr>
        <p:txBody>
          <a:bodyPr>
            <a:normAutofit/>
          </a:bodyPr>
          <a:lstStyle/>
          <a:p>
            <a:pPr algn="just"/>
            <a:r>
              <a:rPr lang="cy-GB" dirty="0"/>
              <a:t>Roedd </a:t>
            </a:r>
            <a:r>
              <a:rPr lang="cy-GB" dirty="0" smtClean="0"/>
              <a:t>Islam </a:t>
            </a:r>
            <a:r>
              <a:rPr lang="cy-GB" dirty="0"/>
              <a:t>gyfriniol (Swffïaeth) </a:t>
            </a:r>
            <a:r>
              <a:rPr lang="cy-GB" dirty="0" smtClean="0"/>
              <a:t>hefyd </a:t>
            </a:r>
            <a:r>
              <a:rPr lang="cy-GB" dirty="0"/>
              <a:t>yn mwynhau dylanwad sylweddol yn India yn ystod y cyfnod hwn. </a:t>
            </a:r>
            <a:endParaRPr lang="cy-GB" dirty="0" smtClean="0"/>
          </a:p>
          <a:p>
            <a:pPr algn="just"/>
            <a:endParaRPr lang="cy-GB" dirty="0"/>
          </a:p>
          <a:p>
            <a:pPr algn="just"/>
            <a:r>
              <a:rPr lang="cy-GB" dirty="0" smtClean="0"/>
              <a:t>Roedd </a:t>
            </a:r>
            <a:r>
              <a:rPr lang="cy-GB" dirty="0"/>
              <a:t>Hindŵiaid yn aml yn ystyried dynion crefyddol fel Sheikh Ismail </a:t>
            </a:r>
            <a:r>
              <a:rPr lang="cy-GB" dirty="0" smtClean="0"/>
              <a:t>Bokhari, </a:t>
            </a:r>
            <a:r>
              <a:rPr lang="cy-GB" dirty="0"/>
              <a:t>a aeth i Lahore ym </a:t>
            </a:r>
            <a:r>
              <a:rPr lang="cy-GB" dirty="0" smtClean="0"/>
              <a:t>1205, </a:t>
            </a:r>
            <a:r>
              <a:rPr lang="cy-GB" dirty="0"/>
              <a:t>a Sheikh Farid (a fu farw ym 1265) fel gurus a sicrhawyd llawer o dröedigaethau i Islam ganddynt ymhlith y bobl. </a:t>
            </a:r>
            <a:endParaRPr lang="cy-GB" dirty="0" smtClean="0"/>
          </a:p>
          <a:p>
            <a:pPr algn="just"/>
            <a:endParaRPr lang="cy-GB" dirty="0"/>
          </a:p>
          <a:p>
            <a:pPr algn="just"/>
            <a:r>
              <a:rPr lang="cy-GB" dirty="0" smtClean="0"/>
              <a:t>I raddau helaeth, roedd Bwdhaeth wedi </a:t>
            </a:r>
            <a:r>
              <a:rPr lang="cy-GB" dirty="0"/>
              <a:t>marw yn </a:t>
            </a:r>
            <a:r>
              <a:rPr lang="cy-GB" dirty="0" smtClean="0"/>
              <a:t>India erbyn yr adeg hon.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1798616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95536" y="332656"/>
            <a:ext cx="8496944" cy="924475"/>
          </a:xfrm>
        </p:spPr>
        <p:txBody>
          <a:bodyPr/>
          <a:lstStyle/>
          <a:p>
            <a:r>
              <a:rPr lang="en-GB" dirty="0" smtClean="0"/>
              <a:t>Y </a:t>
            </a:r>
            <a:r>
              <a:rPr lang="en-GB" dirty="0" err="1" smtClean="0"/>
              <a:t>Cyd-destun</a:t>
            </a:r>
            <a:r>
              <a:rPr lang="en-GB" dirty="0" smtClean="0"/>
              <a:t> </a:t>
            </a:r>
            <a:r>
              <a:rPr lang="en-GB" dirty="0" err="1" smtClean="0"/>
              <a:t>Cymdeithasol</a:t>
            </a:r>
            <a:r>
              <a:rPr lang="en-GB" dirty="0" smtClean="0"/>
              <a:t>/</a:t>
            </a:r>
            <a:r>
              <a:rPr lang="en-GB" dirty="0" err="1" smtClean="0"/>
              <a:t>Crefyddol</a:t>
            </a:r>
            <a:r>
              <a:rPr lang="en-GB" dirty="0" smtClean="0"/>
              <a:t>: Y </a:t>
            </a:r>
            <a:r>
              <a:rPr lang="en-GB" dirty="0" err="1" smtClean="0"/>
              <a:t>Traddodiad</a:t>
            </a:r>
            <a:r>
              <a:rPr lang="en-GB" dirty="0" smtClean="0"/>
              <a:t> </a:t>
            </a:r>
            <a:r>
              <a:rPr lang="en-GB" dirty="0" err="1" smtClean="0"/>
              <a:t>Sant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95536" y="1700808"/>
            <a:ext cx="8352928" cy="4680520"/>
          </a:xfrm>
        </p:spPr>
        <p:txBody>
          <a:bodyPr>
            <a:normAutofit/>
          </a:bodyPr>
          <a:lstStyle/>
          <a:p>
            <a:pPr algn="just"/>
            <a:r>
              <a:rPr lang="en-GB" sz="1600" dirty="0" err="1"/>
              <a:t>Roedd</a:t>
            </a:r>
            <a:r>
              <a:rPr lang="en-GB" sz="1600" dirty="0"/>
              <a:t> y </a:t>
            </a:r>
            <a:r>
              <a:rPr lang="en-GB" sz="1600" dirty="0" err="1" smtClean="0"/>
              <a:t>traddodiad</a:t>
            </a:r>
            <a:r>
              <a:rPr lang="en-GB" sz="1600" dirty="0" smtClean="0"/>
              <a:t> </a:t>
            </a:r>
            <a:r>
              <a:rPr lang="en-GB" sz="1600" b="1" dirty="0" err="1" smtClean="0"/>
              <a:t>Sant</a:t>
            </a:r>
            <a:r>
              <a:rPr lang="en-GB" sz="1600" dirty="0" smtClean="0"/>
              <a:t> (o </a:t>
            </a:r>
            <a:r>
              <a:rPr lang="en-GB" sz="1600" i="1" dirty="0" smtClean="0"/>
              <a:t>sat </a:t>
            </a:r>
            <a:r>
              <a:rPr lang="en-GB" sz="1600" dirty="0" err="1" smtClean="0"/>
              <a:t>neu</a:t>
            </a:r>
            <a:r>
              <a:rPr lang="en-GB" sz="1600" dirty="0" smtClean="0"/>
              <a:t> ‘</a:t>
            </a:r>
            <a:r>
              <a:rPr lang="en-GB" sz="1600" dirty="0" err="1" smtClean="0"/>
              <a:t>gwirionedd</a:t>
            </a:r>
            <a:r>
              <a:rPr lang="en-GB" sz="1600" dirty="0" smtClean="0"/>
              <a:t>’) </a:t>
            </a:r>
            <a:r>
              <a:rPr lang="en-GB" sz="1600" dirty="0" err="1" smtClean="0"/>
              <a:t>i’w</a:t>
            </a:r>
            <a:r>
              <a:rPr lang="en-GB" sz="1600" dirty="0" smtClean="0"/>
              <a:t> </a:t>
            </a:r>
            <a:r>
              <a:rPr lang="en-GB" sz="1600" dirty="0"/>
              <a:t>weld </a:t>
            </a:r>
            <a:r>
              <a:rPr lang="en-GB" sz="1600" dirty="0" err="1"/>
              <a:t>yn</a:t>
            </a:r>
            <a:r>
              <a:rPr lang="en-GB" sz="1600" dirty="0"/>
              <a:t> </a:t>
            </a:r>
            <a:r>
              <a:rPr lang="en-GB" sz="1600" dirty="0" err="1"/>
              <a:t>eang</a:t>
            </a:r>
            <a:r>
              <a:rPr lang="en-GB" sz="1600" dirty="0"/>
              <a:t> </a:t>
            </a:r>
            <a:r>
              <a:rPr lang="en-GB" sz="1600" dirty="0" err="1"/>
              <a:t>yng</a:t>
            </a:r>
            <a:r>
              <a:rPr lang="en-GB" sz="1600" dirty="0"/>
              <a:t> </a:t>
            </a:r>
            <a:r>
              <a:rPr lang="en-GB" sz="1600" dirty="0" err="1"/>
              <a:t>ngogledd</a:t>
            </a:r>
            <a:r>
              <a:rPr lang="en-GB" sz="1600" dirty="0"/>
              <a:t> </a:t>
            </a:r>
            <a:r>
              <a:rPr lang="en-GB" sz="1600" dirty="0" smtClean="0"/>
              <a:t>India </a:t>
            </a:r>
            <a:r>
              <a:rPr lang="en-GB" sz="1600" dirty="0" err="1" smtClean="0"/>
              <a:t>yn</a:t>
            </a:r>
            <a:r>
              <a:rPr lang="en-GB" sz="1600" dirty="0" smtClean="0"/>
              <a:t> </a:t>
            </a:r>
            <a:r>
              <a:rPr lang="en-GB" sz="1600" dirty="0" err="1" smtClean="0"/>
              <a:t>oes</a:t>
            </a:r>
            <a:r>
              <a:rPr lang="en-GB" sz="1600" dirty="0" smtClean="0"/>
              <a:t> Nanak.</a:t>
            </a:r>
          </a:p>
          <a:p>
            <a:pPr algn="just"/>
            <a:endParaRPr lang="en-GB" sz="1600" dirty="0"/>
          </a:p>
          <a:p>
            <a:pPr algn="just"/>
            <a:r>
              <a:rPr lang="en-GB" sz="1600" dirty="0" err="1" smtClean="0"/>
              <a:t>Cysylltiedig</a:t>
            </a:r>
            <a:r>
              <a:rPr lang="en-GB" sz="1600" dirty="0" smtClean="0"/>
              <a:t> </a:t>
            </a:r>
            <a:r>
              <a:rPr lang="en-GB" sz="1600" dirty="0"/>
              <a:t>ag </a:t>
            </a:r>
            <a:r>
              <a:rPr lang="en-GB" sz="1600" dirty="0" err="1"/>
              <a:t>unigolion</a:t>
            </a:r>
            <a:r>
              <a:rPr lang="en-GB" sz="1600" dirty="0"/>
              <a:t> </a:t>
            </a:r>
            <a:r>
              <a:rPr lang="en-GB" sz="1600" dirty="0" err="1"/>
              <a:t>fel</a:t>
            </a:r>
            <a:r>
              <a:rPr lang="en-GB" sz="1600" dirty="0"/>
              <a:t> </a:t>
            </a:r>
            <a:r>
              <a:rPr lang="en-GB" sz="1600" b="1" dirty="0" err="1"/>
              <a:t>Namdev</a:t>
            </a:r>
            <a:r>
              <a:rPr lang="en-GB" sz="1600" dirty="0"/>
              <a:t> (1270-1350) a </a:t>
            </a:r>
            <a:r>
              <a:rPr lang="en-GB" sz="1600" b="1" dirty="0" err="1"/>
              <a:t>Kabir</a:t>
            </a:r>
            <a:r>
              <a:rPr lang="en-GB" sz="1600" dirty="0"/>
              <a:t> (</a:t>
            </a:r>
            <a:r>
              <a:rPr lang="en-GB" sz="1600" dirty="0" err="1"/>
              <a:t>oddeutu</a:t>
            </a:r>
            <a:r>
              <a:rPr lang="en-GB" sz="1600" dirty="0"/>
              <a:t> 1440-1518). </a:t>
            </a:r>
            <a:endParaRPr lang="en-GB" sz="1600" dirty="0" smtClean="0"/>
          </a:p>
          <a:p>
            <a:pPr algn="just"/>
            <a:endParaRPr lang="en-GB" sz="1600" dirty="0"/>
          </a:p>
          <a:p>
            <a:pPr algn="just"/>
            <a:r>
              <a:rPr lang="en-GB" sz="1600" dirty="0" err="1" smtClean="0"/>
              <a:t>Mae’r</a:t>
            </a:r>
            <a:r>
              <a:rPr lang="en-GB" sz="1600" dirty="0" smtClean="0"/>
              <a:t> </a:t>
            </a:r>
            <a:r>
              <a:rPr lang="en-GB" sz="1600" dirty="0" err="1" smtClean="0"/>
              <a:t>traddodiad</a:t>
            </a:r>
            <a:r>
              <a:rPr lang="en-GB" sz="1600" dirty="0" smtClean="0"/>
              <a:t> </a:t>
            </a:r>
            <a:r>
              <a:rPr lang="en-GB" sz="1600" dirty="0" err="1" smtClean="0"/>
              <a:t>yn</a:t>
            </a:r>
            <a:r>
              <a:rPr lang="en-GB" sz="1600" dirty="0" smtClean="0"/>
              <a:t> </a:t>
            </a:r>
            <a:r>
              <a:rPr lang="en-GB" sz="1600" dirty="0" err="1"/>
              <a:t>cynrychioli</a:t>
            </a:r>
            <a:r>
              <a:rPr lang="en-GB" sz="1600" dirty="0"/>
              <a:t> </a:t>
            </a:r>
            <a:r>
              <a:rPr lang="en-GB" sz="1600" dirty="0" err="1"/>
              <a:t>amrywiaeth</a:t>
            </a:r>
            <a:r>
              <a:rPr lang="en-GB" sz="1600" dirty="0"/>
              <a:t> o </a:t>
            </a:r>
            <a:r>
              <a:rPr lang="en-GB" sz="1600" dirty="0" err="1"/>
              <a:t>ddealltwriaeth</a:t>
            </a:r>
            <a:r>
              <a:rPr lang="en-GB" sz="1600" dirty="0"/>
              <a:t> </a:t>
            </a:r>
            <a:r>
              <a:rPr lang="en-GB" sz="1600" dirty="0" err="1"/>
              <a:t>grefyddol</a:t>
            </a:r>
            <a:r>
              <a:rPr lang="en-GB" sz="1600" dirty="0"/>
              <a:t> a </a:t>
            </a:r>
            <a:r>
              <a:rPr lang="en-GB" sz="1600" dirty="0" err="1"/>
              <a:t>oedd</a:t>
            </a:r>
            <a:r>
              <a:rPr lang="en-GB" sz="1600" dirty="0"/>
              <a:t> </a:t>
            </a:r>
            <a:r>
              <a:rPr lang="en-GB" sz="1600" dirty="0" err="1"/>
              <a:t>yn</a:t>
            </a:r>
            <a:r>
              <a:rPr lang="en-GB" sz="1600" dirty="0"/>
              <a:t> </a:t>
            </a:r>
            <a:r>
              <a:rPr lang="en-GB" sz="1600" dirty="0" err="1"/>
              <a:t>pwysleisio</a:t>
            </a:r>
            <a:r>
              <a:rPr lang="en-GB" sz="1600" dirty="0"/>
              <a:t> </a:t>
            </a:r>
            <a:r>
              <a:rPr lang="en-GB" sz="1600" dirty="0" err="1"/>
              <a:t>nodweddion</a:t>
            </a:r>
            <a:r>
              <a:rPr lang="en-GB" sz="1600" dirty="0"/>
              <a:t> </a:t>
            </a:r>
            <a:r>
              <a:rPr lang="en-GB" sz="1600" dirty="0" err="1"/>
              <a:t>fel</a:t>
            </a:r>
            <a:r>
              <a:rPr lang="en-GB" sz="1600" dirty="0"/>
              <a:t> </a:t>
            </a:r>
            <a:r>
              <a:rPr lang="en-GB" sz="1600" dirty="0" err="1"/>
              <a:t>rhinwedd</a:t>
            </a:r>
            <a:r>
              <a:rPr lang="en-GB" sz="1600" dirty="0"/>
              <a:t> </a:t>
            </a:r>
            <a:r>
              <a:rPr lang="en-GB" sz="1600" dirty="0" err="1"/>
              <a:t>annelwig</a:t>
            </a:r>
            <a:r>
              <a:rPr lang="en-GB" sz="1600" dirty="0"/>
              <a:t> </a:t>
            </a:r>
            <a:r>
              <a:rPr lang="en-GB" sz="1600" dirty="0" err="1"/>
              <a:t>Duw</a:t>
            </a:r>
            <a:r>
              <a:rPr lang="en-GB" sz="1600" dirty="0"/>
              <a:t> (</a:t>
            </a:r>
            <a:r>
              <a:rPr lang="en-GB" sz="1600" i="1" dirty="0" err="1"/>
              <a:t>nirguna</a:t>
            </a:r>
            <a:r>
              <a:rPr lang="en-GB" sz="1600" dirty="0"/>
              <a:t>) ac </a:t>
            </a:r>
            <a:r>
              <a:rPr lang="en-GB" sz="1600" dirty="0" err="1"/>
              <a:t>athrawiaeth</a:t>
            </a:r>
            <a:r>
              <a:rPr lang="en-GB" sz="1600" dirty="0"/>
              <a:t> o </a:t>
            </a:r>
            <a:r>
              <a:rPr lang="en-GB" sz="1600" dirty="0" err="1"/>
              <a:t>waredigaeth</a:t>
            </a:r>
            <a:r>
              <a:rPr lang="en-GB" sz="1600" dirty="0"/>
              <a:t> </a:t>
            </a:r>
            <a:r>
              <a:rPr lang="en-GB" sz="1600" dirty="0" err="1"/>
              <a:t>nad</a:t>
            </a:r>
            <a:r>
              <a:rPr lang="en-GB" sz="1600" dirty="0"/>
              <a:t> </a:t>
            </a:r>
            <a:r>
              <a:rPr lang="en-GB" sz="1600" dirty="0" err="1"/>
              <a:t>oedd</a:t>
            </a:r>
            <a:r>
              <a:rPr lang="en-GB" sz="1600" dirty="0"/>
              <a:t> </a:t>
            </a:r>
            <a:r>
              <a:rPr lang="en-GB" sz="1600" dirty="0" err="1"/>
              <a:t>yn</a:t>
            </a:r>
            <a:r>
              <a:rPr lang="en-GB" sz="1600" dirty="0"/>
              <a:t> </a:t>
            </a:r>
            <a:r>
              <a:rPr lang="en-GB" sz="1600" dirty="0" err="1"/>
              <a:t>neilltuo</a:t>
            </a:r>
            <a:r>
              <a:rPr lang="en-GB" sz="1600" dirty="0"/>
              <a:t> </a:t>
            </a:r>
            <a:r>
              <a:rPr lang="en-GB" sz="1600" dirty="0" err="1"/>
              <a:t>unrhyw</a:t>
            </a:r>
            <a:r>
              <a:rPr lang="en-GB" sz="1600" dirty="0"/>
              <a:t> </a:t>
            </a:r>
            <a:r>
              <a:rPr lang="en-GB" sz="1600" dirty="0" err="1"/>
              <a:t>bwysigrwydd</a:t>
            </a:r>
            <a:r>
              <a:rPr lang="en-GB" sz="1600" dirty="0"/>
              <a:t> </a:t>
            </a:r>
            <a:r>
              <a:rPr lang="en-GB" sz="1600" dirty="0" err="1"/>
              <a:t>i</a:t>
            </a:r>
            <a:r>
              <a:rPr lang="en-GB" sz="1600" dirty="0"/>
              <a:t> </a:t>
            </a:r>
            <a:r>
              <a:rPr lang="en-GB" sz="1600" dirty="0" err="1"/>
              <a:t>gast</a:t>
            </a:r>
            <a:r>
              <a:rPr lang="en-GB" sz="1600" dirty="0"/>
              <a:t>. </a:t>
            </a:r>
            <a:endParaRPr lang="en-GB" sz="1600" dirty="0" smtClean="0"/>
          </a:p>
          <a:p>
            <a:pPr algn="just"/>
            <a:endParaRPr lang="en-GB" sz="1600" dirty="0"/>
          </a:p>
          <a:p>
            <a:pPr algn="just"/>
            <a:r>
              <a:rPr lang="en-GB" sz="1600" dirty="0" err="1"/>
              <a:t>R</a:t>
            </a:r>
            <a:r>
              <a:rPr lang="en-GB" sz="1600" dirty="0" err="1" smtClean="0"/>
              <a:t>han</a:t>
            </a:r>
            <a:r>
              <a:rPr lang="en-GB" sz="1600" dirty="0" smtClean="0"/>
              <a:t> </a:t>
            </a:r>
            <a:r>
              <a:rPr lang="en-GB" sz="1600" dirty="0" err="1" smtClean="0"/>
              <a:t>o’r</a:t>
            </a:r>
            <a:r>
              <a:rPr lang="en-GB" sz="1600" dirty="0" smtClean="0"/>
              <a:t> </a:t>
            </a:r>
            <a:r>
              <a:rPr lang="en-GB" sz="1600" dirty="0" err="1" smtClean="0"/>
              <a:t>mudiad</a:t>
            </a:r>
            <a:r>
              <a:rPr lang="en-GB" sz="1600" dirty="0" smtClean="0"/>
              <a:t> </a:t>
            </a:r>
            <a:r>
              <a:rPr lang="en-GB" sz="1600" i="1" dirty="0" err="1"/>
              <a:t>b</a:t>
            </a:r>
            <a:r>
              <a:rPr lang="en-GB" sz="1600" i="1" dirty="0" err="1" smtClean="0"/>
              <a:t>hacti</a:t>
            </a:r>
            <a:r>
              <a:rPr lang="en-GB" sz="1600" dirty="0" smtClean="0"/>
              <a:t> </a:t>
            </a:r>
            <a:r>
              <a:rPr lang="en-GB" sz="1600" dirty="0" err="1"/>
              <a:t>o’r</a:t>
            </a:r>
            <a:r>
              <a:rPr lang="en-GB" sz="1600" dirty="0"/>
              <a:t> </a:t>
            </a:r>
            <a:r>
              <a:rPr lang="en-GB" sz="1600" dirty="0" err="1"/>
              <a:t>safbwynt</a:t>
            </a:r>
            <a:r>
              <a:rPr lang="en-GB" sz="1600" dirty="0"/>
              <a:t> bod cred </a:t>
            </a:r>
            <a:r>
              <a:rPr lang="en-GB" sz="1600" dirty="0" err="1"/>
              <a:t>mewn</a:t>
            </a:r>
            <a:r>
              <a:rPr lang="en-GB" sz="1600" dirty="0"/>
              <a:t> </a:t>
            </a:r>
            <a:r>
              <a:rPr lang="en-GB" sz="1600" dirty="0" err="1"/>
              <a:t>Duw</a:t>
            </a:r>
            <a:r>
              <a:rPr lang="en-GB" sz="1600" dirty="0"/>
              <a:t> </a:t>
            </a:r>
            <a:r>
              <a:rPr lang="en-GB" sz="1600" dirty="0" err="1"/>
              <a:t>personol</a:t>
            </a:r>
            <a:r>
              <a:rPr lang="en-GB" sz="1600" dirty="0"/>
              <a:t> </a:t>
            </a:r>
            <a:r>
              <a:rPr lang="en-GB" sz="1600" dirty="0" err="1"/>
              <a:t>yn</a:t>
            </a:r>
            <a:r>
              <a:rPr lang="en-GB" sz="1600" dirty="0"/>
              <a:t> </a:t>
            </a:r>
            <a:r>
              <a:rPr lang="en-GB" sz="1600" dirty="0" err="1"/>
              <a:t>ganolog</a:t>
            </a:r>
            <a:r>
              <a:rPr lang="en-GB" sz="1600" dirty="0"/>
              <a:t> </a:t>
            </a:r>
            <a:r>
              <a:rPr lang="en-GB" sz="1600" dirty="0" err="1" smtClean="0"/>
              <a:t>iddo</a:t>
            </a:r>
            <a:r>
              <a:rPr lang="en-GB" sz="1600" dirty="0" smtClean="0"/>
              <a:t> </a:t>
            </a:r>
            <a:r>
              <a:rPr lang="en-GB" sz="1600" dirty="0" err="1" smtClean="0"/>
              <a:t>ond</a:t>
            </a:r>
            <a:r>
              <a:rPr lang="en-GB" sz="1600" dirty="0" smtClean="0"/>
              <a:t> </a:t>
            </a:r>
            <a:r>
              <a:rPr lang="en-GB" sz="1600" dirty="0" err="1" smtClean="0"/>
              <a:t>mae</a:t>
            </a:r>
            <a:r>
              <a:rPr lang="en-GB" sz="1600" dirty="0" smtClean="0"/>
              <a:t> </a:t>
            </a:r>
            <a:r>
              <a:rPr lang="en-GB" sz="1600" dirty="0" err="1" smtClean="0"/>
              <a:t>gwahaniaethau</a:t>
            </a:r>
            <a:r>
              <a:rPr lang="en-GB" sz="1600" dirty="0" smtClean="0"/>
              <a:t> </a:t>
            </a:r>
            <a:r>
              <a:rPr lang="en-GB" sz="1600" dirty="0" err="1"/>
              <a:t>diwinyddol</a:t>
            </a:r>
            <a:r>
              <a:rPr lang="en-GB" sz="1600" dirty="0"/>
              <a:t> </a:t>
            </a:r>
            <a:r>
              <a:rPr lang="en-GB" sz="1600" dirty="0" err="1" smtClean="0"/>
              <a:t>sylweddol</a:t>
            </a:r>
            <a:r>
              <a:rPr lang="en-GB" sz="1600" dirty="0" smtClean="0"/>
              <a:t> </a:t>
            </a:r>
            <a:r>
              <a:rPr lang="en-GB" sz="1600" dirty="0" err="1" smtClean="0"/>
              <a:t>rhwng</a:t>
            </a:r>
            <a:r>
              <a:rPr lang="en-GB" sz="1600" dirty="0" smtClean="0"/>
              <a:t> y </a:t>
            </a:r>
            <a:r>
              <a:rPr lang="en-GB" sz="1600" dirty="0" err="1" smtClean="0"/>
              <a:t>traddodiad</a:t>
            </a:r>
            <a:r>
              <a:rPr lang="en-GB" sz="1600" dirty="0" smtClean="0"/>
              <a:t> </a:t>
            </a:r>
            <a:r>
              <a:rPr lang="en-GB" sz="1600" dirty="0" err="1" smtClean="0"/>
              <a:t>Sant</a:t>
            </a:r>
            <a:r>
              <a:rPr lang="en-GB" sz="1600" dirty="0" smtClean="0"/>
              <a:t> a </a:t>
            </a:r>
            <a:r>
              <a:rPr lang="en-GB" sz="1600" dirty="0" err="1" smtClean="0"/>
              <a:t>Faisnafiaeth</a:t>
            </a:r>
            <a:r>
              <a:rPr lang="en-GB" sz="1600" dirty="0" smtClean="0"/>
              <a:t>. </a:t>
            </a:r>
            <a:endParaRPr lang="en-GB" sz="1600" dirty="0"/>
          </a:p>
        </p:txBody>
      </p:sp>
    </p:spTree>
    <p:extLst>
      <p:ext uri="{BB962C8B-B14F-4D97-AF65-F5344CB8AC3E}">
        <p14:creationId xmlns:p14="http://schemas.microsoft.com/office/powerpoint/2010/main" val="65578887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95536" y="332656"/>
            <a:ext cx="8496944" cy="924475"/>
          </a:xfrm>
        </p:spPr>
        <p:txBody>
          <a:bodyPr/>
          <a:lstStyle/>
          <a:p>
            <a:r>
              <a:rPr lang="en-GB" dirty="0" smtClean="0"/>
              <a:t>Y </a:t>
            </a:r>
            <a:r>
              <a:rPr lang="en-GB" dirty="0" err="1" smtClean="0"/>
              <a:t>Cyd-destun</a:t>
            </a:r>
            <a:r>
              <a:rPr lang="en-GB" dirty="0" smtClean="0"/>
              <a:t> </a:t>
            </a:r>
            <a:r>
              <a:rPr lang="en-GB" dirty="0" err="1" smtClean="0"/>
              <a:t>Cymdeithasol</a:t>
            </a:r>
            <a:r>
              <a:rPr lang="en-GB" dirty="0" smtClean="0"/>
              <a:t>/</a:t>
            </a:r>
            <a:r>
              <a:rPr lang="en-GB" dirty="0" err="1" smtClean="0"/>
              <a:t>Crefyddol</a:t>
            </a:r>
            <a:r>
              <a:rPr lang="en-GB" dirty="0" smtClean="0"/>
              <a:t>: Y </a:t>
            </a:r>
            <a:r>
              <a:rPr lang="en-GB" dirty="0" err="1" smtClean="0"/>
              <a:t>Traddodiad</a:t>
            </a:r>
            <a:r>
              <a:rPr lang="en-GB" dirty="0" smtClean="0"/>
              <a:t> </a:t>
            </a:r>
            <a:r>
              <a:rPr lang="en-GB" dirty="0" err="1" smtClean="0"/>
              <a:t>Sant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95536" y="1772816"/>
            <a:ext cx="8352928" cy="4680520"/>
          </a:xfrm>
        </p:spPr>
        <p:txBody>
          <a:bodyPr>
            <a:normAutofit/>
          </a:bodyPr>
          <a:lstStyle/>
          <a:p>
            <a:pPr algn="just"/>
            <a:r>
              <a:rPr lang="en-GB" sz="1600" dirty="0" err="1" smtClean="0"/>
              <a:t>Gellir</a:t>
            </a:r>
            <a:r>
              <a:rPr lang="en-GB" sz="1600" dirty="0" smtClean="0"/>
              <a:t> </a:t>
            </a:r>
            <a:r>
              <a:rPr lang="en-GB" sz="1600" dirty="0" err="1"/>
              <a:t>dod</a:t>
            </a:r>
            <a:r>
              <a:rPr lang="en-GB" sz="1600" dirty="0"/>
              <a:t> o </a:t>
            </a:r>
            <a:r>
              <a:rPr lang="en-GB" sz="1600" dirty="0" err="1"/>
              <a:t>hyd</a:t>
            </a:r>
            <a:r>
              <a:rPr lang="en-GB" sz="1600" dirty="0"/>
              <a:t> </a:t>
            </a:r>
            <a:r>
              <a:rPr lang="en-GB" sz="1600" dirty="0" err="1"/>
              <a:t>i</a:t>
            </a:r>
            <a:r>
              <a:rPr lang="en-GB" sz="1600" dirty="0"/>
              <a:t> </a:t>
            </a:r>
            <a:r>
              <a:rPr lang="en-GB" sz="1600" dirty="0" err="1"/>
              <a:t>Dduw</a:t>
            </a:r>
            <a:r>
              <a:rPr lang="en-GB" sz="1600" dirty="0"/>
              <a:t> </a:t>
            </a:r>
            <a:r>
              <a:rPr lang="en-GB" sz="1600" dirty="0" err="1"/>
              <a:t>ym</a:t>
            </a:r>
            <a:r>
              <a:rPr lang="en-GB" sz="1600" dirty="0"/>
              <a:t> </a:t>
            </a:r>
            <a:r>
              <a:rPr lang="en-GB" sz="1600" dirty="0" err="1"/>
              <a:t>mhob</a:t>
            </a:r>
            <a:r>
              <a:rPr lang="en-GB" sz="1600" dirty="0"/>
              <a:t> </a:t>
            </a:r>
            <a:r>
              <a:rPr lang="en-GB" sz="1600" dirty="0" err="1"/>
              <a:t>calon</a:t>
            </a:r>
            <a:r>
              <a:rPr lang="en-GB" sz="1600" dirty="0"/>
              <a:t> </a:t>
            </a:r>
            <a:r>
              <a:rPr lang="en-GB" sz="1600" dirty="0" err="1"/>
              <a:t>neu</a:t>
            </a:r>
            <a:r>
              <a:rPr lang="en-GB" sz="1600" dirty="0"/>
              <a:t> </a:t>
            </a:r>
            <a:r>
              <a:rPr lang="en-GB" sz="1600" dirty="0" err="1"/>
              <a:t>ysbryd</a:t>
            </a:r>
            <a:r>
              <a:rPr lang="en-GB" sz="1600" dirty="0"/>
              <a:t> </a:t>
            </a:r>
            <a:r>
              <a:rPr lang="en-GB" sz="1600" dirty="0" err="1" smtClean="0"/>
              <a:t>dynol</a:t>
            </a:r>
            <a:r>
              <a:rPr lang="en-GB" sz="1600" dirty="0" smtClean="0"/>
              <a:t>.</a:t>
            </a:r>
          </a:p>
          <a:p>
            <a:pPr algn="just"/>
            <a:endParaRPr lang="en-GB" sz="1600" dirty="0"/>
          </a:p>
          <a:p>
            <a:pPr algn="just"/>
            <a:r>
              <a:rPr lang="en-GB" sz="1600" dirty="0" err="1" smtClean="0"/>
              <a:t>Disgyblaeth</a:t>
            </a:r>
            <a:r>
              <a:rPr lang="en-GB" sz="1600" dirty="0" smtClean="0"/>
              <a:t> </a:t>
            </a:r>
            <a:r>
              <a:rPr lang="en-GB" sz="1600" dirty="0" err="1"/>
              <a:t>fewnol</a:t>
            </a:r>
            <a:r>
              <a:rPr lang="en-GB" sz="1600" dirty="0"/>
              <a:t> </a:t>
            </a:r>
            <a:r>
              <a:rPr lang="en-GB" sz="1600" dirty="0" err="1"/>
              <a:t>yn</a:t>
            </a:r>
            <a:r>
              <a:rPr lang="en-GB" sz="1600" dirty="0"/>
              <a:t> </a:t>
            </a:r>
            <a:r>
              <a:rPr lang="en-GB" sz="1600" dirty="0" err="1"/>
              <a:t>unig</a:t>
            </a:r>
            <a:r>
              <a:rPr lang="en-GB" sz="1600" dirty="0"/>
              <a:t> </a:t>
            </a:r>
            <a:r>
              <a:rPr lang="en-GB" sz="1600" dirty="0" err="1"/>
              <a:t>oedd</a:t>
            </a:r>
            <a:r>
              <a:rPr lang="en-GB" sz="1600" dirty="0"/>
              <a:t> </a:t>
            </a:r>
            <a:r>
              <a:rPr lang="en-GB" sz="1600" dirty="0" err="1"/>
              <a:t>defosiwn</a:t>
            </a:r>
            <a:r>
              <a:rPr lang="en-GB" sz="1600" dirty="0"/>
              <a:t> </a:t>
            </a:r>
            <a:r>
              <a:rPr lang="en-GB" sz="1600" dirty="0" err="1"/>
              <a:t>i’r</a:t>
            </a:r>
            <a:r>
              <a:rPr lang="en-GB" sz="1600" dirty="0"/>
              <a:t> </a:t>
            </a:r>
            <a:r>
              <a:rPr lang="en-GB" sz="1600" dirty="0" err="1"/>
              <a:t>Sants</a:t>
            </a:r>
            <a:r>
              <a:rPr lang="en-GB" sz="1600" dirty="0"/>
              <a:t>. </a:t>
            </a:r>
            <a:r>
              <a:rPr lang="en-GB" sz="1600" dirty="0" err="1" smtClean="0"/>
              <a:t>Rhaid</a:t>
            </a:r>
            <a:r>
              <a:rPr lang="en-GB" sz="1600" dirty="0" smtClean="0"/>
              <a:t> </a:t>
            </a:r>
            <a:r>
              <a:rPr lang="en-GB" sz="1600" dirty="0" err="1" smtClean="0"/>
              <a:t>i’r</a:t>
            </a:r>
            <a:r>
              <a:rPr lang="en-GB" sz="1600" dirty="0" smtClean="0"/>
              <a:t> </a:t>
            </a:r>
            <a:r>
              <a:rPr lang="en-GB" sz="1600" dirty="0" err="1" smtClean="0"/>
              <a:t>unigolyn</a:t>
            </a:r>
            <a:r>
              <a:rPr lang="en-GB" sz="1600" dirty="0" smtClean="0"/>
              <a:t> </a:t>
            </a:r>
            <a:r>
              <a:rPr lang="en-GB" sz="1600" dirty="0" err="1"/>
              <a:t>ddysgu</a:t>
            </a:r>
            <a:r>
              <a:rPr lang="en-GB" sz="1600" dirty="0"/>
              <a:t> </a:t>
            </a:r>
            <a:r>
              <a:rPr lang="en-GB" sz="1600" dirty="0" err="1"/>
              <a:t>i</a:t>
            </a:r>
            <a:r>
              <a:rPr lang="en-GB" sz="1600" dirty="0"/>
              <a:t> </a:t>
            </a:r>
            <a:r>
              <a:rPr lang="en-GB" sz="1600" dirty="0" err="1"/>
              <a:t>droi</a:t>
            </a:r>
            <a:r>
              <a:rPr lang="en-GB" sz="1600" dirty="0"/>
              <a:t> </a:t>
            </a:r>
            <a:r>
              <a:rPr lang="en-GB" sz="1600" dirty="0" err="1"/>
              <a:t>ei</a:t>
            </a:r>
            <a:r>
              <a:rPr lang="en-GB" sz="1600" dirty="0"/>
              <a:t> </a:t>
            </a:r>
            <a:r>
              <a:rPr lang="en-GB" sz="1600" dirty="0" err="1"/>
              <a:t>sylw</a:t>
            </a:r>
            <a:r>
              <a:rPr lang="en-GB" sz="1600" dirty="0"/>
              <a:t> at y </a:t>
            </a:r>
            <a:r>
              <a:rPr lang="en-GB" sz="1600" dirty="0" err="1" smtClean="0"/>
              <a:t>Gair</a:t>
            </a:r>
            <a:r>
              <a:rPr lang="en-GB" sz="1600" dirty="0" smtClean="0"/>
              <a:t> </a:t>
            </a:r>
            <a:r>
              <a:rPr lang="en-GB" sz="1600" dirty="0" err="1"/>
              <a:t>dwyfol</a:t>
            </a:r>
            <a:r>
              <a:rPr lang="en-GB" sz="1600" dirty="0"/>
              <a:t> a </a:t>
            </a:r>
            <a:r>
              <a:rPr lang="en-GB" sz="1600" dirty="0" err="1"/>
              <a:t>siaredir</a:t>
            </a:r>
            <a:r>
              <a:rPr lang="en-GB" sz="1600" dirty="0"/>
              <a:t> </a:t>
            </a:r>
            <a:r>
              <a:rPr lang="en-GB" sz="1600" dirty="0" err="1"/>
              <a:t>gan</a:t>
            </a:r>
            <a:r>
              <a:rPr lang="en-GB" sz="1600" dirty="0"/>
              <a:t> y </a:t>
            </a:r>
            <a:r>
              <a:rPr lang="en-GB" sz="1600" b="1" dirty="0"/>
              <a:t>Sat Guru </a:t>
            </a:r>
            <a:r>
              <a:rPr lang="en-GB" sz="1600" dirty="0"/>
              <a:t>(</a:t>
            </a:r>
            <a:r>
              <a:rPr lang="en-GB" sz="1600" dirty="0" err="1"/>
              <a:t>h.y</a:t>
            </a:r>
            <a:r>
              <a:rPr lang="en-GB" sz="1600" dirty="0"/>
              <a:t>. </a:t>
            </a:r>
            <a:r>
              <a:rPr lang="en-GB" sz="1600" dirty="0" err="1"/>
              <a:t>Duw</a:t>
            </a:r>
            <a:r>
              <a:rPr lang="en-GB" sz="1600" dirty="0"/>
              <a:t>) </a:t>
            </a:r>
            <a:r>
              <a:rPr lang="en-GB" sz="1600" dirty="0" err="1"/>
              <a:t>â’r</a:t>
            </a:r>
            <a:r>
              <a:rPr lang="en-GB" sz="1600" dirty="0"/>
              <a:t> </a:t>
            </a:r>
            <a:r>
              <a:rPr lang="en-GB" sz="1600" dirty="0" err="1"/>
              <a:t>galon</a:t>
            </a:r>
            <a:r>
              <a:rPr lang="en-GB" sz="1600" dirty="0"/>
              <a:t> </a:t>
            </a:r>
            <a:r>
              <a:rPr lang="en-GB" sz="1600" dirty="0" err="1"/>
              <a:t>a’r</a:t>
            </a:r>
            <a:r>
              <a:rPr lang="en-GB" sz="1600" dirty="0"/>
              <a:t> </a:t>
            </a:r>
            <a:r>
              <a:rPr lang="en-GB" sz="1600" dirty="0" err="1"/>
              <a:t>meddwl</a:t>
            </a:r>
            <a:r>
              <a:rPr lang="en-GB" sz="1600" dirty="0"/>
              <a:t>. </a:t>
            </a:r>
            <a:endParaRPr lang="en-GB" sz="1600" dirty="0" smtClean="0"/>
          </a:p>
          <a:p>
            <a:pPr algn="just"/>
            <a:endParaRPr lang="en-GB" sz="1600" dirty="0"/>
          </a:p>
          <a:p>
            <a:pPr algn="just"/>
            <a:r>
              <a:rPr lang="en-GB" sz="1600" dirty="0" err="1" smtClean="0"/>
              <a:t>Trwy</a:t>
            </a:r>
            <a:r>
              <a:rPr lang="en-GB" sz="1600" dirty="0" smtClean="0"/>
              <a:t> </a:t>
            </a:r>
            <a:r>
              <a:rPr lang="en-GB" sz="1600" dirty="0" err="1"/>
              <a:t>fyfyrio’n</a:t>
            </a:r>
            <a:r>
              <a:rPr lang="en-GB" sz="1600" dirty="0"/>
              <a:t> </a:t>
            </a:r>
            <a:r>
              <a:rPr lang="en-GB" sz="1600" dirty="0" err="1"/>
              <a:t>fewnol</a:t>
            </a:r>
            <a:r>
              <a:rPr lang="en-GB" sz="1600" dirty="0"/>
              <a:t> </a:t>
            </a:r>
            <a:r>
              <a:rPr lang="en-GB" sz="1600" dirty="0" err="1"/>
              <a:t>ar</a:t>
            </a:r>
            <a:r>
              <a:rPr lang="en-GB" sz="1600" dirty="0"/>
              <a:t> y </a:t>
            </a:r>
            <a:r>
              <a:rPr lang="en-GB" sz="1600" dirty="0" err="1"/>
              <a:t>Gair</a:t>
            </a:r>
            <a:r>
              <a:rPr lang="en-GB" sz="1600" dirty="0"/>
              <a:t> </a:t>
            </a:r>
            <a:r>
              <a:rPr lang="en-GB" sz="1600" dirty="0" err="1"/>
              <a:t>dwyfol</a:t>
            </a:r>
            <a:r>
              <a:rPr lang="en-GB" sz="1600" dirty="0"/>
              <a:t>, </a:t>
            </a:r>
            <a:r>
              <a:rPr lang="en-GB" sz="1600" dirty="0" err="1"/>
              <a:t>mae</a:t>
            </a:r>
            <a:r>
              <a:rPr lang="en-GB" sz="1600" dirty="0"/>
              <a:t> </a:t>
            </a:r>
            <a:r>
              <a:rPr lang="en-GB" sz="1600" dirty="0" err="1"/>
              <a:t>ysbryd</a:t>
            </a:r>
            <a:r>
              <a:rPr lang="en-GB" sz="1600" dirty="0"/>
              <a:t> </a:t>
            </a:r>
            <a:r>
              <a:rPr lang="en-GB" sz="1600" dirty="0" err="1"/>
              <a:t>yr</a:t>
            </a:r>
            <a:r>
              <a:rPr lang="en-GB" sz="1600" dirty="0"/>
              <a:t> </a:t>
            </a:r>
            <a:r>
              <a:rPr lang="en-GB" sz="1600" dirty="0" err="1"/>
              <a:t>unigolyn</a:t>
            </a:r>
            <a:r>
              <a:rPr lang="en-GB" sz="1600" dirty="0"/>
              <a:t> </a:t>
            </a:r>
            <a:r>
              <a:rPr lang="en-GB" sz="1600" dirty="0" err="1"/>
              <a:t>yn</a:t>
            </a:r>
            <a:r>
              <a:rPr lang="en-GB" sz="1600" dirty="0"/>
              <a:t> </a:t>
            </a:r>
            <a:r>
              <a:rPr lang="en-GB" sz="1600" dirty="0" err="1"/>
              <a:t>sicrhau</a:t>
            </a:r>
            <a:r>
              <a:rPr lang="en-GB" sz="1600" dirty="0"/>
              <a:t> </a:t>
            </a:r>
            <a:r>
              <a:rPr lang="en-GB" sz="1600" dirty="0" err="1"/>
              <a:t>mwy</a:t>
            </a:r>
            <a:r>
              <a:rPr lang="en-GB" sz="1600" dirty="0"/>
              <a:t> o </a:t>
            </a:r>
            <a:r>
              <a:rPr lang="en-GB" sz="1600" dirty="0" err="1"/>
              <a:t>gydymffurfiad</a:t>
            </a:r>
            <a:r>
              <a:rPr lang="en-GB" sz="1600" dirty="0"/>
              <a:t> </a:t>
            </a:r>
            <a:r>
              <a:rPr lang="en-GB" sz="1600" dirty="0" err="1"/>
              <a:t>â’r</a:t>
            </a:r>
            <a:r>
              <a:rPr lang="en-GB" sz="1600" dirty="0"/>
              <a:t> </a:t>
            </a:r>
            <a:r>
              <a:rPr lang="en-GB" sz="1600" dirty="0" err="1"/>
              <a:t>ysbryd</a:t>
            </a:r>
            <a:r>
              <a:rPr lang="en-GB" sz="1600" dirty="0"/>
              <a:t> </a:t>
            </a:r>
            <a:r>
              <a:rPr lang="en-GB" sz="1600" dirty="0" err="1" smtClean="0"/>
              <a:t>dwyfol</a:t>
            </a:r>
            <a:r>
              <a:rPr lang="en-GB" sz="1600" dirty="0" smtClean="0"/>
              <a:t> ac felly </a:t>
            </a:r>
            <a:r>
              <a:rPr lang="en-GB" sz="1600" dirty="0" err="1" smtClean="0"/>
              <a:t>rhyddhad</a:t>
            </a:r>
            <a:r>
              <a:rPr lang="en-GB" sz="1600" dirty="0" smtClean="0"/>
              <a:t> </a:t>
            </a:r>
            <a:r>
              <a:rPr lang="en-GB" sz="1600" dirty="0" err="1" smtClean="0"/>
              <a:t>terfynol</a:t>
            </a:r>
            <a:r>
              <a:rPr lang="en-GB" sz="1600" dirty="0" smtClean="0"/>
              <a:t> </a:t>
            </a:r>
            <a:r>
              <a:rPr lang="en-GB" sz="1600" dirty="0"/>
              <a:t>o </a:t>
            </a:r>
            <a:r>
              <a:rPr lang="en-GB" sz="1600" dirty="0" err="1"/>
              <a:t>glymau</a:t>
            </a:r>
            <a:r>
              <a:rPr lang="en-GB" sz="1600" dirty="0"/>
              <a:t> </a:t>
            </a:r>
            <a:r>
              <a:rPr lang="en-GB" sz="1600" dirty="0" err="1"/>
              <a:t>trawsfudiad</a:t>
            </a:r>
            <a:r>
              <a:rPr lang="en-GB" sz="1600" dirty="0"/>
              <a:t>. </a:t>
            </a:r>
            <a:endParaRPr lang="en-GB" sz="1600" dirty="0" smtClean="0"/>
          </a:p>
          <a:p>
            <a:pPr marL="0" indent="0" algn="just">
              <a:buNone/>
            </a:pPr>
            <a:endParaRPr lang="en-GB" sz="1600" dirty="0" smtClean="0"/>
          </a:p>
          <a:p>
            <a:pPr algn="just"/>
            <a:r>
              <a:rPr lang="en-GB" sz="1600" dirty="0" err="1" smtClean="0"/>
              <a:t>Roedd</a:t>
            </a:r>
            <a:r>
              <a:rPr lang="en-GB" sz="1600" dirty="0" smtClean="0"/>
              <a:t> y </a:t>
            </a:r>
            <a:r>
              <a:rPr lang="en-GB" sz="1600" dirty="0" err="1"/>
              <a:t>Sants</a:t>
            </a:r>
            <a:r>
              <a:rPr lang="en-GB" sz="1600" dirty="0"/>
              <a:t> </a:t>
            </a:r>
            <a:r>
              <a:rPr lang="en-GB" sz="1600" dirty="0" err="1"/>
              <a:t>yn</a:t>
            </a:r>
            <a:r>
              <a:rPr lang="en-GB" sz="1600" dirty="0"/>
              <a:t> </a:t>
            </a:r>
            <a:r>
              <a:rPr lang="en-GB" sz="1600" dirty="0" err="1"/>
              <a:t>condemnio’r</a:t>
            </a:r>
            <a:r>
              <a:rPr lang="en-GB" sz="1600" dirty="0"/>
              <a:t> </a:t>
            </a:r>
            <a:r>
              <a:rPr lang="en-GB" sz="1600" dirty="0" err="1"/>
              <a:t>holl</a:t>
            </a:r>
            <a:r>
              <a:rPr lang="en-GB" sz="1600" dirty="0"/>
              <a:t> </a:t>
            </a:r>
            <a:r>
              <a:rPr lang="en-GB" sz="1600" dirty="0" err="1"/>
              <a:t>wahaniaethau</a:t>
            </a:r>
            <a:r>
              <a:rPr lang="en-GB" sz="1600" dirty="0"/>
              <a:t> </a:t>
            </a:r>
            <a:r>
              <a:rPr lang="en-GB" sz="1600" dirty="0" smtClean="0"/>
              <a:t>cast. </a:t>
            </a:r>
          </a:p>
          <a:p>
            <a:pPr algn="just"/>
            <a:endParaRPr lang="en-GB" sz="1600" dirty="0"/>
          </a:p>
          <a:p>
            <a:pPr algn="just"/>
            <a:r>
              <a:rPr lang="en-GB" sz="1600" dirty="0" err="1" smtClean="0"/>
              <a:t>Yng</a:t>
            </a:r>
            <a:r>
              <a:rPr lang="en-GB" sz="1600" dirty="0" smtClean="0"/>
              <a:t> </a:t>
            </a:r>
            <a:r>
              <a:rPr lang="en-GB" sz="1600" dirty="0" err="1"/>
              <a:t>nghyd-destun</a:t>
            </a:r>
            <a:r>
              <a:rPr lang="en-GB" sz="1600" dirty="0"/>
              <a:t> y </a:t>
            </a:r>
            <a:r>
              <a:rPr lang="en-GB" sz="1600" dirty="0" err="1"/>
              <a:t>traddodiad</a:t>
            </a:r>
            <a:r>
              <a:rPr lang="en-GB" sz="1600" dirty="0"/>
              <a:t> </a:t>
            </a:r>
            <a:r>
              <a:rPr lang="en-GB" sz="1600" dirty="0" err="1"/>
              <a:t>hwn</a:t>
            </a:r>
            <a:r>
              <a:rPr lang="en-GB" sz="1600" dirty="0"/>
              <a:t> y </a:t>
            </a:r>
            <a:r>
              <a:rPr lang="en-GB" sz="1600" dirty="0" err="1"/>
              <a:t>gellir</a:t>
            </a:r>
            <a:r>
              <a:rPr lang="en-GB" sz="1600" dirty="0"/>
              <a:t> </a:t>
            </a:r>
            <a:r>
              <a:rPr lang="en-GB" sz="1600" dirty="0" err="1"/>
              <a:t>deall</a:t>
            </a:r>
            <a:r>
              <a:rPr lang="en-GB" sz="1600" dirty="0"/>
              <a:t> Guru </a:t>
            </a:r>
            <a:r>
              <a:rPr lang="en-GB" sz="1600" dirty="0" smtClean="0"/>
              <a:t>Nanak. </a:t>
            </a:r>
            <a:endParaRPr lang="en-GB" sz="1600" dirty="0"/>
          </a:p>
        </p:txBody>
      </p:sp>
    </p:spTree>
    <p:extLst>
      <p:ext uri="{BB962C8B-B14F-4D97-AF65-F5344CB8AC3E}">
        <p14:creationId xmlns:p14="http://schemas.microsoft.com/office/powerpoint/2010/main" val="181369599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95536" y="404664"/>
            <a:ext cx="8136904" cy="924475"/>
          </a:xfrm>
        </p:spPr>
        <p:txBody>
          <a:bodyPr/>
          <a:lstStyle/>
          <a:p>
            <a:r>
              <a:rPr lang="en-GB" dirty="0"/>
              <a:t/>
            </a:r>
            <a:br>
              <a:rPr lang="en-GB" dirty="0"/>
            </a:br>
            <a:r>
              <a:rPr lang="en-GB" dirty="0"/>
              <a:t>Guru Nanak (15 </a:t>
            </a:r>
            <a:r>
              <a:rPr lang="en-GB" dirty="0" err="1" smtClean="0"/>
              <a:t>Ebrill</a:t>
            </a:r>
            <a:r>
              <a:rPr lang="en-GB" dirty="0" smtClean="0"/>
              <a:t> </a:t>
            </a:r>
            <a:r>
              <a:rPr lang="en-GB" dirty="0"/>
              <a:t>1469 – 22 </a:t>
            </a:r>
            <a:r>
              <a:rPr lang="en-GB" dirty="0" err="1" smtClean="0"/>
              <a:t>Medi</a:t>
            </a:r>
            <a:r>
              <a:rPr lang="en-GB" dirty="0" smtClean="0"/>
              <a:t> </a:t>
            </a:r>
            <a:r>
              <a:rPr lang="en-GB" dirty="0"/>
              <a:t>1539)</a:t>
            </a:r>
            <a:br>
              <a:rPr lang="en-GB" dirty="0"/>
            </a:b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23528" y="1772816"/>
            <a:ext cx="4464496" cy="4752528"/>
          </a:xfrm>
        </p:spPr>
        <p:txBody>
          <a:bodyPr>
            <a:normAutofit fontScale="92500" lnSpcReduction="10000"/>
          </a:bodyPr>
          <a:lstStyle/>
          <a:p>
            <a:r>
              <a:rPr lang="cy-GB" dirty="0"/>
              <a:t>Ganwyd Nanak i’r </a:t>
            </a:r>
            <a:r>
              <a:rPr lang="cy-GB" dirty="0" smtClean="0"/>
              <a:t>cast </a:t>
            </a:r>
            <a:r>
              <a:rPr lang="cy-GB" i="1" dirty="0" smtClean="0"/>
              <a:t>Khatri </a:t>
            </a:r>
            <a:r>
              <a:rPr lang="cy-GB" dirty="0" smtClean="0"/>
              <a:t>(masnachwyr).</a:t>
            </a:r>
          </a:p>
          <a:p>
            <a:pPr marL="0" indent="0">
              <a:buNone/>
            </a:pPr>
            <a:endParaRPr lang="cy-GB" dirty="0" smtClean="0"/>
          </a:p>
          <a:p>
            <a:r>
              <a:rPr lang="cy-GB" dirty="0" smtClean="0"/>
              <a:t>Gwrthododd </a:t>
            </a:r>
            <a:r>
              <a:rPr lang="cy-GB" dirty="0"/>
              <a:t>ddefod dderbyn Hindŵaeth yn ddeg oed, ac mae’r hanes yn awgrymu anfodlonrwydd cynyddol â Hindŵaeth </a:t>
            </a:r>
            <a:r>
              <a:rPr lang="cy-GB" dirty="0" smtClean="0"/>
              <a:t>ffurfiol. </a:t>
            </a:r>
          </a:p>
          <a:p>
            <a:endParaRPr lang="cy-GB" dirty="0"/>
          </a:p>
          <a:p>
            <a:r>
              <a:rPr lang="cy-GB" dirty="0"/>
              <a:t>Ar ôl priodi, roedd Nanak wedi </a:t>
            </a:r>
            <a:r>
              <a:rPr lang="cy-GB" dirty="0" smtClean="0"/>
              <a:t>mynd i Sultanpur i weithio yng </a:t>
            </a:r>
            <a:r>
              <a:rPr lang="cy-GB" dirty="0"/>
              <a:t>ngwasanaeth </a:t>
            </a:r>
            <a:r>
              <a:rPr lang="cy-GB" dirty="0" smtClean="0"/>
              <a:t>arglwydd Mwslimaidd lleol. </a:t>
            </a:r>
          </a:p>
          <a:p>
            <a:endParaRPr lang="cy-GB" dirty="0"/>
          </a:p>
          <a:p>
            <a:r>
              <a:rPr lang="cy-GB" dirty="0" smtClean="0"/>
              <a:t>Yn </a:t>
            </a:r>
            <a:r>
              <a:rPr lang="cy-GB" dirty="0"/>
              <a:t>holl hanesion </a:t>
            </a:r>
            <a:r>
              <a:rPr lang="cy-GB" b="1" i="1" dirty="0"/>
              <a:t>janam sakhi</a:t>
            </a:r>
            <a:r>
              <a:rPr lang="cy-GB" dirty="0"/>
              <a:t>, disgrifir Nanak fel esiampl o dduwioldeb </a:t>
            </a:r>
            <a:r>
              <a:rPr lang="cy-GB" dirty="0" smtClean="0"/>
              <a:t>ysbrydol.</a:t>
            </a:r>
            <a:endParaRPr lang="en-GB" dirty="0"/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4048" y="1484784"/>
            <a:ext cx="3744416" cy="496855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11942573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1560" y="332656"/>
            <a:ext cx="7125113" cy="924475"/>
          </a:xfrm>
        </p:spPr>
        <p:txBody>
          <a:bodyPr/>
          <a:lstStyle/>
          <a:p>
            <a:r>
              <a:rPr lang="en-GB" dirty="0" err="1" smtClean="0"/>
              <a:t>Profiad</a:t>
            </a:r>
            <a:r>
              <a:rPr lang="en-GB" dirty="0" smtClean="0"/>
              <a:t> </a:t>
            </a:r>
            <a:r>
              <a:rPr lang="en-GB" dirty="0" err="1" smtClean="0"/>
              <a:t>Cyfriniol</a:t>
            </a:r>
            <a:r>
              <a:rPr lang="en-GB" dirty="0" smtClean="0"/>
              <a:t> Nanak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323528" y="1412777"/>
            <a:ext cx="8496944" cy="4968552"/>
          </a:xfrm>
        </p:spPr>
        <p:txBody>
          <a:bodyPr>
            <a:normAutofit/>
          </a:bodyPr>
          <a:lstStyle/>
          <a:p>
            <a:pPr algn="just"/>
            <a:r>
              <a:rPr lang="en-GB" dirty="0" err="1"/>
              <a:t>M</a:t>
            </a:r>
            <a:r>
              <a:rPr lang="en-GB" dirty="0" err="1" smtClean="0"/>
              <a:t>ae’r</a:t>
            </a:r>
            <a:r>
              <a:rPr lang="en-GB" dirty="0" smtClean="0"/>
              <a:t> </a:t>
            </a:r>
            <a:r>
              <a:rPr lang="en-GB" i="1" dirty="0" err="1"/>
              <a:t>janam</a:t>
            </a:r>
            <a:r>
              <a:rPr lang="en-GB" i="1" dirty="0"/>
              <a:t> </a:t>
            </a:r>
            <a:r>
              <a:rPr lang="en-GB" i="1" dirty="0" err="1" smtClean="0"/>
              <a:t>sakhis</a:t>
            </a:r>
            <a:r>
              <a:rPr lang="en-GB" i="1" dirty="0" smtClean="0"/>
              <a:t> </a:t>
            </a:r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/>
              <a:t>disgrifio</a:t>
            </a:r>
            <a:r>
              <a:rPr lang="en-GB" dirty="0"/>
              <a:t> </a:t>
            </a:r>
            <a:r>
              <a:rPr lang="en-GB" dirty="0" err="1"/>
              <a:t>profiad</a:t>
            </a:r>
            <a:r>
              <a:rPr lang="en-GB" dirty="0"/>
              <a:t> </a:t>
            </a:r>
            <a:r>
              <a:rPr lang="en-GB" dirty="0" err="1"/>
              <a:t>penodol</a:t>
            </a:r>
            <a:r>
              <a:rPr lang="en-GB" dirty="0"/>
              <a:t> a </a:t>
            </a:r>
            <a:r>
              <a:rPr lang="en-GB" dirty="0" err="1"/>
              <a:t>gafodd</a:t>
            </a:r>
            <a:r>
              <a:rPr lang="en-GB" dirty="0"/>
              <a:t> Nanak pan </a:t>
            </a:r>
            <a:r>
              <a:rPr lang="en-GB" dirty="0" err="1" smtClean="0"/>
              <a:t>oedd</a:t>
            </a:r>
            <a:r>
              <a:rPr lang="en-GB" dirty="0" smtClean="0"/>
              <a:t> </a:t>
            </a:r>
            <a:r>
              <a:rPr lang="en-GB" dirty="0" err="1"/>
              <a:t>yn</a:t>
            </a:r>
            <a:r>
              <a:rPr lang="en-GB" dirty="0"/>
              <a:t> 30 </a:t>
            </a:r>
            <a:r>
              <a:rPr lang="en-GB" dirty="0" err="1"/>
              <a:t>mlwydd</a:t>
            </a:r>
            <a:r>
              <a:rPr lang="en-GB" dirty="0"/>
              <a:t> </a:t>
            </a:r>
            <a:r>
              <a:rPr lang="en-GB" dirty="0" err="1" smtClean="0"/>
              <a:t>oed</a:t>
            </a:r>
            <a:r>
              <a:rPr lang="en-GB" dirty="0" smtClean="0"/>
              <a:t>. </a:t>
            </a:r>
          </a:p>
          <a:p>
            <a:pPr algn="just"/>
            <a:endParaRPr lang="en-GB" dirty="0"/>
          </a:p>
          <a:p>
            <a:pPr algn="just"/>
            <a:r>
              <a:rPr lang="en-GB" dirty="0" smtClean="0"/>
              <a:t>‘</a:t>
            </a:r>
            <a:r>
              <a:rPr lang="en-GB" dirty="0" err="1" smtClean="0"/>
              <a:t>Nid</a:t>
            </a:r>
            <a:r>
              <a:rPr lang="en-GB" dirty="0" smtClean="0"/>
              <a:t> </a:t>
            </a:r>
            <a:r>
              <a:rPr lang="en-GB" dirty="0" err="1"/>
              <a:t>oes</a:t>
            </a:r>
            <a:r>
              <a:rPr lang="en-GB" dirty="0"/>
              <a:t> </a:t>
            </a:r>
            <a:r>
              <a:rPr lang="en-GB" dirty="0" err="1"/>
              <a:t>Hindŵ</a:t>
            </a:r>
            <a:r>
              <a:rPr lang="en-GB" dirty="0"/>
              <a:t> ac </a:t>
            </a:r>
            <a:r>
              <a:rPr lang="en-GB" dirty="0" err="1"/>
              <a:t>nid</a:t>
            </a:r>
            <a:r>
              <a:rPr lang="en-GB" dirty="0"/>
              <a:t> </a:t>
            </a:r>
            <a:r>
              <a:rPr lang="en-GB" dirty="0" err="1"/>
              <a:t>oes</a:t>
            </a:r>
            <a:r>
              <a:rPr lang="en-GB" dirty="0"/>
              <a:t> </a:t>
            </a:r>
            <a:r>
              <a:rPr lang="en-GB" dirty="0" err="1"/>
              <a:t>Mwslim</a:t>
            </a:r>
            <a:r>
              <a:rPr lang="en-GB" dirty="0"/>
              <a:t>, felly </a:t>
            </a:r>
            <a:r>
              <a:rPr lang="en-GB" dirty="0" err="1"/>
              <a:t>llwybr</a:t>
            </a:r>
            <a:r>
              <a:rPr lang="en-GB" dirty="0"/>
              <a:t> </a:t>
            </a:r>
            <a:r>
              <a:rPr lang="en-GB" dirty="0" err="1"/>
              <a:t>pwy</a:t>
            </a:r>
            <a:r>
              <a:rPr lang="en-GB" dirty="0"/>
              <a:t> </a:t>
            </a:r>
            <a:r>
              <a:rPr lang="en-GB" dirty="0" err="1"/>
              <a:t>wnaf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ei</a:t>
            </a:r>
            <a:r>
              <a:rPr lang="en-GB" dirty="0"/>
              <a:t> </a:t>
            </a:r>
            <a:r>
              <a:rPr lang="en-GB" dirty="0" err="1"/>
              <a:t>ddilyn</a:t>
            </a:r>
            <a:r>
              <a:rPr lang="en-GB" dirty="0"/>
              <a:t>? </a:t>
            </a:r>
            <a:r>
              <a:rPr lang="en-GB" dirty="0" err="1"/>
              <a:t>Dilynaf</a:t>
            </a:r>
            <a:r>
              <a:rPr lang="en-GB" dirty="0"/>
              <a:t> </a:t>
            </a:r>
            <a:r>
              <a:rPr lang="en-GB" dirty="0" err="1"/>
              <a:t>lwybr</a:t>
            </a:r>
            <a:r>
              <a:rPr lang="en-GB" dirty="0"/>
              <a:t> </a:t>
            </a:r>
            <a:r>
              <a:rPr lang="en-GB" dirty="0" err="1"/>
              <a:t>Duw</a:t>
            </a:r>
            <a:r>
              <a:rPr lang="en-GB" dirty="0"/>
              <a:t>. </a:t>
            </a:r>
            <a:r>
              <a:rPr lang="en-GB" dirty="0" err="1"/>
              <a:t>Nid</a:t>
            </a:r>
            <a:r>
              <a:rPr lang="en-GB" dirty="0"/>
              <a:t> </a:t>
            </a:r>
            <a:r>
              <a:rPr lang="en-GB" dirty="0" err="1"/>
              <a:t>yw</a:t>
            </a:r>
            <a:r>
              <a:rPr lang="en-GB" dirty="0"/>
              <a:t> </a:t>
            </a:r>
            <a:r>
              <a:rPr lang="en-GB" dirty="0" err="1"/>
              <a:t>Duw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Hindŵ</a:t>
            </a:r>
            <a:r>
              <a:rPr lang="en-GB" dirty="0"/>
              <a:t> </a:t>
            </a:r>
            <a:r>
              <a:rPr lang="en-GB" dirty="0" err="1"/>
              <a:t>nac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Fwslim</a:t>
            </a:r>
            <a:r>
              <a:rPr lang="en-GB" dirty="0"/>
              <a:t> a </a:t>
            </a:r>
            <a:r>
              <a:rPr lang="en-GB" dirty="0" err="1"/>
              <a:t>llwybr</a:t>
            </a:r>
            <a:r>
              <a:rPr lang="en-GB" dirty="0"/>
              <a:t> </a:t>
            </a:r>
            <a:r>
              <a:rPr lang="en-GB" dirty="0" err="1"/>
              <a:t>Duw</a:t>
            </a:r>
            <a:r>
              <a:rPr lang="en-GB" dirty="0"/>
              <a:t> </a:t>
            </a:r>
            <a:r>
              <a:rPr lang="en-GB" dirty="0" err="1"/>
              <a:t>yw’r</a:t>
            </a:r>
            <a:r>
              <a:rPr lang="en-GB" dirty="0"/>
              <a:t> un y </a:t>
            </a:r>
            <a:r>
              <a:rPr lang="en-GB" dirty="0" err="1"/>
              <a:t>byddaf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ei</a:t>
            </a:r>
            <a:r>
              <a:rPr lang="en-GB" dirty="0"/>
              <a:t> </a:t>
            </a:r>
            <a:r>
              <a:rPr lang="en-GB" dirty="0" err="1"/>
              <a:t>ddilyn</a:t>
            </a:r>
            <a:r>
              <a:rPr lang="en-GB" dirty="0"/>
              <a:t>’. </a:t>
            </a:r>
            <a:endParaRPr lang="en-GB" dirty="0" smtClean="0"/>
          </a:p>
          <a:p>
            <a:pPr marL="0" indent="0" algn="just">
              <a:buNone/>
            </a:pPr>
            <a:endParaRPr lang="en-GB" dirty="0" smtClean="0"/>
          </a:p>
          <a:p>
            <a:pPr algn="just"/>
            <a:r>
              <a:rPr lang="en-GB" dirty="0" err="1"/>
              <a:t>Gan</a:t>
            </a:r>
            <a:r>
              <a:rPr lang="en-GB" dirty="0"/>
              <a:t> </a:t>
            </a:r>
            <a:r>
              <a:rPr lang="en-GB" dirty="0" err="1"/>
              <a:t>esbonio’r</a:t>
            </a:r>
            <a:r>
              <a:rPr lang="en-GB" dirty="0"/>
              <a:t> </a:t>
            </a:r>
            <a:r>
              <a:rPr lang="en-GB" dirty="0" err="1"/>
              <a:t>hyn</a:t>
            </a:r>
            <a:r>
              <a:rPr lang="en-GB" dirty="0"/>
              <a:t> a </a:t>
            </a:r>
            <a:r>
              <a:rPr lang="en-GB" dirty="0" err="1"/>
              <a:t>ddigwyddodd</a:t>
            </a:r>
            <a:r>
              <a:rPr lang="en-GB" dirty="0"/>
              <a:t>, </a:t>
            </a:r>
            <a:r>
              <a:rPr lang="en-GB" dirty="0" err="1"/>
              <a:t>dywedodd</a:t>
            </a:r>
            <a:r>
              <a:rPr lang="en-GB" dirty="0"/>
              <a:t> </a:t>
            </a:r>
            <a:r>
              <a:rPr lang="en-GB" dirty="0" err="1"/>
              <a:t>yr</a:t>
            </a:r>
            <a:r>
              <a:rPr lang="en-GB" dirty="0"/>
              <a:t> </a:t>
            </a:r>
            <a:r>
              <a:rPr lang="en-GB" dirty="0" err="1"/>
              <a:t>aethpwyd</a:t>
            </a:r>
            <a:r>
              <a:rPr lang="en-GB" dirty="0"/>
              <a:t> ag </a:t>
            </a:r>
            <a:r>
              <a:rPr lang="en-GB" dirty="0" err="1"/>
              <a:t>ef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lys</a:t>
            </a:r>
            <a:r>
              <a:rPr lang="en-GB" dirty="0"/>
              <a:t> </a:t>
            </a:r>
            <a:r>
              <a:rPr lang="en-GB" dirty="0" err="1"/>
              <a:t>Duw</a:t>
            </a:r>
            <a:r>
              <a:rPr lang="en-GB" dirty="0"/>
              <a:t> a </a:t>
            </a:r>
            <a:r>
              <a:rPr lang="en-GB" dirty="0" err="1"/>
              <a:t>chafodd</a:t>
            </a:r>
            <a:r>
              <a:rPr lang="en-GB" dirty="0"/>
              <a:t> </a:t>
            </a:r>
            <a:r>
              <a:rPr lang="en-GB" dirty="0" err="1"/>
              <a:t>ei</a:t>
            </a:r>
            <a:r>
              <a:rPr lang="en-GB" dirty="0"/>
              <a:t> </a:t>
            </a:r>
            <a:r>
              <a:rPr lang="en-GB" dirty="0" err="1"/>
              <a:t>hebrwng</a:t>
            </a:r>
            <a:r>
              <a:rPr lang="en-GB" dirty="0"/>
              <a:t> </a:t>
            </a:r>
            <a:r>
              <a:rPr lang="en-GB" dirty="0" err="1"/>
              <a:t>i’r</a:t>
            </a:r>
            <a:r>
              <a:rPr lang="en-GB" dirty="0"/>
              <a:t> </a:t>
            </a:r>
            <a:r>
              <a:rPr lang="en-GB" dirty="0" err="1"/>
              <a:t>presenoldeb</a:t>
            </a:r>
            <a:r>
              <a:rPr lang="en-GB" dirty="0"/>
              <a:t> </a:t>
            </a:r>
            <a:r>
              <a:rPr lang="en-GB" dirty="0" err="1" smtClean="0"/>
              <a:t>dwyfol</a:t>
            </a:r>
            <a:r>
              <a:rPr lang="en-GB" dirty="0"/>
              <a:t>:</a:t>
            </a:r>
            <a:r>
              <a:rPr lang="en-GB" dirty="0" smtClean="0"/>
              <a:t> </a:t>
            </a:r>
            <a:r>
              <a:rPr lang="en-GB" dirty="0"/>
              <a:t>‘</a:t>
            </a:r>
            <a:r>
              <a:rPr lang="en-GB" dirty="0" err="1"/>
              <a:t>Dyma</a:t>
            </a:r>
            <a:r>
              <a:rPr lang="en-GB" dirty="0"/>
              <a:t> </a:t>
            </a:r>
            <a:r>
              <a:rPr lang="en-GB" dirty="0" err="1"/>
              <a:t>gwpan</a:t>
            </a:r>
            <a:r>
              <a:rPr lang="en-GB" dirty="0"/>
              <a:t> </a:t>
            </a:r>
            <a:r>
              <a:rPr lang="en-GB" dirty="0" err="1"/>
              <a:t>addoliad</a:t>
            </a:r>
            <a:r>
              <a:rPr lang="en-GB" dirty="0"/>
              <a:t> </a:t>
            </a:r>
            <a:r>
              <a:rPr lang="en-GB" dirty="0" err="1"/>
              <a:t>E</a:t>
            </a:r>
            <a:r>
              <a:rPr lang="en-GB" dirty="0" err="1" smtClean="0"/>
              <a:t>nw</a:t>
            </a:r>
            <a:r>
              <a:rPr lang="en-GB" dirty="0" smtClean="0"/>
              <a:t> </a:t>
            </a:r>
            <a:r>
              <a:rPr lang="en-GB" dirty="0" err="1"/>
              <a:t>Duw</a:t>
            </a:r>
            <a:r>
              <a:rPr lang="en-GB" dirty="0"/>
              <a:t>. </a:t>
            </a:r>
            <a:r>
              <a:rPr lang="en-GB" dirty="0" err="1"/>
              <a:t>Yfa</a:t>
            </a:r>
            <a:r>
              <a:rPr lang="en-GB" dirty="0"/>
              <a:t> </a:t>
            </a:r>
            <a:r>
              <a:rPr lang="en-GB" dirty="0" err="1"/>
              <a:t>fe</a:t>
            </a:r>
            <a:r>
              <a:rPr lang="en-GB" dirty="0"/>
              <a:t>. </a:t>
            </a:r>
            <a:r>
              <a:rPr lang="en-GB" dirty="0" err="1"/>
              <a:t>Rwyf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gyda</a:t>
            </a:r>
            <a:r>
              <a:rPr lang="en-GB" dirty="0"/>
              <a:t> </a:t>
            </a:r>
            <a:r>
              <a:rPr lang="en-GB" dirty="0" err="1"/>
              <a:t>thi</a:t>
            </a:r>
            <a:r>
              <a:rPr lang="en-GB" dirty="0"/>
              <a:t>. </a:t>
            </a:r>
            <a:r>
              <a:rPr lang="en-GB" dirty="0" err="1"/>
              <a:t>Rwy’n</a:t>
            </a:r>
            <a:r>
              <a:rPr lang="en-GB" dirty="0"/>
              <a:t> </a:t>
            </a:r>
            <a:r>
              <a:rPr lang="en-GB" dirty="0" err="1"/>
              <a:t>dy</a:t>
            </a:r>
            <a:r>
              <a:rPr lang="en-GB" dirty="0"/>
              <a:t> </a:t>
            </a:r>
            <a:r>
              <a:rPr lang="en-GB" dirty="0" err="1"/>
              <a:t>fendithio</a:t>
            </a:r>
            <a:r>
              <a:rPr lang="en-GB" dirty="0"/>
              <a:t> ac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dy</a:t>
            </a:r>
            <a:r>
              <a:rPr lang="en-GB" dirty="0"/>
              <a:t> </a:t>
            </a:r>
            <a:r>
              <a:rPr lang="en-GB" dirty="0" err="1"/>
              <a:t>ddyrchafu</a:t>
            </a:r>
            <a:r>
              <a:rPr lang="en-GB" dirty="0"/>
              <a:t>. </a:t>
            </a:r>
            <a:r>
              <a:rPr lang="en-GB" dirty="0" err="1"/>
              <a:t>Bydd</a:t>
            </a:r>
            <a:r>
              <a:rPr lang="en-GB" dirty="0"/>
              <a:t> </a:t>
            </a:r>
            <a:r>
              <a:rPr lang="en-GB" dirty="0" err="1"/>
              <a:t>pwy</a:t>
            </a:r>
            <a:r>
              <a:rPr lang="en-GB" dirty="0"/>
              <a:t> </a:t>
            </a:r>
            <a:r>
              <a:rPr lang="en-GB" dirty="0" err="1"/>
              <a:t>bynnag</a:t>
            </a:r>
            <a:r>
              <a:rPr lang="en-GB" dirty="0"/>
              <a:t> </a:t>
            </a:r>
            <a:r>
              <a:rPr lang="en-GB" dirty="0" err="1"/>
              <a:t>sy’n</a:t>
            </a:r>
            <a:r>
              <a:rPr lang="en-GB" dirty="0"/>
              <a:t> </a:t>
            </a:r>
            <a:r>
              <a:rPr lang="en-GB" dirty="0" err="1"/>
              <a:t>dy</a:t>
            </a:r>
            <a:r>
              <a:rPr lang="en-GB" dirty="0"/>
              <a:t> gofio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derbyn</a:t>
            </a:r>
            <a:r>
              <a:rPr lang="en-GB" dirty="0"/>
              <a:t> </a:t>
            </a:r>
            <a:r>
              <a:rPr lang="en-GB" dirty="0" err="1"/>
              <a:t>fy</a:t>
            </a:r>
            <a:r>
              <a:rPr lang="en-GB" dirty="0"/>
              <a:t> </a:t>
            </a:r>
            <a:r>
              <a:rPr lang="en-GB" dirty="0" err="1"/>
              <a:t>nghymwynas</a:t>
            </a:r>
            <a:r>
              <a:rPr lang="en-GB" dirty="0"/>
              <a:t>. </a:t>
            </a:r>
            <a:r>
              <a:rPr lang="en-GB" dirty="0" err="1"/>
              <a:t>Cer</a:t>
            </a:r>
            <a:r>
              <a:rPr lang="en-GB" dirty="0"/>
              <a:t>, </a:t>
            </a:r>
            <a:r>
              <a:rPr lang="en-GB" dirty="0" err="1"/>
              <a:t>gorfoledda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 smtClean="0"/>
              <a:t>fy</a:t>
            </a:r>
            <a:r>
              <a:rPr lang="en-GB" dirty="0" smtClean="0"/>
              <a:t> </a:t>
            </a:r>
            <a:r>
              <a:rPr lang="en-GB" dirty="0" err="1"/>
              <a:t>enw</a:t>
            </a:r>
            <a:r>
              <a:rPr lang="en-GB" dirty="0"/>
              <a:t> ac </a:t>
            </a:r>
            <a:r>
              <a:rPr lang="en-GB" dirty="0" err="1"/>
              <a:t>addysga</a:t>
            </a:r>
            <a:r>
              <a:rPr lang="en-GB" dirty="0"/>
              <a:t> </a:t>
            </a:r>
            <a:r>
              <a:rPr lang="en-GB" dirty="0" err="1"/>
              <a:t>eraill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wneud</a:t>
            </a:r>
            <a:r>
              <a:rPr lang="en-GB" dirty="0"/>
              <a:t> </a:t>
            </a:r>
            <a:r>
              <a:rPr lang="en-GB" dirty="0" err="1"/>
              <a:t>hynny</a:t>
            </a:r>
            <a:r>
              <a:rPr lang="en-GB" dirty="0"/>
              <a:t>. </a:t>
            </a:r>
            <a:r>
              <a:rPr lang="en-GB" dirty="0" err="1"/>
              <a:t>Rwyf</a:t>
            </a:r>
            <a:r>
              <a:rPr lang="en-GB" dirty="0"/>
              <a:t> </a:t>
            </a:r>
            <a:r>
              <a:rPr lang="en-GB" dirty="0" err="1"/>
              <a:t>wedi</a:t>
            </a:r>
            <a:r>
              <a:rPr lang="en-GB" dirty="0"/>
              <a:t> </a:t>
            </a:r>
            <a:r>
              <a:rPr lang="en-GB" dirty="0" err="1"/>
              <a:t>cyflwyno</a:t>
            </a:r>
            <a:r>
              <a:rPr lang="en-GB" dirty="0"/>
              <a:t> </a:t>
            </a:r>
            <a:r>
              <a:rPr lang="en-GB" dirty="0" err="1"/>
              <a:t>rhodd</a:t>
            </a:r>
            <a:r>
              <a:rPr lang="en-GB" dirty="0"/>
              <a:t> </a:t>
            </a:r>
            <a:r>
              <a:rPr lang="en-GB" dirty="0" err="1"/>
              <a:t>fy</a:t>
            </a:r>
            <a:r>
              <a:rPr lang="en-GB" dirty="0"/>
              <a:t> </a:t>
            </a:r>
            <a:r>
              <a:rPr lang="en-GB" dirty="0" err="1"/>
              <a:t>E</a:t>
            </a:r>
            <a:r>
              <a:rPr lang="en-GB" dirty="0" err="1" smtClean="0"/>
              <a:t>nw</a:t>
            </a:r>
            <a:r>
              <a:rPr lang="en-GB" dirty="0" smtClean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ti</a:t>
            </a:r>
            <a:r>
              <a:rPr lang="en-GB" dirty="0"/>
              <a:t>. Hon </a:t>
            </a:r>
            <a:r>
              <a:rPr lang="en-GB" dirty="0" err="1"/>
              <a:t>fydd</a:t>
            </a:r>
            <a:r>
              <a:rPr lang="en-GB" dirty="0"/>
              <a:t> </a:t>
            </a:r>
            <a:r>
              <a:rPr lang="en-GB" dirty="0" err="1"/>
              <a:t>dy</a:t>
            </a:r>
            <a:r>
              <a:rPr lang="en-GB" dirty="0"/>
              <a:t> </a:t>
            </a:r>
            <a:r>
              <a:rPr lang="en-GB" dirty="0" err="1"/>
              <a:t>alwedigaeth</a:t>
            </a:r>
            <a:r>
              <a:rPr lang="en-GB" dirty="0"/>
              <a:t>’. </a:t>
            </a:r>
          </a:p>
        </p:txBody>
      </p:sp>
    </p:spTree>
    <p:extLst>
      <p:ext uri="{BB962C8B-B14F-4D97-AF65-F5344CB8AC3E}">
        <p14:creationId xmlns:p14="http://schemas.microsoft.com/office/powerpoint/2010/main" val="351833096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1560" y="404664"/>
            <a:ext cx="7920880" cy="924475"/>
          </a:xfrm>
        </p:spPr>
        <p:txBody>
          <a:bodyPr/>
          <a:lstStyle/>
          <a:p>
            <a:r>
              <a:rPr lang="en-GB" dirty="0"/>
              <a:t>Y</a:t>
            </a:r>
            <a:r>
              <a:rPr lang="en-GB" dirty="0" smtClean="0"/>
              <a:t> </a:t>
            </a:r>
            <a:r>
              <a:rPr lang="en-GB" i="1" dirty="0" err="1" smtClean="0"/>
              <a:t>Mul</a:t>
            </a:r>
            <a:r>
              <a:rPr lang="en-GB" i="1" dirty="0" smtClean="0"/>
              <a:t> </a:t>
            </a:r>
            <a:r>
              <a:rPr lang="en-GB" i="1" dirty="0" err="1" smtClean="0"/>
              <a:t>Mantar</a:t>
            </a:r>
            <a:endParaRPr lang="en-GB" i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3568" y="1700808"/>
            <a:ext cx="7632848" cy="4051437"/>
          </a:xfrm>
        </p:spPr>
        <p:txBody>
          <a:bodyPr>
            <a:normAutofit/>
          </a:bodyPr>
          <a:lstStyle/>
          <a:p>
            <a:pPr algn="just"/>
            <a:r>
              <a:rPr lang="en-GB" sz="2400" dirty="0"/>
              <a:t>‘</a:t>
            </a:r>
            <a:r>
              <a:rPr lang="en-GB" sz="2400" dirty="0" err="1"/>
              <a:t>Mae’r</a:t>
            </a:r>
            <a:r>
              <a:rPr lang="en-GB" sz="2400" dirty="0"/>
              <a:t> </a:t>
            </a:r>
            <a:r>
              <a:rPr lang="en-GB" sz="2400" dirty="0" err="1"/>
              <a:t>Enaid</a:t>
            </a:r>
            <a:r>
              <a:rPr lang="en-GB" sz="2400" dirty="0"/>
              <a:t> </a:t>
            </a:r>
            <a:r>
              <a:rPr lang="en-GB" sz="2400" dirty="0" err="1"/>
              <a:t>hwn</a:t>
            </a:r>
            <a:r>
              <a:rPr lang="en-GB" sz="2400" dirty="0"/>
              <a:t> (</a:t>
            </a:r>
            <a:r>
              <a:rPr lang="en-GB" sz="2400" dirty="0" err="1"/>
              <a:t>Duw</a:t>
            </a:r>
            <a:r>
              <a:rPr lang="en-GB" sz="2400" dirty="0"/>
              <a:t>) </a:t>
            </a:r>
            <a:r>
              <a:rPr lang="en-GB" sz="2400" dirty="0" err="1"/>
              <a:t>yn</a:t>
            </a:r>
            <a:r>
              <a:rPr lang="en-GB" sz="2400" dirty="0"/>
              <a:t> Un; y </a:t>
            </a:r>
            <a:r>
              <a:rPr lang="en-GB" sz="2400" dirty="0" err="1"/>
              <a:t>gwir</a:t>
            </a:r>
            <a:r>
              <a:rPr lang="en-GB" sz="2400" dirty="0"/>
              <a:t>; </a:t>
            </a:r>
            <a:r>
              <a:rPr lang="en-GB" sz="2400" dirty="0" err="1"/>
              <a:t>mewnfodol</a:t>
            </a:r>
            <a:r>
              <a:rPr lang="en-GB" sz="2400" dirty="0"/>
              <a:t> </a:t>
            </a:r>
            <a:r>
              <a:rPr lang="en-GB" sz="2400" dirty="0" err="1"/>
              <a:t>ym</a:t>
            </a:r>
            <a:r>
              <a:rPr lang="en-GB" sz="2400" dirty="0"/>
              <a:t> </a:t>
            </a:r>
            <a:r>
              <a:rPr lang="en-GB" sz="2400" dirty="0" err="1"/>
              <a:t>mhob</a:t>
            </a:r>
            <a:r>
              <a:rPr lang="en-GB" sz="2400" dirty="0"/>
              <a:t> </a:t>
            </a:r>
            <a:r>
              <a:rPr lang="en-GB" sz="2400" dirty="0" err="1"/>
              <a:t>peth</a:t>
            </a:r>
            <a:r>
              <a:rPr lang="en-GB" sz="2400" dirty="0"/>
              <a:t>; </a:t>
            </a:r>
            <a:r>
              <a:rPr lang="en-GB" sz="2400" dirty="0" err="1"/>
              <a:t>Cynhaliwr</a:t>
            </a:r>
            <a:r>
              <a:rPr lang="en-GB" sz="2400" dirty="0"/>
              <a:t> </a:t>
            </a:r>
            <a:r>
              <a:rPr lang="en-GB" sz="2400" dirty="0" err="1"/>
              <a:t>pob</a:t>
            </a:r>
            <a:r>
              <a:rPr lang="en-GB" sz="2400" dirty="0"/>
              <a:t> </a:t>
            </a:r>
            <a:r>
              <a:rPr lang="en-GB" sz="2400" dirty="0" err="1"/>
              <a:t>peth</a:t>
            </a:r>
            <a:r>
              <a:rPr lang="en-GB" sz="2400" dirty="0"/>
              <a:t>; </a:t>
            </a:r>
            <a:r>
              <a:rPr lang="en-GB" sz="2400" dirty="0" err="1"/>
              <a:t>Creawdwr</a:t>
            </a:r>
            <a:r>
              <a:rPr lang="en-GB" sz="2400" dirty="0"/>
              <a:t> </a:t>
            </a:r>
            <a:r>
              <a:rPr lang="en-GB" sz="2400" dirty="0" err="1"/>
              <a:t>pob</a:t>
            </a:r>
            <a:r>
              <a:rPr lang="en-GB" sz="2400" dirty="0"/>
              <a:t> </a:t>
            </a:r>
            <a:r>
              <a:rPr lang="en-GB" sz="2400" dirty="0" err="1"/>
              <a:t>peth</a:t>
            </a:r>
            <a:r>
              <a:rPr lang="en-GB" sz="2400" dirty="0"/>
              <a:t>; </a:t>
            </a:r>
            <a:r>
              <a:rPr lang="en-GB" sz="2400" dirty="0" err="1"/>
              <a:t>mewnfodol</a:t>
            </a:r>
            <a:r>
              <a:rPr lang="en-GB" sz="2400" dirty="0"/>
              <a:t> </a:t>
            </a:r>
            <a:r>
              <a:rPr lang="en-GB" sz="2400" dirty="0" err="1"/>
              <a:t>yn</a:t>
            </a:r>
            <a:r>
              <a:rPr lang="en-GB" sz="2400" dirty="0"/>
              <a:t> y </a:t>
            </a:r>
            <a:r>
              <a:rPr lang="en-GB" sz="2400" dirty="0" err="1"/>
              <a:t>cread</a:t>
            </a:r>
            <a:r>
              <a:rPr lang="en-GB" sz="2400" dirty="0"/>
              <a:t>; </a:t>
            </a:r>
            <a:r>
              <a:rPr lang="en-GB" sz="2400" dirty="0" err="1"/>
              <a:t>heb</a:t>
            </a:r>
            <a:r>
              <a:rPr lang="en-GB" sz="2400" dirty="0"/>
              <a:t> </a:t>
            </a:r>
            <a:r>
              <a:rPr lang="en-GB" sz="2400" dirty="0" err="1"/>
              <a:t>ofn</a:t>
            </a:r>
            <a:r>
              <a:rPr lang="en-GB" sz="2400" dirty="0"/>
              <a:t> a </a:t>
            </a:r>
            <a:r>
              <a:rPr lang="en-GB" sz="2400" dirty="0" err="1"/>
              <a:t>heb</a:t>
            </a:r>
            <a:r>
              <a:rPr lang="en-GB" sz="2400" dirty="0"/>
              <a:t> </a:t>
            </a:r>
            <a:r>
              <a:rPr lang="en-GB" sz="2400" dirty="0" err="1"/>
              <a:t>gasineb</a:t>
            </a:r>
            <a:r>
              <a:rPr lang="en-GB" sz="2400" dirty="0"/>
              <a:t>; </a:t>
            </a:r>
            <a:r>
              <a:rPr lang="en-GB" sz="2400" dirty="0" err="1"/>
              <a:t>ddim</a:t>
            </a:r>
            <a:r>
              <a:rPr lang="en-GB" sz="2400" dirty="0"/>
              <a:t> </a:t>
            </a:r>
            <a:r>
              <a:rPr lang="en-GB" sz="2400" dirty="0" err="1"/>
              <a:t>yn</a:t>
            </a:r>
            <a:r>
              <a:rPr lang="en-GB" sz="2400" dirty="0"/>
              <a:t> </a:t>
            </a:r>
            <a:r>
              <a:rPr lang="en-GB" sz="2400" dirty="0" err="1"/>
              <a:t>ddarostyngedig</a:t>
            </a:r>
            <a:r>
              <a:rPr lang="en-GB" sz="2400" dirty="0"/>
              <a:t> </a:t>
            </a:r>
            <a:r>
              <a:rPr lang="en-GB" sz="2400" dirty="0" err="1"/>
              <a:t>i</a:t>
            </a:r>
            <a:r>
              <a:rPr lang="en-GB" sz="2400" dirty="0"/>
              <a:t> </a:t>
            </a:r>
            <a:r>
              <a:rPr lang="en-GB" sz="2400" dirty="0" err="1"/>
              <a:t>amser</a:t>
            </a:r>
            <a:r>
              <a:rPr lang="en-GB" sz="2400" dirty="0"/>
              <a:t>, </a:t>
            </a:r>
            <a:r>
              <a:rPr lang="en-GB" sz="2400" dirty="0" err="1"/>
              <a:t>yn</a:t>
            </a:r>
            <a:r>
              <a:rPr lang="en-GB" sz="2400" dirty="0"/>
              <a:t> </a:t>
            </a:r>
            <a:r>
              <a:rPr lang="en-GB" sz="2400" dirty="0" err="1"/>
              <a:t>annelwig</a:t>
            </a:r>
            <a:r>
              <a:rPr lang="en-GB" sz="2400" dirty="0"/>
              <a:t>; y </a:t>
            </a:r>
            <a:r>
              <a:rPr lang="en-GB" sz="2400" dirty="0" err="1"/>
              <a:t>tu</a:t>
            </a:r>
            <a:r>
              <a:rPr lang="en-GB" sz="2400" dirty="0"/>
              <a:t> </a:t>
            </a:r>
            <a:r>
              <a:rPr lang="en-GB" sz="2400" dirty="0" err="1"/>
              <a:t>hwnt</a:t>
            </a:r>
            <a:r>
              <a:rPr lang="en-GB" sz="2400" dirty="0"/>
              <a:t> </a:t>
            </a:r>
            <a:r>
              <a:rPr lang="en-GB" sz="2400" dirty="0" err="1"/>
              <a:t>i</a:t>
            </a:r>
            <a:r>
              <a:rPr lang="en-GB" sz="2400" dirty="0"/>
              <a:t> </a:t>
            </a:r>
            <a:r>
              <a:rPr lang="en-GB" sz="2400" dirty="0" err="1"/>
              <a:t>enedigaeth</a:t>
            </a:r>
            <a:r>
              <a:rPr lang="en-GB" sz="2400" dirty="0"/>
              <a:t> a </a:t>
            </a:r>
            <a:r>
              <a:rPr lang="en-GB" sz="2400" dirty="0" err="1"/>
              <a:t>marwolaeth</a:t>
            </a:r>
            <a:r>
              <a:rPr lang="en-GB" sz="2400" dirty="0"/>
              <a:t>; </a:t>
            </a:r>
            <a:r>
              <a:rPr lang="en-GB" sz="2400" dirty="0" err="1"/>
              <a:t>yn</a:t>
            </a:r>
            <a:r>
              <a:rPr lang="en-GB" sz="2400" dirty="0"/>
              <a:t> </a:t>
            </a:r>
            <a:r>
              <a:rPr lang="en-GB" sz="2400" dirty="0" err="1"/>
              <a:t>hunan-ddadlennol</a:t>
            </a:r>
            <a:r>
              <a:rPr lang="en-GB" sz="2400" dirty="0"/>
              <a:t>; a </a:t>
            </a:r>
            <a:r>
              <a:rPr lang="en-GB" sz="2400" dirty="0" err="1"/>
              <a:t>adnabyddir</a:t>
            </a:r>
            <a:r>
              <a:rPr lang="en-GB" sz="2400" dirty="0"/>
              <a:t> </a:t>
            </a:r>
            <a:r>
              <a:rPr lang="en-GB" sz="2400" dirty="0" err="1"/>
              <a:t>yn</a:t>
            </a:r>
            <a:r>
              <a:rPr lang="en-GB" sz="2400" dirty="0"/>
              <a:t> </a:t>
            </a:r>
            <a:r>
              <a:rPr lang="en-GB" sz="2400" dirty="0" err="1"/>
              <a:t>ôl</a:t>
            </a:r>
            <a:r>
              <a:rPr lang="en-GB" sz="2400" dirty="0"/>
              <a:t> </a:t>
            </a:r>
            <a:r>
              <a:rPr lang="en-GB" sz="2400" dirty="0" err="1"/>
              <a:t>gras</a:t>
            </a:r>
            <a:r>
              <a:rPr lang="en-GB" sz="2400" dirty="0"/>
              <a:t> y Guru’.</a:t>
            </a:r>
          </a:p>
        </p:txBody>
      </p:sp>
    </p:spTree>
    <p:extLst>
      <p:ext uri="{BB962C8B-B14F-4D97-AF65-F5344CB8AC3E}">
        <p14:creationId xmlns:p14="http://schemas.microsoft.com/office/powerpoint/2010/main" val="63360862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55576" y="404664"/>
            <a:ext cx="7125113" cy="924475"/>
          </a:xfrm>
        </p:spPr>
        <p:txBody>
          <a:bodyPr/>
          <a:lstStyle/>
          <a:p>
            <a:r>
              <a:rPr lang="en-GB" dirty="0" smtClean="0"/>
              <a:t>Nanak y Guru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95536" y="1196752"/>
            <a:ext cx="8136904" cy="5040560"/>
          </a:xfrm>
        </p:spPr>
        <p:txBody>
          <a:bodyPr>
            <a:normAutofit/>
          </a:bodyPr>
          <a:lstStyle/>
          <a:p>
            <a:pPr algn="just"/>
            <a:r>
              <a:rPr lang="en-GB" dirty="0" err="1"/>
              <a:t>O’r</a:t>
            </a:r>
            <a:r>
              <a:rPr lang="en-GB" dirty="0"/>
              <a:t> </a:t>
            </a:r>
            <a:r>
              <a:rPr lang="en-GB" dirty="0" err="1"/>
              <a:t>adeg</a:t>
            </a:r>
            <a:r>
              <a:rPr lang="en-GB" dirty="0"/>
              <a:t> hon </a:t>
            </a:r>
            <a:r>
              <a:rPr lang="en-GB" dirty="0" err="1"/>
              <a:t>ymlaen</a:t>
            </a:r>
            <a:r>
              <a:rPr lang="en-GB" dirty="0"/>
              <a:t>, </a:t>
            </a:r>
            <a:r>
              <a:rPr lang="en-GB" dirty="0" err="1"/>
              <a:t>mae’r</a:t>
            </a:r>
            <a:r>
              <a:rPr lang="en-GB" dirty="0"/>
              <a:t> </a:t>
            </a:r>
            <a:r>
              <a:rPr lang="en-GB" dirty="0" err="1"/>
              <a:t>hanesion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disgrifio</a:t>
            </a:r>
            <a:r>
              <a:rPr lang="en-GB" dirty="0"/>
              <a:t> Nanak </a:t>
            </a:r>
            <a:r>
              <a:rPr lang="en-GB" dirty="0" err="1"/>
              <a:t>fel</a:t>
            </a:r>
            <a:r>
              <a:rPr lang="en-GB" dirty="0"/>
              <a:t> Guru. </a:t>
            </a:r>
            <a:endParaRPr lang="en-GB" dirty="0" smtClean="0"/>
          </a:p>
          <a:p>
            <a:pPr algn="just"/>
            <a:endParaRPr lang="en-GB" dirty="0"/>
          </a:p>
          <a:p>
            <a:pPr algn="just"/>
            <a:r>
              <a:rPr lang="en-GB" dirty="0" err="1" smtClean="0"/>
              <a:t>Aeth</a:t>
            </a:r>
            <a:r>
              <a:rPr lang="en-GB" dirty="0" smtClean="0"/>
              <a:t> </a:t>
            </a:r>
            <a:r>
              <a:rPr lang="en-GB" dirty="0" err="1"/>
              <a:t>cyfres</a:t>
            </a:r>
            <a:r>
              <a:rPr lang="en-GB" dirty="0"/>
              <a:t> o </a:t>
            </a:r>
            <a:r>
              <a:rPr lang="en-GB" dirty="0" err="1"/>
              <a:t>deithiau</a:t>
            </a:r>
            <a:r>
              <a:rPr lang="en-GB" dirty="0"/>
              <a:t> ag </a:t>
            </a:r>
            <a:r>
              <a:rPr lang="en-GB" dirty="0" err="1"/>
              <a:t>ef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brif</a:t>
            </a:r>
            <a:r>
              <a:rPr lang="en-GB" dirty="0"/>
              <a:t> </a:t>
            </a:r>
            <a:r>
              <a:rPr lang="en-GB" dirty="0" err="1"/>
              <a:t>ganolfannau</a:t>
            </a:r>
            <a:r>
              <a:rPr lang="en-GB" dirty="0"/>
              <a:t> </a:t>
            </a:r>
            <a:r>
              <a:rPr lang="en-GB" dirty="0" err="1"/>
              <a:t>Hindŵaeth</a:t>
            </a:r>
            <a:r>
              <a:rPr lang="en-GB" dirty="0"/>
              <a:t> ac Islam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ogystal</a:t>
            </a:r>
            <a:r>
              <a:rPr lang="en-GB" dirty="0"/>
              <a:t> â Sri Lanka a Tibet.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aml</a:t>
            </a:r>
            <a:r>
              <a:rPr lang="en-GB" dirty="0"/>
              <a:t> </a:t>
            </a:r>
            <a:r>
              <a:rPr lang="en-GB" dirty="0" err="1"/>
              <a:t>iawn</a:t>
            </a:r>
            <a:r>
              <a:rPr lang="en-GB" dirty="0"/>
              <a:t>, </a:t>
            </a:r>
            <a:r>
              <a:rPr lang="en-GB" dirty="0" err="1"/>
              <a:t>roedd</a:t>
            </a:r>
            <a:r>
              <a:rPr lang="en-GB" dirty="0"/>
              <a:t> </a:t>
            </a:r>
            <a:r>
              <a:rPr lang="en-GB" b="1" dirty="0" err="1"/>
              <a:t>Mardana</a:t>
            </a:r>
            <a:r>
              <a:rPr lang="en-GB" dirty="0"/>
              <a:t>, </a:t>
            </a:r>
            <a:r>
              <a:rPr lang="en-GB" dirty="0" err="1"/>
              <a:t>disgybl</a:t>
            </a:r>
            <a:r>
              <a:rPr lang="en-GB" dirty="0"/>
              <a:t> </a:t>
            </a:r>
            <a:r>
              <a:rPr lang="en-GB" dirty="0" err="1"/>
              <a:t>Mwslimaidd</a:t>
            </a:r>
            <a:r>
              <a:rPr lang="en-GB" dirty="0"/>
              <a:t> a </a:t>
            </a:r>
            <a:r>
              <a:rPr lang="en-GB" dirty="0" err="1"/>
              <a:t>cherddor</a:t>
            </a:r>
            <a:r>
              <a:rPr lang="en-GB" dirty="0"/>
              <a:t>,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mynd</a:t>
            </a:r>
            <a:r>
              <a:rPr lang="en-GB" dirty="0"/>
              <a:t> </a:t>
            </a:r>
            <a:r>
              <a:rPr lang="en-GB" dirty="0" err="1"/>
              <a:t>gydag</a:t>
            </a:r>
            <a:r>
              <a:rPr lang="en-GB" dirty="0"/>
              <a:t> </a:t>
            </a:r>
            <a:r>
              <a:rPr lang="en-GB" dirty="0" err="1"/>
              <a:t>ef</a:t>
            </a:r>
            <a:r>
              <a:rPr lang="en-GB" dirty="0"/>
              <a:t>. </a:t>
            </a:r>
            <a:endParaRPr lang="en-GB" dirty="0" smtClean="0"/>
          </a:p>
          <a:p>
            <a:pPr algn="just"/>
            <a:endParaRPr lang="en-GB" dirty="0"/>
          </a:p>
          <a:p>
            <a:pPr algn="just"/>
            <a:r>
              <a:rPr lang="en-GB" dirty="0" err="1" smtClean="0"/>
              <a:t>Gwirionedd</a:t>
            </a:r>
            <a:r>
              <a:rPr lang="en-GB" dirty="0" smtClean="0"/>
              <a:t> </a:t>
            </a:r>
            <a:r>
              <a:rPr lang="en-GB" dirty="0" err="1"/>
              <a:t>ei</a:t>
            </a:r>
            <a:r>
              <a:rPr lang="en-GB" dirty="0"/>
              <a:t> </a:t>
            </a:r>
            <a:r>
              <a:rPr lang="en-GB" dirty="0" err="1"/>
              <a:t>neges</a:t>
            </a:r>
            <a:r>
              <a:rPr lang="en-GB" dirty="0"/>
              <a:t> </a:t>
            </a:r>
            <a:r>
              <a:rPr lang="en-GB" dirty="0" err="1"/>
              <a:t>yr</a:t>
            </a:r>
            <a:r>
              <a:rPr lang="en-GB" dirty="0"/>
              <a:t> </a:t>
            </a:r>
            <a:r>
              <a:rPr lang="en-GB" dirty="0" err="1"/>
              <a:t>oedd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dymuno</a:t>
            </a:r>
            <a:r>
              <a:rPr lang="en-GB" dirty="0"/>
              <a:t> </a:t>
            </a:r>
            <a:r>
              <a:rPr lang="en-GB" dirty="0" err="1"/>
              <a:t>ei</a:t>
            </a:r>
            <a:r>
              <a:rPr lang="en-GB" dirty="0"/>
              <a:t> </a:t>
            </a:r>
            <a:r>
              <a:rPr lang="en-GB" dirty="0" err="1"/>
              <a:t>sefydlu</a:t>
            </a:r>
            <a:r>
              <a:rPr lang="en-GB" dirty="0"/>
              <a:t>, </a:t>
            </a:r>
            <a:r>
              <a:rPr lang="en-GB" dirty="0" err="1"/>
              <a:t>nid</a:t>
            </a:r>
            <a:r>
              <a:rPr lang="en-GB" dirty="0"/>
              <a:t> </a:t>
            </a:r>
            <a:r>
              <a:rPr lang="en-GB" dirty="0" err="1"/>
              <a:t>cymuned</a:t>
            </a:r>
            <a:r>
              <a:rPr lang="en-GB" dirty="0"/>
              <a:t> o </a:t>
            </a:r>
            <a:r>
              <a:rPr lang="en-GB" dirty="0" err="1"/>
              <a:t>ddilynwyr</a:t>
            </a:r>
            <a:r>
              <a:rPr lang="en-GB" dirty="0"/>
              <a:t>. </a:t>
            </a:r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/>
              <a:t>y pen draw, </a:t>
            </a:r>
            <a:r>
              <a:rPr lang="en-GB" dirty="0" err="1"/>
              <a:t>fodd</a:t>
            </a:r>
            <a:r>
              <a:rPr lang="en-GB" dirty="0"/>
              <a:t> </a:t>
            </a:r>
            <a:r>
              <a:rPr lang="en-GB" dirty="0" err="1"/>
              <a:t>bynnag</a:t>
            </a:r>
            <a:r>
              <a:rPr lang="en-GB" dirty="0"/>
              <a:t>, </a:t>
            </a:r>
            <a:r>
              <a:rPr lang="en-GB" dirty="0" err="1"/>
              <a:t>byddai</a:t>
            </a:r>
            <a:r>
              <a:rPr lang="en-GB" dirty="0"/>
              <a:t> Nanak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bennaeth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ei</a:t>
            </a:r>
            <a:r>
              <a:rPr lang="en-GB" dirty="0"/>
              <a:t> </a:t>
            </a:r>
            <a:r>
              <a:rPr lang="en-GB" dirty="0" err="1"/>
              <a:t>gymuned</a:t>
            </a:r>
            <a:r>
              <a:rPr lang="en-GB" dirty="0"/>
              <a:t> </a:t>
            </a:r>
            <a:r>
              <a:rPr lang="en-GB" dirty="0" err="1"/>
              <a:t>grefyddol</a:t>
            </a:r>
            <a:r>
              <a:rPr lang="en-GB" dirty="0"/>
              <a:t> </a:t>
            </a:r>
            <a:r>
              <a:rPr lang="en-GB" dirty="0" err="1"/>
              <a:t>ei</a:t>
            </a:r>
            <a:r>
              <a:rPr lang="en-GB" dirty="0"/>
              <a:t> </a:t>
            </a:r>
            <a:r>
              <a:rPr lang="en-GB" dirty="0" err="1"/>
              <a:t>hun</a:t>
            </a:r>
            <a:r>
              <a:rPr lang="en-GB" dirty="0"/>
              <a:t>, </a:t>
            </a:r>
            <a:r>
              <a:rPr lang="en-GB" dirty="0" err="1"/>
              <a:t>traddodiad</a:t>
            </a:r>
            <a:r>
              <a:rPr lang="en-GB" dirty="0"/>
              <a:t> </a:t>
            </a:r>
            <a:r>
              <a:rPr lang="en-GB" dirty="0" err="1"/>
              <a:t>crefyddol</a:t>
            </a:r>
            <a:r>
              <a:rPr lang="en-GB" dirty="0"/>
              <a:t> </a:t>
            </a:r>
            <a:r>
              <a:rPr lang="en-GB" dirty="0" err="1"/>
              <a:t>annibynnol</a:t>
            </a:r>
            <a:r>
              <a:rPr lang="en-GB" dirty="0"/>
              <a:t> </a:t>
            </a:r>
            <a:r>
              <a:rPr lang="en-GB" dirty="0" err="1"/>
              <a:t>â’i</a:t>
            </a:r>
            <a:r>
              <a:rPr lang="en-GB" dirty="0"/>
              <a:t> </a:t>
            </a:r>
            <a:r>
              <a:rPr lang="en-GB" dirty="0" err="1"/>
              <a:t>ddefodau</a:t>
            </a:r>
            <a:r>
              <a:rPr lang="en-GB" dirty="0"/>
              <a:t> </a:t>
            </a:r>
            <a:r>
              <a:rPr lang="en-GB" dirty="0" err="1"/>
              <a:t>a’i</a:t>
            </a:r>
            <a:r>
              <a:rPr lang="en-GB" dirty="0"/>
              <a:t> </a:t>
            </a:r>
            <a:r>
              <a:rPr lang="en-GB" dirty="0" err="1"/>
              <a:t>nodweddion</a:t>
            </a:r>
            <a:r>
              <a:rPr lang="en-GB" dirty="0"/>
              <a:t> </a:t>
            </a:r>
            <a:r>
              <a:rPr lang="en-GB" dirty="0" err="1"/>
              <a:t>unigryw</a:t>
            </a:r>
            <a:r>
              <a:rPr lang="en-GB" dirty="0"/>
              <a:t> </a:t>
            </a:r>
            <a:r>
              <a:rPr lang="en-GB" dirty="0" err="1"/>
              <a:t>ei</a:t>
            </a:r>
            <a:r>
              <a:rPr lang="en-GB" dirty="0"/>
              <a:t> </a:t>
            </a:r>
            <a:r>
              <a:rPr lang="en-GB" dirty="0" err="1"/>
              <a:t>hun</a:t>
            </a:r>
            <a:r>
              <a:rPr lang="en-GB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18293047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1560" y="260648"/>
            <a:ext cx="7125113" cy="924475"/>
          </a:xfrm>
        </p:spPr>
        <p:txBody>
          <a:bodyPr/>
          <a:lstStyle/>
          <a:p>
            <a:r>
              <a:rPr lang="en-GB" dirty="0" smtClean="0"/>
              <a:t>Y </a:t>
            </a:r>
            <a:r>
              <a:rPr lang="en-GB" dirty="0" err="1" smtClean="0"/>
              <a:t>Gymuned</a:t>
            </a:r>
            <a:r>
              <a:rPr lang="en-GB" dirty="0" smtClean="0"/>
              <a:t> </a:t>
            </a:r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Kartarpur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95536" y="1556792"/>
            <a:ext cx="8352928" cy="5040561"/>
          </a:xfrm>
        </p:spPr>
        <p:txBody>
          <a:bodyPr>
            <a:normAutofit/>
          </a:bodyPr>
          <a:lstStyle/>
          <a:p>
            <a:pPr algn="just"/>
            <a:r>
              <a:rPr lang="en-GB" sz="1600" dirty="0"/>
              <a:t>Pan </a:t>
            </a:r>
            <a:r>
              <a:rPr lang="en-GB" sz="1600" dirty="0" err="1"/>
              <a:t>roedd</a:t>
            </a:r>
            <a:r>
              <a:rPr lang="en-GB" sz="1600" dirty="0"/>
              <a:t> y Guru </a:t>
            </a:r>
            <a:r>
              <a:rPr lang="en-GB" sz="1600" dirty="0" err="1"/>
              <a:t>tua</a:t>
            </a:r>
            <a:r>
              <a:rPr lang="en-GB" sz="1600" dirty="0"/>
              <a:t> 50 </a:t>
            </a:r>
            <a:r>
              <a:rPr lang="en-GB" sz="1600" dirty="0" err="1"/>
              <a:t>mlwydd</a:t>
            </a:r>
            <a:r>
              <a:rPr lang="en-GB" sz="1600" dirty="0"/>
              <a:t> </a:t>
            </a:r>
            <a:r>
              <a:rPr lang="en-GB" sz="1600" dirty="0" err="1" smtClean="0"/>
              <a:t>oed</a:t>
            </a:r>
            <a:r>
              <a:rPr lang="en-GB" sz="1600" dirty="0" smtClean="0"/>
              <a:t> (</a:t>
            </a:r>
            <a:r>
              <a:rPr lang="en-GB" sz="1600" dirty="0" err="1" smtClean="0"/>
              <a:t>oddeutu</a:t>
            </a:r>
            <a:r>
              <a:rPr lang="en-GB" sz="1600" dirty="0" smtClean="0"/>
              <a:t> 1521) </a:t>
            </a:r>
            <a:r>
              <a:rPr lang="en-GB" sz="1600" dirty="0" err="1"/>
              <a:t>gwnaeth</a:t>
            </a:r>
            <a:r>
              <a:rPr lang="en-GB" sz="1600" dirty="0"/>
              <a:t> </a:t>
            </a:r>
            <a:r>
              <a:rPr lang="en-GB" sz="1600" dirty="0" err="1"/>
              <a:t>ei</a:t>
            </a:r>
            <a:r>
              <a:rPr lang="en-GB" sz="1600" dirty="0"/>
              <a:t> </a:t>
            </a:r>
            <a:r>
              <a:rPr lang="en-GB" sz="1600" dirty="0" err="1"/>
              <a:t>gartref</a:t>
            </a:r>
            <a:r>
              <a:rPr lang="en-GB" sz="1600" dirty="0"/>
              <a:t> </a:t>
            </a:r>
            <a:r>
              <a:rPr lang="en-GB" sz="1600" dirty="0" err="1"/>
              <a:t>gyda’i</a:t>
            </a:r>
            <a:r>
              <a:rPr lang="en-GB" sz="1600" dirty="0"/>
              <a:t> </a:t>
            </a:r>
            <a:r>
              <a:rPr lang="en-GB" sz="1600" dirty="0" err="1"/>
              <a:t>deulu</a:t>
            </a:r>
            <a:r>
              <a:rPr lang="en-GB" sz="1600" dirty="0"/>
              <a:t> </a:t>
            </a:r>
            <a:r>
              <a:rPr lang="en-GB" sz="1600" dirty="0" err="1"/>
              <a:t>yn</a:t>
            </a:r>
            <a:r>
              <a:rPr lang="en-GB" sz="1600" dirty="0"/>
              <a:t> </a:t>
            </a:r>
            <a:r>
              <a:rPr lang="en-GB" sz="1600" b="1" dirty="0" err="1"/>
              <a:t>Kartarpur</a:t>
            </a:r>
            <a:r>
              <a:rPr lang="en-GB" sz="1600" dirty="0"/>
              <a:t> </a:t>
            </a:r>
            <a:r>
              <a:rPr lang="en-GB" sz="1600" dirty="0" smtClean="0"/>
              <a:t>(‘</a:t>
            </a:r>
            <a:r>
              <a:rPr lang="en-GB" sz="1600" dirty="0" err="1" smtClean="0"/>
              <a:t>lle</a:t>
            </a:r>
            <a:r>
              <a:rPr lang="en-GB" sz="1600" dirty="0" smtClean="0"/>
              <a:t> y </a:t>
            </a:r>
            <a:r>
              <a:rPr lang="en-GB" sz="1600" dirty="0" err="1" smtClean="0"/>
              <a:t>Creawdwr</a:t>
            </a:r>
            <a:r>
              <a:rPr lang="en-GB" sz="1600" dirty="0" smtClean="0"/>
              <a:t>’) a </a:t>
            </a:r>
            <a:r>
              <a:rPr lang="en-GB" sz="1600" dirty="0" err="1"/>
              <a:t>dechreuodd</a:t>
            </a:r>
            <a:r>
              <a:rPr lang="en-GB" sz="1600" dirty="0"/>
              <a:t> </a:t>
            </a:r>
            <a:r>
              <a:rPr lang="en-GB" sz="1600" dirty="0" err="1"/>
              <a:t>cyfnod</a:t>
            </a:r>
            <a:r>
              <a:rPr lang="en-GB" sz="1600" dirty="0"/>
              <a:t> </a:t>
            </a:r>
            <a:r>
              <a:rPr lang="en-GB" sz="1600" dirty="0" err="1"/>
              <a:t>newydd</a:t>
            </a:r>
            <a:r>
              <a:rPr lang="en-GB" sz="1600" dirty="0"/>
              <a:t> </a:t>
            </a:r>
            <a:r>
              <a:rPr lang="en-GB" sz="1600" dirty="0" err="1"/>
              <a:t>yn</a:t>
            </a:r>
            <a:r>
              <a:rPr lang="en-GB" sz="1600" dirty="0"/>
              <a:t> </a:t>
            </a:r>
            <a:r>
              <a:rPr lang="en-GB" sz="1600" dirty="0" err="1"/>
              <a:t>natblygiad</a:t>
            </a:r>
            <a:r>
              <a:rPr lang="en-GB" sz="1600" dirty="0"/>
              <a:t> </a:t>
            </a:r>
            <a:r>
              <a:rPr lang="en-GB" sz="1600" dirty="0" err="1" smtClean="0"/>
              <a:t>Sikhaeth</a:t>
            </a:r>
            <a:r>
              <a:rPr lang="en-GB" sz="1600" dirty="0" smtClean="0"/>
              <a:t>.</a:t>
            </a:r>
          </a:p>
          <a:p>
            <a:pPr algn="just"/>
            <a:endParaRPr lang="en-GB" sz="1600" dirty="0"/>
          </a:p>
          <a:p>
            <a:pPr algn="just"/>
            <a:r>
              <a:rPr lang="en-GB" sz="1600" dirty="0" err="1" smtClean="0"/>
              <a:t>Yma</a:t>
            </a:r>
            <a:r>
              <a:rPr lang="en-GB" sz="1600" dirty="0"/>
              <a:t>, </a:t>
            </a:r>
            <a:r>
              <a:rPr lang="en-GB" sz="1600" dirty="0" err="1"/>
              <a:t>adeiladodd</a:t>
            </a:r>
            <a:r>
              <a:rPr lang="en-GB" sz="1600" dirty="0"/>
              <a:t> </a:t>
            </a:r>
            <a:r>
              <a:rPr lang="en-GB" sz="1600" dirty="0" err="1"/>
              <a:t>ei</a:t>
            </a:r>
            <a:r>
              <a:rPr lang="en-GB" sz="1600" dirty="0"/>
              <a:t> </a:t>
            </a:r>
            <a:r>
              <a:rPr lang="en-GB" sz="1600" dirty="0" err="1" smtClean="0"/>
              <a:t>gartref</a:t>
            </a:r>
            <a:r>
              <a:rPr lang="en-GB" sz="1600" dirty="0" smtClean="0"/>
              <a:t>, hostel </a:t>
            </a:r>
            <a:r>
              <a:rPr lang="en-GB" sz="1600" dirty="0"/>
              <a:t>a </a:t>
            </a:r>
            <a:r>
              <a:rPr lang="en-GB" sz="1600" i="1" dirty="0" err="1"/>
              <a:t>dharmsala</a:t>
            </a:r>
            <a:r>
              <a:rPr lang="en-GB" sz="1600" dirty="0"/>
              <a:t> (</a:t>
            </a:r>
            <a:r>
              <a:rPr lang="en-GB" sz="1600" dirty="0" err="1"/>
              <a:t>ystafell</a:t>
            </a:r>
            <a:r>
              <a:rPr lang="en-GB" sz="1600" dirty="0"/>
              <a:t> </a:t>
            </a:r>
            <a:r>
              <a:rPr lang="en-GB" sz="1600" dirty="0" err="1"/>
              <a:t>ar</a:t>
            </a:r>
            <a:r>
              <a:rPr lang="en-GB" sz="1600" dirty="0"/>
              <a:t> </a:t>
            </a:r>
            <a:r>
              <a:rPr lang="en-GB" sz="1600" dirty="0" err="1"/>
              <a:t>gyfer</a:t>
            </a:r>
            <a:r>
              <a:rPr lang="en-GB" sz="1600" dirty="0"/>
              <a:t> </a:t>
            </a:r>
            <a:r>
              <a:rPr lang="en-GB" sz="1600" dirty="0" err="1"/>
              <a:t>canu</a:t>
            </a:r>
            <a:r>
              <a:rPr lang="en-GB" sz="1600" dirty="0"/>
              <a:t> </a:t>
            </a:r>
            <a:r>
              <a:rPr lang="en-GB" sz="1600" dirty="0" err="1"/>
              <a:t>defosiynol</a:t>
            </a:r>
            <a:r>
              <a:rPr lang="en-GB" sz="1600" dirty="0"/>
              <a:t>). </a:t>
            </a:r>
            <a:endParaRPr lang="en-GB" sz="1600" dirty="0" smtClean="0"/>
          </a:p>
          <a:p>
            <a:pPr algn="just"/>
            <a:endParaRPr lang="en-GB" sz="1600" dirty="0"/>
          </a:p>
          <a:p>
            <a:pPr algn="just"/>
            <a:r>
              <a:rPr lang="en-GB" sz="1600" dirty="0" err="1" smtClean="0"/>
              <a:t>Yn</a:t>
            </a:r>
            <a:r>
              <a:rPr lang="en-GB" sz="1600" dirty="0" smtClean="0"/>
              <a:t> </a:t>
            </a:r>
            <a:r>
              <a:rPr lang="en-GB" sz="1600" dirty="0" err="1"/>
              <a:t>arwyddocaol</a:t>
            </a:r>
            <a:r>
              <a:rPr lang="en-GB" sz="1600" dirty="0"/>
              <a:t>, </a:t>
            </a:r>
            <a:r>
              <a:rPr lang="en-GB" sz="1600" dirty="0" err="1"/>
              <a:t>gwrthododd</a:t>
            </a:r>
            <a:r>
              <a:rPr lang="en-GB" sz="1600" dirty="0"/>
              <a:t> Guru Nanak </a:t>
            </a:r>
            <a:r>
              <a:rPr lang="en-GB" sz="1600" dirty="0" err="1"/>
              <a:t>yr</a:t>
            </a:r>
            <a:r>
              <a:rPr lang="en-GB" sz="1600" dirty="0"/>
              <a:t> hen </a:t>
            </a:r>
            <a:r>
              <a:rPr lang="en-GB" sz="1600" dirty="0" err="1" smtClean="0"/>
              <a:t>draddodiadau</a:t>
            </a:r>
            <a:r>
              <a:rPr lang="en-GB" sz="1600" dirty="0" smtClean="0"/>
              <a:t>, </a:t>
            </a:r>
            <a:r>
              <a:rPr lang="en-GB" sz="1600" dirty="0" err="1"/>
              <a:t>gan</a:t>
            </a:r>
            <a:r>
              <a:rPr lang="en-GB" sz="1600" dirty="0"/>
              <a:t> </a:t>
            </a:r>
            <a:r>
              <a:rPr lang="en-GB" sz="1600" dirty="0" err="1"/>
              <a:t>annog</a:t>
            </a:r>
            <a:r>
              <a:rPr lang="en-GB" sz="1600" dirty="0"/>
              <a:t> y </a:t>
            </a:r>
            <a:r>
              <a:rPr lang="en-GB" sz="1600" dirty="0" err="1"/>
              <a:t>defnydd</a:t>
            </a:r>
            <a:r>
              <a:rPr lang="en-GB" sz="1600" dirty="0"/>
              <a:t> </a:t>
            </a:r>
            <a:r>
              <a:rPr lang="en-GB" sz="1600" dirty="0" err="1"/>
              <a:t>o’i</a:t>
            </a:r>
            <a:r>
              <a:rPr lang="en-GB" sz="1600" dirty="0"/>
              <a:t> </a:t>
            </a:r>
            <a:r>
              <a:rPr lang="en-GB" sz="1600" dirty="0" err="1"/>
              <a:t>gyfansoddiadau</a:t>
            </a:r>
            <a:r>
              <a:rPr lang="en-GB" sz="1600" dirty="0"/>
              <a:t> </a:t>
            </a:r>
            <a:r>
              <a:rPr lang="en-GB" sz="1600" dirty="0" err="1"/>
              <a:t>ei</a:t>
            </a:r>
            <a:r>
              <a:rPr lang="en-GB" sz="1600" dirty="0"/>
              <a:t> </a:t>
            </a:r>
            <a:r>
              <a:rPr lang="en-GB" sz="1600" dirty="0" err="1" smtClean="0"/>
              <a:t>hun</a:t>
            </a:r>
            <a:r>
              <a:rPr lang="en-GB" sz="1600" dirty="0"/>
              <a:t> </a:t>
            </a:r>
            <a:r>
              <a:rPr lang="en-GB" sz="1600" dirty="0" err="1" smtClean="0"/>
              <a:t>wrth</a:t>
            </a:r>
            <a:r>
              <a:rPr lang="en-GB" sz="1600" dirty="0" smtClean="0"/>
              <a:t> </a:t>
            </a:r>
            <a:r>
              <a:rPr lang="en-GB" sz="1600" dirty="0" err="1" smtClean="0"/>
              <a:t>addoli</a:t>
            </a:r>
            <a:r>
              <a:rPr lang="en-GB" sz="1600" dirty="0" smtClean="0"/>
              <a:t>. </a:t>
            </a:r>
            <a:r>
              <a:rPr lang="en-GB" sz="1600" dirty="0" err="1" smtClean="0"/>
              <a:t>Nid</a:t>
            </a:r>
            <a:r>
              <a:rPr lang="en-GB" sz="1600" dirty="0" smtClean="0"/>
              <a:t> </a:t>
            </a:r>
            <a:r>
              <a:rPr lang="en-GB" sz="1600" dirty="0" err="1"/>
              <a:t>yn</a:t>
            </a:r>
            <a:r>
              <a:rPr lang="en-GB" sz="1600" dirty="0"/>
              <a:t> </a:t>
            </a:r>
            <a:r>
              <a:rPr lang="en-GB" sz="1600" dirty="0" err="1"/>
              <a:t>unig</a:t>
            </a:r>
            <a:r>
              <a:rPr lang="en-GB" sz="1600" dirty="0"/>
              <a:t> </a:t>
            </a:r>
            <a:r>
              <a:rPr lang="en-GB" sz="1600" dirty="0" err="1"/>
              <a:t>r</a:t>
            </a:r>
            <a:r>
              <a:rPr lang="en-GB" sz="1600" dirty="0" err="1" smtClean="0"/>
              <a:t>oedd</a:t>
            </a:r>
            <a:r>
              <a:rPr lang="en-GB" sz="1600" dirty="0" smtClean="0"/>
              <a:t> </a:t>
            </a:r>
            <a:r>
              <a:rPr lang="en-GB" sz="1600" dirty="0"/>
              <a:t>y Guru </a:t>
            </a:r>
            <a:r>
              <a:rPr lang="en-GB" sz="1600" dirty="0" err="1" smtClean="0"/>
              <a:t>yn</a:t>
            </a:r>
            <a:r>
              <a:rPr lang="en-GB" sz="1600" dirty="0" smtClean="0"/>
              <a:t> </a:t>
            </a:r>
            <a:r>
              <a:rPr lang="en-GB" sz="1600" dirty="0" err="1"/>
              <a:t>trawsfeddiannu</a:t>
            </a:r>
            <a:r>
              <a:rPr lang="en-GB" sz="1600" dirty="0"/>
              <a:t> </a:t>
            </a:r>
            <a:r>
              <a:rPr lang="en-GB" sz="1600" dirty="0" err="1"/>
              <a:t>hawl</a:t>
            </a:r>
            <a:r>
              <a:rPr lang="en-GB" sz="1600" dirty="0"/>
              <a:t> y </a:t>
            </a:r>
            <a:r>
              <a:rPr lang="en-GB" sz="1600" dirty="0" smtClean="0"/>
              <a:t>Brahmin/</a:t>
            </a:r>
            <a:r>
              <a:rPr lang="en-GB" sz="1600" dirty="0" err="1" smtClean="0"/>
              <a:t>Feda</a:t>
            </a:r>
            <a:r>
              <a:rPr lang="en-GB" sz="1600" dirty="0" smtClean="0"/>
              <a:t> </a:t>
            </a:r>
            <a:r>
              <a:rPr lang="en-GB" sz="1600" dirty="0" err="1"/>
              <a:t>i</a:t>
            </a:r>
            <a:r>
              <a:rPr lang="en-GB" sz="1600" dirty="0"/>
              <a:t> </a:t>
            </a:r>
            <a:r>
              <a:rPr lang="en-GB" sz="1600" dirty="0" err="1"/>
              <a:t>gyfathrebu</a:t>
            </a:r>
            <a:r>
              <a:rPr lang="en-GB" sz="1600" dirty="0"/>
              <a:t> </a:t>
            </a:r>
            <a:r>
              <a:rPr lang="en-GB" sz="1600" dirty="0" err="1"/>
              <a:t>gwybodaeth</a:t>
            </a:r>
            <a:r>
              <a:rPr lang="en-GB" sz="1600" dirty="0"/>
              <a:t> </a:t>
            </a:r>
            <a:r>
              <a:rPr lang="en-GB" sz="1600" dirty="0" err="1" smtClean="0"/>
              <a:t>ddwyfol</a:t>
            </a:r>
            <a:r>
              <a:rPr lang="en-GB" sz="1600" dirty="0" smtClean="0"/>
              <a:t>, </a:t>
            </a:r>
            <a:r>
              <a:rPr lang="en-GB" sz="1600" dirty="0" err="1" smtClean="0"/>
              <a:t>roedd</a:t>
            </a:r>
            <a:r>
              <a:rPr lang="en-GB" sz="1600" dirty="0" smtClean="0"/>
              <a:t> </a:t>
            </a:r>
            <a:r>
              <a:rPr lang="en-GB" sz="1600" dirty="0" err="1" smtClean="0"/>
              <a:t>e’n</a:t>
            </a:r>
            <a:r>
              <a:rPr lang="en-GB" sz="1600" dirty="0"/>
              <a:t> </a:t>
            </a:r>
            <a:r>
              <a:rPr lang="en-GB" sz="1600" dirty="0" err="1" smtClean="0"/>
              <a:t>paratoi’r</a:t>
            </a:r>
            <a:r>
              <a:rPr lang="en-GB" sz="1600" dirty="0" smtClean="0"/>
              <a:t> </a:t>
            </a:r>
            <a:r>
              <a:rPr lang="en-GB" sz="1600" dirty="0" err="1"/>
              <a:t>ffordd</a:t>
            </a:r>
            <a:r>
              <a:rPr lang="en-GB" sz="1600" dirty="0"/>
              <a:t> </a:t>
            </a:r>
            <a:r>
              <a:rPr lang="en-GB" sz="1600" dirty="0" err="1"/>
              <a:t>i’r</a:t>
            </a:r>
            <a:r>
              <a:rPr lang="en-GB" sz="1600" dirty="0"/>
              <a:t> </a:t>
            </a:r>
            <a:r>
              <a:rPr lang="en-GB" sz="1600" b="1" i="1" dirty="0" err="1"/>
              <a:t>bani</a:t>
            </a:r>
            <a:r>
              <a:rPr lang="en-GB" sz="1600" b="1" i="1" dirty="0"/>
              <a:t> </a:t>
            </a:r>
            <a:r>
              <a:rPr lang="en-GB" sz="1600" dirty="0"/>
              <a:t>(</a:t>
            </a:r>
            <a:r>
              <a:rPr lang="en-GB" sz="1600" dirty="0" err="1"/>
              <a:t>cyfansoddiadau’r</a:t>
            </a:r>
            <a:r>
              <a:rPr lang="en-GB" sz="1600" dirty="0"/>
              <a:t> Gurus) </a:t>
            </a:r>
            <a:r>
              <a:rPr lang="en-GB" sz="1600" dirty="0" err="1"/>
              <a:t>gael</a:t>
            </a:r>
            <a:r>
              <a:rPr lang="en-GB" sz="1600" dirty="0"/>
              <a:t> </a:t>
            </a:r>
            <a:r>
              <a:rPr lang="en-GB" sz="1600" dirty="0" err="1"/>
              <a:t>eu</a:t>
            </a:r>
            <a:r>
              <a:rPr lang="en-GB" sz="1600" dirty="0"/>
              <a:t> </a:t>
            </a:r>
            <a:r>
              <a:rPr lang="en-GB" sz="1600" dirty="0" err="1"/>
              <a:t>parchu</a:t>
            </a:r>
            <a:r>
              <a:rPr lang="en-GB" sz="1600" dirty="0"/>
              <a:t>, </a:t>
            </a:r>
            <a:r>
              <a:rPr lang="en-GB" sz="1600" dirty="0" err="1"/>
              <a:t>eu</a:t>
            </a:r>
            <a:r>
              <a:rPr lang="en-GB" sz="1600" dirty="0"/>
              <a:t> </a:t>
            </a:r>
            <a:r>
              <a:rPr lang="en-GB" sz="1600" dirty="0" err="1"/>
              <a:t>casglu</a:t>
            </a:r>
            <a:r>
              <a:rPr lang="en-GB" sz="1600" dirty="0"/>
              <a:t> ac, </a:t>
            </a:r>
            <a:r>
              <a:rPr lang="en-GB" sz="1600" dirty="0" err="1"/>
              <a:t>yn</a:t>
            </a:r>
            <a:r>
              <a:rPr lang="en-GB" sz="1600" dirty="0"/>
              <a:t> y pen draw, </a:t>
            </a:r>
            <a:r>
              <a:rPr lang="en-GB" sz="1600" dirty="0" err="1"/>
              <a:t>i</a:t>
            </a:r>
            <a:r>
              <a:rPr lang="en-GB" sz="1600" dirty="0"/>
              <a:t> </a:t>
            </a:r>
            <a:r>
              <a:rPr lang="en-GB" sz="1600" dirty="0" err="1"/>
              <a:t>gael</a:t>
            </a:r>
            <a:r>
              <a:rPr lang="en-GB" sz="1600" dirty="0"/>
              <a:t> </a:t>
            </a:r>
            <a:r>
              <a:rPr lang="en-GB" sz="1600" dirty="0" err="1"/>
              <a:t>eu</a:t>
            </a:r>
            <a:r>
              <a:rPr lang="en-GB" sz="1600" dirty="0"/>
              <a:t> </a:t>
            </a:r>
            <a:r>
              <a:rPr lang="en-GB" sz="1600" dirty="0" err="1"/>
              <a:t>hystyried</a:t>
            </a:r>
            <a:r>
              <a:rPr lang="en-GB" sz="1600" dirty="0"/>
              <a:t> </a:t>
            </a:r>
            <a:r>
              <a:rPr lang="en-GB" sz="1600" dirty="0" err="1"/>
              <a:t>fel</a:t>
            </a:r>
            <a:r>
              <a:rPr lang="en-GB" sz="1600" dirty="0"/>
              <a:t> </a:t>
            </a:r>
            <a:r>
              <a:rPr lang="en-GB" sz="1600" dirty="0" err="1"/>
              <a:t>ysgrythur</a:t>
            </a:r>
            <a:r>
              <a:rPr lang="en-GB" sz="1600" dirty="0"/>
              <a:t>. </a:t>
            </a:r>
            <a:endParaRPr lang="en-GB" sz="1600" dirty="0" smtClean="0"/>
          </a:p>
          <a:p>
            <a:pPr algn="just"/>
            <a:endParaRPr lang="en-GB" sz="1600" dirty="0"/>
          </a:p>
          <a:p>
            <a:pPr algn="just"/>
            <a:r>
              <a:rPr lang="en-GB" sz="1600" dirty="0" err="1" smtClean="0"/>
              <a:t>Roedd</a:t>
            </a:r>
            <a:r>
              <a:rPr lang="en-GB" sz="1600" dirty="0" smtClean="0"/>
              <a:t> y </a:t>
            </a:r>
            <a:r>
              <a:rPr lang="en-GB" sz="1600" dirty="0" err="1" smtClean="0"/>
              <a:t>gymuned</a:t>
            </a:r>
            <a:r>
              <a:rPr lang="en-GB" sz="1600" dirty="0" smtClean="0"/>
              <a:t> </a:t>
            </a:r>
            <a:r>
              <a:rPr lang="en-GB" sz="1600" dirty="0" err="1" smtClean="0"/>
              <a:t>yn</a:t>
            </a:r>
            <a:r>
              <a:rPr lang="en-GB" sz="1600" dirty="0" smtClean="0"/>
              <a:t> </a:t>
            </a:r>
            <a:r>
              <a:rPr lang="en-GB" sz="1600" dirty="0" err="1" smtClean="0"/>
              <a:t>Kartarpur</a:t>
            </a:r>
            <a:r>
              <a:rPr lang="en-GB" sz="1600" dirty="0" smtClean="0"/>
              <a:t> </a:t>
            </a:r>
            <a:r>
              <a:rPr lang="en-GB" sz="1600" dirty="0" err="1"/>
              <a:t>yn</a:t>
            </a:r>
            <a:r>
              <a:rPr lang="en-GB" sz="1600" dirty="0"/>
              <a:t> </a:t>
            </a:r>
            <a:r>
              <a:rPr lang="en-GB" sz="1600" dirty="0" err="1"/>
              <a:t>unedig</a:t>
            </a:r>
            <a:r>
              <a:rPr lang="en-GB" sz="1600" dirty="0"/>
              <a:t> </a:t>
            </a:r>
            <a:r>
              <a:rPr lang="en-GB" sz="1600" dirty="0" err="1"/>
              <a:t>yn</a:t>
            </a:r>
            <a:r>
              <a:rPr lang="en-GB" sz="1600" dirty="0"/>
              <a:t> </a:t>
            </a:r>
            <a:r>
              <a:rPr lang="en-GB" sz="1600" dirty="0" err="1"/>
              <a:t>ei</a:t>
            </a:r>
            <a:r>
              <a:rPr lang="en-GB" sz="1600" dirty="0"/>
              <a:t> </a:t>
            </a:r>
            <a:r>
              <a:rPr lang="en-GB" sz="1600" dirty="0" err="1"/>
              <a:t>theyrngarwch</a:t>
            </a:r>
            <a:r>
              <a:rPr lang="en-GB" sz="1600" dirty="0"/>
              <a:t> </a:t>
            </a:r>
            <a:r>
              <a:rPr lang="en-GB" sz="1600" dirty="0" err="1"/>
              <a:t>i</a:t>
            </a:r>
            <a:r>
              <a:rPr lang="en-GB" sz="1600" dirty="0" smtClean="0"/>
              <a:t> Nanak </a:t>
            </a:r>
            <a:r>
              <a:rPr lang="en-GB" sz="1600" dirty="0" err="1"/>
              <a:t>a’r</a:t>
            </a:r>
            <a:r>
              <a:rPr lang="en-GB" sz="1600" dirty="0"/>
              <a:t> </a:t>
            </a:r>
            <a:r>
              <a:rPr lang="en-GB" sz="1600" dirty="0" err="1"/>
              <a:t>neges</a:t>
            </a:r>
            <a:r>
              <a:rPr lang="en-GB" sz="1600" dirty="0"/>
              <a:t> </a:t>
            </a:r>
            <a:r>
              <a:rPr lang="en-GB" sz="1600" dirty="0" err="1"/>
              <a:t>yr</a:t>
            </a:r>
            <a:r>
              <a:rPr lang="en-GB" sz="1600" dirty="0"/>
              <a:t> </a:t>
            </a:r>
            <a:r>
              <a:rPr lang="en-GB" sz="1600" dirty="0" err="1"/>
              <a:t>oedd</a:t>
            </a:r>
            <a:r>
              <a:rPr lang="en-GB" sz="1600" dirty="0"/>
              <a:t> </a:t>
            </a:r>
            <a:r>
              <a:rPr lang="en-GB" sz="1600" dirty="0" err="1"/>
              <a:t>yn</a:t>
            </a:r>
            <a:r>
              <a:rPr lang="en-GB" sz="1600" dirty="0"/>
              <a:t> </a:t>
            </a:r>
            <a:r>
              <a:rPr lang="en-GB" sz="1600" dirty="0" err="1"/>
              <a:t>ei</a:t>
            </a:r>
            <a:r>
              <a:rPr lang="en-GB" sz="1600" dirty="0"/>
              <a:t> </a:t>
            </a:r>
            <a:r>
              <a:rPr lang="en-GB" sz="1600" dirty="0" err="1"/>
              <a:t>haddysgu</a:t>
            </a:r>
            <a:r>
              <a:rPr lang="en-GB" sz="1600" dirty="0"/>
              <a:t>. </a:t>
            </a:r>
          </a:p>
          <a:p>
            <a:pPr algn="just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8574430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9552" y="332656"/>
            <a:ext cx="7629169" cy="924475"/>
          </a:xfrm>
        </p:spPr>
        <p:txBody>
          <a:bodyPr/>
          <a:lstStyle/>
          <a:p>
            <a:r>
              <a:rPr lang="en-GB" dirty="0" smtClean="0"/>
              <a:t>Guru </a:t>
            </a:r>
            <a:r>
              <a:rPr lang="en-GB" dirty="0" smtClean="0"/>
              <a:t>Nanak </a:t>
            </a:r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Penodi</a:t>
            </a:r>
            <a:r>
              <a:rPr lang="en-GB" dirty="0" smtClean="0"/>
              <a:t> </a:t>
            </a:r>
            <a:r>
              <a:rPr lang="en-GB" dirty="0" err="1" smtClean="0"/>
              <a:t>Olynydd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3528" y="1988840"/>
            <a:ext cx="8424936" cy="4717983"/>
          </a:xfrm>
        </p:spPr>
        <p:txBody>
          <a:bodyPr>
            <a:normAutofit/>
          </a:bodyPr>
          <a:lstStyle/>
          <a:p>
            <a:pPr algn="just"/>
            <a:r>
              <a:rPr lang="en-GB" dirty="0" err="1"/>
              <a:t>Rhai</a:t>
            </a:r>
            <a:r>
              <a:rPr lang="en-GB" dirty="0"/>
              <a:t> </a:t>
            </a:r>
            <a:r>
              <a:rPr lang="en-GB" dirty="0" err="1"/>
              <a:t>blynyddoedd</a:t>
            </a:r>
            <a:r>
              <a:rPr lang="en-GB" dirty="0"/>
              <a:t> </a:t>
            </a:r>
            <a:r>
              <a:rPr lang="en-GB" dirty="0" err="1"/>
              <a:t>cyn</a:t>
            </a:r>
            <a:r>
              <a:rPr lang="en-GB" dirty="0"/>
              <a:t> </a:t>
            </a:r>
            <a:r>
              <a:rPr lang="en-GB" dirty="0" err="1"/>
              <a:t>marwolaeth</a:t>
            </a:r>
            <a:r>
              <a:rPr lang="en-GB" dirty="0"/>
              <a:t> Nanak, </a:t>
            </a:r>
            <a:r>
              <a:rPr lang="en-GB" dirty="0" err="1"/>
              <a:t>daeth</a:t>
            </a:r>
            <a:r>
              <a:rPr lang="en-GB" dirty="0"/>
              <a:t> Khatri </a:t>
            </a:r>
            <a:r>
              <a:rPr lang="en-GB" dirty="0" err="1"/>
              <a:t>o’r</a:t>
            </a:r>
            <a:r>
              <a:rPr lang="en-GB" dirty="0"/>
              <a:t> </a:t>
            </a:r>
            <a:r>
              <a:rPr lang="en-GB" dirty="0" err="1"/>
              <a:t>enw</a:t>
            </a:r>
            <a:r>
              <a:rPr lang="en-GB" dirty="0"/>
              <a:t> </a:t>
            </a:r>
            <a:r>
              <a:rPr lang="en-GB" b="1" dirty="0" err="1"/>
              <a:t>Lehna</a:t>
            </a:r>
            <a:r>
              <a:rPr lang="en-GB" dirty="0"/>
              <a:t> (</a:t>
            </a:r>
            <a:r>
              <a:rPr lang="en-GB" dirty="0" err="1"/>
              <a:t>hefyd</a:t>
            </a:r>
            <a:r>
              <a:rPr lang="en-GB" dirty="0"/>
              <a:t>, </a:t>
            </a:r>
            <a:r>
              <a:rPr lang="en-GB" dirty="0" err="1"/>
              <a:t>Lahina</a:t>
            </a:r>
            <a:r>
              <a:rPr lang="en-GB" dirty="0"/>
              <a:t>), un o </a:t>
            </a:r>
            <a:r>
              <a:rPr lang="en-GB" dirty="0" err="1"/>
              <a:t>ddilynwyr</a:t>
            </a:r>
            <a:r>
              <a:rPr lang="en-GB" dirty="0"/>
              <a:t> </a:t>
            </a:r>
            <a:r>
              <a:rPr lang="en-GB" dirty="0" err="1" smtClean="0"/>
              <a:t>Durga</a:t>
            </a:r>
            <a:r>
              <a:rPr lang="en-GB" dirty="0" smtClean="0"/>
              <a:t> a </a:t>
            </a:r>
            <a:r>
              <a:rPr lang="en-GB" i="1" dirty="0" smtClean="0"/>
              <a:t>pujari</a:t>
            </a:r>
            <a:r>
              <a:rPr lang="en-GB" dirty="0" smtClean="0"/>
              <a:t>, </a:t>
            </a:r>
            <a:r>
              <a:rPr lang="en-GB" dirty="0" err="1"/>
              <a:t>yn</a:t>
            </a:r>
            <a:r>
              <a:rPr lang="en-GB" dirty="0"/>
              <a:t> un o </a:t>
            </a:r>
            <a:r>
              <a:rPr lang="en-GB" dirty="0" err="1"/>
              <a:t>ddilynwyr</a:t>
            </a:r>
            <a:r>
              <a:rPr lang="en-GB" dirty="0"/>
              <a:t> y Guru. </a:t>
            </a:r>
            <a:endParaRPr lang="en-GB" dirty="0" smtClean="0"/>
          </a:p>
          <a:p>
            <a:pPr algn="just"/>
            <a:endParaRPr lang="en-GB" dirty="0"/>
          </a:p>
          <a:p>
            <a:pPr algn="just"/>
            <a:r>
              <a:rPr lang="en-GB" dirty="0" err="1" smtClean="0"/>
              <a:t>Dangosodd</a:t>
            </a:r>
            <a:r>
              <a:rPr lang="en-GB" dirty="0" smtClean="0"/>
              <a:t> </a:t>
            </a:r>
            <a:r>
              <a:rPr lang="en-GB" dirty="0" err="1"/>
              <a:t>briodweddau</a:t>
            </a:r>
            <a:r>
              <a:rPr lang="en-GB" dirty="0"/>
              <a:t> </a:t>
            </a:r>
            <a:r>
              <a:rPr lang="en-GB" dirty="0" err="1"/>
              <a:t>gostyngeiddrwydd</a:t>
            </a:r>
            <a:r>
              <a:rPr lang="en-GB" dirty="0"/>
              <a:t> ac </a:t>
            </a:r>
            <a:r>
              <a:rPr lang="en-GB" dirty="0" err="1"/>
              <a:t>ufudd-dod</a:t>
            </a:r>
            <a:r>
              <a:rPr lang="en-GB" dirty="0"/>
              <a:t> </a:t>
            </a:r>
            <a:r>
              <a:rPr lang="en-GB" dirty="0" err="1"/>
              <a:t>i’r</a:t>
            </a:r>
            <a:r>
              <a:rPr lang="en-GB" dirty="0"/>
              <a:t> </a:t>
            </a:r>
            <a:r>
              <a:rPr lang="en-GB" dirty="0" err="1"/>
              <a:t>fath</a:t>
            </a:r>
            <a:r>
              <a:rPr lang="en-GB" dirty="0"/>
              <a:t> </a:t>
            </a:r>
            <a:r>
              <a:rPr lang="en-GB" dirty="0" err="1"/>
              <a:t>raddau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Guru Nanak </a:t>
            </a:r>
            <a:r>
              <a:rPr lang="en-GB" dirty="0" err="1"/>
              <a:t>ei</a:t>
            </a:r>
            <a:r>
              <a:rPr lang="en-GB" dirty="0"/>
              <a:t> </a:t>
            </a:r>
            <a:r>
              <a:rPr lang="en-GB" dirty="0" err="1"/>
              <a:t>ddewis</a:t>
            </a:r>
            <a:r>
              <a:rPr lang="en-GB" dirty="0"/>
              <a:t> </a:t>
            </a:r>
            <a:r>
              <a:rPr lang="en-GB" dirty="0" err="1" smtClean="0"/>
              <a:t>i</a:t>
            </a:r>
            <a:r>
              <a:rPr lang="en-GB" dirty="0" smtClean="0"/>
              <a:t> </a:t>
            </a:r>
            <a:r>
              <a:rPr lang="en-GB" dirty="0" err="1"/>
              <a:t>fod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olynydd</a:t>
            </a:r>
            <a:r>
              <a:rPr lang="en-GB" dirty="0"/>
              <a:t> </a:t>
            </a:r>
            <a:r>
              <a:rPr lang="en-GB" dirty="0" err="1"/>
              <a:t>iddo</a:t>
            </a:r>
            <a:r>
              <a:rPr lang="en-GB" dirty="0"/>
              <a:t>,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hytrach</a:t>
            </a:r>
            <a:r>
              <a:rPr lang="en-GB" dirty="0"/>
              <a:t> </a:t>
            </a:r>
            <a:r>
              <a:rPr lang="en-GB" dirty="0" err="1"/>
              <a:t>na’i</a:t>
            </a:r>
            <a:r>
              <a:rPr lang="en-GB" dirty="0"/>
              <a:t> </a:t>
            </a:r>
            <a:r>
              <a:rPr lang="en-GB" dirty="0" err="1"/>
              <a:t>feibion</a:t>
            </a:r>
            <a:r>
              <a:rPr lang="en-GB" dirty="0"/>
              <a:t> </a:t>
            </a:r>
            <a:r>
              <a:rPr lang="en-GB" dirty="0" err="1"/>
              <a:t>ei</a:t>
            </a:r>
            <a:r>
              <a:rPr lang="en-GB" dirty="0"/>
              <a:t> </a:t>
            </a:r>
            <a:r>
              <a:rPr lang="en-GB" dirty="0" err="1"/>
              <a:t>hun</a:t>
            </a:r>
            <a:r>
              <a:rPr lang="en-GB" dirty="0"/>
              <a:t>. </a:t>
            </a:r>
            <a:endParaRPr lang="en-GB" dirty="0" smtClean="0"/>
          </a:p>
          <a:p>
            <a:pPr algn="just"/>
            <a:endParaRPr lang="en-GB" dirty="0"/>
          </a:p>
          <a:p>
            <a:pPr algn="just"/>
            <a:r>
              <a:rPr lang="en-GB" dirty="0" err="1"/>
              <a:t>U</a:t>
            </a:r>
            <a:r>
              <a:rPr lang="en-GB" dirty="0" err="1" smtClean="0"/>
              <a:t>gain</a:t>
            </a:r>
            <a:r>
              <a:rPr lang="en-GB" dirty="0" smtClean="0"/>
              <a:t> </a:t>
            </a:r>
            <a:r>
              <a:rPr lang="en-GB" dirty="0" err="1"/>
              <a:t>diwrnod</a:t>
            </a:r>
            <a:r>
              <a:rPr lang="en-GB" dirty="0"/>
              <a:t> </a:t>
            </a:r>
            <a:r>
              <a:rPr lang="en-GB" dirty="0" err="1"/>
              <a:t>cyn</a:t>
            </a:r>
            <a:r>
              <a:rPr lang="en-GB" dirty="0"/>
              <a:t> </a:t>
            </a:r>
            <a:r>
              <a:rPr lang="en-GB" dirty="0" err="1"/>
              <a:t>ei</a:t>
            </a:r>
            <a:r>
              <a:rPr lang="en-GB" dirty="0"/>
              <a:t> </a:t>
            </a:r>
            <a:r>
              <a:rPr lang="en-GB" dirty="0" err="1"/>
              <a:t>farwolaeth</a:t>
            </a:r>
            <a:r>
              <a:rPr lang="en-GB" dirty="0"/>
              <a:t>, </a:t>
            </a:r>
            <a:r>
              <a:rPr lang="en-GB" dirty="0" err="1"/>
              <a:t>ym</a:t>
            </a:r>
            <a:r>
              <a:rPr lang="en-GB" dirty="0"/>
              <a:t> </a:t>
            </a:r>
            <a:r>
              <a:rPr lang="en-GB" dirty="0" err="1"/>
              <a:t>mis</a:t>
            </a:r>
            <a:r>
              <a:rPr lang="en-GB" dirty="0"/>
              <a:t> </a:t>
            </a:r>
            <a:r>
              <a:rPr lang="en-GB" dirty="0" err="1"/>
              <a:t>Medi</a:t>
            </a:r>
            <a:r>
              <a:rPr lang="en-GB" dirty="0"/>
              <a:t> 1539, </a:t>
            </a:r>
            <a:r>
              <a:rPr lang="en-GB" dirty="0" err="1"/>
              <a:t>galwodd</a:t>
            </a:r>
            <a:r>
              <a:rPr lang="en-GB" dirty="0"/>
              <a:t> Guru Nanak </a:t>
            </a:r>
            <a:r>
              <a:rPr lang="en-GB" dirty="0" err="1"/>
              <a:t>gynulliad</a:t>
            </a:r>
            <a:r>
              <a:rPr lang="en-GB" dirty="0"/>
              <a:t> </a:t>
            </a:r>
            <a:r>
              <a:rPr lang="en-GB" dirty="0" err="1"/>
              <a:t>o’i</a:t>
            </a:r>
            <a:r>
              <a:rPr lang="en-GB" dirty="0"/>
              <a:t> </a:t>
            </a:r>
            <a:r>
              <a:rPr lang="en-GB" dirty="0" err="1" smtClean="0"/>
              <a:t>ddilynwyr</a:t>
            </a:r>
            <a:r>
              <a:rPr lang="en-GB" dirty="0" smtClean="0"/>
              <a:t>, </a:t>
            </a:r>
            <a:r>
              <a:rPr lang="en-GB" dirty="0" err="1" smtClean="0"/>
              <a:t>er</a:t>
            </a:r>
            <a:r>
              <a:rPr lang="en-GB" dirty="0" smtClean="0"/>
              <a:t> </a:t>
            </a:r>
            <a:r>
              <a:rPr lang="en-GB" dirty="0" err="1" smtClean="0"/>
              <a:t>mwyn</a:t>
            </a:r>
            <a:r>
              <a:rPr lang="en-GB" dirty="0" smtClean="0"/>
              <a:t> </a:t>
            </a:r>
            <a:r>
              <a:rPr lang="en-GB" dirty="0" err="1" smtClean="0"/>
              <a:t>derbyn</a:t>
            </a:r>
            <a:r>
              <a:rPr lang="en-GB" dirty="0" smtClean="0"/>
              <a:t> </a:t>
            </a:r>
            <a:r>
              <a:rPr lang="en-GB" dirty="0" err="1" smtClean="0"/>
              <a:t>Lehna</a:t>
            </a:r>
            <a:r>
              <a:rPr lang="en-GB" dirty="0" smtClean="0"/>
              <a:t> </a:t>
            </a:r>
            <a:r>
              <a:rPr lang="en-GB" dirty="0" err="1"/>
              <a:t>fel</a:t>
            </a:r>
            <a:r>
              <a:rPr lang="en-GB" dirty="0"/>
              <a:t> Guru. </a:t>
            </a:r>
            <a:endParaRPr lang="en-GB" dirty="0" smtClean="0"/>
          </a:p>
          <a:p>
            <a:pPr algn="just"/>
            <a:endParaRPr lang="en-GB" dirty="0"/>
          </a:p>
          <a:p>
            <a:pPr algn="just"/>
            <a:r>
              <a:rPr lang="en-GB" dirty="0" err="1" smtClean="0"/>
              <a:t>Fe’i</a:t>
            </a:r>
            <a:r>
              <a:rPr lang="en-GB" dirty="0" smtClean="0"/>
              <a:t> </a:t>
            </a:r>
            <a:r>
              <a:rPr lang="en-GB" dirty="0"/>
              <a:t>hail-</a:t>
            </a:r>
            <a:r>
              <a:rPr lang="en-GB" dirty="0" err="1"/>
              <a:t>enwodd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b="1" dirty="0" err="1" smtClean="0"/>
              <a:t>Angad</a:t>
            </a:r>
            <a:r>
              <a:rPr lang="en-GB" dirty="0" smtClean="0"/>
              <a:t>. </a:t>
            </a:r>
            <a:r>
              <a:rPr lang="en-GB" dirty="0" err="1" smtClean="0"/>
              <a:t>Chwarae</a:t>
            </a:r>
            <a:r>
              <a:rPr lang="en-GB" dirty="0" smtClean="0"/>
              <a:t> </a:t>
            </a:r>
            <a:r>
              <a:rPr lang="en-GB" dirty="0" err="1"/>
              <a:t>ar</a:t>
            </a:r>
            <a:r>
              <a:rPr lang="en-GB" dirty="0"/>
              <a:t> y </a:t>
            </a:r>
            <a:r>
              <a:rPr lang="en-GB" dirty="0" err="1"/>
              <a:t>gair</a:t>
            </a:r>
            <a:r>
              <a:rPr lang="en-GB" dirty="0"/>
              <a:t> </a:t>
            </a:r>
            <a:r>
              <a:rPr lang="en-GB" i="1" dirty="0" err="1" smtClean="0"/>
              <a:t>ang</a:t>
            </a:r>
            <a:r>
              <a:rPr lang="en-GB" dirty="0" smtClean="0"/>
              <a:t> </a:t>
            </a:r>
            <a:r>
              <a:rPr lang="en-GB" dirty="0"/>
              <a:t>(‘</a:t>
            </a:r>
            <a:r>
              <a:rPr lang="en-GB" dirty="0" err="1"/>
              <a:t>aelod</a:t>
            </a:r>
            <a:r>
              <a:rPr lang="en-GB" dirty="0"/>
              <a:t> </a:t>
            </a:r>
            <a:r>
              <a:rPr lang="en-GB" dirty="0" err="1"/>
              <a:t>o’r</a:t>
            </a:r>
            <a:r>
              <a:rPr lang="en-GB" dirty="0"/>
              <a:t> </a:t>
            </a:r>
            <a:r>
              <a:rPr lang="en-GB" dirty="0" err="1"/>
              <a:t>corff</a:t>
            </a:r>
            <a:r>
              <a:rPr lang="en-GB" dirty="0"/>
              <a:t>’) </a:t>
            </a:r>
            <a:r>
              <a:rPr lang="en-GB" dirty="0" err="1"/>
              <a:t>yw</a:t>
            </a:r>
            <a:r>
              <a:rPr lang="en-GB" dirty="0"/>
              <a:t> </a:t>
            </a:r>
            <a:r>
              <a:rPr lang="en-GB" dirty="0" err="1"/>
              <a:t>Angad</a:t>
            </a:r>
            <a:r>
              <a:rPr lang="en-GB" dirty="0"/>
              <a:t> ac </a:t>
            </a:r>
            <a:r>
              <a:rPr lang="en-GB" dirty="0" err="1"/>
              <a:t>mae’n</a:t>
            </a:r>
            <a:r>
              <a:rPr lang="en-GB" dirty="0"/>
              <a:t> </a:t>
            </a:r>
            <a:r>
              <a:rPr lang="en-GB" dirty="0" err="1"/>
              <a:t>golygu</a:t>
            </a:r>
            <a:r>
              <a:rPr lang="en-GB" dirty="0"/>
              <a:t> ‘</a:t>
            </a:r>
            <a:r>
              <a:rPr lang="en-GB" dirty="0" err="1"/>
              <a:t>rhan</a:t>
            </a:r>
            <a:r>
              <a:rPr lang="en-GB" dirty="0"/>
              <a:t> </a:t>
            </a:r>
            <a:r>
              <a:rPr lang="en-GB" dirty="0" err="1"/>
              <a:t>ohonof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’. </a:t>
            </a:r>
            <a:endParaRPr lang="en-GB" dirty="0" smtClean="0"/>
          </a:p>
          <a:p>
            <a:pPr algn="just"/>
            <a:endParaRPr lang="en-GB" dirty="0"/>
          </a:p>
          <a:p>
            <a:pPr algn="just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3341989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7992888" cy="924475"/>
          </a:xfrm>
        </p:spPr>
        <p:txBody>
          <a:bodyPr/>
          <a:lstStyle/>
          <a:p>
            <a:r>
              <a:rPr lang="en-GB" dirty="0" smtClean="0"/>
              <a:t>Guru </a:t>
            </a:r>
            <a:r>
              <a:rPr lang="en-GB" dirty="0" smtClean="0"/>
              <a:t>Nanak </a:t>
            </a:r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Penodi</a:t>
            </a:r>
            <a:r>
              <a:rPr lang="en-GB" dirty="0" smtClean="0"/>
              <a:t> </a:t>
            </a:r>
            <a:r>
              <a:rPr lang="en-GB" dirty="0" err="1" smtClean="0"/>
              <a:t>Olynydd</a:t>
            </a:r>
            <a:endParaRPr lang="en-GB" dirty="0"/>
          </a:p>
        </p:txBody>
      </p:sp>
      <p:pic>
        <p:nvPicPr>
          <p:cNvPr id="307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1412776"/>
            <a:ext cx="7344816" cy="4968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73719972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1560" y="332656"/>
            <a:ext cx="7125113" cy="924475"/>
          </a:xfrm>
        </p:spPr>
        <p:txBody>
          <a:bodyPr/>
          <a:lstStyle/>
          <a:p>
            <a:r>
              <a:rPr lang="en-GB" dirty="0" err="1" smtClean="0"/>
              <a:t>Etifeddiaeth</a:t>
            </a:r>
            <a:r>
              <a:rPr lang="en-GB" dirty="0" smtClean="0"/>
              <a:t> Nanak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3528" y="1556792"/>
            <a:ext cx="8280920" cy="5040561"/>
          </a:xfrm>
        </p:spPr>
        <p:txBody>
          <a:bodyPr>
            <a:normAutofit/>
          </a:bodyPr>
          <a:lstStyle/>
          <a:p>
            <a:pPr algn="just"/>
            <a:r>
              <a:rPr lang="en-GB" sz="1600" dirty="0"/>
              <a:t>Pan </a:t>
            </a:r>
            <a:r>
              <a:rPr lang="en-GB" sz="1600" dirty="0" err="1"/>
              <a:t>fu</a:t>
            </a:r>
            <a:r>
              <a:rPr lang="en-GB" sz="1600" dirty="0"/>
              <a:t> </a:t>
            </a:r>
            <a:r>
              <a:rPr lang="en-GB" sz="1600" dirty="0" err="1"/>
              <a:t>farw</a:t>
            </a:r>
            <a:r>
              <a:rPr lang="en-GB" sz="1600" dirty="0"/>
              <a:t> Guru Nanak </a:t>
            </a:r>
            <a:r>
              <a:rPr lang="en-GB" sz="1600" dirty="0" err="1"/>
              <a:t>ar</a:t>
            </a:r>
            <a:r>
              <a:rPr lang="en-GB" sz="1600" dirty="0"/>
              <a:t> 22 </a:t>
            </a:r>
            <a:r>
              <a:rPr lang="en-GB" sz="1600" dirty="0" err="1"/>
              <a:t>Medi</a:t>
            </a:r>
            <a:r>
              <a:rPr lang="en-GB" sz="1600" dirty="0"/>
              <a:t> 1539, </a:t>
            </a:r>
            <a:r>
              <a:rPr lang="en-GB" sz="1600" dirty="0" err="1"/>
              <a:t>gadawodd</a:t>
            </a:r>
            <a:r>
              <a:rPr lang="en-GB" sz="1600" dirty="0"/>
              <a:t> </a:t>
            </a:r>
            <a:r>
              <a:rPr lang="en-GB" sz="1600" dirty="0" err="1"/>
              <a:t>ar</a:t>
            </a:r>
            <a:r>
              <a:rPr lang="en-GB" sz="1600" dirty="0"/>
              <a:t> </a:t>
            </a:r>
            <a:r>
              <a:rPr lang="en-GB" sz="1600" dirty="0" err="1"/>
              <a:t>ei</a:t>
            </a:r>
            <a:r>
              <a:rPr lang="en-GB" sz="1600" dirty="0"/>
              <a:t> </a:t>
            </a:r>
            <a:r>
              <a:rPr lang="en-GB" sz="1600" dirty="0" err="1"/>
              <a:t>ôl</a:t>
            </a:r>
            <a:r>
              <a:rPr lang="en-GB" sz="1600" dirty="0"/>
              <a:t> </a:t>
            </a:r>
            <a:r>
              <a:rPr lang="en-GB" sz="1600" dirty="0" err="1"/>
              <a:t>draddodiad</a:t>
            </a:r>
            <a:r>
              <a:rPr lang="en-GB" sz="1600" dirty="0"/>
              <a:t> </a:t>
            </a:r>
            <a:r>
              <a:rPr lang="en-GB" sz="1600" dirty="0" err="1"/>
              <a:t>crefyddol</a:t>
            </a:r>
            <a:r>
              <a:rPr lang="en-GB" sz="1600" dirty="0"/>
              <a:t> </a:t>
            </a:r>
            <a:r>
              <a:rPr lang="en-GB" sz="1600" dirty="0" err="1"/>
              <a:t>nad</a:t>
            </a:r>
            <a:r>
              <a:rPr lang="en-GB" sz="1600" dirty="0"/>
              <a:t> </a:t>
            </a:r>
            <a:r>
              <a:rPr lang="en-GB" sz="1600" dirty="0" err="1"/>
              <a:t>oedd</a:t>
            </a:r>
            <a:r>
              <a:rPr lang="en-GB" sz="1600" dirty="0"/>
              <a:t> </a:t>
            </a:r>
            <a:r>
              <a:rPr lang="en-GB" sz="1600" dirty="0" err="1"/>
              <a:t>wedi</a:t>
            </a:r>
            <a:r>
              <a:rPr lang="en-GB" sz="1600" dirty="0"/>
              <a:t> </a:t>
            </a:r>
            <a:r>
              <a:rPr lang="en-GB" sz="1600" dirty="0" err="1"/>
              <a:t>datblygu’n</a:t>
            </a:r>
            <a:r>
              <a:rPr lang="en-GB" sz="1600" dirty="0"/>
              <a:t> </a:t>
            </a:r>
            <a:r>
              <a:rPr lang="en-GB" sz="1600" dirty="0" err="1"/>
              <a:t>llawn</a:t>
            </a:r>
            <a:r>
              <a:rPr lang="en-GB" sz="1600" dirty="0"/>
              <a:t> </a:t>
            </a:r>
            <a:r>
              <a:rPr lang="en-GB" sz="1600" dirty="0" err="1"/>
              <a:t>eto</a:t>
            </a:r>
            <a:r>
              <a:rPr lang="en-GB" sz="1600" dirty="0"/>
              <a:t>, </a:t>
            </a:r>
            <a:r>
              <a:rPr lang="en-GB" sz="1600" dirty="0" err="1"/>
              <a:t>ond</a:t>
            </a:r>
            <a:r>
              <a:rPr lang="en-GB" sz="1600" dirty="0"/>
              <a:t> a </a:t>
            </a:r>
            <a:r>
              <a:rPr lang="en-GB" sz="1600" dirty="0" err="1"/>
              <a:t>oedd</a:t>
            </a:r>
            <a:r>
              <a:rPr lang="en-GB" sz="1600" dirty="0"/>
              <a:t> </a:t>
            </a:r>
            <a:r>
              <a:rPr lang="en-GB" sz="1600" dirty="0" err="1"/>
              <a:t>yn</a:t>
            </a:r>
            <a:r>
              <a:rPr lang="en-GB" sz="1600" dirty="0"/>
              <a:t> </a:t>
            </a:r>
            <a:r>
              <a:rPr lang="en-GB" sz="1600" dirty="0" err="1"/>
              <a:t>sicr</a:t>
            </a:r>
            <a:r>
              <a:rPr lang="en-GB" sz="1600" dirty="0"/>
              <a:t> </a:t>
            </a:r>
            <a:r>
              <a:rPr lang="en-GB" sz="1600" dirty="0" err="1"/>
              <a:t>yn</a:t>
            </a:r>
            <a:r>
              <a:rPr lang="en-GB" sz="1600" dirty="0"/>
              <a:t> </a:t>
            </a:r>
            <a:r>
              <a:rPr lang="en-GB" sz="1600" dirty="0" err="1"/>
              <a:t>llawer</a:t>
            </a:r>
            <a:r>
              <a:rPr lang="en-GB" sz="1600" dirty="0"/>
              <a:t> </a:t>
            </a:r>
            <a:r>
              <a:rPr lang="en-GB" sz="1600" dirty="0" err="1"/>
              <a:t>mwy</a:t>
            </a:r>
            <a:r>
              <a:rPr lang="en-GB" sz="1600" dirty="0"/>
              <a:t> nag embryo. </a:t>
            </a:r>
            <a:endParaRPr lang="en-GB" sz="1600" dirty="0" smtClean="0"/>
          </a:p>
          <a:p>
            <a:pPr algn="just"/>
            <a:endParaRPr lang="en-GB" sz="1600" dirty="0"/>
          </a:p>
          <a:p>
            <a:pPr algn="just"/>
            <a:r>
              <a:rPr lang="en-GB" sz="1600" dirty="0" smtClean="0"/>
              <a:t>Mae </a:t>
            </a:r>
            <a:r>
              <a:rPr lang="en-GB" sz="1600" dirty="0" err="1" smtClean="0"/>
              <a:t>dysgeidiaeth</a:t>
            </a:r>
            <a:r>
              <a:rPr lang="en-GB" sz="1600" dirty="0" smtClean="0"/>
              <a:t> Nanak </a:t>
            </a:r>
            <a:r>
              <a:rPr lang="en-GB" sz="1600" dirty="0" err="1" smtClean="0"/>
              <a:t>wedi’i</a:t>
            </a:r>
            <a:r>
              <a:rPr lang="en-GB" sz="1600" dirty="0" smtClean="0"/>
              <a:t> </a:t>
            </a:r>
            <a:r>
              <a:rPr lang="en-GB" sz="1600" dirty="0" err="1" smtClean="0"/>
              <a:t>diogelu</a:t>
            </a:r>
            <a:r>
              <a:rPr lang="en-GB" sz="1600" dirty="0" smtClean="0"/>
              <a:t> </a:t>
            </a:r>
            <a:r>
              <a:rPr lang="en-GB" sz="1600" dirty="0" err="1" smtClean="0"/>
              <a:t>mewn</a:t>
            </a:r>
            <a:r>
              <a:rPr lang="en-GB" sz="1600" dirty="0" smtClean="0"/>
              <a:t> </a:t>
            </a:r>
            <a:r>
              <a:rPr lang="en-GB" sz="1600" dirty="0"/>
              <a:t>974 o </a:t>
            </a:r>
            <a:r>
              <a:rPr lang="en-GB" sz="1600" dirty="0" err="1" smtClean="0"/>
              <a:t>emynau</a:t>
            </a:r>
            <a:r>
              <a:rPr lang="en-GB" sz="1600" dirty="0" smtClean="0"/>
              <a:t>, </a:t>
            </a:r>
            <a:r>
              <a:rPr lang="en-GB" sz="1600" dirty="0" err="1" smtClean="0"/>
              <a:t>sydd</a:t>
            </a:r>
            <a:r>
              <a:rPr lang="en-GB" sz="1600" dirty="0" smtClean="0"/>
              <a:t> </a:t>
            </a:r>
            <a:r>
              <a:rPr lang="en-GB" sz="1600" dirty="0" err="1" smtClean="0"/>
              <a:t>yn</a:t>
            </a:r>
            <a:r>
              <a:rPr lang="en-GB" sz="1600" dirty="0" smtClean="0"/>
              <a:t> </a:t>
            </a:r>
            <a:r>
              <a:rPr lang="en-GB" sz="1600" dirty="0" err="1" smtClean="0"/>
              <a:t>awr</a:t>
            </a:r>
            <a:r>
              <a:rPr lang="en-GB" sz="1600" dirty="0" smtClean="0"/>
              <a:t> </a:t>
            </a:r>
            <a:r>
              <a:rPr lang="en-GB" sz="1600" dirty="0" err="1" smtClean="0"/>
              <a:t>yn</a:t>
            </a:r>
            <a:r>
              <a:rPr lang="en-GB" sz="1600" dirty="0" smtClean="0"/>
              <a:t> y Guru </a:t>
            </a:r>
            <a:r>
              <a:rPr lang="en-GB" sz="1600" dirty="0" err="1" smtClean="0"/>
              <a:t>Granth</a:t>
            </a:r>
            <a:r>
              <a:rPr lang="en-GB" sz="1600" dirty="0" smtClean="0"/>
              <a:t> Sahib. </a:t>
            </a:r>
          </a:p>
          <a:p>
            <a:pPr algn="just"/>
            <a:endParaRPr lang="en-GB" sz="1600" dirty="0"/>
          </a:p>
          <a:p>
            <a:pPr algn="just"/>
            <a:r>
              <a:rPr lang="en-GB" sz="1600" dirty="0" err="1"/>
              <a:t>R</a:t>
            </a:r>
            <a:r>
              <a:rPr lang="en-GB" sz="1600" dirty="0" err="1" smtClean="0"/>
              <a:t>oedd</a:t>
            </a:r>
            <a:r>
              <a:rPr lang="en-GB" sz="1600" dirty="0" smtClean="0"/>
              <a:t> </a:t>
            </a:r>
            <a:r>
              <a:rPr lang="en-GB" sz="1600" dirty="0" err="1"/>
              <a:t>cymuned</a:t>
            </a:r>
            <a:r>
              <a:rPr lang="en-GB" sz="1600" dirty="0"/>
              <a:t> a </a:t>
            </a:r>
            <a:r>
              <a:rPr lang="en-GB" sz="1600" dirty="0" err="1"/>
              <a:t>oedd</a:t>
            </a:r>
            <a:r>
              <a:rPr lang="en-GB" sz="1600" dirty="0"/>
              <a:t> </a:t>
            </a:r>
            <a:r>
              <a:rPr lang="en-GB" sz="1600" dirty="0" err="1"/>
              <a:t>yn</a:t>
            </a:r>
            <a:r>
              <a:rPr lang="en-GB" sz="1600" dirty="0"/>
              <a:t> </a:t>
            </a:r>
            <a:r>
              <a:rPr lang="en-GB" sz="1600" dirty="0" err="1"/>
              <a:t>ufudd</a:t>
            </a:r>
            <a:r>
              <a:rPr lang="en-GB" sz="1600" dirty="0"/>
              <a:t> </a:t>
            </a:r>
            <a:r>
              <a:rPr lang="en-GB" sz="1600" dirty="0" err="1"/>
              <a:t>i’w</a:t>
            </a:r>
            <a:r>
              <a:rPr lang="en-GB" sz="1600" dirty="0"/>
              <a:t> </a:t>
            </a:r>
            <a:r>
              <a:rPr lang="en-GB" sz="1600" dirty="0" err="1"/>
              <a:t>ddisgyblaeth</a:t>
            </a:r>
            <a:r>
              <a:rPr lang="en-GB" sz="1600" dirty="0"/>
              <a:t>, </a:t>
            </a:r>
            <a:r>
              <a:rPr lang="en-GB" sz="1600" dirty="0" err="1"/>
              <a:t>yn</a:t>
            </a:r>
            <a:r>
              <a:rPr lang="en-GB" sz="1600" dirty="0"/>
              <a:t> </a:t>
            </a:r>
            <a:r>
              <a:rPr lang="en-GB" sz="1600" dirty="0" err="1"/>
              <a:t>ystyried</a:t>
            </a:r>
            <a:r>
              <a:rPr lang="en-GB" sz="1600" dirty="0"/>
              <a:t> </a:t>
            </a:r>
            <a:r>
              <a:rPr lang="en-GB" sz="1600" dirty="0" err="1"/>
              <a:t>gwaith</a:t>
            </a:r>
            <a:r>
              <a:rPr lang="en-GB" sz="1600" dirty="0"/>
              <a:t> </a:t>
            </a:r>
            <a:r>
              <a:rPr lang="en-GB" sz="1600" dirty="0" err="1"/>
              <a:t>fel</a:t>
            </a:r>
            <a:r>
              <a:rPr lang="en-GB" sz="1600" dirty="0"/>
              <a:t> math o </a:t>
            </a:r>
            <a:r>
              <a:rPr lang="en-GB" sz="1600" dirty="0" err="1"/>
              <a:t>wasanaeth</a:t>
            </a:r>
            <a:r>
              <a:rPr lang="en-GB" sz="1600" dirty="0"/>
              <a:t> </a:t>
            </a:r>
            <a:r>
              <a:rPr lang="en-GB" sz="1600" dirty="0" err="1"/>
              <a:t>dwyfol</a:t>
            </a:r>
            <a:r>
              <a:rPr lang="en-GB" sz="1600" dirty="0"/>
              <a:t>, </a:t>
            </a:r>
            <a:r>
              <a:rPr lang="en-GB" sz="1600" dirty="0" err="1"/>
              <a:t>yn</a:t>
            </a:r>
            <a:r>
              <a:rPr lang="en-GB" sz="1600" dirty="0"/>
              <a:t> </a:t>
            </a:r>
            <a:r>
              <a:rPr lang="en-GB" sz="1600" dirty="0" err="1"/>
              <a:t>canu’r</a:t>
            </a:r>
            <a:r>
              <a:rPr lang="en-GB" sz="1600" dirty="0"/>
              <a:t> </a:t>
            </a:r>
            <a:r>
              <a:rPr lang="en-GB" sz="1600" dirty="0" err="1" smtClean="0"/>
              <a:t>emynau</a:t>
            </a:r>
            <a:r>
              <a:rPr lang="en-GB" sz="1600" dirty="0" smtClean="0"/>
              <a:t> </a:t>
            </a:r>
            <a:r>
              <a:rPr lang="en-GB" sz="1600" dirty="0"/>
              <a:t>a </a:t>
            </a:r>
            <a:r>
              <a:rPr lang="en-GB" sz="1600" dirty="0" err="1"/>
              <a:t>gyfansoddwyd</a:t>
            </a:r>
            <a:r>
              <a:rPr lang="en-GB" sz="1600" dirty="0"/>
              <a:t> </a:t>
            </a:r>
            <a:r>
              <a:rPr lang="en-GB" sz="1600" dirty="0" err="1"/>
              <a:t>gan</a:t>
            </a:r>
            <a:r>
              <a:rPr lang="en-GB" sz="1600" dirty="0"/>
              <a:t> </a:t>
            </a:r>
            <a:r>
              <a:rPr lang="en-GB" sz="1600" dirty="0" smtClean="0"/>
              <a:t>y Guru </a:t>
            </a:r>
            <a:r>
              <a:rPr lang="en-GB" sz="1600" dirty="0"/>
              <a:t>ac </a:t>
            </a:r>
            <a:r>
              <a:rPr lang="en-GB" sz="1600" dirty="0" err="1"/>
              <a:t>yn</a:t>
            </a:r>
            <a:r>
              <a:rPr lang="en-GB" sz="1600" dirty="0"/>
              <a:t> </a:t>
            </a:r>
            <a:r>
              <a:rPr lang="en-GB" sz="1600" dirty="0" err="1"/>
              <a:t>myfyrio</a:t>
            </a:r>
            <a:r>
              <a:rPr lang="en-GB" sz="1600" dirty="0"/>
              <a:t> </a:t>
            </a:r>
            <a:r>
              <a:rPr lang="en-GB" sz="1600" dirty="0" err="1"/>
              <a:t>ar</a:t>
            </a:r>
            <a:r>
              <a:rPr lang="en-GB" sz="1600" dirty="0"/>
              <a:t> </a:t>
            </a:r>
            <a:r>
              <a:rPr lang="en-GB" sz="1600" dirty="0" err="1"/>
              <a:t>yr</a:t>
            </a:r>
            <a:r>
              <a:rPr lang="en-GB" sz="1600" dirty="0"/>
              <a:t> </a:t>
            </a:r>
            <a:r>
              <a:rPr lang="en-GB" sz="1600" dirty="0" err="1" smtClean="0"/>
              <a:t>Enw</a:t>
            </a:r>
            <a:r>
              <a:rPr lang="en-GB" sz="1600" dirty="0" smtClean="0"/>
              <a:t> </a:t>
            </a:r>
            <a:r>
              <a:rPr lang="en-GB" sz="1600" dirty="0" err="1"/>
              <a:t>dwyfol</a:t>
            </a:r>
            <a:r>
              <a:rPr lang="en-GB" sz="1600" dirty="0" smtClean="0"/>
              <a:t>.</a:t>
            </a:r>
          </a:p>
          <a:p>
            <a:pPr algn="just"/>
            <a:endParaRPr lang="en-GB" sz="1600" dirty="0"/>
          </a:p>
          <a:p>
            <a:pPr algn="just"/>
            <a:r>
              <a:rPr lang="en-GB" sz="1600" dirty="0"/>
              <a:t>Y </a:t>
            </a:r>
            <a:r>
              <a:rPr lang="en-GB" sz="1600" dirty="0" err="1"/>
              <a:t>corff</a:t>
            </a:r>
            <a:r>
              <a:rPr lang="en-GB" sz="1600" dirty="0"/>
              <a:t> </a:t>
            </a:r>
            <a:r>
              <a:rPr lang="en-GB" sz="1600" dirty="0" err="1"/>
              <a:t>hwn</a:t>
            </a:r>
            <a:r>
              <a:rPr lang="en-GB" sz="1600" dirty="0"/>
              <a:t> o </a:t>
            </a:r>
            <a:r>
              <a:rPr lang="en-GB" sz="1600" dirty="0" err="1"/>
              <a:t>gredinwyr</a:t>
            </a:r>
            <a:r>
              <a:rPr lang="en-GB" sz="1600" dirty="0"/>
              <a:t> </a:t>
            </a:r>
            <a:r>
              <a:rPr lang="en-GB" sz="1600" dirty="0" err="1"/>
              <a:t>teyrngar</a:t>
            </a:r>
            <a:r>
              <a:rPr lang="en-GB" sz="1600" dirty="0"/>
              <a:t> </a:t>
            </a:r>
            <a:r>
              <a:rPr lang="en-GB" sz="1600" dirty="0" err="1"/>
              <a:t>sy’n</a:t>
            </a:r>
            <a:r>
              <a:rPr lang="en-GB" sz="1600" dirty="0"/>
              <a:t> </a:t>
            </a:r>
            <a:r>
              <a:rPr lang="en-GB" sz="1600" dirty="0" err="1"/>
              <a:t>cyfansoddi’r</a:t>
            </a:r>
            <a:r>
              <a:rPr lang="en-GB" sz="1600" dirty="0"/>
              <a:t> </a:t>
            </a:r>
            <a:r>
              <a:rPr lang="en-GB" sz="1600" b="1" i="1" dirty="0" err="1"/>
              <a:t>Panth</a:t>
            </a:r>
            <a:r>
              <a:rPr lang="en-GB" sz="1600" dirty="0"/>
              <a:t> (y </a:t>
            </a:r>
            <a:r>
              <a:rPr lang="en-GB" sz="1600" dirty="0" err="1"/>
              <a:t>gymuned</a:t>
            </a:r>
            <a:r>
              <a:rPr lang="en-GB" sz="1600" dirty="0"/>
              <a:t> o </a:t>
            </a:r>
            <a:r>
              <a:rPr lang="en-GB" sz="1600" dirty="0" err="1"/>
              <a:t>gredinwyr</a:t>
            </a:r>
            <a:r>
              <a:rPr lang="en-GB" sz="1600" dirty="0"/>
              <a:t> Sikh) </a:t>
            </a:r>
            <a:r>
              <a:rPr lang="en-GB" sz="1600" dirty="0" err="1"/>
              <a:t>neu</a:t>
            </a:r>
            <a:r>
              <a:rPr lang="en-GB" sz="1600" dirty="0"/>
              <a:t>, </a:t>
            </a:r>
            <a:r>
              <a:rPr lang="en-GB" sz="1600" dirty="0" err="1"/>
              <a:t>i</a:t>
            </a:r>
            <a:r>
              <a:rPr lang="en-GB" sz="1600" dirty="0"/>
              <a:t> </a:t>
            </a:r>
            <a:r>
              <a:rPr lang="en-GB" sz="1600" dirty="0" err="1"/>
              <a:t>fod</a:t>
            </a:r>
            <a:r>
              <a:rPr lang="en-GB" sz="1600" dirty="0"/>
              <a:t> </a:t>
            </a:r>
            <a:r>
              <a:rPr lang="en-GB" sz="1600" dirty="0" err="1"/>
              <a:t>yn</a:t>
            </a:r>
            <a:r>
              <a:rPr lang="en-GB" sz="1600" dirty="0"/>
              <a:t> </a:t>
            </a:r>
            <a:r>
              <a:rPr lang="en-GB" sz="1600" dirty="0" err="1"/>
              <a:t>fwy</a:t>
            </a:r>
            <a:r>
              <a:rPr lang="en-GB" sz="1600" dirty="0"/>
              <a:t> </a:t>
            </a:r>
            <a:r>
              <a:rPr lang="en-GB" sz="1600" dirty="0" err="1"/>
              <a:t>eglur</a:t>
            </a:r>
            <a:r>
              <a:rPr lang="en-GB" sz="1600" dirty="0"/>
              <a:t>, y </a:t>
            </a:r>
            <a:r>
              <a:rPr lang="en-GB" sz="1600" i="1" dirty="0"/>
              <a:t>Nanak-</a:t>
            </a:r>
            <a:r>
              <a:rPr lang="en-GB" sz="1600" i="1" dirty="0" err="1"/>
              <a:t>Panth</a:t>
            </a:r>
            <a:r>
              <a:rPr lang="en-GB" sz="1600" dirty="0"/>
              <a:t> (y </a:t>
            </a:r>
            <a:r>
              <a:rPr lang="en-GB" sz="1600" dirty="0" err="1"/>
              <a:t>gymdeithas</a:t>
            </a:r>
            <a:r>
              <a:rPr lang="en-GB" sz="1600" dirty="0"/>
              <a:t> o </a:t>
            </a:r>
            <a:r>
              <a:rPr lang="en-GB" sz="1600" dirty="0" err="1"/>
              <a:t>bobl</a:t>
            </a:r>
            <a:r>
              <a:rPr lang="en-GB" sz="1600" dirty="0"/>
              <a:t> a </a:t>
            </a:r>
            <a:r>
              <a:rPr lang="en-GB" sz="1600" dirty="0" err="1"/>
              <a:t>oedd</a:t>
            </a:r>
            <a:r>
              <a:rPr lang="en-GB" sz="1600" dirty="0"/>
              <a:t> </a:t>
            </a:r>
            <a:r>
              <a:rPr lang="en-GB" sz="1600" dirty="0" err="1"/>
              <a:t>yn</a:t>
            </a:r>
            <a:r>
              <a:rPr lang="en-GB" sz="1600" dirty="0"/>
              <a:t> </a:t>
            </a:r>
            <a:r>
              <a:rPr lang="en-GB" sz="1600" dirty="0" err="1"/>
              <a:t>cydnabod</a:t>
            </a:r>
            <a:r>
              <a:rPr lang="en-GB" sz="1600" dirty="0"/>
              <a:t> y </a:t>
            </a:r>
            <a:r>
              <a:rPr lang="en-GB" sz="1600" dirty="0" err="1"/>
              <a:t>ffordd</a:t>
            </a:r>
            <a:r>
              <a:rPr lang="en-GB" sz="1600" dirty="0"/>
              <a:t> a </a:t>
            </a:r>
            <a:r>
              <a:rPr lang="en-GB" sz="1600" dirty="0" err="1"/>
              <a:t>addysgwyd</a:t>
            </a:r>
            <a:r>
              <a:rPr lang="en-GB" sz="1600" dirty="0"/>
              <a:t> </a:t>
            </a:r>
            <a:r>
              <a:rPr lang="en-GB" sz="1600" dirty="0" err="1"/>
              <a:t>gan</a:t>
            </a:r>
            <a:r>
              <a:rPr lang="en-GB" sz="1600" dirty="0"/>
              <a:t> Nanak </a:t>
            </a:r>
            <a:r>
              <a:rPr lang="en-GB" sz="1600" dirty="0" err="1"/>
              <a:t>fel</a:t>
            </a:r>
            <a:r>
              <a:rPr lang="en-GB" sz="1600" dirty="0"/>
              <a:t> y </a:t>
            </a:r>
            <a:r>
              <a:rPr lang="en-GB" sz="1600" dirty="0" err="1"/>
              <a:t>ffordd</a:t>
            </a:r>
            <a:r>
              <a:rPr lang="en-GB" sz="1600" dirty="0"/>
              <a:t> </a:t>
            </a:r>
            <a:r>
              <a:rPr lang="en-GB" sz="1600" dirty="0" err="1"/>
              <a:t>i</a:t>
            </a:r>
            <a:r>
              <a:rPr lang="en-GB" sz="1600" dirty="0"/>
              <a:t> </a:t>
            </a:r>
            <a:r>
              <a:rPr lang="en-GB" sz="1600" dirty="0" err="1"/>
              <a:t>ryddid</a:t>
            </a:r>
            <a:r>
              <a:rPr lang="en-GB" sz="1600" dirty="0"/>
              <a:t>).</a:t>
            </a:r>
            <a:endParaRPr lang="en-GB" sz="1600" dirty="0" smtClean="0"/>
          </a:p>
          <a:p>
            <a:pPr algn="just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8318920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544" y="260648"/>
            <a:ext cx="7125113" cy="924475"/>
          </a:xfrm>
        </p:spPr>
        <p:txBody>
          <a:bodyPr/>
          <a:lstStyle/>
          <a:p>
            <a:r>
              <a:rPr lang="en-GB" dirty="0" err="1" smtClean="0"/>
              <a:t>Diwinyddiaeth</a:t>
            </a:r>
            <a:r>
              <a:rPr lang="en-GB" dirty="0" smtClean="0"/>
              <a:t> Nanak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95536" y="1340768"/>
            <a:ext cx="8352928" cy="5112568"/>
          </a:xfrm>
        </p:spPr>
        <p:txBody>
          <a:bodyPr>
            <a:normAutofit/>
          </a:bodyPr>
          <a:lstStyle/>
          <a:p>
            <a:pPr algn="just"/>
            <a:r>
              <a:rPr lang="en-GB" dirty="0" err="1"/>
              <a:t>C</a:t>
            </a:r>
            <a:r>
              <a:rPr lang="en-GB" dirty="0" err="1" smtClean="0"/>
              <a:t>ariad</a:t>
            </a:r>
            <a:r>
              <a:rPr lang="en-GB" dirty="0" smtClean="0"/>
              <a:t> </a:t>
            </a:r>
            <a:r>
              <a:rPr lang="en-GB" dirty="0"/>
              <a:t>at </a:t>
            </a:r>
            <a:r>
              <a:rPr lang="en-GB" dirty="0" err="1"/>
              <a:t>yr</a:t>
            </a:r>
            <a:r>
              <a:rPr lang="en-GB" dirty="0"/>
              <a:t> </a:t>
            </a:r>
            <a:r>
              <a:rPr lang="en-GB" dirty="0" err="1"/>
              <a:t>Enw</a:t>
            </a:r>
            <a:r>
              <a:rPr lang="en-GB" dirty="0"/>
              <a:t> </a:t>
            </a:r>
            <a:r>
              <a:rPr lang="en-GB" dirty="0" err="1"/>
              <a:t>dwyfol</a:t>
            </a:r>
            <a:r>
              <a:rPr lang="en-GB" dirty="0"/>
              <a:t>. </a:t>
            </a:r>
            <a:r>
              <a:rPr lang="en-GB" dirty="0" err="1"/>
              <a:t>Yr</a:t>
            </a:r>
            <a:r>
              <a:rPr lang="en-GB" dirty="0"/>
              <a:t> </a:t>
            </a:r>
            <a:r>
              <a:rPr lang="en-GB" dirty="0" err="1"/>
              <a:t>Enw</a:t>
            </a:r>
            <a:r>
              <a:rPr lang="en-GB" dirty="0"/>
              <a:t> </a:t>
            </a:r>
            <a:r>
              <a:rPr lang="en-GB" dirty="0" err="1"/>
              <a:t>dwyfol</a:t>
            </a:r>
            <a:r>
              <a:rPr lang="en-GB" dirty="0"/>
              <a:t> </a:t>
            </a:r>
            <a:r>
              <a:rPr lang="en-GB" dirty="0" err="1"/>
              <a:t>yw’r</a:t>
            </a:r>
            <a:r>
              <a:rPr lang="en-GB" dirty="0"/>
              <a:t> </a:t>
            </a:r>
            <a:r>
              <a:rPr lang="en-GB" dirty="0" err="1"/>
              <a:t>ffordd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ryddid</a:t>
            </a:r>
            <a:r>
              <a:rPr lang="en-GB" dirty="0"/>
              <a:t> </a:t>
            </a:r>
            <a:r>
              <a:rPr lang="en-GB" dirty="0" err="1"/>
              <a:t>ysbrydol</a:t>
            </a:r>
            <a:r>
              <a:rPr lang="en-GB" dirty="0"/>
              <a:t>, </a:t>
            </a:r>
            <a:r>
              <a:rPr lang="en-GB" dirty="0" err="1"/>
              <a:t>sydd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gwbl</a:t>
            </a:r>
            <a:r>
              <a:rPr lang="en-GB" dirty="0"/>
              <a:t> </a:t>
            </a:r>
            <a:r>
              <a:rPr lang="en-GB" dirty="0" err="1"/>
              <a:t>agored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bawb</a:t>
            </a:r>
            <a:r>
              <a:rPr lang="en-GB" dirty="0"/>
              <a:t>. </a:t>
            </a:r>
            <a:endParaRPr lang="en-GB" dirty="0" smtClean="0"/>
          </a:p>
          <a:p>
            <a:pPr algn="just"/>
            <a:endParaRPr lang="en-GB" dirty="0" smtClean="0"/>
          </a:p>
          <a:p>
            <a:pPr algn="just"/>
            <a:r>
              <a:rPr lang="en-GB" dirty="0" err="1" smtClean="0"/>
              <a:t>Mae’r</a:t>
            </a:r>
            <a:r>
              <a:rPr lang="en-GB" dirty="0" smtClean="0"/>
              <a:t> </a:t>
            </a:r>
            <a:r>
              <a:rPr lang="en-GB" dirty="0" err="1" smtClean="0"/>
              <a:t>Enw</a:t>
            </a:r>
            <a:r>
              <a:rPr lang="en-GB" dirty="0" smtClean="0"/>
              <a:t> </a:t>
            </a:r>
            <a:r>
              <a:rPr lang="en-GB" dirty="0" err="1"/>
              <a:t>dwyfol</a:t>
            </a:r>
            <a:r>
              <a:rPr lang="en-GB" dirty="0"/>
              <a:t> </a:t>
            </a:r>
            <a:r>
              <a:rPr lang="en-GB" dirty="0" err="1"/>
              <a:t>ym</a:t>
            </a:r>
            <a:r>
              <a:rPr lang="en-GB" dirty="0"/>
              <a:t> </a:t>
            </a:r>
            <a:r>
              <a:rPr lang="en-GB" dirty="0" err="1"/>
              <a:t>mhobman</a:t>
            </a:r>
            <a:r>
              <a:rPr lang="en-GB" dirty="0"/>
              <a:t> </a:t>
            </a:r>
            <a:r>
              <a:rPr lang="en-GB" dirty="0" err="1"/>
              <a:t>o’n</a:t>
            </a:r>
            <a:r>
              <a:rPr lang="en-GB" dirty="0"/>
              <a:t> </a:t>
            </a:r>
            <a:r>
              <a:rPr lang="en-GB" dirty="0" err="1"/>
              <a:t>cwmpas</a:t>
            </a:r>
            <a:r>
              <a:rPr lang="en-GB" dirty="0"/>
              <a:t> a bod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rhaid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bob </a:t>
            </a:r>
            <a:r>
              <a:rPr lang="en-GB" dirty="0" smtClean="0"/>
              <a:t>person </a:t>
            </a:r>
            <a:r>
              <a:rPr lang="en-GB" dirty="0" err="1"/>
              <a:t>geisio</a:t>
            </a:r>
            <a:r>
              <a:rPr lang="en-GB" dirty="0"/>
              <a:t> </a:t>
            </a:r>
            <a:r>
              <a:rPr lang="en-GB" dirty="0" err="1"/>
              <a:t>cytgordio</a:t>
            </a:r>
            <a:r>
              <a:rPr lang="en-GB" dirty="0"/>
              <a:t> </a:t>
            </a:r>
            <a:r>
              <a:rPr lang="en-GB" dirty="0" err="1"/>
              <a:t>ei</a:t>
            </a:r>
            <a:r>
              <a:rPr lang="en-GB" dirty="0"/>
              <a:t> </a:t>
            </a:r>
            <a:r>
              <a:rPr lang="en-GB" dirty="0" err="1"/>
              <a:t>ysbryd</a:t>
            </a:r>
            <a:r>
              <a:rPr lang="en-GB" dirty="0"/>
              <a:t> </a:t>
            </a:r>
            <a:r>
              <a:rPr lang="en-GB" dirty="0" err="1"/>
              <a:t>â’r</a:t>
            </a:r>
            <a:r>
              <a:rPr lang="en-GB" dirty="0"/>
              <a:t> </a:t>
            </a:r>
            <a:r>
              <a:rPr lang="en-GB" dirty="0" err="1" smtClean="0"/>
              <a:t>Enw</a:t>
            </a:r>
            <a:r>
              <a:rPr lang="en-GB" dirty="0" smtClean="0"/>
              <a:t>.</a:t>
            </a:r>
          </a:p>
          <a:p>
            <a:pPr algn="just"/>
            <a:endParaRPr lang="en-GB" dirty="0"/>
          </a:p>
          <a:p>
            <a:pPr algn="just"/>
            <a:r>
              <a:rPr lang="en-GB" dirty="0" err="1" smtClean="0"/>
              <a:t>Mae’r</a:t>
            </a:r>
            <a:r>
              <a:rPr lang="en-GB" dirty="0" smtClean="0"/>
              <a:t> nod </a:t>
            </a:r>
            <a:r>
              <a:rPr lang="en-GB" dirty="0" err="1" smtClean="0"/>
              <a:t>hwn</a:t>
            </a:r>
            <a:r>
              <a:rPr lang="en-GB" dirty="0" smtClean="0"/>
              <a:t> </a:t>
            </a:r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cael</a:t>
            </a:r>
            <a:r>
              <a:rPr lang="en-GB" dirty="0" smtClean="0"/>
              <a:t> </a:t>
            </a:r>
            <a:r>
              <a:rPr lang="en-GB" dirty="0" err="1" smtClean="0"/>
              <a:t>ei</a:t>
            </a:r>
            <a:r>
              <a:rPr lang="en-GB" dirty="0" smtClean="0"/>
              <a:t> </a:t>
            </a:r>
            <a:r>
              <a:rPr lang="en-GB" dirty="0" err="1" smtClean="0"/>
              <a:t>gyflawni</a:t>
            </a:r>
            <a:r>
              <a:rPr lang="en-GB" dirty="0" smtClean="0"/>
              <a:t> </a:t>
            </a:r>
            <a:r>
              <a:rPr lang="en-GB" dirty="0" err="1" smtClean="0"/>
              <a:t>trwy</a:t>
            </a:r>
            <a:r>
              <a:rPr lang="en-GB" dirty="0" smtClean="0"/>
              <a:t> </a:t>
            </a:r>
            <a:r>
              <a:rPr lang="en-GB" b="1" i="1" dirty="0" err="1"/>
              <a:t>nam</a:t>
            </a:r>
            <a:r>
              <a:rPr lang="en-GB" b="1" i="1" dirty="0"/>
              <a:t> </a:t>
            </a:r>
            <a:r>
              <a:rPr lang="en-GB" b="1" i="1" dirty="0" err="1" smtClean="0"/>
              <a:t>simran</a:t>
            </a:r>
            <a:r>
              <a:rPr lang="en-GB" b="1" i="1" dirty="0" smtClean="0"/>
              <a:t> </a:t>
            </a:r>
            <a:r>
              <a:rPr lang="en-GB" dirty="0" smtClean="0"/>
              <a:t>(‘</a:t>
            </a:r>
            <a:r>
              <a:rPr lang="en-GB" dirty="0" err="1" smtClean="0"/>
              <a:t>cofio’r</a:t>
            </a:r>
            <a:r>
              <a:rPr lang="en-GB" dirty="0" smtClean="0"/>
              <a:t> </a:t>
            </a:r>
            <a:r>
              <a:rPr lang="en-GB" dirty="0" err="1" smtClean="0"/>
              <a:t>Enw</a:t>
            </a:r>
            <a:r>
              <a:rPr lang="en-GB" dirty="0" smtClean="0"/>
              <a:t> </a:t>
            </a:r>
            <a:r>
              <a:rPr lang="en-GB" dirty="0" err="1" smtClean="0"/>
              <a:t>dwyfol</a:t>
            </a:r>
            <a:r>
              <a:rPr lang="en-GB" dirty="0" smtClean="0"/>
              <a:t>’): </a:t>
            </a:r>
            <a:r>
              <a:rPr lang="en-GB" dirty="0" err="1" smtClean="0"/>
              <a:t>ailadrodd</a:t>
            </a:r>
            <a:r>
              <a:rPr lang="en-GB" dirty="0" smtClean="0"/>
              <a:t> </a:t>
            </a:r>
            <a:r>
              <a:rPr lang="en-GB" dirty="0" err="1"/>
              <a:t>gair</a:t>
            </a:r>
            <a:r>
              <a:rPr lang="en-GB" dirty="0"/>
              <a:t> </a:t>
            </a:r>
            <a:r>
              <a:rPr lang="en-GB" dirty="0" err="1"/>
              <a:t>ysbrydol</a:t>
            </a:r>
            <a:r>
              <a:rPr lang="en-GB" dirty="0"/>
              <a:t> </a:t>
            </a:r>
            <a:r>
              <a:rPr lang="en-GB" dirty="0" err="1"/>
              <a:t>arwyddocaol</a:t>
            </a:r>
            <a:r>
              <a:rPr lang="en-GB" dirty="0"/>
              <a:t> </a:t>
            </a:r>
            <a:r>
              <a:rPr lang="en-GB" dirty="0" err="1"/>
              <a:t>neu</a:t>
            </a:r>
            <a:r>
              <a:rPr lang="en-GB" dirty="0"/>
              <a:t> </a:t>
            </a:r>
            <a:r>
              <a:rPr lang="en-GB" dirty="0" smtClean="0"/>
              <a:t>mantra (</a:t>
            </a:r>
            <a:r>
              <a:rPr lang="en-GB" dirty="0" err="1" smtClean="0"/>
              <a:t>e.e</a:t>
            </a:r>
            <a:r>
              <a:rPr lang="en-GB" dirty="0" smtClean="0"/>
              <a:t>. </a:t>
            </a:r>
            <a:r>
              <a:rPr lang="en-GB" b="1" i="1" dirty="0" smtClean="0"/>
              <a:t>sat-</a:t>
            </a:r>
            <a:r>
              <a:rPr lang="en-GB" b="1" i="1" dirty="0" err="1" smtClean="0"/>
              <a:t>nam</a:t>
            </a:r>
            <a:r>
              <a:rPr lang="en-GB" dirty="0" smtClean="0"/>
              <a:t> </a:t>
            </a:r>
            <a:r>
              <a:rPr lang="en-GB" dirty="0" err="1"/>
              <a:t>neu</a:t>
            </a:r>
            <a:r>
              <a:rPr lang="en-GB" dirty="0"/>
              <a:t> </a:t>
            </a:r>
            <a:r>
              <a:rPr lang="en-GB" b="1" i="1" dirty="0" err="1" smtClean="0"/>
              <a:t>vahiguru</a:t>
            </a:r>
            <a:r>
              <a:rPr lang="en-GB" dirty="0" smtClean="0"/>
              <a:t>). </a:t>
            </a:r>
          </a:p>
          <a:p>
            <a:pPr algn="just"/>
            <a:endParaRPr lang="en-GB" dirty="0"/>
          </a:p>
          <a:p>
            <a:pPr algn="just"/>
            <a:r>
              <a:rPr lang="en-GB" dirty="0" err="1" smtClean="0"/>
              <a:t>Roedd</a:t>
            </a:r>
            <a:r>
              <a:rPr lang="en-GB" dirty="0" smtClean="0"/>
              <a:t> </a:t>
            </a:r>
            <a:r>
              <a:rPr lang="en-GB" dirty="0" err="1"/>
              <a:t>disgwyl</a:t>
            </a:r>
            <a:r>
              <a:rPr lang="en-GB" dirty="0"/>
              <a:t> </a:t>
            </a:r>
            <a:r>
              <a:rPr lang="en-GB" dirty="0" err="1" smtClean="0"/>
              <a:t>i</a:t>
            </a:r>
            <a:r>
              <a:rPr lang="en-GB" dirty="0" smtClean="0"/>
              <a:t> </a:t>
            </a:r>
            <a:r>
              <a:rPr lang="en-GB" dirty="0" err="1" smtClean="0"/>
              <a:t>ddilynwyr</a:t>
            </a:r>
            <a:r>
              <a:rPr lang="en-GB" dirty="0" smtClean="0"/>
              <a:t> y </a:t>
            </a:r>
            <a:r>
              <a:rPr lang="en-GB" i="1" dirty="0" smtClean="0"/>
              <a:t>Nanak-</a:t>
            </a:r>
            <a:r>
              <a:rPr lang="en-GB" i="1" dirty="0" err="1" smtClean="0"/>
              <a:t>Panth</a:t>
            </a:r>
            <a:r>
              <a:rPr lang="en-GB" dirty="0" smtClean="0"/>
              <a:t> </a:t>
            </a:r>
            <a:r>
              <a:rPr lang="en-GB" dirty="0" err="1"/>
              <a:t>ymgynnull</a:t>
            </a:r>
            <a:r>
              <a:rPr lang="en-GB" dirty="0"/>
              <a:t> </a:t>
            </a:r>
            <a:r>
              <a:rPr lang="en-GB" dirty="0" err="1"/>
              <a:t>gyda</a:t>
            </a:r>
            <a:r>
              <a:rPr lang="en-GB" dirty="0"/>
              <a:t> </a:t>
            </a:r>
            <a:r>
              <a:rPr lang="en-GB" dirty="0" err="1"/>
              <a:t>phobl</a:t>
            </a:r>
            <a:r>
              <a:rPr lang="en-GB" dirty="0"/>
              <a:t> </a:t>
            </a:r>
            <a:r>
              <a:rPr lang="en-GB" dirty="0" err="1"/>
              <a:t>o’r</a:t>
            </a:r>
            <a:r>
              <a:rPr lang="en-GB" dirty="0"/>
              <a:t> un </a:t>
            </a:r>
            <a:r>
              <a:rPr lang="en-GB" dirty="0" err="1"/>
              <a:t>meddylfryd</a:t>
            </a:r>
            <a:r>
              <a:rPr lang="en-GB" dirty="0"/>
              <a:t> </a:t>
            </a:r>
            <a:r>
              <a:rPr lang="en-GB" dirty="0" err="1"/>
              <a:t>o’u</a:t>
            </a:r>
            <a:r>
              <a:rPr lang="en-GB" dirty="0"/>
              <a:t> </a:t>
            </a:r>
            <a:r>
              <a:rPr lang="en-GB" dirty="0" err="1"/>
              <a:t>pentref</a:t>
            </a:r>
            <a:r>
              <a:rPr lang="en-GB" dirty="0"/>
              <a:t> </a:t>
            </a:r>
            <a:r>
              <a:rPr lang="en-GB" dirty="0" err="1"/>
              <a:t>fel</a:t>
            </a:r>
            <a:r>
              <a:rPr lang="en-GB" dirty="0"/>
              <a:t> </a:t>
            </a:r>
            <a:r>
              <a:rPr lang="en-GB" b="1" i="1" dirty="0" err="1"/>
              <a:t>satsang</a:t>
            </a:r>
            <a:r>
              <a:rPr lang="en-GB" dirty="0"/>
              <a:t> a </a:t>
            </a:r>
            <a:r>
              <a:rPr lang="en-GB" dirty="0" err="1"/>
              <a:t>chanu’r</a:t>
            </a:r>
            <a:r>
              <a:rPr lang="en-GB" dirty="0"/>
              <a:t> </a:t>
            </a:r>
            <a:r>
              <a:rPr lang="en-GB" dirty="0" err="1"/>
              <a:t>emynau</a:t>
            </a:r>
            <a:r>
              <a:rPr lang="en-GB" dirty="0"/>
              <a:t> a </a:t>
            </a:r>
            <a:r>
              <a:rPr lang="en-GB" dirty="0" err="1"/>
              <a:t>gyfansoddwyd</a:t>
            </a:r>
            <a:r>
              <a:rPr lang="en-GB" dirty="0"/>
              <a:t> </a:t>
            </a:r>
            <a:r>
              <a:rPr lang="en-GB" dirty="0" err="1"/>
              <a:t>gan</a:t>
            </a:r>
            <a:r>
              <a:rPr lang="en-GB" dirty="0"/>
              <a:t> y </a:t>
            </a:r>
            <a:r>
              <a:rPr lang="en-GB" dirty="0" smtClean="0"/>
              <a:t>Guru</a:t>
            </a:r>
            <a:r>
              <a:rPr lang="en-GB" dirty="0"/>
              <a:t> </a:t>
            </a:r>
            <a:r>
              <a:rPr lang="en-GB" dirty="0" smtClean="0"/>
              <a:t>(</a:t>
            </a:r>
            <a:r>
              <a:rPr lang="en-GB" b="1" i="1" dirty="0" err="1" smtClean="0"/>
              <a:t>kirtan</a:t>
            </a:r>
            <a:r>
              <a:rPr lang="en-GB" dirty="0" smtClean="0"/>
              <a:t>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0523760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95536" y="188640"/>
            <a:ext cx="7992888" cy="924475"/>
          </a:xfrm>
        </p:spPr>
        <p:txBody>
          <a:bodyPr/>
          <a:lstStyle/>
          <a:p>
            <a:r>
              <a:rPr lang="en-GB" dirty="0"/>
              <a:t/>
            </a:r>
            <a:br>
              <a:rPr lang="en-GB" dirty="0"/>
            </a:br>
            <a:r>
              <a:rPr lang="en-GB" dirty="0"/>
              <a:t>Guru </a:t>
            </a:r>
            <a:r>
              <a:rPr lang="en-GB" dirty="0" err="1" smtClean="0"/>
              <a:t>Angad</a:t>
            </a:r>
            <a:r>
              <a:rPr lang="en-GB" dirty="0" smtClean="0"/>
              <a:t> </a:t>
            </a:r>
            <a:r>
              <a:rPr lang="en-GB" dirty="0" smtClean="0"/>
              <a:t>(</a:t>
            </a:r>
            <a:r>
              <a:rPr lang="en-GB" dirty="0" err="1" smtClean="0"/>
              <a:t>Ganwyd</a:t>
            </a:r>
            <a:r>
              <a:rPr lang="en-GB" dirty="0" smtClean="0"/>
              <a:t> </a:t>
            </a:r>
            <a:r>
              <a:rPr lang="en-GB" dirty="0" err="1" smtClean="0"/>
              <a:t>ar</a:t>
            </a:r>
            <a:r>
              <a:rPr lang="en-GB" dirty="0" smtClean="0"/>
              <a:t> </a:t>
            </a:r>
            <a:r>
              <a:rPr lang="en-GB" dirty="0" smtClean="0"/>
              <a:t>1 </a:t>
            </a:r>
            <a:r>
              <a:rPr lang="en-GB" dirty="0" err="1" smtClean="0"/>
              <a:t>Mawrth</a:t>
            </a:r>
            <a:r>
              <a:rPr lang="en-GB" dirty="0" smtClean="0"/>
              <a:t> </a:t>
            </a:r>
            <a:r>
              <a:rPr lang="en-GB" dirty="0" smtClean="0"/>
              <a:t>1504, Guru 1539-52)</a:t>
            </a:r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sz="half" idx="1"/>
          </p:nvPr>
        </p:nvSpPr>
        <p:spPr>
          <a:xfrm>
            <a:off x="179512" y="1556793"/>
            <a:ext cx="4680520" cy="5112568"/>
          </a:xfrm>
        </p:spPr>
        <p:txBody>
          <a:bodyPr>
            <a:normAutofit/>
          </a:bodyPr>
          <a:lstStyle/>
          <a:p>
            <a:r>
              <a:rPr lang="en-GB" sz="1400" dirty="0" err="1"/>
              <a:t>Gwnaeth</a:t>
            </a:r>
            <a:r>
              <a:rPr lang="en-GB" sz="1400" dirty="0"/>
              <a:t> </a:t>
            </a:r>
            <a:r>
              <a:rPr lang="en-GB" sz="1400" dirty="0" err="1"/>
              <a:t>ei</a:t>
            </a:r>
            <a:r>
              <a:rPr lang="en-GB" sz="1400" dirty="0"/>
              <a:t> </a:t>
            </a:r>
            <a:r>
              <a:rPr lang="en-GB" sz="1400" dirty="0" err="1"/>
              <a:t>dröedigaeth</a:t>
            </a:r>
            <a:r>
              <a:rPr lang="en-GB" sz="1400" dirty="0"/>
              <a:t> </a:t>
            </a:r>
            <a:r>
              <a:rPr lang="en-GB" sz="1400" dirty="0" err="1"/>
              <a:t>i</a:t>
            </a:r>
            <a:r>
              <a:rPr lang="en-GB" sz="1400" dirty="0"/>
              <a:t> </a:t>
            </a:r>
            <a:r>
              <a:rPr lang="en-GB" sz="1400" dirty="0" err="1" smtClean="0"/>
              <a:t>Sikhaeth</a:t>
            </a:r>
            <a:r>
              <a:rPr lang="en-GB" sz="1400" dirty="0" smtClean="0"/>
              <a:t> </a:t>
            </a:r>
            <a:r>
              <a:rPr lang="en-GB" sz="1400" dirty="0" err="1"/>
              <a:t>yn</a:t>
            </a:r>
            <a:r>
              <a:rPr lang="en-GB" sz="1400" dirty="0"/>
              <a:t> </a:t>
            </a:r>
            <a:r>
              <a:rPr lang="en-GB" sz="1400" dirty="0" err="1"/>
              <a:t>ystod</a:t>
            </a:r>
            <a:r>
              <a:rPr lang="en-GB" sz="1400" dirty="0"/>
              <a:t> </a:t>
            </a:r>
            <a:r>
              <a:rPr lang="en-GB" sz="1400" dirty="0" err="1"/>
              <a:t>cyfnod</a:t>
            </a:r>
            <a:r>
              <a:rPr lang="en-GB" sz="1400" dirty="0"/>
              <a:t> </a:t>
            </a:r>
            <a:r>
              <a:rPr lang="en-GB" sz="1400" dirty="0" err="1" smtClean="0"/>
              <a:t>Kartarpur</a:t>
            </a:r>
            <a:r>
              <a:rPr lang="en-GB" sz="1400" dirty="0" smtClean="0"/>
              <a:t>. </a:t>
            </a:r>
            <a:endParaRPr lang="en-GB" sz="1400" dirty="0" smtClean="0"/>
          </a:p>
          <a:p>
            <a:pPr marL="0" indent="0">
              <a:buNone/>
            </a:pPr>
            <a:endParaRPr lang="en-GB" sz="1400" dirty="0"/>
          </a:p>
          <a:p>
            <a:r>
              <a:rPr lang="en-GB" sz="1400" dirty="0" err="1" smtClean="0"/>
              <a:t>Yn</a:t>
            </a:r>
            <a:r>
              <a:rPr lang="en-GB" sz="1400" dirty="0" smtClean="0"/>
              <a:t> </a:t>
            </a:r>
            <a:r>
              <a:rPr lang="en-GB" sz="1400" dirty="0" err="1"/>
              <a:t>adnabyddus</a:t>
            </a:r>
            <a:r>
              <a:rPr lang="en-GB" sz="1400" dirty="0"/>
              <a:t> am </a:t>
            </a:r>
            <a:r>
              <a:rPr lang="en-GB" sz="1400" dirty="0" err="1"/>
              <a:t>ei</a:t>
            </a:r>
            <a:r>
              <a:rPr lang="en-GB" sz="1400" dirty="0"/>
              <a:t> </a:t>
            </a:r>
            <a:r>
              <a:rPr lang="en-GB" sz="1400" dirty="0" err="1"/>
              <a:t>arfer</a:t>
            </a:r>
            <a:r>
              <a:rPr lang="en-GB" sz="1400" dirty="0"/>
              <a:t> o </a:t>
            </a:r>
            <a:r>
              <a:rPr lang="en-GB" sz="1400" dirty="0" err="1"/>
              <a:t>fyfyrio</a:t>
            </a:r>
            <a:r>
              <a:rPr lang="en-GB" sz="1400" dirty="0"/>
              <a:t> ac </a:t>
            </a:r>
            <a:r>
              <a:rPr lang="en-GB" sz="1400" dirty="0" err="1" smtClean="0"/>
              <a:t>ymatal</a:t>
            </a:r>
            <a:r>
              <a:rPr lang="en-GB" sz="1400" dirty="0" smtClean="0"/>
              <a:t>, </a:t>
            </a:r>
            <a:r>
              <a:rPr lang="en-GB" sz="1400" dirty="0" err="1" smtClean="0"/>
              <a:t>yn</a:t>
            </a:r>
            <a:r>
              <a:rPr lang="en-GB" sz="1400" dirty="0"/>
              <a:t> </a:t>
            </a:r>
            <a:r>
              <a:rPr lang="en-GB" sz="1400" dirty="0" err="1" smtClean="0"/>
              <a:t>ogystal</a:t>
            </a:r>
            <a:r>
              <a:rPr lang="en-GB" sz="1400" dirty="0" smtClean="0"/>
              <a:t> </a:t>
            </a:r>
            <a:r>
              <a:rPr lang="en-GB" sz="1400" dirty="0" err="1" smtClean="0"/>
              <a:t>â’i</a:t>
            </a:r>
            <a:r>
              <a:rPr lang="en-GB" sz="1400" dirty="0" smtClean="0"/>
              <a:t> </a:t>
            </a:r>
            <a:r>
              <a:rPr lang="en-GB" sz="1400" dirty="0" err="1"/>
              <a:t>haelioni</a:t>
            </a:r>
            <a:r>
              <a:rPr lang="en-GB" sz="1400" dirty="0"/>
              <a:t> a </a:t>
            </a:r>
            <a:r>
              <a:rPr lang="en-GB" sz="1400" dirty="0" err="1" smtClean="0"/>
              <a:t>doethineb</a:t>
            </a:r>
            <a:r>
              <a:rPr lang="en-GB" sz="1400" dirty="0" smtClean="0"/>
              <a:t>.</a:t>
            </a:r>
            <a:endParaRPr lang="en-GB" sz="1400" dirty="0" smtClean="0"/>
          </a:p>
          <a:p>
            <a:pPr marL="0" indent="0">
              <a:buNone/>
            </a:pPr>
            <a:endParaRPr lang="en-GB" sz="1400" dirty="0"/>
          </a:p>
          <a:p>
            <a:r>
              <a:rPr lang="en-GB" sz="1400" dirty="0"/>
              <a:t>Mae </a:t>
            </a:r>
            <a:r>
              <a:rPr lang="en-GB" sz="1400" dirty="0" err="1"/>
              <a:t>ei</a:t>
            </a:r>
            <a:r>
              <a:rPr lang="en-GB" sz="1400" dirty="0"/>
              <a:t> </a:t>
            </a:r>
            <a:r>
              <a:rPr lang="en-GB" sz="1400" dirty="0" err="1"/>
              <a:t>bwysigrwydd</a:t>
            </a:r>
            <a:r>
              <a:rPr lang="en-GB" sz="1400" dirty="0"/>
              <a:t> </a:t>
            </a:r>
            <a:r>
              <a:rPr lang="en-GB" sz="1400" dirty="0" err="1"/>
              <a:t>fel</a:t>
            </a:r>
            <a:r>
              <a:rPr lang="en-GB" sz="1400" dirty="0"/>
              <a:t> </a:t>
            </a:r>
            <a:r>
              <a:rPr lang="en-GB" sz="1400" dirty="0" err="1"/>
              <a:t>cyd-gyfnerthwr</a:t>
            </a:r>
            <a:r>
              <a:rPr lang="en-GB" sz="1400" dirty="0"/>
              <a:t> </a:t>
            </a:r>
            <a:r>
              <a:rPr lang="en-GB" sz="1400" dirty="0" err="1"/>
              <a:t>yn</a:t>
            </a:r>
            <a:r>
              <a:rPr lang="en-GB" sz="1400" dirty="0"/>
              <a:t> </a:t>
            </a:r>
            <a:r>
              <a:rPr lang="en-GB" sz="1400" dirty="0" err="1"/>
              <a:t>hytrach</a:t>
            </a:r>
            <a:r>
              <a:rPr lang="en-GB" sz="1400" dirty="0"/>
              <a:t> </a:t>
            </a:r>
            <a:r>
              <a:rPr lang="en-GB" sz="1400" dirty="0" err="1"/>
              <a:t>na</a:t>
            </a:r>
            <a:r>
              <a:rPr lang="en-GB" sz="1400" dirty="0"/>
              <a:t> </a:t>
            </a:r>
            <a:r>
              <a:rPr lang="en-GB" sz="1400" dirty="0" err="1"/>
              <a:t>bardd</a:t>
            </a:r>
            <a:r>
              <a:rPr lang="en-GB" sz="1400" dirty="0"/>
              <a:t>. </a:t>
            </a:r>
            <a:r>
              <a:rPr lang="en-GB" sz="1400" dirty="0" err="1"/>
              <a:t>Cadwodd</a:t>
            </a:r>
            <a:r>
              <a:rPr lang="en-GB" sz="1400" dirty="0"/>
              <a:t> y </a:t>
            </a:r>
            <a:r>
              <a:rPr lang="en-GB" sz="1400" dirty="0" err="1"/>
              <a:t>gymuned</a:t>
            </a:r>
            <a:r>
              <a:rPr lang="en-GB" sz="1400" dirty="0"/>
              <a:t> </a:t>
            </a:r>
            <a:r>
              <a:rPr lang="en-GB" sz="1400" dirty="0" err="1"/>
              <a:t>gyda’i</a:t>
            </a:r>
            <a:r>
              <a:rPr lang="en-GB" sz="1400" dirty="0"/>
              <a:t> </a:t>
            </a:r>
            <a:r>
              <a:rPr lang="en-GB" sz="1400" dirty="0" err="1"/>
              <a:t>gilydd</a:t>
            </a:r>
            <a:r>
              <a:rPr lang="en-GB" sz="1400" dirty="0"/>
              <a:t> am 13 </a:t>
            </a:r>
            <a:r>
              <a:rPr lang="en-GB" sz="1400" dirty="0" err="1"/>
              <a:t>mlynedd</a:t>
            </a:r>
            <a:r>
              <a:rPr lang="en-GB" sz="1400" dirty="0"/>
              <a:t> </a:t>
            </a:r>
            <a:r>
              <a:rPr lang="en-GB" sz="1400" dirty="0" err="1"/>
              <a:t>gan</a:t>
            </a:r>
            <a:r>
              <a:rPr lang="en-GB" sz="1400" dirty="0"/>
              <a:t> </a:t>
            </a:r>
            <a:r>
              <a:rPr lang="en-GB" sz="1400" dirty="0" err="1"/>
              <a:t>gynnal</a:t>
            </a:r>
            <a:r>
              <a:rPr lang="en-GB" sz="1400" dirty="0"/>
              <a:t> </a:t>
            </a:r>
            <a:r>
              <a:rPr lang="en-GB" sz="1400" dirty="0" err="1"/>
              <a:t>ei</a:t>
            </a:r>
            <a:r>
              <a:rPr lang="en-GB" sz="1400" dirty="0"/>
              <a:t> </a:t>
            </a:r>
            <a:r>
              <a:rPr lang="en-GB" sz="1400" dirty="0" err="1"/>
              <a:t>lledaeniad</a:t>
            </a:r>
            <a:r>
              <a:rPr lang="en-GB" sz="1400" dirty="0"/>
              <a:t> </a:t>
            </a:r>
            <a:r>
              <a:rPr lang="en-GB" sz="1400" dirty="0" err="1"/>
              <a:t>a’i</a:t>
            </a:r>
            <a:r>
              <a:rPr lang="en-GB" sz="1400" dirty="0"/>
              <a:t> </a:t>
            </a:r>
            <a:r>
              <a:rPr lang="en-GB" sz="1400" dirty="0" err="1" smtClean="0"/>
              <a:t>thwf</a:t>
            </a:r>
            <a:r>
              <a:rPr lang="en-GB" sz="1400" dirty="0" smtClean="0"/>
              <a:t>. </a:t>
            </a:r>
            <a:endParaRPr lang="en-GB" sz="1400" dirty="0"/>
          </a:p>
          <a:p>
            <a:endParaRPr lang="en-GB" sz="1400" dirty="0" smtClean="0"/>
          </a:p>
          <a:p>
            <a:r>
              <a:rPr lang="en-GB" sz="1400" dirty="0" err="1"/>
              <a:t>Ef</a:t>
            </a:r>
            <a:r>
              <a:rPr lang="en-GB" sz="1400" dirty="0"/>
              <a:t> </a:t>
            </a:r>
            <a:r>
              <a:rPr lang="en-GB" sz="1400" dirty="0" err="1"/>
              <a:t>sy’n</a:t>
            </a:r>
            <a:r>
              <a:rPr lang="en-GB" sz="1400" dirty="0"/>
              <a:t> </a:t>
            </a:r>
            <a:r>
              <a:rPr lang="en-GB" sz="1400" dirty="0" err="1"/>
              <a:t>cael</a:t>
            </a:r>
            <a:r>
              <a:rPr lang="en-GB" sz="1400" dirty="0"/>
              <a:t> y clod am </a:t>
            </a:r>
            <a:r>
              <a:rPr lang="en-GB" sz="1400" dirty="0" err="1"/>
              <a:t>gasglu</a:t>
            </a:r>
            <a:r>
              <a:rPr lang="en-GB" sz="1400" dirty="0"/>
              <a:t> </a:t>
            </a:r>
            <a:r>
              <a:rPr lang="en-GB" sz="1400" dirty="0" err="1"/>
              <a:t>holl</a:t>
            </a:r>
            <a:r>
              <a:rPr lang="en-GB" sz="1400" dirty="0"/>
              <a:t> </a:t>
            </a:r>
            <a:r>
              <a:rPr lang="en-GB" sz="1400" dirty="0" err="1"/>
              <a:t>emynau</a:t>
            </a:r>
            <a:r>
              <a:rPr lang="en-GB" sz="1400" dirty="0"/>
              <a:t> Guru Nanak at </a:t>
            </a:r>
            <a:r>
              <a:rPr lang="en-GB" sz="1400" dirty="0" err="1"/>
              <a:t>ei</a:t>
            </a:r>
            <a:r>
              <a:rPr lang="en-GB" sz="1400" dirty="0"/>
              <a:t> </a:t>
            </a:r>
            <a:r>
              <a:rPr lang="en-GB" sz="1400" dirty="0" err="1"/>
              <a:t>gilydd</a:t>
            </a:r>
            <a:r>
              <a:rPr lang="en-GB" sz="1400" dirty="0"/>
              <a:t> am y </a:t>
            </a:r>
            <a:r>
              <a:rPr lang="en-GB" sz="1400" dirty="0" err="1"/>
              <a:t>tro</a:t>
            </a:r>
            <a:r>
              <a:rPr lang="en-GB" sz="1400" dirty="0"/>
              <a:t> </a:t>
            </a:r>
            <a:r>
              <a:rPr lang="en-GB" sz="1400" dirty="0" err="1"/>
              <a:t>cyntaf</a:t>
            </a:r>
            <a:r>
              <a:rPr lang="en-GB" sz="1400" dirty="0"/>
              <a:t>. Mae </a:t>
            </a:r>
            <a:r>
              <a:rPr lang="en-GB" sz="1400" dirty="0" err="1"/>
              <a:t>rhai</a:t>
            </a:r>
            <a:r>
              <a:rPr lang="en-GB" sz="1400" dirty="0"/>
              <a:t> </a:t>
            </a:r>
            <a:r>
              <a:rPr lang="en-GB" sz="1400" dirty="0" err="1"/>
              <a:t>traddodiadau</a:t>
            </a:r>
            <a:r>
              <a:rPr lang="en-GB" sz="1400" dirty="0"/>
              <a:t> </a:t>
            </a:r>
            <a:r>
              <a:rPr lang="en-GB" sz="1400" dirty="0" err="1"/>
              <a:t>hyd</a:t>
            </a:r>
            <a:r>
              <a:rPr lang="en-GB" sz="1400" dirty="0"/>
              <a:t> </a:t>
            </a:r>
            <a:r>
              <a:rPr lang="en-GB" sz="1400" dirty="0" err="1"/>
              <a:t>yn</a:t>
            </a:r>
            <a:r>
              <a:rPr lang="en-GB" sz="1400" dirty="0"/>
              <a:t> </a:t>
            </a:r>
            <a:r>
              <a:rPr lang="en-GB" sz="1400" dirty="0" err="1"/>
              <a:t>oed</a:t>
            </a:r>
            <a:r>
              <a:rPr lang="en-GB" sz="1400" dirty="0"/>
              <a:t> </a:t>
            </a:r>
            <a:r>
              <a:rPr lang="en-GB" sz="1400" dirty="0" err="1"/>
              <a:t>yn</a:t>
            </a:r>
            <a:r>
              <a:rPr lang="en-GB" sz="1400" dirty="0"/>
              <a:t> </a:t>
            </a:r>
            <a:r>
              <a:rPr lang="en-GB" sz="1400" dirty="0" err="1"/>
              <a:t>dweud</a:t>
            </a:r>
            <a:r>
              <a:rPr lang="en-GB" sz="1400" dirty="0"/>
              <a:t> </a:t>
            </a:r>
            <a:r>
              <a:rPr lang="en-GB" sz="1400" dirty="0" err="1"/>
              <a:t>mai</a:t>
            </a:r>
            <a:r>
              <a:rPr lang="en-GB" sz="1400" dirty="0"/>
              <a:t> Guru </a:t>
            </a:r>
            <a:r>
              <a:rPr lang="en-GB" sz="1400" dirty="0" err="1"/>
              <a:t>Angad</a:t>
            </a:r>
            <a:r>
              <a:rPr lang="en-GB" sz="1400" dirty="0"/>
              <a:t> </a:t>
            </a:r>
            <a:r>
              <a:rPr lang="en-GB" sz="1400" dirty="0" err="1"/>
              <a:t>oedd</a:t>
            </a:r>
            <a:r>
              <a:rPr lang="en-GB" sz="1400" dirty="0"/>
              <a:t> </a:t>
            </a:r>
            <a:r>
              <a:rPr lang="en-GB" sz="1400" dirty="0" err="1"/>
              <a:t>yn</a:t>
            </a:r>
            <a:r>
              <a:rPr lang="en-GB" sz="1400" dirty="0"/>
              <a:t> </a:t>
            </a:r>
            <a:r>
              <a:rPr lang="en-GB" sz="1400" dirty="0" err="1"/>
              <a:t>gyfrifol</a:t>
            </a:r>
            <a:r>
              <a:rPr lang="en-GB" sz="1400" dirty="0"/>
              <a:t> am </a:t>
            </a:r>
            <a:r>
              <a:rPr lang="en-GB" sz="1400" dirty="0" err="1"/>
              <a:t>ddyfeisio</a:t>
            </a:r>
            <a:r>
              <a:rPr lang="en-GB" sz="1400" dirty="0"/>
              <a:t> </a:t>
            </a:r>
            <a:r>
              <a:rPr lang="en-GB" sz="1400" dirty="0" err="1"/>
              <a:t>llawysgrifen</a:t>
            </a:r>
            <a:r>
              <a:rPr lang="en-GB" sz="1400" dirty="0"/>
              <a:t> </a:t>
            </a:r>
            <a:r>
              <a:rPr lang="en-GB" sz="1400" dirty="0" smtClean="0"/>
              <a:t>Gurmukhi</a:t>
            </a:r>
            <a:r>
              <a:rPr lang="en-GB" sz="1400" dirty="0" smtClean="0"/>
              <a:t>. </a:t>
            </a:r>
            <a:endParaRPr lang="en-GB" sz="1400" dirty="0"/>
          </a:p>
        </p:txBody>
      </p:sp>
      <p:pic>
        <p:nvPicPr>
          <p:cNvPr id="4099" name="Picture 3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8064" y="1484784"/>
            <a:ext cx="3744416" cy="504056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194802521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544" y="260648"/>
            <a:ext cx="7125113" cy="924475"/>
          </a:xfrm>
        </p:spPr>
        <p:txBody>
          <a:bodyPr/>
          <a:lstStyle/>
          <a:p>
            <a:r>
              <a:rPr lang="en-GB" dirty="0" err="1" smtClean="0"/>
              <a:t>Llawysgrifen</a:t>
            </a:r>
            <a:r>
              <a:rPr lang="en-GB" dirty="0" smtClean="0"/>
              <a:t> Gurmukhi </a:t>
            </a:r>
            <a:endParaRPr lang="en-GB" dirty="0"/>
          </a:p>
        </p:txBody>
      </p:sp>
      <p:pic>
        <p:nvPicPr>
          <p:cNvPr id="7170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3728" y="1412776"/>
            <a:ext cx="4968552" cy="511256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622273095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9552" y="332656"/>
            <a:ext cx="8136904" cy="996483"/>
          </a:xfrm>
        </p:spPr>
        <p:txBody>
          <a:bodyPr/>
          <a:lstStyle/>
          <a:p>
            <a:r>
              <a:rPr lang="en-GB" dirty="0"/>
              <a:t>Guru Amar Das </a:t>
            </a:r>
            <a:r>
              <a:rPr lang="en-GB" dirty="0" smtClean="0"/>
              <a:t>(</a:t>
            </a:r>
            <a:r>
              <a:rPr lang="en-GB" dirty="0" err="1" smtClean="0"/>
              <a:t>Ganwyd</a:t>
            </a:r>
            <a:r>
              <a:rPr lang="en-GB" dirty="0" smtClean="0"/>
              <a:t> </a:t>
            </a:r>
            <a:r>
              <a:rPr lang="en-GB" dirty="0" err="1" smtClean="0"/>
              <a:t>ar</a:t>
            </a:r>
            <a:r>
              <a:rPr lang="en-GB" dirty="0" smtClean="0"/>
              <a:t> </a:t>
            </a:r>
            <a:r>
              <a:rPr lang="en-GB" dirty="0"/>
              <a:t>5 </a:t>
            </a:r>
            <a:r>
              <a:rPr lang="en-GB" dirty="0" smtClean="0"/>
              <a:t>Mai </a:t>
            </a:r>
            <a:r>
              <a:rPr lang="en-GB" dirty="0"/>
              <a:t>1479, Guru 1552-74)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23528" y="1294121"/>
            <a:ext cx="4320480" cy="5589240"/>
          </a:xfrm>
        </p:spPr>
        <p:txBody>
          <a:bodyPr>
            <a:normAutofit/>
          </a:bodyPr>
          <a:lstStyle/>
          <a:p>
            <a:r>
              <a:rPr lang="en-GB" sz="1600" dirty="0" err="1" smtClean="0"/>
              <a:t>Clywodd</a:t>
            </a:r>
            <a:r>
              <a:rPr lang="en-GB" sz="1600" dirty="0" smtClean="0"/>
              <a:t> </a:t>
            </a:r>
            <a:r>
              <a:rPr lang="en-GB" sz="1600" dirty="0" err="1" smtClean="0"/>
              <a:t>wraig</a:t>
            </a:r>
            <a:r>
              <a:rPr lang="en-GB" sz="1600" dirty="0" smtClean="0"/>
              <a:t> </a:t>
            </a:r>
            <a:r>
              <a:rPr lang="en-GB" sz="1600" dirty="0" err="1" smtClean="0"/>
              <a:t>ei</a:t>
            </a:r>
            <a:r>
              <a:rPr lang="en-GB" sz="1600" dirty="0" smtClean="0"/>
              <a:t> </a:t>
            </a:r>
            <a:r>
              <a:rPr lang="en-GB" sz="1600" dirty="0" err="1" smtClean="0"/>
              <a:t>nai</a:t>
            </a:r>
            <a:r>
              <a:rPr lang="en-GB" sz="1600" dirty="0" smtClean="0"/>
              <a:t>, </a:t>
            </a:r>
            <a:r>
              <a:rPr lang="en-GB" sz="1600" dirty="0" err="1" smtClean="0"/>
              <a:t>merch</a:t>
            </a:r>
            <a:r>
              <a:rPr lang="en-GB" sz="1600" dirty="0" smtClean="0"/>
              <a:t> Guru </a:t>
            </a:r>
            <a:r>
              <a:rPr lang="en-GB" sz="1600" dirty="0" err="1" smtClean="0"/>
              <a:t>Angad</a:t>
            </a:r>
            <a:r>
              <a:rPr lang="en-GB" sz="1600" dirty="0" smtClean="0"/>
              <a:t>, </a:t>
            </a:r>
            <a:r>
              <a:rPr lang="en-GB" sz="1600" dirty="0" err="1" smtClean="0"/>
              <a:t>yn</a:t>
            </a:r>
            <a:r>
              <a:rPr lang="en-GB" sz="1600" dirty="0" smtClean="0"/>
              <a:t> </a:t>
            </a:r>
            <a:r>
              <a:rPr lang="en-GB" sz="1600" dirty="0" err="1" smtClean="0"/>
              <a:t>canu</a:t>
            </a:r>
            <a:r>
              <a:rPr lang="en-GB" sz="1600" dirty="0" smtClean="0"/>
              <a:t> </a:t>
            </a:r>
            <a:r>
              <a:rPr lang="en-GB" sz="1600" b="1" i="1" dirty="0" err="1"/>
              <a:t>shabad</a:t>
            </a:r>
            <a:r>
              <a:rPr lang="en-GB" sz="1600" dirty="0"/>
              <a:t> (</a:t>
            </a:r>
            <a:r>
              <a:rPr lang="en-GB" sz="1600" dirty="0" err="1"/>
              <a:t>emyn</a:t>
            </a:r>
            <a:r>
              <a:rPr lang="en-GB" sz="1600" dirty="0"/>
              <a:t>) Guru Nanak a </a:t>
            </a:r>
            <a:r>
              <a:rPr lang="en-GB" sz="1600" dirty="0" err="1" smtClean="0"/>
              <a:t>chafodd</a:t>
            </a:r>
            <a:r>
              <a:rPr lang="en-GB" sz="1600" dirty="0" smtClean="0"/>
              <a:t> </a:t>
            </a:r>
            <a:r>
              <a:rPr lang="en-GB" sz="1600" dirty="0" err="1" smtClean="0"/>
              <a:t>ei</a:t>
            </a:r>
            <a:r>
              <a:rPr lang="en-GB" sz="1600" dirty="0"/>
              <a:t> </a:t>
            </a:r>
            <a:r>
              <a:rPr lang="en-GB" sz="1600" dirty="0" err="1" smtClean="0"/>
              <a:t>dröedigaeth</a:t>
            </a:r>
            <a:r>
              <a:rPr lang="en-GB" sz="1600" dirty="0" smtClean="0"/>
              <a:t> </a:t>
            </a:r>
            <a:r>
              <a:rPr lang="en-GB" sz="1600" dirty="0" err="1" smtClean="0"/>
              <a:t>i</a:t>
            </a:r>
            <a:r>
              <a:rPr lang="en-GB" sz="1600" dirty="0" smtClean="0"/>
              <a:t> </a:t>
            </a:r>
            <a:r>
              <a:rPr lang="en-GB" sz="1600" dirty="0" err="1" smtClean="0"/>
              <a:t>Sikhaeth</a:t>
            </a:r>
            <a:r>
              <a:rPr lang="en-GB" sz="1600" dirty="0" smtClean="0"/>
              <a:t> </a:t>
            </a:r>
            <a:r>
              <a:rPr lang="en-GB" sz="1600" dirty="0" err="1"/>
              <a:t>yn</a:t>
            </a:r>
            <a:r>
              <a:rPr lang="en-GB" sz="1600" dirty="0"/>
              <a:t> </a:t>
            </a:r>
            <a:r>
              <a:rPr lang="en-GB" sz="1600" dirty="0" err="1"/>
              <a:t>sgil</a:t>
            </a:r>
            <a:r>
              <a:rPr lang="en-GB" sz="1600" dirty="0"/>
              <a:t> </a:t>
            </a:r>
            <a:r>
              <a:rPr lang="en-GB" sz="1600" dirty="0" err="1" smtClean="0"/>
              <a:t>hynny</a:t>
            </a:r>
            <a:r>
              <a:rPr lang="en-GB" sz="1600" dirty="0" smtClean="0"/>
              <a:t>. </a:t>
            </a:r>
            <a:endParaRPr lang="en-GB" sz="1600" dirty="0"/>
          </a:p>
          <a:p>
            <a:endParaRPr lang="en-GB" sz="1600" dirty="0" smtClean="0"/>
          </a:p>
          <a:p>
            <a:r>
              <a:rPr lang="en-GB" sz="1600" dirty="0" err="1" smtClean="0"/>
              <a:t>Cafodd</a:t>
            </a:r>
            <a:r>
              <a:rPr lang="en-GB" sz="1600" dirty="0" smtClean="0"/>
              <a:t> </a:t>
            </a:r>
            <a:r>
              <a:rPr lang="en-GB" sz="1600" dirty="0" err="1" smtClean="0"/>
              <a:t>ei</a:t>
            </a:r>
            <a:r>
              <a:rPr lang="en-GB" sz="1600" dirty="0" smtClean="0"/>
              <a:t> </a:t>
            </a:r>
            <a:r>
              <a:rPr lang="en-GB" sz="1600" dirty="0" err="1" smtClean="0"/>
              <a:t>benodi</a:t>
            </a:r>
            <a:r>
              <a:rPr lang="en-GB" sz="1600" dirty="0" smtClean="0"/>
              <a:t> </a:t>
            </a:r>
            <a:r>
              <a:rPr lang="en-GB" sz="1600" dirty="0" err="1" smtClean="0"/>
              <a:t>fel</a:t>
            </a:r>
            <a:r>
              <a:rPr lang="en-GB" sz="1600" dirty="0" smtClean="0"/>
              <a:t> </a:t>
            </a:r>
            <a:r>
              <a:rPr lang="en-GB" sz="1600" dirty="0" err="1" smtClean="0"/>
              <a:t>olynydd</a:t>
            </a:r>
            <a:r>
              <a:rPr lang="en-GB" sz="1600" dirty="0" smtClean="0"/>
              <a:t> Guru </a:t>
            </a:r>
            <a:r>
              <a:rPr lang="en-GB" sz="1600" dirty="0" err="1" smtClean="0"/>
              <a:t>Angad</a:t>
            </a:r>
            <a:r>
              <a:rPr lang="en-GB" sz="1600" dirty="0" smtClean="0"/>
              <a:t> pan </a:t>
            </a:r>
            <a:r>
              <a:rPr lang="en-GB" sz="1600" dirty="0" err="1" smtClean="0"/>
              <a:t>oedd</a:t>
            </a:r>
            <a:r>
              <a:rPr lang="en-GB" sz="1600" dirty="0" smtClean="0"/>
              <a:t> </a:t>
            </a:r>
            <a:r>
              <a:rPr lang="en-GB" sz="1600" dirty="0" err="1" smtClean="0"/>
              <a:t>yn</a:t>
            </a:r>
            <a:r>
              <a:rPr lang="en-GB" sz="1600" dirty="0" smtClean="0"/>
              <a:t> 73 </a:t>
            </a:r>
            <a:r>
              <a:rPr lang="en-GB" sz="1600" dirty="0" err="1" smtClean="0"/>
              <a:t>mlwydd</a:t>
            </a:r>
            <a:r>
              <a:rPr lang="en-GB" sz="1600" dirty="0" smtClean="0"/>
              <a:t> </a:t>
            </a:r>
            <a:r>
              <a:rPr lang="en-GB" sz="1600" dirty="0" err="1" smtClean="0"/>
              <a:t>oed</a:t>
            </a:r>
            <a:r>
              <a:rPr lang="en-GB" sz="1600" dirty="0" smtClean="0"/>
              <a:t>. </a:t>
            </a:r>
            <a:endParaRPr lang="en-GB" sz="1600" dirty="0" smtClean="0"/>
          </a:p>
          <a:p>
            <a:endParaRPr lang="en-GB" sz="1600" dirty="0"/>
          </a:p>
          <a:p>
            <a:r>
              <a:rPr lang="en-GB" sz="1600" dirty="0"/>
              <a:t>Guru Amar Das </a:t>
            </a:r>
            <a:r>
              <a:rPr lang="en-GB" sz="1600" dirty="0" err="1" smtClean="0"/>
              <a:t>wnaeth</a:t>
            </a:r>
            <a:r>
              <a:rPr lang="en-GB" sz="1600" dirty="0" smtClean="0"/>
              <a:t> </a:t>
            </a:r>
            <a:r>
              <a:rPr lang="en-GB" sz="1600" dirty="0" err="1"/>
              <a:t>gychwyn</a:t>
            </a:r>
            <a:r>
              <a:rPr lang="en-GB" sz="1600" dirty="0"/>
              <a:t> y </a:t>
            </a:r>
            <a:r>
              <a:rPr lang="en-GB" sz="1600" dirty="0" err="1"/>
              <a:t>traddodiad</a:t>
            </a:r>
            <a:r>
              <a:rPr lang="en-GB" sz="1600" dirty="0"/>
              <a:t> o </a:t>
            </a:r>
            <a:r>
              <a:rPr lang="en-GB" sz="1600" dirty="0" err="1"/>
              <a:t>orchymyn</a:t>
            </a:r>
            <a:r>
              <a:rPr lang="en-GB" sz="1600" dirty="0"/>
              <a:t> </a:t>
            </a:r>
            <a:r>
              <a:rPr lang="en-GB" sz="1600" dirty="0" err="1"/>
              <a:t>Sikhiaid</a:t>
            </a:r>
            <a:r>
              <a:rPr lang="en-GB" sz="1600" dirty="0"/>
              <a:t> </a:t>
            </a:r>
            <a:r>
              <a:rPr lang="en-GB" sz="1600" dirty="0" err="1"/>
              <a:t>i</a:t>
            </a:r>
            <a:r>
              <a:rPr lang="en-GB" sz="1600" dirty="0"/>
              <a:t> </a:t>
            </a:r>
            <a:r>
              <a:rPr lang="en-GB" sz="1600" dirty="0" err="1"/>
              <a:t>ymddangos</a:t>
            </a:r>
            <a:r>
              <a:rPr lang="en-GB" sz="1600" dirty="0"/>
              <a:t> </a:t>
            </a:r>
            <a:r>
              <a:rPr lang="en-GB" sz="1600" dirty="0" err="1"/>
              <a:t>yn</a:t>
            </a:r>
            <a:r>
              <a:rPr lang="en-GB" sz="1600" dirty="0"/>
              <a:t> </a:t>
            </a:r>
            <a:r>
              <a:rPr lang="en-GB" sz="1600" dirty="0" err="1"/>
              <a:t>ei</a:t>
            </a:r>
            <a:r>
              <a:rPr lang="en-GB" sz="1600" dirty="0"/>
              <a:t> </a:t>
            </a:r>
            <a:r>
              <a:rPr lang="en-GB" sz="1600" dirty="0" err="1"/>
              <a:t>bresenoldeb</a:t>
            </a:r>
            <a:r>
              <a:rPr lang="en-GB" sz="1600" dirty="0"/>
              <a:t> </a:t>
            </a:r>
            <a:r>
              <a:rPr lang="en-GB" sz="1600" dirty="0" err="1"/>
              <a:t>yng</a:t>
            </a:r>
            <a:r>
              <a:rPr lang="en-GB" sz="1600" dirty="0"/>
              <a:t> </a:t>
            </a:r>
            <a:r>
              <a:rPr lang="en-GB" sz="1600" dirty="0" err="1"/>
              <a:t>ngwyliau</a:t>
            </a:r>
            <a:r>
              <a:rPr lang="en-GB" sz="1600" dirty="0"/>
              <a:t> </a:t>
            </a:r>
            <a:r>
              <a:rPr lang="en-GB" sz="1600" dirty="0" err="1"/>
              <a:t>Hindŵaidd</a:t>
            </a:r>
            <a:r>
              <a:rPr lang="en-GB" sz="1600" dirty="0"/>
              <a:t> y </a:t>
            </a:r>
            <a:r>
              <a:rPr lang="en-GB" sz="1600" dirty="0" err="1"/>
              <a:t>gwanwyn</a:t>
            </a:r>
            <a:r>
              <a:rPr lang="en-GB" sz="1600" dirty="0"/>
              <a:t> </a:t>
            </a:r>
            <a:r>
              <a:rPr lang="en-GB" sz="1600" dirty="0" err="1"/>
              <a:t>a’r</a:t>
            </a:r>
            <a:r>
              <a:rPr lang="en-GB" sz="1600" dirty="0"/>
              <a:t> </a:t>
            </a:r>
            <a:r>
              <a:rPr lang="en-GB" sz="1600" dirty="0" err="1"/>
              <a:t>haf</a:t>
            </a:r>
            <a:r>
              <a:rPr lang="en-GB" sz="1600" dirty="0"/>
              <a:t>, Vaisakhi a </a:t>
            </a:r>
            <a:r>
              <a:rPr lang="en-GB" sz="1600" dirty="0" err="1"/>
              <a:t>Divali</a:t>
            </a:r>
            <a:r>
              <a:rPr lang="en-GB" sz="1600" dirty="0"/>
              <a:t>. </a:t>
            </a:r>
            <a:r>
              <a:rPr lang="en-GB" sz="1600" dirty="0" err="1"/>
              <a:t>Trwy</a:t>
            </a:r>
            <a:r>
              <a:rPr lang="en-GB" sz="1600" dirty="0"/>
              <a:t> </a:t>
            </a:r>
            <a:r>
              <a:rPr lang="en-GB" sz="1600" dirty="0" err="1"/>
              <a:t>wneud</a:t>
            </a:r>
            <a:r>
              <a:rPr lang="en-GB" sz="1600" dirty="0"/>
              <a:t> </a:t>
            </a:r>
            <a:r>
              <a:rPr lang="en-GB" sz="1600" dirty="0" err="1"/>
              <a:t>hynny</a:t>
            </a:r>
            <a:r>
              <a:rPr lang="en-GB" sz="1600" dirty="0"/>
              <a:t>, </a:t>
            </a:r>
            <a:r>
              <a:rPr lang="en-GB" sz="1600" dirty="0" err="1"/>
              <a:t>roedd</a:t>
            </a:r>
            <a:r>
              <a:rPr lang="en-GB" sz="1600" dirty="0"/>
              <a:t> </a:t>
            </a:r>
            <a:r>
              <a:rPr lang="en-GB" sz="1600" dirty="0" err="1"/>
              <a:t>yn</a:t>
            </a:r>
            <a:r>
              <a:rPr lang="en-GB" sz="1600" dirty="0"/>
              <a:t> </a:t>
            </a:r>
            <a:r>
              <a:rPr lang="en-GB" sz="1600" dirty="0" err="1"/>
              <a:t>denu</a:t>
            </a:r>
            <a:r>
              <a:rPr lang="en-GB" sz="1600" dirty="0"/>
              <a:t> </a:t>
            </a:r>
            <a:r>
              <a:rPr lang="en-GB" sz="1600" dirty="0" err="1"/>
              <a:t>Sikhiaid</a:t>
            </a:r>
            <a:r>
              <a:rPr lang="en-GB" sz="1600" dirty="0"/>
              <a:t> </a:t>
            </a:r>
            <a:r>
              <a:rPr lang="en-GB" sz="1600" dirty="0" err="1"/>
              <a:t>oddi</a:t>
            </a:r>
            <a:r>
              <a:rPr lang="en-GB" sz="1600" dirty="0"/>
              <a:t> </a:t>
            </a:r>
            <a:r>
              <a:rPr lang="en-GB" sz="1600" dirty="0" err="1"/>
              <a:t>wrth</a:t>
            </a:r>
            <a:r>
              <a:rPr lang="en-GB" sz="1600" dirty="0"/>
              <a:t> y </a:t>
            </a:r>
            <a:r>
              <a:rPr lang="en-GB" sz="1600" dirty="0" err="1"/>
              <a:t>gwyliau</a:t>
            </a:r>
            <a:r>
              <a:rPr lang="en-GB" sz="1600" dirty="0"/>
              <a:t> </a:t>
            </a:r>
            <a:r>
              <a:rPr lang="en-GB" sz="1600" dirty="0" err="1"/>
              <a:t>Hindŵaidd</a:t>
            </a:r>
            <a:r>
              <a:rPr lang="en-GB" sz="1600" dirty="0"/>
              <a:t>. </a:t>
            </a:r>
            <a:endParaRPr lang="en-GB" sz="1600" dirty="0"/>
          </a:p>
        </p:txBody>
      </p:sp>
      <p:pic>
        <p:nvPicPr>
          <p:cNvPr id="5122" name="Picture 2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68874" y="1340768"/>
            <a:ext cx="3779590" cy="518457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930686475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544" y="260648"/>
            <a:ext cx="7920880" cy="924475"/>
          </a:xfrm>
        </p:spPr>
        <p:txBody>
          <a:bodyPr/>
          <a:lstStyle/>
          <a:p>
            <a:r>
              <a:rPr lang="en-GB" dirty="0" err="1" smtClean="0"/>
              <a:t>Yr</a:t>
            </a:r>
            <a:r>
              <a:rPr lang="en-GB" dirty="0" smtClean="0"/>
              <a:t> </a:t>
            </a:r>
            <a:r>
              <a:rPr lang="en-GB" dirty="0" err="1" smtClean="0"/>
              <a:t>Ymerawdwr</a:t>
            </a:r>
            <a:r>
              <a:rPr lang="en-GB" dirty="0" smtClean="0"/>
              <a:t> </a:t>
            </a:r>
            <a:r>
              <a:rPr lang="en-GB" dirty="0" err="1" smtClean="0"/>
              <a:t>a’r</a:t>
            </a:r>
            <a:r>
              <a:rPr lang="en-GB" dirty="0" smtClean="0"/>
              <a:t> Guru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323528" y="1340769"/>
            <a:ext cx="8352928" cy="5184576"/>
          </a:xfrm>
        </p:spPr>
        <p:txBody>
          <a:bodyPr>
            <a:noAutofit/>
          </a:bodyPr>
          <a:lstStyle/>
          <a:p>
            <a:pPr algn="just"/>
            <a:r>
              <a:rPr lang="en-GB" sz="1600" dirty="0" smtClean="0"/>
              <a:t>O </a:t>
            </a:r>
            <a:r>
              <a:rPr lang="en-GB" sz="1600" dirty="0" err="1"/>
              <a:t>ddechrau'r</a:t>
            </a:r>
            <a:r>
              <a:rPr lang="en-GB" sz="1600" dirty="0"/>
              <a:t> 16eg </a:t>
            </a:r>
            <a:r>
              <a:rPr lang="en-GB" sz="1600" dirty="0" err="1"/>
              <a:t>ganrif</a:t>
            </a:r>
            <a:r>
              <a:rPr lang="en-GB" sz="1600" dirty="0"/>
              <a:t> </a:t>
            </a:r>
            <a:r>
              <a:rPr lang="en-GB" sz="1600" dirty="0" err="1"/>
              <a:t>hyd</a:t>
            </a:r>
            <a:r>
              <a:rPr lang="en-GB" sz="1600" dirty="0"/>
              <a:t> </a:t>
            </a:r>
            <a:r>
              <a:rPr lang="en-GB" sz="1600" dirty="0" err="1"/>
              <a:t>ganol</a:t>
            </a:r>
            <a:r>
              <a:rPr lang="en-GB" sz="1600" dirty="0"/>
              <a:t> y 19eg </a:t>
            </a:r>
            <a:r>
              <a:rPr lang="en-GB" sz="1600" dirty="0" err="1" smtClean="0"/>
              <a:t>ganrif</a:t>
            </a:r>
            <a:r>
              <a:rPr lang="en-GB" sz="1600" dirty="0" smtClean="0"/>
              <a:t>, </a:t>
            </a:r>
            <a:r>
              <a:rPr lang="en-GB" sz="1600" dirty="0" err="1" smtClean="0"/>
              <a:t>roedd</a:t>
            </a:r>
            <a:r>
              <a:rPr lang="en-GB" sz="1600" dirty="0" smtClean="0"/>
              <a:t> India o </a:t>
            </a:r>
            <a:r>
              <a:rPr lang="en-GB" sz="1600" dirty="0" err="1" smtClean="0"/>
              <a:t>dan</a:t>
            </a:r>
            <a:r>
              <a:rPr lang="en-GB" sz="1600" dirty="0" smtClean="0"/>
              <a:t> </a:t>
            </a:r>
            <a:r>
              <a:rPr lang="en-GB" sz="1600" dirty="0" err="1" smtClean="0"/>
              <a:t>reolaeth</a:t>
            </a:r>
            <a:r>
              <a:rPr lang="en-GB" sz="1600" dirty="0" smtClean="0"/>
              <a:t> </a:t>
            </a:r>
            <a:r>
              <a:rPr lang="en-GB" sz="1600" dirty="0" err="1" smtClean="0"/>
              <a:t>Ymerodraeth</a:t>
            </a:r>
            <a:r>
              <a:rPr lang="en-GB" sz="1600" dirty="0" smtClean="0"/>
              <a:t> y Mughal</a:t>
            </a:r>
            <a:r>
              <a:rPr lang="en-GB" sz="1600" dirty="0" smtClean="0"/>
              <a:t>. </a:t>
            </a:r>
            <a:endParaRPr lang="en-GB" sz="1600" dirty="0" smtClean="0"/>
          </a:p>
          <a:p>
            <a:pPr marL="0" indent="0" algn="just">
              <a:buNone/>
            </a:pPr>
            <a:endParaRPr lang="en-GB" sz="1600" dirty="0"/>
          </a:p>
          <a:p>
            <a:pPr algn="just"/>
            <a:r>
              <a:rPr lang="en-GB" sz="1600" dirty="0" err="1"/>
              <a:t>Mae’r</a:t>
            </a:r>
            <a:r>
              <a:rPr lang="en-GB" sz="1600" dirty="0"/>
              <a:t> </a:t>
            </a:r>
            <a:r>
              <a:rPr lang="en-GB" sz="1600" dirty="0" err="1"/>
              <a:t>Ymerawdwr</a:t>
            </a:r>
            <a:r>
              <a:rPr lang="en-GB" sz="1600" dirty="0"/>
              <a:t> Mughal </a:t>
            </a:r>
            <a:r>
              <a:rPr lang="en-GB" sz="1600" b="1" dirty="0"/>
              <a:t>Akbar</a:t>
            </a:r>
            <a:r>
              <a:rPr lang="en-GB" sz="1600" dirty="0"/>
              <a:t> (1542-1605) </a:t>
            </a:r>
            <a:r>
              <a:rPr lang="en-GB" sz="1600" dirty="0" err="1"/>
              <a:t>yn</a:t>
            </a:r>
            <a:r>
              <a:rPr lang="en-GB" sz="1600" dirty="0"/>
              <a:t> </a:t>
            </a:r>
            <a:r>
              <a:rPr lang="en-GB" sz="1600" dirty="0" err="1"/>
              <a:t>ymddangos</a:t>
            </a:r>
            <a:r>
              <a:rPr lang="en-GB" sz="1600" dirty="0"/>
              <a:t> </a:t>
            </a:r>
            <a:r>
              <a:rPr lang="en-GB" sz="1600" dirty="0" err="1"/>
              <a:t>yn</a:t>
            </a:r>
            <a:r>
              <a:rPr lang="en-GB" sz="1600" dirty="0"/>
              <a:t> </a:t>
            </a:r>
            <a:r>
              <a:rPr lang="en-GB" sz="1600" dirty="0" err="1"/>
              <a:t>flaenllaw</a:t>
            </a:r>
            <a:r>
              <a:rPr lang="en-GB" sz="1600" dirty="0"/>
              <a:t> </a:t>
            </a:r>
            <a:r>
              <a:rPr lang="en-GB" sz="1600" dirty="0" err="1"/>
              <a:t>ym</a:t>
            </a:r>
            <a:r>
              <a:rPr lang="en-GB" sz="1600" dirty="0"/>
              <a:t> </a:t>
            </a:r>
            <a:r>
              <a:rPr lang="en-GB" sz="1600" dirty="0" err="1"/>
              <a:t>mywydau’r</a:t>
            </a:r>
            <a:r>
              <a:rPr lang="en-GB" sz="1600" dirty="0"/>
              <a:t> </a:t>
            </a:r>
            <a:r>
              <a:rPr lang="en-GB" sz="1600" dirty="0" err="1"/>
              <a:t>trydydd</a:t>
            </a:r>
            <a:r>
              <a:rPr lang="en-GB" sz="1600" dirty="0"/>
              <a:t>, y </a:t>
            </a:r>
            <a:r>
              <a:rPr lang="en-GB" sz="1600" dirty="0" err="1"/>
              <a:t>pedwerydd</a:t>
            </a:r>
            <a:r>
              <a:rPr lang="en-GB" sz="1600" dirty="0"/>
              <a:t> </a:t>
            </a:r>
            <a:r>
              <a:rPr lang="en-GB" sz="1600" dirty="0" err="1"/>
              <a:t>a’r</a:t>
            </a:r>
            <a:r>
              <a:rPr lang="en-GB" sz="1600" dirty="0"/>
              <a:t> </a:t>
            </a:r>
            <a:r>
              <a:rPr lang="en-GB" sz="1600" dirty="0" err="1"/>
              <a:t>pumed</a:t>
            </a:r>
            <a:r>
              <a:rPr lang="en-GB" sz="1600" dirty="0"/>
              <a:t> Guru. </a:t>
            </a:r>
          </a:p>
          <a:p>
            <a:pPr algn="just"/>
            <a:endParaRPr lang="en-GB" sz="1600" dirty="0"/>
          </a:p>
          <a:p>
            <a:pPr algn="just"/>
            <a:r>
              <a:rPr lang="en-GB" sz="1600" dirty="0"/>
              <a:t>Mae un </a:t>
            </a:r>
            <a:r>
              <a:rPr lang="en-GB" sz="1600" dirty="0" err="1"/>
              <a:t>stori</a:t>
            </a:r>
            <a:r>
              <a:rPr lang="en-GB" sz="1600" dirty="0"/>
              <a:t> </a:t>
            </a:r>
            <a:r>
              <a:rPr lang="en-GB" sz="1600" dirty="0" err="1"/>
              <a:t>enwog</a:t>
            </a:r>
            <a:r>
              <a:rPr lang="en-GB" sz="1600" dirty="0"/>
              <a:t> </a:t>
            </a:r>
            <a:r>
              <a:rPr lang="en-GB" sz="1600" dirty="0" err="1"/>
              <a:t>yn</a:t>
            </a:r>
            <a:r>
              <a:rPr lang="en-GB" sz="1600" dirty="0"/>
              <a:t> </a:t>
            </a:r>
            <a:r>
              <a:rPr lang="en-GB" sz="1600" dirty="0" err="1"/>
              <a:t>adrodd</a:t>
            </a:r>
            <a:r>
              <a:rPr lang="en-GB" sz="1600" dirty="0"/>
              <a:t> </a:t>
            </a:r>
            <a:r>
              <a:rPr lang="en-GB" sz="1600" dirty="0" err="1"/>
              <a:t>hanes</a:t>
            </a:r>
            <a:r>
              <a:rPr lang="en-GB" sz="1600" dirty="0"/>
              <a:t> Akbar </a:t>
            </a:r>
            <a:r>
              <a:rPr lang="en-GB" sz="1600" dirty="0" err="1"/>
              <a:t>yn</a:t>
            </a:r>
            <a:r>
              <a:rPr lang="en-GB" sz="1600" dirty="0"/>
              <a:t> </a:t>
            </a:r>
            <a:r>
              <a:rPr lang="en-GB" sz="1600" dirty="0" err="1"/>
              <a:t>ymweld</a:t>
            </a:r>
            <a:r>
              <a:rPr lang="en-GB" sz="1600" dirty="0"/>
              <a:t> â Guru Amar Das </a:t>
            </a:r>
            <a:r>
              <a:rPr lang="en-GB" sz="1600" dirty="0" err="1"/>
              <a:t>ym</a:t>
            </a:r>
            <a:r>
              <a:rPr lang="en-GB" sz="1600" dirty="0"/>
              <a:t> </a:t>
            </a:r>
            <a:r>
              <a:rPr lang="en-GB" sz="1600" dirty="0" err="1"/>
              <a:t>mhentref</a:t>
            </a:r>
            <a:r>
              <a:rPr lang="en-GB" sz="1600" dirty="0"/>
              <a:t> </a:t>
            </a:r>
            <a:r>
              <a:rPr lang="en-GB" sz="1600" dirty="0" err="1"/>
              <a:t>Goindwal</a:t>
            </a:r>
            <a:r>
              <a:rPr lang="en-GB" sz="1600" dirty="0"/>
              <a:t>. </a:t>
            </a:r>
          </a:p>
          <a:p>
            <a:pPr algn="just"/>
            <a:endParaRPr lang="en-GB" sz="1600" dirty="0"/>
          </a:p>
          <a:p>
            <a:pPr algn="just"/>
            <a:r>
              <a:rPr lang="en-GB" sz="1600" i="1" dirty="0" err="1" smtClean="0"/>
              <a:t>Pehle</a:t>
            </a:r>
            <a:r>
              <a:rPr lang="en-GB" sz="1600" i="1" dirty="0" smtClean="0"/>
              <a:t> </a:t>
            </a:r>
            <a:r>
              <a:rPr lang="en-GB" sz="1600" i="1" dirty="0" err="1"/>
              <a:t>pangat</a:t>
            </a:r>
            <a:r>
              <a:rPr lang="en-GB" sz="1600" i="1" dirty="0"/>
              <a:t>, </a:t>
            </a:r>
            <a:r>
              <a:rPr lang="en-GB" sz="1600" i="1" dirty="0" err="1"/>
              <a:t>piche</a:t>
            </a:r>
            <a:r>
              <a:rPr lang="en-GB" sz="1600" i="1" dirty="0"/>
              <a:t> </a:t>
            </a:r>
            <a:r>
              <a:rPr lang="en-GB" sz="1600" i="1" dirty="0" err="1"/>
              <a:t>sangat</a:t>
            </a:r>
            <a:r>
              <a:rPr lang="en-GB" sz="1600" i="1" dirty="0"/>
              <a:t> </a:t>
            </a:r>
            <a:r>
              <a:rPr lang="en-GB" sz="1600" dirty="0" smtClean="0"/>
              <a:t>(‘</a:t>
            </a:r>
            <a:r>
              <a:rPr lang="en-GB" sz="1600" dirty="0" err="1"/>
              <a:t>Bwyta</a:t>
            </a:r>
            <a:r>
              <a:rPr lang="en-GB" sz="1600" dirty="0"/>
              <a:t> </a:t>
            </a:r>
            <a:r>
              <a:rPr lang="en-GB" sz="1600" dirty="0" err="1"/>
              <a:t>gyda’n</a:t>
            </a:r>
            <a:r>
              <a:rPr lang="en-GB" sz="1600" dirty="0"/>
              <a:t> </a:t>
            </a:r>
            <a:r>
              <a:rPr lang="en-GB" sz="1600" dirty="0" err="1"/>
              <a:t>gilydd</a:t>
            </a:r>
            <a:r>
              <a:rPr lang="en-GB" sz="1600" dirty="0"/>
              <a:t> </a:t>
            </a:r>
            <a:r>
              <a:rPr lang="en-GB" sz="1600" dirty="0" err="1"/>
              <a:t>yn</a:t>
            </a:r>
            <a:r>
              <a:rPr lang="en-GB" sz="1600" dirty="0"/>
              <a:t> </a:t>
            </a:r>
            <a:r>
              <a:rPr lang="en-GB" sz="1600" dirty="0" err="1"/>
              <a:t>gyntaf</a:t>
            </a:r>
            <a:r>
              <a:rPr lang="en-GB" sz="1600" dirty="0"/>
              <a:t> ac </a:t>
            </a:r>
            <a:r>
              <a:rPr lang="en-GB" sz="1600" dirty="0" err="1"/>
              <a:t>yna</a:t>
            </a:r>
            <a:r>
              <a:rPr lang="en-GB" sz="1600" dirty="0"/>
              <a:t> </a:t>
            </a:r>
            <a:r>
              <a:rPr lang="en-GB" sz="1600" dirty="0" err="1"/>
              <a:t>addoli</a:t>
            </a:r>
            <a:r>
              <a:rPr lang="en-GB" sz="1600" dirty="0"/>
              <a:t> </a:t>
            </a:r>
            <a:r>
              <a:rPr lang="en-GB" sz="1600" dirty="0" err="1"/>
              <a:t>gyda’n</a:t>
            </a:r>
            <a:r>
              <a:rPr lang="en-GB" sz="1600" dirty="0"/>
              <a:t> </a:t>
            </a:r>
            <a:r>
              <a:rPr lang="en-GB" sz="1600" dirty="0" err="1"/>
              <a:t>gilydd</a:t>
            </a:r>
            <a:r>
              <a:rPr lang="en-GB" sz="1600" dirty="0"/>
              <a:t>’). </a:t>
            </a:r>
            <a:r>
              <a:rPr lang="en-GB" sz="1600" dirty="0" err="1"/>
              <a:t>Dyma</a:t>
            </a:r>
            <a:r>
              <a:rPr lang="en-GB" sz="1600" dirty="0"/>
              <a:t> </a:t>
            </a:r>
            <a:r>
              <a:rPr lang="en-GB" sz="1600" dirty="0" err="1"/>
              <a:t>draddodiad</a:t>
            </a:r>
            <a:r>
              <a:rPr lang="en-GB" sz="1600" dirty="0"/>
              <a:t> y </a:t>
            </a:r>
            <a:r>
              <a:rPr lang="en-GB" sz="1600" b="1" i="1" dirty="0" err="1"/>
              <a:t>langar</a:t>
            </a:r>
            <a:r>
              <a:rPr lang="en-GB" sz="1600" dirty="0"/>
              <a:t> </a:t>
            </a:r>
            <a:r>
              <a:rPr lang="en-GB" sz="1600" dirty="0" err="1"/>
              <a:t>neu’r</a:t>
            </a:r>
            <a:r>
              <a:rPr lang="en-GB" sz="1600" dirty="0"/>
              <a:t> </a:t>
            </a:r>
            <a:r>
              <a:rPr lang="en-GB" sz="1600" dirty="0" err="1"/>
              <a:t>gegin</a:t>
            </a:r>
            <a:r>
              <a:rPr lang="en-GB" sz="1600" dirty="0"/>
              <a:t> am </a:t>
            </a:r>
            <a:r>
              <a:rPr lang="en-GB" sz="1600" dirty="0" err="1" smtClean="0"/>
              <a:t>ddim</a:t>
            </a:r>
            <a:r>
              <a:rPr lang="en-GB" sz="1600" dirty="0" smtClean="0"/>
              <a:t>.</a:t>
            </a:r>
          </a:p>
          <a:p>
            <a:pPr algn="just"/>
            <a:endParaRPr lang="en-GB" sz="1600" dirty="0" smtClean="0"/>
          </a:p>
          <a:p>
            <a:pPr algn="just"/>
            <a:r>
              <a:rPr lang="en-GB" sz="1600" dirty="0" err="1"/>
              <a:t>M</a:t>
            </a:r>
            <a:r>
              <a:rPr lang="en-GB" sz="1600" dirty="0" err="1" smtClean="0"/>
              <a:t>odd</a:t>
            </a:r>
            <a:r>
              <a:rPr lang="en-GB" sz="1600" dirty="0" smtClean="0"/>
              <a:t> </a:t>
            </a:r>
            <a:r>
              <a:rPr lang="en-GB" sz="1600" dirty="0"/>
              <a:t>o </a:t>
            </a:r>
            <a:r>
              <a:rPr lang="en-GB" sz="1600" dirty="0" err="1"/>
              <a:t>bwysleisio</a:t>
            </a:r>
            <a:r>
              <a:rPr lang="en-GB" sz="1600" dirty="0"/>
              <a:t> </a:t>
            </a:r>
            <a:r>
              <a:rPr lang="en-GB" sz="1600" dirty="0" err="1"/>
              <a:t>undod</a:t>
            </a:r>
            <a:r>
              <a:rPr lang="en-GB" sz="1600" dirty="0"/>
              <a:t> a </a:t>
            </a:r>
            <a:r>
              <a:rPr lang="en-GB" sz="1600" dirty="0" err="1"/>
              <a:t>chydraddoldeb</a:t>
            </a:r>
            <a:r>
              <a:rPr lang="en-GB" sz="1600" dirty="0"/>
              <a:t> </a:t>
            </a:r>
            <a:r>
              <a:rPr lang="en-GB" sz="1600" dirty="0" err="1"/>
              <a:t>dynoliaeth</a:t>
            </a:r>
            <a:r>
              <a:rPr lang="en-GB" sz="1600" dirty="0"/>
              <a:t>. </a:t>
            </a:r>
            <a:r>
              <a:rPr lang="en-GB" sz="1600" dirty="0" err="1" smtClean="0"/>
              <a:t>Mae’r</a:t>
            </a:r>
            <a:r>
              <a:rPr lang="en-GB" sz="1600" dirty="0" smtClean="0"/>
              <a:t> </a:t>
            </a:r>
            <a:r>
              <a:rPr lang="en-GB" sz="1600" i="1" dirty="0" err="1"/>
              <a:t>langar</a:t>
            </a:r>
            <a:r>
              <a:rPr lang="en-GB" sz="1600" dirty="0"/>
              <a:t> </a:t>
            </a:r>
            <a:r>
              <a:rPr lang="en-GB" sz="1600" dirty="0" err="1" smtClean="0"/>
              <a:t>yn</a:t>
            </a:r>
            <a:r>
              <a:rPr lang="en-GB" sz="1600" dirty="0" smtClean="0"/>
              <a:t> </a:t>
            </a:r>
            <a:r>
              <a:rPr lang="en-GB" sz="1600" dirty="0" err="1"/>
              <a:t>mynd</a:t>
            </a:r>
            <a:r>
              <a:rPr lang="en-GB" sz="1600" dirty="0"/>
              <a:t> </a:t>
            </a:r>
            <a:r>
              <a:rPr lang="en-GB" sz="1600" dirty="0" err="1"/>
              <a:t>yn</a:t>
            </a:r>
            <a:r>
              <a:rPr lang="en-GB" sz="1600" dirty="0"/>
              <a:t> </a:t>
            </a:r>
            <a:r>
              <a:rPr lang="en-GB" sz="1600" dirty="0" err="1"/>
              <a:t>ôl</a:t>
            </a:r>
            <a:r>
              <a:rPr lang="en-GB" sz="1600" dirty="0"/>
              <a:t> </a:t>
            </a:r>
            <a:r>
              <a:rPr lang="en-GB" sz="1600" dirty="0" err="1"/>
              <a:t>i</a:t>
            </a:r>
            <a:r>
              <a:rPr lang="en-GB" sz="1600" dirty="0"/>
              <a:t> Guru Nanak, </a:t>
            </a:r>
            <a:r>
              <a:rPr lang="en-GB" sz="1600" dirty="0" err="1"/>
              <a:t>ond</a:t>
            </a:r>
            <a:r>
              <a:rPr lang="en-GB" sz="1600" dirty="0"/>
              <a:t> </a:t>
            </a:r>
            <a:r>
              <a:rPr lang="en-GB" sz="1600" dirty="0" err="1"/>
              <a:t>fe’i</a:t>
            </a:r>
            <a:r>
              <a:rPr lang="en-GB" sz="1600" dirty="0"/>
              <a:t> </a:t>
            </a:r>
            <a:r>
              <a:rPr lang="en-GB" sz="1600" dirty="0" err="1"/>
              <a:t>pwysleisiwyd</a:t>
            </a:r>
            <a:r>
              <a:rPr lang="en-GB" sz="1600" dirty="0"/>
              <a:t> </a:t>
            </a:r>
            <a:r>
              <a:rPr lang="en-GB" sz="1600" dirty="0" err="1"/>
              <a:t>gan</a:t>
            </a:r>
            <a:r>
              <a:rPr lang="en-GB" sz="1600" dirty="0"/>
              <a:t> y </a:t>
            </a:r>
            <a:r>
              <a:rPr lang="en-GB" sz="1600" dirty="0" err="1"/>
              <a:t>Trydydd</a:t>
            </a:r>
            <a:r>
              <a:rPr lang="en-GB" sz="1600" dirty="0"/>
              <a:t> </a:t>
            </a:r>
            <a:r>
              <a:rPr lang="en-GB" sz="1600" dirty="0" smtClean="0"/>
              <a:t>Guru </a:t>
            </a:r>
            <a:r>
              <a:rPr lang="en-GB" sz="1600" dirty="0" err="1" smtClean="0"/>
              <a:t>yn</a:t>
            </a:r>
            <a:r>
              <a:rPr lang="en-GB" sz="1600" dirty="0" smtClean="0"/>
              <a:t> </a:t>
            </a:r>
            <a:r>
              <a:rPr lang="en-GB" sz="1600" dirty="0" err="1" smtClean="0"/>
              <a:t>benodol</a:t>
            </a:r>
            <a:r>
              <a:rPr lang="en-GB" sz="1600" dirty="0" smtClean="0"/>
              <a:t> </a:t>
            </a:r>
            <a:r>
              <a:rPr lang="en-GB" sz="1600" dirty="0" err="1"/>
              <a:t>fel</a:t>
            </a:r>
            <a:r>
              <a:rPr lang="en-GB" sz="1600" dirty="0"/>
              <a:t> </a:t>
            </a:r>
            <a:r>
              <a:rPr lang="en-GB" sz="1600" dirty="0" err="1"/>
              <a:t>dyfais</a:t>
            </a:r>
            <a:r>
              <a:rPr lang="en-GB" sz="1600" dirty="0"/>
              <a:t> </a:t>
            </a:r>
            <a:r>
              <a:rPr lang="en-GB" sz="1600" dirty="0" err="1"/>
              <a:t>i</a:t>
            </a:r>
            <a:r>
              <a:rPr lang="en-GB" sz="1600" dirty="0"/>
              <a:t> </a:t>
            </a:r>
            <a:r>
              <a:rPr lang="en-GB" sz="1600" dirty="0" err="1"/>
              <a:t>fynegi</a:t>
            </a:r>
            <a:r>
              <a:rPr lang="en-GB" sz="1600" dirty="0"/>
              <a:t> </a:t>
            </a:r>
            <a:r>
              <a:rPr lang="en-GB" sz="1600" dirty="0" err="1"/>
              <a:t>cydraddoldeb</a:t>
            </a:r>
            <a:r>
              <a:rPr lang="en-GB" sz="1600" dirty="0"/>
              <a:t> </a:t>
            </a:r>
            <a:r>
              <a:rPr lang="en-GB" sz="1600" dirty="0" err="1"/>
              <a:t>mewn</a:t>
            </a:r>
            <a:r>
              <a:rPr lang="en-GB" sz="1600" dirty="0"/>
              <a:t> </a:t>
            </a:r>
            <a:r>
              <a:rPr lang="en-GB" sz="1600" dirty="0" err="1"/>
              <a:t>ffordd</a:t>
            </a:r>
            <a:r>
              <a:rPr lang="en-GB" sz="1600" dirty="0"/>
              <a:t> </a:t>
            </a:r>
            <a:r>
              <a:rPr lang="en-GB" sz="1600" dirty="0" err="1"/>
              <a:t>ymarferol</a:t>
            </a:r>
            <a:r>
              <a:rPr lang="en-GB" sz="1600" dirty="0"/>
              <a:t>.</a:t>
            </a:r>
            <a:endParaRPr lang="en-GB" sz="1600" dirty="0"/>
          </a:p>
        </p:txBody>
      </p:sp>
    </p:spTree>
    <p:extLst>
      <p:ext uri="{BB962C8B-B14F-4D97-AF65-F5344CB8AC3E}">
        <p14:creationId xmlns:p14="http://schemas.microsoft.com/office/powerpoint/2010/main" val="167986959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1560" y="260648"/>
            <a:ext cx="7125113" cy="924475"/>
          </a:xfrm>
        </p:spPr>
        <p:txBody>
          <a:bodyPr/>
          <a:lstStyle/>
          <a:p>
            <a:r>
              <a:rPr lang="en-GB" i="1" dirty="0" err="1" smtClean="0"/>
              <a:t>Langar</a:t>
            </a:r>
            <a:endParaRPr lang="en-GB" i="1" dirty="0"/>
          </a:p>
        </p:txBody>
      </p:sp>
      <p:pic>
        <p:nvPicPr>
          <p:cNvPr id="614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1484784"/>
            <a:ext cx="7848872" cy="496855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384546682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323528" y="332656"/>
            <a:ext cx="8640960" cy="924475"/>
          </a:xfrm>
        </p:spPr>
        <p:txBody>
          <a:bodyPr/>
          <a:lstStyle/>
          <a:p>
            <a:r>
              <a:rPr lang="en-GB" dirty="0"/>
              <a:t>Guru Ram Das </a:t>
            </a:r>
            <a:r>
              <a:rPr lang="en-GB" dirty="0" smtClean="0"/>
              <a:t>(</a:t>
            </a:r>
            <a:r>
              <a:rPr lang="en-GB" dirty="0" err="1" smtClean="0"/>
              <a:t>Ganwyd</a:t>
            </a:r>
            <a:r>
              <a:rPr lang="en-GB" dirty="0" smtClean="0"/>
              <a:t> </a:t>
            </a:r>
            <a:r>
              <a:rPr lang="en-GB" dirty="0" err="1" smtClean="0"/>
              <a:t>ar</a:t>
            </a:r>
            <a:r>
              <a:rPr lang="en-GB" dirty="0" smtClean="0"/>
              <a:t> </a:t>
            </a:r>
            <a:r>
              <a:rPr lang="en-GB" dirty="0"/>
              <a:t>24 </a:t>
            </a:r>
            <a:r>
              <a:rPr lang="en-GB" dirty="0" err="1" smtClean="0"/>
              <a:t>Medi</a:t>
            </a:r>
            <a:r>
              <a:rPr lang="en-GB" dirty="0" smtClean="0"/>
              <a:t> </a:t>
            </a:r>
            <a:r>
              <a:rPr lang="en-GB" dirty="0"/>
              <a:t>1534, Guru 1574-81)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>
          <a:xfrm>
            <a:off x="251520" y="2708920"/>
            <a:ext cx="4536504" cy="2880320"/>
          </a:xfrm>
        </p:spPr>
        <p:txBody>
          <a:bodyPr>
            <a:noAutofit/>
          </a:bodyPr>
          <a:lstStyle/>
          <a:p>
            <a:r>
              <a:rPr lang="en-GB" sz="1400" dirty="0" err="1"/>
              <a:t>Cyn</a:t>
            </a:r>
            <a:r>
              <a:rPr lang="en-GB" sz="1400" dirty="0"/>
              <a:t> </a:t>
            </a:r>
            <a:r>
              <a:rPr lang="en-GB" sz="1400" dirty="0" err="1"/>
              <a:t>i</a:t>
            </a:r>
            <a:r>
              <a:rPr lang="en-GB" sz="1400" dirty="0"/>
              <a:t> Guru Amar Das </a:t>
            </a:r>
            <a:r>
              <a:rPr lang="en-GB" sz="1400" dirty="0" err="1"/>
              <a:t>farw</a:t>
            </a:r>
            <a:r>
              <a:rPr lang="en-GB" sz="1400" dirty="0"/>
              <a:t>, </a:t>
            </a:r>
            <a:r>
              <a:rPr lang="en-GB" sz="1400" dirty="0" err="1"/>
              <a:t>enwebodd</a:t>
            </a:r>
            <a:r>
              <a:rPr lang="en-GB" sz="1400" dirty="0"/>
              <a:t> </a:t>
            </a:r>
            <a:r>
              <a:rPr lang="en-GB" sz="1400" dirty="0" err="1"/>
              <a:t>ei</a:t>
            </a:r>
            <a:r>
              <a:rPr lang="en-GB" sz="1400" dirty="0"/>
              <a:t> fab </a:t>
            </a:r>
            <a:r>
              <a:rPr lang="en-GB" sz="1400" dirty="0" err="1"/>
              <a:t>yng</a:t>
            </a:r>
            <a:r>
              <a:rPr lang="en-GB" sz="1400" dirty="0"/>
              <a:t> </a:t>
            </a:r>
            <a:r>
              <a:rPr lang="en-GB" sz="1400" dirty="0" err="1"/>
              <a:t>nghyfraith</a:t>
            </a:r>
            <a:r>
              <a:rPr lang="en-GB" sz="1400" dirty="0"/>
              <a:t>, </a:t>
            </a:r>
            <a:r>
              <a:rPr lang="en-GB" sz="1400" dirty="0" err="1"/>
              <a:t>Jetha</a:t>
            </a:r>
            <a:r>
              <a:rPr lang="en-GB" sz="1400" dirty="0"/>
              <a:t>, </a:t>
            </a:r>
            <a:r>
              <a:rPr lang="en-GB" sz="1400" dirty="0" err="1"/>
              <a:t>fel</a:t>
            </a:r>
            <a:r>
              <a:rPr lang="en-GB" sz="1400" dirty="0"/>
              <a:t> </a:t>
            </a:r>
            <a:r>
              <a:rPr lang="en-GB" sz="1400" dirty="0" err="1"/>
              <a:t>ei</a:t>
            </a:r>
            <a:r>
              <a:rPr lang="en-GB" sz="1400" dirty="0"/>
              <a:t> </a:t>
            </a:r>
            <a:r>
              <a:rPr lang="en-GB" sz="1400" dirty="0" err="1"/>
              <a:t>olynydd</a:t>
            </a:r>
            <a:r>
              <a:rPr lang="en-GB" sz="1400" dirty="0"/>
              <a:t>. </a:t>
            </a:r>
            <a:r>
              <a:rPr lang="en-GB" sz="1400" dirty="0" err="1"/>
              <a:t>Cymerodd</a:t>
            </a:r>
            <a:r>
              <a:rPr lang="en-GB" sz="1400" dirty="0"/>
              <a:t> y Guru </a:t>
            </a:r>
            <a:r>
              <a:rPr lang="en-GB" sz="1400" dirty="0" err="1"/>
              <a:t>newydd</a:t>
            </a:r>
            <a:r>
              <a:rPr lang="en-GB" sz="1400" dirty="0"/>
              <a:t> y </a:t>
            </a:r>
            <a:r>
              <a:rPr lang="en-GB" sz="1400" dirty="0" err="1"/>
              <a:t>teitl</a:t>
            </a:r>
            <a:r>
              <a:rPr lang="en-GB" sz="1400" dirty="0"/>
              <a:t> </a:t>
            </a:r>
            <a:r>
              <a:rPr lang="en-GB" sz="1400" b="1" dirty="0"/>
              <a:t>Ram Das</a:t>
            </a:r>
            <a:r>
              <a:rPr lang="en-GB" sz="1400" dirty="0"/>
              <a:t>, ‘</a:t>
            </a:r>
            <a:r>
              <a:rPr lang="en-GB" sz="1400" dirty="0" err="1"/>
              <a:t>gwas</a:t>
            </a:r>
            <a:r>
              <a:rPr lang="en-GB" sz="1400" dirty="0"/>
              <a:t> </a:t>
            </a:r>
            <a:r>
              <a:rPr lang="en-GB" sz="1400" dirty="0" err="1"/>
              <a:t>Duw</a:t>
            </a:r>
            <a:r>
              <a:rPr lang="en-GB" sz="1400" dirty="0"/>
              <a:t>’. </a:t>
            </a:r>
            <a:endParaRPr lang="en-GB" sz="1400" dirty="0"/>
          </a:p>
          <a:p>
            <a:endParaRPr lang="en-GB" sz="1400" dirty="0" smtClean="0"/>
          </a:p>
          <a:p>
            <a:r>
              <a:rPr lang="en-GB" sz="1400" dirty="0" err="1"/>
              <a:t>Caiff</a:t>
            </a:r>
            <a:r>
              <a:rPr lang="en-GB" sz="1400" dirty="0"/>
              <a:t> </a:t>
            </a:r>
            <a:r>
              <a:rPr lang="en-GB" sz="1400" dirty="0" err="1"/>
              <a:t>ei</a:t>
            </a:r>
            <a:r>
              <a:rPr lang="en-GB" sz="1400" dirty="0"/>
              <a:t> </a:t>
            </a:r>
            <a:r>
              <a:rPr lang="en-GB" sz="1400" dirty="0" err="1"/>
              <a:t>gofio’n</a:t>
            </a:r>
            <a:r>
              <a:rPr lang="en-GB" sz="1400" dirty="0"/>
              <a:t> </a:t>
            </a:r>
            <a:r>
              <a:rPr lang="en-GB" sz="1400" dirty="0" err="1"/>
              <a:t>bennaf</a:t>
            </a:r>
            <a:r>
              <a:rPr lang="en-GB" sz="1400" dirty="0"/>
              <a:t> </a:t>
            </a:r>
            <a:r>
              <a:rPr lang="en-GB" sz="1400" dirty="0" err="1"/>
              <a:t>fel</a:t>
            </a:r>
            <a:r>
              <a:rPr lang="en-GB" sz="1400" dirty="0"/>
              <a:t> </a:t>
            </a:r>
            <a:r>
              <a:rPr lang="en-GB" sz="1400" dirty="0" err="1"/>
              <a:t>sylfaenydd</a:t>
            </a:r>
            <a:r>
              <a:rPr lang="en-GB" sz="1400" dirty="0"/>
              <a:t> </a:t>
            </a:r>
            <a:r>
              <a:rPr lang="en-GB" sz="1400" dirty="0" err="1"/>
              <a:t>dinas</a:t>
            </a:r>
            <a:r>
              <a:rPr lang="en-GB" sz="1400" dirty="0"/>
              <a:t> </a:t>
            </a:r>
            <a:r>
              <a:rPr lang="en-GB" sz="1400" b="1" dirty="0"/>
              <a:t>Amritsar</a:t>
            </a:r>
            <a:r>
              <a:rPr lang="en-GB" sz="1400" dirty="0"/>
              <a:t> (‘</a:t>
            </a:r>
            <a:r>
              <a:rPr lang="en-GB" sz="1400" dirty="0" err="1"/>
              <a:t>pwll</a:t>
            </a:r>
            <a:r>
              <a:rPr lang="en-GB" sz="1400" dirty="0"/>
              <a:t> </a:t>
            </a:r>
            <a:r>
              <a:rPr lang="en-GB" sz="1400" dirty="0" err="1"/>
              <a:t>neithdar</a:t>
            </a:r>
            <a:r>
              <a:rPr lang="en-GB" sz="1400" dirty="0"/>
              <a:t>’), </a:t>
            </a:r>
            <a:r>
              <a:rPr lang="en-GB" sz="1400" dirty="0" err="1"/>
              <a:t>canolfan</a:t>
            </a:r>
            <a:r>
              <a:rPr lang="en-GB" sz="1400" dirty="0"/>
              <a:t> </a:t>
            </a:r>
            <a:r>
              <a:rPr lang="en-GB" sz="1400" dirty="0" err="1"/>
              <a:t>bywyd</a:t>
            </a:r>
            <a:r>
              <a:rPr lang="en-GB" sz="1400" dirty="0"/>
              <a:t> </a:t>
            </a:r>
            <a:r>
              <a:rPr lang="en-GB" sz="1400" dirty="0" err="1"/>
              <a:t>crefyddol</a:t>
            </a:r>
            <a:r>
              <a:rPr lang="en-GB" sz="1400" dirty="0"/>
              <a:t> </a:t>
            </a:r>
            <a:r>
              <a:rPr lang="en-GB" sz="1400" dirty="0" err="1" smtClean="0"/>
              <a:t>Sikhaeth</a:t>
            </a:r>
            <a:r>
              <a:rPr lang="en-GB" sz="1400" dirty="0" smtClean="0"/>
              <a:t>.</a:t>
            </a:r>
          </a:p>
          <a:p>
            <a:pPr marL="0" indent="0">
              <a:buNone/>
            </a:pPr>
            <a:endParaRPr lang="en-GB" sz="1400" dirty="0"/>
          </a:p>
          <a:p>
            <a:r>
              <a:rPr lang="en-GB" sz="1400" dirty="0" err="1"/>
              <a:t>Parhaodd</a:t>
            </a:r>
            <a:r>
              <a:rPr lang="en-GB" sz="1400" dirty="0"/>
              <a:t> </a:t>
            </a:r>
            <a:r>
              <a:rPr lang="en-GB" sz="1400" dirty="0" smtClean="0"/>
              <a:t>y </a:t>
            </a:r>
            <a:r>
              <a:rPr lang="en-GB" sz="1400" dirty="0" err="1"/>
              <a:t>gwaith</a:t>
            </a:r>
            <a:r>
              <a:rPr lang="en-GB" sz="1400" dirty="0"/>
              <a:t> o </a:t>
            </a:r>
            <a:r>
              <a:rPr lang="en-GB" sz="1400" dirty="0" err="1"/>
              <a:t>siapio’r</a:t>
            </a:r>
            <a:r>
              <a:rPr lang="en-GB" sz="1400" dirty="0"/>
              <a:t> </a:t>
            </a:r>
            <a:r>
              <a:rPr lang="en-GB" sz="1400" dirty="0" err="1"/>
              <a:t>Sikhiaid</a:t>
            </a:r>
            <a:r>
              <a:rPr lang="en-GB" sz="1400" dirty="0"/>
              <a:t> </a:t>
            </a:r>
            <a:r>
              <a:rPr lang="en-GB" sz="1400" dirty="0" err="1"/>
              <a:t>yn</a:t>
            </a:r>
            <a:r>
              <a:rPr lang="en-GB" sz="1400" dirty="0"/>
              <a:t> </a:t>
            </a:r>
            <a:r>
              <a:rPr lang="en-GB" sz="1400" dirty="0" err="1"/>
              <a:t>gymuned</a:t>
            </a:r>
            <a:r>
              <a:rPr lang="en-GB" sz="1400" dirty="0"/>
              <a:t> </a:t>
            </a:r>
            <a:r>
              <a:rPr lang="en-GB" sz="1400" dirty="0" err="1"/>
              <a:t>gydlynol</a:t>
            </a:r>
            <a:r>
              <a:rPr lang="en-GB" sz="1400" dirty="0"/>
              <a:t> </a:t>
            </a:r>
            <a:r>
              <a:rPr lang="en-GB" sz="1400" dirty="0" err="1"/>
              <a:t>ar</a:t>
            </a:r>
            <a:r>
              <a:rPr lang="en-GB" sz="1400" dirty="0"/>
              <a:t> </a:t>
            </a:r>
            <a:r>
              <a:rPr lang="en-GB" sz="1400" dirty="0" err="1"/>
              <a:t>wahân</a:t>
            </a:r>
            <a:r>
              <a:rPr lang="en-GB" sz="1400" dirty="0"/>
              <a:t> </a:t>
            </a:r>
            <a:r>
              <a:rPr lang="en-GB" sz="1400" dirty="0" err="1"/>
              <a:t>i</a:t>
            </a:r>
            <a:r>
              <a:rPr lang="en-GB" sz="1400" dirty="0"/>
              <a:t> </a:t>
            </a:r>
            <a:r>
              <a:rPr lang="en-GB" sz="1400" dirty="0" err="1"/>
              <a:t>Hindŵaeth</a:t>
            </a:r>
            <a:r>
              <a:rPr lang="en-GB" sz="1400" dirty="0"/>
              <a:t> </a:t>
            </a:r>
            <a:r>
              <a:rPr lang="en-GB" sz="1400" dirty="0" err="1"/>
              <a:t>trwy</a:t>
            </a:r>
            <a:r>
              <a:rPr lang="en-GB" sz="1400" dirty="0"/>
              <a:t> </a:t>
            </a:r>
            <a:r>
              <a:rPr lang="en-GB" sz="1400" dirty="0" err="1"/>
              <a:t>roi</a:t>
            </a:r>
            <a:r>
              <a:rPr lang="en-GB" sz="1400" dirty="0"/>
              <a:t> </a:t>
            </a:r>
            <a:r>
              <a:rPr lang="en-GB" sz="1400" dirty="0" err="1"/>
              <a:t>diwygiadau</a:t>
            </a:r>
            <a:r>
              <a:rPr lang="en-GB" sz="1400" dirty="0"/>
              <a:t> </a:t>
            </a:r>
            <a:r>
              <a:rPr lang="en-GB" sz="1400" dirty="0" err="1"/>
              <a:t>cymdeithasol</a:t>
            </a:r>
            <a:r>
              <a:rPr lang="en-GB" sz="1400" dirty="0"/>
              <a:t> </a:t>
            </a:r>
            <a:r>
              <a:rPr lang="en-GB" sz="1400" dirty="0" err="1"/>
              <a:t>penodol</a:t>
            </a:r>
            <a:r>
              <a:rPr lang="en-GB" sz="1400" dirty="0"/>
              <a:t> </a:t>
            </a:r>
            <a:r>
              <a:rPr lang="en-GB" sz="1400" dirty="0" err="1"/>
              <a:t>ar</a:t>
            </a:r>
            <a:r>
              <a:rPr lang="en-GB" sz="1400" dirty="0"/>
              <a:t> </a:t>
            </a:r>
            <a:r>
              <a:rPr lang="en-GB" sz="1400" dirty="0" err="1" smtClean="0"/>
              <a:t>waith</a:t>
            </a:r>
            <a:r>
              <a:rPr lang="en-GB" sz="1400" dirty="0" smtClean="0"/>
              <a:t>. </a:t>
            </a:r>
          </a:p>
          <a:p>
            <a:pPr marL="0" indent="0">
              <a:buNone/>
            </a:pPr>
            <a:endParaRPr lang="en-GB" sz="1400" dirty="0"/>
          </a:p>
          <a:p>
            <a:r>
              <a:rPr lang="en-GB" sz="1400" dirty="0" err="1" smtClean="0"/>
              <a:t>Cyfansoddodd</a:t>
            </a:r>
            <a:r>
              <a:rPr lang="en-GB" sz="1400" dirty="0" smtClean="0"/>
              <a:t> </a:t>
            </a:r>
            <a:r>
              <a:rPr lang="en-GB" sz="1400" dirty="0" err="1" smtClean="0"/>
              <a:t>emyn</a:t>
            </a:r>
            <a:r>
              <a:rPr lang="en-GB" sz="1400" dirty="0" smtClean="0"/>
              <a:t> </a:t>
            </a:r>
            <a:r>
              <a:rPr lang="en-GB" sz="1400" dirty="0" err="1" smtClean="0"/>
              <a:t>priodas</a:t>
            </a:r>
            <a:r>
              <a:rPr lang="en-GB" sz="1400" dirty="0" smtClean="0"/>
              <a:t>, </a:t>
            </a:r>
            <a:r>
              <a:rPr lang="en-GB" sz="1400" dirty="0" err="1"/>
              <a:t>sef</a:t>
            </a:r>
            <a:r>
              <a:rPr lang="en-GB" sz="1400" dirty="0"/>
              <a:t> </a:t>
            </a:r>
            <a:r>
              <a:rPr lang="en-GB" sz="1400" dirty="0" err="1"/>
              <a:t>prif</a:t>
            </a:r>
            <a:r>
              <a:rPr lang="en-GB" sz="1400" dirty="0"/>
              <a:t> ran </a:t>
            </a:r>
            <a:r>
              <a:rPr lang="en-GB" sz="1400" dirty="0" err="1"/>
              <a:t>gwasanaeth</a:t>
            </a:r>
            <a:r>
              <a:rPr lang="en-GB" sz="1400" dirty="0"/>
              <a:t> </a:t>
            </a:r>
            <a:r>
              <a:rPr lang="en-GB" sz="1400" dirty="0" err="1"/>
              <a:t>priodas</a:t>
            </a:r>
            <a:r>
              <a:rPr lang="en-GB" sz="1400" dirty="0"/>
              <a:t> y </a:t>
            </a:r>
            <a:r>
              <a:rPr lang="en-GB" sz="1400" dirty="0" err="1"/>
              <a:t>Sikhiaid</a:t>
            </a:r>
            <a:r>
              <a:rPr lang="en-GB" sz="1400" dirty="0"/>
              <a:t> </a:t>
            </a:r>
            <a:r>
              <a:rPr lang="en-GB" sz="1400" dirty="0" err="1"/>
              <a:t>erbyn</a:t>
            </a:r>
            <a:r>
              <a:rPr lang="en-GB" sz="1400" dirty="0"/>
              <a:t> </a:t>
            </a:r>
            <a:r>
              <a:rPr lang="en-GB" sz="1400" dirty="0" err="1" smtClean="0"/>
              <a:t>hyn</a:t>
            </a:r>
            <a:r>
              <a:rPr lang="en-GB" sz="1400" dirty="0" smtClean="0"/>
              <a:t>. </a:t>
            </a:r>
            <a:endParaRPr lang="en-GB" sz="1400" dirty="0" smtClean="0"/>
          </a:p>
        </p:txBody>
      </p:sp>
      <p:pic>
        <p:nvPicPr>
          <p:cNvPr id="8194" name="Picture 2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6056" y="1412776"/>
            <a:ext cx="3750833" cy="496855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126121415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95536" y="332656"/>
            <a:ext cx="8424936" cy="924475"/>
          </a:xfrm>
        </p:spPr>
        <p:txBody>
          <a:bodyPr/>
          <a:lstStyle/>
          <a:p>
            <a:r>
              <a:rPr lang="en-GB" dirty="0"/>
              <a:t>Guru </a:t>
            </a:r>
            <a:r>
              <a:rPr lang="en-GB" dirty="0" err="1"/>
              <a:t>Arjan</a:t>
            </a:r>
            <a:r>
              <a:rPr lang="en-GB" dirty="0"/>
              <a:t> </a:t>
            </a:r>
            <a:r>
              <a:rPr lang="en-GB" dirty="0" smtClean="0"/>
              <a:t>(</a:t>
            </a:r>
            <a:r>
              <a:rPr lang="en-GB" dirty="0" err="1" smtClean="0"/>
              <a:t>Ganwyd</a:t>
            </a:r>
            <a:r>
              <a:rPr lang="en-GB" dirty="0" smtClean="0"/>
              <a:t> </a:t>
            </a:r>
            <a:r>
              <a:rPr lang="en-GB" dirty="0" err="1" smtClean="0"/>
              <a:t>ar</a:t>
            </a:r>
            <a:r>
              <a:rPr lang="en-GB" dirty="0" smtClean="0"/>
              <a:t> </a:t>
            </a:r>
            <a:r>
              <a:rPr lang="en-GB" dirty="0"/>
              <a:t>15 </a:t>
            </a:r>
            <a:r>
              <a:rPr lang="en-GB" dirty="0" err="1" smtClean="0"/>
              <a:t>Ebrill</a:t>
            </a:r>
            <a:r>
              <a:rPr lang="en-GB" dirty="0" smtClean="0"/>
              <a:t> </a:t>
            </a:r>
            <a:r>
              <a:rPr lang="en-GB" dirty="0"/>
              <a:t>1563, Guru 1581-1606)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1520" y="2348880"/>
            <a:ext cx="4536504" cy="3672408"/>
          </a:xfrm>
        </p:spPr>
        <p:txBody>
          <a:bodyPr>
            <a:noAutofit/>
          </a:bodyPr>
          <a:lstStyle/>
          <a:p>
            <a:r>
              <a:rPr lang="en-GB" sz="1400" dirty="0" smtClean="0"/>
              <a:t>Y </a:t>
            </a:r>
            <a:r>
              <a:rPr lang="en-GB" sz="1400" dirty="0"/>
              <a:t>Guru </a:t>
            </a:r>
            <a:r>
              <a:rPr lang="en-GB" sz="1400" dirty="0" err="1"/>
              <a:t>cyntaf</a:t>
            </a:r>
            <a:r>
              <a:rPr lang="en-GB" sz="1400" dirty="0"/>
              <a:t> </a:t>
            </a:r>
            <a:r>
              <a:rPr lang="en-GB" sz="1400" dirty="0" err="1"/>
              <a:t>i</a:t>
            </a:r>
            <a:r>
              <a:rPr lang="en-GB" sz="1400" dirty="0"/>
              <a:t> </a:t>
            </a:r>
            <a:r>
              <a:rPr lang="en-GB" sz="1400" dirty="0" err="1"/>
              <a:t>gael</a:t>
            </a:r>
            <a:r>
              <a:rPr lang="en-GB" sz="1400" dirty="0"/>
              <a:t> </a:t>
            </a:r>
            <a:r>
              <a:rPr lang="en-GB" sz="1400" dirty="0" err="1"/>
              <a:t>ei</a:t>
            </a:r>
            <a:r>
              <a:rPr lang="en-GB" sz="1400" dirty="0"/>
              <a:t> </a:t>
            </a:r>
            <a:r>
              <a:rPr lang="en-GB" sz="1400" dirty="0" err="1"/>
              <a:t>eni’n</a:t>
            </a:r>
            <a:r>
              <a:rPr lang="en-GB" sz="1400" dirty="0"/>
              <a:t> Sikh. </a:t>
            </a:r>
            <a:r>
              <a:rPr lang="en-GB" sz="1400" dirty="0" err="1" smtClean="0"/>
              <a:t>Blodeuodd</a:t>
            </a:r>
            <a:r>
              <a:rPr lang="en-GB" sz="1400" dirty="0" smtClean="0"/>
              <a:t> </a:t>
            </a:r>
            <a:r>
              <a:rPr lang="en-GB" sz="1400" dirty="0" err="1" smtClean="0"/>
              <a:t>Sikiaeth</a:t>
            </a:r>
            <a:r>
              <a:rPr lang="en-GB" sz="1400" dirty="0" smtClean="0"/>
              <a:t> </a:t>
            </a:r>
            <a:r>
              <a:rPr lang="en-GB" sz="1400" dirty="0" err="1"/>
              <a:t>yn</a:t>
            </a:r>
            <a:r>
              <a:rPr lang="en-GB" sz="1400" dirty="0"/>
              <a:t> </a:t>
            </a:r>
            <a:r>
              <a:rPr lang="en-GB" sz="1400" dirty="0" err="1"/>
              <a:t>llawn</a:t>
            </a:r>
            <a:r>
              <a:rPr lang="en-GB" sz="1400" dirty="0"/>
              <a:t> </a:t>
            </a:r>
            <a:r>
              <a:rPr lang="en-GB" sz="1400" dirty="0" err="1"/>
              <a:t>yn</a:t>
            </a:r>
            <a:r>
              <a:rPr lang="en-GB" sz="1400" dirty="0"/>
              <a:t> </a:t>
            </a:r>
            <a:r>
              <a:rPr lang="en-GB" sz="1400" dirty="0" err="1"/>
              <a:t>ystod</a:t>
            </a:r>
            <a:r>
              <a:rPr lang="en-GB" sz="1400" dirty="0"/>
              <a:t> </a:t>
            </a:r>
            <a:r>
              <a:rPr lang="en-GB" sz="1400" dirty="0" err="1"/>
              <a:t>teyrnasiad</a:t>
            </a:r>
            <a:r>
              <a:rPr lang="en-GB" sz="1400" dirty="0"/>
              <a:t> Guru </a:t>
            </a:r>
            <a:r>
              <a:rPr lang="en-GB" sz="1400" b="1" dirty="0" err="1"/>
              <a:t>Arjan</a:t>
            </a:r>
            <a:r>
              <a:rPr lang="en-GB" sz="1400" dirty="0" smtClean="0"/>
              <a:t>.</a:t>
            </a:r>
          </a:p>
          <a:p>
            <a:pPr marL="0" indent="0">
              <a:buNone/>
            </a:pPr>
            <a:endParaRPr lang="en-GB" sz="1400" dirty="0" smtClean="0"/>
          </a:p>
          <a:p>
            <a:r>
              <a:rPr lang="en-GB" sz="1400" dirty="0" err="1" smtClean="0"/>
              <a:t>Cwblhaodd</a:t>
            </a:r>
            <a:r>
              <a:rPr lang="en-GB" sz="1400" dirty="0" smtClean="0"/>
              <a:t> </a:t>
            </a:r>
            <a:r>
              <a:rPr lang="en-GB" sz="1400" dirty="0"/>
              <a:t>y </a:t>
            </a:r>
            <a:r>
              <a:rPr lang="en-GB" sz="1400" dirty="0" err="1"/>
              <a:t>gwaith</a:t>
            </a:r>
            <a:r>
              <a:rPr lang="en-GB" sz="1400" dirty="0"/>
              <a:t> o </a:t>
            </a:r>
            <a:r>
              <a:rPr lang="en-GB" sz="1400" dirty="0" err="1"/>
              <a:t>gloddio’r</a:t>
            </a:r>
            <a:r>
              <a:rPr lang="en-GB" sz="1400" dirty="0"/>
              <a:t> </a:t>
            </a:r>
            <a:r>
              <a:rPr lang="en-GB" sz="1400" dirty="0" err="1"/>
              <a:t>pwll</a:t>
            </a:r>
            <a:r>
              <a:rPr lang="en-GB" sz="1400" dirty="0"/>
              <a:t> a </a:t>
            </a:r>
            <a:r>
              <a:rPr lang="en-GB" sz="1400" dirty="0" err="1"/>
              <a:t>adnabyddir</a:t>
            </a:r>
            <a:r>
              <a:rPr lang="en-GB" sz="1400" dirty="0"/>
              <a:t> </a:t>
            </a:r>
            <a:r>
              <a:rPr lang="en-GB" sz="1400" dirty="0" err="1"/>
              <a:t>fel</a:t>
            </a:r>
            <a:r>
              <a:rPr lang="en-GB" sz="1400" dirty="0"/>
              <a:t> Amritsar ac </a:t>
            </a:r>
            <a:r>
              <a:rPr lang="en-GB" sz="1400" dirty="0" err="1"/>
              <a:t>adeiladodd</a:t>
            </a:r>
            <a:r>
              <a:rPr lang="en-GB" sz="1400" dirty="0"/>
              <a:t> y </a:t>
            </a:r>
            <a:r>
              <a:rPr lang="en-GB" sz="1400" dirty="0" err="1"/>
              <a:t>gurdwara</a:t>
            </a:r>
            <a:r>
              <a:rPr lang="en-GB" sz="1400" dirty="0"/>
              <a:t> </a:t>
            </a:r>
            <a:r>
              <a:rPr lang="en-GB" sz="1400" dirty="0" err="1"/>
              <a:t>gwreiddiol</a:t>
            </a:r>
            <a:r>
              <a:rPr lang="en-GB" sz="1400" dirty="0"/>
              <a:t> </a:t>
            </a:r>
            <a:r>
              <a:rPr lang="en-GB" sz="1400" dirty="0" err="1" smtClean="0"/>
              <a:t>yno</a:t>
            </a:r>
            <a:r>
              <a:rPr lang="en-GB" sz="1400" dirty="0" smtClean="0"/>
              <a:t>.</a:t>
            </a:r>
            <a:endParaRPr lang="en-GB" sz="1400" dirty="0" smtClean="0"/>
          </a:p>
          <a:p>
            <a:endParaRPr lang="en-GB" sz="1400" dirty="0" smtClean="0"/>
          </a:p>
          <a:p>
            <a:r>
              <a:rPr lang="en-GB" sz="1400" dirty="0" err="1" smtClean="0"/>
              <a:t>Ef</a:t>
            </a:r>
            <a:r>
              <a:rPr lang="en-GB" sz="1400" dirty="0" smtClean="0"/>
              <a:t> </a:t>
            </a:r>
            <a:r>
              <a:rPr lang="en-GB" sz="1400" dirty="0" err="1"/>
              <a:t>oedd</a:t>
            </a:r>
            <a:r>
              <a:rPr lang="en-GB" sz="1400" dirty="0"/>
              <a:t> y </a:t>
            </a:r>
            <a:r>
              <a:rPr lang="en-GB" sz="1400" dirty="0" err="1"/>
              <a:t>mwyaf</a:t>
            </a:r>
            <a:r>
              <a:rPr lang="en-GB" sz="1400" dirty="0"/>
              <a:t> </a:t>
            </a:r>
            <a:r>
              <a:rPr lang="en-GB" sz="1400" dirty="0" err="1"/>
              <a:t>cynhyrchiol</a:t>
            </a:r>
            <a:r>
              <a:rPr lang="en-GB" sz="1400" dirty="0"/>
              <a:t> </a:t>
            </a:r>
            <a:r>
              <a:rPr lang="en-GB" sz="1400" dirty="0" err="1"/>
              <a:t>o’r</a:t>
            </a:r>
            <a:r>
              <a:rPr lang="en-GB" sz="1400" dirty="0"/>
              <a:t> Gurus </a:t>
            </a:r>
            <a:r>
              <a:rPr lang="en-GB" sz="1400" dirty="0" err="1"/>
              <a:t>fel</a:t>
            </a:r>
            <a:r>
              <a:rPr lang="en-GB" sz="1400" dirty="0"/>
              <a:t> </a:t>
            </a:r>
            <a:r>
              <a:rPr lang="en-GB" sz="1400" dirty="0" err="1"/>
              <a:t>cyfansoddwr</a:t>
            </a:r>
            <a:r>
              <a:rPr lang="en-GB" sz="1400" dirty="0"/>
              <a:t> </a:t>
            </a:r>
            <a:r>
              <a:rPr lang="en-GB" sz="1400" dirty="0" err="1" smtClean="0"/>
              <a:t>emynau</a:t>
            </a:r>
            <a:r>
              <a:rPr lang="en-GB" sz="1400" dirty="0" smtClean="0"/>
              <a:t>.</a:t>
            </a:r>
          </a:p>
          <a:p>
            <a:pPr marL="0" indent="0">
              <a:buNone/>
            </a:pPr>
            <a:endParaRPr lang="en-GB" sz="1400" dirty="0" smtClean="0"/>
          </a:p>
          <a:p>
            <a:r>
              <a:rPr lang="en-GB" sz="1400" dirty="0" err="1" smtClean="0"/>
              <a:t>Roedd</a:t>
            </a:r>
            <a:r>
              <a:rPr lang="en-GB" sz="1400" dirty="0" smtClean="0"/>
              <a:t> </a:t>
            </a:r>
            <a:r>
              <a:rPr lang="en-GB" sz="1400" dirty="0" err="1"/>
              <a:t>yn</a:t>
            </a:r>
            <a:r>
              <a:rPr lang="en-GB" sz="1400" dirty="0"/>
              <a:t> </a:t>
            </a:r>
            <a:r>
              <a:rPr lang="en-GB" sz="1400" dirty="0" err="1"/>
              <a:t>gyfrifol</a:t>
            </a:r>
            <a:r>
              <a:rPr lang="en-GB" sz="1400" dirty="0"/>
              <a:t> </a:t>
            </a:r>
            <a:r>
              <a:rPr lang="en-GB" sz="1400" dirty="0" err="1"/>
              <a:t>i</a:t>
            </a:r>
            <a:r>
              <a:rPr lang="en-GB" sz="1400" dirty="0"/>
              <a:t> </a:t>
            </a:r>
            <a:r>
              <a:rPr lang="en-GB" sz="1400" dirty="0" err="1"/>
              <a:t>raddau</a:t>
            </a:r>
            <a:r>
              <a:rPr lang="en-GB" sz="1400" dirty="0"/>
              <a:t> </a:t>
            </a:r>
            <a:r>
              <a:rPr lang="en-GB" sz="1400" dirty="0" err="1"/>
              <a:t>helaeth</a:t>
            </a:r>
            <a:r>
              <a:rPr lang="en-GB" sz="1400" dirty="0"/>
              <a:t> am </a:t>
            </a:r>
            <a:r>
              <a:rPr lang="en-GB" sz="1400" dirty="0" err="1"/>
              <a:t>lunio</a:t>
            </a:r>
            <a:r>
              <a:rPr lang="en-GB" sz="1400" dirty="0"/>
              <a:t> </a:t>
            </a:r>
            <a:r>
              <a:rPr lang="en-GB" sz="1400" dirty="0" err="1"/>
              <a:t>ysgrythur</a:t>
            </a:r>
            <a:r>
              <a:rPr lang="en-GB" sz="1400" dirty="0"/>
              <a:t> </a:t>
            </a:r>
            <a:r>
              <a:rPr lang="en-GB" sz="1400" dirty="0" err="1"/>
              <a:t>gysegredig</a:t>
            </a:r>
            <a:r>
              <a:rPr lang="en-GB" sz="1400" dirty="0"/>
              <a:t> y </a:t>
            </a:r>
            <a:r>
              <a:rPr lang="en-GB" sz="1400" dirty="0" err="1"/>
              <a:t>Sikhiaid</a:t>
            </a:r>
            <a:r>
              <a:rPr lang="en-GB" sz="1400" dirty="0"/>
              <a:t>, </a:t>
            </a:r>
            <a:r>
              <a:rPr lang="en-GB" sz="1400" dirty="0" smtClean="0"/>
              <a:t>y Guru </a:t>
            </a:r>
            <a:r>
              <a:rPr lang="en-GB" sz="1400" dirty="0" err="1"/>
              <a:t>Granth</a:t>
            </a:r>
            <a:r>
              <a:rPr lang="en-GB" sz="1400" dirty="0"/>
              <a:t> </a:t>
            </a:r>
            <a:r>
              <a:rPr lang="en-GB" sz="1400" dirty="0" smtClean="0"/>
              <a:t>Sahib. </a:t>
            </a:r>
          </a:p>
          <a:p>
            <a:endParaRPr lang="en-GB" sz="1400" dirty="0"/>
          </a:p>
          <a:p>
            <a:r>
              <a:rPr lang="en-GB" sz="1400" dirty="0" err="1" smtClean="0"/>
              <a:t>Cafodd</a:t>
            </a:r>
            <a:r>
              <a:rPr lang="en-GB" sz="1400" dirty="0" smtClean="0"/>
              <a:t> </a:t>
            </a:r>
            <a:r>
              <a:rPr lang="en-GB" sz="1400" dirty="0" err="1" smtClean="0"/>
              <a:t>ei</a:t>
            </a:r>
            <a:r>
              <a:rPr lang="en-GB" sz="1400" dirty="0" smtClean="0"/>
              <a:t> </a:t>
            </a:r>
            <a:r>
              <a:rPr lang="en-GB" sz="1400" dirty="0" err="1" smtClean="0"/>
              <a:t>ladd</a:t>
            </a:r>
            <a:r>
              <a:rPr lang="en-GB" sz="1400" dirty="0" smtClean="0"/>
              <a:t> </a:t>
            </a:r>
            <a:r>
              <a:rPr lang="en-GB" sz="1400" dirty="0" err="1" smtClean="0"/>
              <a:t>fel</a:t>
            </a:r>
            <a:r>
              <a:rPr lang="en-GB" sz="1400" dirty="0"/>
              <a:t>  </a:t>
            </a:r>
            <a:r>
              <a:rPr lang="en-GB" sz="1400" dirty="0" err="1"/>
              <a:t>merthyr</a:t>
            </a:r>
            <a:r>
              <a:rPr lang="en-GB" sz="1400" dirty="0"/>
              <a:t> </a:t>
            </a:r>
            <a:r>
              <a:rPr lang="en-GB" sz="1400" dirty="0" err="1"/>
              <a:t>wrth</a:t>
            </a:r>
            <a:r>
              <a:rPr lang="en-GB" sz="1400" dirty="0"/>
              <a:t> </a:t>
            </a:r>
            <a:r>
              <a:rPr lang="en-GB" sz="1400" dirty="0" err="1"/>
              <a:t>law’r</a:t>
            </a:r>
            <a:r>
              <a:rPr lang="en-GB" sz="1400" dirty="0"/>
              <a:t> </a:t>
            </a:r>
            <a:r>
              <a:rPr lang="en-GB" sz="1400" dirty="0" err="1" smtClean="0"/>
              <a:t>Mughaliaid</a:t>
            </a:r>
            <a:r>
              <a:rPr lang="en-GB" sz="1400" dirty="0" smtClean="0"/>
              <a:t>. </a:t>
            </a:r>
            <a:endParaRPr lang="en-GB" sz="1400" dirty="0"/>
          </a:p>
        </p:txBody>
      </p:sp>
      <p:pic>
        <p:nvPicPr>
          <p:cNvPr id="9218" name="Picture 2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6056" y="1556792"/>
            <a:ext cx="3816424" cy="500362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704077483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95536" y="332656"/>
            <a:ext cx="8424936" cy="924475"/>
          </a:xfrm>
        </p:spPr>
        <p:txBody>
          <a:bodyPr/>
          <a:lstStyle/>
          <a:p>
            <a:r>
              <a:rPr lang="nn-NO" dirty="0"/>
              <a:t>Guru Harogobind </a:t>
            </a:r>
            <a:r>
              <a:rPr lang="nn-NO" dirty="0" smtClean="0"/>
              <a:t>(</a:t>
            </a:r>
            <a:r>
              <a:rPr lang="nn-NO" dirty="0" smtClean="0"/>
              <a:t>Ganwyd ar</a:t>
            </a:r>
            <a:r>
              <a:rPr lang="nn-NO" dirty="0" smtClean="0"/>
              <a:t> </a:t>
            </a:r>
            <a:r>
              <a:rPr lang="nn-NO" dirty="0"/>
              <a:t>14 </a:t>
            </a:r>
            <a:r>
              <a:rPr lang="nn-NO" dirty="0" smtClean="0"/>
              <a:t>Mehefin</a:t>
            </a:r>
            <a:r>
              <a:rPr lang="nn-NO" dirty="0" smtClean="0"/>
              <a:t> </a:t>
            </a:r>
            <a:r>
              <a:rPr lang="nn-NO" dirty="0"/>
              <a:t>1595, Guru 1606-44)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1520" y="1412776"/>
            <a:ext cx="4229199" cy="5256585"/>
          </a:xfrm>
        </p:spPr>
        <p:txBody>
          <a:bodyPr>
            <a:normAutofit/>
          </a:bodyPr>
          <a:lstStyle/>
          <a:p>
            <a:r>
              <a:rPr lang="en-GB" sz="1600" dirty="0" err="1"/>
              <a:t>A</a:t>
            </a:r>
            <a:r>
              <a:rPr lang="en-GB" sz="1600" dirty="0" err="1" smtClean="0"/>
              <a:t>nfonodd</a:t>
            </a:r>
            <a:r>
              <a:rPr lang="en-GB" sz="1600" dirty="0" smtClean="0"/>
              <a:t> </a:t>
            </a:r>
            <a:r>
              <a:rPr lang="en-GB" sz="1600" dirty="0"/>
              <a:t>Guru </a:t>
            </a:r>
            <a:r>
              <a:rPr lang="en-GB" sz="1600" dirty="0" err="1"/>
              <a:t>Arjan</a:t>
            </a:r>
            <a:r>
              <a:rPr lang="en-GB" sz="1600" dirty="0"/>
              <a:t> </a:t>
            </a:r>
            <a:r>
              <a:rPr lang="en-GB" sz="1600" dirty="0" err="1"/>
              <a:t>neges</a:t>
            </a:r>
            <a:r>
              <a:rPr lang="en-GB" sz="1600" dirty="0"/>
              <a:t> </a:t>
            </a:r>
            <a:r>
              <a:rPr lang="en-GB" sz="1600" dirty="0" err="1"/>
              <a:t>cyn</a:t>
            </a:r>
            <a:r>
              <a:rPr lang="en-GB" sz="1600" dirty="0"/>
              <a:t> </a:t>
            </a:r>
            <a:r>
              <a:rPr lang="en-GB" sz="1600" dirty="0" err="1"/>
              <a:t>ei</a:t>
            </a:r>
            <a:r>
              <a:rPr lang="en-GB" sz="1600" dirty="0"/>
              <a:t> </a:t>
            </a:r>
            <a:r>
              <a:rPr lang="en-GB" sz="1600" dirty="0" err="1"/>
              <a:t>farwolaeth</a:t>
            </a:r>
            <a:r>
              <a:rPr lang="en-GB" sz="1600" dirty="0"/>
              <a:t> </a:t>
            </a:r>
            <a:r>
              <a:rPr lang="en-GB" sz="1600" dirty="0" err="1" smtClean="0"/>
              <a:t>yn</a:t>
            </a:r>
            <a:r>
              <a:rPr lang="en-GB" sz="1600" dirty="0" smtClean="0"/>
              <a:t> </a:t>
            </a:r>
            <a:r>
              <a:rPr lang="en-GB" sz="1600" dirty="0" err="1"/>
              <a:t>cyfarwyddo</a:t>
            </a:r>
            <a:r>
              <a:rPr lang="en-GB" sz="1600" dirty="0"/>
              <a:t> </a:t>
            </a:r>
            <a:r>
              <a:rPr lang="en-GB" sz="1600" b="1" dirty="0" err="1"/>
              <a:t>Harogobind</a:t>
            </a:r>
            <a:r>
              <a:rPr lang="en-GB" sz="1600" dirty="0"/>
              <a:t> bod </a:t>
            </a:r>
            <a:r>
              <a:rPr lang="en-GB" sz="1600" dirty="0" err="1"/>
              <a:t>yn</a:t>
            </a:r>
            <a:r>
              <a:rPr lang="en-GB" sz="1600" dirty="0"/>
              <a:t> </a:t>
            </a:r>
            <a:r>
              <a:rPr lang="en-GB" sz="1600" dirty="0" err="1"/>
              <a:t>rhaid</a:t>
            </a:r>
            <a:r>
              <a:rPr lang="en-GB" sz="1600" dirty="0"/>
              <a:t> </a:t>
            </a:r>
            <a:r>
              <a:rPr lang="en-GB" sz="1600" dirty="0" err="1"/>
              <a:t>i’r</a:t>
            </a:r>
            <a:r>
              <a:rPr lang="en-GB" sz="1600" dirty="0"/>
              <a:t> Guru </a:t>
            </a:r>
            <a:r>
              <a:rPr lang="en-GB" sz="1600" dirty="0" err="1"/>
              <a:t>eistedd</a:t>
            </a:r>
            <a:r>
              <a:rPr lang="en-GB" sz="1600" dirty="0"/>
              <a:t> </a:t>
            </a:r>
            <a:r>
              <a:rPr lang="en-GB" sz="1600" dirty="0" err="1"/>
              <a:t>ar</a:t>
            </a:r>
            <a:r>
              <a:rPr lang="en-GB" sz="1600" dirty="0"/>
              <a:t> </a:t>
            </a:r>
            <a:r>
              <a:rPr lang="en-GB" sz="1600" dirty="0" err="1"/>
              <a:t>ei</a:t>
            </a:r>
            <a:r>
              <a:rPr lang="en-GB" sz="1600" dirty="0"/>
              <a:t> </a:t>
            </a:r>
            <a:r>
              <a:rPr lang="en-GB" sz="1600" dirty="0" err="1"/>
              <a:t>orsedd</a:t>
            </a:r>
            <a:r>
              <a:rPr lang="en-GB" sz="1600" dirty="0"/>
              <a:t> </a:t>
            </a:r>
            <a:r>
              <a:rPr lang="en-GB" sz="1600" dirty="0" err="1"/>
              <a:t>yn</a:t>
            </a:r>
            <a:r>
              <a:rPr lang="en-GB" sz="1600" dirty="0"/>
              <a:t> </a:t>
            </a:r>
            <a:r>
              <a:rPr lang="en-GB" sz="1600" dirty="0" err="1"/>
              <a:t>gwbl</a:t>
            </a:r>
            <a:r>
              <a:rPr lang="en-GB" sz="1600" dirty="0"/>
              <a:t> </a:t>
            </a:r>
            <a:r>
              <a:rPr lang="en-GB" sz="1600" dirty="0" err="1" smtClean="0"/>
              <a:t>arfog</a:t>
            </a:r>
            <a:r>
              <a:rPr lang="en-GB" sz="1600" dirty="0" smtClean="0"/>
              <a:t>. </a:t>
            </a:r>
            <a:r>
              <a:rPr lang="en-GB" sz="1600" dirty="0"/>
              <a:t>Ni </a:t>
            </a:r>
            <a:r>
              <a:rPr lang="en-GB" sz="1600" dirty="0" err="1"/>
              <a:t>fyddai’n</a:t>
            </a:r>
            <a:r>
              <a:rPr lang="en-GB" sz="1600" dirty="0"/>
              <a:t> </a:t>
            </a:r>
            <a:r>
              <a:rPr lang="en-GB" sz="1600" dirty="0" err="1"/>
              <a:t>grŵp</a:t>
            </a:r>
            <a:r>
              <a:rPr lang="en-GB" sz="1600" dirty="0"/>
              <a:t> </a:t>
            </a:r>
            <a:r>
              <a:rPr lang="en-GB" sz="1600" dirty="0" err="1"/>
              <a:t>cwbl</a:t>
            </a:r>
            <a:r>
              <a:rPr lang="en-GB" sz="1600" dirty="0"/>
              <a:t> </a:t>
            </a:r>
            <a:r>
              <a:rPr lang="en-GB" sz="1600" dirty="0" err="1"/>
              <a:t>grefyddol</a:t>
            </a:r>
            <a:r>
              <a:rPr lang="en-GB" sz="1600" dirty="0"/>
              <a:t> </a:t>
            </a:r>
            <a:r>
              <a:rPr lang="en-GB" sz="1600" dirty="0" err="1"/>
              <a:t>mwyach</a:t>
            </a:r>
            <a:r>
              <a:rPr lang="en-GB" sz="1600" dirty="0"/>
              <a:t>. </a:t>
            </a:r>
            <a:r>
              <a:rPr lang="en-GB" sz="1600" dirty="0" err="1"/>
              <a:t>Yn</a:t>
            </a:r>
            <a:r>
              <a:rPr lang="en-GB" sz="1600" dirty="0"/>
              <a:t> </a:t>
            </a:r>
            <a:r>
              <a:rPr lang="en-GB" sz="1600" dirty="0" err="1"/>
              <a:t>hytrach</a:t>
            </a:r>
            <a:r>
              <a:rPr lang="en-GB" sz="1600" dirty="0"/>
              <a:t>, </a:t>
            </a:r>
            <a:r>
              <a:rPr lang="en-GB" sz="1600" dirty="0" err="1"/>
              <a:t>byddai’n</a:t>
            </a:r>
            <a:r>
              <a:rPr lang="en-GB" sz="1600" dirty="0"/>
              <a:t> </a:t>
            </a:r>
            <a:r>
              <a:rPr lang="en-GB" sz="1600" i="1" dirty="0" err="1"/>
              <a:t>Panth</a:t>
            </a:r>
            <a:r>
              <a:rPr lang="en-GB" sz="1600" dirty="0"/>
              <a:t> </a:t>
            </a:r>
            <a:r>
              <a:rPr lang="en-GB" sz="1600" dirty="0" err="1"/>
              <a:t>sy’n</a:t>
            </a:r>
            <a:r>
              <a:rPr lang="en-GB" sz="1600" dirty="0"/>
              <a:t> </a:t>
            </a:r>
            <a:r>
              <a:rPr lang="en-GB" sz="1600" dirty="0" err="1"/>
              <a:t>arfog</a:t>
            </a:r>
            <a:r>
              <a:rPr lang="en-GB" sz="1600" dirty="0"/>
              <a:t> </a:t>
            </a:r>
            <a:r>
              <a:rPr lang="en-GB" sz="1600" dirty="0" err="1"/>
              <a:t>i</a:t>
            </a:r>
            <a:r>
              <a:rPr lang="en-GB" sz="1600" dirty="0"/>
              <a:t> </a:t>
            </a:r>
            <a:r>
              <a:rPr lang="en-GB" sz="1600" dirty="0" err="1"/>
              <a:t>amddiffyn</a:t>
            </a:r>
            <a:r>
              <a:rPr lang="en-GB" sz="1600" dirty="0"/>
              <a:t> </a:t>
            </a:r>
            <a:r>
              <a:rPr lang="en-GB" sz="1600" dirty="0" err="1"/>
              <a:t>ei</a:t>
            </a:r>
            <a:r>
              <a:rPr lang="en-GB" sz="1600" dirty="0"/>
              <a:t> </a:t>
            </a:r>
            <a:r>
              <a:rPr lang="en-GB" sz="1600" dirty="0" err="1"/>
              <a:t>hun</a:t>
            </a:r>
            <a:r>
              <a:rPr lang="en-GB" sz="1600" dirty="0"/>
              <a:t> </a:t>
            </a:r>
            <a:r>
              <a:rPr lang="en-GB" sz="1600" dirty="0" err="1"/>
              <a:t>yn</a:t>
            </a:r>
            <a:r>
              <a:rPr lang="en-GB" sz="1600" dirty="0"/>
              <a:t> </a:t>
            </a:r>
            <a:r>
              <a:rPr lang="en-GB" sz="1600" dirty="0" err="1"/>
              <a:t>erbyn</a:t>
            </a:r>
            <a:r>
              <a:rPr lang="en-GB" sz="1600" dirty="0"/>
              <a:t> </a:t>
            </a:r>
            <a:r>
              <a:rPr lang="en-GB" sz="1600" dirty="0" err="1"/>
              <a:t>unrhyw</a:t>
            </a:r>
            <a:r>
              <a:rPr lang="en-GB" sz="1600" dirty="0"/>
              <a:t> </a:t>
            </a:r>
            <a:r>
              <a:rPr lang="en-GB" sz="1600" dirty="0" err="1"/>
              <a:t>rym</a:t>
            </a:r>
            <a:r>
              <a:rPr lang="en-GB" sz="1600" dirty="0"/>
              <a:t> </a:t>
            </a:r>
            <a:r>
              <a:rPr lang="en-GB" sz="1600" dirty="0" err="1"/>
              <a:t>sy’n</a:t>
            </a:r>
            <a:r>
              <a:rPr lang="en-GB" sz="1600" dirty="0"/>
              <a:t> </a:t>
            </a:r>
            <a:r>
              <a:rPr lang="en-GB" sz="1600" dirty="0" err="1"/>
              <a:t>debygol</a:t>
            </a:r>
            <a:r>
              <a:rPr lang="en-GB" sz="1600" dirty="0"/>
              <a:t> o </a:t>
            </a:r>
            <a:r>
              <a:rPr lang="en-GB" sz="1600" dirty="0" err="1"/>
              <a:t>ymosod</a:t>
            </a:r>
            <a:r>
              <a:rPr lang="en-GB" sz="1600" dirty="0"/>
              <a:t> </a:t>
            </a:r>
            <a:r>
              <a:rPr lang="en-GB" sz="1600" dirty="0" err="1"/>
              <a:t>arno</a:t>
            </a:r>
            <a:r>
              <a:rPr lang="en-GB" sz="1600" dirty="0"/>
              <a:t> ac </a:t>
            </a:r>
            <a:r>
              <a:rPr lang="en-GB" sz="1600" dirty="0" err="1"/>
              <a:t>erlid</a:t>
            </a:r>
            <a:r>
              <a:rPr lang="en-GB" sz="1600" dirty="0"/>
              <a:t> </a:t>
            </a:r>
            <a:r>
              <a:rPr lang="en-GB" sz="1600" dirty="0" err="1"/>
              <a:t>ei</a:t>
            </a:r>
            <a:r>
              <a:rPr lang="en-GB" sz="1600" dirty="0"/>
              <a:t> </a:t>
            </a:r>
            <a:r>
              <a:rPr lang="en-GB" sz="1600" dirty="0" err="1"/>
              <a:t>aelodau</a:t>
            </a:r>
            <a:r>
              <a:rPr lang="en-GB" sz="1600" dirty="0"/>
              <a:t>. </a:t>
            </a:r>
            <a:endParaRPr lang="en-GB" sz="1600" dirty="0" smtClean="0"/>
          </a:p>
          <a:p>
            <a:pPr marL="0" indent="0">
              <a:buNone/>
            </a:pPr>
            <a:endParaRPr lang="en-GB" sz="1600" dirty="0"/>
          </a:p>
          <a:p>
            <a:r>
              <a:rPr lang="en-GB" sz="1600" dirty="0" err="1" smtClean="0"/>
              <a:t>Fel</a:t>
            </a:r>
            <a:r>
              <a:rPr lang="en-GB" sz="1600" dirty="0" smtClean="0"/>
              <a:t> </a:t>
            </a:r>
            <a:r>
              <a:rPr lang="en-GB" sz="1600" dirty="0" err="1"/>
              <a:t>symbolau</a:t>
            </a:r>
            <a:r>
              <a:rPr lang="en-GB" sz="1600" dirty="0"/>
              <a:t> </a:t>
            </a:r>
            <a:r>
              <a:rPr lang="en-GB" sz="1600" dirty="0" err="1"/>
              <a:t>o’i</a:t>
            </a:r>
            <a:r>
              <a:rPr lang="en-GB" sz="1600" dirty="0"/>
              <a:t> </a:t>
            </a:r>
            <a:r>
              <a:rPr lang="en-GB" sz="1600" dirty="0" err="1"/>
              <a:t>swyddogaeth</a:t>
            </a:r>
            <a:r>
              <a:rPr lang="en-GB" sz="1600" dirty="0"/>
              <a:t> </a:t>
            </a:r>
            <a:r>
              <a:rPr lang="en-GB" sz="1600" dirty="0" err="1"/>
              <a:t>ddiwygiedig</a:t>
            </a:r>
            <a:r>
              <a:rPr lang="en-GB" sz="1600" dirty="0"/>
              <a:t>, </a:t>
            </a:r>
            <a:r>
              <a:rPr lang="en-GB" sz="1600" dirty="0" err="1"/>
              <a:t>gwisgodd</a:t>
            </a:r>
            <a:r>
              <a:rPr lang="en-GB" sz="1600" dirty="0"/>
              <a:t> y </a:t>
            </a:r>
            <a:r>
              <a:rPr lang="en-GB" sz="1600" dirty="0" err="1"/>
              <a:t>bachgen</a:t>
            </a:r>
            <a:r>
              <a:rPr lang="en-GB" sz="1600" dirty="0"/>
              <a:t> </a:t>
            </a:r>
            <a:r>
              <a:rPr lang="en-GB" sz="1600" dirty="0" err="1" smtClean="0"/>
              <a:t>Harogobind</a:t>
            </a:r>
            <a:r>
              <a:rPr lang="en-GB" sz="1600" dirty="0" smtClean="0"/>
              <a:t> </a:t>
            </a:r>
            <a:r>
              <a:rPr lang="en-GB" sz="1600" dirty="0" err="1"/>
              <a:t>ddau</a:t>
            </a:r>
            <a:r>
              <a:rPr lang="en-GB" sz="1600" dirty="0"/>
              <a:t> </a:t>
            </a:r>
            <a:r>
              <a:rPr lang="en-GB" sz="1600" dirty="0" err="1" smtClean="0"/>
              <a:t>gleddyf</a:t>
            </a:r>
            <a:r>
              <a:rPr lang="en-GB" sz="1600" dirty="0" smtClean="0"/>
              <a:t> </a:t>
            </a:r>
            <a:r>
              <a:rPr lang="en-GB" sz="1600" dirty="0" err="1" smtClean="0"/>
              <a:t>ar</a:t>
            </a:r>
            <a:r>
              <a:rPr lang="en-GB" sz="1600" dirty="0" smtClean="0"/>
              <a:t> </a:t>
            </a:r>
            <a:r>
              <a:rPr lang="en-GB" sz="1600" dirty="0" err="1" smtClean="0"/>
              <a:t>ei</a:t>
            </a:r>
            <a:r>
              <a:rPr lang="en-GB" sz="1600" dirty="0" smtClean="0"/>
              <a:t> </a:t>
            </a:r>
            <a:r>
              <a:rPr lang="en-GB" sz="1600" dirty="0" err="1" smtClean="0"/>
              <a:t>wregys</a:t>
            </a:r>
            <a:r>
              <a:rPr lang="en-GB" sz="1600" dirty="0" smtClean="0"/>
              <a:t>, </a:t>
            </a:r>
            <a:r>
              <a:rPr lang="en-GB" sz="1600" dirty="0"/>
              <a:t>un </a:t>
            </a:r>
            <a:r>
              <a:rPr lang="en-GB" sz="1600" dirty="0" err="1"/>
              <a:t>yn</a:t>
            </a:r>
            <a:r>
              <a:rPr lang="en-GB" sz="1600" dirty="0"/>
              <a:t> </a:t>
            </a:r>
            <a:r>
              <a:rPr lang="en-GB" sz="1600" dirty="0" err="1"/>
              <a:t>cynrychioli</a:t>
            </a:r>
            <a:r>
              <a:rPr lang="en-GB" sz="1600" dirty="0"/>
              <a:t> </a:t>
            </a:r>
            <a:r>
              <a:rPr lang="en-GB" sz="1600" dirty="0" err="1"/>
              <a:t>ei</a:t>
            </a:r>
            <a:r>
              <a:rPr lang="en-GB" sz="1600" dirty="0"/>
              <a:t> </a:t>
            </a:r>
            <a:r>
              <a:rPr lang="en-GB" sz="1600" b="1" i="1" dirty="0" err="1"/>
              <a:t>piri</a:t>
            </a:r>
            <a:r>
              <a:rPr lang="en-GB" sz="1600" dirty="0"/>
              <a:t> </a:t>
            </a:r>
            <a:r>
              <a:rPr lang="en-GB" sz="1600" dirty="0" err="1"/>
              <a:t>neu</a:t>
            </a:r>
            <a:r>
              <a:rPr lang="en-GB" sz="1600" dirty="0"/>
              <a:t> </a:t>
            </a:r>
            <a:r>
              <a:rPr lang="en-GB" sz="1600" dirty="0" err="1"/>
              <a:t>rym</a:t>
            </a:r>
            <a:r>
              <a:rPr lang="en-GB" sz="1600" dirty="0"/>
              <a:t> </a:t>
            </a:r>
            <a:r>
              <a:rPr lang="en-GB" sz="1600" dirty="0" err="1"/>
              <a:t>ysbrydol</a:t>
            </a:r>
            <a:r>
              <a:rPr lang="en-GB" sz="1600" dirty="0"/>
              <a:t>; </a:t>
            </a:r>
            <a:r>
              <a:rPr lang="en-GB" sz="1600" dirty="0" err="1"/>
              <a:t>a’r</a:t>
            </a:r>
            <a:r>
              <a:rPr lang="en-GB" sz="1600" dirty="0"/>
              <a:t> </a:t>
            </a:r>
            <a:r>
              <a:rPr lang="en-GB" sz="1600" dirty="0" err="1"/>
              <a:t>llall</a:t>
            </a:r>
            <a:r>
              <a:rPr lang="en-GB" sz="1600" dirty="0"/>
              <a:t> </a:t>
            </a:r>
            <a:r>
              <a:rPr lang="en-GB" sz="1600" dirty="0" err="1"/>
              <a:t>ei</a:t>
            </a:r>
            <a:r>
              <a:rPr lang="en-GB" sz="1600" dirty="0"/>
              <a:t> </a:t>
            </a:r>
            <a:r>
              <a:rPr lang="en-GB" sz="1600" b="1" i="1" dirty="0" err="1"/>
              <a:t>miri</a:t>
            </a:r>
            <a:r>
              <a:rPr lang="en-GB" sz="1600" dirty="0"/>
              <a:t> </a:t>
            </a:r>
            <a:r>
              <a:rPr lang="en-GB" sz="1600" dirty="0" err="1"/>
              <a:t>neu</a:t>
            </a:r>
            <a:r>
              <a:rPr lang="en-GB" sz="1600" dirty="0"/>
              <a:t> </a:t>
            </a:r>
            <a:r>
              <a:rPr lang="en-GB" sz="1600" dirty="0" err="1"/>
              <a:t>swyddogaeth</a:t>
            </a:r>
            <a:r>
              <a:rPr lang="en-GB" sz="1600" dirty="0"/>
              <a:t> </a:t>
            </a:r>
            <a:r>
              <a:rPr lang="en-GB" sz="1600" dirty="0" err="1"/>
              <a:t>fydol</a:t>
            </a:r>
            <a:r>
              <a:rPr lang="en-GB" sz="1600" dirty="0"/>
              <a:t>. </a:t>
            </a:r>
            <a:endParaRPr lang="en-GB" sz="1600" dirty="0"/>
          </a:p>
        </p:txBody>
      </p:sp>
      <p:pic>
        <p:nvPicPr>
          <p:cNvPr id="10242" name="Picture 2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68874" y="1484784"/>
            <a:ext cx="3779590" cy="496855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304633404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9552" y="260648"/>
            <a:ext cx="7123080" cy="924475"/>
          </a:xfrm>
        </p:spPr>
        <p:txBody>
          <a:bodyPr/>
          <a:lstStyle/>
          <a:p>
            <a:r>
              <a:rPr lang="en-GB" dirty="0" smtClean="0"/>
              <a:t>Guru </a:t>
            </a:r>
            <a:r>
              <a:rPr lang="en-GB" dirty="0" err="1" smtClean="0"/>
              <a:t>Harogobind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716016" y="1124744"/>
            <a:ext cx="4176464" cy="5472608"/>
          </a:xfrm>
        </p:spPr>
        <p:txBody>
          <a:bodyPr>
            <a:normAutofit/>
          </a:bodyPr>
          <a:lstStyle/>
          <a:p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ogystal</a:t>
            </a:r>
            <a:r>
              <a:rPr lang="en-GB" dirty="0"/>
              <a:t> â </a:t>
            </a:r>
            <a:r>
              <a:rPr lang="en-GB" dirty="0" err="1"/>
              <a:t>datblygu</a:t>
            </a:r>
            <a:r>
              <a:rPr lang="en-GB" dirty="0"/>
              <a:t> </a:t>
            </a:r>
            <a:r>
              <a:rPr lang="en-GB" dirty="0" err="1"/>
              <a:t>cysyniad</a:t>
            </a:r>
            <a:r>
              <a:rPr lang="en-GB" dirty="0"/>
              <a:t> </a:t>
            </a:r>
            <a:r>
              <a:rPr lang="en-GB" i="1" dirty="0" err="1"/>
              <a:t>miri-piri</a:t>
            </a:r>
            <a:r>
              <a:rPr lang="en-GB" dirty="0"/>
              <a:t>, </a:t>
            </a:r>
            <a:r>
              <a:rPr lang="en-GB" dirty="0" err="1"/>
              <a:t>a</a:t>
            </a:r>
            <a:r>
              <a:rPr lang="en-GB" dirty="0" err="1" smtClean="0"/>
              <a:t>dferodd</a:t>
            </a:r>
            <a:r>
              <a:rPr lang="en-GB" dirty="0" smtClean="0"/>
              <a:t> </a:t>
            </a:r>
            <a:r>
              <a:rPr lang="en-GB" dirty="0" err="1" smtClean="0"/>
              <a:t>Harogobind</a:t>
            </a:r>
            <a:r>
              <a:rPr lang="en-GB" dirty="0" smtClean="0"/>
              <a:t> y </a:t>
            </a:r>
            <a:r>
              <a:rPr lang="en-GB" i="1" dirty="0" err="1"/>
              <a:t>dharmsalas</a:t>
            </a:r>
            <a:r>
              <a:rPr lang="en-GB" dirty="0"/>
              <a:t> </a:t>
            </a:r>
            <a:r>
              <a:rPr lang="en-GB" dirty="0" smtClean="0"/>
              <a:t>(</a:t>
            </a:r>
            <a:r>
              <a:rPr lang="en-GB" dirty="0" err="1" smtClean="0"/>
              <a:t>ystafelloedd</a:t>
            </a:r>
            <a:r>
              <a:rPr lang="en-GB" dirty="0" smtClean="0"/>
              <a:t> </a:t>
            </a:r>
            <a:r>
              <a:rPr lang="en-GB" dirty="0" err="1" smtClean="0"/>
              <a:t>ar</a:t>
            </a:r>
            <a:r>
              <a:rPr lang="en-GB" dirty="0" smtClean="0"/>
              <a:t> </a:t>
            </a:r>
            <a:r>
              <a:rPr lang="en-GB" dirty="0" err="1" smtClean="0"/>
              <a:t>gyfer</a:t>
            </a:r>
            <a:r>
              <a:rPr lang="en-GB" dirty="0" smtClean="0"/>
              <a:t> </a:t>
            </a:r>
            <a:r>
              <a:rPr lang="en-GB" i="1" dirty="0" err="1" smtClean="0"/>
              <a:t>kirtan</a:t>
            </a:r>
            <a:r>
              <a:rPr lang="en-GB" dirty="0" smtClean="0"/>
              <a:t>) </a:t>
            </a:r>
            <a:r>
              <a:rPr lang="en-GB" dirty="0" err="1" smtClean="0"/>
              <a:t>hynny</a:t>
            </a:r>
            <a:r>
              <a:rPr lang="en-GB" dirty="0" smtClean="0"/>
              <a:t> </a:t>
            </a:r>
            <a:r>
              <a:rPr lang="en-GB" dirty="0"/>
              <a:t>a </a:t>
            </a:r>
            <a:r>
              <a:rPr lang="en-GB" dirty="0" err="1"/>
              <a:t>oedd</a:t>
            </a:r>
            <a:r>
              <a:rPr lang="en-GB" dirty="0"/>
              <a:t> </a:t>
            </a:r>
            <a:r>
              <a:rPr lang="en-GB" dirty="0" err="1"/>
              <a:t>wedi</a:t>
            </a:r>
            <a:r>
              <a:rPr lang="en-GB" dirty="0"/>
              <a:t> </a:t>
            </a:r>
            <a:r>
              <a:rPr lang="en-GB" dirty="0" err="1"/>
              <a:t>cael</a:t>
            </a:r>
            <a:r>
              <a:rPr lang="en-GB" dirty="0"/>
              <a:t> </a:t>
            </a:r>
            <a:r>
              <a:rPr lang="en-GB" dirty="0" err="1"/>
              <a:t>eu</a:t>
            </a:r>
            <a:r>
              <a:rPr lang="en-GB" dirty="0"/>
              <a:t> </a:t>
            </a:r>
            <a:r>
              <a:rPr lang="en-GB" dirty="0" err="1"/>
              <a:t>hesgeuluso</a:t>
            </a:r>
            <a:r>
              <a:rPr lang="en-GB" dirty="0"/>
              <a:t>; </a:t>
            </a:r>
            <a:r>
              <a:rPr lang="en-GB" dirty="0" err="1"/>
              <a:t>darparodd</a:t>
            </a:r>
            <a:r>
              <a:rPr lang="en-GB" dirty="0"/>
              <a:t> </a:t>
            </a:r>
            <a:r>
              <a:rPr lang="en-GB" dirty="0" err="1"/>
              <a:t>faner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gyfer</a:t>
            </a:r>
            <a:r>
              <a:rPr lang="en-GB" dirty="0"/>
              <a:t> </a:t>
            </a:r>
            <a:r>
              <a:rPr lang="en-GB" dirty="0" err="1"/>
              <a:t>ei</a:t>
            </a:r>
            <a:r>
              <a:rPr lang="en-GB" dirty="0"/>
              <a:t> </a:t>
            </a:r>
            <a:r>
              <a:rPr lang="en-GB" dirty="0" err="1" smtClean="0"/>
              <a:t>filwyr</a:t>
            </a:r>
            <a:r>
              <a:rPr lang="en-GB" dirty="0" smtClean="0"/>
              <a:t> (a </a:t>
            </a:r>
            <a:r>
              <a:rPr lang="en-GB" dirty="0" err="1"/>
              <a:t>adnabyddir</a:t>
            </a:r>
            <a:r>
              <a:rPr lang="en-GB" dirty="0"/>
              <a:t> </a:t>
            </a:r>
            <a:r>
              <a:rPr lang="en-GB" dirty="0" err="1"/>
              <a:t>fel</a:t>
            </a:r>
            <a:r>
              <a:rPr lang="en-GB" dirty="0"/>
              <a:t> y </a:t>
            </a:r>
            <a:r>
              <a:rPr lang="en-GB" b="1" dirty="0" err="1"/>
              <a:t>nishan</a:t>
            </a:r>
            <a:r>
              <a:rPr lang="en-GB" b="1" dirty="0"/>
              <a:t> </a:t>
            </a:r>
            <a:r>
              <a:rPr lang="en-GB" b="1" dirty="0" smtClean="0"/>
              <a:t>sahib</a:t>
            </a:r>
            <a:r>
              <a:rPr lang="en-GB" dirty="0" smtClean="0"/>
              <a:t>); </a:t>
            </a:r>
            <a:r>
              <a:rPr lang="en-GB" dirty="0" err="1"/>
              <a:t>sefydlodd</a:t>
            </a:r>
            <a:r>
              <a:rPr lang="en-GB" dirty="0"/>
              <a:t> y </a:t>
            </a:r>
            <a:r>
              <a:rPr lang="en-GB" dirty="0" err="1"/>
              <a:t>defnydd</a:t>
            </a:r>
            <a:r>
              <a:rPr lang="en-GB" dirty="0"/>
              <a:t> </a:t>
            </a:r>
            <a:r>
              <a:rPr lang="en-GB" dirty="0" err="1"/>
              <a:t>o’r</a:t>
            </a:r>
            <a:r>
              <a:rPr lang="en-GB" dirty="0"/>
              <a:t> </a:t>
            </a:r>
            <a:r>
              <a:rPr lang="en-GB" dirty="0" err="1"/>
              <a:t>dympan</a:t>
            </a:r>
            <a:r>
              <a:rPr lang="en-GB" dirty="0"/>
              <a:t> </a:t>
            </a:r>
            <a:r>
              <a:rPr lang="en-GB" dirty="0" err="1"/>
              <a:t>ymhlith</a:t>
            </a:r>
            <a:r>
              <a:rPr lang="en-GB" dirty="0"/>
              <a:t> </a:t>
            </a:r>
            <a:r>
              <a:rPr lang="en-GB" dirty="0" err="1"/>
              <a:t>ei</a:t>
            </a:r>
            <a:r>
              <a:rPr lang="en-GB" dirty="0"/>
              <a:t> </a:t>
            </a:r>
            <a:r>
              <a:rPr lang="en-GB" dirty="0" err="1"/>
              <a:t>filwyr</a:t>
            </a:r>
            <a:r>
              <a:rPr lang="en-GB" dirty="0"/>
              <a:t>; a </a:t>
            </a:r>
            <a:r>
              <a:rPr lang="en-GB" dirty="0" err="1"/>
              <a:t>dywedir</a:t>
            </a:r>
            <a:r>
              <a:rPr lang="en-GB" dirty="0"/>
              <a:t> </a:t>
            </a:r>
            <a:r>
              <a:rPr lang="en-GB" dirty="0" err="1"/>
              <a:t>iddo</a:t>
            </a:r>
            <a:r>
              <a:rPr lang="en-GB" dirty="0"/>
              <a:t> </a:t>
            </a:r>
            <a:r>
              <a:rPr lang="en-GB" dirty="0" err="1"/>
              <a:t>arloesi’r</a:t>
            </a:r>
            <a:r>
              <a:rPr lang="en-GB" dirty="0"/>
              <a:t> </a:t>
            </a:r>
            <a:r>
              <a:rPr lang="en-GB" dirty="0" err="1"/>
              <a:t>defnydd</a:t>
            </a:r>
            <a:r>
              <a:rPr lang="en-GB" dirty="0"/>
              <a:t> </a:t>
            </a:r>
            <a:r>
              <a:rPr lang="en-GB" dirty="0" err="1"/>
              <a:t>o’r</a:t>
            </a:r>
            <a:r>
              <a:rPr lang="en-GB" dirty="0"/>
              <a:t> term ‘</a:t>
            </a:r>
            <a:r>
              <a:rPr lang="en-GB" dirty="0" err="1"/>
              <a:t>gurdwara</a:t>
            </a:r>
            <a:r>
              <a:rPr lang="en-GB" dirty="0"/>
              <a:t>’.</a:t>
            </a:r>
            <a:endParaRPr lang="en-GB" dirty="0"/>
          </a:p>
        </p:txBody>
      </p:sp>
      <p:pic>
        <p:nvPicPr>
          <p:cNvPr id="11266" name="Picture 2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1556792"/>
            <a:ext cx="4104456" cy="475252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59186791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95536" y="404664"/>
            <a:ext cx="8064896" cy="924475"/>
          </a:xfrm>
        </p:spPr>
        <p:txBody>
          <a:bodyPr/>
          <a:lstStyle/>
          <a:p>
            <a:r>
              <a:rPr lang="nn-NO" dirty="0"/>
              <a:t>Guru Har Rai </a:t>
            </a:r>
            <a:r>
              <a:rPr lang="nn-NO" dirty="0" smtClean="0"/>
              <a:t>(</a:t>
            </a:r>
            <a:r>
              <a:rPr lang="nn-NO" dirty="0" smtClean="0"/>
              <a:t>Ganwyd</a:t>
            </a:r>
            <a:r>
              <a:rPr lang="nn-NO" dirty="0" smtClean="0"/>
              <a:t> </a:t>
            </a:r>
            <a:r>
              <a:rPr lang="nn-NO" dirty="0"/>
              <a:t>30 </a:t>
            </a:r>
            <a:r>
              <a:rPr lang="nn-NO" dirty="0" smtClean="0"/>
              <a:t>Ionawr</a:t>
            </a:r>
            <a:r>
              <a:rPr lang="nn-NO" dirty="0" smtClean="0"/>
              <a:t> </a:t>
            </a:r>
            <a:r>
              <a:rPr lang="nn-NO" dirty="0"/>
              <a:t>1630, Guru 1644-61)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95536" y="1628801"/>
            <a:ext cx="4085183" cy="4896544"/>
          </a:xfrm>
        </p:spPr>
        <p:txBody>
          <a:bodyPr>
            <a:normAutofit/>
          </a:bodyPr>
          <a:lstStyle/>
          <a:p>
            <a:r>
              <a:rPr lang="en-GB" dirty="0" err="1"/>
              <a:t>Ŵyr</a:t>
            </a:r>
            <a:r>
              <a:rPr lang="en-GB" dirty="0" smtClean="0"/>
              <a:t> </a:t>
            </a:r>
            <a:r>
              <a:rPr lang="en-GB" dirty="0" err="1" smtClean="0"/>
              <a:t>Harogobind</a:t>
            </a:r>
            <a:r>
              <a:rPr lang="en-GB" dirty="0" smtClean="0"/>
              <a:t>.</a:t>
            </a:r>
          </a:p>
          <a:p>
            <a:endParaRPr lang="en-GB" dirty="0"/>
          </a:p>
          <a:p>
            <a:r>
              <a:rPr lang="en-GB" dirty="0" err="1"/>
              <a:t>Enciliodd</a:t>
            </a:r>
            <a:r>
              <a:rPr lang="en-GB" dirty="0"/>
              <a:t> y </a:t>
            </a:r>
            <a:r>
              <a:rPr lang="en-GB" dirty="0" err="1"/>
              <a:t>Panth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ddinodedd</a:t>
            </a:r>
            <a:r>
              <a:rPr lang="en-GB" dirty="0"/>
              <a:t> am o </a:t>
            </a:r>
            <a:r>
              <a:rPr lang="en-GB" dirty="0" err="1"/>
              <a:t>leiaf</a:t>
            </a:r>
            <a:r>
              <a:rPr lang="en-GB" dirty="0"/>
              <a:t> 25 </a:t>
            </a:r>
            <a:r>
              <a:rPr lang="en-GB" dirty="0" err="1"/>
              <a:t>mlynedd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dilyn</a:t>
            </a:r>
            <a:r>
              <a:rPr lang="en-GB" dirty="0"/>
              <a:t> </a:t>
            </a:r>
            <a:r>
              <a:rPr lang="en-GB" dirty="0" err="1"/>
              <a:t>olyniaeth</a:t>
            </a:r>
            <a:r>
              <a:rPr lang="en-GB" dirty="0"/>
              <a:t> Guru </a:t>
            </a:r>
            <a:r>
              <a:rPr lang="en-GB" b="1" dirty="0" err="1"/>
              <a:t>Har</a:t>
            </a:r>
            <a:r>
              <a:rPr lang="en-GB" b="1" dirty="0"/>
              <a:t> Rai</a:t>
            </a:r>
            <a:r>
              <a:rPr lang="en-GB" dirty="0" smtClean="0"/>
              <a:t>.</a:t>
            </a:r>
          </a:p>
          <a:p>
            <a:endParaRPr lang="en-GB" dirty="0"/>
          </a:p>
          <a:p>
            <a:r>
              <a:rPr lang="en-GB" dirty="0" err="1"/>
              <a:t>E</a:t>
            </a:r>
            <a:r>
              <a:rPr lang="en-GB" dirty="0" err="1" smtClean="0"/>
              <a:t>r</a:t>
            </a:r>
            <a:r>
              <a:rPr lang="en-GB" dirty="0" smtClean="0"/>
              <a:t> </a:t>
            </a:r>
            <a:r>
              <a:rPr lang="en-GB" dirty="0"/>
              <a:t>y </a:t>
            </a:r>
            <a:r>
              <a:rPr lang="en-GB" dirty="0" err="1"/>
              <a:t>dywedir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aml</a:t>
            </a:r>
            <a:r>
              <a:rPr lang="en-GB" dirty="0"/>
              <a:t> </a:t>
            </a:r>
            <a:r>
              <a:rPr lang="en-GB" dirty="0" err="1"/>
              <a:t>fod</a:t>
            </a:r>
            <a:r>
              <a:rPr lang="en-GB" dirty="0"/>
              <a:t> </a:t>
            </a:r>
            <a:r>
              <a:rPr lang="en-GB" dirty="0" err="1"/>
              <a:t>gan</a:t>
            </a:r>
            <a:r>
              <a:rPr lang="en-GB" dirty="0"/>
              <a:t> y </a:t>
            </a:r>
            <a:r>
              <a:rPr lang="en-GB" dirty="0" err="1"/>
              <a:t>seithfed</a:t>
            </a:r>
            <a:r>
              <a:rPr lang="en-GB" dirty="0"/>
              <a:t> Guru ‘</a:t>
            </a:r>
            <a:r>
              <a:rPr lang="en-GB" dirty="0" err="1"/>
              <a:t>galon</a:t>
            </a:r>
            <a:r>
              <a:rPr lang="en-GB" dirty="0"/>
              <a:t> </a:t>
            </a:r>
            <a:r>
              <a:rPr lang="en-GB" dirty="0" err="1"/>
              <a:t>dyner</a:t>
            </a:r>
            <a:r>
              <a:rPr lang="en-GB" dirty="0"/>
              <a:t>’, </a:t>
            </a:r>
            <a:r>
              <a:rPr lang="en-GB" dirty="0" err="1"/>
              <a:t>dangosodd</a:t>
            </a:r>
            <a:r>
              <a:rPr lang="en-GB" dirty="0"/>
              <a:t> </a:t>
            </a:r>
            <a:r>
              <a:rPr lang="en-GB" dirty="0" err="1"/>
              <a:t>ddefosiwn</a:t>
            </a:r>
            <a:r>
              <a:rPr lang="en-GB" dirty="0"/>
              <a:t> </a:t>
            </a:r>
            <a:r>
              <a:rPr lang="en-GB" dirty="0" err="1"/>
              <a:t>ffyrnig</a:t>
            </a:r>
            <a:r>
              <a:rPr lang="en-GB" dirty="0"/>
              <a:t> </a:t>
            </a:r>
            <a:r>
              <a:rPr lang="en-GB" dirty="0" err="1"/>
              <a:t>i’r</a:t>
            </a:r>
            <a:r>
              <a:rPr lang="en-GB" dirty="0"/>
              <a:t> </a:t>
            </a:r>
            <a:r>
              <a:rPr lang="en-GB" dirty="0" err="1"/>
              <a:t>geiriau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ysgrythurau</a:t>
            </a:r>
            <a:r>
              <a:rPr lang="en-GB" dirty="0"/>
              <a:t> </a:t>
            </a:r>
            <a:r>
              <a:rPr lang="en-GB" dirty="0" err="1" smtClean="0"/>
              <a:t>Sikhaeth</a:t>
            </a:r>
            <a:r>
              <a:rPr lang="en-GB" dirty="0"/>
              <a:t>, a </a:t>
            </a:r>
            <a:r>
              <a:rPr lang="en-GB" dirty="0" err="1"/>
              <a:t>arweiniodd</a:t>
            </a:r>
            <a:r>
              <a:rPr lang="en-GB" dirty="0"/>
              <a:t> at </a:t>
            </a:r>
            <a:r>
              <a:rPr lang="en-GB" dirty="0" err="1"/>
              <a:t>wrthod</a:t>
            </a:r>
            <a:r>
              <a:rPr lang="en-GB" dirty="0"/>
              <a:t> </a:t>
            </a:r>
            <a:r>
              <a:rPr lang="en-GB" dirty="0" err="1"/>
              <a:t>ei</a:t>
            </a:r>
            <a:r>
              <a:rPr lang="en-GB" dirty="0"/>
              <a:t> fab </a:t>
            </a:r>
            <a:r>
              <a:rPr lang="en-GB" dirty="0" err="1"/>
              <a:t>ei</a:t>
            </a:r>
            <a:r>
              <a:rPr lang="en-GB" dirty="0"/>
              <a:t> </a:t>
            </a:r>
            <a:r>
              <a:rPr lang="en-GB" dirty="0" err="1"/>
              <a:t>hun</a:t>
            </a:r>
            <a:r>
              <a:rPr lang="en-GB" dirty="0"/>
              <a:t>, Ram Rai.</a:t>
            </a:r>
            <a:endParaRPr lang="en-GB" dirty="0"/>
          </a:p>
        </p:txBody>
      </p:sp>
      <p:pic>
        <p:nvPicPr>
          <p:cNvPr id="12290" name="Picture 2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8064" y="1196752"/>
            <a:ext cx="3744416" cy="511256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412478978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95536" y="332656"/>
            <a:ext cx="8424936" cy="924475"/>
          </a:xfrm>
        </p:spPr>
        <p:txBody>
          <a:bodyPr/>
          <a:lstStyle/>
          <a:p>
            <a:r>
              <a:rPr lang="en-GB" dirty="0"/>
              <a:t>Guru </a:t>
            </a:r>
            <a:r>
              <a:rPr lang="en-GB" dirty="0" err="1"/>
              <a:t>Har</a:t>
            </a:r>
            <a:r>
              <a:rPr lang="en-GB" dirty="0"/>
              <a:t> Krishan </a:t>
            </a:r>
            <a:r>
              <a:rPr lang="en-GB" dirty="0" smtClean="0"/>
              <a:t>(</a:t>
            </a:r>
            <a:r>
              <a:rPr lang="en-GB" dirty="0" err="1" smtClean="0"/>
              <a:t>Ganwyd</a:t>
            </a:r>
            <a:r>
              <a:rPr lang="en-GB" dirty="0" smtClean="0"/>
              <a:t> </a:t>
            </a:r>
            <a:r>
              <a:rPr lang="en-GB" dirty="0" err="1" smtClean="0"/>
              <a:t>ar</a:t>
            </a:r>
            <a:r>
              <a:rPr lang="en-GB" dirty="0" smtClean="0"/>
              <a:t> </a:t>
            </a:r>
            <a:r>
              <a:rPr lang="en-GB" dirty="0"/>
              <a:t>7 </a:t>
            </a:r>
            <a:r>
              <a:rPr lang="en-GB" dirty="0" err="1" smtClean="0"/>
              <a:t>Gorffennaf</a:t>
            </a:r>
            <a:r>
              <a:rPr lang="en-GB" dirty="0" smtClean="0"/>
              <a:t> </a:t>
            </a:r>
            <a:r>
              <a:rPr lang="en-GB" dirty="0"/>
              <a:t>1656, Guru 1661-4)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1520" y="1844824"/>
            <a:ext cx="4176464" cy="4680520"/>
          </a:xfrm>
        </p:spPr>
        <p:txBody>
          <a:bodyPr>
            <a:normAutofit/>
          </a:bodyPr>
          <a:lstStyle/>
          <a:p>
            <a:r>
              <a:rPr lang="en-GB" dirty="0" err="1"/>
              <a:t>Arhosodd</a:t>
            </a:r>
            <a:r>
              <a:rPr lang="en-GB" dirty="0"/>
              <a:t> Ram Rai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llys</a:t>
            </a:r>
            <a:r>
              <a:rPr lang="en-GB" dirty="0"/>
              <a:t> y </a:t>
            </a:r>
            <a:r>
              <a:rPr lang="en-GB" dirty="0" err="1"/>
              <a:t>Mughaliaid</a:t>
            </a:r>
            <a:r>
              <a:rPr lang="en-GB" dirty="0"/>
              <a:t> ac </a:t>
            </a:r>
            <a:r>
              <a:rPr lang="en-GB" dirty="0" err="1"/>
              <a:t>fe’i</a:t>
            </a:r>
            <a:r>
              <a:rPr lang="en-GB" dirty="0"/>
              <a:t> </a:t>
            </a:r>
            <a:r>
              <a:rPr lang="en-GB" dirty="0" err="1"/>
              <a:t>defnyddiwyd</a:t>
            </a:r>
            <a:r>
              <a:rPr lang="en-GB" dirty="0"/>
              <a:t> </a:t>
            </a:r>
            <a:r>
              <a:rPr lang="en-GB" dirty="0" err="1"/>
              <a:t>fel</a:t>
            </a:r>
            <a:r>
              <a:rPr lang="en-GB" dirty="0"/>
              <a:t> </a:t>
            </a:r>
            <a:r>
              <a:rPr lang="en-GB" dirty="0" err="1"/>
              <a:t>gwrthwynebydd</a:t>
            </a:r>
            <a:r>
              <a:rPr lang="en-GB" dirty="0"/>
              <a:t> </a:t>
            </a:r>
            <a:r>
              <a:rPr lang="en-GB" dirty="0" err="1"/>
              <a:t>i’r</a:t>
            </a:r>
            <a:r>
              <a:rPr lang="en-GB" dirty="0"/>
              <a:t> Gurus,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Har</a:t>
            </a:r>
            <a:r>
              <a:rPr lang="en-GB" dirty="0"/>
              <a:t> Rai </a:t>
            </a:r>
            <a:r>
              <a:rPr lang="en-GB" dirty="0" err="1"/>
              <a:t>a’i</a:t>
            </a:r>
            <a:r>
              <a:rPr lang="en-GB" dirty="0"/>
              <a:t> fab 5 </a:t>
            </a:r>
            <a:r>
              <a:rPr lang="en-GB" dirty="0" err="1"/>
              <a:t>mlwydd</a:t>
            </a:r>
            <a:r>
              <a:rPr lang="en-GB" dirty="0"/>
              <a:t> </a:t>
            </a:r>
            <a:r>
              <a:rPr lang="en-GB" dirty="0" err="1"/>
              <a:t>oed</a:t>
            </a:r>
            <a:r>
              <a:rPr lang="en-GB" dirty="0"/>
              <a:t> a </a:t>
            </a:r>
            <a:r>
              <a:rPr lang="en-GB" dirty="0" err="1"/>
              <a:t>wnaeth</a:t>
            </a:r>
            <a:r>
              <a:rPr lang="en-GB" dirty="0"/>
              <a:t> </a:t>
            </a:r>
            <a:r>
              <a:rPr lang="en-GB" dirty="0" err="1"/>
              <a:t>ei</a:t>
            </a:r>
            <a:r>
              <a:rPr lang="en-GB" dirty="0"/>
              <a:t> </a:t>
            </a:r>
            <a:r>
              <a:rPr lang="en-GB" dirty="0" err="1"/>
              <a:t>olynu</a:t>
            </a:r>
            <a:r>
              <a:rPr lang="en-GB" dirty="0"/>
              <a:t>. </a:t>
            </a:r>
            <a:endParaRPr lang="en-GB" dirty="0" smtClean="0"/>
          </a:p>
          <a:p>
            <a:endParaRPr lang="en-GB" dirty="0"/>
          </a:p>
          <a:p>
            <a:r>
              <a:rPr lang="en-GB" dirty="0" err="1" smtClean="0"/>
              <a:t>Aethpwyd</a:t>
            </a:r>
            <a:r>
              <a:rPr lang="en-GB" dirty="0" smtClean="0"/>
              <a:t> </a:t>
            </a:r>
            <a:r>
              <a:rPr lang="en-GB" dirty="0" err="1"/>
              <a:t>â’r</a:t>
            </a:r>
            <a:r>
              <a:rPr lang="en-GB" dirty="0"/>
              <a:t> </a:t>
            </a:r>
            <a:r>
              <a:rPr lang="en-GB" dirty="0" err="1"/>
              <a:t>bachgen</a:t>
            </a:r>
            <a:r>
              <a:rPr lang="en-GB" dirty="0"/>
              <a:t> </a:t>
            </a:r>
            <a:r>
              <a:rPr lang="en-GB" dirty="0" err="1"/>
              <a:t>bach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smtClean="0"/>
              <a:t>Delhi </a:t>
            </a:r>
            <a:r>
              <a:rPr lang="en-GB" dirty="0" err="1" smtClean="0"/>
              <a:t>lle</a:t>
            </a:r>
            <a:r>
              <a:rPr lang="en-GB" dirty="0" smtClean="0"/>
              <a:t> </a:t>
            </a:r>
            <a:r>
              <a:rPr lang="en-GB" dirty="0" err="1" smtClean="0"/>
              <a:t>daliodd</a:t>
            </a:r>
            <a:r>
              <a:rPr lang="en-GB" dirty="0" smtClean="0"/>
              <a:t> </a:t>
            </a:r>
            <a:r>
              <a:rPr lang="en-GB" dirty="0"/>
              <a:t>y </a:t>
            </a:r>
            <a:r>
              <a:rPr lang="en-GB" dirty="0" err="1"/>
              <a:t>frech</a:t>
            </a:r>
            <a:r>
              <a:rPr lang="en-GB" dirty="0"/>
              <a:t> wen a </a:t>
            </a:r>
            <a:r>
              <a:rPr lang="en-GB" dirty="0" err="1"/>
              <a:t>bu</a:t>
            </a:r>
            <a:r>
              <a:rPr lang="en-GB" dirty="0"/>
              <a:t> </a:t>
            </a:r>
            <a:r>
              <a:rPr lang="en-GB" dirty="0" err="1"/>
              <a:t>farw</a:t>
            </a:r>
            <a:r>
              <a:rPr lang="en-GB" dirty="0"/>
              <a:t>, </a:t>
            </a:r>
            <a:r>
              <a:rPr lang="en-GB" dirty="0" err="1"/>
              <a:t>ond</a:t>
            </a:r>
            <a:r>
              <a:rPr lang="en-GB" dirty="0"/>
              <a:t> </a:t>
            </a:r>
            <a:r>
              <a:rPr lang="en-GB" dirty="0" err="1"/>
              <a:t>nid</a:t>
            </a:r>
            <a:r>
              <a:rPr lang="en-GB" dirty="0"/>
              <a:t> </a:t>
            </a:r>
            <a:r>
              <a:rPr lang="en-GB" dirty="0" err="1"/>
              <a:t>cyn</a:t>
            </a:r>
            <a:r>
              <a:rPr lang="en-GB" dirty="0"/>
              <a:t> </a:t>
            </a:r>
            <a:r>
              <a:rPr lang="en-GB" dirty="0" err="1"/>
              <a:t>iddo</a:t>
            </a:r>
            <a:r>
              <a:rPr lang="en-GB" dirty="0"/>
              <a:t> </a:t>
            </a:r>
            <a:r>
              <a:rPr lang="en-GB" dirty="0" err="1"/>
              <a:t>enwebu</a:t>
            </a:r>
            <a:r>
              <a:rPr lang="en-GB" dirty="0"/>
              <a:t> </a:t>
            </a:r>
            <a:r>
              <a:rPr lang="en-GB" dirty="0" err="1"/>
              <a:t>olynydd</a:t>
            </a:r>
            <a:r>
              <a:rPr lang="en-GB" dirty="0"/>
              <a:t>, ‘Baba </a:t>
            </a:r>
            <a:r>
              <a:rPr lang="en-GB" dirty="0" err="1"/>
              <a:t>Bakale</a:t>
            </a:r>
            <a:r>
              <a:rPr lang="en-GB" dirty="0"/>
              <a:t>’, </a:t>
            </a:r>
            <a:r>
              <a:rPr lang="en-GB" dirty="0" err="1"/>
              <a:t>ei</a:t>
            </a:r>
            <a:r>
              <a:rPr lang="en-GB" dirty="0"/>
              <a:t> hen </a:t>
            </a:r>
            <a:r>
              <a:rPr lang="en-GB" dirty="0" err="1"/>
              <a:t>ewythr</a:t>
            </a:r>
            <a:r>
              <a:rPr lang="en-GB" dirty="0"/>
              <a:t> a </a:t>
            </a:r>
            <a:r>
              <a:rPr lang="en-GB" dirty="0" err="1"/>
              <a:t>oedd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byw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Bakala</a:t>
            </a:r>
            <a:r>
              <a:rPr lang="en-GB" dirty="0"/>
              <a:t>. </a:t>
            </a:r>
          </a:p>
          <a:p>
            <a:endParaRPr lang="en-GB" dirty="0"/>
          </a:p>
        </p:txBody>
      </p:sp>
      <p:pic>
        <p:nvPicPr>
          <p:cNvPr id="13314" name="Picture 2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0032" y="1484784"/>
            <a:ext cx="3960440" cy="518457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491649541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95536" y="476672"/>
            <a:ext cx="8496944" cy="924475"/>
          </a:xfrm>
        </p:spPr>
        <p:txBody>
          <a:bodyPr/>
          <a:lstStyle/>
          <a:p>
            <a:r>
              <a:rPr lang="en-GB" dirty="0"/>
              <a:t>Guru </a:t>
            </a:r>
            <a:r>
              <a:rPr lang="en-GB" dirty="0" err="1"/>
              <a:t>Tegh</a:t>
            </a:r>
            <a:r>
              <a:rPr lang="en-GB" dirty="0"/>
              <a:t> Bahadur </a:t>
            </a:r>
            <a:r>
              <a:rPr lang="en-GB" dirty="0" smtClean="0"/>
              <a:t>(</a:t>
            </a:r>
            <a:r>
              <a:rPr lang="en-GB" dirty="0" err="1" smtClean="0"/>
              <a:t>Ganwyd</a:t>
            </a:r>
            <a:r>
              <a:rPr lang="en-GB" dirty="0" smtClean="0"/>
              <a:t> </a:t>
            </a:r>
            <a:r>
              <a:rPr lang="en-GB" dirty="0" err="1" smtClean="0"/>
              <a:t>ar</a:t>
            </a:r>
            <a:r>
              <a:rPr lang="en-GB" dirty="0" smtClean="0"/>
              <a:t> </a:t>
            </a:r>
            <a:r>
              <a:rPr lang="en-GB" dirty="0"/>
              <a:t>1 </a:t>
            </a:r>
            <a:r>
              <a:rPr lang="en-GB" dirty="0" err="1" smtClean="0"/>
              <a:t>Ebrill</a:t>
            </a:r>
            <a:r>
              <a:rPr lang="en-GB" dirty="0" smtClean="0"/>
              <a:t> </a:t>
            </a:r>
            <a:r>
              <a:rPr lang="en-GB" dirty="0"/>
              <a:t>1621, Guru 1664-75)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1520" y="1844823"/>
            <a:ext cx="4536504" cy="4680521"/>
          </a:xfrm>
        </p:spPr>
        <p:txBody>
          <a:bodyPr>
            <a:normAutofit lnSpcReduction="10000"/>
          </a:bodyPr>
          <a:lstStyle/>
          <a:p>
            <a:r>
              <a:rPr lang="en-GB" sz="1600" b="1" dirty="0" err="1" smtClean="0"/>
              <a:t>Tegh</a:t>
            </a:r>
            <a:r>
              <a:rPr lang="en-GB" sz="1600" b="1" dirty="0" smtClean="0"/>
              <a:t> </a:t>
            </a:r>
            <a:r>
              <a:rPr lang="en-GB" sz="1600" b="1" dirty="0" err="1" smtClean="0"/>
              <a:t>Bahdur</a:t>
            </a:r>
            <a:r>
              <a:rPr lang="en-GB" sz="1600" b="1" dirty="0" smtClean="0"/>
              <a:t>/</a:t>
            </a:r>
            <a:r>
              <a:rPr lang="en-GB" sz="1600" b="1" dirty="0" err="1" smtClean="0"/>
              <a:t>Degh</a:t>
            </a:r>
            <a:r>
              <a:rPr lang="en-GB" sz="1600" b="1" dirty="0" smtClean="0"/>
              <a:t> </a:t>
            </a:r>
            <a:r>
              <a:rPr lang="en-GB" sz="1600" b="1" dirty="0" smtClean="0"/>
              <a:t>Bahadur </a:t>
            </a:r>
            <a:r>
              <a:rPr lang="en-GB" sz="1600" dirty="0" smtClean="0"/>
              <a:t>(‘</a:t>
            </a:r>
            <a:r>
              <a:rPr lang="en-GB" sz="1600" dirty="0" err="1"/>
              <a:t>C</a:t>
            </a:r>
            <a:r>
              <a:rPr lang="en-GB" sz="1600" dirty="0" err="1" smtClean="0"/>
              <a:t>leddyf</a:t>
            </a:r>
            <a:r>
              <a:rPr lang="en-GB" sz="1600" dirty="0" smtClean="0"/>
              <a:t> </a:t>
            </a:r>
            <a:r>
              <a:rPr lang="en-GB" sz="1600" dirty="0" err="1" smtClean="0"/>
              <a:t>Dewr</a:t>
            </a:r>
            <a:r>
              <a:rPr lang="en-GB" sz="1600" dirty="0" smtClean="0"/>
              <a:t>/</a:t>
            </a:r>
            <a:r>
              <a:rPr lang="en-GB" sz="1600" dirty="0" err="1"/>
              <a:t>C</a:t>
            </a:r>
            <a:r>
              <a:rPr lang="en-GB" sz="1600" dirty="0" err="1" smtClean="0"/>
              <a:t>rochan</a:t>
            </a:r>
            <a:r>
              <a:rPr lang="en-GB" sz="1600" dirty="0" smtClean="0"/>
              <a:t> </a:t>
            </a:r>
            <a:r>
              <a:rPr lang="en-GB" sz="1600" dirty="0" err="1"/>
              <a:t>D</a:t>
            </a:r>
            <a:r>
              <a:rPr lang="en-GB" sz="1600" dirty="0" err="1" smtClean="0"/>
              <a:t>ewr</a:t>
            </a:r>
            <a:r>
              <a:rPr lang="en-GB" sz="1600" dirty="0" smtClean="0"/>
              <a:t>’). </a:t>
            </a:r>
            <a:endParaRPr lang="en-GB" sz="1600" dirty="0" smtClean="0"/>
          </a:p>
          <a:p>
            <a:endParaRPr lang="en-GB" sz="1600" dirty="0"/>
          </a:p>
          <a:p>
            <a:r>
              <a:rPr lang="en-GB" sz="1600" dirty="0" err="1" smtClean="0"/>
              <a:t>Yn</a:t>
            </a:r>
            <a:r>
              <a:rPr lang="en-GB" sz="1600" dirty="0" smtClean="0"/>
              <a:t> </a:t>
            </a:r>
            <a:r>
              <a:rPr lang="en-GB" sz="1600" dirty="0" err="1" smtClean="0"/>
              <a:t>ystod</a:t>
            </a:r>
            <a:r>
              <a:rPr lang="en-GB" sz="1600" dirty="0" smtClean="0"/>
              <a:t> </a:t>
            </a:r>
            <a:r>
              <a:rPr lang="en-GB" sz="1600" dirty="0" err="1" smtClean="0"/>
              <a:t>ei</a:t>
            </a:r>
            <a:r>
              <a:rPr lang="en-GB" sz="1600" dirty="0" smtClean="0"/>
              <a:t> </a:t>
            </a:r>
            <a:r>
              <a:rPr lang="en-GB" sz="1600" dirty="0" err="1" smtClean="0"/>
              <a:t>deyrnasiad</a:t>
            </a:r>
            <a:r>
              <a:rPr lang="en-GB" sz="1600" dirty="0" smtClean="0"/>
              <a:t>, </a:t>
            </a:r>
            <a:r>
              <a:rPr lang="en-GB" sz="1600" dirty="0" err="1" smtClean="0"/>
              <a:t>dioddefodd</a:t>
            </a:r>
            <a:r>
              <a:rPr lang="en-GB" sz="1600" dirty="0" smtClean="0"/>
              <a:t> </a:t>
            </a:r>
            <a:r>
              <a:rPr lang="en-GB" sz="1600" dirty="0" err="1" smtClean="0"/>
              <a:t>Sikhiaid</a:t>
            </a:r>
            <a:r>
              <a:rPr lang="en-GB" sz="1600" dirty="0" smtClean="0"/>
              <a:t> </a:t>
            </a:r>
            <a:r>
              <a:rPr lang="en-GB" sz="1600" dirty="0"/>
              <a:t>a </a:t>
            </a:r>
            <a:r>
              <a:rPr lang="en-GB" sz="1600" dirty="0" err="1" smtClean="0"/>
              <a:t>Hindŵiaid</a:t>
            </a:r>
            <a:r>
              <a:rPr lang="en-GB" sz="1600" dirty="0" smtClean="0"/>
              <a:t> </a:t>
            </a:r>
            <a:r>
              <a:rPr lang="en-GB" sz="1600" dirty="0" err="1" smtClean="0"/>
              <a:t>gan</a:t>
            </a:r>
            <a:r>
              <a:rPr lang="en-GB" sz="1600" dirty="0" smtClean="0"/>
              <a:t> </a:t>
            </a:r>
            <a:r>
              <a:rPr lang="en-GB" sz="1600" dirty="0" err="1" smtClean="0"/>
              <a:t>ormes</a:t>
            </a:r>
            <a:r>
              <a:rPr lang="en-GB" sz="1600" dirty="0" smtClean="0"/>
              <a:t> </a:t>
            </a:r>
            <a:r>
              <a:rPr lang="en-GB" sz="1600" dirty="0" err="1" smtClean="0"/>
              <a:t>treisgar</a:t>
            </a:r>
            <a:r>
              <a:rPr lang="en-GB" sz="1600" dirty="0" smtClean="0"/>
              <a:t> o </a:t>
            </a:r>
            <a:r>
              <a:rPr lang="en-GB" sz="1600" dirty="0" err="1" smtClean="0"/>
              <a:t>dan</a:t>
            </a:r>
            <a:r>
              <a:rPr lang="en-GB" sz="1600" dirty="0" smtClean="0"/>
              <a:t> </a:t>
            </a:r>
            <a:r>
              <a:rPr lang="en-GB" sz="1600" dirty="0" err="1" smtClean="0"/>
              <a:t>yr</a:t>
            </a:r>
            <a:r>
              <a:rPr lang="en-GB" sz="1600" dirty="0" smtClean="0"/>
              <a:t> </a:t>
            </a:r>
            <a:r>
              <a:rPr lang="en-GB" sz="1600" dirty="0" err="1" smtClean="0"/>
              <a:t>Ymerawdwr</a:t>
            </a:r>
            <a:r>
              <a:rPr lang="en-GB" sz="1600" dirty="0" smtClean="0"/>
              <a:t> Mughal</a:t>
            </a:r>
            <a:r>
              <a:rPr lang="en-GB" sz="1600" dirty="0" smtClean="0"/>
              <a:t>, </a:t>
            </a:r>
            <a:r>
              <a:rPr lang="en-GB" sz="1600" dirty="0" smtClean="0"/>
              <a:t>Aurangzeb (1658-1707), </a:t>
            </a:r>
            <a:r>
              <a:rPr lang="en-GB" sz="1600" dirty="0" err="1" smtClean="0"/>
              <a:t>e.e</a:t>
            </a:r>
            <a:r>
              <a:rPr lang="en-GB" sz="1600" dirty="0" smtClean="0"/>
              <a:t>. </a:t>
            </a:r>
            <a:r>
              <a:rPr lang="en-GB" sz="1600" dirty="0" err="1"/>
              <a:t>t</a:t>
            </a:r>
            <a:r>
              <a:rPr lang="en-GB" sz="1600" dirty="0" err="1" smtClean="0"/>
              <a:t>emlau</a:t>
            </a:r>
            <a:r>
              <a:rPr lang="en-GB" sz="1600" dirty="0" smtClean="0"/>
              <a:t> </a:t>
            </a:r>
            <a:r>
              <a:rPr lang="en-GB" sz="1600" dirty="0" err="1" smtClean="0"/>
              <a:t>yn</a:t>
            </a:r>
            <a:r>
              <a:rPr lang="en-GB" sz="1600" dirty="0" smtClean="0"/>
              <a:t> </a:t>
            </a:r>
            <a:r>
              <a:rPr lang="en-GB" sz="1600" dirty="0" err="1" smtClean="0"/>
              <a:t>cael</a:t>
            </a:r>
            <a:r>
              <a:rPr lang="en-GB" sz="1600" dirty="0" smtClean="0"/>
              <a:t> </a:t>
            </a:r>
            <a:r>
              <a:rPr lang="en-GB" sz="1600" dirty="0" err="1"/>
              <a:t>eu</a:t>
            </a:r>
            <a:r>
              <a:rPr lang="en-GB" sz="1600" dirty="0"/>
              <a:t> </a:t>
            </a:r>
            <a:r>
              <a:rPr lang="en-GB" sz="1600" dirty="0" err="1" smtClean="0"/>
              <a:t>dymchwel</a:t>
            </a:r>
            <a:r>
              <a:rPr lang="en-GB" sz="1600" dirty="0" smtClean="0"/>
              <a:t>; </a:t>
            </a:r>
            <a:r>
              <a:rPr lang="en-GB" sz="1600" dirty="0" err="1" smtClean="0"/>
              <a:t>dröedigaethau</a:t>
            </a:r>
            <a:r>
              <a:rPr lang="en-GB" sz="1600" dirty="0" smtClean="0"/>
              <a:t> </a:t>
            </a:r>
            <a:r>
              <a:rPr lang="en-GB" sz="1600" dirty="0" err="1"/>
              <a:t>trwy</a:t>
            </a:r>
            <a:r>
              <a:rPr lang="en-GB" sz="1600" dirty="0"/>
              <a:t> </a:t>
            </a:r>
            <a:r>
              <a:rPr lang="en-GB" sz="1600" dirty="0" err="1" smtClean="0"/>
              <a:t>drais</a:t>
            </a:r>
            <a:r>
              <a:rPr lang="en-GB" sz="1600" dirty="0" smtClean="0"/>
              <a:t>; </a:t>
            </a:r>
            <a:r>
              <a:rPr lang="en-GB" sz="1600" dirty="0" err="1" smtClean="0"/>
              <a:t>trethi</a:t>
            </a:r>
            <a:r>
              <a:rPr lang="en-GB" sz="1600" dirty="0" smtClean="0"/>
              <a:t> </a:t>
            </a:r>
            <a:r>
              <a:rPr lang="en-GB" sz="1600" dirty="0"/>
              <a:t>a </a:t>
            </a:r>
            <a:r>
              <a:rPr lang="en-GB" sz="1600" dirty="0" err="1"/>
              <a:t>orfodwyd</a:t>
            </a:r>
            <a:r>
              <a:rPr lang="en-GB" sz="1600" dirty="0"/>
              <a:t> </a:t>
            </a:r>
            <a:r>
              <a:rPr lang="en-GB" sz="1600" dirty="0" err="1"/>
              <a:t>ar</a:t>
            </a:r>
            <a:r>
              <a:rPr lang="en-GB" sz="1600" dirty="0"/>
              <a:t> y </a:t>
            </a:r>
            <a:r>
              <a:rPr lang="en-GB" sz="1600" dirty="0" err="1"/>
              <a:t>rhai</a:t>
            </a:r>
            <a:r>
              <a:rPr lang="en-GB" sz="1600" dirty="0"/>
              <a:t> </a:t>
            </a:r>
            <a:r>
              <a:rPr lang="en-GB" sz="1600" dirty="0" err="1"/>
              <a:t>nad</a:t>
            </a:r>
            <a:r>
              <a:rPr lang="en-GB" sz="1600" dirty="0"/>
              <a:t> </a:t>
            </a:r>
            <a:r>
              <a:rPr lang="en-GB" sz="1600" dirty="0" err="1"/>
              <a:t>oeddent</a:t>
            </a:r>
            <a:r>
              <a:rPr lang="en-GB" sz="1600" dirty="0"/>
              <a:t> </a:t>
            </a:r>
            <a:r>
              <a:rPr lang="en-GB" sz="1600" dirty="0" err="1"/>
              <a:t>yn</a:t>
            </a:r>
            <a:r>
              <a:rPr lang="en-GB" sz="1600" dirty="0"/>
              <a:t> </a:t>
            </a:r>
            <a:r>
              <a:rPr lang="en-GB" sz="1600" dirty="0" err="1" smtClean="0"/>
              <a:t>Fwslimiaid</a:t>
            </a:r>
            <a:r>
              <a:rPr lang="en-GB" sz="1600" dirty="0" smtClean="0"/>
              <a:t>. </a:t>
            </a:r>
            <a:endParaRPr lang="en-GB" sz="1600" dirty="0"/>
          </a:p>
          <a:p>
            <a:endParaRPr lang="en-GB" sz="1600" dirty="0" smtClean="0"/>
          </a:p>
          <a:p>
            <a:r>
              <a:rPr lang="en-GB" sz="1600" dirty="0" err="1"/>
              <a:t>B</a:t>
            </a:r>
            <a:r>
              <a:rPr lang="en-GB" sz="1600" dirty="0" err="1" smtClean="0"/>
              <a:t>u’n</a:t>
            </a:r>
            <a:r>
              <a:rPr lang="en-GB" sz="1600" dirty="0" smtClean="0"/>
              <a:t> </a:t>
            </a:r>
            <a:r>
              <a:rPr lang="en-GB" sz="1600" dirty="0" err="1"/>
              <a:t>rhaid</a:t>
            </a:r>
            <a:r>
              <a:rPr lang="en-GB" sz="1600" dirty="0"/>
              <a:t> </a:t>
            </a:r>
            <a:r>
              <a:rPr lang="en-GB" sz="1600" dirty="0" err="1"/>
              <a:t>i</a:t>
            </a:r>
            <a:r>
              <a:rPr lang="en-GB" sz="1600" dirty="0"/>
              <a:t> </a:t>
            </a:r>
            <a:r>
              <a:rPr lang="en-GB" sz="1600" dirty="0" err="1" smtClean="0"/>
              <a:t>Tegh</a:t>
            </a:r>
            <a:r>
              <a:rPr lang="en-GB" sz="1600" dirty="0" smtClean="0"/>
              <a:t> </a:t>
            </a:r>
            <a:r>
              <a:rPr lang="en-GB" sz="1600" dirty="0"/>
              <a:t>Bahadur ail-</a:t>
            </a:r>
            <a:r>
              <a:rPr lang="en-GB" sz="1600" dirty="0" err="1"/>
              <a:t>ymgasglu’r</a:t>
            </a:r>
            <a:r>
              <a:rPr lang="en-GB" sz="1600" dirty="0"/>
              <a:t> </a:t>
            </a:r>
            <a:r>
              <a:rPr lang="en-GB" sz="1600" dirty="0" err="1"/>
              <a:t>gymuned</a:t>
            </a:r>
            <a:r>
              <a:rPr lang="en-GB" sz="1600" dirty="0"/>
              <a:t>. </a:t>
            </a:r>
            <a:r>
              <a:rPr lang="en-GB" sz="1600" dirty="0" err="1"/>
              <a:t>Gwnaeth</a:t>
            </a:r>
            <a:r>
              <a:rPr lang="en-GB" sz="1600" dirty="0"/>
              <a:t> </a:t>
            </a:r>
            <a:r>
              <a:rPr lang="en-GB" sz="1600" dirty="0" err="1"/>
              <a:t>hyn</a:t>
            </a:r>
            <a:r>
              <a:rPr lang="en-GB" sz="1600" dirty="0"/>
              <a:t> </a:t>
            </a:r>
            <a:r>
              <a:rPr lang="en-GB" sz="1600" dirty="0" err="1"/>
              <a:t>trwy</a:t>
            </a:r>
            <a:r>
              <a:rPr lang="en-GB" sz="1600" dirty="0"/>
              <a:t> </a:t>
            </a:r>
            <a:r>
              <a:rPr lang="en-GB" sz="1600" dirty="0" err="1"/>
              <a:t>deithio</a:t>
            </a:r>
            <a:r>
              <a:rPr lang="en-GB" sz="1600" dirty="0"/>
              <a:t> o </a:t>
            </a:r>
            <a:r>
              <a:rPr lang="en-GB" sz="1600" dirty="0" err="1"/>
              <a:t>gwmpas</a:t>
            </a:r>
            <a:r>
              <a:rPr lang="en-GB" sz="1600" dirty="0"/>
              <a:t> </a:t>
            </a:r>
            <a:r>
              <a:rPr lang="en-GB" sz="1600" dirty="0" err="1"/>
              <a:t>gogledd-orllewin</a:t>
            </a:r>
            <a:r>
              <a:rPr lang="en-GB" sz="1600" dirty="0"/>
              <a:t> India ac </a:t>
            </a:r>
            <a:r>
              <a:rPr lang="en-GB" sz="1600" dirty="0" err="1"/>
              <a:t>annog</a:t>
            </a:r>
            <a:r>
              <a:rPr lang="en-GB" sz="1600" dirty="0"/>
              <a:t> </a:t>
            </a:r>
            <a:r>
              <a:rPr lang="en-GB" sz="1600" dirty="0" err="1"/>
              <a:t>cynulleidfaoedd</a:t>
            </a:r>
            <a:r>
              <a:rPr lang="en-GB" sz="1600" dirty="0"/>
              <a:t> o </a:t>
            </a:r>
            <a:r>
              <a:rPr lang="en-GB" sz="1600" dirty="0" err="1"/>
              <a:t>Sikhiaid</a:t>
            </a:r>
            <a:r>
              <a:rPr lang="en-GB" sz="1600" dirty="0"/>
              <a:t> </a:t>
            </a:r>
            <a:r>
              <a:rPr lang="en-GB" sz="1600" dirty="0" err="1"/>
              <a:t>yn</a:t>
            </a:r>
            <a:r>
              <a:rPr lang="en-GB" sz="1600" dirty="0"/>
              <a:t> </a:t>
            </a:r>
            <a:r>
              <a:rPr lang="en-GB" sz="1600" dirty="0" err="1"/>
              <a:t>gyffredinol</a:t>
            </a:r>
            <a:r>
              <a:rPr lang="en-GB" sz="1600" dirty="0"/>
              <a:t> </a:t>
            </a:r>
            <a:r>
              <a:rPr lang="en-GB" sz="1600" dirty="0" err="1"/>
              <a:t>trwy</a:t>
            </a:r>
            <a:r>
              <a:rPr lang="en-GB" sz="1600" dirty="0"/>
              <a:t> </a:t>
            </a:r>
            <a:r>
              <a:rPr lang="en-GB" sz="1600" dirty="0" err="1"/>
              <a:t>lythyrau</a:t>
            </a:r>
            <a:r>
              <a:rPr lang="en-GB" sz="1600" dirty="0"/>
              <a:t> ac </a:t>
            </a:r>
            <a:r>
              <a:rPr lang="en-GB" sz="1600" dirty="0" err="1" smtClean="0"/>
              <a:t>ymweliadau</a:t>
            </a:r>
            <a:r>
              <a:rPr lang="en-GB" sz="1600" dirty="0" smtClean="0"/>
              <a:t>.</a:t>
            </a:r>
            <a:endParaRPr lang="en-GB" sz="1600" dirty="0" smtClean="0"/>
          </a:p>
        </p:txBody>
      </p:sp>
      <p:pic>
        <p:nvPicPr>
          <p:cNvPr id="14338" name="Picture 2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6056" y="1412776"/>
            <a:ext cx="3779590" cy="511256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273797406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1560" y="476672"/>
            <a:ext cx="7776864" cy="924475"/>
          </a:xfrm>
        </p:spPr>
        <p:txBody>
          <a:bodyPr/>
          <a:lstStyle/>
          <a:p>
            <a:r>
              <a:rPr lang="en-GB" dirty="0" err="1" smtClean="0"/>
              <a:t>Tegh</a:t>
            </a:r>
            <a:r>
              <a:rPr lang="en-GB" dirty="0" smtClean="0"/>
              <a:t> Bahadur </a:t>
            </a:r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Dod</a:t>
            </a:r>
            <a:r>
              <a:rPr lang="en-GB" dirty="0" smtClean="0"/>
              <a:t> </a:t>
            </a:r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Ferthyr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292080" y="1916832"/>
            <a:ext cx="3528392" cy="4320480"/>
          </a:xfrm>
        </p:spPr>
        <p:txBody>
          <a:bodyPr>
            <a:normAutofit lnSpcReduction="10000"/>
          </a:bodyPr>
          <a:lstStyle/>
          <a:p>
            <a:r>
              <a:rPr lang="en-GB" dirty="0" err="1" smtClean="0"/>
              <a:t>Penderfynodd</a:t>
            </a:r>
            <a:r>
              <a:rPr lang="en-GB" dirty="0" smtClean="0"/>
              <a:t> </a:t>
            </a:r>
            <a:r>
              <a:rPr lang="en-GB" dirty="0"/>
              <a:t>Guru </a:t>
            </a:r>
            <a:r>
              <a:rPr lang="en-GB" dirty="0" err="1"/>
              <a:t>Tegh</a:t>
            </a:r>
            <a:r>
              <a:rPr lang="en-GB" dirty="0"/>
              <a:t> Bahadur </a:t>
            </a:r>
            <a:r>
              <a:rPr lang="en-GB" dirty="0" err="1"/>
              <a:t>efallai</a:t>
            </a:r>
            <a:r>
              <a:rPr lang="en-GB" dirty="0"/>
              <a:t> y </a:t>
            </a:r>
            <a:r>
              <a:rPr lang="en-GB" dirty="0" err="1"/>
              <a:t>gellid</a:t>
            </a:r>
            <a:r>
              <a:rPr lang="en-GB" dirty="0"/>
              <a:t> </a:t>
            </a:r>
            <a:r>
              <a:rPr lang="en-GB" dirty="0" err="1"/>
              <a:t>darbwyllo’r</a:t>
            </a:r>
            <a:r>
              <a:rPr lang="en-GB" dirty="0"/>
              <a:t> </a:t>
            </a:r>
            <a:r>
              <a:rPr lang="en-GB" dirty="0" err="1"/>
              <a:t>Ymerawdwr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ddiwygio</a:t>
            </a:r>
            <a:r>
              <a:rPr lang="en-GB" dirty="0"/>
              <a:t> </a:t>
            </a:r>
            <a:r>
              <a:rPr lang="en-GB" dirty="0" err="1"/>
              <a:t>ei</a:t>
            </a:r>
            <a:r>
              <a:rPr lang="en-GB" dirty="0"/>
              <a:t> </a:t>
            </a:r>
            <a:r>
              <a:rPr lang="en-GB" dirty="0" err="1"/>
              <a:t>bolisïau</a:t>
            </a:r>
            <a:r>
              <a:rPr lang="en-GB" dirty="0"/>
              <a:t> </a:t>
            </a:r>
            <a:r>
              <a:rPr lang="en-GB" dirty="0" err="1"/>
              <a:t>trwy</a:t>
            </a:r>
            <a:r>
              <a:rPr lang="en-GB" dirty="0"/>
              <a:t> </a:t>
            </a:r>
            <a:r>
              <a:rPr lang="en-GB" dirty="0" err="1"/>
              <a:t>apêl</a:t>
            </a:r>
            <a:r>
              <a:rPr lang="en-GB" dirty="0"/>
              <a:t> </a:t>
            </a:r>
            <a:r>
              <a:rPr lang="en-GB" dirty="0" err="1"/>
              <a:t>bersonol</a:t>
            </a:r>
            <a:r>
              <a:rPr lang="en-GB" dirty="0"/>
              <a:t>. </a:t>
            </a:r>
            <a:endParaRPr lang="en-GB" dirty="0" smtClean="0"/>
          </a:p>
          <a:p>
            <a:endParaRPr lang="en-GB" dirty="0"/>
          </a:p>
          <a:p>
            <a:r>
              <a:rPr lang="en-GB" dirty="0" err="1" smtClean="0"/>
              <a:t>Aeth</a:t>
            </a:r>
            <a:r>
              <a:rPr lang="en-GB" dirty="0" smtClean="0"/>
              <a:t> </a:t>
            </a:r>
            <a:r>
              <a:rPr lang="en-GB" dirty="0" err="1"/>
              <a:t>allan</a:t>
            </a:r>
            <a:r>
              <a:rPr lang="en-GB" dirty="0"/>
              <a:t> </a:t>
            </a:r>
            <a:r>
              <a:rPr lang="en-GB" dirty="0" err="1"/>
              <a:t>gyda</a:t>
            </a:r>
            <a:r>
              <a:rPr lang="en-GB" dirty="0"/>
              <a:t> </a:t>
            </a:r>
            <a:r>
              <a:rPr lang="en-GB" dirty="0" err="1"/>
              <a:t>thri</a:t>
            </a:r>
            <a:r>
              <a:rPr lang="en-GB" dirty="0"/>
              <a:t> </a:t>
            </a:r>
            <a:r>
              <a:rPr lang="en-GB" dirty="0" err="1"/>
              <a:t>chydymaith</a:t>
            </a:r>
            <a:r>
              <a:rPr lang="en-GB" dirty="0"/>
              <a:t> a </a:t>
            </a:r>
            <a:r>
              <a:rPr lang="en-GB" dirty="0" err="1"/>
              <a:t>chafodd</a:t>
            </a:r>
            <a:r>
              <a:rPr lang="en-GB" dirty="0"/>
              <a:t> </a:t>
            </a:r>
            <a:r>
              <a:rPr lang="en-GB" dirty="0" err="1"/>
              <a:t>ei</a:t>
            </a:r>
            <a:r>
              <a:rPr lang="en-GB" dirty="0"/>
              <a:t> </a:t>
            </a:r>
            <a:r>
              <a:rPr lang="en-GB" dirty="0" err="1"/>
              <a:t>arestio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ei</a:t>
            </a:r>
            <a:r>
              <a:rPr lang="en-GB" dirty="0"/>
              <a:t> </a:t>
            </a:r>
            <a:r>
              <a:rPr lang="en-GB" dirty="0" err="1"/>
              <a:t>daith</a:t>
            </a:r>
            <a:r>
              <a:rPr lang="en-GB" dirty="0"/>
              <a:t>. </a:t>
            </a:r>
            <a:r>
              <a:rPr lang="en-GB" dirty="0" err="1" smtClean="0"/>
              <a:t>Ar</a:t>
            </a:r>
            <a:r>
              <a:rPr lang="en-GB" dirty="0" smtClean="0"/>
              <a:t> </a:t>
            </a:r>
            <a:r>
              <a:rPr lang="en-GB" dirty="0" err="1"/>
              <a:t>ôl</a:t>
            </a:r>
            <a:r>
              <a:rPr lang="en-GB" dirty="0"/>
              <a:t> </a:t>
            </a:r>
            <a:r>
              <a:rPr lang="en-GB" dirty="0" err="1"/>
              <a:t>i’w</a:t>
            </a:r>
            <a:r>
              <a:rPr lang="en-GB" dirty="0"/>
              <a:t> </a:t>
            </a:r>
            <a:r>
              <a:rPr lang="en-GB" dirty="0" err="1"/>
              <a:t>gymdeithion</a:t>
            </a:r>
            <a:r>
              <a:rPr lang="en-GB" dirty="0"/>
              <a:t> </a:t>
            </a:r>
            <a:r>
              <a:rPr lang="en-GB" dirty="0" err="1"/>
              <a:t>gael</a:t>
            </a:r>
            <a:r>
              <a:rPr lang="en-GB" dirty="0"/>
              <a:t> </a:t>
            </a:r>
            <a:r>
              <a:rPr lang="en-GB" dirty="0" err="1"/>
              <a:t>eu</a:t>
            </a:r>
            <a:r>
              <a:rPr lang="en-GB" dirty="0"/>
              <a:t> </a:t>
            </a:r>
            <a:r>
              <a:rPr lang="en-GB" dirty="0" err="1"/>
              <a:t>dienyddio</a:t>
            </a:r>
            <a:r>
              <a:rPr lang="en-GB" dirty="0"/>
              <a:t>, </a:t>
            </a:r>
            <a:r>
              <a:rPr lang="en-GB" dirty="0" err="1"/>
              <a:t>gwrthododd</a:t>
            </a:r>
            <a:r>
              <a:rPr lang="en-GB" dirty="0"/>
              <a:t> </a:t>
            </a:r>
            <a:r>
              <a:rPr lang="en-GB" dirty="0" err="1"/>
              <a:t>ef</a:t>
            </a:r>
            <a:r>
              <a:rPr lang="en-GB" dirty="0"/>
              <a:t>, </a:t>
            </a:r>
            <a:r>
              <a:rPr lang="en-GB" dirty="0" err="1"/>
              <a:t>fel</a:t>
            </a:r>
            <a:r>
              <a:rPr lang="en-GB" dirty="0"/>
              <a:t> </a:t>
            </a:r>
            <a:r>
              <a:rPr lang="en-GB" dirty="0" err="1"/>
              <a:t>nhw</a:t>
            </a:r>
            <a:r>
              <a:rPr lang="en-GB" dirty="0"/>
              <a:t>, </a:t>
            </a:r>
            <a:r>
              <a:rPr lang="en-GB" dirty="0" err="1"/>
              <a:t>droi’n</a:t>
            </a:r>
            <a:r>
              <a:rPr lang="en-GB" dirty="0"/>
              <a:t> </a:t>
            </a:r>
            <a:r>
              <a:rPr lang="en-GB" dirty="0" err="1"/>
              <a:t>Fwslim</a:t>
            </a:r>
            <a:r>
              <a:rPr lang="en-GB" dirty="0"/>
              <a:t>. </a:t>
            </a:r>
            <a:r>
              <a:rPr lang="en-GB" dirty="0" err="1"/>
              <a:t>O’r</a:t>
            </a:r>
            <a:r>
              <a:rPr lang="en-GB" dirty="0"/>
              <a:t> </a:t>
            </a:r>
            <a:r>
              <a:rPr lang="en-GB" dirty="0" err="1"/>
              <a:t>herwydd</a:t>
            </a:r>
            <a:r>
              <a:rPr lang="en-GB" dirty="0"/>
              <a:t>, </a:t>
            </a:r>
            <a:r>
              <a:rPr lang="en-GB" dirty="0" err="1"/>
              <a:t>cafodd</a:t>
            </a:r>
            <a:r>
              <a:rPr lang="en-GB" dirty="0"/>
              <a:t> </a:t>
            </a:r>
            <a:r>
              <a:rPr lang="en-GB" dirty="0" err="1"/>
              <a:t>yntau</a:t>
            </a:r>
            <a:r>
              <a:rPr lang="en-GB" dirty="0"/>
              <a:t> </a:t>
            </a:r>
            <a:r>
              <a:rPr lang="en-GB" dirty="0" err="1"/>
              <a:t>hefyd</a:t>
            </a:r>
            <a:r>
              <a:rPr lang="en-GB" dirty="0"/>
              <a:t> </a:t>
            </a:r>
            <a:r>
              <a:rPr lang="en-GB" dirty="0" err="1"/>
              <a:t>ei</a:t>
            </a:r>
            <a:r>
              <a:rPr lang="en-GB" dirty="0"/>
              <a:t> </a:t>
            </a:r>
            <a:r>
              <a:rPr lang="en-GB" dirty="0" err="1"/>
              <a:t>ddienyddio</a:t>
            </a:r>
            <a:r>
              <a:rPr lang="en-GB" dirty="0"/>
              <a:t>.</a:t>
            </a:r>
            <a:endParaRPr lang="en-GB" dirty="0"/>
          </a:p>
        </p:txBody>
      </p:sp>
      <p:pic>
        <p:nvPicPr>
          <p:cNvPr id="15362" name="Picture 2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2204864"/>
            <a:ext cx="4608512" cy="374441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947465133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23528" y="404664"/>
            <a:ext cx="8424936" cy="924475"/>
          </a:xfrm>
        </p:spPr>
        <p:txBody>
          <a:bodyPr/>
          <a:lstStyle/>
          <a:p>
            <a:r>
              <a:rPr lang="en-GB" dirty="0"/>
              <a:t>Guru </a:t>
            </a:r>
            <a:r>
              <a:rPr lang="en-GB" dirty="0" err="1"/>
              <a:t>Gobind</a:t>
            </a:r>
            <a:r>
              <a:rPr lang="en-GB" dirty="0"/>
              <a:t> Singh </a:t>
            </a:r>
            <a:r>
              <a:rPr lang="en-GB" dirty="0" smtClean="0"/>
              <a:t>(</a:t>
            </a:r>
            <a:r>
              <a:rPr lang="en-GB" dirty="0" err="1" smtClean="0"/>
              <a:t>Ganwyd</a:t>
            </a:r>
            <a:r>
              <a:rPr lang="en-GB" dirty="0" smtClean="0"/>
              <a:t> </a:t>
            </a:r>
            <a:r>
              <a:rPr lang="en-GB" dirty="0" err="1" smtClean="0"/>
              <a:t>ar</a:t>
            </a:r>
            <a:r>
              <a:rPr lang="en-GB" dirty="0" smtClean="0"/>
              <a:t> </a:t>
            </a:r>
            <a:r>
              <a:rPr lang="en-GB" dirty="0"/>
              <a:t>22 </a:t>
            </a:r>
            <a:r>
              <a:rPr lang="en-GB" dirty="0" err="1" smtClean="0"/>
              <a:t>Rhagfyr</a:t>
            </a:r>
            <a:r>
              <a:rPr lang="en-GB" dirty="0" smtClean="0"/>
              <a:t> </a:t>
            </a:r>
            <a:r>
              <a:rPr lang="en-GB" dirty="0" smtClean="0"/>
              <a:t>1666</a:t>
            </a:r>
            <a:r>
              <a:rPr lang="en-GB" dirty="0"/>
              <a:t>, Guru 1675-1708)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1520" y="1412776"/>
            <a:ext cx="4320480" cy="5256584"/>
          </a:xfrm>
        </p:spPr>
        <p:txBody>
          <a:bodyPr>
            <a:normAutofit/>
          </a:bodyPr>
          <a:lstStyle/>
          <a:p>
            <a:r>
              <a:rPr lang="en-GB" dirty="0" err="1"/>
              <a:t>Roedd</a:t>
            </a:r>
            <a:r>
              <a:rPr lang="en-GB" dirty="0"/>
              <a:t> y </a:t>
            </a:r>
            <a:r>
              <a:rPr lang="en-GB" dirty="0" err="1"/>
              <a:t>Degfed</a:t>
            </a:r>
            <a:r>
              <a:rPr lang="en-GB" dirty="0"/>
              <a:t> Guru, a </a:t>
            </a:r>
            <a:r>
              <a:rPr lang="en-GB" dirty="0" err="1"/>
              <a:t>adnabyddir</a:t>
            </a:r>
            <a:r>
              <a:rPr lang="en-GB" dirty="0"/>
              <a:t> </a:t>
            </a:r>
            <a:r>
              <a:rPr lang="en-GB" dirty="0" err="1"/>
              <a:t>fel</a:t>
            </a:r>
            <a:r>
              <a:rPr lang="en-GB" dirty="0"/>
              <a:t> </a:t>
            </a:r>
            <a:r>
              <a:rPr lang="en-GB" b="1" dirty="0" err="1"/>
              <a:t>Gobind</a:t>
            </a:r>
            <a:r>
              <a:rPr lang="en-GB" b="1" dirty="0"/>
              <a:t> Rai </a:t>
            </a:r>
            <a:r>
              <a:rPr lang="en-GB" dirty="0" err="1"/>
              <a:t>fel</a:t>
            </a:r>
            <a:r>
              <a:rPr lang="en-GB" dirty="0"/>
              <a:t> </a:t>
            </a:r>
            <a:r>
              <a:rPr lang="en-GB" dirty="0" err="1"/>
              <a:t>rheol</a:t>
            </a:r>
            <a:r>
              <a:rPr lang="en-GB" dirty="0"/>
              <a:t> </a:t>
            </a:r>
            <a:r>
              <a:rPr lang="en-GB" dirty="0" err="1"/>
              <a:t>cyn</a:t>
            </a:r>
            <a:r>
              <a:rPr lang="en-GB" dirty="0"/>
              <a:t> 1699,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unigolyn</a:t>
            </a:r>
            <a:r>
              <a:rPr lang="en-GB" dirty="0"/>
              <a:t> a </a:t>
            </a:r>
            <a:r>
              <a:rPr lang="en-GB" dirty="0" err="1"/>
              <a:t>oedd</a:t>
            </a:r>
            <a:r>
              <a:rPr lang="en-GB" dirty="0"/>
              <a:t>,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ôl</a:t>
            </a:r>
            <a:r>
              <a:rPr lang="en-GB" dirty="0"/>
              <a:t> </a:t>
            </a:r>
            <a:r>
              <a:rPr lang="en-GB" dirty="0" err="1"/>
              <a:t>traddodiad</a:t>
            </a:r>
            <a:r>
              <a:rPr lang="en-GB" dirty="0"/>
              <a:t> Sikh,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cyfuno</a:t>
            </a:r>
            <a:r>
              <a:rPr lang="en-GB" dirty="0"/>
              <a:t> </a:t>
            </a:r>
            <a:r>
              <a:rPr lang="en-GB" dirty="0" err="1"/>
              <a:t>priodweddau</a:t>
            </a:r>
            <a:r>
              <a:rPr lang="en-GB" dirty="0"/>
              <a:t> </a:t>
            </a:r>
            <a:r>
              <a:rPr lang="en-GB" dirty="0" err="1"/>
              <a:t>ei</a:t>
            </a:r>
            <a:r>
              <a:rPr lang="en-GB" dirty="0"/>
              <a:t> </a:t>
            </a:r>
            <a:r>
              <a:rPr lang="en-GB" dirty="0" err="1"/>
              <a:t>ragflaenwyr</a:t>
            </a:r>
            <a:r>
              <a:rPr lang="en-GB" dirty="0"/>
              <a:t>. </a:t>
            </a:r>
            <a:endParaRPr lang="en-GB" dirty="0" smtClean="0"/>
          </a:p>
          <a:p>
            <a:pPr marL="0" indent="0">
              <a:buNone/>
            </a:pPr>
            <a:endParaRPr lang="en-GB" dirty="0" smtClean="0"/>
          </a:p>
          <a:p>
            <a:r>
              <a:rPr lang="en-GB" dirty="0"/>
              <a:t>M</a:t>
            </a:r>
            <a:r>
              <a:rPr lang="en-GB" dirty="0" smtClean="0"/>
              <a:t>ae </a:t>
            </a:r>
            <a:r>
              <a:rPr lang="en-GB" dirty="0" err="1"/>
              <a:t>gan</a:t>
            </a:r>
            <a:r>
              <a:rPr lang="en-GB" dirty="0"/>
              <a:t> </a:t>
            </a:r>
            <a:r>
              <a:rPr lang="en-GB" dirty="0" err="1"/>
              <a:t>Gobind</a:t>
            </a:r>
            <a:r>
              <a:rPr lang="en-GB" dirty="0"/>
              <a:t> Singh </a:t>
            </a:r>
            <a:r>
              <a:rPr lang="en-GB" dirty="0" err="1"/>
              <a:t>swyddogaeth</a:t>
            </a:r>
            <a:r>
              <a:rPr lang="en-GB" dirty="0"/>
              <a:t> </a:t>
            </a:r>
            <a:r>
              <a:rPr lang="en-GB" dirty="0" err="1"/>
              <a:t>bwysig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hanes</a:t>
            </a:r>
            <a:r>
              <a:rPr lang="en-GB" dirty="0"/>
              <a:t> a </a:t>
            </a:r>
            <a:r>
              <a:rPr lang="en-GB" dirty="0" err="1"/>
              <a:t>thraddodiad</a:t>
            </a:r>
            <a:r>
              <a:rPr lang="en-GB" dirty="0"/>
              <a:t> </a:t>
            </a:r>
            <a:r>
              <a:rPr lang="en-GB" dirty="0" err="1" smtClean="0"/>
              <a:t>Sikhaeth</a:t>
            </a:r>
            <a:r>
              <a:rPr lang="en-GB" dirty="0"/>
              <a:t>, ac </a:t>
            </a:r>
            <a:r>
              <a:rPr lang="en-GB" dirty="0" err="1"/>
              <a:t>mae’n</a:t>
            </a:r>
            <a:r>
              <a:rPr lang="en-GB" dirty="0"/>
              <a:t> </a:t>
            </a:r>
            <a:r>
              <a:rPr lang="en-GB" dirty="0" err="1"/>
              <a:t>gysylltiedig</a:t>
            </a:r>
            <a:r>
              <a:rPr lang="en-GB" dirty="0"/>
              <a:t> â </a:t>
            </a:r>
            <a:r>
              <a:rPr lang="en-GB" dirty="0" err="1"/>
              <a:t>nifer</a:t>
            </a:r>
            <a:r>
              <a:rPr lang="en-GB" dirty="0"/>
              <a:t> o </a:t>
            </a:r>
            <a:r>
              <a:rPr lang="en-GB" dirty="0" err="1"/>
              <a:t>arloesiadau</a:t>
            </a:r>
            <a:r>
              <a:rPr lang="en-GB" dirty="0"/>
              <a:t> </a:t>
            </a:r>
            <a:r>
              <a:rPr lang="en-GB" dirty="0" err="1"/>
              <a:t>allweddol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y </a:t>
            </a:r>
            <a:r>
              <a:rPr lang="en-GB" i="1" dirty="0" err="1"/>
              <a:t>Panth</a:t>
            </a:r>
            <a:r>
              <a:rPr lang="en-GB" dirty="0"/>
              <a:t>.</a:t>
            </a:r>
            <a:endParaRPr lang="en-GB" dirty="0"/>
          </a:p>
        </p:txBody>
      </p:sp>
      <p:pic>
        <p:nvPicPr>
          <p:cNvPr id="16386" name="Picture 2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2040" y="1556792"/>
            <a:ext cx="3755335" cy="496855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615418670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9552" y="332656"/>
            <a:ext cx="7125113" cy="924475"/>
          </a:xfrm>
        </p:spPr>
        <p:txBody>
          <a:bodyPr/>
          <a:lstStyle/>
          <a:p>
            <a:r>
              <a:rPr lang="en-GB" dirty="0" err="1" smtClean="0"/>
              <a:t>Dechreuad</a:t>
            </a:r>
            <a:r>
              <a:rPr lang="en-GB" dirty="0" smtClean="0"/>
              <a:t> y</a:t>
            </a:r>
            <a:r>
              <a:rPr lang="en-GB" dirty="0" smtClean="0"/>
              <a:t> </a:t>
            </a:r>
            <a:r>
              <a:rPr lang="en-GB" i="1" dirty="0" err="1" smtClean="0"/>
              <a:t>Khalsa</a:t>
            </a:r>
            <a:endParaRPr lang="en-GB" i="1" dirty="0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467544" y="1412776"/>
            <a:ext cx="7992888" cy="4896544"/>
          </a:xfrm>
        </p:spPr>
        <p:txBody>
          <a:bodyPr>
            <a:normAutofit/>
          </a:bodyPr>
          <a:lstStyle/>
          <a:p>
            <a:pPr algn="just"/>
            <a:r>
              <a:rPr lang="en-GB" dirty="0"/>
              <a:t>Mae </a:t>
            </a:r>
            <a:r>
              <a:rPr lang="en-GB" dirty="0" err="1"/>
              <a:t>traddodiad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datgan</a:t>
            </a:r>
            <a:r>
              <a:rPr lang="en-GB" dirty="0"/>
              <a:t> bod y Guru </a:t>
            </a:r>
            <a:r>
              <a:rPr lang="en-GB" dirty="0" err="1"/>
              <a:t>wedi</a:t>
            </a:r>
            <a:r>
              <a:rPr lang="en-GB" dirty="0"/>
              <a:t> </a:t>
            </a:r>
            <a:r>
              <a:rPr lang="en-GB" dirty="0" err="1"/>
              <a:t>gorchymyn</a:t>
            </a:r>
            <a:r>
              <a:rPr lang="en-GB" dirty="0"/>
              <a:t> </a:t>
            </a:r>
            <a:r>
              <a:rPr lang="en-GB" dirty="0" err="1"/>
              <a:t>ei</a:t>
            </a:r>
            <a:r>
              <a:rPr lang="en-GB" dirty="0"/>
              <a:t> </a:t>
            </a:r>
            <a:r>
              <a:rPr lang="en-GB" dirty="0" err="1"/>
              <a:t>Sikhiaid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ymgynnull</a:t>
            </a:r>
            <a:r>
              <a:rPr lang="en-GB" dirty="0"/>
              <a:t> </a:t>
            </a:r>
            <a:r>
              <a:rPr lang="en-GB" dirty="0" err="1"/>
              <a:t>ger</a:t>
            </a:r>
            <a:r>
              <a:rPr lang="en-GB" dirty="0"/>
              <a:t> </a:t>
            </a:r>
            <a:r>
              <a:rPr lang="en-GB" dirty="0" err="1"/>
              <a:t>ei</a:t>
            </a:r>
            <a:r>
              <a:rPr lang="en-GB" dirty="0"/>
              <a:t> </a:t>
            </a:r>
            <a:r>
              <a:rPr lang="en-GB" dirty="0" err="1"/>
              <a:t>fron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ystod</a:t>
            </a:r>
            <a:r>
              <a:rPr lang="en-GB" dirty="0"/>
              <a:t> </a:t>
            </a:r>
            <a:r>
              <a:rPr lang="en-GB" dirty="0" err="1"/>
              <a:t>Vaishakhi</a:t>
            </a:r>
            <a:r>
              <a:rPr lang="en-GB" dirty="0"/>
              <a:t> </a:t>
            </a:r>
            <a:r>
              <a:rPr lang="en-GB" dirty="0" err="1"/>
              <a:t>ym</a:t>
            </a:r>
            <a:r>
              <a:rPr lang="en-GB" dirty="0"/>
              <a:t> 1699, </a:t>
            </a:r>
            <a:r>
              <a:rPr lang="en-GB" dirty="0" err="1"/>
              <a:t>fel</a:t>
            </a:r>
            <a:r>
              <a:rPr lang="en-GB" dirty="0"/>
              <a:t> </a:t>
            </a:r>
            <a:r>
              <a:rPr lang="en-GB" dirty="0" err="1"/>
              <a:t>yr</a:t>
            </a:r>
            <a:r>
              <a:rPr lang="en-GB" dirty="0"/>
              <a:t> </a:t>
            </a:r>
            <a:r>
              <a:rPr lang="en-GB" dirty="0" err="1"/>
              <a:t>oedd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arferol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yr</a:t>
            </a:r>
            <a:r>
              <a:rPr lang="en-GB" dirty="0"/>
              <a:t> </a:t>
            </a:r>
            <a:r>
              <a:rPr lang="en-GB" dirty="0" err="1"/>
              <a:t>ŵyl</a:t>
            </a:r>
            <a:r>
              <a:rPr lang="en-GB" dirty="0"/>
              <a:t> </a:t>
            </a:r>
            <a:r>
              <a:rPr lang="en-GB" dirty="0" smtClean="0"/>
              <a:t>hon. </a:t>
            </a:r>
          </a:p>
          <a:p>
            <a:pPr algn="just"/>
            <a:endParaRPr lang="en-GB" dirty="0"/>
          </a:p>
          <a:p>
            <a:pPr algn="just"/>
            <a:r>
              <a:rPr lang="en-GB" dirty="0" err="1" smtClean="0"/>
              <a:t>Yna</a:t>
            </a:r>
            <a:r>
              <a:rPr lang="en-GB" dirty="0"/>
              <a:t>, </a:t>
            </a:r>
            <a:r>
              <a:rPr lang="en-GB" dirty="0" err="1"/>
              <a:t>gofynnodd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ddynion</a:t>
            </a:r>
            <a:r>
              <a:rPr lang="en-GB" dirty="0"/>
              <a:t> </a:t>
            </a:r>
            <a:r>
              <a:rPr lang="en-GB" dirty="0" err="1"/>
              <a:t>ddod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eu</a:t>
            </a:r>
            <a:r>
              <a:rPr lang="en-GB" dirty="0"/>
              <a:t> </a:t>
            </a:r>
            <a:r>
              <a:rPr lang="en-GB" dirty="0" err="1"/>
              <a:t>blaenau</a:t>
            </a:r>
            <a:r>
              <a:rPr lang="en-GB" dirty="0"/>
              <a:t> a </a:t>
            </a:r>
            <a:r>
              <a:rPr lang="en-GB" dirty="0" err="1"/>
              <a:t>fyddai’n</a:t>
            </a:r>
            <a:r>
              <a:rPr lang="en-GB" dirty="0"/>
              <a:t> </a:t>
            </a:r>
            <a:r>
              <a:rPr lang="en-GB" dirty="0" err="1"/>
              <a:t>rhoi</a:t>
            </a:r>
            <a:r>
              <a:rPr lang="en-GB" dirty="0"/>
              <a:t> </a:t>
            </a:r>
            <a:r>
              <a:rPr lang="en-GB" dirty="0" err="1"/>
              <a:t>eu</a:t>
            </a:r>
            <a:r>
              <a:rPr lang="en-GB" dirty="0"/>
              <a:t> </a:t>
            </a:r>
            <a:r>
              <a:rPr lang="en-GB" dirty="0" err="1"/>
              <a:t>pennau</a:t>
            </a:r>
            <a:r>
              <a:rPr lang="en-GB" dirty="0"/>
              <a:t> </a:t>
            </a:r>
            <a:r>
              <a:rPr lang="en-GB" dirty="0" err="1"/>
              <a:t>iddo</a:t>
            </a:r>
            <a:r>
              <a:rPr lang="en-GB" dirty="0"/>
              <a:t>. </a:t>
            </a:r>
            <a:r>
              <a:rPr lang="en-GB" dirty="0" err="1"/>
              <a:t>Gwnaeth</a:t>
            </a:r>
            <a:r>
              <a:rPr lang="en-GB" dirty="0"/>
              <a:t> y </a:t>
            </a:r>
            <a:r>
              <a:rPr lang="en-GB" dirty="0" err="1"/>
              <a:t>cais</a:t>
            </a:r>
            <a:r>
              <a:rPr lang="en-GB" dirty="0"/>
              <a:t> </a:t>
            </a:r>
            <a:r>
              <a:rPr lang="en-GB" dirty="0" err="1"/>
              <a:t>mewn</a:t>
            </a:r>
            <a:r>
              <a:rPr lang="en-GB" dirty="0"/>
              <a:t> </a:t>
            </a:r>
            <a:r>
              <a:rPr lang="en-GB" dirty="0" err="1"/>
              <a:t>ffordd</a:t>
            </a:r>
            <a:r>
              <a:rPr lang="en-GB" dirty="0"/>
              <a:t> </a:t>
            </a:r>
            <a:r>
              <a:rPr lang="en-GB" dirty="0" err="1"/>
              <a:t>drawiadol</a:t>
            </a:r>
            <a:r>
              <a:rPr lang="en-GB" dirty="0"/>
              <a:t> </a:t>
            </a:r>
            <a:r>
              <a:rPr lang="en-GB" dirty="0" err="1"/>
              <a:t>â’i</a:t>
            </a:r>
            <a:r>
              <a:rPr lang="en-GB" dirty="0"/>
              <a:t> </a:t>
            </a:r>
            <a:r>
              <a:rPr lang="en-GB" dirty="0" err="1"/>
              <a:t>gleddyf</a:t>
            </a:r>
            <a:r>
              <a:rPr lang="en-GB" dirty="0"/>
              <a:t> </a:t>
            </a:r>
            <a:r>
              <a:rPr lang="en-GB" dirty="0" err="1"/>
              <a:t>wedi’i</a:t>
            </a:r>
            <a:r>
              <a:rPr lang="en-GB" dirty="0"/>
              <a:t> </a:t>
            </a:r>
            <a:r>
              <a:rPr lang="en-GB" dirty="0" err="1"/>
              <a:t>dynnu</a:t>
            </a:r>
            <a:r>
              <a:rPr lang="en-GB" dirty="0"/>
              <a:t>. </a:t>
            </a:r>
            <a:endParaRPr lang="en-GB" dirty="0" smtClean="0"/>
          </a:p>
          <a:p>
            <a:pPr algn="just"/>
            <a:endParaRPr lang="en-GB" dirty="0"/>
          </a:p>
          <a:p>
            <a:pPr algn="just"/>
            <a:r>
              <a:rPr lang="en-GB" dirty="0" err="1" smtClean="0"/>
              <a:t>Daeth</a:t>
            </a:r>
            <a:r>
              <a:rPr lang="en-GB" dirty="0" smtClean="0"/>
              <a:t> </a:t>
            </a:r>
            <a:r>
              <a:rPr lang="en-GB" dirty="0"/>
              <a:t>o </a:t>
            </a:r>
            <a:r>
              <a:rPr lang="en-GB" dirty="0" err="1"/>
              <a:t>leiaf</a:t>
            </a:r>
            <a:r>
              <a:rPr lang="en-GB" dirty="0"/>
              <a:t> un Sikh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ei</a:t>
            </a:r>
            <a:r>
              <a:rPr lang="en-GB" dirty="0"/>
              <a:t> </a:t>
            </a:r>
            <a:r>
              <a:rPr lang="en-GB" dirty="0" err="1"/>
              <a:t>flaen</a:t>
            </a:r>
            <a:r>
              <a:rPr lang="en-GB" dirty="0"/>
              <a:t> ac </a:t>
            </a:r>
            <a:r>
              <a:rPr lang="en-GB" dirty="0" err="1"/>
              <a:t>fe’i</a:t>
            </a:r>
            <a:r>
              <a:rPr lang="en-GB" dirty="0"/>
              <a:t> </a:t>
            </a:r>
            <a:r>
              <a:rPr lang="en-GB" dirty="0" err="1"/>
              <a:t>harweiniwyd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babell</a:t>
            </a:r>
            <a:r>
              <a:rPr lang="en-GB" dirty="0"/>
              <a:t> y Guru. </a:t>
            </a:r>
            <a:r>
              <a:rPr lang="en-GB" dirty="0" err="1"/>
              <a:t>Daeth</a:t>
            </a:r>
            <a:r>
              <a:rPr lang="en-GB" dirty="0"/>
              <a:t> y Guru </a:t>
            </a:r>
            <a:r>
              <a:rPr lang="en-GB" dirty="0" err="1"/>
              <a:t>allan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ei</a:t>
            </a:r>
            <a:r>
              <a:rPr lang="en-GB" dirty="0"/>
              <a:t> ben </a:t>
            </a:r>
            <a:r>
              <a:rPr lang="en-GB" dirty="0" err="1"/>
              <a:t>ei</a:t>
            </a:r>
            <a:r>
              <a:rPr lang="en-GB" dirty="0"/>
              <a:t> </a:t>
            </a:r>
            <a:r>
              <a:rPr lang="en-GB" dirty="0" err="1"/>
              <a:t>hun</a:t>
            </a:r>
            <a:r>
              <a:rPr lang="en-GB" dirty="0"/>
              <a:t>, â </a:t>
            </a:r>
            <a:r>
              <a:rPr lang="en-GB" dirty="0" err="1"/>
              <a:t>gwaed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ei</a:t>
            </a:r>
            <a:r>
              <a:rPr lang="en-GB" dirty="0"/>
              <a:t> </a:t>
            </a:r>
            <a:r>
              <a:rPr lang="en-GB" dirty="0" err="1" smtClean="0"/>
              <a:t>gleddyf</a:t>
            </a:r>
            <a:r>
              <a:rPr lang="en-GB" dirty="0" smtClean="0"/>
              <a:t>.</a:t>
            </a:r>
          </a:p>
          <a:p>
            <a:pPr algn="just"/>
            <a:endParaRPr lang="en-GB" dirty="0"/>
          </a:p>
          <a:p>
            <a:pPr algn="just"/>
            <a:r>
              <a:rPr lang="en-GB" dirty="0" err="1"/>
              <a:t>Dilynodd</a:t>
            </a:r>
            <a:r>
              <a:rPr lang="en-GB" dirty="0"/>
              <a:t> </a:t>
            </a:r>
            <a:r>
              <a:rPr lang="en-GB" dirty="0" err="1"/>
              <a:t>pedwar</a:t>
            </a:r>
            <a:r>
              <a:rPr lang="en-GB" dirty="0"/>
              <a:t> </a:t>
            </a:r>
            <a:r>
              <a:rPr lang="en-GB" dirty="0" err="1"/>
              <a:t>dyn</a:t>
            </a:r>
            <a:r>
              <a:rPr lang="en-GB" dirty="0"/>
              <a:t> </a:t>
            </a:r>
            <a:r>
              <a:rPr lang="en-GB" dirty="0" err="1" smtClean="0"/>
              <a:t>arall</a:t>
            </a:r>
            <a:r>
              <a:rPr lang="en-GB" dirty="0" smtClean="0"/>
              <a:t>…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55989650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41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4367" y="1028328"/>
            <a:ext cx="7632848" cy="496855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326052771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55576" y="476672"/>
            <a:ext cx="7125113" cy="924475"/>
          </a:xfrm>
        </p:spPr>
        <p:txBody>
          <a:bodyPr/>
          <a:lstStyle/>
          <a:p>
            <a:r>
              <a:rPr lang="en-GB" dirty="0" err="1" smtClean="0"/>
              <a:t>Dechreuad</a:t>
            </a:r>
            <a:r>
              <a:rPr lang="en-GB" dirty="0" smtClean="0"/>
              <a:t> y</a:t>
            </a:r>
            <a:r>
              <a:rPr lang="en-GB" dirty="0" smtClean="0"/>
              <a:t> </a:t>
            </a:r>
            <a:r>
              <a:rPr lang="en-GB" i="1" dirty="0" err="1" smtClean="0"/>
              <a:t>Khalsa</a:t>
            </a:r>
            <a:endParaRPr lang="en-GB" i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7544" y="1340768"/>
            <a:ext cx="7992888" cy="4627501"/>
          </a:xfrm>
        </p:spPr>
        <p:txBody>
          <a:bodyPr>
            <a:noAutofit/>
          </a:bodyPr>
          <a:lstStyle/>
          <a:p>
            <a:pPr algn="just"/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ôl</a:t>
            </a:r>
            <a:r>
              <a:rPr lang="en-GB" dirty="0"/>
              <a:t> </a:t>
            </a:r>
            <a:r>
              <a:rPr lang="en-GB" dirty="0" err="1"/>
              <a:t>i’r</a:t>
            </a:r>
            <a:r>
              <a:rPr lang="en-GB" dirty="0"/>
              <a:t> </a:t>
            </a:r>
            <a:r>
              <a:rPr lang="en-GB" dirty="0" err="1"/>
              <a:t>olaf</a:t>
            </a:r>
            <a:r>
              <a:rPr lang="en-GB" dirty="0"/>
              <a:t> </a:t>
            </a:r>
            <a:r>
              <a:rPr lang="en-GB" dirty="0" err="1"/>
              <a:t>o’r</a:t>
            </a:r>
            <a:r>
              <a:rPr lang="en-GB" dirty="0"/>
              <a:t> ‘pump </a:t>
            </a:r>
            <a:r>
              <a:rPr lang="en-GB" dirty="0" err="1"/>
              <a:t>annwyl</a:t>
            </a:r>
            <a:r>
              <a:rPr lang="en-GB" dirty="0"/>
              <a:t>’ </a:t>
            </a:r>
            <a:r>
              <a:rPr lang="en-GB" dirty="0" err="1"/>
              <a:t>fynd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mewn</a:t>
            </a:r>
            <a:r>
              <a:rPr lang="en-GB" dirty="0"/>
              <a:t> </a:t>
            </a:r>
            <a:r>
              <a:rPr lang="en-GB" dirty="0" err="1"/>
              <a:t>i’r</a:t>
            </a:r>
            <a:r>
              <a:rPr lang="en-GB" dirty="0"/>
              <a:t> </a:t>
            </a:r>
            <a:r>
              <a:rPr lang="en-GB" dirty="0" err="1"/>
              <a:t>babell</a:t>
            </a:r>
            <a:r>
              <a:rPr lang="en-GB" dirty="0"/>
              <a:t>, </a:t>
            </a:r>
            <a:r>
              <a:rPr lang="en-GB" dirty="0" err="1"/>
              <a:t>daeth</a:t>
            </a:r>
            <a:r>
              <a:rPr lang="en-GB" dirty="0"/>
              <a:t> y Guru </a:t>
            </a:r>
            <a:r>
              <a:rPr lang="en-GB" dirty="0" err="1"/>
              <a:t>allan</a:t>
            </a:r>
            <a:r>
              <a:rPr lang="en-GB" dirty="0"/>
              <a:t> </a:t>
            </a:r>
            <a:r>
              <a:rPr lang="en-GB" dirty="0" err="1"/>
              <a:t>gyda</a:t>
            </a:r>
            <a:r>
              <a:rPr lang="en-GB" dirty="0"/>
              <a:t> </a:t>
            </a:r>
            <a:r>
              <a:rPr lang="en-GB" dirty="0" err="1" smtClean="0"/>
              <a:t>nhw</a:t>
            </a:r>
            <a:r>
              <a:rPr lang="en-GB" dirty="0" smtClean="0"/>
              <a:t>.</a:t>
            </a:r>
          </a:p>
          <a:p>
            <a:pPr algn="just"/>
            <a:endParaRPr lang="en-GB" dirty="0" smtClean="0"/>
          </a:p>
          <a:p>
            <a:pPr algn="just"/>
            <a:r>
              <a:rPr lang="en-GB" dirty="0"/>
              <a:t>Y bore </a:t>
            </a:r>
            <a:r>
              <a:rPr lang="en-GB" dirty="0" err="1"/>
              <a:t>canlynol</a:t>
            </a:r>
            <a:r>
              <a:rPr lang="en-GB" dirty="0"/>
              <a:t>, </a:t>
            </a:r>
            <a:r>
              <a:rPr lang="en-GB" dirty="0" err="1"/>
              <a:t>rhoddwyd</a:t>
            </a:r>
            <a:r>
              <a:rPr lang="en-GB" dirty="0"/>
              <a:t> </a:t>
            </a:r>
            <a:r>
              <a:rPr lang="en-GB" dirty="0" err="1"/>
              <a:t>neithdar</a:t>
            </a:r>
            <a:r>
              <a:rPr lang="en-GB" dirty="0"/>
              <a:t> </a:t>
            </a:r>
            <a:r>
              <a:rPr lang="en-GB" dirty="0" err="1"/>
              <a:t>i’r</a:t>
            </a:r>
            <a:r>
              <a:rPr lang="en-GB" dirty="0"/>
              <a:t> pump a </a:t>
            </a:r>
            <a:r>
              <a:rPr lang="en-GB" dirty="0" err="1"/>
              <a:t>oedd</a:t>
            </a:r>
            <a:r>
              <a:rPr lang="en-GB" dirty="0"/>
              <a:t> </a:t>
            </a:r>
            <a:r>
              <a:rPr lang="en-GB" dirty="0" err="1"/>
              <a:t>wedi</a:t>
            </a:r>
            <a:r>
              <a:rPr lang="en-GB" dirty="0"/>
              <a:t> </a:t>
            </a:r>
            <a:r>
              <a:rPr lang="en-GB" dirty="0" err="1"/>
              <a:t>ei</a:t>
            </a:r>
            <a:r>
              <a:rPr lang="en-GB" dirty="0"/>
              <a:t> </a:t>
            </a:r>
            <a:r>
              <a:rPr lang="en-GB" dirty="0" err="1"/>
              <a:t>wneud</a:t>
            </a:r>
            <a:r>
              <a:rPr lang="en-GB" dirty="0"/>
              <a:t> o </a:t>
            </a:r>
            <a:r>
              <a:rPr lang="en-GB" dirty="0" err="1"/>
              <a:t>ddŵr</a:t>
            </a:r>
            <a:r>
              <a:rPr lang="en-GB" dirty="0"/>
              <a:t> a </a:t>
            </a:r>
            <a:r>
              <a:rPr lang="en-GB" dirty="0" err="1"/>
              <a:t>chrisialau</a:t>
            </a:r>
            <a:r>
              <a:rPr lang="en-GB" dirty="0"/>
              <a:t> </a:t>
            </a:r>
            <a:r>
              <a:rPr lang="en-GB" dirty="0" err="1"/>
              <a:t>siwgr</a:t>
            </a:r>
            <a:r>
              <a:rPr lang="en-GB" dirty="0"/>
              <a:t> ac a </a:t>
            </a:r>
            <a:r>
              <a:rPr lang="en-GB" dirty="0" err="1"/>
              <a:t>baratowyd</a:t>
            </a:r>
            <a:r>
              <a:rPr lang="en-GB" dirty="0"/>
              <a:t> </a:t>
            </a:r>
            <a:r>
              <a:rPr lang="en-GB" dirty="0" err="1"/>
              <a:t>gan</a:t>
            </a:r>
            <a:r>
              <a:rPr lang="en-GB" dirty="0"/>
              <a:t> y Guru </a:t>
            </a:r>
            <a:r>
              <a:rPr lang="en-GB" dirty="0" err="1"/>
              <a:t>a’i</a:t>
            </a:r>
            <a:r>
              <a:rPr lang="en-GB" dirty="0"/>
              <a:t> </a:t>
            </a:r>
            <a:r>
              <a:rPr lang="en-GB" dirty="0" err="1"/>
              <a:t>wraig</a:t>
            </a:r>
            <a:r>
              <a:rPr lang="en-GB" dirty="0"/>
              <a:t> </a:t>
            </a:r>
            <a:r>
              <a:rPr lang="en-GB" dirty="0" err="1"/>
              <a:t>mewn</a:t>
            </a:r>
            <a:r>
              <a:rPr lang="en-GB" dirty="0"/>
              <a:t> </a:t>
            </a:r>
            <a:r>
              <a:rPr lang="en-GB" dirty="0" err="1"/>
              <a:t>powlen</a:t>
            </a:r>
            <a:r>
              <a:rPr lang="en-GB" dirty="0"/>
              <a:t> </a:t>
            </a:r>
            <a:r>
              <a:rPr lang="en-GB" dirty="0" err="1"/>
              <a:t>haearn</a:t>
            </a:r>
            <a:r>
              <a:rPr lang="en-GB" dirty="0"/>
              <a:t> ac a </a:t>
            </a:r>
            <a:r>
              <a:rPr lang="en-GB" dirty="0" err="1"/>
              <a:t>drowyd</a:t>
            </a:r>
            <a:r>
              <a:rPr lang="en-GB" dirty="0"/>
              <a:t> </a:t>
            </a:r>
            <a:r>
              <a:rPr lang="en-GB" dirty="0" err="1"/>
              <a:t>gyda</a:t>
            </a:r>
            <a:r>
              <a:rPr lang="en-GB" dirty="0"/>
              <a:t> </a:t>
            </a:r>
            <a:r>
              <a:rPr lang="en-GB" dirty="0" err="1"/>
              <a:t>chleddyf</a:t>
            </a:r>
            <a:r>
              <a:rPr lang="en-GB" dirty="0"/>
              <a:t> â min </a:t>
            </a:r>
            <a:r>
              <a:rPr lang="en-GB" dirty="0" err="1"/>
              <a:t>ar</a:t>
            </a:r>
            <a:r>
              <a:rPr lang="en-GB" dirty="0"/>
              <a:t> y </a:t>
            </a:r>
            <a:r>
              <a:rPr lang="en-GB" dirty="0" err="1"/>
              <a:t>ddau</a:t>
            </a:r>
            <a:r>
              <a:rPr lang="en-GB" dirty="0"/>
              <a:t> </a:t>
            </a:r>
            <a:r>
              <a:rPr lang="en-GB" dirty="0" err="1"/>
              <a:t>ymyl</a:t>
            </a:r>
            <a:r>
              <a:rPr lang="en-GB" dirty="0"/>
              <a:t>. </a:t>
            </a:r>
            <a:r>
              <a:rPr lang="en-GB" dirty="0" err="1"/>
              <a:t>Aeth</a:t>
            </a:r>
            <a:r>
              <a:rPr lang="en-GB" dirty="0"/>
              <a:t> y Guru </a:t>
            </a:r>
            <a:r>
              <a:rPr lang="en-GB" dirty="0" err="1"/>
              <a:t>drwy’r</a:t>
            </a:r>
            <a:r>
              <a:rPr lang="en-GB" dirty="0"/>
              <a:t> un </a:t>
            </a:r>
            <a:r>
              <a:rPr lang="en-GB" dirty="0" err="1"/>
              <a:t>ddefod</a:t>
            </a:r>
            <a:r>
              <a:rPr lang="en-GB" dirty="0"/>
              <a:t> </a:t>
            </a:r>
            <a:r>
              <a:rPr lang="en-GB" dirty="0" err="1"/>
              <a:t>wedyn</a:t>
            </a:r>
            <a:r>
              <a:rPr lang="en-GB" dirty="0"/>
              <a:t>, ac </a:t>
            </a:r>
            <a:r>
              <a:rPr lang="en-GB" dirty="0" err="1"/>
              <a:t>yna</a:t>
            </a:r>
            <a:r>
              <a:rPr lang="en-GB" dirty="0"/>
              <a:t> </a:t>
            </a:r>
            <a:r>
              <a:rPr lang="en-GB" dirty="0" err="1"/>
              <a:t>miloedd</a:t>
            </a:r>
            <a:r>
              <a:rPr lang="en-GB" dirty="0"/>
              <a:t> </a:t>
            </a:r>
            <a:r>
              <a:rPr lang="en-GB" dirty="0" err="1"/>
              <a:t>lawer</a:t>
            </a:r>
            <a:r>
              <a:rPr lang="en-GB" dirty="0"/>
              <a:t> o bob cast.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74040590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45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764704"/>
            <a:ext cx="8424936" cy="55446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848244082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544" y="260648"/>
            <a:ext cx="7125113" cy="924475"/>
          </a:xfrm>
        </p:spPr>
        <p:txBody>
          <a:bodyPr/>
          <a:lstStyle/>
          <a:p>
            <a:r>
              <a:rPr lang="en-GB" dirty="0" err="1" smtClean="0"/>
              <a:t>Dechreuad</a:t>
            </a:r>
            <a:r>
              <a:rPr lang="en-GB" dirty="0" smtClean="0"/>
              <a:t> y </a:t>
            </a:r>
            <a:r>
              <a:rPr lang="en-GB" i="1" dirty="0" err="1" smtClean="0"/>
              <a:t>Khalsa</a:t>
            </a:r>
            <a:endParaRPr lang="en-GB" i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95536" y="1412776"/>
            <a:ext cx="8280920" cy="5078023"/>
          </a:xfrm>
        </p:spPr>
        <p:txBody>
          <a:bodyPr>
            <a:normAutofit/>
          </a:bodyPr>
          <a:lstStyle/>
          <a:p>
            <a:pPr algn="just"/>
            <a:r>
              <a:rPr lang="en-GB" dirty="0"/>
              <a:t>Ni </a:t>
            </a:r>
            <a:r>
              <a:rPr lang="en-GB" dirty="0" err="1"/>
              <a:t>fyddai</a:t>
            </a:r>
            <a:r>
              <a:rPr lang="en-GB" dirty="0"/>
              <a:t> </a:t>
            </a:r>
            <a:r>
              <a:rPr lang="en-GB" dirty="0" err="1"/>
              <a:t>aelodau’r</a:t>
            </a:r>
            <a:r>
              <a:rPr lang="en-GB" dirty="0"/>
              <a:t> </a:t>
            </a:r>
            <a:r>
              <a:rPr lang="en-GB" dirty="0" err="1"/>
              <a:t>teulu</a:t>
            </a:r>
            <a:r>
              <a:rPr lang="en-GB" dirty="0"/>
              <a:t> </a:t>
            </a:r>
            <a:r>
              <a:rPr lang="en-GB" dirty="0" err="1"/>
              <a:t>neu</a:t>
            </a:r>
            <a:r>
              <a:rPr lang="en-GB" dirty="0"/>
              <a:t> </a:t>
            </a:r>
            <a:r>
              <a:rPr lang="en-GB" dirty="0" err="1"/>
              <a:t>gymuned</a:t>
            </a:r>
            <a:r>
              <a:rPr lang="en-GB" dirty="0"/>
              <a:t> </a:t>
            </a:r>
            <a:r>
              <a:rPr lang="en-GB" dirty="0" err="1"/>
              <a:t>newydd</a:t>
            </a:r>
            <a:r>
              <a:rPr lang="en-GB" dirty="0"/>
              <a:t>, </a:t>
            </a:r>
            <a:r>
              <a:rPr lang="en-GB" dirty="0" err="1"/>
              <a:t>o’r</a:t>
            </a:r>
            <a:r>
              <a:rPr lang="en-GB" dirty="0"/>
              <a:t> </a:t>
            </a:r>
            <a:r>
              <a:rPr lang="en-GB" dirty="0" err="1"/>
              <a:t>enw’r</a:t>
            </a:r>
            <a:r>
              <a:rPr lang="en-GB" dirty="0"/>
              <a:t> </a:t>
            </a:r>
            <a:r>
              <a:rPr lang="en-GB" b="1" i="1" dirty="0" err="1"/>
              <a:t>Khalsa</a:t>
            </a:r>
            <a:r>
              <a:rPr lang="en-GB" dirty="0"/>
              <a:t> (‘y </a:t>
            </a:r>
            <a:r>
              <a:rPr lang="en-GB" dirty="0" err="1"/>
              <a:t>Rhai</a:t>
            </a:r>
            <a:r>
              <a:rPr lang="en-GB" dirty="0"/>
              <a:t> </a:t>
            </a:r>
            <a:r>
              <a:rPr lang="en-GB" dirty="0" err="1"/>
              <a:t>Pur</a:t>
            </a:r>
            <a:r>
              <a:rPr lang="en-GB" dirty="0"/>
              <a:t>’),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ymdrin</a:t>
            </a:r>
            <a:r>
              <a:rPr lang="en-GB" dirty="0"/>
              <a:t> o </a:t>
            </a:r>
            <a:r>
              <a:rPr lang="en-GB" dirty="0" err="1"/>
              <a:t>gwbl</a:t>
            </a:r>
            <a:r>
              <a:rPr lang="en-GB" dirty="0"/>
              <a:t> </a:t>
            </a:r>
            <a:r>
              <a:rPr lang="en-GB" dirty="0" err="1"/>
              <a:t>â’r</a:t>
            </a:r>
            <a:r>
              <a:rPr lang="en-GB" dirty="0"/>
              <a:t> </a:t>
            </a:r>
            <a:r>
              <a:rPr lang="en-GB" dirty="0" err="1"/>
              <a:t>rhai</a:t>
            </a:r>
            <a:r>
              <a:rPr lang="en-GB" dirty="0"/>
              <a:t> a </a:t>
            </a:r>
            <a:r>
              <a:rPr lang="en-GB" dirty="0" err="1"/>
              <a:t>oedd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dilyn</a:t>
            </a:r>
            <a:r>
              <a:rPr lang="en-GB" dirty="0"/>
              <a:t> </a:t>
            </a:r>
            <a:r>
              <a:rPr lang="en-GB" dirty="0" err="1"/>
              <a:t>arweinwyr</a:t>
            </a:r>
            <a:r>
              <a:rPr lang="en-GB" dirty="0"/>
              <a:t> </a:t>
            </a:r>
            <a:r>
              <a:rPr lang="en-GB" dirty="0" err="1" smtClean="0"/>
              <a:t>eraill</a:t>
            </a:r>
            <a:r>
              <a:rPr lang="en-GB" dirty="0" smtClean="0"/>
              <a:t>.</a:t>
            </a:r>
          </a:p>
          <a:p>
            <a:pPr algn="just"/>
            <a:endParaRPr lang="en-GB" dirty="0"/>
          </a:p>
          <a:p>
            <a:pPr algn="just"/>
            <a:r>
              <a:rPr lang="en-GB" dirty="0" err="1"/>
              <a:t>Fe’u</a:t>
            </a:r>
            <a:r>
              <a:rPr lang="en-GB" dirty="0"/>
              <a:t> </a:t>
            </a:r>
            <a:r>
              <a:rPr lang="en-GB" dirty="0" err="1"/>
              <a:t>cyfarwyddwyd</a:t>
            </a:r>
            <a:r>
              <a:rPr lang="en-GB" dirty="0"/>
              <a:t> </a:t>
            </a:r>
            <a:r>
              <a:rPr lang="en-GB" dirty="0" err="1" smtClean="0"/>
              <a:t>i</a:t>
            </a:r>
            <a:r>
              <a:rPr lang="en-GB" dirty="0" smtClean="0"/>
              <a:t> </a:t>
            </a:r>
            <a:r>
              <a:rPr lang="en-GB" dirty="0" err="1"/>
              <a:t>wisgo</a:t>
            </a:r>
            <a:r>
              <a:rPr lang="en-GB" dirty="0"/>
              <a:t> </a:t>
            </a:r>
            <a:r>
              <a:rPr lang="en-GB" dirty="0" err="1"/>
              <a:t>pum</a:t>
            </a:r>
            <a:r>
              <a:rPr lang="en-GB" dirty="0"/>
              <a:t> symbol </a:t>
            </a:r>
            <a:r>
              <a:rPr lang="en-GB" dirty="0" smtClean="0"/>
              <a:t>(y </a:t>
            </a:r>
            <a:r>
              <a:rPr lang="en-GB" b="1" dirty="0" smtClean="0"/>
              <a:t>’5 Ks</a:t>
            </a:r>
            <a:r>
              <a:rPr lang="en-GB" dirty="0" smtClean="0"/>
              <a:t>’): </a:t>
            </a:r>
            <a:r>
              <a:rPr lang="en-GB" dirty="0" err="1" smtClean="0"/>
              <a:t>gwallt</a:t>
            </a:r>
            <a:r>
              <a:rPr lang="en-GB" dirty="0" smtClean="0"/>
              <a:t> </a:t>
            </a:r>
            <a:r>
              <a:rPr lang="en-GB" dirty="0" err="1"/>
              <a:t>heb</a:t>
            </a:r>
            <a:r>
              <a:rPr lang="en-GB" dirty="0"/>
              <a:t> </a:t>
            </a:r>
            <a:r>
              <a:rPr lang="en-GB" dirty="0" err="1"/>
              <a:t>ei</a:t>
            </a:r>
            <a:r>
              <a:rPr lang="en-GB" dirty="0"/>
              <a:t> </a:t>
            </a:r>
            <a:r>
              <a:rPr lang="en-GB" dirty="0" err="1"/>
              <a:t>dorri</a:t>
            </a:r>
            <a:r>
              <a:rPr lang="en-GB" dirty="0"/>
              <a:t>, crib, </a:t>
            </a:r>
            <a:r>
              <a:rPr lang="en-GB" dirty="0" err="1"/>
              <a:t>gwarchodydd</a:t>
            </a:r>
            <a:r>
              <a:rPr lang="en-GB" dirty="0"/>
              <a:t> </a:t>
            </a:r>
            <a:r>
              <a:rPr lang="en-GB" dirty="0" err="1"/>
              <a:t>arddwrn</a:t>
            </a:r>
            <a:r>
              <a:rPr lang="en-GB" dirty="0"/>
              <a:t> </a:t>
            </a:r>
            <a:r>
              <a:rPr lang="en-GB" dirty="0" err="1"/>
              <a:t>dur</a:t>
            </a:r>
            <a:r>
              <a:rPr lang="en-GB" dirty="0"/>
              <a:t>, </a:t>
            </a:r>
            <a:r>
              <a:rPr lang="en-GB" dirty="0" err="1"/>
              <a:t>cleddyf</a:t>
            </a:r>
            <a:r>
              <a:rPr lang="en-GB" dirty="0"/>
              <a:t> a </a:t>
            </a:r>
            <a:r>
              <a:rPr lang="en-GB" dirty="0" err="1"/>
              <a:t>chlos</a:t>
            </a:r>
            <a:r>
              <a:rPr lang="en-GB" dirty="0"/>
              <a:t> pen-</a:t>
            </a:r>
            <a:r>
              <a:rPr lang="en-GB" dirty="0" err="1"/>
              <a:t>lin</a:t>
            </a:r>
            <a:r>
              <a:rPr lang="en-GB" dirty="0"/>
              <a:t> </a:t>
            </a:r>
            <a:r>
              <a:rPr lang="en-GB" dirty="0" err="1" smtClean="0"/>
              <a:t>byr</a:t>
            </a:r>
            <a:r>
              <a:rPr lang="en-GB" dirty="0" smtClean="0"/>
              <a:t>.</a:t>
            </a:r>
          </a:p>
          <a:p>
            <a:pPr algn="just"/>
            <a:endParaRPr lang="en-GB" dirty="0"/>
          </a:p>
          <a:p>
            <a:pPr algn="just"/>
            <a:r>
              <a:rPr lang="en-GB" dirty="0" err="1"/>
              <a:t>Roedd</a:t>
            </a:r>
            <a:r>
              <a:rPr lang="en-GB" dirty="0"/>
              <a:t> </a:t>
            </a:r>
            <a:r>
              <a:rPr lang="en-GB" dirty="0" err="1"/>
              <a:t>dynion</a:t>
            </a:r>
            <a:r>
              <a:rPr lang="en-GB" dirty="0"/>
              <a:t> a </a:t>
            </a:r>
            <a:r>
              <a:rPr lang="en-GB" dirty="0" err="1"/>
              <a:t>dderbyniwyd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cymryd</a:t>
            </a:r>
            <a:r>
              <a:rPr lang="en-GB" dirty="0"/>
              <a:t> </a:t>
            </a:r>
            <a:r>
              <a:rPr lang="en-GB" dirty="0" err="1"/>
              <a:t>yr</a:t>
            </a:r>
            <a:r>
              <a:rPr lang="en-GB" dirty="0"/>
              <a:t> </a:t>
            </a:r>
            <a:r>
              <a:rPr lang="en-GB" dirty="0" err="1"/>
              <a:t>enw</a:t>
            </a:r>
            <a:r>
              <a:rPr lang="en-GB" dirty="0"/>
              <a:t> </a:t>
            </a:r>
            <a:r>
              <a:rPr lang="en-GB" b="1" dirty="0" smtClean="0"/>
              <a:t>Singh</a:t>
            </a:r>
            <a:r>
              <a:rPr lang="en-GB" dirty="0" smtClean="0"/>
              <a:t> </a:t>
            </a:r>
            <a:r>
              <a:rPr lang="en-GB" dirty="0"/>
              <a:t>(‘</a:t>
            </a:r>
            <a:r>
              <a:rPr lang="en-GB" dirty="0" err="1"/>
              <a:t>llew</a:t>
            </a:r>
            <a:r>
              <a:rPr lang="en-GB" dirty="0"/>
              <a:t>’), </a:t>
            </a:r>
            <a:r>
              <a:rPr lang="en-GB" dirty="0" err="1"/>
              <a:t>tra</a:t>
            </a:r>
            <a:r>
              <a:rPr lang="en-GB" dirty="0"/>
              <a:t> bod </a:t>
            </a:r>
            <a:r>
              <a:rPr lang="en-GB" dirty="0" err="1"/>
              <a:t>menywod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cymryd</a:t>
            </a:r>
            <a:r>
              <a:rPr lang="en-GB" dirty="0"/>
              <a:t> </a:t>
            </a:r>
            <a:r>
              <a:rPr lang="en-GB" dirty="0" err="1"/>
              <a:t>yr</a:t>
            </a:r>
            <a:r>
              <a:rPr lang="en-GB" dirty="0"/>
              <a:t> </a:t>
            </a:r>
            <a:r>
              <a:rPr lang="en-GB" dirty="0" err="1"/>
              <a:t>enw</a:t>
            </a:r>
            <a:r>
              <a:rPr lang="en-GB" dirty="0"/>
              <a:t> </a:t>
            </a:r>
            <a:r>
              <a:rPr lang="en-GB" b="1" dirty="0" smtClean="0"/>
              <a:t>Kaur</a:t>
            </a:r>
            <a:r>
              <a:rPr lang="en-GB" dirty="0" smtClean="0"/>
              <a:t> (‘</a:t>
            </a:r>
            <a:r>
              <a:rPr lang="en-GB" dirty="0" err="1" smtClean="0"/>
              <a:t>tywysoges</a:t>
            </a:r>
            <a:r>
              <a:rPr lang="en-GB" dirty="0" smtClean="0"/>
              <a:t>’).</a:t>
            </a:r>
          </a:p>
          <a:p>
            <a:pPr algn="just"/>
            <a:endParaRPr lang="en-GB" dirty="0"/>
          </a:p>
          <a:p>
            <a:pPr algn="just"/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/>
              <a:t>olaf</a:t>
            </a:r>
            <a:r>
              <a:rPr lang="en-GB" dirty="0"/>
              <a:t>, </a:t>
            </a:r>
            <a:r>
              <a:rPr lang="en-GB" dirty="0" err="1"/>
              <a:t>cyhoeddodd</a:t>
            </a:r>
            <a:r>
              <a:rPr lang="en-GB" dirty="0"/>
              <a:t> y Guru God </a:t>
            </a:r>
            <a:r>
              <a:rPr lang="en-GB" dirty="0" err="1"/>
              <a:t>Disgyblaeth</a:t>
            </a:r>
            <a:r>
              <a:rPr lang="en-GB" dirty="0"/>
              <a:t> </a:t>
            </a:r>
            <a:r>
              <a:rPr lang="en-GB" dirty="0" smtClean="0"/>
              <a:t>(</a:t>
            </a:r>
            <a:r>
              <a:rPr lang="en-GB" b="1" i="1" dirty="0" err="1"/>
              <a:t>Rehat</a:t>
            </a:r>
            <a:r>
              <a:rPr lang="en-GB" b="1" i="1" dirty="0"/>
              <a:t> </a:t>
            </a:r>
            <a:r>
              <a:rPr lang="en-GB" b="1" i="1" dirty="0" err="1"/>
              <a:t>Maryada</a:t>
            </a:r>
            <a:r>
              <a:rPr lang="en-GB" dirty="0" smtClean="0"/>
              <a:t>): </a:t>
            </a:r>
            <a:r>
              <a:rPr lang="en-GB" dirty="0" err="1"/>
              <a:t>roedd</a:t>
            </a:r>
            <a:r>
              <a:rPr lang="en-GB" dirty="0"/>
              <a:t> </a:t>
            </a:r>
            <a:r>
              <a:rPr lang="en-GB" dirty="0" err="1"/>
              <a:t>defnyddio</a:t>
            </a:r>
            <a:r>
              <a:rPr lang="en-GB" dirty="0"/>
              <a:t> </a:t>
            </a:r>
            <a:r>
              <a:rPr lang="en-GB" dirty="0" err="1"/>
              <a:t>tybaco</a:t>
            </a:r>
            <a:r>
              <a:rPr lang="en-GB" dirty="0"/>
              <a:t>, </a:t>
            </a:r>
            <a:r>
              <a:rPr lang="en-GB" dirty="0" err="1" smtClean="0"/>
              <a:t>yfed</a:t>
            </a:r>
            <a:r>
              <a:rPr lang="en-GB" dirty="0" smtClean="0"/>
              <a:t> alcohol, </a:t>
            </a:r>
            <a:r>
              <a:rPr lang="en-GB" dirty="0" err="1" smtClean="0"/>
              <a:t>bwyta</a:t>
            </a:r>
            <a:r>
              <a:rPr lang="en-GB" dirty="0" smtClean="0"/>
              <a:t> </a:t>
            </a:r>
            <a:r>
              <a:rPr lang="en-GB" dirty="0"/>
              <a:t>cig o </a:t>
            </a:r>
            <a:r>
              <a:rPr lang="en-GB" dirty="0" err="1"/>
              <a:t>anifeiliaid</a:t>
            </a:r>
            <a:r>
              <a:rPr lang="en-GB" dirty="0"/>
              <a:t> a </a:t>
            </a:r>
            <a:r>
              <a:rPr lang="en-GB" dirty="0" err="1"/>
              <a:t>laddwyd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unol</a:t>
            </a:r>
            <a:r>
              <a:rPr lang="en-GB" dirty="0"/>
              <a:t> </a:t>
            </a:r>
            <a:r>
              <a:rPr lang="en-GB" dirty="0" err="1"/>
              <a:t>â’r</a:t>
            </a:r>
            <a:r>
              <a:rPr lang="en-GB" dirty="0"/>
              <a:t> </a:t>
            </a:r>
            <a:r>
              <a:rPr lang="en-GB" dirty="0" err="1"/>
              <a:t>ddefod</a:t>
            </a:r>
            <a:r>
              <a:rPr lang="en-GB" dirty="0"/>
              <a:t> </a:t>
            </a:r>
            <a:r>
              <a:rPr lang="en-GB" dirty="0" err="1"/>
              <a:t>Fwslimaidd</a:t>
            </a:r>
            <a:r>
              <a:rPr lang="en-GB" dirty="0"/>
              <a:t>, a </a:t>
            </a:r>
            <a:r>
              <a:rPr lang="en-GB" dirty="0" err="1"/>
              <a:t>chyfathrach</a:t>
            </a:r>
            <a:r>
              <a:rPr lang="en-GB" dirty="0"/>
              <a:t> </a:t>
            </a:r>
            <a:r>
              <a:rPr lang="en-GB" dirty="0" err="1"/>
              <a:t>rywiol</a:t>
            </a:r>
            <a:r>
              <a:rPr lang="en-GB" dirty="0"/>
              <a:t> </a:t>
            </a:r>
            <a:r>
              <a:rPr lang="en-GB" dirty="0" err="1"/>
              <a:t>gyda</a:t>
            </a:r>
            <a:r>
              <a:rPr lang="en-GB" dirty="0"/>
              <a:t> </a:t>
            </a:r>
            <a:r>
              <a:rPr lang="en-GB" dirty="0" err="1"/>
              <a:t>menywod</a:t>
            </a:r>
            <a:r>
              <a:rPr lang="en-GB" dirty="0"/>
              <a:t> </a:t>
            </a:r>
            <a:r>
              <a:rPr lang="en-GB" dirty="0" err="1"/>
              <a:t>Mwslimaidd</a:t>
            </a:r>
            <a:r>
              <a:rPr lang="en-GB" dirty="0"/>
              <a:t> </a:t>
            </a:r>
            <a:r>
              <a:rPr lang="en-GB" dirty="0" err="1"/>
              <a:t>oll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gael</a:t>
            </a:r>
            <a:r>
              <a:rPr lang="en-GB" dirty="0"/>
              <a:t> </a:t>
            </a:r>
            <a:r>
              <a:rPr lang="en-GB" dirty="0" err="1"/>
              <a:t>eu</a:t>
            </a:r>
            <a:r>
              <a:rPr lang="en-GB" dirty="0"/>
              <a:t> </a:t>
            </a:r>
            <a:r>
              <a:rPr lang="en-GB" dirty="0" err="1"/>
              <a:t>hosgoi</a:t>
            </a:r>
            <a:r>
              <a:rPr lang="en-GB" dirty="0"/>
              <a:t>.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00550013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9552" y="332656"/>
            <a:ext cx="7123080" cy="924475"/>
          </a:xfrm>
        </p:spPr>
        <p:txBody>
          <a:bodyPr/>
          <a:lstStyle/>
          <a:p>
            <a:r>
              <a:rPr lang="en-GB" dirty="0" smtClean="0"/>
              <a:t>Y Guru </a:t>
            </a:r>
            <a:r>
              <a:rPr lang="en-GB" dirty="0" err="1" smtClean="0"/>
              <a:t>Newydd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79512" y="1412776"/>
            <a:ext cx="3759309" cy="5112568"/>
          </a:xfrm>
        </p:spPr>
        <p:txBody>
          <a:bodyPr>
            <a:normAutofit/>
          </a:bodyPr>
          <a:lstStyle/>
          <a:p>
            <a:r>
              <a:rPr lang="en-GB" dirty="0" err="1" smtClean="0"/>
              <a:t>Cyn</a:t>
            </a:r>
            <a:r>
              <a:rPr lang="en-GB" dirty="0" smtClean="0"/>
              <a:t> </a:t>
            </a:r>
            <a:r>
              <a:rPr lang="en-GB" dirty="0" err="1" smtClean="0"/>
              <a:t>ei</a:t>
            </a:r>
            <a:r>
              <a:rPr lang="en-GB" dirty="0" smtClean="0"/>
              <a:t> </a:t>
            </a:r>
            <a:r>
              <a:rPr lang="en-GB" dirty="0" err="1" smtClean="0"/>
              <a:t>farwolaeth</a:t>
            </a:r>
            <a:r>
              <a:rPr lang="en-GB" dirty="0" smtClean="0"/>
              <a:t>, </a:t>
            </a:r>
            <a:r>
              <a:rPr lang="en-GB" dirty="0" err="1"/>
              <a:t>dywedir</a:t>
            </a:r>
            <a:r>
              <a:rPr lang="en-GB" dirty="0"/>
              <a:t> </a:t>
            </a:r>
            <a:r>
              <a:rPr lang="en-GB" dirty="0" err="1"/>
              <a:t>fod</a:t>
            </a:r>
            <a:r>
              <a:rPr lang="en-GB" dirty="0"/>
              <a:t> y Guru </a:t>
            </a:r>
            <a:r>
              <a:rPr lang="en-GB" dirty="0" err="1"/>
              <a:t>wedi</a:t>
            </a:r>
            <a:r>
              <a:rPr lang="en-GB" dirty="0"/>
              <a:t> </a:t>
            </a:r>
            <a:r>
              <a:rPr lang="en-GB" dirty="0" err="1"/>
              <a:t>ymgynnull</a:t>
            </a:r>
            <a:r>
              <a:rPr lang="en-GB" dirty="0"/>
              <a:t> </a:t>
            </a:r>
            <a:r>
              <a:rPr lang="en-GB" dirty="0" err="1"/>
              <a:t>ei</a:t>
            </a:r>
            <a:r>
              <a:rPr lang="en-GB" dirty="0"/>
              <a:t> </a:t>
            </a:r>
            <a:r>
              <a:rPr lang="en-GB" dirty="0" err="1"/>
              <a:t>Sikhiaid</a:t>
            </a:r>
            <a:r>
              <a:rPr lang="en-GB" dirty="0"/>
              <a:t> </a:t>
            </a:r>
            <a:r>
              <a:rPr lang="en-GB" dirty="0" err="1" smtClean="0"/>
              <a:t>er</a:t>
            </a:r>
            <a:r>
              <a:rPr lang="en-GB" dirty="0" smtClean="0"/>
              <a:t> </a:t>
            </a:r>
            <a:r>
              <a:rPr lang="en-GB" dirty="0" err="1" smtClean="0"/>
              <a:t>mwyn</a:t>
            </a:r>
            <a:r>
              <a:rPr lang="en-GB" dirty="0" smtClean="0"/>
              <a:t> </a:t>
            </a:r>
            <a:r>
              <a:rPr lang="en-GB" dirty="0" err="1"/>
              <a:t>datgan</a:t>
            </a:r>
            <a:r>
              <a:rPr lang="en-GB" dirty="0"/>
              <a:t> </a:t>
            </a:r>
            <a:r>
              <a:rPr lang="en-GB" dirty="0" err="1"/>
              <a:t>fod</a:t>
            </a:r>
            <a:r>
              <a:rPr lang="en-GB" dirty="0"/>
              <a:t> y </a:t>
            </a:r>
            <a:r>
              <a:rPr lang="en-GB" dirty="0" err="1"/>
              <a:t>llinach</a:t>
            </a:r>
            <a:r>
              <a:rPr lang="en-GB" dirty="0"/>
              <a:t> o Gurus </a:t>
            </a:r>
            <a:r>
              <a:rPr lang="en-GB" dirty="0" err="1"/>
              <a:t>personol</a:t>
            </a:r>
            <a:r>
              <a:rPr lang="en-GB" dirty="0"/>
              <a:t> </a:t>
            </a:r>
            <a:r>
              <a:rPr lang="en-GB" dirty="0" err="1" smtClean="0"/>
              <a:t>wedi</a:t>
            </a:r>
            <a:r>
              <a:rPr lang="en-GB" dirty="0" smtClean="0"/>
              <a:t> </a:t>
            </a:r>
            <a:r>
              <a:rPr lang="en-GB" dirty="0" err="1" smtClean="0"/>
              <a:t>dod</a:t>
            </a:r>
            <a:r>
              <a:rPr lang="en-GB" dirty="0" smtClean="0"/>
              <a:t> </a:t>
            </a:r>
            <a:r>
              <a:rPr lang="en-GB" dirty="0" err="1" smtClean="0"/>
              <a:t>i</a:t>
            </a:r>
            <a:r>
              <a:rPr lang="en-GB" dirty="0" smtClean="0"/>
              <a:t> </a:t>
            </a:r>
            <a:r>
              <a:rPr lang="en-GB" dirty="0"/>
              <a:t>ben. </a:t>
            </a:r>
            <a:endParaRPr lang="en-GB" dirty="0" smtClean="0"/>
          </a:p>
          <a:p>
            <a:pPr marL="0" indent="0">
              <a:buNone/>
            </a:pPr>
            <a:endParaRPr lang="en-GB" dirty="0"/>
          </a:p>
          <a:p>
            <a:r>
              <a:rPr lang="en-GB" dirty="0" err="1" smtClean="0"/>
              <a:t>Wedi</a:t>
            </a:r>
            <a:r>
              <a:rPr lang="en-GB" dirty="0" smtClean="0"/>
              <a:t> </a:t>
            </a:r>
            <a:r>
              <a:rPr lang="en-GB" dirty="0" err="1"/>
              <a:t>hynny</a:t>
            </a:r>
            <a:r>
              <a:rPr lang="en-GB" dirty="0"/>
              <a:t>, </a:t>
            </a:r>
            <a:r>
              <a:rPr lang="en-GB" dirty="0" err="1"/>
              <a:t>dylent</a:t>
            </a:r>
            <a:r>
              <a:rPr lang="en-GB" dirty="0"/>
              <a:t> </a:t>
            </a:r>
            <a:r>
              <a:rPr lang="en-GB" dirty="0" err="1"/>
              <a:t>ystyried</a:t>
            </a:r>
            <a:r>
              <a:rPr lang="en-GB" dirty="0"/>
              <a:t> </a:t>
            </a:r>
            <a:r>
              <a:rPr lang="en-GB" dirty="0" err="1"/>
              <a:t>mai’r</a:t>
            </a:r>
            <a:r>
              <a:rPr lang="en-GB" dirty="0"/>
              <a:t> </a:t>
            </a:r>
            <a:r>
              <a:rPr lang="en-GB" i="1" dirty="0" err="1"/>
              <a:t>Granth</a:t>
            </a:r>
            <a:r>
              <a:rPr lang="en-GB" dirty="0"/>
              <a:t> </a:t>
            </a:r>
            <a:r>
              <a:rPr lang="en-GB" dirty="0" err="1"/>
              <a:t>a’r</a:t>
            </a:r>
            <a:r>
              <a:rPr lang="en-GB" dirty="0"/>
              <a:t> </a:t>
            </a:r>
            <a:r>
              <a:rPr lang="en-GB" i="1" dirty="0" err="1"/>
              <a:t>Panth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unig</a:t>
            </a:r>
            <a:r>
              <a:rPr lang="en-GB" dirty="0"/>
              <a:t> </a:t>
            </a:r>
            <a:r>
              <a:rPr lang="en-GB" dirty="0" err="1"/>
              <a:t>fyddai’n</a:t>
            </a:r>
            <a:r>
              <a:rPr lang="en-GB" dirty="0"/>
              <a:t> </a:t>
            </a:r>
            <a:r>
              <a:rPr lang="en-GB" dirty="0" err="1"/>
              <a:t>meddu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swyddogaethau'r</a:t>
            </a:r>
            <a:r>
              <a:rPr lang="en-GB" dirty="0"/>
              <a:t> Guru. </a:t>
            </a:r>
            <a:endParaRPr lang="en-GB" dirty="0" smtClean="0"/>
          </a:p>
          <a:p>
            <a:endParaRPr lang="en-GB" dirty="0"/>
          </a:p>
          <a:p>
            <a:r>
              <a:rPr lang="en-GB" dirty="0" err="1" smtClean="0"/>
              <a:t>Fel</a:t>
            </a:r>
            <a:r>
              <a:rPr lang="en-GB" dirty="0" smtClean="0"/>
              <a:t> </a:t>
            </a:r>
            <a:r>
              <a:rPr lang="en-GB" dirty="0" err="1"/>
              <a:t>hyn</a:t>
            </a:r>
            <a:r>
              <a:rPr lang="en-GB" dirty="0"/>
              <a:t>, </a:t>
            </a:r>
            <a:r>
              <a:rPr lang="en-GB" dirty="0" err="1"/>
              <a:t>bydd</a:t>
            </a:r>
            <a:r>
              <a:rPr lang="en-GB" dirty="0"/>
              <a:t> y Guru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parhau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fod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hollbresennol</a:t>
            </a:r>
            <a:r>
              <a:rPr lang="en-GB" dirty="0"/>
              <a:t> ac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gael</a:t>
            </a:r>
            <a:r>
              <a:rPr lang="en-GB" dirty="0"/>
              <a:t> bob </a:t>
            </a:r>
            <a:r>
              <a:rPr lang="en-GB" dirty="0" err="1"/>
              <a:t>amser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Sikhiaid</a:t>
            </a:r>
            <a:r>
              <a:rPr lang="en-GB" dirty="0"/>
              <a:t>. </a:t>
            </a:r>
            <a:endParaRPr lang="en-GB" dirty="0"/>
          </a:p>
        </p:txBody>
      </p:sp>
      <p:pic>
        <p:nvPicPr>
          <p:cNvPr id="20482" name="Picture 2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11960" y="2204864"/>
            <a:ext cx="4752528" cy="3600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475712447"/>
      </p:ext>
    </p:extLst>
  </p:cSld>
  <p:clrMapOvr>
    <a:masterClrMapping/>
  </p:clrMapOvr>
</p:sld>
</file>

<file path=ppt/theme/theme1.xml><?xml version="1.0" encoding="utf-8"?>
<a:theme xmlns:a="http://schemas.openxmlformats.org/drawingml/2006/main" name="Pwnc 6 - Bwdhaeth ar ôl y Bwdha">
  <a:themeElements>
    <a:clrScheme name="Essential">
      <a:dk1>
        <a:srgbClr val="000000"/>
      </a:dk1>
      <a:lt1>
        <a:srgbClr val="FFFFFF"/>
      </a:lt1>
      <a:dk2>
        <a:srgbClr val="D1282E"/>
      </a:dk2>
      <a:lt2>
        <a:srgbClr val="C8C8B1"/>
      </a:lt2>
      <a:accent1>
        <a:srgbClr val="7A7A7A"/>
      </a:accent1>
      <a:accent2>
        <a:srgbClr val="F5C201"/>
      </a:accent2>
      <a:accent3>
        <a:srgbClr val="526DB0"/>
      </a:accent3>
      <a:accent4>
        <a:srgbClr val="989AAC"/>
      </a:accent4>
      <a:accent5>
        <a:srgbClr val="DC5924"/>
      </a:accent5>
      <a:accent6>
        <a:srgbClr val="B4B392"/>
      </a:accent6>
      <a:hlink>
        <a:srgbClr val="CC9900"/>
      </a:hlink>
      <a:folHlink>
        <a:srgbClr val="969696"/>
      </a:folHlink>
    </a:clrScheme>
    <a:fontScheme name="Summer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Summer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8000"/>
                <a:satMod val="120000"/>
                <a:lumMod val="110000"/>
              </a:schemeClr>
            </a:gs>
            <a:gs pos="100000">
              <a:schemeClr val="phClr">
                <a:shade val="90000"/>
                <a:lumMod val="90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88900" dist="38100" dir="5400000" algn="ctr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5400000"/>
            </a:lightRig>
          </a:scene3d>
          <a:sp3d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shade val="80000"/>
                <a:hueMod val="110000"/>
                <a:satMod val="120000"/>
              </a:schemeClr>
            </a:gs>
            <a:gs pos="100000">
              <a:schemeClr val="phClr">
                <a:shade val="60000"/>
                <a:hueMod val="40000"/>
                <a:satMod val="120000"/>
                <a:lumMod val="103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7000"/>
                <a:shade val="80000"/>
                <a:hueMod val="110000"/>
                <a:satMod val="130000"/>
                <a:lumMod val="100000"/>
              </a:schemeClr>
            </a:gs>
            <a:gs pos="100000">
              <a:schemeClr val="phClr">
                <a:shade val="60000"/>
                <a:hueMod val="40000"/>
                <a:satMod val="120000"/>
                <a:lumMod val="103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Pwnc 6 - Bwdhaeth ar ôl y Bwdha</Template>
  <TotalTime>294</TotalTime>
  <Words>2729</Words>
  <Application>Microsoft Office PowerPoint</Application>
  <PresentationFormat>On-screen Show (4:3)</PresentationFormat>
  <Paragraphs>195</Paragraphs>
  <Slides>35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35</vt:i4>
      </vt:variant>
    </vt:vector>
  </HeadingPairs>
  <TitlesOfParts>
    <vt:vector size="36" baseType="lpstr">
      <vt:lpstr>Pwnc 6 - Bwdhaeth ar ôl y Bwdha</vt:lpstr>
      <vt:lpstr>Sikhaeth: Dechreuadau a Datblygiad</vt:lpstr>
      <vt:lpstr>Y Deg Guru</vt:lpstr>
      <vt:lpstr>Y Cyd-destun Cymdeithasol/Crefyddol</vt:lpstr>
      <vt:lpstr>Y Cyd-destun Cymdeithasol/Crefyddol</vt:lpstr>
      <vt:lpstr>Y Cyd-destun Cymdeithasol/Crefyddol: Y Traddodiad Sant</vt:lpstr>
      <vt:lpstr>Y Cyd-destun Cymdeithasol/Crefyddol: Y Traddodiad Sant</vt:lpstr>
      <vt:lpstr> Guru Nanak (15 Ebrill 1469 – 22 Medi 1539) </vt:lpstr>
      <vt:lpstr>Profiad Cyfriniol Nanak</vt:lpstr>
      <vt:lpstr>Y Mul Mantar</vt:lpstr>
      <vt:lpstr>Nanak y Guru</vt:lpstr>
      <vt:lpstr>Y Gymuned yn Kartarpur</vt:lpstr>
      <vt:lpstr>Guru Nanak yn Penodi Olynydd</vt:lpstr>
      <vt:lpstr>Guru Nanak yn Penodi Olynydd</vt:lpstr>
      <vt:lpstr>Etifeddiaeth Nanak</vt:lpstr>
      <vt:lpstr>Diwinyddiaeth Nanak</vt:lpstr>
      <vt:lpstr> Guru Angad (Ganwyd ar 1 Mawrth 1504, Guru 1539-52)</vt:lpstr>
      <vt:lpstr>Llawysgrifen Gurmukhi </vt:lpstr>
      <vt:lpstr>Guru Amar Das (Ganwyd ar 5 Mai 1479, Guru 1552-74)</vt:lpstr>
      <vt:lpstr>Yr Ymerawdwr a’r Guru</vt:lpstr>
      <vt:lpstr>Langar</vt:lpstr>
      <vt:lpstr>Guru Ram Das (Ganwyd ar 24 Medi 1534, Guru 1574-81)</vt:lpstr>
      <vt:lpstr>Guru Arjan (Ganwyd ar 15 Ebrill 1563, Guru 1581-1606)</vt:lpstr>
      <vt:lpstr>Guru Harogobind (Ganwyd ar 14 Mehefin 1595, Guru 1606-44)</vt:lpstr>
      <vt:lpstr>Guru Harogobind</vt:lpstr>
      <vt:lpstr>Guru Har Rai (Ganwyd 30 Ionawr 1630, Guru 1644-61)</vt:lpstr>
      <vt:lpstr>Guru Har Krishan (Ganwyd ar 7 Gorffennaf 1656, Guru 1661-4)</vt:lpstr>
      <vt:lpstr>Guru Tegh Bahadur (Ganwyd ar 1 Ebrill 1621, Guru 1664-75)</vt:lpstr>
      <vt:lpstr>Tegh Bahadur yn Dod yn Ferthyr</vt:lpstr>
      <vt:lpstr>Guru Gobind Singh (Ganwyd ar 22 Rhagfyr 1666, Guru 1675-1708)</vt:lpstr>
      <vt:lpstr>Dechreuad y Khalsa</vt:lpstr>
      <vt:lpstr>PowerPoint Presentation</vt:lpstr>
      <vt:lpstr>Dechreuad y Khalsa</vt:lpstr>
      <vt:lpstr>PowerPoint Presentation</vt:lpstr>
      <vt:lpstr>Dechreuad y Khalsa</vt:lpstr>
      <vt:lpstr>Y Guru Newydd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Sikhaeth: Dechreuadau a Datblygiad</dc:title>
  <dc:creator>Rhodri Thomas</dc:creator>
  <cp:lastModifiedBy>Rhodri Thomas</cp:lastModifiedBy>
  <cp:revision>30</cp:revision>
  <dcterms:created xsi:type="dcterms:W3CDTF">2016-04-21T19:49:35Z</dcterms:created>
  <dcterms:modified xsi:type="dcterms:W3CDTF">2016-04-26T22:42:18Z</dcterms:modified>
</cp:coreProperties>
</file>