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9"/>
  </p:notesMasterIdLst>
  <p:sldIdLst>
    <p:sldId id="256" r:id="rId2"/>
    <p:sldId id="263" r:id="rId3"/>
    <p:sldId id="258" r:id="rId4"/>
    <p:sldId id="261" r:id="rId5"/>
    <p:sldId id="262" r:id="rId6"/>
    <p:sldId id="259"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8033C1-EFFE-4D15-A196-358C34C19B7C}" v="15" dt="2026-08-09T10:09:27.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86" autoAdjust="0"/>
    <p:restoredTop sz="94660"/>
  </p:normalViewPr>
  <p:slideViewPr>
    <p:cSldViewPr snapToGrid="0">
      <p:cViewPr varScale="1">
        <p:scale>
          <a:sx n="70" d="100"/>
          <a:sy n="70" d="100"/>
        </p:scale>
        <p:origin x="4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esh krishnan" userId="6306bdba2a561401" providerId="LiveId" clId="{65B457AA-38B7-42DB-8975-F78486534A80}"/>
    <pc:docChg chg="undo custSel addSld delSld modSld">
      <pc:chgData name="ramesh krishnan" userId="6306bdba2a561401" providerId="LiveId" clId="{65B457AA-38B7-42DB-8975-F78486534A80}" dt="2026-08-09T10:43:02.395" v="3668" actId="26606"/>
      <pc:docMkLst>
        <pc:docMk/>
      </pc:docMkLst>
      <pc:sldChg chg="addSp delSp modSp del mod modTransition setBg addAnim delAnim setClrOvrMap">
        <pc:chgData name="ramesh krishnan" userId="6306bdba2a561401" providerId="LiveId" clId="{65B457AA-38B7-42DB-8975-F78486534A80}" dt="2026-08-09T10:27:16.480" v="3246" actId="2696"/>
        <pc:sldMkLst>
          <pc:docMk/>
          <pc:sldMk cId="2313439110" sldId="257"/>
        </pc:sldMkLst>
        <pc:spChg chg="mod ord">
          <ac:chgData name="ramesh krishnan" userId="6306bdba2a561401" providerId="LiveId" clId="{65B457AA-38B7-42DB-8975-F78486534A80}" dt="2026-08-09T10:09:37.448" v="3245" actId="20577"/>
          <ac:spMkLst>
            <pc:docMk/>
            <pc:sldMk cId="2313439110" sldId="257"/>
            <ac:spMk id="2" creationId="{14517288-0BB8-DF62-3B62-6723078E8371}"/>
          </ac:spMkLst>
        </pc:spChg>
        <pc:spChg chg="add mod ord">
          <ac:chgData name="ramesh krishnan" userId="6306bdba2a561401" providerId="LiveId" clId="{65B457AA-38B7-42DB-8975-F78486534A80}" dt="2026-08-09T10:02:53.188" v="3134" actId="26606"/>
          <ac:spMkLst>
            <pc:docMk/>
            <pc:sldMk cId="2313439110" sldId="257"/>
            <ac:spMk id="3" creationId="{885DC3C0-49BB-F321-BD2A-1F73490BDED0}"/>
          </ac:spMkLst>
        </pc:spChg>
        <pc:spChg chg="add del mod ord">
          <ac:chgData name="ramesh krishnan" userId="6306bdba2a561401" providerId="LiveId" clId="{65B457AA-38B7-42DB-8975-F78486534A80}" dt="2026-08-09T10:08:23.807" v="3231" actId="26606"/>
          <ac:spMkLst>
            <pc:docMk/>
            <pc:sldMk cId="2313439110" sldId="257"/>
            <ac:spMk id="6" creationId="{A222D5E9-2458-CA5D-094D-6DADC47C9232}"/>
          </ac:spMkLst>
        </pc:spChg>
        <pc:spChg chg="add mod">
          <ac:chgData name="ramesh krishnan" userId="6306bdba2a561401" providerId="LiveId" clId="{65B457AA-38B7-42DB-8975-F78486534A80}" dt="2026-08-09T09:58:48.147" v="3065" actId="767"/>
          <ac:spMkLst>
            <pc:docMk/>
            <pc:sldMk cId="2313439110" sldId="257"/>
            <ac:spMk id="7" creationId="{6E10F213-AEC4-9349-7DBD-0592630CFF8D}"/>
          </ac:spMkLst>
        </pc:spChg>
        <pc:spChg chg="add del">
          <ac:chgData name="ramesh krishnan" userId="6306bdba2a561401" providerId="LiveId" clId="{65B457AA-38B7-42DB-8975-F78486534A80}" dt="2026-08-09T10:02:53.188" v="3134" actId="26606"/>
          <ac:spMkLst>
            <pc:docMk/>
            <pc:sldMk cId="2313439110" sldId="257"/>
            <ac:spMk id="94" creationId="{4AC0CD9D-7610-4620-93B4-798CCD9AB581}"/>
          </ac:spMkLst>
        </pc:spChg>
        <pc:spChg chg="add del">
          <ac:chgData name="ramesh krishnan" userId="6306bdba2a561401" providerId="LiveId" clId="{65B457AA-38B7-42DB-8975-F78486534A80}" dt="2026-08-09T10:02:53.188" v="3134" actId="26606"/>
          <ac:spMkLst>
            <pc:docMk/>
            <pc:sldMk cId="2313439110" sldId="257"/>
            <ac:spMk id="97" creationId="{DE4D62F9-188E-4530-84C2-24BDEE4BEB82}"/>
          </ac:spMkLst>
        </pc:spChg>
        <pc:spChg chg="add del">
          <ac:chgData name="ramesh krishnan" userId="6306bdba2a561401" providerId="LiveId" clId="{65B457AA-38B7-42DB-8975-F78486534A80}" dt="2026-08-09T10:02:35.715" v="3128" actId="26606"/>
          <ac:spMkLst>
            <pc:docMk/>
            <pc:sldMk cId="2313439110" sldId="257"/>
            <ac:spMk id="98" creationId="{7810E80F-9C89-42DA-AC6A-CA9F6C0FEE1D}"/>
          </ac:spMkLst>
        </pc:spChg>
        <pc:spChg chg="add del">
          <ac:chgData name="ramesh krishnan" userId="6306bdba2a561401" providerId="LiveId" clId="{65B457AA-38B7-42DB-8975-F78486534A80}" dt="2026-08-09T10:02:53.188" v="3134" actId="26606"/>
          <ac:spMkLst>
            <pc:docMk/>
            <pc:sldMk cId="2313439110" sldId="257"/>
            <ac:spMk id="99" creationId="{35955B09-6DFD-41EE-8794-648DBC50B39F}"/>
          </ac:spMkLst>
        </pc:spChg>
        <pc:spChg chg="add del">
          <ac:chgData name="ramesh krishnan" userId="6306bdba2a561401" providerId="LiveId" clId="{65B457AA-38B7-42DB-8975-F78486534A80}" dt="2026-08-09T10:02:53.188" v="3134" actId="26606"/>
          <ac:spMkLst>
            <pc:docMk/>
            <pc:sldMk cId="2313439110" sldId="257"/>
            <ac:spMk id="100" creationId="{EA1C8458-DBAA-4D00-98AC-E9890360D5F1}"/>
          </ac:spMkLst>
        </pc:spChg>
        <pc:spChg chg="add del">
          <ac:chgData name="ramesh krishnan" userId="6306bdba2a561401" providerId="LiveId" clId="{65B457AA-38B7-42DB-8975-F78486534A80}" dt="2026-08-09T10:02:53.188" v="3134" actId="26606"/>
          <ac:spMkLst>
            <pc:docMk/>
            <pc:sldMk cId="2313439110" sldId="257"/>
            <ac:spMk id="101" creationId="{A8D15A26-D50C-4BE5-8A59-321D90248097}"/>
          </ac:spMkLst>
        </pc:spChg>
        <pc:spChg chg="add del">
          <ac:chgData name="ramesh krishnan" userId="6306bdba2a561401" providerId="LiveId" clId="{65B457AA-38B7-42DB-8975-F78486534A80}" dt="2026-08-09T10:02:47.342" v="3130" actId="26606"/>
          <ac:spMkLst>
            <pc:docMk/>
            <pc:sldMk cId="2313439110" sldId="257"/>
            <ac:spMk id="105" creationId="{4AC0CD9D-7610-4620-93B4-798CCD9AB581}"/>
          </ac:spMkLst>
        </pc:spChg>
        <pc:spChg chg="add del">
          <ac:chgData name="ramesh krishnan" userId="6306bdba2a561401" providerId="LiveId" clId="{65B457AA-38B7-42DB-8975-F78486534A80}" dt="2026-08-09T10:02:06.557" v="3120" actId="26606"/>
          <ac:spMkLst>
            <pc:docMk/>
            <pc:sldMk cId="2313439110" sldId="257"/>
            <ac:spMk id="110" creationId="{4AC0CD9D-7610-4620-93B4-798CCD9AB581}"/>
          </ac:spMkLst>
        </pc:spChg>
        <pc:spChg chg="add del">
          <ac:chgData name="ramesh krishnan" userId="6306bdba2a561401" providerId="LiveId" clId="{65B457AA-38B7-42DB-8975-F78486534A80}" dt="2026-08-09T10:02:47.342" v="3130" actId="26606"/>
          <ac:spMkLst>
            <pc:docMk/>
            <pc:sldMk cId="2313439110" sldId="257"/>
            <ac:spMk id="111" creationId="{DE4D62F9-188E-4530-84C2-24BDEE4BEB82}"/>
          </ac:spMkLst>
        </pc:spChg>
        <pc:spChg chg="add del">
          <ac:chgData name="ramesh krishnan" userId="6306bdba2a561401" providerId="LiveId" clId="{65B457AA-38B7-42DB-8975-F78486534A80}" dt="2026-08-09T10:02:47.342" v="3130" actId="26606"/>
          <ac:spMkLst>
            <pc:docMk/>
            <pc:sldMk cId="2313439110" sldId="257"/>
            <ac:spMk id="115" creationId="{B24996F8-180C-4DCB-8A26-DFA336CDEFBC}"/>
          </ac:spMkLst>
        </pc:spChg>
        <pc:spChg chg="add del">
          <ac:chgData name="ramesh krishnan" userId="6306bdba2a561401" providerId="LiveId" clId="{65B457AA-38B7-42DB-8975-F78486534A80}" dt="2026-08-09T10:02:06.557" v="3120" actId="26606"/>
          <ac:spMkLst>
            <pc:docMk/>
            <pc:sldMk cId="2313439110" sldId="257"/>
            <ac:spMk id="116" creationId="{DE4D62F9-188E-4530-84C2-24BDEE4BEB82}"/>
          </ac:spMkLst>
        </pc:spChg>
        <pc:spChg chg="add del">
          <ac:chgData name="ramesh krishnan" userId="6306bdba2a561401" providerId="LiveId" clId="{65B457AA-38B7-42DB-8975-F78486534A80}" dt="2026-08-09T10:02:47.342" v="3130" actId="26606"/>
          <ac:spMkLst>
            <pc:docMk/>
            <pc:sldMk cId="2313439110" sldId="257"/>
            <ac:spMk id="117" creationId="{D8B22DE2-C518-4F77-BE90-E1B6B1909D91}"/>
          </ac:spMkLst>
        </pc:spChg>
        <pc:spChg chg="add del">
          <ac:chgData name="ramesh krishnan" userId="6306bdba2a561401" providerId="LiveId" clId="{65B457AA-38B7-42DB-8975-F78486534A80}" dt="2026-08-09T10:02:47.342" v="3130" actId="26606"/>
          <ac:spMkLst>
            <pc:docMk/>
            <pc:sldMk cId="2313439110" sldId="257"/>
            <ac:spMk id="119" creationId="{630182B0-3559-41D5-9EBC-0BD86BEDAD09}"/>
          </ac:spMkLst>
        </pc:spChg>
        <pc:spChg chg="add del">
          <ac:chgData name="ramesh krishnan" userId="6306bdba2a561401" providerId="LiveId" clId="{65B457AA-38B7-42DB-8975-F78486534A80}" dt="2026-08-09T10:02:06.557" v="3120" actId="26606"/>
          <ac:spMkLst>
            <pc:docMk/>
            <pc:sldMk cId="2313439110" sldId="257"/>
            <ac:spMk id="120" creationId="{B24996F8-180C-4DCB-8A26-DFA336CDEFBC}"/>
          </ac:spMkLst>
        </pc:spChg>
        <pc:spChg chg="del">
          <ac:chgData name="ramesh krishnan" userId="6306bdba2a561401" providerId="LiveId" clId="{65B457AA-38B7-42DB-8975-F78486534A80}" dt="2026-08-09T10:02:06.557" v="3120" actId="26606"/>
          <ac:spMkLst>
            <pc:docMk/>
            <pc:sldMk cId="2313439110" sldId="257"/>
            <ac:spMk id="122" creationId="{D8B22DE2-C518-4F77-BE90-E1B6B1909D91}"/>
          </ac:spMkLst>
        </pc:spChg>
        <pc:spChg chg="add del">
          <ac:chgData name="ramesh krishnan" userId="6306bdba2a561401" providerId="LiveId" clId="{65B457AA-38B7-42DB-8975-F78486534A80}" dt="2026-08-09T10:02:06.557" v="3120" actId="26606"/>
          <ac:spMkLst>
            <pc:docMk/>
            <pc:sldMk cId="2313439110" sldId="257"/>
            <ac:spMk id="124" creationId="{630182B0-3559-41D5-9EBC-0BD86BEDAD09}"/>
          </ac:spMkLst>
        </pc:spChg>
        <pc:spChg chg="add del">
          <ac:chgData name="ramesh krishnan" userId="6306bdba2a561401" providerId="LiveId" clId="{65B457AA-38B7-42DB-8975-F78486534A80}" dt="2026-08-09T10:02:53.176" v="3133" actId="26606"/>
          <ac:spMkLst>
            <pc:docMk/>
            <pc:sldMk cId="2313439110" sldId="257"/>
            <ac:spMk id="125" creationId="{4AC0CD9D-7610-4620-93B4-798CCD9AB581}"/>
          </ac:spMkLst>
        </pc:spChg>
        <pc:spChg chg="add">
          <ac:chgData name="ramesh krishnan" userId="6306bdba2a561401" providerId="LiveId" clId="{65B457AA-38B7-42DB-8975-F78486534A80}" dt="2026-08-09T10:02:06.658" v="3121" actId="26606"/>
          <ac:spMkLst>
            <pc:docMk/>
            <pc:sldMk cId="2313439110" sldId="257"/>
            <ac:spMk id="128" creationId="{989BE678-777B-482A-A616-FEDC47B162E5}"/>
          </ac:spMkLst>
        </pc:spChg>
        <pc:spChg chg="add del">
          <ac:chgData name="ramesh krishnan" userId="6306bdba2a561401" providerId="LiveId" clId="{65B457AA-38B7-42DB-8975-F78486534A80}" dt="2026-08-09T10:02:14.146" v="3123" actId="26606"/>
          <ac:spMkLst>
            <pc:docMk/>
            <pc:sldMk cId="2313439110" sldId="257"/>
            <ac:spMk id="131" creationId="{D28BE0C3-2102-4820-B88B-A448B1840D14}"/>
          </ac:spMkLst>
        </pc:spChg>
        <pc:spChg chg="del">
          <ac:chgData name="ramesh krishnan" userId="6306bdba2a561401" providerId="LiveId" clId="{65B457AA-38B7-42DB-8975-F78486534A80}" dt="2026-08-09T10:02:14.146" v="3123" actId="26606"/>
          <ac:spMkLst>
            <pc:docMk/>
            <pc:sldMk cId="2313439110" sldId="257"/>
            <ac:spMk id="132" creationId="{C885E190-58DD-42DD-A4A8-401E15C92A52}"/>
          </ac:spMkLst>
        </pc:spChg>
        <pc:spChg chg="add del">
          <ac:chgData name="ramesh krishnan" userId="6306bdba2a561401" providerId="LiveId" clId="{65B457AA-38B7-42DB-8975-F78486534A80}" dt="2026-08-09T10:02:33.595" v="3126" actId="26606"/>
          <ac:spMkLst>
            <pc:docMk/>
            <pc:sldMk cId="2313439110" sldId="257"/>
            <ac:spMk id="136" creationId="{4AC0CD9D-7610-4620-93B4-798CCD9AB581}"/>
          </ac:spMkLst>
        </pc:spChg>
        <pc:spChg chg="add del">
          <ac:chgData name="ramesh krishnan" userId="6306bdba2a561401" providerId="LiveId" clId="{65B457AA-38B7-42DB-8975-F78486534A80}" dt="2026-08-09T10:02:33.595" v="3126" actId="26606"/>
          <ac:spMkLst>
            <pc:docMk/>
            <pc:sldMk cId="2313439110" sldId="257"/>
            <ac:spMk id="140" creationId="{757B325C-3E35-45CF-9D07-3BCB281F3B9C}"/>
          </ac:spMkLst>
        </pc:spChg>
        <pc:spChg chg="add del">
          <ac:chgData name="ramesh krishnan" userId="6306bdba2a561401" providerId="LiveId" clId="{65B457AA-38B7-42DB-8975-F78486534A80}" dt="2026-08-09T10:02:33.595" v="3126" actId="26606"/>
          <ac:spMkLst>
            <pc:docMk/>
            <pc:sldMk cId="2313439110" sldId="257"/>
            <ac:spMk id="142" creationId="{608F427C-1EC9-4280-9367-F2B3AA063E82}"/>
          </ac:spMkLst>
        </pc:spChg>
        <pc:spChg chg="add del">
          <ac:chgData name="ramesh krishnan" userId="6306bdba2a561401" providerId="LiveId" clId="{65B457AA-38B7-42DB-8975-F78486534A80}" dt="2026-08-09T10:02:33.595" v="3126" actId="26606"/>
          <ac:spMkLst>
            <pc:docMk/>
            <pc:sldMk cId="2313439110" sldId="257"/>
            <ac:spMk id="143" creationId="{F98810A7-E114-447A-A7D6-69B27CFB5650}"/>
          </ac:spMkLst>
        </pc:spChg>
        <pc:spChg chg="add del">
          <ac:chgData name="ramesh krishnan" userId="6306bdba2a561401" providerId="LiveId" clId="{65B457AA-38B7-42DB-8975-F78486534A80}" dt="2026-08-09T10:02:53.176" v="3133" actId="26606"/>
          <ac:spMkLst>
            <pc:docMk/>
            <pc:sldMk cId="2313439110" sldId="257"/>
            <ac:spMk id="145" creationId="{DE4D62F9-188E-4530-84C2-24BDEE4BEB82}"/>
          </ac:spMkLst>
        </pc:spChg>
        <pc:spChg chg="add del">
          <ac:chgData name="ramesh krishnan" userId="6306bdba2a561401" providerId="LiveId" clId="{65B457AA-38B7-42DB-8975-F78486534A80}" dt="2026-08-09T10:02:53.176" v="3133" actId="26606"/>
          <ac:spMkLst>
            <pc:docMk/>
            <pc:sldMk cId="2313439110" sldId="257"/>
            <ac:spMk id="146" creationId="{757B325C-3E35-45CF-9D07-3BCB281F3B9C}"/>
          </ac:spMkLst>
        </pc:spChg>
        <pc:spChg chg="add del">
          <ac:chgData name="ramesh krishnan" userId="6306bdba2a561401" providerId="LiveId" clId="{65B457AA-38B7-42DB-8975-F78486534A80}" dt="2026-08-09T10:02:53.176" v="3133" actId="26606"/>
          <ac:spMkLst>
            <pc:docMk/>
            <pc:sldMk cId="2313439110" sldId="257"/>
            <ac:spMk id="148" creationId="{608F427C-1EC9-4280-9367-F2B3AA063E82}"/>
          </ac:spMkLst>
        </pc:spChg>
        <pc:spChg chg="add del">
          <ac:chgData name="ramesh krishnan" userId="6306bdba2a561401" providerId="LiveId" clId="{65B457AA-38B7-42DB-8975-F78486534A80}" dt="2026-08-09T10:02:53.176" v="3133" actId="26606"/>
          <ac:spMkLst>
            <pc:docMk/>
            <pc:sldMk cId="2313439110" sldId="257"/>
            <ac:spMk id="149" creationId="{F98810A7-E114-447A-A7D6-69B27CFB5650}"/>
          </ac:spMkLst>
        </pc:spChg>
        <pc:spChg chg="del">
          <ac:chgData name="ramesh krishnan" userId="6306bdba2a561401" providerId="LiveId" clId="{65B457AA-38B7-42DB-8975-F78486534A80}" dt="2026-08-09T10:07:51.126" v="3216" actId="26606"/>
          <ac:spMkLst>
            <pc:docMk/>
            <pc:sldMk cId="2313439110" sldId="257"/>
            <ac:spMk id="151" creationId="{B4AAD3FD-83A5-4B89-9F8F-01B8870865BE}"/>
          </ac:spMkLst>
        </pc:spChg>
        <pc:spChg chg="add del">
          <ac:chgData name="ramesh krishnan" userId="6306bdba2a561401" providerId="LiveId" clId="{65B457AA-38B7-42DB-8975-F78486534A80}" dt="2026-08-09T10:07:51.126" v="3216" actId="26606"/>
          <ac:spMkLst>
            <pc:docMk/>
            <pc:sldMk cId="2313439110" sldId="257"/>
            <ac:spMk id="152" creationId="{61752F1D-FC0F-4103-9584-630E643CCDA6}"/>
          </ac:spMkLst>
        </pc:spChg>
        <pc:spChg chg="add del">
          <ac:chgData name="ramesh krishnan" userId="6306bdba2a561401" providerId="LiveId" clId="{65B457AA-38B7-42DB-8975-F78486534A80}" dt="2026-08-09T10:07:51.126" v="3216" actId="26606"/>
          <ac:spMkLst>
            <pc:docMk/>
            <pc:sldMk cId="2313439110" sldId="257"/>
            <ac:spMk id="153" creationId="{70151CB7-E7DE-4917-B831-01DF9CE01306}"/>
          </ac:spMkLst>
        </pc:spChg>
        <pc:spChg chg="del">
          <ac:chgData name="ramesh krishnan" userId="6306bdba2a561401" providerId="LiveId" clId="{65B457AA-38B7-42DB-8975-F78486534A80}" dt="2026-08-09T10:07:51.126" v="3216" actId="26606"/>
          <ac:spMkLst>
            <pc:docMk/>
            <pc:sldMk cId="2313439110" sldId="257"/>
            <ac:spMk id="154" creationId="{A92A1116-1C84-41DF-B803-1F7B0883EC82}"/>
          </ac:spMkLst>
        </pc:spChg>
        <pc:spChg chg="add del">
          <ac:chgData name="ramesh krishnan" userId="6306bdba2a561401" providerId="LiveId" clId="{65B457AA-38B7-42DB-8975-F78486534A80}" dt="2026-08-09T10:08:23.807" v="3231" actId="26606"/>
          <ac:spMkLst>
            <pc:docMk/>
            <pc:sldMk cId="2313439110" sldId="257"/>
            <ac:spMk id="158" creationId="{509EFABC-CC1C-E008-7E50-E0416806B38A}"/>
          </ac:spMkLst>
        </pc:spChg>
        <pc:spChg chg="add del">
          <ac:chgData name="ramesh krishnan" userId="6306bdba2a561401" providerId="LiveId" clId="{65B457AA-38B7-42DB-8975-F78486534A80}" dt="2026-08-09T10:08:23.807" v="3231" actId="26606"/>
          <ac:spMkLst>
            <pc:docMk/>
            <pc:sldMk cId="2313439110" sldId="257"/>
            <ac:spMk id="161" creationId="{C0B13FF8-2B3C-4BC1-B3E4-254B3F8C3EF4}"/>
          </ac:spMkLst>
        </pc:spChg>
        <pc:spChg chg="add del">
          <ac:chgData name="ramesh krishnan" userId="6306bdba2a561401" providerId="LiveId" clId="{65B457AA-38B7-42DB-8975-F78486534A80}" dt="2026-08-09T10:08:23.807" v="3231" actId="26606"/>
          <ac:spMkLst>
            <pc:docMk/>
            <pc:sldMk cId="2313439110" sldId="257"/>
            <ac:spMk id="163" creationId="{B9C1207E-FFD8-4821-AFE6-71C724360939}"/>
          </ac:spMkLst>
        </pc:spChg>
        <pc:spChg chg="add del">
          <ac:chgData name="ramesh krishnan" userId="6306bdba2a561401" providerId="LiveId" clId="{65B457AA-38B7-42DB-8975-F78486534A80}" dt="2026-08-09T10:08:23.807" v="3231" actId="26606"/>
          <ac:spMkLst>
            <pc:docMk/>
            <pc:sldMk cId="2313439110" sldId="257"/>
            <ac:spMk id="165" creationId="{2B199503-2632-490F-8EB2-759D88708F96}"/>
          </ac:spMkLst>
        </pc:spChg>
        <pc:spChg chg="add del">
          <ac:chgData name="ramesh krishnan" userId="6306bdba2a561401" providerId="LiveId" clId="{65B457AA-38B7-42DB-8975-F78486534A80}" dt="2026-08-09T10:08:23.807" v="3231" actId="26606"/>
          <ac:spMkLst>
            <pc:docMk/>
            <pc:sldMk cId="2313439110" sldId="257"/>
            <ac:spMk id="167" creationId="{F11C7CB4-0228-486A-931A-262ABB670EB0}"/>
          </ac:spMkLst>
        </pc:spChg>
        <pc:spChg chg="add del">
          <ac:chgData name="ramesh krishnan" userId="6306bdba2a561401" providerId="LiveId" clId="{65B457AA-38B7-42DB-8975-F78486534A80}" dt="2026-08-09T10:08:23.784" v="3230" actId="26606"/>
          <ac:spMkLst>
            <pc:docMk/>
            <pc:sldMk cId="2313439110" sldId="257"/>
            <ac:spMk id="176" creationId="{4AC0CD9D-7610-4620-93B4-798CCD9AB581}"/>
          </ac:spMkLst>
        </pc:spChg>
        <pc:spChg chg="add del">
          <ac:chgData name="ramesh krishnan" userId="6306bdba2a561401" providerId="LiveId" clId="{65B457AA-38B7-42DB-8975-F78486534A80}" dt="2026-08-09T10:08:23.784" v="3230" actId="26606"/>
          <ac:spMkLst>
            <pc:docMk/>
            <pc:sldMk cId="2313439110" sldId="257"/>
            <ac:spMk id="182" creationId="{DE4D62F9-188E-4530-84C2-24BDEE4BEB82}"/>
          </ac:spMkLst>
        </pc:spChg>
        <pc:spChg chg="add del">
          <ac:chgData name="ramesh krishnan" userId="6306bdba2a561401" providerId="LiveId" clId="{65B457AA-38B7-42DB-8975-F78486534A80}" dt="2026-08-09T10:08:23.784" v="3230" actId="26606"/>
          <ac:spMkLst>
            <pc:docMk/>
            <pc:sldMk cId="2313439110" sldId="257"/>
            <ac:spMk id="186" creationId="{C24BEC42-AFF3-40D1-93A2-A27A42E1E23C}"/>
          </ac:spMkLst>
        </pc:spChg>
        <pc:spChg chg="add del">
          <ac:chgData name="ramesh krishnan" userId="6306bdba2a561401" providerId="LiveId" clId="{65B457AA-38B7-42DB-8975-F78486534A80}" dt="2026-08-09T10:08:23.784" v="3230" actId="26606"/>
          <ac:spMkLst>
            <pc:docMk/>
            <pc:sldMk cId="2313439110" sldId="257"/>
            <ac:spMk id="188" creationId="{608F427C-1EC9-4280-9367-F2B3AA063E82}"/>
          </ac:spMkLst>
        </pc:spChg>
        <pc:spChg chg="add del">
          <ac:chgData name="ramesh krishnan" userId="6306bdba2a561401" providerId="LiveId" clId="{65B457AA-38B7-42DB-8975-F78486534A80}" dt="2026-08-09T10:08:23.784" v="3230" actId="26606"/>
          <ac:spMkLst>
            <pc:docMk/>
            <pc:sldMk cId="2313439110" sldId="257"/>
            <ac:spMk id="190" creationId="{F98810A7-E114-447A-A7D6-69B27CFB5650}"/>
          </ac:spMkLst>
        </pc:spChg>
        <pc:spChg chg="add del">
          <ac:chgData name="ramesh krishnan" userId="6306bdba2a561401" providerId="LiveId" clId="{65B457AA-38B7-42DB-8975-F78486534A80}" dt="2026-08-09T10:08:57.977" v="3234" actId="26606"/>
          <ac:spMkLst>
            <pc:docMk/>
            <pc:sldMk cId="2313439110" sldId="257"/>
            <ac:spMk id="192" creationId="{144A11D1-6963-485E-86DE-760B07434307}"/>
          </ac:spMkLst>
        </pc:spChg>
        <pc:spChg chg="del">
          <ac:chgData name="ramesh krishnan" userId="6306bdba2a561401" providerId="LiveId" clId="{65B457AA-38B7-42DB-8975-F78486534A80}" dt="2026-08-09T10:08:57.977" v="3234" actId="26606"/>
          <ac:spMkLst>
            <pc:docMk/>
            <pc:sldMk cId="2313439110" sldId="257"/>
            <ac:spMk id="193" creationId="{93BDF132-E4EF-4CB3-9A12-1EB75E159A5B}"/>
          </ac:spMkLst>
        </pc:spChg>
        <pc:spChg chg="add del">
          <ac:chgData name="ramesh krishnan" userId="6306bdba2a561401" providerId="LiveId" clId="{65B457AA-38B7-42DB-8975-F78486534A80}" dt="2026-08-09T10:08:57.977" v="3234" actId="26606"/>
          <ac:spMkLst>
            <pc:docMk/>
            <pc:sldMk cId="2313439110" sldId="257"/>
            <ac:spMk id="194" creationId="{F8486D32-0A56-4407-A9D1-7AFC169465F2}"/>
          </ac:spMkLst>
        </pc:spChg>
        <pc:spChg chg="add del">
          <ac:chgData name="ramesh krishnan" userId="6306bdba2a561401" providerId="LiveId" clId="{65B457AA-38B7-42DB-8975-F78486534A80}" dt="2026-08-09T10:08:57.977" v="3234" actId="26606"/>
          <ac:spMkLst>
            <pc:docMk/>
            <pc:sldMk cId="2313439110" sldId="257"/>
            <ac:spMk id="195" creationId="{B73FE0C2-11C7-466D-B4BA-0330484CD53D}"/>
          </ac:spMkLst>
        </pc:spChg>
        <pc:spChg chg="add mod">
          <ac:chgData name="ramesh krishnan" userId="6306bdba2a561401" providerId="LiveId" clId="{65B457AA-38B7-42DB-8975-F78486534A80}" dt="2026-08-09T10:09:05.070" v="3242" actId="5793"/>
          <ac:spMkLst>
            <pc:docMk/>
            <pc:sldMk cId="2313439110" sldId="257"/>
            <ac:spMk id="196" creationId="{509EFABC-CC1C-E008-7E50-E0416806B38A}"/>
          </ac:spMkLst>
        </pc:spChg>
        <pc:spChg chg="add">
          <ac:chgData name="ramesh krishnan" userId="6306bdba2a561401" providerId="LiveId" clId="{65B457AA-38B7-42DB-8975-F78486534A80}" dt="2026-08-09T10:08:57.977" v="3234" actId="26606"/>
          <ac:spMkLst>
            <pc:docMk/>
            <pc:sldMk cId="2313439110" sldId="257"/>
            <ac:spMk id="201" creationId="{144A11D1-6963-485E-86DE-760B07434307}"/>
          </ac:spMkLst>
        </pc:spChg>
        <pc:spChg chg="add">
          <ac:chgData name="ramesh krishnan" userId="6306bdba2a561401" providerId="LiveId" clId="{65B457AA-38B7-42DB-8975-F78486534A80}" dt="2026-08-09T10:08:57.977" v="3234" actId="26606"/>
          <ac:spMkLst>
            <pc:docMk/>
            <pc:sldMk cId="2313439110" sldId="257"/>
            <ac:spMk id="203" creationId="{93BDF132-E4EF-4CB3-9A12-1EB75E159A5B}"/>
          </ac:spMkLst>
        </pc:spChg>
        <pc:spChg chg="add">
          <ac:chgData name="ramesh krishnan" userId="6306bdba2a561401" providerId="LiveId" clId="{65B457AA-38B7-42DB-8975-F78486534A80}" dt="2026-08-09T10:08:57.977" v="3234" actId="26606"/>
          <ac:spMkLst>
            <pc:docMk/>
            <pc:sldMk cId="2313439110" sldId="257"/>
            <ac:spMk id="205" creationId="{F8486D32-0A56-4407-A9D1-7AFC169465F2}"/>
          </ac:spMkLst>
        </pc:spChg>
        <pc:spChg chg="add">
          <ac:chgData name="ramesh krishnan" userId="6306bdba2a561401" providerId="LiveId" clId="{65B457AA-38B7-42DB-8975-F78486534A80}" dt="2026-08-09T10:08:57.977" v="3234" actId="26606"/>
          <ac:spMkLst>
            <pc:docMk/>
            <pc:sldMk cId="2313439110" sldId="257"/>
            <ac:spMk id="207" creationId="{B73FE0C2-11C7-466D-B4BA-0330484CD53D}"/>
          </ac:spMkLst>
        </pc:spChg>
        <pc:picChg chg="add mod">
          <ac:chgData name="ramesh krishnan" userId="6306bdba2a561401" providerId="LiveId" clId="{65B457AA-38B7-42DB-8975-F78486534A80}" dt="2026-08-09T10:07:38.574" v="3215"/>
          <ac:picMkLst>
            <pc:docMk/>
            <pc:sldMk cId="2313439110" sldId="257"/>
            <ac:picMk id="4" creationId="{46CFF9DE-1062-01A0-8F3C-B43514AD4204}"/>
          </ac:picMkLst>
        </pc:picChg>
        <pc:picChg chg="mod">
          <ac:chgData name="ramesh krishnan" userId="6306bdba2a561401" providerId="LiveId" clId="{65B457AA-38B7-42DB-8975-F78486534A80}" dt="2026-08-09T10:02:35.715" v="3128" actId="26606"/>
          <ac:picMkLst>
            <pc:docMk/>
            <pc:sldMk cId="2313439110" sldId="257"/>
            <ac:picMk id="5" creationId="{8E72EFFA-783C-3C24-E581-3152638B6816}"/>
          </ac:picMkLst>
        </pc:picChg>
        <pc:picChg chg="del">
          <ac:chgData name="ramesh krishnan" userId="6306bdba2a561401" providerId="LiveId" clId="{65B457AA-38B7-42DB-8975-F78486534A80}" dt="2026-08-09T10:02:33.675" v="3127" actId="26606"/>
          <ac:picMkLst>
            <pc:docMk/>
            <pc:sldMk cId="2313439110" sldId="257"/>
            <ac:picMk id="92" creationId="{41B68C77-138E-4BF7-A276-BD0C78A4219F}"/>
          </ac:picMkLst>
        </pc:picChg>
        <pc:picChg chg="add">
          <ac:chgData name="ramesh krishnan" userId="6306bdba2a561401" providerId="LiveId" clId="{65B457AA-38B7-42DB-8975-F78486534A80}" dt="2026-08-09T10:02:35.715" v="3128" actId="26606"/>
          <ac:picMkLst>
            <pc:docMk/>
            <pc:sldMk cId="2313439110" sldId="257"/>
            <ac:picMk id="95" creationId="{B9238B3E-24AA-439A-B527-6C5DF6D72145}"/>
          </ac:picMkLst>
        </pc:picChg>
      </pc:sldChg>
      <pc:sldChg chg="modSp mod modTransition">
        <pc:chgData name="ramesh krishnan" userId="6306bdba2a561401" providerId="LiveId" clId="{65B457AA-38B7-42DB-8975-F78486534A80}" dt="2026-08-09T09:54:21.585" v="3054"/>
        <pc:sldMkLst>
          <pc:docMk/>
          <pc:sldMk cId="2020146509" sldId="258"/>
        </pc:sldMkLst>
        <pc:spChg chg="mod">
          <ac:chgData name="ramesh krishnan" userId="6306bdba2a561401" providerId="LiveId" clId="{65B457AA-38B7-42DB-8975-F78486534A80}" dt="2026-08-09T08:44:01.775" v="1076" actId="20577"/>
          <ac:spMkLst>
            <pc:docMk/>
            <pc:sldMk cId="2020146509" sldId="258"/>
            <ac:spMk id="2" creationId="{90A3F505-F236-252D-CF38-12DBECCF1C6F}"/>
          </ac:spMkLst>
        </pc:spChg>
      </pc:sldChg>
      <pc:sldChg chg="modTransition">
        <pc:chgData name="ramesh krishnan" userId="6306bdba2a561401" providerId="LiveId" clId="{65B457AA-38B7-42DB-8975-F78486534A80}" dt="2026-08-09T09:54:48.675" v="3057"/>
        <pc:sldMkLst>
          <pc:docMk/>
          <pc:sldMk cId="2502133467" sldId="259"/>
        </pc:sldMkLst>
      </pc:sldChg>
      <pc:sldChg chg="addSp modSp mod modTransition setBg">
        <pc:chgData name="ramesh krishnan" userId="6306bdba2a561401" providerId="LiveId" clId="{65B457AA-38B7-42DB-8975-F78486534A80}" dt="2026-08-09T09:49:32.427" v="3052" actId="26606"/>
        <pc:sldMkLst>
          <pc:docMk/>
          <pc:sldMk cId="1330286095" sldId="260"/>
        </pc:sldMkLst>
        <pc:spChg chg="mod">
          <ac:chgData name="ramesh krishnan" userId="6306bdba2a561401" providerId="LiveId" clId="{65B457AA-38B7-42DB-8975-F78486534A80}" dt="2026-08-09T09:49:32.427" v="3052" actId="26606"/>
          <ac:spMkLst>
            <pc:docMk/>
            <pc:sldMk cId="1330286095" sldId="260"/>
            <ac:spMk id="2" creationId="{2F4CA49B-9C28-7755-D394-904DB83AD446}"/>
          </ac:spMkLst>
        </pc:spChg>
        <pc:spChg chg="mod">
          <ac:chgData name="ramesh krishnan" userId="6306bdba2a561401" providerId="LiveId" clId="{65B457AA-38B7-42DB-8975-F78486534A80}" dt="2026-08-09T09:49:32.427" v="3052" actId="26606"/>
          <ac:spMkLst>
            <pc:docMk/>
            <pc:sldMk cId="1330286095" sldId="260"/>
            <ac:spMk id="3" creationId="{A315347A-2DB6-3FF4-C698-624543400992}"/>
          </ac:spMkLst>
        </pc:spChg>
        <pc:picChg chg="add">
          <ac:chgData name="ramesh krishnan" userId="6306bdba2a561401" providerId="LiveId" clId="{65B457AA-38B7-42DB-8975-F78486534A80}" dt="2026-08-09T09:49:32.427" v="3052" actId="26606"/>
          <ac:picMkLst>
            <pc:docMk/>
            <pc:sldMk cId="1330286095" sldId="260"/>
            <ac:picMk id="7" creationId="{38AD3071-4761-0B58-1150-9691E4C39BA8}"/>
          </ac:picMkLst>
        </pc:picChg>
      </pc:sldChg>
      <pc:sldChg chg="addSp delSp modSp new mod modTransition setBg setClrOvrMap">
        <pc:chgData name="ramesh krishnan" userId="6306bdba2a561401" providerId="LiveId" clId="{65B457AA-38B7-42DB-8975-F78486534A80}" dt="2026-08-09T09:54:32.513" v="3055"/>
        <pc:sldMkLst>
          <pc:docMk/>
          <pc:sldMk cId="2920239103" sldId="261"/>
        </pc:sldMkLst>
        <pc:spChg chg="mod">
          <ac:chgData name="ramesh krishnan" userId="6306bdba2a561401" providerId="LiveId" clId="{65B457AA-38B7-42DB-8975-F78486534A80}" dt="2026-08-09T09:01:43.079" v="1533" actId="20577"/>
          <ac:spMkLst>
            <pc:docMk/>
            <pc:sldMk cId="2920239103" sldId="261"/>
            <ac:spMk id="2" creationId="{B87159A5-B0C5-BFC9-E2F3-1DDCCCFED189}"/>
          </ac:spMkLst>
        </pc:spChg>
        <pc:spChg chg="del mod">
          <ac:chgData name="ramesh krishnan" userId="6306bdba2a561401" providerId="LiveId" clId="{65B457AA-38B7-42DB-8975-F78486534A80}" dt="2026-08-09T08:49:16.001" v="1098" actId="931"/>
          <ac:spMkLst>
            <pc:docMk/>
            <pc:sldMk cId="2920239103" sldId="261"/>
            <ac:spMk id="3" creationId="{E03B98D9-22E7-781C-26C6-251661790B05}"/>
          </ac:spMkLst>
        </pc:spChg>
        <pc:spChg chg="add mod">
          <ac:chgData name="ramesh krishnan" userId="6306bdba2a561401" providerId="LiveId" clId="{65B457AA-38B7-42DB-8975-F78486534A80}" dt="2026-08-09T08:59:06.270" v="1394" actId="26606"/>
          <ac:spMkLst>
            <pc:docMk/>
            <pc:sldMk cId="2920239103" sldId="261"/>
            <ac:spMk id="6" creationId="{EE0A3CEC-49B7-184F-A138-7CAF1C44899F}"/>
          </ac:spMkLst>
        </pc:spChg>
        <pc:spChg chg="add del">
          <ac:chgData name="ramesh krishnan" userId="6306bdba2a561401" providerId="LiveId" clId="{65B457AA-38B7-42DB-8975-F78486534A80}" dt="2026-08-09T08:59:06.270" v="1394" actId="26606"/>
          <ac:spMkLst>
            <pc:docMk/>
            <pc:sldMk cId="2920239103" sldId="261"/>
            <ac:spMk id="10" creationId="{973069B4-6A3B-81BD-AEF5-B67098C4C90E}"/>
          </ac:spMkLst>
        </pc:spChg>
        <pc:spChg chg="add del">
          <ac:chgData name="ramesh krishnan" userId="6306bdba2a561401" providerId="LiveId" clId="{65B457AA-38B7-42DB-8975-F78486534A80}" dt="2026-08-09T08:51:36.694" v="1209" actId="26606"/>
          <ac:spMkLst>
            <pc:docMk/>
            <pc:sldMk cId="2920239103" sldId="261"/>
            <ac:spMk id="15" creationId="{4AC0CD9D-7610-4620-93B4-798CCD9AB581}"/>
          </ac:spMkLst>
        </pc:spChg>
        <pc:spChg chg="add del">
          <ac:chgData name="ramesh krishnan" userId="6306bdba2a561401" providerId="LiveId" clId="{65B457AA-38B7-42DB-8975-F78486534A80}" dt="2026-08-09T08:51:36.694" v="1209" actId="26606"/>
          <ac:spMkLst>
            <pc:docMk/>
            <pc:sldMk cId="2920239103" sldId="261"/>
            <ac:spMk id="21" creationId="{DE4D62F9-188E-4530-84C2-24BDEE4BEB82}"/>
          </ac:spMkLst>
        </pc:spChg>
        <pc:spChg chg="add del">
          <ac:chgData name="ramesh krishnan" userId="6306bdba2a561401" providerId="LiveId" clId="{65B457AA-38B7-42DB-8975-F78486534A80}" dt="2026-08-09T08:51:36.694" v="1209" actId="26606"/>
          <ac:spMkLst>
            <pc:docMk/>
            <pc:sldMk cId="2920239103" sldId="261"/>
            <ac:spMk id="23" creationId="{D67CA421-FA2B-47ED-A101-F8BBEBB2976B}"/>
          </ac:spMkLst>
        </pc:spChg>
        <pc:spChg chg="add del">
          <ac:chgData name="ramesh krishnan" userId="6306bdba2a561401" providerId="LiveId" clId="{65B457AA-38B7-42DB-8975-F78486534A80}" dt="2026-08-09T08:51:36.694" v="1209" actId="26606"/>
          <ac:spMkLst>
            <pc:docMk/>
            <pc:sldMk cId="2920239103" sldId="261"/>
            <ac:spMk id="25" creationId="{12425D82-CD5E-45A4-9542-70951E59F2D1}"/>
          </ac:spMkLst>
        </pc:spChg>
        <pc:spChg chg="add del">
          <ac:chgData name="ramesh krishnan" userId="6306bdba2a561401" providerId="LiveId" clId="{65B457AA-38B7-42DB-8975-F78486534A80}" dt="2026-08-09T08:51:36.694" v="1209" actId="26606"/>
          <ac:spMkLst>
            <pc:docMk/>
            <pc:sldMk cId="2920239103" sldId="261"/>
            <ac:spMk id="27" creationId="{221DB897-A621-4D5F-AC81-91199AC4370E}"/>
          </ac:spMkLst>
        </pc:spChg>
        <pc:spChg chg="add del">
          <ac:chgData name="ramesh krishnan" userId="6306bdba2a561401" providerId="LiveId" clId="{65B457AA-38B7-42DB-8975-F78486534A80}" dt="2026-08-09T08:51:52.746" v="1211" actId="26606"/>
          <ac:spMkLst>
            <pc:docMk/>
            <pc:sldMk cId="2920239103" sldId="261"/>
            <ac:spMk id="29" creationId="{F98810A7-E114-447A-A7D6-69B27CFB5650}"/>
          </ac:spMkLst>
        </pc:spChg>
        <pc:spChg chg="add del">
          <ac:chgData name="ramesh krishnan" userId="6306bdba2a561401" providerId="LiveId" clId="{65B457AA-38B7-42DB-8975-F78486534A80}" dt="2026-08-09T08:51:52.746" v="1211" actId="26606"/>
          <ac:spMkLst>
            <pc:docMk/>
            <pc:sldMk cId="2920239103" sldId="261"/>
            <ac:spMk id="32" creationId="{4AC0CD9D-7610-4620-93B4-798CCD9AB581}"/>
          </ac:spMkLst>
        </pc:spChg>
        <pc:spChg chg="add del">
          <ac:chgData name="ramesh krishnan" userId="6306bdba2a561401" providerId="LiveId" clId="{65B457AA-38B7-42DB-8975-F78486534A80}" dt="2026-08-09T08:51:52.746" v="1211" actId="26606"/>
          <ac:spMkLst>
            <pc:docMk/>
            <pc:sldMk cId="2920239103" sldId="261"/>
            <ac:spMk id="35" creationId="{DE4D62F9-188E-4530-84C2-24BDEE4BEB82}"/>
          </ac:spMkLst>
        </pc:spChg>
        <pc:spChg chg="add del">
          <ac:chgData name="ramesh krishnan" userId="6306bdba2a561401" providerId="LiveId" clId="{65B457AA-38B7-42DB-8975-F78486534A80}" dt="2026-08-09T08:51:52.746" v="1211" actId="26606"/>
          <ac:spMkLst>
            <pc:docMk/>
            <pc:sldMk cId="2920239103" sldId="261"/>
            <ac:spMk id="36" creationId="{757B325C-3E35-45CF-9D07-3BCB281F3B9C}"/>
          </ac:spMkLst>
        </pc:spChg>
        <pc:spChg chg="add del">
          <ac:chgData name="ramesh krishnan" userId="6306bdba2a561401" providerId="LiveId" clId="{65B457AA-38B7-42DB-8975-F78486534A80}" dt="2026-08-09T08:51:52.746" v="1211" actId="26606"/>
          <ac:spMkLst>
            <pc:docMk/>
            <pc:sldMk cId="2920239103" sldId="261"/>
            <ac:spMk id="37" creationId="{C24BEC42-AFF3-40D1-93A2-A27A42E1E23C}"/>
          </ac:spMkLst>
        </pc:spChg>
        <pc:spChg chg="add del">
          <ac:chgData name="ramesh krishnan" userId="6306bdba2a561401" providerId="LiveId" clId="{65B457AA-38B7-42DB-8975-F78486534A80}" dt="2026-08-09T08:51:52.746" v="1211" actId="26606"/>
          <ac:spMkLst>
            <pc:docMk/>
            <pc:sldMk cId="2920239103" sldId="261"/>
            <ac:spMk id="38" creationId="{608F427C-1EC9-4280-9367-F2B3AA063E82}"/>
          </ac:spMkLst>
        </pc:spChg>
        <pc:spChg chg="add del">
          <ac:chgData name="ramesh krishnan" userId="6306bdba2a561401" providerId="LiveId" clId="{65B457AA-38B7-42DB-8975-F78486534A80}" dt="2026-08-09T08:59:06.270" v="1394" actId="26606"/>
          <ac:spMkLst>
            <pc:docMk/>
            <pc:sldMk cId="2920239103" sldId="261"/>
            <ac:spMk id="40" creationId="{C0B13FF8-2B3C-4BC1-B3E4-254B3F8C3EF4}"/>
          </ac:spMkLst>
        </pc:spChg>
        <pc:spChg chg="add del">
          <ac:chgData name="ramesh krishnan" userId="6306bdba2a561401" providerId="LiveId" clId="{65B457AA-38B7-42DB-8975-F78486534A80}" dt="2026-08-09T08:59:06.270" v="1394" actId="26606"/>
          <ac:spMkLst>
            <pc:docMk/>
            <pc:sldMk cId="2920239103" sldId="261"/>
            <ac:spMk id="41" creationId="{B9C1207E-FFD8-4821-AFE6-71C724360939}"/>
          </ac:spMkLst>
        </pc:spChg>
        <pc:spChg chg="add del">
          <ac:chgData name="ramesh krishnan" userId="6306bdba2a561401" providerId="LiveId" clId="{65B457AA-38B7-42DB-8975-F78486534A80}" dt="2026-08-09T08:59:06.270" v="1394" actId="26606"/>
          <ac:spMkLst>
            <pc:docMk/>
            <pc:sldMk cId="2920239103" sldId="261"/>
            <ac:spMk id="42" creationId="{2B199503-2632-490F-8EB2-759D88708F96}"/>
          </ac:spMkLst>
        </pc:spChg>
        <pc:spChg chg="add del">
          <ac:chgData name="ramesh krishnan" userId="6306bdba2a561401" providerId="LiveId" clId="{65B457AA-38B7-42DB-8975-F78486534A80}" dt="2026-08-09T08:59:06.270" v="1394" actId="26606"/>
          <ac:spMkLst>
            <pc:docMk/>
            <pc:sldMk cId="2920239103" sldId="261"/>
            <ac:spMk id="43" creationId="{F11C7CB4-0228-486A-931A-262ABB670EB0}"/>
          </ac:spMkLst>
        </pc:spChg>
        <pc:spChg chg="add">
          <ac:chgData name="ramesh krishnan" userId="6306bdba2a561401" providerId="LiveId" clId="{65B457AA-38B7-42DB-8975-F78486534A80}" dt="2026-08-09T08:59:06.270" v="1394" actId="26606"/>
          <ac:spMkLst>
            <pc:docMk/>
            <pc:sldMk cId="2920239103" sldId="261"/>
            <ac:spMk id="58" creationId="{DE4D62F9-188E-4530-84C2-24BDEE4BEB82}"/>
          </ac:spMkLst>
        </pc:spChg>
        <pc:spChg chg="add">
          <ac:chgData name="ramesh krishnan" userId="6306bdba2a561401" providerId="LiveId" clId="{65B457AA-38B7-42DB-8975-F78486534A80}" dt="2026-08-09T08:59:06.270" v="1394" actId="26606"/>
          <ac:spMkLst>
            <pc:docMk/>
            <pc:sldMk cId="2920239103" sldId="261"/>
            <ac:spMk id="60" creationId="{D67CA421-FA2B-47ED-A101-F8BBEBB2976B}"/>
          </ac:spMkLst>
        </pc:spChg>
        <pc:spChg chg="add">
          <ac:chgData name="ramesh krishnan" userId="6306bdba2a561401" providerId="LiveId" clId="{65B457AA-38B7-42DB-8975-F78486534A80}" dt="2026-08-09T08:59:06.270" v="1394" actId="26606"/>
          <ac:spMkLst>
            <pc:docMk/>
            <pc:sldMk cId="2920239103" sldId="261"/>
            <ac:spMk id="62" creationId="{12425D82-CD5E-45A4-9542-70951E59F2D1}"/>
          </ac:spMkLst>
        </pc:spChg>
        <pc:spChg chg="add">
          <ac:chgData name="ramesh krishnan" userId="6306bdba2a561401" providerId="LiveId" clId="{65B457AA-38B7-42DB-8975-F78486534A80}" dt="2026-08-09T08:59:06.270" v="1394" actId="26606"/>
          <ac:spMkLst>
            <pc:docMk/>
            <pc:sldMk cId="2920239103" sldId="261"/>
            <ac:spMk id="64" creationId="{221DB897-A621-4D5F-AC81-91199AC4370E}"/>
          </ac:spMkLst>
        </pc:spChg>
        <pc:picChg chg="add mod">
          <ac:chgData name="ramesh krishnan" userId="6306bdba2a561401" providerId="LiveId" clId="{65B457AA-38B7-42DB-8975-F78486534A80}" dt="2026-08-09T08:51:52.807" v="1212" actId="26606"/>
          <ac:picMkLst>
            <pc:docMk/>
            <pc:sldMk cId="2920239103" sldId="261"/>
            <ac:picMk id="5" creationId="{373E2078-5F7E-D2A1-2AC7-781A251AB89A}"/>
          </ac:picMkLst>
        </pc:picChg>
        <pc:picChg chg="add del">
          <ac:chgData name="ramesh krishnan" userId="6306bdba2a561401" providerId="LiveId" clId="{65B457AA-38B7-42DB-8975-F78486534A80}" dt="2026-08-09T08:51:36.694" v="1209" actId="26606"/>
          <ac:picMkLst>
            <pc:docMk/>
            <pc:sldMk cId="2920239103" sldId="261"/>
            <ac:picMk id="11" creationId="{41B68C77-138E-4BF7-A276-BD0C78A4219F}"/>
          </ac:picMkLst>
        </pc:picChg>
        <pc:picChg chg="add del">
          <ac:chgData name="ramesh krishnan" userId="6306bdba2a561401" providerId="LiveId" clId="{65B457AA-38B7-42DB-8975-F78486534A80}" dt="2026-08-09T08:51:36.694" v="1209" actId="26606"/>
          <ac:picMkLst>
            <pc:docMk/>
            <pc:sldMk cId="2920239103" sldId="261"/>
            <ac:picMk id="17" creationId="{B9238B3E-24AA-439A-B527-6C5DF6D72145}"/>
          </ac:picMkLst>
        </pc:picChg>
        <pc:picChg chg="add del">
          <ac:chgData name="ramesh krishnan" userId="6306bdba2a561401" providerId="LiveId" clId="{65B457AA-38B7-42DB-8975-F78486534A80}" dt="2026-08-09T08:51:52.746" v="1211" actId="26606"/>
          <ac:picMkLst>
            <pc:docMk/>
            <pc:sldMk cId="2920239103" sldId="261"/>
            <ac:picMk id="30" creationId="{41B68C77-138E-4BF7-A276-BD0C78A4219F}"/>
          </ac:picMkLst>
        </pc:picChg>
      </pc:sldChg>
      <pc:sldChg chg="addSp delSp modSp new del mod setBg setClrOvrMap">
        <pc:chgData name="ramesh krishnan" userId="6306bdba2a561401" providerId="LiveId" clId="{65B457AA-38B7-42DB-8975-F78486534A80}" dt="2026-08-09T09:36:16.372" v="2349" actId="47"/>
        <pc:sldMkLst>
          <pc:docMk/>
          <pc:sldMk cId="2875083532" sldId="262"/>
        </pc:sldMkLst>
        <pc:spChg chg="mod">
          <ac:chgData name="ramesh krishnan" userId="6306bdba2a561401" providerId="LiveId" clId="{65B457AA-38B7-42DB-8975-F78486534A80}" dt="2026-08-09T09:32:38.592" v="2318" actId="26606"/>
          <ac:spMkLst>
            <pc:docMk/>
            <pc:sldMk cId="2875083532" sldId="262"/>
            <ac:spMk id="2" creationId="{FE80753F-CCC3-ACB6-5F8C-0E03BA9CCF1E}"/>
          </ac:spMkLst>
        </pc:spChg>
        <pc:spChg chg="add del mod">
          <ac:chgData name="ramesh krishnan" userId="6306bdba2a561401" providerId="LiveId" clId="{65B457AA-38B7-42DB-8975-F78486534A80}" dt="2026-08-09T09:32:38.592" v="2318" actId="26606"/>
          <ac:spMkLst>
            <pc:docMk/>
            <pc:sldMk cId="2875083532" sldId="262"/>
            <ac:spMk id="3" creationId="{6042860E-5CAF-D06A-1860-E400DF12F793}"/>
          </ac:spMkLst>
        </pc:spChg>
        <pc:spChg chg="add mod">
          <ac:chgData name="ramesh krishnan" userId="6306bdba2a561401" providerId="LiveId" clId="{65B457AA-38B7-42DB-8975-F78486534A80}" dt="2026-08-09T09:35:31.141" v="2348" actId="20577"/>
          <ac:spMkLst>
            <pc:docMk/>
            <pc:sldMk cId="2875083532" sldId="262"/>
            <ac:spMk id="6" creationId="{75382234-40C8-5CCC-D65F-929EB2A6C971}"/>
          </ac:spMkLst>
        </pc:spChg>
        <pc:spChg chg="add del">
          <ac:chgData name="ramesh krishnan" userId="6306bdba2a561401" providerId="LiveId" clId="{65B457AA-38B7-42DB-8975-F78486534A80}" dt="2026-08-09T09:32:24.541" v="2313" actId="26606"/>
          <ac:spMkLst>
            <pc:docMk/>
            <pc:sldMk cId="2875083532" sldId="262"/>
            <ac:spMk id="8" creationId="{923E8915-D2AA-4327-A45A-972C3CA9574B}"/>
          </ac:spMkLst>
        </pc:spChg>
        <pc:spChg chg="add del">
          <ac:chgData name="ramesh krishnan" userId="6306bdba2a561401" providerId="LiveId" clId="{65B457AA-38B7-42DB-8975-F78486534A80}" dt="2026-08-09T09:31:54.796" v="2305" actId="26606"/>
          <ac:spMkLst>
            <pc:docMk/>
            <pc:sldMk cId="2875083532" sldId="262"/>
            <ac:spMk id="9" creationId="{C8A3C342-1D03-412F-8DD3-BF519E8E0AE9}"/>
          </ac:spMkLst>
        </pc:spChg>
        <pc:spChg chg="add del">
          <ac:chgData name="ramesh krishnan" userId="6306bdba2a561401" providerId="LiveId" clId="{65B457AA-38B7-42DB-8975-F78486534A80}" dt="2026-08-09T09:32:24.541" v="2313" actId="26606"/>
          <ac:spMkLst>
            <pc:docMk/>
            <pc:sldMk cId="2875083532" sldId="262"/>
            <ac:spMk id="10" creationId="{8302FC3C-9804-4950-B721-5FD704BA6065}"/>
          </ac:spMkLst>
        </pc:spChg>
        <pc:spChg chg="add del">
          <ac:chgData name="ramesh krishnan" userId="6306bdba2a561401" providerId="LiveId" clId="{65B457AA-38B7-42DB-8975-F78486534A80}" dt="2026-08-09T09:31:54.796" v="2305" actId="26606"/>
          <ac:spMkLst>
            <pc:docMk/>
            <pc:sldMk cId="2875083532" sldId="262"/>
            <ac:spMk id="11" creationId="{81CC9B02-E087-4350-AEBD-2C3CF001AF01}"/>
          </ac:spMkLst>
        </pc:spChg>
        <pc:spChg chg="add del">
          <ac:chgData name="ramesh krishnan" userId="6306bdba2a561401" providerId="LiveId" clId="{65B457AA-38B7-42DB-8975-F78486534A80}" dt="2026-08-09T09:31:58.045" v="2307" actId="26606"/>
          <ac:spMkLst>
            <pc:docMk/>
            <pc:sldMk cId="2875083532" sldId="262"/>
            <ac:spMk id="13" creationId="{12F7E335-851A-4CAE-B09F-E657819D4600}"/>
          </ac:spMkLst>
        </pc:spChg>
        <pc:spChg chg="add del">
          <ac:chgData name="ramesh krishnan" userId="6306bdba2a561401" providerId="LiveId" clId="{65B457AA-38B7-42DB-8975-F78486534A80}" dt="2026-08-09T09:31:58.045" v="2307" actId="26606"/>
          <ac:spMkLst>
            <pc:docMk/>
            <pc:sldMk cId="2875083532" sldId="262"/>
            <ac:spMk id="14" creationId="{F747F1B4-B831-4277-8AB0-32767F7EB7BF}"/>
          </ac:spMkLst>
        </pc:spChg>
        <pc:spChg chg="add del">
          <ac:chgData name="ramesh krishnan" userId="6306bdba2a561401" providerId="LiveId" clId="{65B457AA-38B7-42DB-8975-F78486534A80}" dt="2026-08-09T09:31:58.045" v="2307" actId="26606"/>
          <ac:spMkLst>
            <pc:docMk/>
            <pc:sldMk cId="2875083532" sldId="262"/>
            <ac:spMk id="15" creationId="{10B541F0-7F6E-402E-84D8-CF96EACA5FBC}"/>
          </ac:spMkLst>
        </pc:spChg>
        <pc:spChg chg="add del">
          <ac:chgData name="ramesh krishnan" userId="6306bdba2a561401" providerId="LiveId" clId="{65B457AA-38B7-42DB-8975-F78486534A80}" dt="2026-08-09T09:31:58.045" v="2307" actId="26606"/>
          <ac:spMkLst>
            <pc:docMk/>
            <pc:sldMk cId="2875083532" sldId="262"/>
            <ac:spMk id="16" creationId="{D80CFA21-AB7C-4BEB-9BFF-05764FBBF3C6}"/>
          </ac:spMkLst>
        </pc:spChg>
        <pc:spChg chg="add del">
          <ac:chgData name="ramesh krishnan" userId="6306bdba2a561401" providerId="LiveId" clId="{65B457AA-38B7-42DB-8975-F78486534A80}" dt="2026-08-09T09:32:06.823" v="2309" actId="26606"/>
          <ac:spMkLst>
            <pc:docMk/>
            <pc:sldMk cId="2875083532" sldId="262"/>
            <ac:spMk id="20" creationId="{6042860E-5CAF-D06A-1860-E400DF12F793}"/>
          </ac:spMkLst>
        </pc:spChg>
        <pc:spChg chg="add del">
          <ac:chgData name="ramesh krishnan" userId="6306bdba2a561401" providerId="LiveId" clId="{65B457AA-38B7-42DB-8975-F78486534A80}" dt="2026-08-09T09:32:24.541" v="2313" actId="26606"/>
          <ac:spMkLst>
            <pc:docMk/>
            <pc:sldMk cId="2875083532" sldId="262"/>
            <ac:spMk id="25" creationId="{F3798573-F27B-47EB-8EA4-7EE34954C2D6}"/>
          </ac:spMkLst>
        </pc:spChg>
        <pc:spChg chg="add del">
          <ac:chgData name="ramesh krishnan" userId="6306bdba2a561401" providerId="LiveId" clId="{65B457AA-38B7-42DB-8975-F78486534A80}" dt="2026-08-09T09:32:24.541" v="2313" actId="26606"/>
          <ac:spMkLst>
            <pc:docMk/>
            <pc:sldMk cId="2875083532" sldId="262"/>
            <ac:spMk id="26" creationId="{6042860E-5CAF-D06A-1860-E400DF12F793}"/>
          </ac:spMkLst>
        </pc:spChg>
        <pc:spChg chg="add del">
          <ac:chgData name="ramesh krishnan" userId="6306bdba2a561401" providerId="LiveId" clId="{65B457AA-38B7-42DB-8975-F78486534A80}" dt="2026-08-09T09:32:36.772" v="2315" actId="26606"/>
          <ac:spMkLst>
            <pc:docMk/>
            <pc:sldMk cId="2875083532" sldId="262"/>
            <ac:spMk id="28" creationId="{61515115-95FB-41E0-86F3-8744438C09D0}"/>
          </ac:spMkLst>
        </pc:spChg>
        <pc:spChg chg="add del">
          <ac:chgData name="ramesh krishnan" userId="6306bdba2a561401" providerId="LiveId" clId="{65B457AA-38B7-42DB-8975-F78486534A80}" dt="2026-08-09T09:32:36.772" v="2315" actId="26606"/>
          <ac:spMkLst>
            <pc:docMk/>
            <pc:sldMk cId="2875083532" sldId="262"/>
            <ac:spMk id="29" creationId="{8222A33F-BE2D-4D69-92A0-5DF8B17BAACA}"/>
          </ac:spMkLst>
        </pc:spChg>
        <pc:spChg chg="add del">
          <ac:chgData name="ramesh krishnan" userId="6306bdba2a561401" providerId="LiveId" clId="{65B457AA-38B7-42DB-8975-F78486534A80}" dt="2026-08-09T09:32:36.772" v="2315" actId="26606"/>
          <ac:spMkLst>
            <pc:docMk/>
            <pc:sldMk cId="2875083532" sldId="262"/>
            <ac:spMk id="30" creationId="{CE1C74D0-9609-468A-9597-5D87C8A42B58}"/>
          </ac:spMkLst>
        </pc:spChg>
        <pc:spChg chg="add del">
          <ac:chgData name="ramesh krishnan" userId="6306bdba2a561401" providerId="LiveId" clId="{65B457AA-38B7-42DB-8975-F78486534A80}" dt="2026-08-09T09:32:36.772" v="2315" actId="26606"/>
          <ac:spMkLst>
            <pc:docMk/>
            <pc:sldMk cId="2875083532" sldId="262"/>
            <ac:spMk id="31" creationId="{C137128D-E594-4905-9F76-E385F0831D60}"/>
          </ac:spMkLst>
        </pc:spChg>
        <pc:spChg chg="add del">
          <ac:chgData name="ramesh krishnan" userId="6306bdba2a561401" providerId="LiveId" clId="{65B457AA-38B7-42DB-8975-F78486534A80}" dt="2026-08-09T09:32:36.772" v="2315" actId="26606"/>
          <ac:spMkLst>
            <pc:docMk/>
            <pc:sldMk cId="2875083532" sldId="262"/>
            <ac:spMk id="32" creationId="{6042860E-5CAF-D06A-1860-E400DF12F793}"/>
          </ac:spMkLst>
        </pc:spChg>
        <pc:spChg chg="add">
          <ac:chgData name="ramesh krishnan" userId="6306bdba2a561401" providerId="LiveId" clId="{65B457AA-38B7-42DB-8975-F78486534A80}" dt="2026-08-09T09:32:38.592" v="2318" actId="26606"/>
          <ac:spMkLst>
            <pc:docMk/>
            <pc:sldMk cId="2875083532" sldId="262"/>
            <ac:spMk id="36" creationId="{61515115-95FB-41E0-86F3-8744438C09D0}"/>
          </ac:spMkLst>
        </pc:spChg>
        <pc:spChg chg="add">
          <ac:chgData name="ramesh krishnan" userId="6306bdba2a561401" providerId="LiveId" clId="{65B457AA-38B7-42DB-8975-F78486534A80}" dt="2026-08-09T09:32:38.592" v="2318" actId="26606"/>
          <ac:spMkLst>
            <pc:docMk/>
            <pc:sldMk cId="2875083532" sldId="262"/>
            <ac:spMk id="37" creationId="{8222A33F-BE2D-4D69-92A0-5DF8B17BAACA}"/>
          </ac:spMkLst>
        </pc:spChg>
        <pc:spChg chg="add">
          <ac:chgData name="ramesh krishnan" userId="6306bdba2a561401" providerId="LiveId" clId="{65B457AA-38B7-42DB-8975-F78486534A80}" dt="2026-08-09T09:32:38.592" v="2318" actId="26606"/>
          <ac:spMkLst>
            <pc:docMk/>
            <pc:sldMk cId="2875083532" sldId="262"/>
            <ac:spMk id="38" creationId="{CE1C74D0-9609-468A-9597-5D87C8A42B58}"/>
          </ac:spMkLst>
        </pc:spChg>
        <pc:spChg chg="add">
          <ac:chgData name="ramesh krishnan" userId="6306bdba2a561401" providerId="LiveId" clId="{65B457AA-38B7-42DB-8975-F78486534A80}" dt="2026-08-09T09:32:38.592" v="2318" actId="26606"/>
          <ac:spMkLst>
            <pc:docMk/>
            <pc:sldMk cId="2875083532" sldId="262"/>
            <ac:spMk id="40" creationId="{C137128D-E594-4905-9F76-E385F0831D60}"/>
          </ac:spMkLst>
        </pc:spChg>
        <pc:spChg chg="add del mod">
          <ac:chgData name="ramesh krishnan" userId="6306bdba2a561401" providerId="LiveId" clId="{65B457AA-38B7-42DB-8975-F78486534A80}" dt="2026-08-09T09:33:03.182" v="2323" actId="478"/>
          <ac:spMkLst>
            <pc:docMk/>
            <pc:sldMk cId="2875083532" sldId="262"/>
            <ac:spMk id="41" creationId="{6042860E-5CAF-D06A-1860-E400DF12F793}"/>
          </ac:spMkLst>
        </pc:spChg>
        <pc:graphicFrameChg chg="add del">
          <ac:chgData name="ramesh krishnan" userId="6306bdba2a561401" providerId="LiveId" clId="{65B457AA-38B7-42DB-8975-F78486534A80}" dt="2026-08-09T09:31:58.045" v="2307" actId="26606"/>
          <ac:graphicFrameMkLst>
            <pc:docMk/>
            <pc:sldMk cId="2875083532" sldId="262"/>
            <ac:graphicFrameMk id="17" creationId="{4C9AEB56-89E3-4A1B-BD4F-977E26BCE150}"/>
          </ac:graphicFrameMkLst>
        </pc:graphicFrameChg>
        <pc:graphicFrameChg chg="add del">
          <ac:chgData name="ramesh krishnan" userId="6306bdba2a561401" providerId="LiveId" clId="{65B457AA-38B7-42DB-8975-F78486534A80}" dt="2026-08-09T09:32:11.494" v="2311" actId="26606"/>
          <ac:graphicFrameMkLst>
            <pc:docMk/>
            <pc:sldMk cId="2875083532" sldId="262"/>
            <ac:graphicFrameMk id="22" creationId="{0FADBD3E-5DC8-63E8-32D4-4D0263C55795}"/>
          </ac:graphicFrameMkLst>
        </pc:graphicFrameChg>
        <pc:graphicFrameChg chg="add del">
          <ac:chgData name="ramesh krishnan" userId="6306bdba2a561401" providerId="LiveId" clId="{65B457AA-38B7-42DB-8975-F78486534A80}" dt="2026-08-09T09:32:38.542" v="2317" actId="26606"/>
          <ac:graphicFrameMkLst>
            <pc:docMk/>
            <pc:sldMk cId="2875083532" sldId="262"/>
            <ac:graphicFrameMk id="34" creationId="{21BC49AA-009D-0242-D797-E40DAC26F4AC}"/>
          </ac:graphicFrameMkLst>
        </pc:graphicFrameChg>
        <pc:picChg chg="add del">
          <ac:chgData name="ramesh krishnan" userId="6306bdba2a561401" providerId="LiveId" clId="{65B457AA-38B7-42DB-8975-F78486534A80}" dt="2026-08-09T09:31:54.796" v="2305" actId="26606"/>
          <ac:picMkLst>
            <pc:docMk/>
            <pc:sldMk cId="2875083532" sldId="262"/>
            <ac:picMk id="5" creationId="{438B0052-4167-F53C-8FDD-2EDF242B9508}"/>
          </ac:picMkLst>
        </pc:picChg>
        <pc:picChg chg="add del">
          <ac:chgData name="ramesh krishnan" userId="6306bdba2a561401" providerId="LiveId" clId="{65B457AA-38B7-42DB-8975-F78486534A80}" dt="2026-08-09T09:32:36.772" v="2315" actId="26606"/>
          <ac:picMkLst>
            <pc:docMk/>
            <pc:sldMk cId="2875083532" sldId="262"/>
            <ac:picMk id="7" creationId="{59E67311-3FE2-6700-5AAE-DF26153F6D83}"/>
          </ac:picMkLst>
        </pc:picChg>
        <pc:picChg chg="add del">
          <ac:chgData name="ramesh krishnan" userId="6306bdba2a561401" providerId="LiveId" clId="{65B457AA-38B7-42DB-8975-F78486534A80}" dt="2026-08-09T09:32:06.823" v="2309" actId="26606"/>
          <ac:picMkLst>
            <pc:docMk/>
            <pc:sldMk cId="2875083532" sldId="262"/>
            <ac:picMk id="19" creationId="{AB50EE95-EC9E-AF35-FBD5-381A40B7771E}"/>
          </ac:picMkLst>
        </pc:picChg>
        <pc:picChg chg="add del">
          <ac:chgData name="ramesh krishnan" userId="6306bdba2a561401" providerId="LiveId" clId="{65B457AA-38B7-42DB-8975-F78486534A80}" dt="2026-08-09T09:32:24.541" v="2313" actId="26606"/>
          <ac:picMkLst>
            <pc:docMk/>
            <pc:sldMk cId="2875083532" sldId="262"/>
            <ac:picMk id="24" creationId="{3BC6EBB2-9BDC-4075-BA6B-43A9FBF9C86C}"/>
          </ac:picMkLst>
        </pc:picChg>
        <pc:picChg chg="add">
          <ac:chgData name="ramesh krishnan" userId="6306bdba2a561401" providerId="LiveId" clId="{65B457AA-38B7-42DB-8975-F78486534A80}" dt="2026-08-09T09:32:38.592" v="2318" actId="26606"/>
          <ac:picMkLst>
            <pc:docMk/>
            <pc:sldMk cId="2875083532" sldId="262"/>
            <ac:picMk id="39" creationId="{93F27D5A-FECB-94AD-69C8-77A5649A54F4}"/>
          </ac:picMkLst>
        </pc:picChg>
        <pc:cxnChg chg="add del">
          <ac:chgData name="ramesh krishnan" userId="6306bdba2a561401" providerId="LiveId" clId="{65B457AA-38B7-42DB-8975-F78486534A80}" dt="2026-08-09T09:32:24.541" v="2313" actId="26606"/>
          <ac:cxnSpMkLst>
            <pc:docMk/>
            <pc:sldMk cId="2875083532" sldId="262"/>
            <ac:cxnSpMk id="12" creationId="{6B9695BD-ECF6-49CA-8877-8C493193C65D}"/>
          </ac:cxnSpMkLst>
        </pc:cxnChg>
      </pc:sldChg>
      <pc:sldChg chg="addSp delSp modSp new mod modTransition setBg">
        <pc:chgData name="ramesh krishnan" userId="6306bdba2a561401" providerId="LiveId" clId="{65B457AA-38B7-42DB-8975-F78486534A80}" dt="2026-08-09T09:54:41.548" v="3056"/>
        <pc:sldMkLst>
          <pc:docMk/>
          <pc:sldMk cId="4037634039" sldId="262"/>
        </pc:sldMkLst>
        <pc:spChg chg="mod">
          <ac:chgData name="ramesh krishnan" userId="6306bdba2a561401" providerId="LiveId" clId="{65B457AA-38B7-42DB-8975-F78486534A80}" dt="2026-08-09T09:48:21.069" v="3051" actId="26606"/>
          <ac:spMkLst>
            <pc:docMk/>
            <pc:sldMk cId="4037634039" sldId="262"/>
            <ac:spMk id="2" creationId="{070F8A71-B7B5-E693-CAB8-1C5CAC9C8F73}"/>
          </ac:spMkLst>
        </pc:spChg>
        <pc:spChg chg="mod">
          <ac:chgData name="ramesh krishnan" userId="6306bdba2a561401" providerId="LiveId" clId="{65B457AA-38B7-42DB-8975-F78486534A80}" dt="2026-08-09T09:48:21.069" v="3051" actId="26606"/>
          <ac:spMkLst>
            <pc:docMk/>
            <pc:sldMk cId="4037634039" sldId="262"/>
            <ac:spMk id="3" creationId="{8202BE9E-8FAE-5DDD-E16F-55C6E6CA288F}"/>
          </ac:spMkLst>
        </pc:spChg>
        <pc:spChg chg="add del">
          <ac:chgData name="ramesh krishnan" userId="6306bdba2a561401" providerId="LiveId" clId="{65B457AA-38B7-42DB-8975-F78486534A80}" dt="2026-08-09T09:47:53.930" v="3046" actId="26606"/>
          <ac:spMkLst>
            <pc:docMk/>
            <pc:sldMk cId="4037634039" sldId="262"/>
            <ac:spMk id="9" creationId="{C8A3C342-1D03-412F-8DD3-BF519E8E0AE9}"/>
          </ac:spMkLst>
        </pc:spChg>
        <pc:spChg chg="add del">
          <ac:chgData name="ramesh krishnan" userId="6306bdba2a561401" providerId="LiveId" clId="{65B457AA-38B7-42DB-8975-F78486534A80}" dt="2026-08-09T09:47:53.930" v="3046" actId="26606"/>
          <ac:spMkLst>
            <pc:docMk/>
            <pc:sldMk cId="4037634039" sldId="262"/>
            <ac:spMk id="11" creationId="{81CC9B02-E087-4350-AEBD-2C3CF001AF01}"/>
          </ac:spMkLst>
        </pc:spChg>
        <pc:spChg chg="add del">
          <ac:chgData name="ramesh krishnan" userId="6306bdba2a561401" providerId="LiveId" clId="{65B457AA-38B7-42DB-8975-F78486534A80}" dt="2026-08-09T09:48:20.992" v="3050" actId="26606"/>
          <ac:spMkLst>
            <pc:docMk/>
            <pc:sldMk cId="4037634039" sldId="262"/>
            <ac:spMk id="15" creationId="{29787B81-C7DF-412B-A405-EF4454012DEE}"/>
          </ac:spMkLst>
        </pc:spChg>
        <pc:picChg chg="add del">
          <ac:chgData name="ramesh krishnan" userId="6306bdba2a561401" providerId="LiveId" clId="{65B457AA-38B7-42DB-8975-F78486534A80}" dt="2026-08-09T09:47:40.401" v="3044" actId="26606"/>
          <ac:picMkLst>
            <pc:docMk/>
            <pc:sldMk cId="4037634039" sldId="262"/>
            <ac:picMk id="5" creationId="{654C42B5-DBE6-4CC7-3294-12DC579691A3}"/>
          </ac:picMkLst>
        </pc:picChg>
        <pc:picChg chg="add del">
          <ac:chgData name="ramesh krishnan" userId="6306bdba2a561401" providerId="LiveId" clId="{65B457AA-38B7-42DB-8975-F78486534A80}" dt="2026-08-09T09:47:53.930" v="3046" actId="26606"/>
          <ac:picMkLst>
            <pc:docMk/>
            <pc:sldMk cId="4037634039" sldId="262"/>
            <ac:picMk id="7" creationId="{143A59FE-FBA4-30F2-F2A9-E6C57C1B3405}"/>
          </ac:picMkLst>
        </pc:picChg>
        <pc:picChg chg="add del">
          <ac:chgData name="ramesh krishnan" userId="6306bdba2a561401" providerId="LiveId" clId="{65B457AA-38B7-42DB-8975-F78486534A80}" dt="2026-08-09T09:48:03.825" v="3048" actId="26606"/>
          <ac:picMkLst>
            <pc:docMk/>
            <pc:sldMk cId="4037634039" sldId="262"/>
            <ac:picMk id="13" creationId="{C07B9A4F-E1D9-8506-F222-83B63B5F3810}"/>
          </ac:picMkLst>
        </pc:picChg>
        <pc:picChg chg="add del">
          <ac:chgData name="ramesh krishnan" userId="6306bdba2a561401" providerId="LiveId" clId="{65B457AA-38B7-42DB-8975-F78486534A80}" dt="2026-08-09T09:48:20.992" v="3050" actId="26606"/>
          <ac:picMkLst>
            <pc:docMk/>
            <pc:sldMk cId="4037634039" sldId="262"/>
            <ac:picMk id="16" creationId="{015F2447-E3AD-E9E4-7B49-F1FA8A4F1AB6}"/>
          </ac:picMkLst>
        </pc:picChg>
        <pc:picChg chg="add">
          <ac:chgData name="ramesh krishnan" userId="6306bdba2a561401" providerId="LiveId" clId="{65B457AA-38B7-42DB-8975-F78486534A80}" dt="2026-08-09T09:48:21.069" v="3051" actId="26606"/>
          <ac:picMkLst>
            <pc:docMk/>
            <pc:sldMk cId="4037634039" sldId="262"/>
            <ac:picMk id="18" creationId="{C07B9A4F-E1D9-8506-F222-83B63B5F3810}"/>
          </ac:picMkLst>
        </pc:picChg>
      </pc:sldChg>
      <pc:sldChg chg="addSp delSp modSp new mod setBg setClrOvrMap">
        <pc:chgData name="ramesh krishnan" userId="6306bdba2a561401" providerId="LiveId" clId="{65B457AA-38B7-42DB-8975-F78486534A80}" dt="2026-08-09T10:43:02.395" v="3668" actId="26606"/>
        <pc:sldMkLst>
          <pc:docMk/>
          <pc:sldMk cId="1993094276" sldId="263"/>
        </pc:sldMkLst>
        <pc:spChg chg="mod">
          <ac:chgData name="ramesh krishnan" userId="6306bdba2a561401" providerId="LiveId" clId="{65B457AA-38B7-42DB-8975-F78486534A80}" dt="2026-08-09T10:43:02.395" v="3668" actId="26606"/>
          <ac:spMkLst>
            <pc:docMk/>
            <pc:sldMk cId="1993094276" sldId="263"/>
            <ac:spMk id="2" creationId="{4F054EB0-7122-F705-C61A-3A0FE9876419}"/>
          </ac:spMkLst>
        </pc:spChg>
        <pc:spChg chg="del">
          <ac:chgData name="ramesh krishnan" userId="6306bdba2a561401" providerId="LiveId" clId="{65B457AA-38B7-42DB-8975-F78486534A80}" dt="2026-08-09T10:33:39.925" v="3277" actId="22"/>
          <ac:spMkLst>
            <pc:docMk/>
            <pc:sldMk cId="1993094276" sldId="263"/>
            <ac:spMk id="3" creationId="{805B96B3-3FD8-3476-9C2B-135EF02721B4}"/>
          </ac:spMkLst>
        </pc:spChg>
        <pc:spChg chg="add mod ord">
          <ac:chgData name="ramesh krishnan" userId="6306bdba2a561401" providerId="LiveId" clId="{65B457AA-38B7-42DB-8975-F78486534A80}" dt="2026-08-09T10:43:02.395" v="3668" actId="26606"/>
          <ac:spMkLst>
            <pc:docMk/>
            <pc:sldMk cId="1993094276" sldId="263"/>
            <ac:spMk id="9" creationId="{20328200-7B81-0AD2-26E8-696E9408D955}"/>
          </ac:spMkLst>
        </pc:spChg>
        <pc:spChg chg="add del">
          <ac:chgData name="ramesh krishnan" userId="6306bdba2a561401" providerId="LiveId" clId="{65B457AA-38B7-42DB-8975-F78486534A80}" dt="2026-08-09T10:43:02.395" v="3668" actId="26606"/>
          <ac:spMkLst>
            <pc:docMk/>
            <pc:sldMk cId="1993094276" sldId="263"/>
            <ac:spMk id="12" creationId="{144A11D1-6963-485E-86DE-760B07434307}"/>
          </ac:spMkLst>
        </pc:spChg>
        <pc:spChg chg="add del">
          <ac:chgData name="ramesh krishnan" userId="6306bdba2a561401" providerId="LiveId" clId="{65B457AA-38B7-42DB-8975-F78486534A80}" dt="2026-08-09T10:43:02.395" v="3668" actId="26606"/>
          <ac:spMkLst>
            <pc:docMk/>
            <pc:sldMk cId="1993094276" sldId="263"/>
            <ac:spMk id="14" creationId="{93BDF132-E4EF-4CB3-9A12-1EB75E159A5B}"/>
          </ac:spMkLst>
        </pc:spChg>
        <pc:spChg chg="add del">
          <ac:chgData name="ramesh krishnan" userId="6306bdba2a561401" providerId="LiveId" clId="{65B457AA-38B7-42DB-8975-F78486534A80}" dt="2026-08-09T10:43:02.395" v="3668" actId="26606"/>
          <ac:spMkLst>
            <pc:docMk/>
            <pc:sldMk cId="1993094276" sldId="263"/>
            <ac:spMk id="16" creationId="{F8486D32-0A56-4407-A9D1-7AFC169465F2}"/>
          </ac:spMkLst>
        </pc:spChg>
        <pc:spChg chg="add del">
          <ac:chgData name="ramesh krishnan" userId="6306bdba2a561401" providerId="LiveId" clId="{65B457AA-38B7-42DB-8975-F78486534A80}" dt="2026-08-09T10:43:02.395" v="3668" actId="26606"/>
          <ac:spMkLst>
            <pc:docMk/>
            <pc:sldMk cId="1993094276" sldId="263"/>
            <ac:spMk id="18" creationId="{B73FE0C2-11C7-466D-B4BA-0330484CD53D}"/>
          </ac:spMkLst>
        </pc:spChg>
        <pc:spChg chg="add">
          <ac:chgData name="ramesh krishnan" userId="6306bdba2a561401" providerId="LiveId" clId="{65B457AA-38B7-42DB-8975-F78486534A80}" dt="2026-08-09T10:43:02.395" v="3668" actId="26606"/>
          <ac:spMkLst>
            <pc:docMk/>
            <pc:sldMk cId="1993094276" sldId="263"/>
            <ac:spMk id="20" creationId="{C8A3C342-1D03-412F-8DD3-BF519E8E0AE9}"/>
          </ac:spMkLst>
        </pc:spChg>
        <pc:spChg chg="add">
          <ac:chgData name="ramesh krishnan" userId="6306bdba2a561401" providerId="LiveId" clId="{65B457AA-38B7-42DB-8975-F78486534A80}" dt="2026-08-09T10:43:02.395" v="3668" actId="26606"/>
          <ac:spMkLst>
            <pc:docMk/>
            <pc:sldMk cId="1993094276" sldId="263"/>
            <ac:spMk id="21" creationId="{81CC9B02-E087-4350-AEBD-2C3CF001AF01}"/>
          </ac:spMkLst>
        </pc:spChg>
        <pc:spChg chg="add">
          <ac:chgData name="ramesh krishnan" userId="6306bdba2a561401" providerId="LiveId" clId="{65B457AA-38B7-42DB-8975-F78486534A80}" dt="2026-08-09T10:43:02.395" v="3668" actId="26606"/>
          <ac:spMkLst>
            <pc:docMk/>
            <pc:sldMk cId="1993094276" sldId="263"/>
            <ac:spMk id="22" creationId="{AC3BF0FA-36FA-4CE9-840E-F7C3A8F168B5}"/>
          </ac:spMkLst>
        </pc:spChg>
        <pc:spChg chg="add del">
          <ac:chgData name="ramesh krishnan" userId="6306bdba2a561401" providerId="LiveId" clId="{65B457AA-38B7-42DB-8975-F78486534A80}" dt="2026-08-09T10:42:39.624" v="3663" actId="26606"/>
          <ac:spMkLst>
            <pc:docMk/>
            <pc:sldMk cId="1993094276" sldId="263"/>
            <ac:spMk id="23" creationId="{EE4E366E-272A-409E-840F-9A6A64A9E3FF}"/>
          </ac:spMkLst>
        </pc:spChg>
        <pc:spChg chg="add">
          <ac:chgData name="ramesh krishnan" userId="6306bdba2a561401" providerId="LiveId" clId="{65B457AA-38B7-42DB-8975-F78486534A80}" dt="2026-08-09T10:43:02.395" v="3668" actId="26606"/>
          <ac:spMkLst>
            <pc:docMk/>
            <pc:sldMk cId="1993094276" sldId="263"/>
            <ac:spMk id="24" creationId="{D6F18ACE-6E82-4ADC-8A2F-A1771B309B16}"/>
          </ac:spMkLst>
        </pc:spChg>
        <pc:spChg chg="add del">
          <ac:chgData name="ramesh krishnan" userId="6306bdba2a561401" providerId="LiveId" clId="{65B457AA-38B7-42DB-8975-F78486534A80}" dt="2026-08-09T10:42:39.624" v="3663" actId="26606"/>
          <ac:spMkLst>
            <pc:docMk/>
            <pc:sldMk cId="1993094276" sldId="263"/>
            <ac:spMk id="25" creationId="{A721560C-E4AB-4287-A29C-3F6916794CB9}"/>
          </ac:spMkLst>
        </pc:spChg>
        <pc:spChg chg="add del">
          <ac:chgData name="ramesh krishnan" userId="6306bdba2a561401" providerId="LiveId" clId="{65B457AA-38B7-42DB-8975-F78486534A80}" dt="2026-08-09T10:42:39.624" v="3663" actId="26606"/>
          <ac:spMkLst>
            <pc:docMk/>
            <pc:sldMk cId="1993094276" sldId="263"/>
            <ac:spMk id="27" creationId="{DF6CFF07-D953-4F9C-9A0E-E0A6AACB6158}"/>
          </ac:spMkLst>
        </pc:spChg>
        <pc:spChg chg="add del">
          <ac:chgData name="ramesh krishnan" userId="6306bdba2a561401" providerId="LiveId" clId="{65B457AA-38B7-42DB-8975-F78486534A80}" dt="2026-08-09T10:42:39.624" v="3663" actId="26606"/>
          <ac:spMkLst>
            <pc:docMk/>
            <pc:sldMk cId="1993094276" sldId="263"/>
            <ac:spMk id="29" creationId="{DAA4FEEE-0B5F-41BF-825D-60F9FB089568}"/>
          </ac:spMkLst>
        </pc:spChg>
        <pc:picChg chg="add mod ord">
          <ac:chgData name="ramesh krishnan" userId="6306bdba2a561401" providerId="LiveId" clId="{65B457AA-38B7-42DB-8975-F78486534A80}" dt="2026-08-09T10:43:02.369" v="3667" actId="26606"/>
          <ac:picMkLst>
            <pc:docMk/>
            <pc:sldMk cId="1993094276" sldId="263"/>
            <ac:picMk id="5" creationId="{038B9C36-9099-E232-4EED-669D3E072061}"/>
          </ac:picMkLst>
        </pc:picChg>
      </pc:sldChg>
      <pc:sldChg chg="addSp delSp modSp new del mod">
        <pc:chgData name="ramesh krishnan" userId="6306bdba2a561401" providerId="LiveId" clId="{65B457AA-38B7-42DB-8975-F78486534A80}" dt="2026-08-09T10:28:54.234" v="3264" actId="2696"/>
        <pc:sldMkLst>
          <pc:docMk/>
          <pc:sldMk cId="2141634027" sldId="263"/>
        </pc:sldMkLst>
        <pc:spChg chg="mod">
          <ac:chgData name="ramesh krishnan" userId="6306bdba2a561401" providerId="LiveId" clId="{65B457AA-38B7-42DB-8975-F78486534A80}" dt="2026-08-09T10:28:02.583" v="3262" actId="20577"/>
          <ac:spMkLst>
            <pc:docMk/>
            <pc:sldMk cId="2141634027" sldId="263"/>
            <ac:spMk id="2" creationId="{69899860-16C8-F327-A18A-6C12CF5284CB}"/>
          </ac:spMkLst>
        </pc:spChg>
        <pc:spChg chg="del">
          <ac:chgData name="ramesh krishnan" userId="6306bdba2a561401" providerId="LiveId" clId="{65B457AA-38B7-42DB-8975-F78486534A80}" dt="2026-08-09T10:28:31.930" v="3263" actId="34307"/>
          <ac:spMkLst>
            <pc:docMk/>
            <pc:sldMk cId="2141634027" sldId="263"/>
            <ac:spMk id="3" creationId="{D3CF118E-5374-E270-29E9-E7BD86A4431E}"/>
          </ac:spMkLst>
        </pc:spChg>
        <pc:picChg chg="add mod ord">
          <ac:chgData name="ramesh krishnan" userId="6306bdba2a561401" providerId="LiveId" clId="{65B457AA-38B7-42DB-8975-F78486534A80}" dt="2026-08-09T10:28:31.930" v="3263" actId="34307"/>
          <ac:picMkLst>
            <pc:docMk/>
            <pc:sldMk cId="2141634027" sldId="263"/>
            <ac:picMk id="4" creationId="{D33B674B-8308-367C-9C1D-6CD8AF6B3026}"/>
          </ac:picMkLst>
        </pc:picChg>
      </pc:sldChg>
      <pc:sldChg chg="new del">
        <pc:chgData name="ramesh krishnan" userId="6306bdba2a561401" providerId="LiveId" clId="{65B457AA-38B7-42DB-8975-F78486534A80}" dt="2026-08-09T09:57:43.990" v="3059" actId="2696"/>
        <pc:sldMkLst>
          <pc:docMk/>
          <pc:sldMk cId="2399581542" sldId="2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A12F00-ABA9-4BB3-A6BC-0605B99EA32B}"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EDBE16-8AFD-4057-B4E1-D521E8ACF82F}" type="slidenum">
              <a:rPr lang="en-GB" smtClean="0"/>
              <a:t>‹#›</a:t>
            </a:fld>
            <a:endParaRPr lang="en-GB"/>
          </a:p>
        </p:txBody>
      </p:sp>
    </p:spTree>
    <p:extLst>
      <p:ext uri="{BB962C8B-B14F-4D97-AF65-F5344CB8AC3E}">
        <p14:creationId xmlns:p14="http://schemas.microsoft.com/office/powerpoint/2010/main" val="1981589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91140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76969C88-B244-455D-A017-012B25B1ACDD}"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74301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08509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6969C88-B244-455D-A017-012B25B1ACDD}" type="datetimeFigureOut">
              <a:rPr lang="en-US" smtClean="0"/>
              <a:t>8/9/2026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62372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t>8/9/2026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23334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76969C88-B244-455D-A017-012B25B1ACDD}" type="datetimeFigureOut">
              <a:rPr lang="en-US" smtClean="0"/>
              <a:t>8/9/2026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15259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6969C88-B244-455D-A017-012B25B1ACDD}" type="datetimeFigureOut">
              <a:rPr lang="en-US" smtClean="0"/>
              <a:t>8/9/2026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56446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76969C88-B244-455D-A017-012B25B1ACDD}" type="datetimeFigureOut">
              <a:rPr lang="en-US" smtClean="0"/>
              <a:t>8/9/2026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40188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8/9/2026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08455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8/9/2026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3583412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8/9/2026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811190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8/9/2026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79848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8/9/2026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7584199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6969C88-B244-455D-A017-012B25B1ACDD}" type="datetimeFigureOut">
              <a:rPr lang="en-US" smtClean="0"/>
              <a:pPr/>
              <a:t>8/9/2026</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662206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6969C88-B244-455D-A017-012B25B1ACDD}" type="datetimeFigureOut">
              <a:rPr lang="en-US" smtClean="0"/>
              <a:pPr/>
              <a:t>8/9/2026</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4818300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094529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28306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6969C88-B244-455D-A017-012B25B1ACDD}" type="datetimeFigureOut">
              <a:rPr lang="en-US" smtClean="0"/>
              <a:pPr/>
              <a:t>8/9/2026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420430465"/>
      </p:ext>
    </p:extLst>
  </p:cSld>
  <p:clrMap bg1="dk1" tx1="lt1" bg2="dk2" tx2="lt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3.png"/><Relationship Id="rId7" Type="http://schemas.openxmlformats.org/officeDocument/2006/relationships/hyperlink" Target="https://owl.excelsior.edu/online-writing-and-presentations/emails/"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2C88BB-6713-780F-DDEA-5306605E5C74}"/>
              </a:ext>
            </a:extLst>
          </p:cNvPr>
          <p:cNvPicPr>
            <a:picLocks noChangeAspect="1"/>
          </p:cNvPicPr>
          <p:nvPr/>
        </p:nvPicPr>
        <p:blipFill>
          <a:blip r:embed="rId3"/>
          <a:srcRect t="42667" r="-1" b="16155"/>
          <a:stretch>
            <a:fillRect/>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6"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11" name="Freeform: Shape 1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E7E7E-72B4-D09A-5D85-4343294255E9}"/>
              </a:ext>
            </a:extLst>
          </p:cNvPr>
          <p:cNvSpPr>
            <a:spLocks noGrp="1"/>
          </p:cNvSpPr>
          <p:nvPr>
            <p:ph type="ctrTitle"/>
          </p:nvPr>
        </p:nvSpPr>
        <p:spPr>
          <a:xfrm>
            <a:off x="636916" y="4854346"/>
            <a:ext cx="10407602" cy="868026"/>
          </a:xfrm>
        </p:spPr>
        <p:txBody>
          <a:bodyPr>
            <a:normAutofit/>
          </a:bodyPr>
          <a:lstStyle/>
          <a:p>
            <a:r>
              <a:rPr lang="en-GB" sz="4800" b="1" i="1" u="sng">
                <a:solidFill>
                  <a:srgbClr val="EBEBEB"/>
                </a:solidFill>
              </a:rPr>
              <a:t>Introduction</a:t>
            </a:r>
          </a:p>
        </p:txBody>
      </p:sp>
      <p:sp>
        <p:nvSpPr>
          <p:cNvPr id="3" name="Subtitle 2">
            <a:extLst>
              <a:ext uri="{FF2B5EF4-FFF2-40B4-BE49-F238E27FC236}">
                <a16:creationId xmlns:a16="http://schemas.microsoft.com/office/drawing/2014/main" id="{415C4805-4401-2897-D45A-19B16DD58BDB}"/>
              </a:ext>
            </a:extLst>
          </p:cNvPr>
          <p:cNvSpPr>
            <a:spLocks noGrp="1"/>
          </p:cNvSpPr>
          <p:nvPr>
            <p:ph type="subTitle" idx="1"/>
          </p:nvPr>
        </p:nvSpPr>
        <p:spPr>
          <a:xfrm>
            <a:off x="636917" y="5722374"/>
            <a:ext cx="10407602" cy="487924"/>
          </a:xfrm>
        </p:spPr>
        <p:txBody>
          <a:bodyPr>
            <a:normAutofit/>
          </a:bodyPr>
          <a:lstStyle/>
          <a:p>
            <a:r>
              <a:rPr lang="en-GB" dirty="0">
                <a:solidFill>
                  <a:schemeClr val="tx2">
                    <a:lumMod val="40000"/>
                    <a:lumOff val="60000"/>
                  </a:schemeClr>
                </a:solidFill>
              </a:rPr>
              <a:t>Presenter Ramesh krishnan</a:t>
            </a:r>
          </a:p>
        </p:txBody>
      </p:sp>
    </p:spTree>
    <p:extLst>
      <p:ext uri="{BB962C8B-B14F-4D97-AF65-F5344CB8AC3E}">
        <p14:creationId xmlns:p14="http://schemas.microsoft.com/office/powerpoint/2010/main" val="39359790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54EB0-7122-F705-C61A-3A0FE9876419}"/>
              </a:ext>
            </a:extLst>
          </p:cNvPr>
          <p:cNvSpPr>
            <a:spLocks noGrp="1"/>
          </p:cNvSpPr>
          <p:nvPr>
            <p:ph type="title"/>
          </p:nvPr>
        </p:nvSpPr>
        <p:spPr>
          <a:xfrm>
            <a:off x="648930" y="629266"/>
            <a:ext cx="6188190" cy="1622321"/>
          </a:xfrm>
        </p:spPr>
        <p:txBody>
          <a:bodyPr>
            <a:normAutofit/>
          </a:bodyPr>
          <a:lstStyle/>
          <a:p>
            <a:r>
              <a:rPr lang="en-GB">
                <a:solidFill>
                  <a:srgbClr val="EBEBEB"/>
                </a:solidFill>
              </a:rPr>
              <a:t>My work</a:t>
            </a:r>
          </a:p>
        </p:txBody>
      </p:sp>
      <p:sp>
        <p:nvSpPr>
          <p:cNvPr id="2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2" name="Freeform: Shape 26">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5" name="Content Placeholder 4">
            <a:extLst>
              <a:ext uri="{FF2B5EF4-FFF2-40B4-BE49-F238E27FC236}">
                <a16:creationId xmlns:a16="http://schemas.microsoft.com/office/drawing/2014/main" id="{038B9C36-9099-E232-4EED-669D3E072061}"/>
              </a:ext>
            </a:extLst>
          </p:cNvPr>
          <p:cNvPicPr>
            <a:picLocks noChangeAspect="1"/>
          </p:cNvPicPr>
          <p:nvPr/>
        </p:nvPicPr>
        <p:blipFill>
          <a:blip r:embed="rId2"/>
          <a:stretch>
            <a:fillRect/>
          </a:stretch>
        </p:blipFill>
        <p:spPr>
          <a:xfrm>
            <a:off x="8129871" y="2545624"/>
            <a:ext cx="3414010" cy="1766749"/>
          </a:xfrm>
          <a:prstGeom prst="rect">
            <a:avLst/>
          </a:prstGeom>
          <a:effectLst/>
        </p:spPr>
      </p:pic>
      <p:sp>
        <p:nvSpPr>
          <p:cNvPr id="24" name="Rectangle 2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Content Placeholder 8">
            <a:extLst>
              <a:ext uri="{FF2B5EF4-FFF2-40B4-BE49-F238E27FC236}">
                <a16:creationId xmlns:a16="http://schemas.microsoft.com/office/drawing/2014/main" id="{20328200-7B81-0AD2-26E8-696E9408D955}"/>
              </a:ext>
            </a:extLst>
          </p:cNvPr>
          <p:cNvSpPr>
            <a:spLocks noGrp="1"/>
          </p:cNvSpPr>
          <p:nvPr>
            <p:ph idx="1"/>
          </p:nvPr>
        </p:nvSpPr>
        <p:spPr>
          <a:xfrm>
            <a:off x="648930" y="2438400"/>
            <a:ext cx="6188189" cy="3785419"/>
          </a:xfrm>
        </p:spPr>
        <p:txBody>
          <a:bodyPr>
            <a:normAutofit/>
          </a:bodyPr>
          <a:lstStyle/>
          <a:p>
            <a:pPr marL="0" indent="0">
              <a:buNone/>
            </a:pPr>
            <a:r>
              <a:rPr lang="en-US">
                <a:solidFill>
                  <a:srgbClr val="FFFFFF"/>
                </a:solidFill>
              </a:rPr>
              <a:t>This slide demonstrates my digital skills using  Microsoft PowerPoint on inserting image ,create a text box and organize information on the slide. I was able to combine images with written details of my slide. This shows that I can use digital tools more effectively.</a:t>
            </a:r>
          </a:p>
        </p:txBody>
      </p:sp>
    </p:spTree>
    <p:extLst>
      <p:ext uri="{BB962C8B-B14F-4D97-AF65-F5344CB8AC3E}">
        <p14:creationId xmlns:p14="http://schemas.microsoft.com/office/powerpoint/2010/main" val="199309427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4" name="Picture 4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6" name="Oval 4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8" name="Picture 4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0" name="Picture 4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0" name="Rectangle 5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61">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3F505-F236-252D-CF38-12DBECCF1C6F}"/>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1800" b="0" i="0" kern="1200" dirty="0">
                <a:solidFill>
                  <a:srgbClr val="EBEBEB"/>
                </a:solidFill>
                <a:latin typeface="+mj-lt"/>
                <a:ea typeface="+mj-ea"/>
                <a:cs typeface="+mj-cs"/>
              </a:rPr>
              <a:t>My work</a:t>
            </a:r>
            <a:br>
              <a:rPr lang="en-US" sz="1800" dirty="0">
                <a:solidFill>
                  <a:srgbClr val="EBEBEB"/>
                </a:solidFill>
              </a:rPr>
            </a:br>
            <a:r>
              <a:rPr lang="en-US" sz="1800" dirty="0">
                <a:solidFill>
                  <a:srgbClr val="EBEBEB"/>
                </a:solidFill>
              </a:rPr>
              <a:t>This slide shows how I created   a chart using Microsoft Excel to  organize different    products and quantities and presented the information on  bar chat. This chart makes it easier  to evaluate the   stock levels and identifying  which items have high and lower quantities. This reflects on my ability of using Microsoft Excel  to present information more clearly.</a:t>
            </a:r>
            <a:endParaRPr lang="en-US" sz="1800" b="0" i="0" kern="1200" dirty="0">
              <a:solidFill>
                <a:srgbClr val="EBEBEB"/>
              </a:solidFill>
              <a:latin typeface="+mj-lt"/>
              <a:ea typeface="+mj-ea"/>
              <a:cs typeface="+mj-cs"/>
            </a:endParaRPr>
          </a:p>
        </p:txBody>
      </p:sp>
      <p:sp>
        <p:nvSpPr>
          <p:cNvPr id="6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64" name="Freeform: Shape 58">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Rectangle 60">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Content Placeholder 4" descr="The image displays a clustered bar chart with categories such as 'Stock List', 'Items', and 'Quantities', listing various food items like pasta, eggs, milk, and apples, with their respective quantities.">
            <a:extLst>
              <a:ext uri="{FF2B5EF4-FFF2-40B4-BE49-F238E27FC236}">
                <a16:creationId xmlns:a16="http://schemas.microsoft.com/office/drawing/2014/main" id="{5A5AEDE0-4618-7497-E431-49CA4D7F6290}"/>
              </a:ext>
            </a:extLst>
          </p:cNvPr>
          <p:cNvPicPr>
            <a:picLocks noGrp="1" noChangeAspect="1"/>
          </p:cNvPicPr>
          <p:nvPr>
            <p:ph idx="1"/>
          </p:nvPr>
        </p:nvPicPr>
        <p:blipFill>
          <a:blip r:embed="rId6"/>
          <a:stretch>
            <a:fillRect/>
          </a:stretch>
        </p:blipFill>
        <p:spPr>
          <a:xfrm>
            <a:off x="647240" y="2533763"/>
            <a:ext cx="2936836" cy="2019074"/>
          </a:xfrm>
          <a:prstGeom prst="rect">
            <a:avLst/>
          </a:prstGeom>
          <a:effectLst/>
        </p:spPr>
      </p:pic>
    </p:spTree>
    <p:extLst>
      <p:ext uri="{BB962C8B-B14F-4D97-AF65-F5344CB8AC3E}">
        <p14:creationId xmlns:p14="http://schemas.microsoft.com/office/powerpoint/2010/main" val="20201465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4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0" name="Picture 4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2" name="Oval 5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4" name="Picture 5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6" name="Picture 5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8" name="Rectangle 5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59">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159A5-B0C5-BFC9-E2F3-1DDCCCFED189}"/>
              </a:ext>
            </a:extLst>
          </p:cNvPr>
          <p:cNvSpPr>
            <a:spLocks noGrp="1"/>
          </p:cNvSpPr>
          <p:nvPr>
            <p:ph type="title"/>
          </p:nvPr>
        </p:nvSpPr>
        <p:spPr>
          <a:xfrm>
            <a:off x="8200279" y="1325880"/>
            <a:ext cx="3344020" cy="3066507"/>
          </a:xfrm>
        </p:spPr>
        <p:txBody>
          <a:bodyPr vert="horz" lIns="91440" tIns="45720" rIns="91440" bIns="45720" rtlCol="0" anchor="b">
            <a:normAutofit fontScale="90000"/>
          </a:bodyPr>
          <a:lstStyle/>
          <a:p>
            <a:pPr>
              <a:lnSpc>
                <a:spcPct val="90000"/>
              </a:lnSpc>
            </a:pPr>
            <a:r>
              <a:rPr lang="en-US" sz="1800" b="0" i="0" kern="1200" dirty="0">
                <a:solidFill>
                  <a:srgbClr val="EBEBEB"/>
                </a:solidFill>
                <a:latin typeface="+mj-lt"/>
                <a:ea typeface="+mj-ea"/>
                <a:cs typeface="+mj-cs"/>
              </a:rPr>
              <a:t>My work </a:t>
            </a:r>
            <a:br>
              <a:rPr lang="en-US" sz="1800" b="0" i="0" kern="1200" dirty="0">
                <a:solidFill>
                  <a:srgbClr val="EBEBEB"/>
                </a:solidFill>
                <a:latin typeface="+mj-lt"/>
                <a:ea typeface="+mj-ea"/>
                <a:cs typeface="+mj-cs"/>
              </a:rPr>
            </a:br>
            <a:r>
              <a:rPr lang="en-US" sz="1800" b="0" i="0" kern="1200" dirty="0">
                <a:solidFill>
                  <a:srgbClr val="EBEBEB"/>
                </a:solidFill>
                <a:latin typeface="+mj-lt"/>
                <a:ea typeface="+mj-ea"/>
                <a:cs typeface="+mj-cs"/>
              </a:rPr>
              <a:t>This screenshots provide evidence of what I have developed by using  Outlook to send and receive emails. I have learned how to write emails using clear subject line with appropriate language. Using emails have helped me with daily communication skills more effectively with my lecturers and other people.</a:t>
            </a:r>
          </a:p>
        </p:txBody>
      </p:sp>
      <p:sp useBgFill="1">
        <p:nvSpPr>
          <p:cNvPr id="62" name="Rectangle 61">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Content Placeholder 4">
            <a:extLst>
              <a:ext uri="{FF2B5EF4-FFF2-40B4-BE49-F238E27FC236}">
                <a16:creationId xmlns:a16="http://schemas.microsoft.com/office/drawing/2014/main" id="{373E2078-5F7E-D2A1-2AC7-781A251AB89A}"/>
              </a:ext>
            </a:extLst>
          </p:cNvPr>
          <p:cNvPicPr>
            <a:picLocks noGrp="1" noChangeAspect="1"/>
          </p:cNvPicPr>
          <p:nvPr>
            <p:ph idx="1"/>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55392" y="1870545"/>
            <a:ext cx="6275584" cy="3122103"/>
          </a:xfrm>
          <a:prstGeom prst="rect">
            <a:avLst/>
          </a:prstGeom>
          <a:effectLst/>
        </p:spPr>
      </p:pic>
      <p:sp>
        <p:nvSpPr>
          <p:cNvPr id="6" name="TextBox 5">
            <a:extLst>
              <a:ext uri="{FF2B5EF4-FFF2-40B4-BE49-F238E27FC236}">
                <a16:creationId xmlns:a16="http://schemas.microsoft.com/office/drawing/2014/main" id="{EE0A3CEC-49B7-184F-A138-7CAF1C44899F}"/>
              </a:ext>
            </a:extLst>
          </p:cNvPr>
          <p:cNvSpPr txBox="1"/>
          <p:nvPr/>
        </p:nvSpPr>
        <p:spPr>
          <a:xfrm>
            <a:off x="4521581" y="4792593"/>
            <a:ext cx="270939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owl.excelsior.edu/online-writing-and-presentations/email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920239103"/>
      </p:ext>
    </p:extLst>
  </p:cSld>
  <p:clrMapOvr>
    <a:overrideClrMapping bg1="lt1" tx1="dk1" bg2="lt2" tx2="dk2" accent1="accent1" accent2="accent2" accent3="accent3" accent4="accent4" accent5="accent5" accent6="accent6" hlink="hlink" folHlink="folHlink"/>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F8A71-B7B5-E693-CAB8-1C5CAC9C8F73}"/>
              </a:ext>
            </a:extLst>
          </p:cNvPr>
          <p:cNvSpPr>
            <a:spLocks noGrp="1"/>
          </p:cNvSpPr>
          <p:nvPr>
            <p:ph type="title"/>
          </p:nvPr>
        </p:nvSpPr>
        <p:spPr>
          <a:xfrm>
            <a:off x="5282381" y="629266"/>
            <a:ext cx="4767471" cy="1641986"/>
          </a:xfrm>
        </p:spPr>
        <p:txBody>
          <a:bodyPr>
            <a:normAutofit/>
          </a:bodyPr>
          <a:lstStyle/>
          <a:p>
            <a:r>
              <a:rPr lang="en-GB"/>
              <a:t>My development </a:t>
            </a:r>
            <a:endParaRPr lang="en-GB" dirty="0"/>
          </a:p>
        </p:txBody>
      </p:sp>
      <p:pic>
        <p:nvPicPr>
          <p:cNvPr id="18" name="Picture 17" descr="Man writing on music sheet">
            <a:extLst>
              <a:ext uri="{FF2B5EF4-FFF2-40B4-BE49-F238E27FC236}">
                <a16:creationId xmlns:a16="http://schemas.microsoft.com/office/drawing/2014/main" id="{C07B9A4F-E1D9-8506-F222-83B63B5F3810}"/>
              </a:ext>
            </a:extLst>
          </p:cNvPr>
          <p:cNvPicPr>
            <a:picLocks noChangeAspect="1"/>
          </p:cNvPicPr>
          <p:nvPr/>
        </p:nvPicPr>
        <p:blipFill>
          <a:blip r:embed="rId3"/>
          <a:srcRect l="29510" r="25379" b="-1"/>
          <a:stretch>
            <a:fillRect/>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8202BE9E-8FAE-5DDD-E16F-55C6E6CA288F}"/>
              </a:ext>
            </a:extLst>
          </p:cNvPr>
          <p:cNvSpPr>
            <a:spLocks noGrp="1"/>
          </p:cNvSpPr>
          <p:nvPr>
            <p:ph idx="1"/>
          </p:nvPr>
        </p:nvSpPr>
        <p:spPr>
          <a:xfrm>
            <a:off x="5282381" y="2438400"/>
            <a:ext cx="4767471" cy="3809999"/>
          </a:xfrm>
        </p:spPr>
        <p:txBody>
          <a:bodyPr>
            <a:normAutofit/>
          </a:bodyPr>
          <a:lstStyle/>
          <a:p>
            <a:pPr>
              <a:lnSpc>
                <a:spcPct val="90000"/>
              </a:lnSpc>
            </a:pPr>
            <a:r>
              <a:rPr lang="en-GB" sz="1700" dirty="0"/>
              <a:t>On the first day of my course , I found using Excel formulas was  difficult, I was also lacking on creating presentations and formatting documents using Harvard referencing .As the week progressed, I practiced  these skills on my weekly tasks and assignments. I become more confident and learned how to solve problems by using the tutorials and the feedback from my lecture. I have improved  on my digital skills and can produce any work  efficiently.  </a:t>
            </a:r>
          </a:p>
        </p:txBody>
      </p:sp>
    </p:spTree>
    <p:extLst>
      <p:ext uri="{BB962C8B-B14F-4D97-AF65-F5344CB8AC3E}">
        <p14:creationId xmlns:p14="http://schemas.microsoft.com/office/powerpoint/2010/main" val="403763403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BE1EC-30AC-F67B-D93C-2A0DDD373981}"/>
              </a:ext>
            </a:extLst>
          </p:cNvPr>
          <p:cNvSpPr>
            <a:spLocks noGrp="1"/>
          </p:cNvSpPr>
          <p:nvPr>
            <p:ph type="title"/>
          </p:nvPr>
        </p:nvSpPr>
        <p:spPr>
          <a:xfrm>
            <a:off x="5282381" y="629266"/>
            <a:ext cx="4767471" cy="1641986"/>
          </a:xfrm>
        </p:spPr>
        <p:txBody>
          <a:bodyPr>
            <a:normAutofit/>
          </a:bodyPr>
          <a:lstStyle/>
          <a:p>
            <a:r>
              <a:rPr lang="en-GB" dirty="0"/>
              <a:t>Reflection</a:t>
            </a:r>
          </a:p>
        </p:txBody>
      </p:sp>
      <p:pic>
        <p:nvPicPr>
          <p:cNvPr id="13" name="Picture 12" descr="A person reaching for a paper on a table full of paper and sticky notes">
            <a:extLst>
              <a:ext uri="{FF2B5EF4-FFF2-40B4-BE49-F238E27FC236}">
                <a16:creationId xmlns:a16="http://schemas.microsoft.com/office/drawing/2014/main" id="{B0A8C63C-1179-E6D3-1B2B-70703FE29002}"/>
              </a:ext>
            </a:extLst>
          </p:cNvPr>
          <p:cNvPicPr>
            <a:picLocks noChangeAspect="1"/>
          </p:cNvPicPr>
          <p:nvPr/>
        </p:nvPicPr>
        <p:blipFill>
          <a:blip r:embed="rId3"/>
          <a:srcRect l="26948" r="27941" b="-1"/>
          <a:stretch>
            <a:fillRect/>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9408FFB1-640E-7EE4-9319-46EF6305DF76}"/>
              </a:ext>
            </a:extLst>
          </p:cNvPr>
          <p:cNvSpPr>
            <a:spLocks noGrp="1"/>
          </p:cNvSpPr>
          <p:nvPr>
            <p:ph idx="1"/>
          </p:nvPr>
        </p:nvSpPr>
        <p:spPr>
          <a:xfrm>
            <a:off x="5282381" y="2438400"/>
            <a:ext cx="4767471" cy="3809999"/>
          </a:xfrm>
        </p:spPr>
        <p:txBody>
          <a:bodyPr>
            <a:normAutofit/>
          </a:bodyPr>
          <a:lstStyle/>
          <a:p>
            <a:pPr>
              <a:lnSpc>
                <a:spcPct val="90000"/>
              </a:lnSpc>
            </a:pPr>
            <a:r>
              <a:rPr lang="en-GB" dirty="0"/>
              <a:t>This module has taught me about digital skills and how important they are for academics and employment. The feedback from my lecturer helped me to improve my grammar and how to format a document using referencing. I have also learned how to analyse data, create professional documents, and present ideas clearly. I now understand how important digital technology is when it's used responsibly.</a:t>
            </a:r>
          </a:p>
        </p:txBody>
      </p:sp>
    </p:spTree>
    <p:extLst>
      <p:ext uri="{BB962C8B-B14F-4D97-AF65-F5344CB8AC3E}">
        <p14:creationId xmlns:p14="http://schemas.microsoft.com/office/powerpoint/2010/main" val="250213346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CA49B-9C28-7755-D394-904DB83AD446}"/>
              </a:ext>
            </a:extLst>
          </p:cNvPr>
          <p:cNvSpPr>
            <a:spLocks noGrp="1"/>
          </p:cNvSpPr>
          <p:nvPr>
            <p:ph type="title"/>
          </p:nvPr>
        </p:nvSpPr>
        <p:spPr>
          <a:xfrm>
            <a:off x="648930" y="629266"/>
            <a:ext cx="9252154" cy="1223983"/>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A315347A-2DB6-3FF4-C698-624543400992}"/>
              </a:ext>
            </a:extLst>
          </p:cNvPr>
          <p:cNvSpPr>
            <a:spLocks noGrp="1"/>
          </p:cNvSpPr>
          <p:nvPr>
            <p:ph idx="1"/>
          </p:nvPr>
        </p:nvSpPr>
        <p:spPr>
          <a:xfrm>
            <a:off x="1103311" y="2052214"/>
            <a:ext cx="5965394" cy="4196185"/>
          </a:xfrm>
        </p:spPr>
        <p:txBody>
          <a:bodyPr>
            <a:normAutofit/>
          </a:bodyPr>
          <a:lstStyle/>
          <a:p>
            <a:r>
              <a:rPr lang="en-GB"/>
              <a:t>The digital skills I have learned will give me more confidence throughout my university studies and my career in the future. I can now use PowerPoint, Microsoft Word, and Excel to communicate more effectively. Through these skills I can improve productivity, able to solve problems, and be organized at the workplace. I will continue learning more about digital skills so I can meet higher education and future employment.</a:t>
            </a:r>
          </a:p>
          <a:p>
            <a:r>
              <a:rPr lang="en-GB"/>
              <a:t> </a:t>
            </a:r>
          </a:p>
        </p:txBody>
      </p:sp>
      <p:pic>
        <p:nvPicPr>
          <p:cNvPr id="7" name="Graphic 6" descr="Education">
            <a:extLst>
              <a:ext uri="{FF2B5EF4-FFF2-40B4-BE49-F238E27FC236}">
                <a16:creationId xmlns:a16="http://schemas.microsoft.com/office/drawing/2014/main" id="{38AD3071-4761-0B58-1150-9691E4C39BA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4655" y="2145861"/>
            <a:ext cx="4008888" cy="400888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3302860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TM02836342[[fn=Ion]]</Template>
  <TotalTime>311</TotalTime>
  <Words>412</Words>
  <Application>Microsoft Office PowerPoint</Application>
  <PresentationFormat>Widescreen</PresentationFormat>
  <Paragraphs>14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Century Gothic</vt:lpstr>
      <vt:lpstr>Wingdings 3</vt:lpstr>
      <vt:lpstr>Ion</vt:lpstr>
      <vt:lpstr>Introduction</vt:lpstr>
      <vt:lpstr>My work</vt:lpstr>
      <vt:lpstr>My work This slide shows how I created   a chart using Microsoft Excel to  organize different    products and quantities and presented the information on  bar chat. This chart makes it easier  to evaluate the   stock levels and identifying  which items have high and lower quantities. This reflects on my ability of using Microsoft Excel  to present information more clearly.</vt:lpstr>
      <vt:lpstr>My work  This screenshots provide evidence of what I have developed by using  Outlook to send and receive emails. I have learned how to write emails using clear subject line with appropriate language. Using emails have helped me with daily communication skills more effectively with my lecturers and other people.</vt:lpstr>
      <vt:lpstr>My development </vt:lpstr>
      <vt:lpstr>Reflection</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Ramesh Prabharan Krishnan (2540712)</dc:creator>
  <cp:lastModifiedBy>ramesh krishnan</cp:lastModifiedBy>
  <cp:revision>1</cp:revision>
  <dcterms:created xsi:type="dcterms:W3CDTF">2026-08-02T10:44:25Z</dcterms:created>
  <dcterms:modified xsi:type="dcterms:W3CDTF">2026-08-09T10:46:58Z</dcterms:modified>
</cp:coreProperties>
</file>