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4" r:id="rId2"/>
    <p:sldId id="276" r:id="rId3"/>
    <p:sldId id="277" r:id="rId4"/>
    <p:sldId id="263" r:id="rId5"/>
    <p:sldId id="262" r:id="rId6"/>
    <p:sldId id="264" r:id="rId7"/>
    <p:sldId id="275" r:id="rId8"/>
    <p:sldId id="278" r:id="rId9"/>
    <p:sldId id="279" r:id="rId10"/>
    <p:sldId id="281" r:id="rId11"/>
    <p:sldId id="280" r:id="rId12"/>
    <p:sldId id="282" r:id="rId13"/>
    <p:sldId id="283" r:id="rId14"/>
    <p:sldId id="284" r:id="rId15"/>
    <p:sldId id="285" r:id="rId16"/>
    <p:sldId id="286" r:id="rId17"/>
    <p:sldId id="287" r:id="rId18"/>
    <p:sldId id="28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96B8"/>
    <a:srgbClr val="0C445E"/>
    <a:srgbClr val="1154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2965" autoAdjust="0"/>
  </p:normalViewPr>
  <p:slideViewPr>
    <p:cSldViewPr snapToGrid="0">
      <p:cViewPr varScale="1">
        <p:scale>
          <a:sx n="68" d="100"/>
          <a:sy n="68" d="100"/>
        </p:scale>
        <p:origin x="1262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578C94-CA7A-43D5-B7A2-0E561019296B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E567DE-E5EA-4036-8DFA-7557F6D42C2C}">
      <dgm:prSet phldrT="[Text]" phldr="1" custT="1"/>
      <dgm:spPr>
        <a:noFill/>
        <a:ln>
          <a:noFill/>
        </a:ln>
      </dgm:spPr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FDFA2B7-3A58-4F1D-B590-D314F7AA7FD3}" type="parTrans" cxnId="{5E04260E-3FA1-43F3-8B79-07C1062029DD}">
      <dgm:prSet/>
      <dgm:spPr/>
      <dgm:t>
        <a:bodyPr/>
        <a:lstStyle/>
        <a:p>
          <a:endParaRPr lang="en-US"/>
        </a:p>
      </dgm:t>
    </dgm:pt>
    <dgm:pt modelId="{70D794BB-AFBF-4988-BE31-F3F37E46E02A}" type="sibTrans" cxnId="{5E04260E-3FA1-43F3-8B79-07C1062029DD}">
      <dgm:prSet/>
      <dgm:spPr/>
      <dgm:t>
        <a:bodyPr/>
        <a:lstStyle/>
        <a:p>
          <a:endParaRPr lang="en-US"/>
        </a:p>
      </dgm:t>
    </dgm:pt>
    <dgm:pt modelId="{A09DE8A1-7D9B-4D0C-9ED0-B2F09BAB814B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800" b="1" i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Individual</a:t>
          </a:r>
        </a:p>
      </dgm:t>
    </dgm:pt>
    <dgm:pt modelId="{5651561C-7923-46B0-BE4B-3BD84B66BB55}" type="parTrans" cxnId="{49452FDA-9FD6-4374-9E2D-CA477B298B4E}">
      <dgm:prSet/>
      <dgm:spPr/>
      <dgm:t>
        <a:bodyPr/>
        <a:lstStyle/>
        <a:p>
          <a:endParaRPr lang="en-US"/>
        </a:p>
      </dgm:t>
    </dgm:pt>
    <dgm:pt modelId="{B8A8AC74-85B6-468C-996D-763B2D514EC8}" type="sibTrans" cxnId="{49452FDA-9FD6-4374-9E2D-CA477B298B4E}">
      <dgm:prSet/>
      <dgm:spPr/>
      <dgm:t>
        <a:bodyPr/>
        <a:lstStyle/>
        <a:p>
          <a:endParaRPr lang="en-US"/>
        </a:p>
      </dgm:t>
    </dgm:pt>
    <dgm:pt modelId="{560F329E-C3C0-4222-B7AB-F0449042EFCC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Sense of responsibility</a:t>
          </a:r>
        </a:p>
      </dgm:t>
    </dgm:pt>
    <dgm:pt modelId="{7B08A7C8-5FD9-4E23-96A7-3EEB6AC55F62}" type="parTrans" cxnId="{974EEC9A-2A3F-4CF0-A604-8B2C3694285C}">
      <dgm:prSet/>
      <dgm:spPr/>
      <dgm:t>
        <a:bodyPr/>
        <a:lstStyle/>
        <a:p>
          <a:endParaRPr lang="en-US"/>
        </a:p>
      </dgm:t>
    </dgm:pt>
    <dgm:pt modelId="{7E26F44F-8213-4AC7-9B84-B67D44FC2FD6}" type="sibTrans" cxnId="{974EEC9A-2A3F-4CF0-A604-8B2C3694285C}">
      <dgm:prSet/>
      <dgm:spPr/>
      <dgm:t>
        <a:bodyPr/>
        <a:lstStyle/>
        <a:p>
          <a:endParaRPr lang="en-US"/>
        </a:p>
      </dgm:t>
    </dgm:pt>
    <dgm:pt modelId="{A8EBBFE5-1363-4EDC-BD43-AE82205EA2D9}">
      <dgm:prSet phldrT="[Text]" phldr="1" custT="1"/>
      <dgm:spPr>
        <a:noFill/>
        <a:ln>
          <a:noFill/>
        </a:ln>
      </dgm:spPr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5288D6-32CB-4E88-8C2A-5DA68161F8BF}" type="parTrans" cxnId="{C5DB566B-8BEC-4F42-A789-DEAE0220B584}">
      <dgm:prSet/>
      <dgm:spPr/>
      <dgm:t>
        <a:bodyPr/>
        <a:lstStyle/>
        <a:p>
          <a:endParaRPr lang="en-US"/>
        </a:p>
      </dgm:t>
    </dgm:pt>
    <dgm:pt modelId="{700D5352-6268-4F03-9DE3-779160E9F827}" type="sibTrans" cxnId="{C5DB566B-8BEC-4F42-A789-DEAE0220B584}">
      <dgm:prSet/>
      <dgm:spPr/>
      <dgm:t>
        <a:bodyPr/>
        <a:lstStyle/>
        <a:p>
          <a:endParaRPr lang="en-US"/>
        </a:p>
      </dgm:t>
    </dgm:pt>
    <dgm:pt modelId="{88581842-FA57-47BA-85E6-64FB9821492C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800" b="1" i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Group</a:t>
          </a:r>
        </a:p>
      </dgm:t>
    </dgm:pt>
    <dgm:pt modelId="{5C387B99-8F07-448D-81D9-FA32EDC14D4B}" type="parTrans" cxnId="{7128F2C2-0B27-4CA5-BD69-6485BC0E8A4E}">
      <dgm:prSet/>
      <dgm:spPr/>
      <dgm:t>
        <a:bodyPr/>
        <a:lstStyle/>
        <a:p>
          <a:endParaRPr lang="en-US"/>
        </a:p>
      </dgm:t>
    </dgm:pt>
    <dgm:pt modelId="{D7F099B1-5581-49EC-A211-DA0A85136CAC}" type="sibTrans" cxnId="{7128F2C2-0B27-4CA5-BD69-6485BC0E8A4E}">
      <dgm:prSet/>
      <dgm:spPr/>
      <dgm:t>
        <a:bodyPr/>
        <a:lstStyle/>
        <a:p>
          <a:endParaRPr lang="en-US"/>
        </a:p>
      </dgm:t>
    </dgm:pt>
    <dgm:pt modelId="{C99AAB37-8595-4074-9E5D-FDBE6D47FBBE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Leadership Approaches</a:t>
          </a:r>
        </a:p>
      </dgm:t>
    </dgm:pt>
    <dgm:pt modelId="{67D67023-DF93-46DC-A20A-1177861371E8}" type="parTrans" cxnId="{A23FB58A-9C19-41F4-829B-DBB8F4A71310}">
      <dgm:prSet/>
      <dgm:spPr/>
      <dgm:t>
        <a:bodyPr/>
        <a:lstStyle/>
        <a:p>
          <a:endParaRPr lang="en-US"/>
        </a:p>
      </dgm:t>
    </dgm:pt>
    <dgm:pt modelId="{16D8A18E-9427-46AA-BCE6-1F214E633702}" type="sibTrans" cxnId="{A23FB58A-9C19-41F4-829B-DBB8F4A71310}">
      <dgm:prSet/>
      <dgm:spPr/>
      <dgm:t>
        <a:bodyPr/>
        <a:lstStyle/>
        <a:p>
          <a:endParaRPr lang="en-US"/>
        </a:p>
      </dgm:t>
    </dgm:pt>
    <dgm:pt modelId="{ECD6A026-A734-4E6C-B8D1-DF188C7D6E14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Poor working conditions</a:t>
          </a:r>
        </a:p>
      </dgm:t>
    </dgm:pt>
    <dgm:pt modelId="{9F499D0D-3997-435D-8904-F991CE43A147}" type="parTrans" cxnId="{309639DD-4F02-4D24-9D43-890D936378C9}">
      <dgm:prSet/>
      <dgm:spPr/>
      <dgm:t>
        <a:bodyPr/>
        <a:lstStyle/>
        <a:p>
          <a:endParaRPr lang="en-US"/>
        </a:p>
      </dgm:t>
    </dgm:pt>
    <dgm:pt modelId="{493809EE-2ECC-4CF7-BCB6-475DB559739E}" type="sibTrans" cxnId="{309639DD-4F02-4D24-9D43-890D936378C9}">
      <dgm:prSet/>
      <dgm:spPr/>
      <dgm:t>
        <a:bodyPr/>
        <a:lstStyle/>
        <a:p>
          <a:endParaRPr lang="en-US"/>
        </a:p>
      </dgm:t>
    </dgm:pt>
    <dgm:pt modelId="{3724DD28-8769-4E07-B506-D22A326594AC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800" b="1" i="1" dirty="0" err="1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endParaRPr lang="en-US" sz="2800" b="1" i="1" dirty="0">
            <a:solidFill>
              <a:schemeClr val="accent4">
                <a:lumMod val="60000"/>
                <a:lumOff val="4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DB6719-2029-4F1C-BEBD-736260C15D66}" type="parTrans" cxnId="{ACC2B76E-2CEA-4E95-8CDE-0CD9DD4DF02D}">
      <dgm:prSet/>
      <dgm:spPr/>
      <dgm:t>
        <a:bodyPr/>
        <a:lstStyle/>
        <a:p>
          <a:endParaRPr lang="en-US"/>
        </a:p>
      </dgm:t>
    </dgm:pt>
    <dgm:pt modelId="{A69A3352-3729-4F98-AD89-F46B7EF99605}" type="sibTrans" cxnId="{ACC2B76E-2CEA-4E95-8CDE-0CD9DD4DF02D}">
      <dgm:prSet/>
      <dgm:spPr/>
      <dgm:t>
        <a:bodyPr/>
        <a:lstStyle/>
        <a:p>
          <a:endParaRPr lang="en-US"/>
        </a:p>
      </dgm:t>
    </dgm:pt>
    <dgm:pt modelId="{180558AC-EADC-4EFC-9CFB-7C2B808516F8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Unsafe working conditions</a:t>
          </a:r>
        </a:p>
      </dgm:t>
    </dgm:pt>
    <dgm:pt modelId="{3F6B1955-D3D4-4243-8001-DC14CA920773}" type="parTrans" cxnId="{CF2741B9-87BE-4466-8FD4-B917C6782A8D}">
      <dgm:prSet/>
      <dgm:spPr/>
      <dgm:t>
        <a:bodyPr/>
        <a:lstStyle/>
        <a:p>
          <a:endParaRPr lang="en-US"/>
        </a:p>
      </dgm:t>
    </dgm:pt>
    <dgm:pt modelId="{01ECFA25-6008-4B7C-95B3-501F42E9B1DE}" type="sibTrans" cxnId="{CF2741B9-87BE-4466-8FD4-B917C6782A8D}">
      <dgm:prSet/>
      <dgm:spPr/>
      <dgm:t>
        <a:bodyPr/>
        <a:lstStyle/>
        <a:p>
          <a:endParaRPr lang="en-US"/>
        </a:p>
      </dgm:t>
    </dgm:pt>
    <dgm:pt modelId="{B0EC0F23-AA8D-498B-A754-1F597B53AD96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Employee attitude</a:t>
          </a:r>
        </a:p>
      </dgm:t>
    </dgm:pt>
    <dgm:pt modelId="{C2F8967D-9EB9-4CC8-97F7-A2776410EA48}" type="parTrans" cxnId="{9C6F0DD6-C4E0-46F1-A767-805CE2BCB04B}">
      <dgm:prSet/>
      <dgm:spPr/>
      <dgm:t>
        <a:bodyPr/>
        <a:lstStyle/>
        <a:p>
          <a:endParaRPr lang="en-US"/>
        </a:p>
      </dgm:t>
    </dgm:pt>
    <dgm:pt modelId="{8A0BBA6A-1EA2-40AA-8ACF-8C85C2CCEE70}" type="sibTrans" cxnId="{9C6F0DD6-C4E0-46F1-A767-805CE2BCB04B}">
      <dgm:prSet/>
      <dgm:spPr/>
      <dgm:t>
        <a:bodyPr/>
        <a:lstStyle/>
        <a:p>
          <a:endParaRPr lang="en-US"/>
        </a:p>
      </dgm:t>
    </dgm:pt>
    <dgm:pt modelId="{23E47979-F157-40D5-AE4E-F79F497EC66E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Psychological demands of the jobs</a:t>
          </a:r>
        </a:p>
      </dgm:t>
    </dgm:pt>
    <dgm:pt modelId="{B88D6EF2-A3E4-47D2-8C8B-0E324BC68C82}" type="parTrans" cxnId="{0EAC6BA4-704C-4A53-A604-6038397F9EA9}">
      <dgm:prSet/>
      <dgm:spPr/>
      <dgm:t>
        <a:bodyPr/>
        <a:lstStyle/>
        <a:p>
          <a:endParaRPr lang="en-US"/>
        </a:p>
      </dgm:t>
    </dgm:pt>
    <dgm:pt modelId="{F56AB68B-8C7F-4FB9-9153-75AEE4EE00CF}" type="sibTrans" cxnId="{0EAC6BA4-704C-4A53-A604-6038397F9EA9}">
      <dgm:prSet/>
      <dgm:spPr/>
      <dgm:t>
        <a:bodyPr/>
        <a:lstStyle/>
        <a:p>
          <a:endParaRPr lang="en-US"/>
        </a:p>
      </dgm:t>
    </dgm:pt>
    <dgm:pt modelId="{5DAE0A4F-06CC-48F0-84DD-9BAEF01F2921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Interpersonal interactions</a:t>
          </a:r>
        </a:p>
      </dgm:t>
    </dgm:pt>
    <dgm:pt modelId="{E49DEAD3-A700-4266-8EEC-68EC0AA8621E}" type="parTrans" cxnId="{86EDA426-196A-49A7-B3EE-FECCAF0A61D5}">
      <dgm:prSet/>
      <dgm:spPr/>
      <dgm:t>
        <a:bodyPr/>
        <a:lstStyle/>
        <a:p>
          <a:endParaRPr lang="en-US"/>
        </a:p>
      </dgm:t>
    </dgm:pt>
    <dgm:pt modelId="{136E5077-430D-432D-BA50-56007F4F486C}" type="sibTrans" cxnId="{86EDA426-196A-49A7-B3EE-FECCAF0A61D5}">
      <dgm:prSet/>
      <dgm:spPr/>
      <dgm:t>
        <a:bodyPr/>
        <a:lstStyle/>
        <a:p>
          <a:endParaRPr lang="en-US"/>
        </a:p>
      </dgm:t>
    </dgm:pt>
    <dgm:pt modelId="{2A693944-3B05-4944-941C-CCFF3E47B34F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Communication</a:t>
          </a:r>
        </a:p>
      </dgm:t>
    </dgm:pt>
    <dgm:pt modelId="{01CB3CA5-1E6C-490F-A87E-EA5330EEB959}" type="parTrans" cxnId="{442DC2AF-53C1-40B6-B30B-927CB2B0E61A}">
      <dgm:prSet/>
      <dgm:spPr/>
      <dgm:t>
        <a:bodyPr/>
        <a:lstStyle/>
        <a:p>
          <a:endParaRPr lang="en-US"/>
        </a:p>
      </dgm:t>
    </dgm:pt>
    <dgm:pt modelId="{0AE1A2D4-F51A-4856-90E3-EC69B55B60B9}" type="sibTrans" cxnId="{442DC2AF-53C1-40B6-B30B-927CB2B0E61A}">
      <dgm:prSet/>
      <dgm:spPr/>
      <dgm:t>
        <a:bodyPr/>
        <a:lstStyle/>
        <a:p>
          <a:endParaRPr lang="en-US"/>
        </a:p>
      </dgm:t>
    </dgm:pt>
    <dgm:pt modelId="{3A0145F9-DCB8-472A-B995-5ED81867B215}">
      <dgm:prSet phldrT="[Text]" custT="1"/>
      <dgm:spPr>
        <a:noFill/>
        <a:ln>
          <a:noFill/>
        </a:ln>
      </dgm:spPr>
      <dgm:t>
        <a:bodyPr/>
        <a:lstStyle/>
        <a:p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A19837-0240-46FB-8535-ABD039A7A2A2}" type="parTrans" cxnId="{44D23ED3-75C7-44E4-B6DA-D05C00188D34}">
      <dgm:prSet/>
      <dgm:spPr/>
      <dgm:t>
        <a:bodyPr/>
        <a:lstStyle/>
        <a:p>
          <a:endParaRPr lang="en-US"/>
        </a:p>
      </dgm:t>
    </dgm:pt>
    <dgm:pt modelId="{E744363F-8C1E-4AB0-8C42-0FCB1F84A392}" type="sibTrans" cxnId="{44D23ED3-75C7-44E4-B6DA-D05C00188D34}">
      <dgm:prSet/>
      <dgm:spPr/>
      <dgm:t>
        <a:bodyPr/>
        <a:lstStyle/>
        <a:p>
          <a:endParaRPr lang="en-US"/>
        </a:p>
      </dgm:t>
    </dgm:pt>
    <dgm:pt modelId="{726A7AE8-4634-4716-9C7F-1DAB5330B17B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Customer  incivility</a:t>
          </a:r>
        </a:p>
      </dgm:t>
    </dgm:pt>
    <dgm:pt modelId="{D6E96D3F-BD8A-492F-8340-2F1E1A681362}" type="parTrans" cxnId="{D4DB2AF9-A929-480A-84E0-689110570246}">
      <dgm:prSet/>
      <dgm:spPr/>
      <dgm:t>
        <a:bodyPr/>
        <a:lstStyle/>
        <a:p>
          <a:endParaRPr lang="en-US"/>
        </a:p>
      </dgm:t>
    </dgm:pt>
    <dgm:pt modelId="{CEEC1F71-9D78-4319-9A53-13A602A307CB}" type="sibTrans" cxnId="{D4DB2AF9-A929-480A-84E0-689110570246}">
      <dgm:prSet/>
      <dgm:spPr/>
      <dgm:t>
        <a:bodyPr/>
        <a:lstStyle/>
        <a:p>
          <a:endParaRPr lang="en-US"/>
        </a:p>
      </dgm:t>
    </dgm:pt>
    <dgm:pt modelId="{EF633E4B-7E6C-43F6-8109-503A6120D0E1}">
      <dgm:prSet phldrT="[Text]" custT="1"/>
      <dgm:spPr>
        <a:noFill/>
        <a:ln>
          <a:noFill/>
        </a:ln>
      </dgm:spPr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Staff motivation</a:t>
          </a:r>
        </a:p>
      </dgm:t>
    </dgm:pt>
    <dgm:pt modelId="{3868C09D-BA74-43C3-B488-B8059DD04F56}" type="parTrans" cxnId="{A67294FC-914F-481D-9437-3E1FB0D40744}">
      <dgm:prSet/>
      <dgm:spPr/>
      <dgm:t>
        <a:bodyPr/>
        <a:lstStyle/>
        <a:p>
          <a:endParaRPr lang="en-US"/>
        </a:p>
      </dgm:t>
    </dgm:pt>
    <dgm:pt modelId="{0C969FC2-8932-4827-82F1-A510CE63F78F}" type="sibTrans" cxnId="{A67294FC-914F-481D-9437-3E1FB0D40744}">
      <dgm:prSet/>
      <dgm:spPr/>
      <dgm:t>
        <a:bodyPr/>
        <a:lstStyle/>
        <a:p>
          <a:endParaRPr lang="en-US"/>
        </a:p>
      </dgm:t>
    </dgm:pt>
    <dgm:pt modelId="{BC52BD2D-2CBF-43FE-AE12-2252BA7FFC3B}" type="pres">
      <dgm:prSet presAssocID="{C2578C94-CA7A-43D5-B7A2-0E561019296B}" presName="list" presStyleCnt="0">
        <dgm:presLayoutVars>
          <dgm:dir/>
          <dgm:animLvl val="lvl"/>
        </dgm:presLayoutVars>
      </dgm:prSet>
      <dgm:spPr/>
    </dgm:pt>
    <dgm:pt modelId="{E4F9878D-EA78-475C-91A2-E255896B30A2}" type="pres">
      <dgm:prSet presAssocID="{B6E567DE-E5EA-4036-8DFA-7557F6D42C2C}" presName="posSpace" presStyleCnt="0"/>
      <dgm:spPr/>
    </dgm:pt>
    <dgm:pt modelId="{5C9F6242-91BF-4447-8475-0F10CFD5116E}" type="pres">
      <dgm:prSet presAssocID="{B6E567DE-E5EA-4036-8DFA-7557F6D42C2C}" presName="vertFlow" presStyleCnt="0"/>
      <dgm:spPr/>
    </dgm:pt>
    <dgm:pt modelId="{BCD4E2C9-A8FB-4DCE-AD85-21714CB86D60}" type="pres">
      <dgm:prSet presAssocID="{B6E567DE-E5EA-4036-8DFA-7557F6D42C2C}" presName="topSpace" presStyleCnt="0"/>
      <dgm:spPr/>
    </dgm:pt>
    <dgm:pt modelId="{B16F392F-4095-479E-B0FA-4D7DE3E5B06A}" type="pres">
      <dgm:prSet presAssocID="{B6E567DE-E5EA-4036-8DFA-7557F6D42C2C}" presName="firstComp" presStyleCnt="0"/>
      <dgm:spPr/>
    </dgm:pt>
    <dgm:pt modelId="{9F60515F-8D69-4181-82DB-1A7CF99CAAFE}" type="pres">
      <dgm:prSet presAssocID="{B6E567DE-E5EA-4036-8DFA-7557F6D42C2C}" presName="firstChild" presStyleLbl="bgAccFollowNode1" presStyleIdx="0" presStyleCnt="13" custScaleX="159192" custLinFactX="2729" custLinFactNeighborX="100000" custLinFactNeighborY="31356"/>
      <dgm:spPr/>
    </dgm:pt>
    <dgm:pt modelId="{5BE1FFC9-111E-4742-90E5-F6209A1C19E5}" type="pres">
      <dgm:prSet presAssocID="{B6E567DE-E5EA-4036-8DFA-7557F6D42C2C}" presName="firstChildTx" presStyleLbl="bgAccFollowNode1" presStyleIdx="0" presStyleCnt="13">
        <dgm:presLayoutVars>
          <dgm:bulletEnabled val="1"/>
        </dgm:presLayoutVars>
      </dgm:prSet>
      <dgm:spPr/>
    </dgm:pt>
    <dgm:pt modelId="{8DAFE2DF-342C-4DD6-AB50-B42A46355F6F}" type="pres">
      <dgm:prSet presAssocID="{560F329E-C3C0-4222-B7AB-F0449042EFCC}" presName="comp" presStyleCnt="0"/>
      <dgm:spPr/>
    </dgm:pt>
    <dgm:pt modelId="{F5A023C1-1D5C-4515-BBBD-3C6DE107D161}" type="pres">
      <dgm:prSet presAssocID="{560F329E-C3C0-4222-B7AB-F0449042EFCC}" presName="child" presStyleLbl="bgAccFollowNode1" presStyleIdx="1" presStyleCnt="13" custScaleX="161712" custLinFactX="3989" custLinFactNeighborX="100000" custLinFactNeighborY="19355"/>
      <dgm:spPr/>
    </dgm:pt>
    <dgm:pt modelId="{7D408067-56F5-4B2F-BA3F-B485680FDE16}" type="pres">
      <dgm:prSet presAssocID="{560F329E-C3C0-4222-B7AB-F0449042EFCC}" presName="childTx" presStyleLbl="bgAccFollowNode1" presStyleIdx="1" presStyleCnt="13">
        <dgm:presLayoutVars>
          <dgm:bulletEnabled val="1"/>
        </dgm:presLayoutVars>
      </dgm:prSet>
      <dgm:spPr/>
    </dgm:pt>
    <dgm:pt modelId="{885FA6C9-35AE-4141-BFFA-A522F070F866}" type="pres">
      <dgm:prSet presAssocID="{B0EC0F23-AA8D-498B-A754-1F597B53AD96}" presName="comp" presStyleCnt="0"/>
      <dgm:spPr/>
    </dgm:pt>
    <dgm:pt modelId="{BF506571-8CEC-4236-8F4D-19DEE0DDF841}" type="pres">
      <dgm:prSet presAssocID="{B0EC0F23-AA8D-498B-A754-1F597B53AD96}" presName="child" presStyleLbl="bgAccFollowNode1" presStyleIdx="2" presStyleCnt="13" custScaleX="160314" custLinFactX="3290" custLinFactNeighborX="100000" custLinFactNeighborY="-6066"/>
      <dgm:spPr/>
    </dgm:pt>
    <dgm:pt modelId="{F298D510-DFC0-4986-B4ED-8952E9CE8442}" type="pres">
      <dgm:prSet presAssocID="{B0EC0F23-AA8D-498B-A754-1F597B53AD96}" presName="childTx" presStyleLbl="bgAccFollowNode1" presStyleIdx="2" presStyleCnt="13">
        <dgm:presLayoutVars>
          <dgm:bulletEnabled val="1"/>
        </dgm:presLayoutVars>
      </dgm:prSet>
      <dgm:spPr/>
    </dgm:pt>
    <dgm:pt modelId="{0CD93BA7-D47D-435D-B98A-EC7C63BB01D3}" type="pres">
      <dgm:prSet presAssocID="{23E47979-F157-40D5-AE4E-F79F497EC66E}" presName="comp" presStyleCnt="0"/>
      <dgm:spPr/>
    </dgm:pt>
    <dgm:pt modelId="{EA60EB0C-FF40-4427-B204-4DD7DF7A6DE3}" type="pres">
      <dgm:prSet presAssocID="{23E47979-F157-40D5-AE4E-F79F497EC66E}" presName="child" presStyleLbl="bgAccFollowNode1" presStyleIdx="3" presStyleCnt="13" custScaleX="159448" custLinFactX="2857" custLinFactNeighborX="100000" custLinFactNeighborY="8088"/>
      <dgm:spPr/>
    </dgm:pt>
    <dgm:pt modelId="{BBB7F4B9-2E1D-4ABB-96A2-535F4FCBDECB}" type="pres">
      <dgm:prSet presAssocID="{23E47979-F157-40D5-AE4E-F79F497EC66E}" presName="childTx" presStyleLbl="bgAccFollowNode1" presStyleIdx="3" presStyleCnt="13">
        <dgm:presLayoutVars>
          <dgm:bulletEnabled val="1"/>
        </dgm:presLayoutVars>
      </dgm:prSet>
      <dgm:spPr/>
    </dgm:pt>
    <dgm:pt modelId="{69BF067B-C61B-486F-A322-A33AC717A53C}" type="pres">
      <dgm:prSet presAssocID="{B6E567DE-E5EA-4036-8DFA-7557F6D42C2C}" presName="negSpace" presStyleCnt="0"/>
      <dgm:spPr/>
    </dgm:pt>
    <dgm:pt modelId="{B7909DF3-A6D4-411D-A2CB-2115831845E5}" type="pres">
      <dgm:prSet presAssocID="{B6E567DE-E5EA-4036-8DFA-7557F6D42C2C}" presName="circle" presStyleLbl="node1" presStyleIdx="0" presStyleCnt="3" custScaleX="189780" custScaleY="184451" custLinFactNeighborX="75847" custLinFactNeighborY="-91297"/>
      <dgm:spPr/>
    </dgm:pt>
    <dgm:pt modelId="{3F9EA93F-69E6-448B-91E9-B460689CD285}" type="pres">
      <dgm:prSet presAssocID="{70D794BB-AFBF-4988-BE31-F3F37E46E02A}" presName="transSpace" presStyleCnt="0"/>
      <dgm:spPr/>
    </dgm:pt>
    <dgm:pt modelId="{036D7F21-D974-46C4-A570-C6AD159FFF40}" type="pres">
      <dgm:prSet presAssocID="{A8EBBFE5-1363-4EDC-BD43-AE82205EA2D9}" presName="posSpace" presStyleCnt="0"/>
      <dgm:spPr/>
    </dgm:pt>
    <dgm:pt modelId="{3400ECD8-DCFD-489D-B66B-9B3A4A344BDB}" type="pres">
      <dgm:prSet presAssocID="{A8EBBFE5-1363-4EDC-BD43-AE82205EA2D9}" presName="vertFlow" presStyleCnt="0"/>
      <dgm:spPr/>
    </dgm:pt>
    <dgm:pt modelId="{8C3E5DEA-A9CF-4585-86F1-5AE6E7D4FA18}" type="pres">
      <dgm:prSet presAssocID="{A8EBBFE5-1363-4EDC-BD43-AE82205EA2D9}" presName="topSpace" presStyleCnt="0"/>
      <dgm:spPr/>
    </dgm:pt>
    <dgm:pt modelId="{E6CFED0E-8B7F-4193-992F-FFB4CA760E2F}" type="pres">
      <dgm:prSet presAssocID="{A8EBBFE5-1363-4EDC-BD43-AE82205EA2D9}" presName="firstComp" presStyleCnt="0"/>
      <dgm:spPr/>
    </dgm:pt>
    <dgm:pt modelId="{94645E7B-2FA1-465F-9D29-6432FCF4B5A8}" type="pres">
      <dgm:prSet presAssocID="{A8EBBFE5-1363-4EDC-BD43-AE82205EA2D9}" presName="firstChild" presStyleLbl="bgAccFollowNode1" presStyleIdx="4" presStyleCnt="13" custScaleX="170349" custLinFactNeighborX="8585" custLinFactNeighborY="32349"/>
      <dgm:spPr/>
    </dgm:pt>
    <dgm:pt modelId="{1B6DA0B9-9310-42C9-BA5C-8D6519AE965B}" type="pres">
      <dgm:prSet presAssocID="{A8EBBFE5-1363-4EDC-BD43-AE82205EA2D9}" presName="firstChildTx" presStyleLbl="bgAccFollowNode1" presStyleIdx="4" presStyleCnt="13">
        <dgm:presLayoutVars>
          <dgm:bulletEnabled val="1"/>
        </dgm:presLayoutVars>
      </dgm:prSet>
      <dgm:spPr/>
    </dgm:pt>
    <dgm:pt modelId="{C60111FE-1916-4FF8-BCF5-63921083A652}" type="pres">
      <dgm:prSet presAssocID="{C99AAB37-8595-4074-9E5D-FDBE6D47FBBE}" presName="comp" presStyleCnt="0"/>
      <dgm:spPr/>
    </dgm:pt>
    <dgm:pt modelId="{EF8227C3-0A32-42AC-9DA9-404B812E44A0}" type="pres">
      <dgm:prSet presAssocID="{C99AAB37-8595-4074-9E5D-FDBE6D47FBBE}" presName="child" presStyleLbl="bgAccFollowNode1" presStyleIdx="5" presStyleCnt="13" custScaleX="169446"/>
      <dgm:spPr/>
    </dgm:pt>
    <dgm:pt modelId="{B9508E3C-855B-4876-A1B8-A12051E1D81F}" type="pres">
      <dgm:prSet presAssocID="{C99AAB37-8595-4074-9E5D-FDBE6D47FBBE}" presName="childTx" presStyleLbl="bgAccFollowNode1" presStyleIdx="5" presStyleCnt="13">
        <dgm:presLayoutVars>
          <dgm:bulletEnabled val="1"/>
        </dgm:presLayoutVars>
      </dgm:prSet>
      <dgm:spPr/>
    </dgm:pt>
    <dgm:pt modelId="{1ADA8043-A71B-4C0C-B125-EF6A7F993409}" type="pres">
      <dgm:prSet presAssocID="{5DAE0A4F-06CC-48F0-84DD-9BAEF01F2921}" presName="comp" presStyleCnt="0"/>
      <dgm:spPr/>
    </dgm:pt>
    <dgm:pt modelId="{EE6D05B3-91A7-450A-BD15-974E59804709}" type="pres">
      <dgm:prSet presAssocID="{5DAE0A4F-06CC-48F0-84DD-9BAEF01F2921}" presName="child" presStyleLbl="bgAccFollowNode1" presStyleIdx="6" presStyleCnt="13" custScaleX="168442"/>
      <dgm:spPr/>
    </dgm:pt>
    <dgm:pt modelId="{116F6B16-D720-4DD8-BFC2-CB69618D627A}" type="pres">
      <dgm:prSet presAssocID="{5DAE0A4F-06CC-48F0-84DD-9BAEF01F2921}" presName="childTx" presStyleLbl="bgAccFollowNode1" presStyleIdx="6" presStyleCnt="13">
        <dgm:presLayoutVars>
          <dgm:bulletEnabled val="1"/>
        </dgm:presLayoutVars>
      </dgm:prSet>
      <dgm:spPr/>
    </dgm:pt>
    <dgm:pt modelId="{1C75E4DA-78C5-4011-AB25-114FD5175FF4}" type="pres">
      <dgm:prSet presAssocID="{2A693944-3B05-4944-941C-CCFF3E47B34F}" presName="comp" presStyleCnt="0"/>
      <dgm:spPr/>
    </dgm:pt>
    <dgm:pt modelId="{841BC618-77CC-4CF2-A021-55AF2F3E8289}" type="pres">
      <dgm:prSet presAssocID="{2A693944-3B05-4944-941C-CCFF3E47B34F}" presName="child" presStyleLbl="bgAccFollowNode1" presStyleIdx="7" presStyleCnt="13" custScaleX="172798"/>
      <dgm:spPr/>
    </dgm:pt>
    <dgm:pt modelId="{1F9DD04F-BD10-499B-9B5A-C1DDECDAD40C}" type="pres">
      <dgm:prSet presAssocID="{2A693944-3B05-4944-941C-CCFF3E47B34F}" presName="childTx" presStyleLbl="bgAccFollowNode1" presStyleIdx="7" presStyleCnt="13">
        <dgm:presLayoutVars>
          <dgm:bulletEnabled val="1"/>
        </dgm:presLayoutVars>
      </dgm:prSet>
      <dgm:spPr/>
    </dgm:pt>
    <dgm:pt modelId="{8279539C-BDCA-4DF0-930F-A23A24FF8220}" type="pres">
      <dgm:prSet presAssocID="{A8EBBFE5-1363-4EDC-BD43-AE82205EA2D9}" presName="negSpace" presStyleCnt="0"/>
      <dgm:spPr/>
    </dgm:pt>
    <dgm:pt modelId="{E40BD683-D36C-4BBA-AEB6-8CD2F85DBEA4}" type="pres">
      <dgm:prSet presAssocID="{A8EBBFE5-1363-4EDC-BD43-AE82205EA2D9}" presName="circle" presStyleLbl="node1" presStyleIdx="1" presStyleCnt="3"/>
      <dgm:spPr/>
    </dgm:pt>
    <dgm:pt modelId="{DEC49333-436F-4F76-9B0D-8160BDAC5464}" type="pres">
      <dgm:prSet presAssocID="{700D5352-6268-4F03-9DE3-779160E9F827}" presName="transSpace" presStyleCnt="0"/>
      <dgm:spPr/>
    </dgm:pt>
    <dgm:pt modelId="{68DD9EE0-292F-489C-97E3-BB9EC7F3A3C2}" type="pres">
      <dgm:prSet presAssocID="{3A0145F9-DCB8-472A-B995-5ED81867B215}" presName="posSpace" presStyleCnt="0"/>
      <dgm:spPr/>
    </dgm:pt>
    <dgm:pt modelId="{91997A81-23A4-4C6E-8BFF-B4954A8B1AE9}" type="pres">
      <dgm:prSet presAssocID="{3A0145F9-DCB8-472A-B995-5ED81867B215}" presName="vertFlow" presStyleCnt="0"/>
      <dgm:spPr/>
    </dgm:pt>
    <dgm:pt modelId="{0CC4A8B9-F7D5-4C65-BBF0-33DFA3ADF394}" type="pres">
      <dgm:prSet presAssocID="{3A0145F9-DCB8-472A-B995-5ED81867B215}" presName="topSpace" presStyleCnt="0"/>
      <dgm:spPr/>
    </dgm:pt>
    <dgm:pt modelId="{BD406112-CCA1-43F9-882E-6A13870D1F32}" type="pres">
      <dgm:prSet presAssocID="{3A0145F9-DCB8-472A-B995-5ED81867B215}" presName="firstComp" presStyleCnt="0"/>
      <dgm:spPr/>
    </dgm:pt>
    <dgm:pt modelId="{F5653A82-1180-4977-8431-3D8EBCF8F188}" type="pres">
      <dgm:prSet presAssocID="{3A0145F9-DCB8-472A-B995-5ED81867B215}" presName="firstChild" presStyleLbl="bgAccFollowNode1" presStyleIdx="8" presStyleCnt="13" custScaleX="205745" custLinFactNeighborX="-38016" custLinFactNeighborY="34371"/>
      <dgm:spPr/>
    </dgm:pt>
    <dgm:pt modelId="{E8E1BBD9-380A-4805-98B4-3652FF19DA2C}" type="pres">
      <dgm:prSet presAssocID="{3A0145F9-DCB8-472A-B995-5ED81867B215}" presName="firstChildTx" presStyleLbl="bgAccFollowNode1" presStyleIdx="8" presStyleCnt="13">
        <dgm:presLayoutVars>
          <dgm:bulletEnabled val="1"/>
        </dgm:presLayoutVars>
      </dgm:prSet>
      <dgm:spPr/>
    </dgm:pt>
    <dgm:pt modelId="{15ADA598-D60D-4FD2-8866-89A22610A704}" type="pres">
      <dgm:prSet presAssocID="{ECD6A026-A734-4E6C-B8D1-DF188C7D6E14}" presName="comp" presStyleCnt="0"/>
      <dgm:spPr/>
    </dgm:pt>
    <dgm:pt modelId="{93589E92-2CF9-4B36-BC8C-C7F58DC8E13E}" type="pres">
      <dgm:prSet presAssocID="{ECD6A026-A734-4E6C-B8D1-DF188C7D6E14}" presName="child" presStyleLbl="bgAccFollowNode1" presStyleIdx="9" presStyleCnt="13" custScaleX="201660" custLinFactNeighborX="-51345" custLinFactNeighborY="-4043"/>
      <dgm:spPr/>
    </dgm:pt>
    <dgm:pt modelId="{E661F3A3-5518-4EDC-A9D4-F5AA7825CA87}" type="pres">
      <dgm:prSet presAssocID="{ECD6A026-A734-4E6C-B8D1-DF188C7D6E14}" presName="childTx" presStyleLbl="bgAccFollowNode1" presStyleIdx="9" presStyleCnt="13">
        <dgm:presLayoutVars>
          <dgm:bulletEnabled val="1"/>
        </dgm:presLayoutVars>
      </dgm:prSet>
      <dgm:spPr/>
    </dgm:pt>
    <dgm:pt modelId="{5CE565D9-4F13-4B3F-BDEA-6E135C4B1C6B}" type="pres">
      <dgm:prSet presAssocID="{180558AC-EADC-4EFC-9CFB-7C2B808516F8}" presName="comp" presStyleCnt="0"/>
      <dgm:spPr/>
    </dgm:pt>
    <dgm:pt modelId="{2EFD7243-6B8A-4094-93A7-40F013136DC1}" type="pres">
      <dgm:prSet presAssocID="{180558AC-EADC-4EFC-9CFB-7C2B808516F8}" presName="child" presStyleLbl="bgAccFollowNode1" presStyleIdx="10" presStyleCnt="13" custScaleX="204282" custLinFactNeighborX="-50034" custLinFactNeighborY="-32350"/>
      <dgm:spPr/>
    </dgm:pt>
    <dgm:pt modelId="{F69FD69F-9216-49AF-93AD-7DDFDA23252B}" type="pres">
      <dgm:prSet presAssocID="{180558AC-EADC-4EFC-9CFB-7C2B808516F8}" presName="childTx" presStyleLbl="bgAccFollowNode1" presStyleIdx="10" presStyleCnt="13">
        <dgm:presLayoutVars>
          <dgm:bulletEnabled val="1"/>
        </dgm:presLayoutVars>
      </dgm:prSet>
      <dgm:spPr/>
    </dgm:pt>
    <dgm:pt modelId="{7AAE334C-85EE-4D20-BE2E-1A8B91231F24}" type="pres">
      <dgm:prSet presAssocID="{726A7AE8-4634-4716-9C7F-1DAB5330B17B}" presName="comp" presStyleCnt="0"/>
      <dgm:spPr/>
    </dgm:pt>
    <dgm:pt modelId="{0AB9799B-DC32-4952-BC09-7AF4E0D93908}" type="pres">
      <dgm:prSet presAssocID="{726A7AE8-4634-4716-9C7F-1DAB5330B17B}" presName="child" presStyleLbl="bgAccFollowNode1" presStyleIdx="11" presStyleCnt="13" custScaleX="195106" custLinFactNeighborX="-54622" custLinFactNeighborY="-52638"/>
      <dgm:spPr/>
    </dgm:pt>
    <dgm:pt modelId="{6C41B560-625C-4ED8-B33B-329BE97C15BC}" type="pres">
      <dgm:prSet presAssocID="{726A7AE8-4634-4716-9C7F-1DAB5330B17B}" presName="childTx" presStyleLbl="bgAccFollowNode1" presStyleIdx="11" presStyleCnt="13">
        <dgm:presLayoutVars>
          <dgm:bulletEnabled val="1"/>
        </dgm:presLayoutVars>
      </dgm:prSet>
      <dgm:spPr/>
    </dgm:pt>
    <dgm:pt modelId="{35655B77-2F98-4D5C-B336-A44C94E1992A}" type="pres">
      <dgm:prSet presAssocID="{EF633E4B-7E6C-43F6-8109-503A6120D0E1}" presName="comp" presStyleCnt="0"/>
      <dgm:spPr/>
    </dgm:pt>
    <dgm:pt modelId="{58D41E2B-41AA-44C2-9BE1-9621DEF6AB91}" type="pres">
      <dgm:prSet presAssocID="{EF633E4B-7E6C-43F6-8109-503A6120D0E1}" presName="child" presStyleLbl="bgAccFollowNode1" presStyleIdx="12" presStyleCnt="13" custScaleX="195106" custLinFactNeighborX="-49159" custLinFactNeighborY="-62677"/>
      <dgm:spPr/>
    </dgm:pt>
    <dgm:pt modelId="{FFF2E93F-F22F-4C39-9629-247B2C62B39C}" type="pres">
      <dgm:prSet presAssocID="{EF633E4B-7E6C-43F6-8109-503A6120D0E1}" presName="childTx" presStyleLbl="bgAccFollowNode1" presStyleIdx="12" presStyleCnt="13">
        <dgm:presLayoutVars>
          <dgm:bulletEnabled val="1"/>
        </dgm:presLayoutVars>
      </dgm:prSet>
      <dgm:spPr/>
    </dgm:pt>
    <dgm:pt modelId="{1FCAF5DB-3A4C-472B-A29E-B3C3D24F395F}" type="pres">
      <dgm:prSet presAssocID="{3A0145F9-DCB8-472A-B995-5ED81867B215}" presName="negSpace" presStyleCnt="0"/>
      <dgm:spPr/>
    </dgm:pt>
    <dgm:pt modelId="{E0676562-F80E-4884-9BB8-0DC5E937835A}" type="pres">
      <dgm:prSet presAssocID="{3A0145F9-DCB8-472A-B995-5ED81867B215}" presName="circle" presStyleLbl="node1" presStyleIdx="2" presStyleCnt="3"/>
      <dgm:spPr/>
    </dgm:pt>
  </dgm:ptLst>
  <dgm:cxnLst>
    <dgm:cxn modelId="{C8D6C300-EDD7-4090-8AF8-906A80CEB9B5}" type="presOf" srcId="{C2578C94-CA7A-43D5-B7A2-0E561019296B}" destId="{BC52BD2D-2CBF-43FE-AE12-2252BA7FFC3B}" srcOrd="0" destOrd="0" presId="urn:microsoft.com/office/officeart/2005/8/layout/hList9"/>
    <dgm:cxn modelId="{88D9A809-55C4-4BA2-B357-639F7D48C12C}" type="presOf" srcId="{88581842-FA57-47BA-85E6-64FB9821492C}" destId="{1B6DA0B9-9310-42C9-BA5C-8D6519AE965B}" srcOrd="1" destOrd="0" presId="urn:microsoft.com/office/officeart/2005/8/layout/hList9"/>
    <dgm:cxn modelId="{5E04260E-3FA1-43F3-8B79-07C1062029DD}" srcId="{C2578C94-CA7A-43D5-B7A2-0E561019296B}" destId="{B6E567DE-E5EA-4036-8DFA-7557F6D42C2C}" srcOrd="0" destOrd="0" parTransId="{1FDFA2B7-3A58-4F1D-B590-D314F7AA7FD3}" sibTransId="{70D794BB-AFBF-4988-BE31-F3F37E46E02A}"/>
    <dgm:cxn modelId="{9780A824-DDBE-48C3-9D92-9AABE8B1D3E5}" type="presOf" srcId="{23E47979-F157-40D5-AE4E-F79F497EC66E}" destId="{EA60EB0C-FF40-4427-B204-4DD7DF7A6DE3}" srcOrd="0" destOrd="0" presId="urn:microsoft.com/office/officeart/2005/8/layout/hList9"/>
    <dgm:cxn modelId="{86EDA426-196A-49A7-B3EE-FECCAF0A61D5}" srcId="{A8EBBFE5-1363-4EDC-BD43-AE82205EA2D9}" destId="{5DAE0A4F-06CC-48F0-84DD-9BAEF01F2921}" srcOrd="2" destOrd="0" parTransId="{E49DEAD3-A700-4266-8EEC-68EC0AA8621E}" sibTransId="{136E5077-430D-432D-BA50-56007F4F486C}"/>
    <dgm:cxn modelId="{E7F1F126-B344-4870-AE17-323C70EC7D59}" type="presOf" srcId="{180558AC-EADC-4EFC-9CFB-7C2B808516F8}" destId="{F69FD69F-9216-49AF-93AD-7DDFDA23252B}" srcOrd="1" destOrd="0" presId="urn:microsoft.com/office/officeart/2005/8/layout/hList9"/>
    <dgm:cxn modelId="{28519B3C-F00C-4F85-9F89-EBFA0DFCD8EC}" type="presOf" srcId="{B6E567DE-E5EA-4036-8DFA-7557F6D42C2C}" destId="{B7909DF3-A6D4-411D-A2CB-2115831845E5}" srcOrd="0" destOrd="0" presId="urn:microsoft.com/office/officeart/2005/8/layout/hList9"/>
    <dgm:cxn modelId="{BBBBF85C-7FD3-4BBD-AC89-AEFE0C377073}" type="presOf" srcId="{560F329E-C3C0-4222-B7AB-F0449042EFCC}" destId="{7D408067-56F5-4B2F-BA3F-B485680FDE16}" srcOrd="1" destOrd="0" presId="urn:microsoft.com/office/officeart/2005/8/layout/hList9"/>
    <dgm:cxn modelId="{2E25B367-D122-4717-880E-9738CE59EB13}" type="presOf" srcId="{B0EC0F23-AA8D-498B-A754-1F597B53AD96}" destId="{F298D510-DFC0-4986-B4ED-8952E9CE8442}" srcOrd="1" destOrd="0" presId="urn:microsoft.com/office/officeart/2005/8/layout/hList9"/>
    <dgm:cxn modelId="{525DD048-AEAD-47DC-9E40-BB27C9BF2680}" type="presOf" srcId="{726A7AE8-4634-4716-9C7F-1DAB5330B17B}" destId="{0AB9799B-DC32-4952-BC09-7AF4E0D93908}" srcOrd="0" destOrd="0" presId="urn:microsoft.com/office/officeart/2005/8/layout/hList9"/>
    <dgm:cxn modelId="{C5DB566B-8BEC-4F42-A789-DEAE0220B584}" srcId="{C2578C94-CA7A-43D5-B7A2-0E561019296B}" destId="{A8EBBFE5-1363-4EDC-BD43-AE82205EA2D9}" srcOrd="1" destOrd="0" parTransId="{DD5288D6-32CB-4E88-8C2A-5DA68161F8BF}" sibTransId="{700D5352-6268-4F03-9DE3-779160E9F827}"/>
    <dgm:cxn modelId="{1D168F6D-F04F-4C3B-B975-9E7AA06732B6}" type="presOf" srcId="{88581842-FA57-47BA-85E6-64FB9821492C}" destId="{94645E7B-2FA1-465F-9D29-6432FCF4B5A8}" srcOrd="0" destOrd="0" presId="urn:microsoft.com/office/officeart/2005/8/layout/hList9"/>
    <dgm:cxn modelId="{ACC2B76E-2CEA-4E95-8CDE-0CD9DD4DF02D}" srcId="{3A0145F9-DCB8-472A-B995-5ED81867B215}" destId="{3724DD28-8769-4E07-B506-D22A326594AC}" srcOrd="0" destOrd="0" parTransId="{E5DB6719-2029-4F1C-BEBD-736260C15D66}" sibTransId="{A69A3352-3729-4F98-AD89-F46B7EF99605}"/>
    <dgm:cxn modelId="{47882B6F-A207-4DF7-8079-9158FEFE340B}" type="presOf" srcId="{C99AAB37-8595-4074-9E5D-FDBE6D47FBBE}" destId="{EF8227C3-0A32-42AC-9DA9-404B812E44A0}" srcOrd="0" destOrd="0" presId="urn:microsoft.com/office/officeart/2005/8/layout/hList9"/>
    <dgm:cxn modelId="{2A760353-E725-46A1-9D8C-BD3343A9FC7F}" type="presOf" srcId="{EF633E4B-7E6C-43F6-8109-503A6120D0E1}" destId="{58D41E2B-41AA-44C2-9BE1-9621DEF6AB91}" srcOrd="0" destOrd="0" presId="urn:microsoft.com/office/officeart/2005/8/layout/hList9"/>
    <dgm:cxn modelId="{7DF3E176-E16E-4BD6-8ED4-23CD527C8DCD}" type="presOf" srcId="{726A7AE8-4634-4716-9C7F-1DAB5330B17B}" destId="{6C41B560-625C-4ED8-B33B-329BE97C15BC}" srcOrd="1" destOrd="0" presId="urn:microsoft.com/office/officeart/2005/8/layout/hList9"/>
    <dgm:cxn modelId="{6F366958-BD68-4BF9-8F11-8E463EB927C3}" type="presOf" srcId="{ECD6A026-A734-4E6C-B8D1-DF188C7D6E14}" destId="{93589E92-2CF9-4B36-BC8C-C7F58DC8E13E}" srcOrd="0" destOrd="0" presId="urn:microsoft.com/office/officeart/2005/8/layout/hList9"/>
    <dgm:cxn modelId="{B1C76559-F4C3-4D5C-90BF-9997C2FDD8A6}" type="presOf" srcId="{C99AAB37-8595-4074-9E5D-FDBE6D47FBBE}" destId="{B9508E3C-855B-4876-A1B8-A12051E1D81F}" srcOrd="1" destOrd="0" presId="urn:microsoft.com/office/officeart/2005/8/layout/hList9"/>
    <dgm:cxn modelId="{C4B4D983-3490-49EC-B3F5-72DB3D261DF8}" type="presOf" srcId="{A8EBBFE5-1363-4EDC-BD43-AE82205EA2D9}" destId="{E40BD683-D36C-4BBA-AEB6-8CD2F85DBEA4}" srcOrd="0" destOrd="0" presId="urn:microsoft.com/office/officeart/2005/8/layout/hList9"/>
    <dgm:cxn modelId="{1DE08F85-8C51-4E85-9C09-6E4102FA8406}" type="presOf" srcId="{ECD6A026-A734-4E6C-B8D1-DF188C7D6E14}" destId="{E661F3A3-5518-4EDC-A9D4-F5AA7825CA87}" srcOrd="1" destOrd="0" presId="urn:microsoft.com/office/officeart/2005/8/layout/hList9"/>
    <dgm:cxn modelId="{A23FB58A-9C19-41F4-829B-DBB8F4A71310}" srcId="{A8EBBFE5-1363-4EDC-BD43-AE82205EA2D9}" destId="{C99AAB37-8595-4074-9E5D-FDBE6D47FBBE}" srcOrd="1" destOrd="0" parTransId="{67D67023-DF93-46DC-A20A-1177861371E8}" sibTransId="{16D8A18E-9427-46AA-BCE6-1F214E633702}"/>
    <dgm:cxn modelId="{33368399-70E6-4F1E-B2A8-4C6F4A48FBEC}" type="presOf" srcId="{5DAE0A4F-06CC-48F0-84DD-9BAEF01F2921}" destId="{EE6D05B3-91A7-450A-BD15-974E59804709}" srcOrd="0" destOrd="0" presId="urn:microsoft.com/office/officeart/2005/8/layout/hList9"/>
    <dgm:cxn modelId="{974EEC9A-2A3F-4CF0-A604-8B2C3694285C}" srcId="{B6E567DE-E5EA-4036-8DFA-7557F6D42C2C}" destId="{560F329E-C3C0-4222-B7AB-F0449042EFCC}" srcOrd="1" destOrd="0" parTransId="{7B08A7C8-5FD9-4E23-96A7-3EEB6AC55F62}" sibTransId="{7E26F44F-8213-4AC7-9B84-B67D44FC2FD6}"/>
    <dgm:cxn modelId="{0EAC6BA4-704C-4A53-A604-6038397F9EA9}" srcId="{B6E567DE-E5EA-4036-8DFA-7557F6D42C2C}" destId="{23E47979-F157-40D5-AE4E-F79F497EC66E}" srcOrd="3" destOrd="0" parTransId="{B88D6EF2-A3E4-47D2-8C8B-0E324BC68C82}" sibTransId="{F56AB68B-8C7F-4FB9-9153-75AEE4EE00CF}"/>
    <dgm:cxn modelId="{B63505AB-B1A0-4787-818F-C6FD1FFFCDA6}" type="presOf" srcId="{3724DD28-8769-4E07-B506-D22A326594AC}" destId="{E8E1BBD9-380A-4805-98B4-3652FF19DA2C}" srcOrd="1" destOrd="0" presId="urn:microsoft.com/office/officeart/2005/8/layout/hList9"/>
    <dgm:cxn modelId="{442DC2AF-53C1-40B6-B30B-927CB2B0E61A}" srcId="{A8EBBFE5-1363-4EDC-BD43-AE82205EA2D9}" destId="{2A693944-3B05-4944-941C-CCFF3E47B34F}" srcOrd="3" destOrd="0" parTransId="{01CB3CA5-1E6C-490F-A87E-EA5330EEB959}" sibTransId="{0AE1A2D4-F51A-4856-90E3-EC69B55B60B9}"/>
    <dgm:cxn modelId="{A3DE8CB1-1AC3-42CF-9C2C-E68D44DC96BE}" type="presOf" srcId="{2A693944-3B05-4944-941C-CCFF3E47B34F}" destId="{841BC618-77CC-4CF2-A021-55AF2F3E8289}" srcOrd="0" destOrd="0" presId="urn:microsoft.com/office/officeart/2005/8/layout/hList9"/>
    <dgm:cxn modelId="{C716C0B5-6F0F-442F-9E23-5ABA7F57041D}" type="presOf" srcId="{560F329E-C3C0-4222-B7AB-F0449042EFCC}" destId="{F5A023C1-1D5C-4515-BBBD-3C6DE107D161}" srcOrd="0" destOrd="0" presId="urn:microsoft.com/office/officeart/2005/8/layout/hList9"/>
    <dgm:cxn modelId="{CF2741B9-87BE-4466-8FD4-B917C6782A8D}" srcId="{3A0145F9-DCB8-472A-B995-5ED81867B215}" destId="{180558AC-EADC-4EFC-9CFB-7C2B808516F8}" srcOrd="2" destOrd="0" parTransId="{3F6B1955-D3D4-4243-8001-DC14CA920773}" sibTransId="{01ECFA25-6008-4B7C-95B3-501F42E9B1DE}"/>
    <dgm:cxn modelId="{CBD8FDBC-C492-47D2-BD2C-4322D0AF6926}" type="presOf" srcId="{3A0145F9-DCB8-472A-B995-5ED81867B215}" destId="{E0676562-F80E-4884-9BB8-0DC5E937835A}" srcOrd="0" destOrd="0" presId="urn:microsoft.com/office/officeart/2005/8/layout/hList9"/>
    <dgm:cxn modelId="{7128F2C2-0B27-4CA5-BD69-6485BC0E8A4E}" srcId="{A8EBBFE5-1363-4EDC-BD43-AE82205EA2D9}" destId="{88581842-FA57-47BA-85E6-64FB9821492C}" srcOrd="0" destOrd="0" parTransId="{5C387B99-8F07-448D-81D9-FA32EDC14D4B}" sibTransId="{D7F099B1-5581-49EC-A211-DA0A85136CAC}"/>
    <dgm:cxn modelId="{AFEA42C9-C286-43EB-9B3E-58163C8F6793}" type="presOf" srcId="{3724DD28-8769-4E07-B506-D22A326594AC}" destId="{F5653A82-1180-4977-8431-3D8EBCF8F188}" srcOrd="0" destOrd="0" presId="urn:microsoft.com/office/officeart/2005/8/layout/hList9"/>
    <dgm:cxn modelId="{83A08CCF-761C-4422-A648-1CAF8CA2EA33}" type="presOf" srcId="{180558AC-EADC-4EFC-9CFB-7C2B808516F8}" destId="{2EFD7243-6B8A-4094-93A7-40F013136DC1}" srcOrd="0" destOrd="0" presId="urn:microsoft.com/office/officeart/2005/8/layout/hList9"/>
    <dgm:cxn modelId="{44D23ED3-75C7-44E4-B6DA-D05C00188D34}" srcId="{C2578C94-CA7A-43D5-B7A2-0E561019296B}" destId="{3A0145F9-DCB8-472A-B995-5ED81867B215}" srcOrd="2" destOrd="0" parTransId="{ABA19837-0240-46FB-8535-ABD039A7A2A2}" sibTransId="{E744363F-8C1E-4AB0-8C42-0FCB1F84A392}"/>
    <dgm:cxn modelId="{9C6F0DD6-C4E0-46F1-A767-805CE2BCB04B}" srcId="{B6E567DE-E5EA-4036-8DFA-7557F6D42C2C}" destId="{B0EC0F23-AA8D-498B-A754-1F597B53AD96}" srcOrd="2" destOrd="0" parTransId="{C2F8967D-9EB9-4CC8-97F7-A2776410EA48}" sibTransId="{8A0BBA6A-1EA2-40AA-8ACF-8C85C2CCEE70}"/>
    <dgm:cxn modelId="{49452FDA-9FD6-4374-9E2D-CA477B298B4E}" srcId="{B6E567DE-E5EA-4036-8DFA-7557F6D42C2C}" destId="{A09DE8A1-7D9B-4D0C-9ED0-B2F09BAB814B}" srcOrd="0" destOrd="0" parTransId="{5651561C-7923-46B0-BE4B-3BD84B66BB55}" sibTransId="{B8A8AC74-85B6-468C-996D-763B2D514EC8}"/>
    <dgm:cxn modelId="{309639DD-4F02-4D24-9D43-890D936378C9}" srcId="{3A0145F9-DCB8-472A-B995-5ED81867B215}" destId="{ECD6A026-A734-4E6C-B8D1-DF188C7D6E14}" srcOrd="1" destOrd="0" parTransId="{9F499D0D-3997-435D-8904-F991CE43A147}" sibTransId="{493809EE-2ECC-4CF7-BCB6-475DB559739E}"/>
    <dgm:cxn modelId="{A0A71DE0-677F-4317-9385-A5BBB4B532A5}" type="presOf" srcId="{A09DE8A1-7D9B-4D0C-9ED0-B2F09BAB814B}" destId="{5BE1FFC9-111E-4742-90E5-F6209A1C19E5}" srcOrd="1" destOrd="0" presId="urn:microsoft.com/office/officeart/2005/8/layout/hList9"/>
    <dgm:cxn modelId="{42DF7EF0-66E1-42D9-BDD1-EF353BCE5938}" type="presOf" srcId="{EF633E4B-7E6C-43F6-8109-503A6120D0E1}" destId="{FFF2E93F-F22F-4C39-9629-247B2C62B39C}" srcOrd="1" destOrd="0" presId="urn:microsoft.com/office/officeart/2005/8/layout/hList9"/>
    <dgm:cxn modelId="{0B8F2AF8-A60B-4E6A-BB97-047E775A22BE}" type="presOf" srcId="{23E47979-F157-40D5-AE4E-F79F497EC66E}" destId="{BBB7F4B9-2E1D-4ABB-96A2-535F4FCBDECB}" srcOrd="1" destOrd="0" presId="urn:microsoft.com/office/officeart/2005/8/layout/hList9"/>
    <dgm:cxn modelId="{634838F8-3827-4DE8-B679-15994C6EE7B0}" type="presOf" srcId="{A09DE8A1-7D9B-4D0C-9ED0-B2F09BAB814B}" destId="{9F60515F-8D69-4181-82DB-1A7CF99CAAFE}" srcOrd="0" destOrd="0" presId="urn:microsoft.com/office/officeart/2005/8/layout/hList9"/>
    <dgm:cxn modelId="{D4DB2AF9-A929-480A-84E0-689110570246}" srcId="{3A0145F9-DCB8-472A-B995-5ED81867B215}" destId="{726A7AE8-4634-4716-9C7F-1DAB5330B17B}" srcOrd="3" destOrd="0" parTransId="{D6E96D3F-BD8A-492F-8340-2F1E1A681362}" sibTransId="{CEEC1F71-9D78-4319-9A53-13A602A307CB}"/>
    <dgm:cxn modelId="{760AD8FB-CE7C-4D7D-8A88-942163A93A22}" type="presOf" srcId="{B0EC0F23-AA8D-498B-A754-1F597B53AD96}" destId="{BF506571-8CEC-4236-8F4D-19DEE0DDF841}" srcOrd="0" destOrd="0" presId="urn:microsoft.com/office/officeart/2005/8/layout/hList9"/>
    <dgm:cxn modelId="{A67294FC-914F-481D-9437-3E1FB0D40744}" srcId="{3A0145F9-DCB8-472A-B995-5ED81867B215}" destId="{EF633E4B-7E6C-43F6-8109-503A6120D0E1}" srcOrd="4" destOrd="0" parTransId="{3868C09D-BA74-43C3-B488-B8059DD04F56}" sibTransId="{0C969FC2-8932-4827-82F1-A510CE63F78F}"/>
    <dgm:cxn modelId="{0103BEFE-4EEE-43C5-A7E5-C45525CA3A61}" type="presOf" srcId="{5DAE0A4F-06CC-48F0-84DD-9BAEF01F2921}" destId="{116F6B16-D720-4DD8-BFC2-CB69618D627A}" srcOrd="1" destOrd="0" presId="urn:microsoft.com/office/officeart/2005/8/layout/hList9"/>
    <dgm:cxn modelId="{54FBCEFE-B02A-49AF-8FF0-E3FDBEA89541}" type="presOf" srcId="{2A693944-3B05-4944-941C-CCFF3E47B34F}" destId="{1F9DD04F-BD10-499B-9B5A-C1DDECDAD40C}" srcOrd="1" destOrd="0" presId="urn:microsoft.com/office/officeart/2005/8/layout/hList9"/>
    <dgm:cxn modelId="{2839F0EE-8914-4F3B-AC2C-04B68E40896F}" type="presParOf" srcId="{BC52BD2D-2CBF-43FE-AE12-2252BA7FFC3B}" destId="{E4F9878D-EA78-475C-91A2-E255896B30A2}" srcOrd="0" destOrd="0" presId="urn:microsoft.com/office/officeart/2005/8/layout/hList9"/>
    <dgm:cxn modelId="{7A9B5DB3-3FBC-4CF1-A2EC-ABB3599E4E1E}" type="presParOf" srcId="{BC52BD2D-2CBF-43FE-AE12-2252BA7FFC3B}" destId="{5C9F6242-91BF-4447-8475-0F10CFD5116E}" srcOrd="1" destOrd="0" presId="urn:microsoft.com/office/officeart/2005/8/layout/hList9"/>
    <dgm:cxn modelId="{E3C9E195-2EA2-4674-A00B-F0F0CA6599FA}" type="presParOf" srcId="{5C9F6242-91BF-4447-8475-0F10CFD5116E}" destId="{BCD4E2C9-A8FB-4DCE-AD85-21714CB86D60}" srcOrd="0" destOrd="0" presId="urn:microsoft.com/office/officeart/2005/8/layout/hList9"/>
    <dgm:cxn modelId="{B4974AB0-3017-42E7-B588-6F5EA585474E}" type="presParOf" srcId="{5C9F6242-91BF-4447-8475-0F10CFD5116E}" destId="{B16F392F-4095-479E-B0FA-4D7DE3E5B06A}" srcOrd="1" destOrd="0" presId="urn:microsoft.com/office/officeart/2005/8/layout/hList9"/>
    <dgm:cxn modelId="{83C971D6-0583-41A8-B1AC-F530D6AA6C0F}" type="presParOf" srcId="{B16F392F-4095-479E-B0FA-4D7DE3E5B06A}" destId="{9F60515F-8D69-4181-82DB-1A7CF99CAAFE}" srcOrd="0" destOrd="0" presId="urn:microsoft.com/office/officeart/2005/8/layout/hList9"/>
    <dgm:cxn modelId="{505EE79A-9B0B-4493-BFF9-1650F75C85B8}" type="presParOf" srcId="{B16F392F-4095-479E-B0FA-4D7DE3E5B06A}" destId="{5BE1FFC9-111E-4742-90E5-F6209A1C19E5}" srcOrd="1" destOrd="0" presId="urn:microsoft.com/office/officeart/2005/8/layout/hList9"/>
    <dgm:cxn modelId="{16AA4686-F4C7-4765-ADD3-ADF1BA31DB73}" type="presParOf" srcId="{5C9F6242-91BF-4447-8475-0F10CFD5116E}" destId="{8DAFE2DF-342C-4DD6-AB50-B42A46355F6F}" srcOrd="2" destOrd="0" presId="urn:microsoft.com/office/officeart/2005/8/layout/hList9"/>
    <dgm:cxn modelId="{C09FCF9E-A2C9-4672-AC8E-73D2FB730364}" type="presParOf" srcId="{8DAFE2DF-342C-4DD6-AB50-B42A46355F6F}" destId="{F5A023C1-1D5C-4515-BBBD-3C6DE107D161}" srcOrd="0" destOrd="0" presId="urn:microsoft.com/office/officeart/2005/8/layout/hList9"/>
    <dgm:cxn modelId="{95E001B5-0386-479D-97B3-D76667C3DA69}" type="presParOf" srcId="{8DAFE2DF-342C-4DD6-AB50-B42A46355F6F}" destId="{7D408067-56F5-4B2F-BA3F-B485680FDE16}" srcOrd="1" destOrd="0" presId="urn:microsoft.com/office/officeart/2005/8/layout/hList9"/>
    <dgm:cxn modelId="{B4ADD6A2-21DD-40AC-A2E6-7398AE897C1D}" type="presParOf" srcId="{5C9F6242-91BF-4447-8475-0F10CFD5116E}" destId="{885FA6C9-35AE-4141-BFFA-A522F070F866}" srcOrd="3" destOrd="0" presId="urn:microsoft.com/office/officeart/2005/8/layout/hList9"/>
    <dgm:cxn modelId="{DA50C660-2F15-44B6-8344-9010AC87A53E}" type="presParOf" srcId="{885FA6C9-35AE-4141-BFFA-A522F070F866}" destId="{BF506571-8CEC-4236-8F4D-19DEE0DDF841}" srcOrd="0" destOrd="0" presId="urn:microsoft.com/office/officeart/2005/8/layout/hList9"/>
    <dgm:cxn modelId="{3EDDBC9A-FF0A-4A21-B70F-AD40A37365FA}" type="presParOf" srcId="{885FA6C9-35AE-4141-BFFA-A522F070F866}" destId="{F298D510-DFC0-4986-B4ED-8952E9CE8442}" srcOrd="1" destOrd="0" presId="urn:microsoft.com/office/officeart/2005/8/layout/hList9"/>
    <dgm:cxn modelId="{3F5EAA4D-DD97-4016-86A2-12A29097544E}" type="presParOf" srcId="{5C9F6242-91BF-4447-8475-0F10CFD5116E}" destId="{0CD93BA7-D47D-435D-B98A-EC7C63BB01D3}" srcOrd="4" destOrd="0" presId="urn:microsoft.com/office/officeart/2005/8/layout/hList9"/>
    <dgm:cxn modelId="{9BD222A0-D8A6-4C11-9EFD-2CCB1C9F73E7}" type="presParOf" srcId="{0CD93BA7-D47D-435D-B98A-EC7C63BB01D3}" destId="{EA60EB0C-FF40-4427-B204-4DD7DF7A6DE3}" srcOrd="0" destOrd="0" presId="urn:microsoft.com/office/officeart/2005/8/layout/hList9"/>
    <dgm:cxn modelId="{6DDA1BE6-70D0-434A-8843-73E22DA7121F}" type="presParOf" srcId="{0CD93BA7-D47D-435D-B98A-EC7C63BB01D3}" destId="{BBB7F4B9-2E1D-4ABB-96A2-535F4FCBDECB}" srcOrd="1" destOrd="0" presId="urn:microsoft.com/office/officeart/2005/8/layout/hList9"/>
    <dgm:cxn modelId="{2AD82E43-FBEB-4A4B-806A-8A2CEBDAC4C6}" type="presParOf" srcId="{BC52BD2D-2CBF-43FE-AE12-2252BA7FFC3B}" destId="{69BF067B-C61B-486F-A322-A33AC717A53C}" srcOrd="2" destOrd="0" presId="urn:microsoft.com/office/officeart/2005/8/layout/hList9"/>
    <dgm:cxn modelId="{F9304B6A-7B30-436A-9474-2E460AFB3FCA}" type="presParOf" srcId="{BC52BD2D-2CBF-43FE-AE12-2252BA7FFC3B}" destId="{B7909DF3-A6D4-411D-A2CB-2115831845E5}" srcOrd="3" destOrd="0" presId="urn:microsoft.com/office/officeart/2005/8/layout/hList9"/>
    <dgm:cxn modelId="{D11871FC-5BD4-471E-90EA-A5C364821615}" type="presParOf" srcId="{BC52BD2D-2CBF-43FE-AE12-2252BA7FFC3B}" destId="{3F9EA93F-69E6-448B-91E9-B460689CD285}" srcOrd="4" destOrd="0" presId="urn:microsoft.com/office/officeart/2005/8/layout/hList9"/>
    <dgm:cxn modelId="{761E8FE2-D844-4628-8621-52A41CE1AFC9}" type="presParOf" srcId="{BC52BD2D-2CBF-43FE-AE12-2252BA7FFC3B}" destId="{036D7F21-D974-46C4-A570-C6AD159FFF40}" srcOrd="5" destOrd="0" presId="urn:microsoft.com/office/officeart/2005/8/layout/hList9"/>
    <dgm:cxn modelId="{F3FFE89E-5AE3-4141-BCD2-9BDAA0A18226}" type="presParOf" srcId="{BC52BD2D-2CBF-43FE-AE12-2252BA7FFC3B}" destId="{3400ECD8-DCFD-489D-B66B-9B3A4A344BDB}" srcOrd="6" destOrd="0" presId="urn:microsoft.com/office/officeart/2005/8/layout/hList9"/>
    <dgm:cxn modelId="{AF7082C9-456C-4906-B9E2-E18308997333}" type="presParOf" srcId="{3400ECD8-DCFD-489D-B66B-9B3A4A344BDB}" destId="{8C3E5DEA-A9CF-4585-86F1-5AE6E7D4FA18}" srcOrd="0" destOrd="0" presId="urn:microsoft.com/office/officeart/2005/8/layout/hList9"/>
    <dgm:cxn modelId="{5DFDBF04-856E-4A57-9695-9F81A1E9A6EF}" type="presParOf" srcId="{3400ECD8-DCFD-489D-B66B-9B3A4A344BDB}" destId="{E6CFED0E-8B7F-4193-992F-FFB4CA760E2F}" srcOrd="1" destOrd="0" presId="urn:microsoft.com/office/officeart/2005/8/layout/hList9"/>
    <dgm:cxn modelId="{7562AE44-4FE3-4AA1-A963-F9FDD68D341F}" type="presParOf" srcId="{E6CFED0E-8B7F-4193-992F-FFB4CA760E2F}" destId="{94645E7B-2FA1-465F-9D29-6432FCF4B5A8}" srcOrd="0" destOrd="0" presId="urn:microsoft.com/office/officeart/2005/8/layout/hList9"/>
    <dgm:cxn modelId="{463BEB61-4035-4195-B5A9-F5C470A0BE3D}" type="presParOf" srcId="{E6CFED0E-8B7F-4193-992F-FFB4CA760E2F}" destId="{1B6DA0B9-9310-42C9-BA5C-8D6519AE965B}" srcOrd="1" destOrd="0" presId="urn:microsoft.com/office/officeart/2005/8/layout/hList9"/>
    <dgm:cxn modelId="{910A2BCB-2F1F-4944-B466-EBAD3AD43137}" type="presParOf" srcId="{3400ECD8-DCFD-489D-B66B-9B3A4A344BDB}" destId="{C60111FE-1916-4FF8-BCF5-63921083A652}" srcOrd="2" destOrd="0" presId="urn:microsoft.com/office/officeart/2005/8/layout/hList9"/>
    <dgm:cxn modelId="{CB0487FE-5F2D-485C-A19E-0C14897A4CD2}" type="presParOf" srcId="{C60111FE-1916-4FF8-BCF5-63921083A652}" destId="{EF8227C3-0A32-42AC-9DA9-404B812E44A0}" srcOrd="0" destOrd="0" presId="urn:microsoft.com/office/officeart/2005/8/layout/hList9"/>
    <dgm:cxn modelId="{640F8CE1-3212-4EFE-8417-9F95B3A3D46A}" type="presParOf" srcId="{C60111FE-1916-4FF8-BCF5-63921083A652}" destId="{B9508E3C-855B-4876-A1B8-A12051E1D81F}" srcOrd="1" destOrd="0" presId="urn:microsoft.com/office/officeart/2005/8/layout/hList9"/>
    <dgm:cxn modelId="{3826C4CD-99E1-4DD6-87E9-DA54FFB7442E}" type="presParOf" srcId="{3400ECD8-DCFD-489D-B66B-9B3A4A344BDB}" destId="{1ADA8043-A71B-4C0C-B125-EF6A7F993409}" srcOrd="3" destOrd="0" presId="urn:microsoft.com/office/officeart/2005/8/layout/hList9"/>
    <dgm:cxn modelId="{F77BF84B-2FD4-45E7-9C02-7F61FD2A0A4B}" type="presParOf" srcId="{1ADA8043-A71B-4C0C-B125-EF6A7F993409}" destId="{EE6D05B3-91A7-450A-BD15-974E59804709}" srcOrd="0" destOrd="0" presId="urn:microsoft.com/office/officeart/2005/8/layout/hList9"/>
    <dgm:cxn modelId="{F2F68401-7724-4CFE-AC05-35027FC31432}" type="presParOf" srcId="{1ADA8043-A71B-4C0C-B125-EF6A7F993409}" destId="{116F6B16-D720-4DD8-BFC2-CB69618D627A}" srcOrd="1" destOrd="0" presId="urn:microsoft.com/office/officeart/2005/8/layout/hList9"/>
    <dgm:cxn modelId="{BFB232B8-09A1-47B2-9D9D-6CB5A7F4F31B}" type="presParOf" srcId="{3400ECD8-DCFD-489D-B66B-9B3A4A344BDB}" destId="{1C75E4DA-78C5-4011-AB25-114FD5175FF4}" srcOrd="4" destOrd="0" presId="urn:microsoft.com/office/officeart/2005/8/layout/hList9"/>
    <dgm:cxn modelId="{7EAAD81C-108C-40BB-B1AE-A74B73D5A5B0}" type="presParOf" srcId="{1C75E4DA-78C5-4011-AB25-114FD5175FF4}" destId="{841BC618-77CC-4CF2-A021-55AF2F3E8289}" srcOrd="0" destOrd="0" presId="urn:microsoft.com/office/officeart/2005/8/layout/hList9"/>
    <dgm:cxn modelId="{43E0454F-06E7-4C23-A09A-26852BC57098}" type="presParOf" srcId="{1C75E4DA-78C5-4011-AB25-114FD5175FF4}" destId="{1F9DD04F-BD10-499B-9B5A-C1DDECDAD40C}" srcOrd="1" destOrd="0" presId="urn:microsoft.com/office/officeart/2005/8/layout/hList9"/>
    <dgm:cxn modelId="{E1C038EF-0CD8-45DD-B0A6-B5B5466A714F}" type="presParOf" srcId="{BC52BD2D-2CBF-43FE-AE12-2252BA7FFC3B}" destId="{8279539C-BDCA-4DF0-930F-A23A24FF8220}" srcOrd="7" destOrd="0" presId="urn:microsoft.com/office/officeart/2005/8/layout/hList9"/>
    <dgm:cxn modelId="{3438E08F-6D1A-48F0-8F4E-D6B80B1EC191}" type="presParOf" srcId="{BC52BD2D-2CBF-43FE-AE12-2252BA7FFC3B}" destId="{E40BD683-D36C-4BBA-AEB6-8CD2F85DBEA4}" srcOrd="8" destOrd="0" presId="urn:microsoft.com/office/officeart/2005/8/layout/hList9"/>
    <dgm:cxn modelId="{0B76FB67-E576-4834-BB06-6491B7BEF2C7}" type="presParOf" srcId="{BC52BD2D-2CBF-43FE-AE12-2252BA7FFC3B}" destId="{DEC49333-436F-4F76-9B0D-8160BDAC5464}" srcOrd="9" destOrd="0" presId="urn:microsoft.com/office/officeart/2005/8/layout/hList9"/>
    <dgm:cxn modelId="{EB868490-C32E-4B6A-AEC0-5FE537FCD62C}" type="presParOf" srcId="{BC52BD2D-2CBF-43FE-AE12-2252BA7FFC3B}" destId="{68DD9EE0-292F-489C-97E3-BB9EC7F3A3C2}" srcOrd="10" destOrd="0" presId="urn:microsoft.com/office/officeart/2005/8/layout/hList9"/>
    <dgm:cxn modelId="{63EC06F9-D8D8-422F-9910-8811B3E7E175}" type="presParOf" srcId="{BC52BD2D-2CBF-43FE-AE12-2252BA7FFC3B}" destId="{91997A81-23A4-4C6E-8BFF-B4954A8B1AE9}" srcOrd="11" destOrd="0" presId="urn:microsoft.com/office/officeart/2005/8/layout/hList9"/>
    <dgm:cxn modelId="{A7FBD0EB-256A-4902-B6CE-AE7C4522F161}" type="presParOf" srcId="{91997A81-23A4-4C6E-8BFF-B4954A8B1AE9}" destId="{0CC4A8B9-F7D5-4C65-BBF0-33DFA3ADF394}" srcOrd="0" destOrd="0" presId="urn:microsoft.com/office/officeart/2005/8/layout/hList9"/>
    <dgm:cxn modelId="{74BC58C7-81EC-4566-BD7A-68C80A5D9405}" type="presParOf" srcId="{91997A81-23A4-4C6E-8BFF-B4954A8B1AE9}" destId="{BD406112-CCA1-43F9-882E-6A13870D1F32}" srcOrd="1" destOrd="0" presId="urn:microsoft.com/office/officeart/2005/8/layout/hList9"/>
    <dgm:cxn modelId="{891F7D4F-6E85-4AF0-B21A-A8CDDE46E7EC}" type="presParOf" srcId="{BD406112-CCA1-43F9-882E-6A13870D1F32}" destId="{F5653A82-1180-4977-8431-3D8EBCF8F188}" srcOrd="0" destOrd="0" presId="urn:microsoft.com/office/officeart/2005/8/layout/hList9"/>
    <dgm:cxn modelId="{63AB518B-40C5-403B-BEFD-88D1398D9CFF}" type="presParOf" srcId="{BD406112-CCA1-43F9-882E-6A13870D1F32}" destId="{E8E1BBD9-380A-4805-98B4-3652FF19DA2C}" srcOrd="1" destOrd="0" presId="urn:microsoft.com/office/officeart/2005/8/layout/hList9"/>
    <dgm:cxn modelId="{CFBE07DD-A380-44F6-81D3-D53392F6DEB1}" type="presParOf" srcId="{91997A81-23A4-4C6E-8BFF-B4954A8B1AE9}" destId="{15ADA598-D60D-4FD2-8866-89A22610A704}" srcOrd="2" destOrd="0" presId="urn:microsoft.com/office/officeart/2005/8/layout/hList9"/>
    <dgm:cxn modelId="{76D27102-871E-4008-A960-E60CE8755804}" type="presParOf" srcId="{15ADA598-D60D-4FD2-8866-89A22610A704}" destId="{93589E92-2CF9-4B36-BC8C-C7F58DC8E13E}" srcOrd="0" destOrd="0" presId="urn:microsoft.com/office/officeart/2005/8/layout/hList9"/>
    <dgm:cxn modelId="{E954DC3C-E8B1-43E7-BC5E-3EE8700A3392}" type="presParOf" srcId="{15ADA598-D60D-4FD2-8866-89A22610A704}" destId="{E661F3A3-5518-4EDC-A9D4-F5AA7825CA87}" srcOrd="1" destOrd="0" presId="urn:microsoft.com/office/officeart/2005/8/layout/hList9"/>
    <dgm:cxn modelId="{05774790-83B0-456D-9A50-28BCB6B9BEB9}" type="presParOf" srcId="{91997A81-23A4-4C6E-8BFF-B4954A8B1AE9}" destId="{5CE565D9-4F13-4B3F-BDEA-6E135C4B1C6B}" srcOrd="3" destOrd="0" presId="urn:microsoft.com/office/officeart/2005/8/layout/hList9"/>
    <dgm:cxn modelId="{4487F0E4-C41F-43CC-AD14-7208276A28C6}" type="presParOf" srcId="{5CE565D9-4F13-4B3F-BDEA-6E135C4B1C6B}" destId="{2EFD7243-6B8A-4094-93A7-40F013136DC1}" srcOrd="0" destOrd="0" presId="urn:microsoft.com/office/officeart/2005/8/layout/hList9"/>
    <dgm:cxn modelId="{09B4C446-5196-40B1-8595-BD872B72E941}" type="presParOf" srcId="{5CE565D9-4F13-4B3F-BDEA-6E135C4B1C6B}" destId="{F69FD69F-9216-49AF-93AD-7DDFDA23252B}" srcOrd="1" destOrd="0" presId="urn:microsoft.com/office/officeart/2005/8/layout/hList9"/>
    <dgm:cxn modelId="{541A1164-D831-46E7-B30F-9D985556B91A}" type="presParOf" srcId="{91997A81-23A4-4C6E-8BFF-B4954A8B1AE9}" destId="{7AAE334C-85EE-4D20-BE2E-1A8B91231F24}" srcOrd="4" destOrd="0" presId="urn:microsoft.com/office/officeart/2005/8/layout/hList9"/>
    <dgm:cxn modelId="{56BA1BD6-C64C-4E7C-BF29-029F660E9E64}" type="presParOf" srcId="{7AAE334C-85EE-4D20-BE2E-1A8B91231F24}" destId="{0AB9799B-DC32-4952-BC09-7AF4E0D93908}" srcOrd="0" destOrd="0" presId="urn:microsoft.com/office/officeart/2005/8/layout/hList9"/>
    <dgm:cxn modelId="{0442CFB8-5ABB-4C2F-A1C8-D5BDAAB6B364}" type="presParOf" srcId="{7AAE334C-85EE-4D20-BE2E-1A8B91231F24}" destId="{6C41B560-625C-4ED8-B33B-329BE97C15BC}" srcOrd="1" destOrd="0" presId="urn:microsoft.com/office/officeart/2005/8/layout/hList9"/>
    <dgm:cxn modelId="{45CC0C0F-3645-44F7-B4FB-4C2A39413498}" type="presParOf" srcId="{91997A81-23A4-4C6E-8BFF-B4954A8B1AE9}" destId="{35655B77-2F98-4D5C-B336-A44C94E1992A}" srcOrd="5" destOrd="0" presId="urn:microsoft.com/office/officeart/2005/8/layout/hList9"/>
    <dgm:cxn modelId="{4B74E6DD-A8F0-42E1-BA79-A264A9E0DF08}" type="presParOf" srcId="{35655B77-2F98-4D5C-B336-A44C94E1992A}" destId="{58D41E2B-41AA-44C2-9BE1-9621DEF6AB91}" srcOrd="0" destOrd="0" presId="urn:microsoft.com/office/officeart/2005/8/layout/hList9"/>
    <dgm:cxn modelId="{215538BE-C118-4203-BE55-FAFB454CA9CE}" type="presParOf" srcId="{35655B77-2F98-4D5C-B336-A44C94E1992A}" destId="{FFF2E93F-F22F-4C39-9629-247B2C62B39C}" srcOrd="1" destOrd="0" presId="urn:microsoft.com/office/officeart/2005/8/layout/hList9"/>
    <dgm:cxn modelId="{C4B4E4BD-3DAB-4F6B-8F7E-15CBBD6465B4}" type="presParOf" srcId="{BC52BD2D-2CBF-43FE-AE12-2252BA7FFC3B}" destId="{1FCAF5DB-3A4C-472B-A29E-B3C3D24F395F}" srcOrd="12" destOrd="0" presId="urn:microsoft.com/office/officeart/2005/8/layout/hList9"/>
    <dgm:cxn modelId="{FEA57B4B-8543-401F-B27E-C397A8A0D30D}" type="presParOf" srcId="{BC52BD2D-2CBF-43FE-AE12-2252BA7FFC3B}" destId="{E0676562-F80E-4884-9BB8-0DC5E937835A}" srcOrd="13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84EA78-7C38-445F-805D-C24F71C484D3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E5B4DE95-E3DE-458A-880E-A49759D73FFB}">
      <dgm:prSet phldrT="[Text]"/>
      <dgm:spPr>
        <a:ln>
          <a:noFill/>
        </a:ln>
      </dgm:spPr>
      <dgm:t>
        <a:bodyPr/>
        <a:lstStyle/>
        <a:p>
          <a:r>
            <a:rPr lang="en-US" b="1" dirty="0">
              <a:solidFill>
                <a:srgbClr val="0C445E"/>
              </a:solidFill>
            </a:rPr>
            <a:t>Research Design</a:t>
          </a:r>
        </a:p>
      </dgm:t>
    </dgm:pt>
    <dgm:pt modelId="{0EF5DA94-D71A-43B2-9A7B-2A842557C88C}" type="parTrans" cxnId="{2BC87D99-7B19-447E-AD0C-9B34345BFB90}">
      <dgm:prSet/>
      <dgm:spPr/>
      <dgm:t>
        <a:bodyPr/>
        <a:lstStyle/>
        <a:p>
          <a:endParaRPr lang="en-US"/>
        </a:p>
      </dgm:t>
    </dgm:pt>
    <dgm:pt modelId="{42C19923-0EBB-4AB3-9C29-6D68C466DB39}" type="sibTrans" cxnId="{2BC87D99-7B19-447E-AD0C-9B34345BFB90}">
      <dgm:prSet/>
      <dgm:spPr/>
      <dgm:t>
        <a:bodyPr/>
        <a:lstStyle/>
        <a:p>
          <a:endParaRPr lang="en-US"/>
        </a:p>
      </dgm:t>
    </dgm:pt>
    <dgm:pt modelId="{99E15995-24A6-474B-8DD6-423006934F5E}">
      <dgm:prSet phldrT="[Text]" custT="1"/>
      <dgm:spPr>
        <a:ln>
          <a:noFill/>
        </a:ln>
      </dgm:spPr>
      <dgm:t>
        <a:bodyPr/>
        <a:lstStyle/>
        <a:p>
          <a:r>
            <a:rPr lang="en-US" sz="2400" dirty="0"/>
            <a:t>Secondary Qualitative Design</a:t>
          </a:r>
        </a:p>
      </dgm:t>
    </dgm:pt>
    <dgm:pt modelId="{97D3045E-051B-4D06-882F-559A6CE64F58}" type="parTrans" cxnId="{69F42412-67D7-4DC9-95B1-77D7E23890EE}">
      <dgm:prSet/>
      <dgm:spPr/>
      <dgm:t>
        <a:bodyPr/>
        <a:lstStyle/>
        <a:p>
          <a:endParaRPr lang="en-US"/>
        </a:p>
      </dgm:t>
    </dgm:pt>
    <dgm:pt modelId="{8A869542-D826-440F-ACB7-2BFCEE9BE1ED}" type="sibTrans" cxnId="{69F42412-67D7-4DC9-95B1-77D7E23890EE}">
      <dgm:prSet/>
      <dgm:spPr/>
      <dgm:t>
        <a:bodyPr/>
        <a:lstStyle/>
        <a:p>
          <a:endParaRPr lang="en-US"/>
        </a:p>
      </dgm:t>
    </dgm:pt>
    <dgm:pt modelId="{646C64CF-B8AA-4B8F-8894-EFB8EE3A9073}">
      <dgm:prSet phldrT="[Text]" custT="1"/>
      <dgm:spPr>
        <a:ln>
          <a:noFill/>
        </a:ln>
      </dgm:spPr>
      <dgm:t>
        <a:bodyPr/>
        <a:lstStyle/>
        <a:p>
          <a:r>
            <a:rPr lang="en-US" sz="2400" dirty="0"/>
            <a:t>Limited Time frame</a:t>
          </a:r>
        </a:p>
      </dgm:t>
    </dgm:pt>
    <dgm:pt modelId="{0D5559B5-D910-42FA-8F9D-6FDB6B2C248A}" type="parTrans" cxnId="{D4CF52E8-54FB-418B-AF89-40F5E296B123}">
      <dgm:prSet/>
      <dgm:spPr/>
      <dgm:t>
        <a:bodyPr/>
        <a:lstStyle/>
        <a:p>
          <a:endParaRPr lang="en-US"/>
        </a:p>
      </dgm:t>
    </dgm:pt>
    <dgm:pt modelId="{E637304D-BD76-4083-B227-4A27BDC877AA}" type="sibTrans" cxnId="{D4CF52E8-54FB-418B-AF89-40F5E296B123}">
      <dgm:prSet/>
      <dgm:spPr/>
      <dgm:t>
        <a:bodyPr/>
        <a:lstStyle/>
        <a:p>
          <a:endParaRPr lang="en-US"/>
        </a:p>
      </dgm:t>
    </dgm:pt>
    <dgm:pt modelId="{94BE9BB2-2038-4E2F-AF61-9665F98E5AD2}">
      <dgm:prSet phldrT="[Text]"/>
      <dgm:spPr>
        <a:ln>
          <a:noFill/>
        </a:ln>
      </dgm:spPr>
      <dgm:t>
        <a:bodyPr/>
        <a:lstStyle/>
        <a:p>
          <a:r>
            <a:rPr lang="en-US" b="1" dirty="0">
              <a:solidFill>
                <a:srgbClr val="6896B8"/>
              </a:solidFill>
            </a:rPr>
            <a:t>Data</a:t>
          </a:r>
        </a:p>
        <a:p>
          <a:r>
            <a:rPr lang="en-US" b="1" dirty="0">
              <a:solidFill>
                <a:srgbClr val="6896B8"/>
              </a:solidFill>
            </a:rPr>
            <a:t>Collection</a:t>
          </a:r>
        </a:p>
      </dgm:t>
    </dgm:pt>
    <dgm:pt modelId="{D6FAD8E2-1A68-470E-8B60-8BFFF9FAB1D1}" type="parTrans" cxnId="{A543D747-5AD9-4B31-AA29-B66B4A02C090}">
      <dgm:prSet/>
      <dgm:spPr/>
      <dgm:t>
        <a:bodyPr/>
        <a:lstStyle/>
        <a:p>
          <a:endParaRPr lang="en-US"/>
        </a:p>
      </dgm:t>
    </dgm:pt>
    <dgm:pt modelId="{40CD82D7-B93C-45FD-ACF7-66AF0FAEFBCE}" type="sibTrans" cxnId="{A543D747-5AD9-4B31-AA29-B66B4A02C090}">
      <dgm:prSet/>
      <dgm:spPr/>
      <dgm:t>
        <a:bodyPr/>
        <a:lstStyle/>
        <a:p>
          <a:endParaRPr lang="en-US"/>
        </a:p>
      </dgm:t>
    </dgm:pt>
    <dgm:pt modelId="{E8310E73-58AA-427C-9376-3B8F207B735F}">
      <dgm:prSet phldrT="[Text]" custT="1"/>
      <dgm:spPr/>
      <dgm:t>
        <a:bodyPr/>
        <a:lstStyle/>
        <a:p>
          <a:r>
            <a:rPr lang="en-US" sz="2400" dirty="0"/>
            <a:t>Scholarly peer-reviewed journal articles</a:t>
          </a:r>
        </a:p>
      </dgm:t>
    </dgm:pt>
    <dgm:pt modelId="{878541B0-8F26-4798-AC7F-5FF9D74E268E}" type="parTrans" cxnId="{AE2CAABB-9E1A-42D3-BDD4-7AE79558E834}">
      <dgm:prSet/>
      <dgm:spPr/>
      <dgm:t>
        <a:bodyPr/>
        <a:lstStyle/>
        <a:p>
          <a:endParaRPr lang="en-US"/>
        </a:p>
      </dgm:t>
    </dgm:pt>
    <dgm:pt modelId="{E57EFA50-EDE7-4B6E-BF92-C6DA3183923C}" type="sibTrans" cxnId="{AE2CAABB-9E1A-42D3-BDD4-7AE79558E834}">
      <dgm:prSet/>
      <dgm:spPr/>
      <dgm:t>
        <a:bodyPr/>
        <a:lstStyle/>
        <a:p>
          <a:endParaRPr lang="en-US"/>
        </a:p>
      </dgm:t>
    </dgm:pt>
    <dgm:pt modelId="{3045EBFA-25DC-4E06-BE9C-EF6306AB1142}">
      <dgm:prSet phldrT="[Text]" custT="1"/>
      <dgm:spPr/>
      <dgm:t>
        <a:bodyPr/>
        <a:lstStyle/>
        <a:p>
          <a:r>
            <a:rPr lang="en-US" sz="2400" dirty="0"/>
            <a:t>Articles between 2020-2025</a:t>
          </a:r>
        </a:p>
      </dgm:t>
    </dgm:pt>
    <dgm:pt modelId="{5332E815-5E95-436E-B578-ADDF97A23030}" type="parTrans" cxnId="{AAA5DCCF-46BA-4304-8982-E0D6972041F5}">
      <dgm:prSet/>
      <dgm:spPr/>
      <dgm:t>
        <a:bodyPr/>
        <a:lstStyle/>
        <a:p>
          <a:endParaRPr lang="en-US"/>
        </a:p>
      </dgm:t>
    </dgm:pt>
    <dgm:pt modelId="{FE5DD791-1EA2-44B3-8541-A7F295B88E1C}" type="sibTrans" cxnId="{AAA5DCCF-46BA-4304-8982-E0D6972041F5}">
      <dgm:prSet/>
      <dgm:spPr/>
      <dgm:t>
        <a:bodyPr/>
        <a:lstStyle/>
        <a:p>
          <a:endParaRPr lang="en-US"/>
        </a:p>
      </dgm:t>
    </dgm:pt>
    <dgm:pt modelId="{D916E9E7-108F-499D-88FF-EF8110DF9701}">
      <dgm:prSet phldrT="[Text]"/>
      <dgm:spPr>
        <a:ln>
          <a:noFill/>
        </a:ln>
      </dgm:spPr>
      <dgm:t>
        <a:bodyPr/>
        <a:lstStyle/>
        <a:p>
          <a:r>
            <a:rPr lang="en-US" b="1" dirty="0">
              <a:solidFill>
                <a:srgbClr val="6896B8"/>
              </a:solidFill>
            </a:rPr>
            <a:t>Data Analysis</a:t>
          </a:r>
        </a:p>
      </dgm:t>
    </dgm:pt>
    <dgm:pt modelId="{52346A17-0678-4484-AD26-CC68BCFC1D7D}" type="parTrans" cxnId="{8E2E3F37-BC7D-4677-8EE8-D66F5A6D5823}">
      <dgm:prSet/>
      <dgm:spPr/>
      <dgm:t>
        <a:bodyPr/>
        <a:lstStyle/>
        <a:p>
          <a:endParaRPr lang="en-US"/>
        </a:p>
      </dgm:t>
    </dgm:pt>
    <dgm:pt modelId="{B45B02C5-C89A-47E5-A167-C28504C22BEA}" type="sibTrans" cxnId="{8E2E3F37-BC7D-4677-8EE8-D66F5A6D5823}">
      <dgm:prSet/>
      <dgm:spPr/>
      <dgm:t>
        <a:bodyPr/>
        <a:lstStyle/>
        <a:p>
          <a:endParaRPr lang="en-US"/>
        </a:p>
      </dgm:t>
    </dgm:pt>
    <dgm:pt modelId="{BBAC4562-0C02-4125-868E-889BA570E3E2}">
      <dgm:prSet phldrT="[Text]" custT="1"/>
      <dgm:spPr/>
      <dgm:t>
        <a:bodyPr/>
        <a:lstStyle/>
        <a:p>
          <a:r>
            <a:rPr lang="en-US" sz="2400" dirty="0"/>
            <a:t>Thematic Data Analysis</a:t>
          </a:r>
        </a:p>
      </dgm:t>
    </dgm:pt>
    <dgm:pt modelId="{B373197E-371D-4E12-B6C6-5DD3DE2AD719}" type="parTrans" cxnId="{85AA34DB-CA52-4DE8-BA4E-53DEFBF07098}">
      <dgm:prSet/>
      <dgm:spPr/>
      <dgm:t>
        <a:bodyPr/>
        <a:lstStyle/>
        <a:p>
          <a:endParaRPr lang="en-US"/>
        </a:p>
      </dgm:t>
    </dgm:pt>
    <dgm:pt modelId="{B2EBD452-7135-4313-8636-8C64A9B80100}" type="sibTrans" cxnId="{85AA34DB-CA52-4DE8-BA4E-53DEFBF07098}">
      <dgm:prSet/>
      <dgm:spPr/>
      <dgm:t>
        <a:bodyPr/>
        <a:lstStyle/>
        <a:p>
          <a:endParaRPr lang="en-US"/>
        </a:p>
      </dgm:t>
    </dgm:pt>
    <dgm:pt modelId="{1DB42B7F-9276-4DD5-8767-C49207514136}">
      <dgm:prSet phldrT="[Text]" custT="1"/>
      <dgm:spPr/>
      <dgm:t>
        <a:bodyPr/>
        <a:lstStyle/>
        <a:p>
          <a:r>
            <a:rPr lang="en-US" sz="2400" dirty="0"/>
            <a:t>Coding the data and grouping per themes</a:t>
          </a:r>
        </a:p>
      </dgm:t>
    </dgm:pt>
    <dgm:pt modelId="{C0FC25F1-6DE3-420A-8028-3C07308AE2E9}" type="parTrans" cxnId="{22614B2D-77A2-4882-84A7-894E500FBFC7}">
      <dgm:prSet/>
      <dgm:spPr/>
      <dgm:t>
        <a:bodyPr/>
        <a:lstStyle/>
        <a:p>
          <a:endParaRPr lang="en-US"/>
        </a:p>
      </dgm:t>
    </dgm:pt>
    <dgm:pt modelId="{EB58AC9E-6740-46D0-946D-3C84766DFE6D}" type="sibTrans" cxnId="{22614B2D-77A2-4882-84A7-894E500FBFC7}">
      <dgm:prSet/>
      <dgm:spPr/>
      <dgm:t>
        <a:bodyPr/>
        <a:lstStyle/>
        <a:p>
          <a:endParaRPr lang="en-US"/>
        </a:p>
      </dgm:t>
    </dgm:pt>
    <dgm:pt modelId="{D7BCFE61-BBBD-428D-BE9E-30D194F1E5C2}">
      <dgm:prSet phldrT="[Text]" custT="1"/>
      <dgm:spPr/>
      <dgm:t>
        <a:bodyPr/>
        <a:lstStyle/>
        <a:p>
          <a:r>
            <a:rPr lang="en-US" sz="2400" dirty="0"/>
            <a:t>Articles on mental health in post-COVID</a:t>
          </a:r>
        </a:p>
      </dgm:t>
    </dgm:pt>
    <dgm:pt modelId="{962EA44F-E31D-4777-BFE7-B51014015D6C}" type="parTrans" cxnId="{E5DD4135-95CE-46EE-A2C8-1B531F538DC8}">
      <dgm:prSet/>
      <dgm:spPr/>
      <dgm:t>
        <a:bodyPr/>
        <a:lstStyle/>
        <a:p>
          <a:endParaRPr lang="en-US"/>
        </a:p>
      </dgm:t>
    </dgm:pt>
    <dgm:pt modelId="{54B2CB95-E118-491B-904A-6B0E9A81DDBB}" type="sibTrans" cxnId="{E5DD4135-95CE-46EE-A2C8-1B531F538DC8}">
      <dgm:prSet/>
      <dgm:spPr/>
      <dgm:t>
        <a:bodyPr/>
        <a:lstStyle/>
        <a:p>
          <a:endParaRPr lang="en-US"/>
        </a:p>
      </dgm:t>
    </dgm:pt>
    <dgm:pt modelId="{ED095B3A-8A43-4110-AEF9-250C3840F2D1}">
      <dgm:prSet phldrT="[Text]" custT="1"/>
      <dgm:spPr/>
      <dgm:t>
        <a:bodyPr/>
        <a:lstStyle/>
        <a:p>
          <a:r>
            <a:rPr lang="en-US" sz="2400" dirty="0"/>
            <a:t>NO opinion-based articles</a:t>
          </a:r>
        </a:p>
      </dgm:t>
    </dgm:pt>
    <dgm:pt modelId="{8A3330BD-4D2F-4283-BD6A-7488012FB682}" type="parTrans" cxnId="{FAD6E869-5DBA-4CE9-B77B-28C740333FF6}">
      <dgm:prSet/>
      <dgm:spPr/>
      <dgm:t>
        <a:bodyPr/>
        <a:lstStyle/>
        <a:p>
          <a:endParaRPr lang="en-US"/>
        </a:p>
      </dgm:t>
    </dgm:pt>
    <dgm:pt modelId="{73072BAC-E5C8-4BC7-9395-159AFE94C4C1}" type="sibTrans" cxnId="{FAD6E869-5DBA-4CE9-B77B-28C740333FF6}">
      <dgm:prSet/>
      <dgm:spPr/>
      <dgm:t>
        <a:bodyPr/>
        <a:lstStyle/>
        <a:p>
          <a:endParaRPr lang="en-US"/>
        </a:p>
      </dgm:t>
    </dgm:pt>
    <dgm:pt modelId="{DED6D43D-8CE8-4115-8A90-CA0EDBF0A8CA}" type="pres">
      <dgm:prSet presAssocID="{EE84EA78-7C38-445F-805D-C24F71C484D3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85BACD6E-4117-4DE9-8450-D88389843CE4}" type="pres">
      <dgm:prSet presAssocID="{E5B4DE95-E3DE-458A-880E-A49759D73FFB}" presName="circle1" presStyleLbl="node1" presStyleIdx="0" presStyleCnt="3"/>
      <dgm:spPr/>
    </dgm:pt>
    <dgm:pt modelId="{FD165524-A12A-4C4A-8E86-8061A34C110C}" type="pres">
      <dgm:prSet presAssocID="{E5B4DE95-E3DE-458A-880E-A49759D73FFB}" presName="space" presStyleCnt="0"/>
      <dgm:spPr/>
    </dgm:pt>
    <dgm:pt modelId="{92153D32-7ACE-4BBD-9054-333D6B324239}" type="pres">
      <dgm:prSet presAssocID="{E5B4DE95-E3DE-458A-880E-A49759D73FFB}" presName="rect1" presStyleLbl="alignAcc1" presStyleIdx="0" presStyleCnt="3" custLinFactNeighborX="1741" custLinFactNeighborY="0"/>
      <dgm:spPr/>
    </dgm:pt>
    <dgm:pt modelId="{5BCFE3C3-6041-4B93-A540-A95941E76584}" type="pres">
      <dgm:prSet presAssocID="{94BE9BB2-2038-4E2F-AF61-9665F98E5AD2}" presName="vertSpace2" presStyleLbl="node1" presStyleIdx="0" presStyleCnt="3"/>
      <dgm:spPr/>
    </dgm:pt>
    <dgm:pt modelId="{36C4075E-CCDD-4868-A236-D7BFC651BB63}" type="pres">
      <dgm:prSet presAssocID="{94BE9BB2-2038-4E2F-AF61-9665F98E5AD2}" presName="circle2" presStyleLbl="node1" presStyleIdx="1" presStyleCnt="3"/>
      <dgm:spPr/>
    </dgm:pt>
    <dgm:pt modelId="{034B8D12-7812-4369-91DA-4C6FA4D9ECE2}" type="pres">
      <dgm:prSet presAssocID="{94BE9BB2-2038-4E2F-AF61-9665F98E5AD2}" presName="rect2" presStyleLbl="alignAcc1" presStyleIdx="1" presStyleCnt="3"/>
      <dgm:spPr/>
    </dgm:pt>
    <dgm:pt modelId="{7628B7B1-1E03-4E5D-93AA-C57F6ED424C8}" type="pres">
      <dgm:prSet presAssocID="{D916E9E7-108F-499D-88FF-EF8110DF9701}" presName="vertSpace3" presStyleLbl="node1" presStyleIdx="1" presStyleCnt="3"/>
      <dgm:spPr/>
    </dgm:pt>
    <dgm:pt modelId="{2D5599FA-4597-4764-9709-B265F6E59B2B}" type="pres">
      <dgm:prSet presAssocID="{D916E9E7-108F-499D-88FF-EF8110DF9701}" presName="circle3" presStyleLbl="node1" presStyleIdx="2" presStyleCnt="3"/>
      <dgm:spPr/>
    </dgm:pt>
    <dgm:pt modelId="{86A667B1-973A-4EF4-BDB4-E4CEBF3D1424}" type="pres">
      <dgm:prSet presAssocID="{D916E9E7-108F-499D-88FF-EF8110DF9701}" presName="rect3" presStyleLbl="alignAcc1" presStyleIdx="2" presStyleCnt="3"/>
      <dgm:spPr/>
    </dgm:pt>
    <dgm:pt modelId="{8B8B4331-8E9F-4DE8-9AFF-CBAE45AA2894}" type="pres">
      <dgm:prSet presAssocID="{E5B4DE95-E3DE-458A-880E-A49759D73FFB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E065F84A-D7F6-4758-8287-8D7279952087}" type="pres">
      <dgm:prSet presAssocID="{E5B4DE95-E3DE-458A-880E-A49759D73FFB}" presName="rect1ChTx" presStyleLbl="alignAcc1" presStyleIdx="2" presStyleCnt="3">
        <dgm:presLayoutVars>
          <dgm:bulletEnabled val="1"/>
        </dgm:presLayoutVars>
      </dgm:prSet>
      <dgm:spPr/>
    </dgm:pt>
    <dgm:pt modelId="{F768858F-4A6D-4C97-9EEE-E89418451751}" type="pres">
      <dgm:prSet presAssocID="{94BE9BB2-2038-4E2F-AF61-9665F98E5AD2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89B8FF4A-825E-4AB6-907E-04E4C106AA72}" type="pres">
      <dgm:prSet presAssocID="{94BE9BB2-2038-4E2F-AF61-9665F98E5AD2}" presName="rect2ChTx" presStyleLbl="alignAcc1" presStyleIdx="2" presStyleCnt="3" custScaleX="136219" custScaleY="105190" custLinFactNeighborX="10489" custLinFactNeighborY="858">
        <dgm:presLayoutVars>
          <dgm:bulletEnabled val="1"/>
        </dgm:presLayoutVars>
      </dgm:prSet>
      <dgm:spPr/>
    </dgm:pt>
    <dgm:pt modelId="{656D3087-21C7-4141-8D66-8B46E4515901}" type="pres">
      <dgm:prSet presAssocID="{D916E9E7-108F-499D-88FF-EF8110DF9701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EF195805-E409-4B23-A54A-2E70C62E6EFA}" type="pres">
      <dgm:prSet presAssocID="{D916E9E7-108F-499D-88FF-EF8110DF9701}" presName="rect3ChTx" presStyleLbl="alignAcc1" presStyleIdx="2" presStyleCnt="3" custScaleX="100000" custScaleY="100000">
        <dgm:presLayoutVars>
          <dgm:bulletEnabled val="1"/>
        </dgm:presLayoutVars>
      </dgm:prSet>
      <dgm:spPr/>
    </dgm:pt>
  </dgm:ptLst>
  <dgm:cxnLst>
    <dgm:cxn modelId="{FD8C4706-10C0-4D67-B650-E96724074966}" type="presOf" srcId="{D916E9E7-108F-499D-88FF-EF8110DF9701}" destId="{86A667B1-973A-4EF4-BDB4-E4CEBF3D1424}" srcOrd="0" destOrd="0" presId="urn:microsoft.com/office/officeart/2005/8/layout/target3"/>
    <dgm:cxn modelId="{BFC38F0A-BF9F-476D-A172-0BA58228ED0E}" type="presOf" srcId="{EE84EA78-7C38-445F-805D-C24F71C484D3}" destId="{DED6D43D-8CE8-4115-8A90-CA0EDBF0A8CA}" srcOrd="0" destOrd="0" presId="urn:microsoft.com/office/officeart/2005/8/layout/target3"/>
    <dgm:cxn modelId="{8CEE970B-8C3E-4B68-92FC-EF3CB4E98699}" type="presOf" srcId="{D916E9E7-108F-499D-88FF-EF8110DF9701}" destId="{656D3087-21C7-4141-8D66-8B46E4515901}" srcOrd="1" destOrd="0" presId="urn:microsoft.com/office/officeart/2005/8/layout/target3"/>
    <dgm:cxn modelId="{D704120D-F814-45FA-81C6-4FDDEB981024}" type="presOf" srcId="{646C64CF-B8AA-4B8F-8894-EFB8EE3A9073}" destId="{E065F84A-D7F6-4758-8287-8D7279952087}" srcOrd="0" destOrd="1" presId="urn:microsoft.com/office/officeart/2005/8/layout/target3"/>
    <dgm:cxn modelId="{69F42412-67D7-4DC9-95B1-77D7E23890EE}" srcId="{E5B4DE95-E3DE-458A-880E-A49759D73FFB}" destId="{99E15995-24A6-474B-8DD6-423006934F5E}" srcOrd="0" destOrd="0" parTransId="{97D3045E-051B-4D06-882F-559A6CE64F58}" sibTransId="{8A869542-D826-440F-ACB7-2BFCEE9BE1ED}"/>
    <dgm:cxn modelId="{A60B6313-EA25-4883-A53B-D9A8741353F5}" type="presOf" srcId="{E5B4DE95-E3DE-458A-880E-A49759D73FFB}" destId="{8B8B4331-8E9F-4DE8-9AFF-CBAE45AA2894}" srcOrd="1" destOrd="0" presId="urn:microsoft.com/office/officeart/2005/8/layout/target3"/>
    <dgm:cxn modelId="{22614B2D-77A2-4882-84A7-894E500FBFC7}" srcId="{D916E9E7-108F-499D-88FF-EF8110DF9701}" destId="{1DB42B7F-9276-4DD5-8767-C49207514136}" srcOrd="1" destOrd="0" parTransId="{C0FC25F1-6DE3-420A-8028-3C07308AE2E9}" sibTransId="{EB58AC9E-6740-46D0-946D-3C84766DFE6D}"/>
    <dgm:cxn modelId="{53CB3230-EB3C-46C0-AB02-A01A2A841672}" type="presOf" srcId="{94BE9BB2-2038-4E2F-AF61-9665F98E5AD2}" destId="{F768858F-4A6D-4C97-9EEE-E89418451751}" srcOrd="1" destOrd="0" presId="urn:microsoft.com/office/officeart/2005/8/layout/target3"/>
    <dgm:cxn modelId="{E5DD4135-95CE-46EE-A2C8-1B531F538DC8}" srcId="{94BE9BB2-2038-4E2F-AF61-9665F98E5AD2}" destId="{D7BCFE61-BBBD-428D-BE9E-30D194F1E5C2}" srcOrd="2" destOrd="0" parTransId="{962EA44F-E31D-4777-BFE7-B51014015D6C}" sibTransId="{54B2CB95-E118-491B-904A-6B0E9A81DDBB}"/>
    <dgm:cxn modelId="{8E2E3F37-BC7D-4677-8EE8-D66F5A6D5823}" srcId="{EE84EA78-7C38-445F-805D-C24F71C484D3}" destId="{D916E9E7-108F-499D-88FF-EF8110DF9701}" srcOrd="2" destOrd="0" parTransId="{52346A17-0678-4484-AD26-CC68BCFC1D7D}" sibTransId="{B45B02C5-C89A-47E5-A167-C28504C22BEA}"/>
    <dgm:cxn modelId="{A543D747-5AD9-4B31-AA29-B66B4A02C090}" srcId="{EE84EA78-7C38-445F-805D-C24F71C484D3}" destId="{94BE9BB2-2038-4E2F-AF61-9665F98E5AD2}" srcOrd="1" destOrd="0" parTransId="{D6FAD8E2-1A68-470E-8B60-8BFFF9FAB1D1}" sibTransId="{40CD82D7-B93C-45FD-ACF7-66AF0FAEFBCE}"/>
    <dgm:cxn modelId="{FAD6E869-5DBA-4CE9-B77B-28C740333FF6}" srcId="{94BE9BB2-2038-4E2F-AF61-9665F98E5AD2}" destId="{ED095B3A-8A43-4110-AEF9-250C3840F2D1}" srcOrd="3" destOrd="0" parTransId="{8A3330BD-4D2F-4283-BD6A-7488012FB682}" sibTransId="{73072BAC-E5C8-4BC7-9395-159AFE94C4C1}"/>
    <dgm:cxn modelId="{E8DB5E51-85EC-44A2-B92F-5F276D4CB7DC}" type="presOf" srcId="{D7BCFE61-BBBD-428D-BE9E-30D194F1E5C2}" destId="{89B8FF4A-825E-4AB6-907E-04E4C106AA72}" srcOrd="0" destOrd="2" presId="urn:microsoft.com/office/officeart/2005/8/layout/target3"/>
    <dgm:cxn modelId="{D61F2580-0C69-4900-8C2A-8ACC06545C79}" type="presOf" srcId="{BBAC4562-0C02-4125-868E-889BA570E3E2}" destId="{EF195805-E409-4B23-A54A-2E70C62E6EFA}" srcOrd="0" destOrd="0" presId="urn:microsoft.com/office/officeart/2005/8/layout/target3"/>
    <dgm:cxn modelId="{98B4B380-44CD-4516-8750-6E6BF2039DE6}" type="presOf" srcId="{3045EBFA-25DC-4E06-BE9C-EF6306AB1142}" destId="{89B8FF4A-825E-4AB6-907E-04E4C106AA72}" srcOrd="0" destOrd="1" presId="urn:microsoft.com/office/officeart/2005/8/layout/target3"/>
    <dgm:cxn modelId="{FCD2FF83-3A0E-4207-AA6E-F8742B8120F8}" type="presOf" srcId="{94BE9BB2-2038-4E2F-AF61-9665F98E5AD2}" destId="{034B8D12-7812-4369-91DA-4C6FA4D9ECE2}" srcOrd="0" destOrd="0" presId="urn:microsoft.com/office/officeart/2005/8/layout/target3"/>
    <dgm:cxn modelId="{46A0E192-E405-4479-834F-8C578892125D}" type="presOf" srcId="{1DB42B7F-9276-4DD5-8767-C49207514136}" destId="{EF195805-E409-4B23-A54A-2E70C62E6EFA}" srcOrd="0" destOrd="1" presId="urn:microsoft.com/office/officeart/2005/8/layout/target3"/>
    <dgm:cxn modelId="{CB90EF92-2E6E-468C-9057-E1DDC93A2AE8}" type="presOf" srcId="{E5B4DE95-E3DE-458A-880E-A49759D73FFB}" destId="{92153D32-7ACE-4BBD-9054-333D6B324239}" srcOrd="0" destOrd="0" presId="urn:microsoft.com/office/officeart/2005/8/layout/target3"/>
    <dgm:cxn modelId="{2BC87D99-7B19-447E-AD0C-9B34345BFB90}" srcId="{EE84EA78-7C38-445F-805D-C24F71C484D3}" destId="{E5B4DE95-E3DE-458A-880E-A49759D73FFB}" srcOrd="0" destOrd="0" parTransId="{0EF5DA94-D71A-43B2-9A7B-2A842557C88C}" sibTransId="{42C19923-0EBB-4AB3-9C29-6D68C466DB39}"/>
    <dgm:cxn modelId="{AE2CAABB-9E1A-42D3-BDD4-7AE79558E834}" srcId="{94BE9BB2-2038-4E2F-AF61-9665F98E5AD2}" destId="{E8310E73-58AA-427C-9376-3B8F207B735F}" srcOrd="0" destOrd="0" parTransId="{878541B0-8F26-4798-AC7F-5FF9D74E268E}" sibTransId="{E57EFA50-EDE7-4B6E-BF92-C6DA3183923C}"/>
    <dgm:cxn modelId="{936883C1-F880-4633-9A3B-29572AF21167}" type="presOf" srcId="{99E15995-24A6-474B-8DD6-423006934F5E}" destId="{E065F84A-D7F6-4758-8287-8D7279952087}" srcOrd="0" destOrd="0" presId="urn:microsoft.com/office/officeart/2005/8/layout/target3"/>
    <dgm:cxn modelId="{AAA5DCCF-46BA-4304-8982-E0D6972041F5}" srcId="{94BE9BB2-2038-4E2F-AF61-9665F98E5AD2}" destId="{3045EBFA-25DC-4E06-BE9C-EF6306AB1142}" srcOrd="1" destOrd="0" parTransId="{5332E815-5E95-436E-B578-ADDF97A23030}" sibTransId="{FE5DD791-1EA2-44B3-8541-A7F295B88E1C}"/>
    <dgm:cxn modelId="{85AA34DB-CA52-4DE8-BA4E-53DEFBF07098}" srcId="{D916E9E7-108F-499D-88FF-EF8110DF9701}" destId="{BBAC4562-0C02-4125-868E-889BA570E3E2}" srcOrd="0" destOrd="0" parTransId="{B373197E-371D-4E12-B6C6-5DD3DE2AD719}" sibTransId="{B2EBD452-7135-4313-8636-8C64A9B80100}"/>
    <dgm:cxn modelId="{FB3005DD-50FD-4BE2-A3EF-BDBC14D01714}" type="presOf" srcId="{E8310E73-58AA-427C-9376-3B8F207B735F}" destId="{89B8FF4A-825E-4AB6-907E-04E4C106AA72}" srcOrd="0" destOrd="0" presId="urn:microsoft.com/office/officeart/2005/8/layout/target3"/>
    <dgm:cxn modelId="{1A106DDF-1078-43BB-A4AF-51FCC835C472}" type="presOf" srcId="{ED095B3A-8A43-4110-AEF9-250C3840F2D1}" destId="{89B8FF4A-825E-4AB6-907E-04E4C106AA72}" srcOrd="0" destOrd="3" presId="urn:microsoft.com/office/officeart/2005/8/layout/target3"/>
    <dgm:cxn modelId="{D4CF52E8-54FB-418B-AF89-40F5E296B123}" srcId="{E5B4DE95-E3DE-458A-880E-A49759D73FFB}" destId="{646C64CF-B8AA-4B8F-8894-EFB8EE3A9073}" srcOrd="1" destOrd="0" parTransId="{0D5559B5-D910-42FA-8F9D-6FDB6B2C248A}" sibTransId="{E637304D-BD76-4083-B227-4A27BDC877AA}"/>
    <dgm:cxn modelId="{919FADC4-5C8D-4495-9F0E-7008ACFCDA4F}" type="presParOf" srcId="{DED6D43D-8CE8-4115-8A90-CA0EDBF0A8CA}" destId="{85BACD6E-4117-4DE9-8450-D88389843CE4}" srcOrd="0" destOrd="0" presId="urn:microsoft.com/office/officeart/2005/8/layout/target3"/>
    <dgm:cxn modelId="{E8C9034D-BA5E-481D-8CD6-CCD48471A866}" type="presParOf" srcId="{DED6D43D-8CE8-4115-8A90-CA0EDBF0A8CA}" destId="{FD165524-A12A-4C4A-8E86-8061A34C110C}" srcOrd="1" destOrd="0" presId="urn:microsoft.com/office/officeart/2005/8/layout/target3"/>
    <dgm:cxn modelId="{86E3AA4A-6153-44BA-9427-5476288BDF57}" type="presParOf" srcId="{DED6D43D-8CE8-4115-8A90-CA0EDBF0A8CA}" destId="{92153D32-7ACE-4BBD-9054-333D6B324239}" srcOrd="2" destOrd="0" presId="urn:microsoft.com/office/officeart/2005/8/layout/target3"/>
    <dgm:cxn modelId="{9E978AF5-3877-44CE-B847-36BDD1BE7EB4}" type="presParOf" srcId="{DED6D43D-8CE8-4115-8A90-CA0EDBF0A8CA}" destId="{5BCFE3C3-6041-4B93-A540-A95941E76584}" srcOrd="3" destOrd="0" presId="urn:microsoft.com/office/officeart/2005/8/layout/target3"/>
    <dgm:cxn modelId="{DB911E27-3BA4-495E-84B2-020308101600}" type="presParOf" srcId="{DED6D43D-8CE8-4115-8A90-CA0EDBF0A8CA}" destId="{36C4075E-CCDD-4868-A236-D7BFC651BB63}" srcOrd="4" destOrd="0" presId="urn:microsoft.com/office/officeart/2005/8/layout/target3"/>
    <dgm:cxn modelId="{1EF4F95C-81C0-483B-A0B5-380531948EAC}" type="presParOf" srcId="{DED6D43D-8CE8-4115-8A90-CA0EDBF0A8CA}" destId="{034B8D12-7812-4369-91DA-4C6FA4D9ECE2}" srcOrd="5" destOrd="0" presId="urn:microsoft.com/office/officeart/2005/8/layout/target3"/>
    <dgm:cxn modelId="{F88DDF61-9D7B-4EEB-A66C-52ECF7D065ED}" type="presParOf" srcId="{DED6D43D-8CE8-4115-8A90-CA0EDBF0A8CA}" destId="{7628B7B1-1E03-4E5D-93AA-C57F6ED424C8}" srcOrd="6" destOrd="0" presId="urn:microsoft.com/office/officeart/2005/8/layout/target3"/>
    <dgm:cxn modelId="{1346154F-9A39-4FE8-8990-FF482CDF7304}" type="presParOf" srcId="{DED6D43D-8CE8-4115-8A90-CA0EDBF0A8CA}" destId="{2D5599FA-4597-4764-9709-B265F6E59B2B}" srcOrd="7" destOrd="0" presId="urn:microsoft.com/office/officeart/2005/8/layout/target3"/>
    <dgm:cxn modelId="{EC54EF92-19FB-4C8F-A8B9-0A7D30752B8D}" type="presParOf" srcId="{DED6D43D-8CE8-4115-8A90-CA0EDBF0A8CA}" destId="{86A667B1-973A-4EF4-BDB4-E4CEBF3D1424}" srcOrd="8" destOrd="0" presId="urn:microsoft.com/office/officeart/2005/8/layout/target3"/>
    <dgm:cxn modelId="{B3A53288-678A-4575-8935-58A3D976451D}" type="presParOf" srcId="{DED6D43D-8CE8-4115-8A90-CA0EDBF0A8CA}" destId="{8B8B4331-8E9F-4DE8-9AFF-CBAE45AA2894}" srcOrd="9" destOrd="0" presId="urn:microsoft.com/office/officeart/2005/8/layout/target3"/>
    <dgm:cxn modelId="{02B39C62-6779-443C-B29C-59902E12E209}" type="presParOf" srcId="{DED6D43D-8CE8-4115-8A90-CA0EDBF0A8CA}" destId="{E065F84A-D7F6-4758-8287-8D7279952087}" srcOrd="10" destOrd="0" presId="urn:microsoft.com/office/officeart/2005/8/layout/target3"/>
    <dgm:cxn modelId="{48F1A177-AE2F-43A4-9A7B-1F6211E33553}" type="presParOf" srcId="{DED6D43D-8CE8-4115-8A90-CA0EDBF0A8CA}" destId="{F768858F-4A6D-4C97-9EEE-E89418451751}" srcOrd="11" destOrd="0" presId="urn:microsoft.com/office/officeart/2005/8/layout/target3"/>
    <dgm:cxn modelId="{800F744F-104D-49A7-8AEB-4033A28B3CB2}" type="presParOf" srcId="{DED6D43D-8CE8-4115-8A90-CA0EDBF0A8CA}" destId="{89B8FF4A-825E-4AB6-907E-04E4C106AA72}" srcOrd="12" destOrd="0" presId="urn:microsoft.com/office/officeart/2005/8/layout/target3"/>
    <dgm:cxn modelId="{72FE1A03-66F5-4989-92C9-20477114F8AC}" type="presParOf" srcId="{DED6D43D-8CE8-4115-8A90-CA0EDBF0A8CA}" destId="{656D3087-21C7-4141-8D66-8B46E4515901}" srcOrd="13" destOrd="0" presId="urn:microsoft.com/office/officeart/2005/8/layout/target3"/>
    <dgm:cxn modelId="{BA8D553D-9DBD-477A-AA09-4A909DD27043}" type="presParOf" srcId="{DED6D43D-8CE8-4115-8A90-CA0EDBF0A8CA}" destId="{EF195805-E409-4B23-A54A-2E70C62E6EFA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60515F-8D69-4181-82DB-1A7CF99CAAFE}">
      <dsp:nvSpPr>
        <dsp:cNvPr id="0" name=""/>
        <dsp:cNvSpPr/>
      </dsp:nvSpPr>
      <dsp:spPr>
        <a:xfrm>
          <a:off x="-11" y="879533"/>
          <a:ext cx="3794624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kern="1200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Individual</a:t>
          </a:r>
        </a:p>
      </dsp:txBody>
      <dsp:txXfrm>
        <a:off x="607128" y="879533"/>
        <a:ext cx="3187484" cy="983175"/>
      </dsp:txXfrm>
    </dsp:sp>
    <dsp:sp modelId="{F5A023C1-1D5C-4515-BBBD-3C6DE107D161}">
      <dsp:nvSpPr>
        <dsp:cNvPr id="0" name=""/>
        <dsp:cNvSpPr/>
      </dsp:nvSpPr>
      <dsp:spPr>
        <a:xfrm>
          <a:off x="-11" y="1744718"/>
          <a:ext cx="3854693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Sense of responsibility</a:t>
          </a:r>
        </a:p>
      </dsp:txBody>
      <dsp:txXfrm>
        <a:off x="616739" y="1744718"/>
        <a:ext cx="3237942" cy="983175"/>
      </dsp:txXfrm>
    </dsp:sp>
    <dsp:sp modelId="{BF506571-8CEC-4236-8F4D-19DEE0DDF841}">
      <dsp:nvSpPr>
        <dsp:cNvPr id="0" name=""/>
        <dsp:cNvSpPr/>
      </dsp:nvSpPr>
      <dsp:spPr>
        <a:xfrm>
          <a:off x="-11" y="2477961"/>
          <a:ext cx="3821369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Employee attitude</a:t>
          </a:r>
        </a:p>
      </dsp:txBody>
      <dsp:txXfrm>
        <a:off x="611407" y="2477961"/>
        <a:ext cx="3209950" cy="983175"/>
      </dsp:txXfrm>
    </dsp:sp>
    <dsp:sp modelId="{EA60EB0C-FF40-4427-B204-4DD7DF7A6DE3}">
      <dsp:nvSpPr>
        <dsp:cNvPr id="0" name=""/>
        <dsp:cNvSpPr/>
      </dsp:nvSpPr>
      <dsp:spPr>
        <a:xfrm>
          <a:off x="-11" y="3600296"/>
          <a:ext cx="3800727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Psychological demands of the jobs</a:t>
          </a:r>
        </a:p>
      </dsp:txBody>
      <dsp:txXfrm>
        <a:off x="608104" y="3600296"/>
        <a:ext cx="3192610" cy="983175"/>
      </dsp:txXfrm>
    </dsp:sp>
    <dsp:sp modelId="{B7909DF3-A6D4-411D-A2CB-2115831845E5}">
      <dsp:nvSpPr>
        <dsp:cNvPr id="0" name=""/>
        <dsp:cNvSpPr/>
      </dsp:nvSpPr>
      <dsp:spPr>
        <a:xfrm>
          <a:off x="233749" y="0"/>
          <a:ext cx="1864938" cy="1812571"/>
        </a:xfrm>
        <a:prstGeom prst="ellipse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863" y="265445"/>
        <a:ext cx="1318710" cy="1281681"/>
      </dsp:txXfrm>
    </dsp:sp>
    <dsp:sp modelId="{94645E7B-2FA1-465F-9D29-6432FCF4B5A8}">
      <dsp:nvSpPr>
        <dsp:cNvPr id="0" name=""/>
        <dsp:cNvSpPr/>
      </dsp:nvSpPr>
      <dsp:spPr>
        <a:xfrm>
          <a:off x="3490714" y="889296"/>
          <a:ext cx="4338940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kern="1200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Group</a:t>
          </a:r>
        </a:p>
      </dsp:txBody>
      <dsp:txXfrm>
        <a:off x="4184944" y="889296"/>
        <a:ext cx="3644709" cy="983175"/>
      </dsp:txXfrm>
    </dsp:sp>
    <dsp:sp modelId="{EF8227C3-0A32-42AC-9DA9-404B812E44A0}">
      <dsp:nvSpPr>
        <dsp:cNvPr id="0" name=""/>
        <dsp:cNvSpPr/>
      </dsp:nvSpPr>
      <dsp:spPr>
        <a:xfrm>
          <a:off x="3283546" y="1554425"/>
          <a:ext cx="4315940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Leadership Approaches</a:t>
          </a:r>
        </a:p>
      </dsp:txBody>
      <dsp:txXfrm>
        <a:off x="3974097" y="1554425"/>
        <a:ext cx="3625389" cy="983175"/>
      </dsp:txXfrm>
    </dsp:sp>
    <dsp:sp modelId="{EE6D05B3-91A7-450A-BD15-974E59804709}">
      <dsp:nvSpPr>
        <dsp:cNvPr id="0" name=""/>
        <dsp:cNvSpPr/>
      </dsp:nvSpPr>
      <dsp:spPr>
        <a:xfrm>
          <a:off x="3296333" y="2537600"/>
          <a:ext cx="4290367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Interpersonal interactions</a:t>
          </a:r>
        </a:p>
      </dsp:txBody>
      <dsp:txXfrm>
        <a:off x="3982792" y="2537600"/>
        <a:ext cx="3603908" cy="983175"/>
      </dsp:txXfrm>
    </dsp:sp>
    <dsp:sp modelId="{841BC618-77CC-4CF2-A021-55AF2F3E8289}">
      <dsp:nvSpPr>
        <dsp:cNvPr id="0" name=""/>
        <dsp:cNvSpPr/>
      </dsp:nvSpPr>
      <dsp:spPr>
        <a:xfrm>
          <a:off x="3240857" y="3520776"/>
          <a:ext cx="4401318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Communication</a:t>
          </a:r>
        </a:p>
      </dsp:txBody>
      <dsp:txXfrm>
        <a:off x="3945068" y="3520776"/>
        <a:ext cx="3697107" cy="983175"/>
      </dsp:txXfrm>
    </dsp:sp>
    <dsp:sp modelId="{E40BD683-D36C-4BBA-AEB6-8CD2F85DBEA4}">
      <dsp:nvSpPr>
        <dsp:cNvPr id="0" name=""/>
        <dsp:cNvSpPr/>
      </dsp:nvSpPr>
      <dsp:spPr>
        <a:xfrm>
          <a:off x="5382001" y="178175"/>
          <a:ext cx="982684" cy="982684"/>
        </a:xfrm>
        <a:prstGeom prst="ellipse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25912" y="322086"/>
        <a:ext cx="694862" cy="694862"/>
      </dsp:txXfrm>
    </dsp:sp>
    <dsp:sp modelId="{F5653A82-1180-4977-8431-3D8EBCF8F188}">
      <dsp:nvSpPr>
        <dsp:cNvPr id="0" name=""/>
        <dsp:cNvSpPr/>
      </dsp:nvSpPr>
      <dsp:spPr>
        <a:xfrm>
          <a:off x="7471935" y="909176"/>
          <a:ext cx="6239703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99136" rIns="199136" bIns="199136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i="1" kern="1200" dirty="0" err="1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endParaRPr lang="en-US" sz="2800" b="1" i="1" kern="1200" dirty="0">
            <a:solidFill>
              <a:schemeClr val="accent4">
                <a:lumMod val="60000"/>
                <a:lumOff val="40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470288" y="909176"/>
        <a:ext cx="5241350" cy="983175"/>
      </dsp:txXfrm>
    </dsp:sp>
    <dsp:sp modelId="{93589E92-2CF9-4B36-BC8C-C7F58DC8E13E}">
      <dsp:nvSpPr>
        <dsp:cNvPr id="0" name=""/>
        <dsp:cNvSpPr/>
      </dsp:nvSpPr>
      <dsp:spPr>
        <a:xfrm>
          <a:off x="7129645" y="1514675"/>
          <a:ext cx="6115816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Poor working conditions</a:t>
          </a:r>
        </a:p>
      </dsp:txBody>
      <dsp:txXfrm>
        <a:off x="8108176" y="1514675"/>
        <a:ext cx="5137285" cy="983175"/>
      </dsp:txXfrm>
    </dsp:sp>
    <dsp:sp modelId="{2EFD7243-6B8A-4094-93A7-40F013136DC1}">
      <dsp:nvSpPr>
        <dsp:cNvPr id="0" name=""/>
        <dsp:cNvSpPr/>
      </dsp:nvSpPr>
      <dsp:spPr>
        <a:xfrm>
          <a:off x="7129645" y="2219543"/>
          <a:ext cx="6195334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Unsafe working conditions</a:t>
          </a:r>
        </a:p>
      </dsp:txBody>
      <dsp:txXfrm>
        <a:off x="8120899" y="2219543"/>
        <a:ext cx="5204081" cy="983175"/>
      </dsp:txXfrm>
    </dsp:sp>
    <dsp:sp modelId="{0AB9799B-DC32-4952-BC09-7AF4E0D93908}">
      <dsp:nvSpPr>
        <dsp:cNvPr id="0" name=""/>
        <dsp:cNvSpPr/>
      </dsp:nvSpPr>
      <dsp:spPr>
        <a:xfrm>
          <a:off x="7129645" y="3003252"/>
          <a:ext cx="5917050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Customer  incivility</a:t>
          </a:r>
        </a:p>
      </dsp:txBody>
      <dsp:txXfrm>
        <a:off x="8076373" y="3003252"/>
        <a:ext cx="4970322" cy="983175"/>
      </dsp:txXfrm>
    </dsp:sp>
    <dsp:sp modelId="{58D41E2B-41AA-44C2-9BE1-9621DEF6AB91}">
      <dsp:nvSpPr>
        <dsp:cNvPr id="0" name=""/>
        <dsp:cNvSpPr/>
      </dsp:nvSpPr>
      <dsp:spPr>
        <a:xfrm>
          <a:off x="7295324" y="3887727"/>
          <a:ext cx="5917050" cy="983175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4224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Staff motivation</a:t>
          </a:r>
        </a:p>
      </dsp:txBody>
      <dsp:txXfrm>
        <a:off x="8242052" y="3887727"/>
        <a:ext cx="4970322" cy="983175"/>
      </dsp:txXfrm>
    </dsp:sp>
    <dsp:sp modelId="{E0676562-F80E-4884-9BB8-0DC5E937835A}">
      <dsp:nvSpPr>
        <dsp:cNvPr id="0" name=""/>
        <dsp:cNvSpPr/>
      </dsp:nvSpPr>
      <dsp:spPr>
        <a:xfrm>
          <a:off x="12604389" y="178175"/>
          <a:ext cx="982684" cy="982684"/>
        </a:xfrm>
        <a:prstGeom prst="ellipse">
          <a:avLst/>
        </a:prstGeom>
        <a:noFill/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48300" y="322086"/>
        <a:ext cx="694862" cy="6948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BACD6E-4117-4DE9-8450-D88389843CE4}">
      <dsp:nvSpPr>
        <dsp:cNvPr id="0" name=""/>
        <dsp:cNvSpPr/>
      </dsp:nvSpPr>
      <dsp:spPr>
        <a:xfrm>
          <a:off x="-425877" y="0"/>
          <a:ext cx="5370394" cy="53703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53D32-7ACE-4BBD-9054-333D6B324239}">
      <dsp:nvSpPr>
        <dsp:cNvPr id="0" name=""/>
        <dsp:cNvSpPr/>
      </dsp:nvSpPr>
      <dsp:spPr>
        <a:xfrm>
          <a:off x="2423090" y="0"/>
          <a:ext cx="9406718" cy="53703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 dirty="0">
              <a:solidFill>
                <a:srgbClr val="0C445E"/>
              </a:solidFill>
            </a:rPr>
            <a:t>Research Design</a:t>
          </a:r>
        </a:p>
      </dsp:txBody>
      <dsp:txXfrm>
        <a:off x="2423090" y="0"/>
        <a:ext cx="4703359" cy="1611121"/>
      </dsp:txXfrm>
    </dsp:sp>
    <dsp:sp modelId="{36C4075E-CCDD-4868-A236-D7BFC651BB63}">
      <dsp:nvSpPr>
        <dsp:cNvPr id="0" name=""/>
        <dsp:cNvSpPr/>
      </dsp:nvSpPr>
      <dsp:spPr>
        <a:xfrm>
          <a:off x="513943" y="1611121"/>
          <a:ext cx="3490752" cy="34907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93099"/>
            <a:satOff val="-41319"/>
            <a:lumOff val="3565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4B8D12-7812-4369-91DA-4C6FA4D9ECE2}">
      <dsp:nvSpPr>
        <dsp:cNvPr id="0" name=""/>
        <dsp:cNvSpPr/>
      </dsp:nvSpPr>
      <dsp:spPr>
        <a:xfrm>
          <a:off x="2259319" y="1611121"/>
          <a:ext cx="9406718" cy="3490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 dirty="0">
              <a:solidFill>
                <a:srgbClr val="6896B8"/>
              </a:solidFill>
            </a:rPr>
            <a:t>Data</a:t>
          </a:r>
        </a:p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 dirty="0">
              <a:solidFill>
                <a:srgbClr val="6896B8"/>
              </a:solidFill>
            </a:rPr>
            <a:t>Collection</a:t>
          </a:r>
        </a:p>
      </dsp:txBody>
      <dsp:txXfrm>
        <a:off x="2259319" y="1611121"/>
        <a:ext cx="4703359" cy="1611116"/>
      </dsp:txXfrm>
    </dsp:sp>
    <dsp:sp modelId="{2D5599FA-4597-4764-9709-B265F6E59B2B}">
      <dsp:nvSpPr>
        <dsp:cNvPr id="0" name=""/>
        <dsp:cNvSpPr/>
      </dsp:nvSpPr>
      <dsp:spPr>
        <a:xfrm>
          <a:off x="1453761" y="3222238"/>
          <a:ext cx="1611116" cy="16111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93099"/>
            <a:satOff val="-41319"/>
            <a:lumOff val="3565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A667B1-973A-4EF4-BDB4-E4CEBF3D1424}">
      <dsp:nvSpPr>
        <dsp:cNvPr id="0" name=""/>
        <dsp:cNvSpPr/>
      </dsp:nvSpPr>
      <dsp:spPr>
        <a:xfrm>
          <a:off x="2259319" y="3222238"/>
          <a:ext cx="9406718" cy="16111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kern="1200" dirty="0">
              <a:solidFill>
                <a:srgbClr val="6896B8"/>
              </a:solidFill>
            </a:rPr>
            <a:t>Data Analysis</a:t>
          </a:r>
        </a:p>
      </dsp:txBody>
      <dsp:txXfrm>
        <a:off x="2259319" y="3222238"/>
        <a:ext cx="4703359" cy="1611116"/>
      </dsp:txXfrm>
    </dsp:sp>
    <dsp:sp modelId="{E065F84A-D7F6-4758-8287-8D7279952087}">
      <dsp:nvSpPr>
        <dsp:cNvPr id="0" name=""/>
        <dsp:cNvSpPr/>
      </dsp:nvSpPr>
      <dsp:spPr>
        <a:xfrm>
          <a:off x="6962678" y="0"/>
          <a:ext cx="4703359" cy="1611121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Secondary Qualitative Design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Limited Time frame</a:t>
          </a:r>
        </a:p>
      </dsp:txBody>
      <dsp:txXfrm>
        <a:off x="6962678" y="0"/>
        <a:ext cx="4703359" cy="1611121"/>
      </dsp:txXfrm>
    </dsp:sp>
    <dsp:sp modelId="{89B8FF4A-825E-4AB6-907E-04E4C106AA72}">
      <dsp:nvSpPr>
        <dsp:cNvPr id="0" name=""/>
        <dsp:cNvSpPr/>
      </dsp:nvSpPr>
      <dsp:spPr>
        <a:xfrm>
          <a:off x="6110923" y="1583136"/>
          <a:ext cx="6406868" cy="169473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Scholarly peer-reviewed journal articles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Articles between 2020-2025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Articles on mental health in post-COVID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NO opinion-based articles</a:t>
          </a:r>
        </a:p>
      </dsp:txBody>
      <dsp:txXfrm>
        <a:off x="6110923" y="1583136"/>
        <a:ext cx="6406868" cy="1694733"/>
      </dsp:txXfrm>
    </dsp:sp>
    <dsp:sp modelId="{EF195805-E409-4B23-A54A-2E70C62E6EFA}">
      <dsp:nvSpPr>
        <dsp:cNvPr id="0" name=""/>
        <dsp:cNvSpPr/>
      </dsp:nvSpPr>
      <dsp:spPr>
        <a:xfrm>
          <a:off x="6962678" y="3222238"/>
          <a:ext cx="4703359" cy="161111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Thematic Data Analysis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Coding the data and grouping per themes</a:t>
          </a:r>
        </a:p>
      </dsp:txBody>
      <dsp:txXfrm>
        <a:off x="6962678" y="3222238"/>
        <a:ext cx="4703359" cy="16111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36FBA2-2F5C-453D-BC55-904ECDEF917D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69BFB1-7EBC-48D7-8E90-16F813EE85E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4643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043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517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6851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95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6440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0185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8940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421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6054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0011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5563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8663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2399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2642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9490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5016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0460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69BFB1-7EBC-48D7-8E90-16F813EE85E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495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E14E4-BB64-EA94-337C-2D9DE1C52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E14113-7724-CFE3-C762-0C12F9855D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97841-D5BE-66D6-71F5-8AD912ED7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08595B-3A4D-B6A5-6900-852C178CC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F7F9D4-03AF-A98D-DCC7-2DB74F4F8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634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DF898-4FA2-A1A7-48CD-08197F423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B088A-0BEC-AA6E-07BB-D3FBF4921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6558E-5D77-1A52-20A4-3EE098A65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6C228A-8820-6B76-AFDF-00D08B18C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EC8927-74D4-0F18-490B-3B6333A2A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631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0FB5A-DFF0-9766-7DC0-8262AF14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ECC234-87A8-3858-DFDE-99EFDBB10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CBABF-9A85-1D78-28C8-496BDDD3C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2D5E02-126E-44E1-E1C2-E8199F76A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5B292-AB0C-8C61-7084-858B4ADE5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969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39ED7-6C49-CF86-A940-595F60B84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E637B-C738-5B34-FF3B-7ABA0C934E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16B13-403C-597F-6DD8-567DB9D578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3FB9BB-82D4-6316-F08F-6923C1CF7E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42CAF7-BB63-544B-47A7-D69F0D353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AC0510-8029-F376-C5F2-4865319FB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181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ABF13-BDC5-0E2F-BA48-55319A879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BA4455-B88B-EE72-3DB7-44BF7042DD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F6E56F-68FD-D3FC-EB1B-3BABB2C3B8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C15F60-165E-C569-F163-7E7763A391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A2236B-CDB1-328A-5C51-162D7701A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E95185-1BA7-FDDD-69FD-666E130C0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F9A58B-C887-293B-80B3-98F8A7A20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A72172-2C74-4459-A582-EFECD685F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004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F4E95-6E08-DAED-39A1-F022CBCC5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8329C5-324A-3531-E0A5-643B062BF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C260D1-CDD7-757D-334B-ADC394C4FD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1C505-23D6-0A77-A5D9-D7D7C1FF5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831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E38F3A-56AF-7DE7-6A49-75A45DFB5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F2F88F-1251-F8FE-C869-BD4E95605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E3C0D5-83BE-2AF6-0CA3-F38E005CE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812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E831-5EF9-206D-67C9-DD148AA9F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93FF6-F525-B95E-F1D0-98DA5628D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A9B169-03BB-AF7B-305E-09F39ED198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BB0723-2681-DEE7-A4D2-F7927BC45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707BC0-B708-AAB9-347E-28EFC789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1B1E9-B381-D7B9-529B-EAB236D47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824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AC040-D432-0863-C3E3-DE87E9EAE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18444-8AA3-3B16-65C1-FF3EA9DAA9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1248D7-6E27-72E0-703E-09D4F772FD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B6AD24-09B8-6EFA-3F3C-84DD6F2BD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2C28A4-1BE9-F44F-3C44-848B07F1F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A544E-C94C-ECB0-4E57-FE0BD5DDF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579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C28DB-053E-60AB-5C3E-E818259EA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C677D2-14F0-DE8F-43BF-0527B2BE64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3B972-ED6B-AB0A-44C3-A58FEA901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5B8652-21F6-1B07-288A-35FE22BBD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C2DEC-A45B-6A4E-1C21-6042085BC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86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06C542-5A08-5C72-2D3F-DC950C999F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CAFB7A-0E5D-3172-DAC5-FCD0C69CB2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8EDA4-F5AB-17B5-4D5B-FDFE0EF76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3C7AA-7B50-EC7B-B0D3-15D0FB0DB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AF0BB-4284-B0FF-CE9A-699F0C113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949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58360E-A14E-291F-C2FB-D7CC5CB2F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596CF-D04D-5BA7-A91D-6EDB18C96A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103F17-8A96-99AF-E919-DB0E9C41EF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FC46C5-CFA2-4147-9D6D-80A3E857F76F}" type="datetimeFigureOut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51E32-93A0-2982-9D34-2F7445C711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7BD48-D994-C093-066A-4A75EE73AF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5E4716-AE33-44E5-A5AF-2A9FAD6AD1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416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1744-7941.12355" TargetMode="External"/><Relationship Id="rId13" Type="http://schemas.openxmlformats.org/officeDocument/2006/relationships/hyperlink" Target="https://doi.org/10.33425/2641-4317.1047/" TargetMode="External"/><Relationship Id="rId3" Type="http://schemas.openxmlformats.org/officeDocument/2006/relationships/hyperlink" Target="https://doi.org/10.6007/ijarbss/v15-i8/26231" TargetMode="External"/><Relationship Id="rId7" Type="http://schemas.openxmlformats.org/officeDocument/2006/relationships/hyperlink" Target="https://doi.org/10.1186/s42466-020-00059-z" TargetMode="External"/><Relationship Id="rId12" Type="http://schemas.openxmlformats.org/officeDocument/2006/relationships/hyperlink" Target="https://norma.ncirl.ie/id/eprint/7698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53623/jdmc.v4i2.494" TargetMode="External"/><Relationship Id="rId11" Type="http://schemas.openxmlformats.org/officeDocument/2006/relationships/hyperlink" Target="https://doi.org/10.1177/16094069231180160" TargetMode="External"/><Relationship Id="rId5" Type="http://schemas.openxmlformats.org/officeDocument/2006/relationships/hyperlink" Target="https://doi.org/10.3390/tourhosp6020072" TargetMode="External"/><Relationship Id="rId10" Type="http://schemas.openxmlformats.org/officeDocument/2006/relationships/hyperlink" Target="https://doi.org/10.3389/fpubh.2023.1054964" TargetMode="External"/><Relationship Id="rId4" Type="http://schemas.openxmlformats.org/officeDocument/2006/relationships/hyperlink" Target="https://doi.org/10.1108/jtf-07-2020-0116" TargetMode="External"/><Relationship Id="rId9" Type="http://schemas.openxmlformats.org/officeDocument/2006/relationships/hyperlink" Target="https://doi.org/10.1016/j.ijhm.2021.103131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3683500.2021.1884665" TargetMode="External"/><Relationship Id="rId13" Type="http://schemas.openxmlformats.org/officeDocument/2006/relationships/hyperlink" Target="https://doi.org/10.1016/j.ijhm.2024.103955" TargetMode="External"/><Relationship Id="rId3" Type="http://schemas.openxmlformats.org/officeDocument/2006/relationships/hyperlink" Target="https://doi.org/10.6007/ijarbss/v14-i7/21850" TargetMode="External"/><Relationship Id="rId7" Type="http://schemas.openxmlformats.org/officeDocument/2006/relationships/hyperlink" Target="https://doi.org/10.3390/su13031327" TargetMode="External"/><Relationship Id="rId12" Type="http://schemas.openxmlformats.org/officeDocument/2006/relationships/hyperlink" Target="https://doi.org/10.1108/978-1-80382-311-920221002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instituteofhospitality.org/wp-content/uploads/2024/08/1003_HA_TakingTheTemp_StatsDoc_V9.pdf" TargetMode="External"/><Relationship Id="rId11" Type="http://schemas.openxmlformats.org/officeDocument/2006/relationships/hyperlink" Target="https://doi.org/10.1016/j.jhtm.2020.09.006" TargetMode="External"/><Relationship Id="rId5" Type="http://schemas.openxmlformats.org/officeDocument/2006/relationships/hyperlink" Target="https://stories.hilton.com/hilton-culture/hiltons-mental-wellbeing-benefits-creating-a-culture-of-care" TargetMode="External"/><Relationship Id="rId10" Type="http://schemas.openxmlformats.org/officeDocument/2006/relationships/hyperlink" Target="https://doi.org/10.1016/j.ijhm.2024.103986" TargetMode="External"/><Relationship Id="rId4" Type="http://schemas.openxmlformats.org/officeDocument/2006/relationships/hyperlink" Target="https://doi.org/10.1002/ajim.23620" TargetMode="External"/><Relationship Id="rId9" Type="http://schemas.openxmlformats.org/officeDocument/2006/relationships/hyperlink" Target="https://doi.org/10.1007/s11469-018-9874-z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ijhm.2020.102798" TargetMode="External"/><Relationship Id="rId3" Type="http://schemas.openxmlformats.org/officeDocument/2006/relationships/hyperlink" Target="https://doi.org/10.20867/thm.29.2.12" TargetMode="External"/><Relationship Id="rId7" Type="http://schemas.openxmlformats.org/officeDocument/2006/relationships/hyperlink" Target="https://doi.org/10.1016/j.ijhm.2025.104084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4337/9781802202250.00008" TargetMode="External"/><Relationship Id="rId5" Type="http://schemas.openxmlformats.org/officeDocument/2006/relationships/hyperlink" Target="https://doi.org/10.1108/ijchm-12-2020-1417" TargetMode="External"/><Relationship Id="rId10" Type="http://schemas.openxmlformats.org/officeDocument/2006/relationships/hyperlink" Target="https://doi.org/10.3390/admsci14110271" TargetMode="External"/><Relationship Id="rId4" Type="http://schemas.openxmlformats.org/officeDocument/2006/relationships/hyperlink" Target="https://doi.org/10.1080/23311975.2025.2493310" TargetMode="External"/><Relationship Id="rId9" Type="http://schemas.openxmlformats.org/officeDocument/2006/relationships/hyperlink" Target="https://doi.org/10.3390/su15171311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9379DF4-6B97-A050-625A-679D0DDBC3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2241" y="0"/>
            <a:ext cx="12101639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D24D365-C27E-DE57-142A-1AD47B238CB9}"/>
              </a:ext>
            </a:extLst>
          </p:cNvPr>
          <p:cNvSpPr txBox="1"/>
          <p:nvPr/>
        </p:nvSpPr>
        <p:spPr>
          <a:xfrm>
            <a:off x="677837" y="1310186"/>
            <a:ext cx="10836323" cy="1938992"/>
          </a:xfrm>
          <a:prstGeom prst="rect">
            <a:avLst/>
          </a:prstGeom>
          <a:solidFill>
            <a:schemeClr val="bg1">
              <a:lumMod val="95000"/>
              <a:alpha val="88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accent6">
                    <a:lumMod val="50000"/>
                  </a:schemeClr>
                </a:solidFill>
                <a:latin typeface="Franklin Gothic Medium" panose="020B0603020102020204" pitchFamily="34" charset="0"/>
                <a:cs typeface="Arial" panose="020B0604020202020204" pitchFamily="34" charset="0"/>
              </a:rPr>
              <a:t>The Aftermath of COVID-19: Mental Health Stress</a:t>
            </a:r>
          </a:p>
          <a:p>
            <a:pPr algn="ctr"/>
            <a:endParaRPr lang="en-US" sz="4000" dirty="0">
              <a:solidFill>
                <a:srgbClr val="1154B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7659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01BA4EC-BBC1-D46C-DE1B-9C01F7B2F9BB}"/>
              </a:ext>
            </a:extLst>
          </p:cNvPr>
          <p:cNvSpPr txBox="1"/>
          <p:nvPr/>
        </p:nvSpPr>
        <p:spPr>
          <a:xfrm>
            <a:off x="412562" y="374208"/>
            <a:ext cx="8254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6">
                    <a:lumMod val="50000"/>
                  </a:schemeClr>
                </a:solidFill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447E1E-C2C6-DDC7-C7E2-2BC643B2360E}"/>
              </a:ext>
            </a:extLst>
          </p:cNvPr>
          <p:cNvSpPr txBox="1"/>
          <p:nvPr/>
        </p:nvSpPr>
        <p:spPr>
          <a:xfrm>
            <a:off x="0" y="1075508"/>
            <a:ext cx="7833337" cy="5563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 well-being leads to the hotel’s performance and competitiveness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Other factors that come from employee well-being and mental health: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 s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afety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 retention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Decreased turnouts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Employee motivation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sustainability</a:t>
            </a:r>
          </a:p>
          <a:p>
            <a:pPr marL="914400" lvl="1" indent="-457200">
              <a:lnSpc>
                <a:spcPct val="150000"/>
              </a:lnSpc>
              <a:buFont typeface="Wingdings" panose="05000000000000000000" pitchFamily="2" charset="2"/>
              <a:buChar char="Ø"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Customer satisfaction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C2B019-CDA8-ED66-CD4C-B739CB953A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684670"/>
            <a:ext cx="6096000" cy="4064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B2023-9B63-43C9-7370-DA5BCA7F3CAD}"/>
              </a:ext>
            </a:extLst>
          </p:cNvPr>
          <p:cNvSpPr txBox="1"/>
          <p:nvPr/>
        </p:nvSpPr>
        <p:spPr>
          <a:xfrm>
            <a:off x="0" y="6401465"/>
            <a:ext cx="6794310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solidFill>
                  <a:srgbClr val="1154B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(Wong et al., 2025; Ghazali et al., 2024) </a:t>
            </a:r>
          </a:p>
        </p:txBody>
      </p:sp>
    </p:spTree>
    <p:extLst>
      <p:ext uri="{BB962C8B-B14F-4D97-AF65-F5344CB8AC3E}">
        <p14:creationId xmlns:p14="http://schemas.microsoft.com/office/powerpoint/2010/main" val="42789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01BA4EC-BBC1-D46C-DE1B-9C01F7B2F9BB}"/>
              </a:ext>
            </a:extLst>
          </p:cNvPr>
          <p:cNvSpPr txBox="1"/>
          <p:nvPr/>
        </p:nvSpPr>
        <p:spPr>
          <a:xfrm>
            <a:off x="392684" y="552288"/>
            <a:ext cx="8254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6">
                    <a:lumMod val="50000"/>
                  </a:schemeClr>
                </a:solidFill>
              </a:rPr>
              <a:t>Facts on Mental Health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447E1E-C2C6-DDC7-C7E2-2BC643B2360E}"/>
              </a:ext>
            </a:extLst>
          </p:cNvPr>
          <p:cNvSpPr txBox="1"/>
          <p:nvPr/>
        </p:nvSpPr>
        <p:spPr>
          <a:xfrm>
            <a:off x="0" y="1075508"/>
            <a:ext cx="7833337" cy="5563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Poor Mental Health: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Affect the ability to provide quality services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Affects guest satisfaction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Causes of Employee Mental Distress: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Working longer hours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levels of stress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High-pressure working environment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Uncertainty of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job stability</a:t>
            </a:r>
          </a:p>
          <a:p>
            <a:pPr marL="457200" marR="0" lvl="0" indent="-45720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23.8% of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employees in hospitality experience mental health distress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79BB272-B46E-1503-C4BC-FCE7B44CE79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6000" l="10000" r="90000">
                        <a14:foregroundMark x1="41333" y1="90857" x2="52667" y2="96000"/>
                        <a14:foregroundMark x1="52667" y1="96000" x2="43000" y2="89714"/>
                        <a14:foregroundMark x1="43000" y1="89714" x2="42167" y2="8971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46271" y="218661"/>
            <a:ext cx="9811508" cy="57233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DBE100-CB94-71DB-B141-1B26420019F7}"/>
              </a:ext>
            </a:extLst>
          </p:cNvPr>
          <p:cNvSpPr txBox="1"/>
          <p:nvPr/>
        </p:nvSpPr>
        <p:spPr>
          <a:xfrm>
            <a:off x="3278875" y="6305712"/>
            <a:ext cx="7267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1154B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>
                <a:solidFill>
                  <a:srgbClr val="1154B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Kotera</a:t>
            </a:r>
            <a:r>
              <a:rPr lang="en-US" sz="1800" dirty="0">
                <a:solidFill>
                  <a:srgbClr val="1154B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2018; Chen and Wang,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963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969152" y="1365072"/>
            <a:ext cx="67965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6">
                    <a:lumMod val="50000"/>
                  </a:schemeClr>
                </a:solidFill>
              </a:rPr>
              <a:t>Workplace Stressors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08C2483-3EDA-C364-9492-6F0FAEEBE3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2771270"/>
              </p:ext>
            </p:extLst>
          </p:nvPr>
        </p:nvGraphicFramePr>
        <p:xfrm>
          <a:off x="1" y="1192696"/>
          <a:ext cx="11599642" cy="5665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5FFE9AB6-9634-218B-9092-B0497697F23D}"/>
              </a:ext>
            </a:extLst>
          </p:cNvPr>
          <p:cNvSpPr txBox="1"/>
          <p:nvPr/>
        </p:nvSpPr>
        <p:spPr>
          <a:xfrm>
            <a:off x="4336737" y="724886"/>
            <a:ext cx="6858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accent6">
                    <a:lumMod val="50000"/>
                  </a:schemeClr>
                </a:solidFill>
                <a:latin typeface="Arial Black" panose="020B0A04020102020204" pitchFamily="34" charset="0"/>
              </a:rPr>
              <a:t>Literature  Review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4E0FBA-159C-C2E3-C906-0D17DD45C953}"/>
              </a:ext>
            </a:extLst>
          </p:cNvPr>
          <p:cNvSpPr txBox="1"/>
          <p:nvPr/>
        </p:nvSpPr>
        <p:spPr>
          <a:xfrm>
            <a:off x="2667000" y="6133114"/>
            <a:ext cx="6858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(Saito et al., 2025; Mackenzie et al., 2020; Yoo, 2023; </a:t>
            </a:r>
            <a:r>
              <a:rPr lang="en-US" dirty="0" err="1"/>
              <a:t>Baquero</a:t>
            </a:r>
            <a:r>
              <a:rPr lang="en-US" dirty="0"/>
              <a:t> et al., 2025; </a:t>
            </a:r>
            <a:r>
              <a:rPr lang="en-US" dirty="0" err="1"/>
              <a:t>Grimmond</a:t>
            </a:r>
            <a:r>
              <a:rPr lang="en-US" dirty="0"/>
              <a:t> et al., 2024; Al-Ghazali and Afsar, 2025) </a:t>
            </a:r>
          </a:p>
        </p:txBody>
      </p:sp>
    </p:spTree>
    <p:extLst>
      <p:ext uri="{BB962C8B-B14F-4D97-AF65-F5344CB8AC3E}">
        <p14:creationId xmlns:p14="http://schemas.microsoft.com/office/powerpoint/2010/main" val="1042020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01BA4EC-BBC1-D46C-DE1B-9C01F7B2F9BB}"/>
              </a:ext>
            </a:extLst>
          </p:cNvPr>
          <p:cNvSpPr txBox="1"/>
          <p:nvPr/>
        </p:nvSpPr>
        <p:spPr>
          <a:xfrm>
            <a:off x="346696" y="771365"/>
            <a:ext cx="9124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6">
                    <a:lumMod val="50000"/>
                  </a:schemeClr>
                </a:solidFill>
              </a:rPr>
              <a:t>After Covid: Challenges in the Hospitality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7DF97C-70B1-76A9-5C66-F7E25ADC4ED8}"/>
              </a:ext>
            </a:extLst>
          </p:cNvPr>
          <p:cNvSpPr txBox="1"/>
          <p:nvPr/>
        </p:nvSpPr>
        <p:spPr>
          <a:xfrm>
            <a:off x="5822881" y="1368264"/>
            <a:ext cx="6448632" cy="52008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Poor Financial Performance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Unemployment as a consequence of Covid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800" dirty="0"/>
              <a:t>No contact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800" dirty="0"/>
              <a:t>Organizations shutting down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800" dirty="0"/>
              <a:t>Risk of infection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800" dirty="0"/>
              <a:t> Lack of employment- no paid leave, reduced hours</a:t>
            </a:r>
          </a:p>
        </p:txBody>
      </p:sp>
      <p:pic>
        <p:nvPicPr>
          <p:cNvPr id="1026" name="Picture 2" descr="New York Times asks HopeHealth about grief after COVID-19 - HopeHealth">
            <a:extLst>
              <a:ext uri="{FF2B5EF4-FFF2-40B4-BE49-F238E27FC236}">
                <a16:creationId xmlns:a16="http://schemas.microsoft.com/office/drawing/2014/main" id="{DA03993F-1DE4-51CD-462D-CCF671721A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9875"/>
            <a:ext cx="5822881" cy="4677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AF75DBD-EFBB-11F1-E09F-D7A306D75D21}"/>
              </a:ext>
            </a:extLst>
          </p:cNvPr>
          <p:cNvSpPr txBox="1"/>
          <p:nvPr/>
        </p:nvSpPr>
        <p:spPr>
          <a:xfrm>
            <a:off x="2755547" y="6376750"/>
            <a:ext cx="61346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dirty="0"/>
              <a:t>(Kang et al., 2021; Chen et al.,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209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333049" y="848237"/>
            <a:ext cx="90429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6">
                    <a:lumMod val="50000"/>
                  </a:schemeClr>
                </a:solidFill>
              </a:rPr>
              <a:t>Aftermath of COVID: Challenges to Employees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03959E-5069-B2D5-AF5A-836BBCA5C51B}"/>
              </a:ext>
            </a:extLst>
          </p:cNvPr>
          <p:cNvSpPr txBox="1"/>
          <p:nvPr/>
        </p:nvSpPr>
        <p:spPr>
          <a:xfrm>
            <a:off x="99391" y="1894793"/>
            <a:ext cx="6838122" cy="4455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Depression from COVID- Inability to move past the stress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Long-term fear of job loss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Increasing financial hardships- rising inflation rates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Problems balancing work-life situation with remote and hybrid working conditions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of infection</a:t>
            </a:r>
          </a:p>
        </p:txBody>
      </p:sp>
      <p:pic>
        <p:nvPicPr>
          <p:cNvPr id="2050" name="Picture 2" descr="Impact of COVID-19 on Hotel Business Interruption Losses | Meaden &amp; Moore">
            <a:extLst>
              <a:ext uri="{FF2B5EF4-FFF2-40B4-BE49-F238E27FC236}">
                <a16:creationId xmlns:a16="http://schemas.microsoft.com/office/drawing/2014/main" id="{6EB84677-24BF-511B-16C0-5D26CDBD60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513" y="2345635"/>
            <a:ext cx="5254487" cy="4284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5F4430A-6E99-8DD3-622C-72D973D9CECA}"/>
              </a:ext>
            </a:extLst>
          </p:cNvPr>
          <p:cNvSpPr txBox="1"/>
          <p:nvPr/>
        </p:nvSpPr>
        <p:spPr>
          <a:xfrm>
            <a:off x="1695735" y="6281044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dirty="0"/>
              <a:t>(Bhuiyan et al., 2024; Wang et al.,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3884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333049" y="848237"/>
            <a:ext cx="97526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6">
                    <a:lumMod val="50000"/>
                  </a:schemeClr>
                </a:solidFill>
              </a:rPr>
              <a:t>Aftermath of Covid: Challenges to Employees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03959E-5069-B2D5-AF5A-836BBCA5C51B}"/>
              </a:ext>
            </a:extLst>
          </p:cNvPr>
          <p:cNvSpPr txBox="1"/>
          <p:nvPr/>
        </p:nvSpPr>
        <p:spPr>
          <a:xfrm>
            <a:off x="99391" y="1620473"/>
            <a:ext cx="6838122" cy="50098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Difficulties understanding complex technical issues of using computers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Challenges balancing work-life balance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Technological invasion- work-related issues spilling over to family life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Difficulties separating technology and family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AI adoption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Fear of job loss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30459A-2D00-B3E3-7B15-DA4202EA2C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94" b="91061" l="9986" r="89997">
                        <a14:foregroundMark x1="35248" y1="15146" x2="40782" y2="3755"/>
                        <a14:foregroundMark x1="40782" y1="3755" x2="52793" y2="993"/>
                        <a14:foregroundMark x1="52793" y1="993" x2="70723" y2="1583"/>
                        <a14:foregroundMark x1="70723" y1="1583" x2="77584" y2="8845"/>
                        <a14:foregroundMark x1="77584" y1="8845" x2="80918" y2="97269"/>
                        <a14:foregroundMark x1="80918" y1="97269" x2="47451" y2="99441"/>
                        <a14:foregroundMark x1="47451" y1="99441" x2="42039" y2="91061"/>
                        <a14:foregroundMark x1="42039" y1="91061" x2="36330" y2="45810"/>
                        <a14:foregroundMark x1="36330" y1="45810" x2="35632" y2="1449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414719" y="1620473"/>
            <a:ext cx="8571146" cy="48212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720C7D-13D6-E8AB-C75C-9B354949B277}"/>
              </a:ext>
            </a:extLst>
          </p:cNvPr>
          <p:cNvSpPr txBox="1"/>
          <p:nvPr/>
        </p:nvSpPr>
        <p:spPr>
          <a:xfrm>
            <a:off x="4414719" y="6488668"/>
            <a:ext cx="64963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dirty="0"/>
              <a:t>Chan et al., 2022; Kumawat et al.,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898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333049" y="848237"/>
            <a:ext cx="77772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6">
                    <a:lumMod val="50000"/>
                  </a:schemeClr>
                </a:solidFill>
              </a:rPr>
              <a:t>Methodology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8953969-265E-FC4E-4731-09EA92005A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8632506"/>
              </p:ext>
            </p:extLst>
          </p:nvPr>
        </p:nvGraphicFramePr>
        <p:xfrm>
          <a:off x="333049" y="1487606"/>
          <a:ext cx="12091915" cy="53703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8911A21-C409-5F39-F731-60C04C079981}"/>
              </a:ext>
            </a:extLst>
          </p:cNvPr>
          <p:cNvSpPr txBox="1"/>
          <p:nvPr/>
        </p:nvSpPr>
        <p:spPr>
          <a:xfrm>
            <a:off x="5612642" y="6488668"/>
            <a:ext cx="64758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(Cheong et al., 2023; </a:t>
            </a:r>
            <a:r>
              <a:rPr lang="en-US" dirty="0" err="1"/>
              <a:t>Busetto</a:t>
            </a:r>
            <a:r>
              <a:rPr lang="en-US" dirty="0"/>
              <a:t> et al., 2023) </a:t>
            </a:r>
          </a:p>
        </p:txBody>
      </p:sp>
    </p:spTree>
    <p:extLst>
      <p:ext uri="{BB962C8B-B14F-4D97-AF65-F5344CB8AC3E}">
        <p14:creationId xmlns:p14="http://schemas.microsoft.com/office/powerpoint/2010/main" val="2409236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333049" y="397861"/>
            <a:ext cx="77772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6">
                    <a:lumMod val="50000"/>
                  </a:schemeClr>
                </a:solidFill>
              </a:rPr>
              <a:t>Post-COVID-19 Era: Employee Mental Health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A8D6D8-5745-8041-947B-54389273B993}"/>
              </a:ext>
            </a:extLst>
          </p:cNvPr>
          <p:cNvSpPr txBox="1"/>
          <p:nvPr/>
        </p:nvSpPr>
        <p:spPr>
          <a:xfrm>
            <a:off x="4876800" y="868650"/>
            <a:ext cx="7315200" cy="60369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Level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Staff shortages led to employee stress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Covid led to high turnover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Remaining employees are overworked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led to staff burnout due to a lack of motivation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Technological adoptions led to employee stress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Adoption of AI led to “techno-stress”</a:t>
            </a:r>
          </a:p>
          <a:p>
            <a:pPr marL="1371600" lvl="2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Fear of job loss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Inability to establish a healthy work-life boundary from remote working or working at home</a:t>
            </a:r>
          </a:p>
          <a:p>
            <a:pPr marL="1371600" lvl="2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Stress from “techno-invasion”</a:t>
            </a:r>
          </a:p>
          <a:p>
            <a:pPr marL="1371600" lvl="2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comfort at home due to work spilling over to life </a:t>
            </a:r>
          </a:p>
          <a:p>
            <a:pPr marL="1371600" lvl="2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Extreme employer surveillance</a:t>
            </a:r>
          </a:p>
        </p:txBody>
      </p:sp>
      <p:pic>
        <p:nvPicPr>
          <p:cNvPr id="7" name="Graphic 6" descr="Sleep with solid fill">
            <a:extLst>
              <a:ext uri="{FF2B5EF4-FFF2-40B4-BE49-F238E27FC236}">
                <a16:creationId xmlns:a16="http://schemas.microsoft.com/office/drawing/2014/main" id="{E68F817C-E9D1-A427-8FCD-7ECB4BDA46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037" y="3446258"/>
            <a:ext cx="4364056" cy="3750860"/>
          </a:xfrm>
          <a:prstGeom prst="rect">
            <a:avLst/>
          </a:prstGeom>
        </p:spPr>
      </p:pic>
      <p:pic>
        <p:nvPicPr>
          <p:cNvPr id="9" name="Graphic 8" descr="Building with solid fill">
            <a:extLst>
              <a:ext uri="{FF2B5EF4-FFF2-40B4-BE49-F238E27FC236}">
                <a16:creationId xmlns:a16="http://schemas.microsoft.com/office/drawing/2014/main" id="{F69A5C1E-4D07-57F7-53BE-798DC7376D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6390" y="921081"/>
            <a:ext cx="3314131" cy="331413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FF5FAA-5076-F910-FDD8-6FFF4D559BDB}"/>
              </a:ext>
            </a:extLst>
          </p:cNvPr>
          <p:cNvSpPr txBox="1"/>
          <p:nvPr/>
        </p:nvSpPr>
        <p:spPr>
          <a:xfrm>
            <a:off x="1104975" y="6460139"/>
            <a:ext cx="6107372" cy="392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(Chung and Phuc, 2024; Chan et al., 2022)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8830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333049" y="397861"/>
            <a:ext cx="97117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accent6">
                    <a:lumMod val="50000"/>
                  </a:schemeClr>
                </a:solidFill>
              </a:rPr>
              <a:t>Post-COVID-19 Era: Employee Mental Health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E4224E-8BCF-BACC-9E83-C5050CF53225}"/>
              </a:ext>
            </a:extLst>
          </p:cNvPr>
          <p:cNvSpPr txBox="1"/>
          <p:nvPr/>
        </p:nvSpPr>
        <p:spPr>
          <a:xfrm>
            <a:off x="0" y="1545070"/>
            <a:ext cx="6781913" cy="4455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Level Continuation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Adoption of AI in Hospitality has led to a lot of stress.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Increased fear of job loss from AI adoption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Difficulties integrating the AI system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High employee turnover from the perceived risk of losing jobs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AF51A2-A97D-82A5-A097-C384A1FC5953}"/>
              </a:ext>
            </a:extLst>
          </p:cNvPr>
          <p:cNvSpPr txBox="1"/>
          <p:nvPr/>
        </p:nvSpPr>
        <p:spPr>
          <a:xfrm>
            <a:off x="2538484" y="6263642"/>
            <a:ext cx="6141492" cy="392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(Singh and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Tarkar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2022; Lee and Erdem, 2024)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 descr="Restaurant Icon Vector Isolated On White">
            <a:extLst>
              <a:ext uri="{FF2B5EF4-FFF2-40B4-BE49-F238E27FC236}">
                <a16:creationId xmlns:a16="http://schemas.microsoft.com/office/drawing/2014/main" id="{47762A0B-264A-BAF1-10F5-A05146A44C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669714" y="1805734"/>
            <a:ext cx="4189237" cy="4016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3301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319401" y="161555"/>
            <a:ext cx="93841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6">
                    <a:lumMod val="50000"/>
                  </a:schemeClr>
                </a:solidFill>
              </a:rPr>
              <a:t>Post-COVID-19 Era: Employee Mental Health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E4224E-8BCF-BACC-9E83-C5050CF53225}"/>
              </a:ext>
            </a:extLst>
          </p:cNvPr>
          <p:cNvSpPr txBox="1"/>
          <p:nvPr/>
        </p:nvSpPr>
        <p:spPr>
          <a:xfrm>
            <a:off x="4414719" y="659471"/>
            <a:ext cx="7777281" cy="60369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Individual Level Factors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Increase fear of employee safety and uncertainty when handling guests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Financial stress from reduced wages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Fewer tourists and guests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Reduced number of shifts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Layoffs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stress of losing friends, colleagues, and family to pandemic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Losing friends from job loss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Perceived fear of pandemic  leading to psychological stress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Emotional distress from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Heavy workload, fatigue, poor  working conditions</a:t>
            </a:r>
          </a:p>
        </p:txBody>
      </p:sp>
      <p:pic>
        <p:nvPicPr>
          <p:cNvPr id="5122" name="Picture 2" descr="Waiter - Free food icons">
            <a:extLst>
              <a:ext uri="{FF2B5EF4-FFF2-40B4-BE49-F238E27FC236}">
                <a16:creationId xmlns:a16="http://schemas.microsoft.com/office/drawing/2014/main" id="{C2D1FB2A-380A-B108-B25E-AD5BF64ADA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82691"/>
            <a:ext cx="4876800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6594063-9E5B-082B-98B7-CA7CF4F77936}"/>
              </a:ext>
            </a:extLst>
          </p:cNvPr>
          <p:cNvSpPr txBox="1"/>
          <p:nvPr/>
        </p:nvSpPr>
        <p:spPr>
          <a:xfrm>
            <a:off x="2276" y="6146459"/>
            <a:ext cx="4412443" cy="711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Karatepe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et al., 2020;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Elshaer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2023; Chan et al., 2023; Cronin, 2025)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7423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ospitality industry Symbol mark in filled style 47628950 ...">
            <a:extLst>
              <a:ext uri="{FF2B5EF4-FFF2-40B4-BE49-F238E27FC236}">
                <a16:creationId xmlns:a16="http://schemas.microsoft.com/office/drawing/2014/main" id="{3B2F8087-F128-4371-D6AB-C5F806FDB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5393" y="545911"/>
            <a:ext cx="3846607" cy="3846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27295" y="114169"/>
            <a:ext cx="103122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6">
                    <a:lumMod val="50000"/>
                  </a:schemeClr>
                </a:solidFill>
              </a:rPr>
              <a:t>Post-COVID-19 Era: Employee Mental Health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E4224E-8BCF-BACC-9E83-C5050CF53225}"/>
              </a:ext>
            </a:extLst>
          </p:cNvPr>
          <p:cNvSpPr txBox="1"/>
          <p:nvPr/>
        </p:nvSpPr>
        <p:spPr>
          <a:xfrm>
            <a:off x="0" y="760500"/>
            <a:ext cx="8379725" cy="6117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Hospitality Level Factors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Challenges in economic recovery leading to tough economic conditions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Poor contribution of hospitality to the economy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led to tough economic times for employees, leading to stress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Advanced technological adoption in hospitality led to stress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preparedness to adopt AI, leading to stress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Job insecurity from adopting AI leads to stress.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Lack of technical skills to use AI systems.</a:t>
            </a:r>
          </a:p>
        </p:txBody>
      </p:sp>
      <p:pic>
        <p:nvPicPr>
          <p:cNvPr id="4100" name="Picture 4" descr="Hospitality Icons - Free SVG &amp; PNG Hospitality Images - Noun ...">
            <a:extLst>
              <a:ext uri="{FF2B5EF4-FFF2-40B4-BE49-F238E27FC236}">
                <a16:creationId xmlns:a16="http://schemas.microsoft.com/office/drawing/2014/main" id="{6B9D678C-603C-0819-B744-1A75205711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7011" y="3939973"/>
            <a:ext cx="2844989" cy="2844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F741F8-A057-E75F-DBCB-5F93DF23D281}"/>
              </a:ext>
            </a:extLst>
          </p:cNvPr>
          <p:cNvSpPr txBox="1"/>
          <p:nvPr/>
        </p:nvSpPr>
        <p:spPr>
          <a:xfrm>
            <a:off x="6404212" y="6485336"/>
            <a:ext cx="6175612" cy="392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Maingi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and Wachira; 2022;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Sujood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et al., 2023)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446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2207359" y="0"/>
            <a:ext cx="7777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6">
                    <a:lumMod val="50000"/>
                  </a:schemeClr>
                </a:solidFill>
              </a:rPr>
              <a:t>Recommendations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E4224E-8BCF-BACC-9E83-C5050CF53225}"/>
              </a:ext>
            </a:extLst>
          </p:cNvPr>
          <p:cNvSpPr txBox="1"/>
          <p:nvPr/>
        </p:nvSpPr>
        <p:spPr>
          <a:xfrm>
            <a:off x="4414719" y="370085"/>
            <a:ext cx="7777281" cy="6117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Encouraging employee Social Support systems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staff to develop strong social support to cope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Social support can mitigate emotional and psychological demands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 support-seeking behaviors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Mediated by the social exchange theory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reciprocating effect of supporting others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Employees feel seen and heard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leads to employee motivation and empowerment.</a:t>
            </a:r>
          </a:p>
        </p:txBody>
      </p:sp>
      <p:pic>
        <p:nvPicPr>
          <p:cNvPr id="3078" name="Picture 6" descr="Why you shouldn't hug your colleagues - BBC News">
            <a:extLst>
              <a:ext uri="{FF2B5EF4-FFF2-40B4-BE49-F238E27FC236}">
                <a16:creationId xmlns:a16="http://schemas.microsoft.com/office/drawing/2014/main" id="{AE1AE7F2-AD86-0262-5FCD-29D3FF8A3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97" y="2402006"/>
            <a:ext cx="4380222" cy="2731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F65B322-C79F-894B-CE84-DC8A7CBEE9D3}"/>
              </a:ext>
            </a:extLst>
          </p:cNvPr>
          <p:cNvSpPr txBox="1"/>
          <p:nvPr/>
        </p:nvSpPr>
        <p:spPr>
          <a:xfrm>
            <a:off x="982639" y="6094921"/>
            <a:ext cx="6168788" cy="392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Elshaer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2023; Tan et al., 2023) 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2377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ounselling Services by Singapore Counselling Centre">
            <a:extLst>
              <a:ext uri="{FF2B5EF4-FFF2-40B4-BE49-F238E27FC236}">
                <a16:creationId xmlns:a16="http://schemas.microsoft.com/office/drawing/2014/main" id="{7E6B063F-4B02-17E6-E7A9-23EC302FB2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6009" y="3660313"/>
            <a:ext cx="4675991" cy="304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4278573" y="0"/>
            <a:ext cx="7777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accent6">
                    <a:lumMod val="50000"/>
                  </a:schemeClr>
                </a:solidFill>
              </a:rPr>
              <a:t>Recommendations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E4224E-8BCF-BACC-9E83-C5050CF53225}"/>
              </a:ext>
            </a:extLst>
          </p:cNvPr>
          <p:cNvSpPr txBox="1"/>
          <p:nvPr/>
        </p:nvSpPr>
        <p:spPr>
          <a:xfrm>
            <a:off x="0" y="291208"/>
            <a:ext cx="8557146" cy="6671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Employee Wellness Program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are several wellness programs:</a:t>
            </a:r>
          </a:p>
          <a:p>
            <a:pPr marL="457200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Counselling services, physical exercises, group meditations, and social welfare programs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Hilton has the Care for All Hub that provides employee counseling services and different resources to patients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Wellness programs provide resources, support services, and tools to manage stress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Mediated through the Social Learning Theory </a:t>
            </a:r>
          </a:p>
          <a:p>
            <a:pPr marL="914400" lvl="1" indent="-4572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Peer-to-peer activities allow for an interactive experience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B6864D-586C-28F3-F934-395BE144C7C5}"/>
              </a:ext>
            </a:extLst>
          </p:cNvPr>
          <p:cNvSpPr txBox="1"/>
          <p:nvPr/>
        </p:nvSpPr>
        <p:spPr>
          <a:xfrm>
            <a:off x="2688609" y="6502685"/>
            <a:ext cx="6141492" cy="392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(Varga et al., 2021; Yu et al., 2024; </a:t>
            </a:r>
            <a:r>
              <a:rPr lang="en-US" sz="18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Abusini</a:t>
            </a:r>
            <a:r>
              <a:rPr lang="en-US" sz="18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and Abdullah, 2025)</a:t>
            </a:r>
            <a:endParaRPr lang="en-US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96835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683456" y="374510"/>
            <a:ext cx="77772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accent6">
                    <a:lumMod val="50000"/>
                  </a:schemeClr>
                </a:solidFill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E4224E-8BCF-BACC-9E83-C5050CF53225}"/>
              </a:ext>
            </a:extLst>
          </p:cNvPr>
          <p:cNvSpPr txBox="1"/>
          <p:nvPr/>
        </p:nvSpPr>
        <p:spPr>
          <a:xfrm>
            <a:off x="150125" y="1294169"/>
            <a:ext cx="7777281" cy="5563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post-COVID, there are individual, organizational, and industry-level factors causing mental health distress.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Organizational level: staff shortage, navigating technology, financial stress, AI adoption, and work-life balance problems.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Individual level: finances, job insecurity, emotional demands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Industry level: poor economic recovery and Technology adoption.</a:t>
            </a:r>
          </a:p>
        </p:txBody>
      </p:sp>
      <p:pic>
        <p:nvPicPr>
          <p:cNvPr id="1026" name="Picture 2" descr="The end - Free communications icons">
            <a:extLst>
              <a:ext uri="{FF2B5EF4-FFF2-40B4-BE49-F238E27FC236}">
                <a16:creationId xmlns:a16="http://schemas.microsoft.com/office/drawing/2014/main" id="{84330244-90E4-AB8E-5567-D50F8D4E8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7406" y="1415484"/>
            <a:ext cx="4264594" cy="48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44846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7F5707-660F-861E-16ED-6E9FEC2679BA}"/>
              </a:ext>
            </a:extLst>
          </p:cNvPr>
          <p:cNvSpPr txBox="1"/>
          <p:nvPr/>
        </p:nvSpPr>
        <p:spPr>
          <a:xfrm>
            <a:off x="0" y="0"/>
            <a:ext cx="77772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accent6">
                    <a:lumMod val="50000"/>
                  </a:schemeClr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2891EA-5390-4469-2E53-3747E1BA4D9F}"/>
              </a:ext>
            </a:extLst>
          </p:cNvPr>
          <p:cNvSpPr txBox="1"/>
          <p:nvPr/>
        </p:nvSpPr>
        <p:spPr>
          <a:xfrm>
            <a:off x="0" y="707886"/>
            <a:ext cx="12192000" cy="6158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Abusini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M., and Abdullah, A. H. (2025) ‘Social learning theory and its role in reducing behavioral problems in children’, 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Academic Research in Business and Social Sciences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15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(8), pp. 540-550.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https://doi.org/10.6007/ijarbss/v15-i8/26231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Al-Ghazali, B. M., and Afsar, B. (2022) ‘Impact of psychological capital on mental health, readiness for organizational change, and job insecurity: Hotel employees’ perspective in COVID-19’,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of Tourism Futures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11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(3), pp. 369-389.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https://doi.org/10.1108/jtf-07-2020-0116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Baquero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A., Khairy, H. A., and Al-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Romeedy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B. S. (2025) ‘Workplace Stressors and the Intention to Quit: The Role of Psychological Distress and Psychological Flexibility Among Hospitality Employees’,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Tourism and Hospitality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6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(2), p. 72. 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https://doi.org/10.3390/tourhosp6020072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Bhuiyan, K. H.,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Kowser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A. M., and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Santus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K. D. (2024) ‘Mental health and psychological wellbeing of employees to manage post COVID-19 crisis: Insights from hospitality industry’,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of Digital Marketing and Communication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4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(2), pp. 95-109.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https://doi.org/10.53623/jdmc.v4i2.494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Busetto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L., Wick, W., and Gumbinger, C. (2020) ‘How to use and assess qualitative research methods’,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Neurological Research and Practice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https://doi.org/10.1186/s42466-020-00059-z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Chan, X. W., Shang, S., Brough, P., Wilkinson, A., and Lu, C. (2022) ‘Work, life and COVID-19: a rapid review and practical recommendations for the post-pandemic workplace’,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Asia Pacific Journal of Human Resources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61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(2), pp. 257-276.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https://doi.org/10.1111/1744-7941.12355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Chen, C., Zou, S., and Chen, M. (2022) ‘The fear of being infected and fired: Examining the dual job stressors of hospitality employees during COVID-19’,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102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p. 103131.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https://doi.org/10.1016/j.ijhm.2021.103131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Chen, S., and Wang, Y. (2023) ‘Industry-specific prevalence and gender disparity of common mental health problems in the UK: A national repetitive cross-sectional study’,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Public Health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11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https://doi.org/10.3389/fpubh.2023.1054964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Cheong, H., Lyons, A., Houghton, R., and Majumdar, A. (2023) ‘Secondary qualitative research methodology using online data within the context of social sciences’,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Qualitative Methods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22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https://doi.org/10.1177/16094069231180160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Cronin, A. S. (2025). An Examination of the Effects of Post Covid-19 Working Conditions on Employee Wellbeing within the Hospitality Industry in Dublin. Doctoral dissertation. National College of Ireland. 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https://norma.ncirl.ie/id/eprint/7698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Fordjour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G. A., C. Chan, A. P., and Fordjour, A. A. (2020) ‘Exploring potential predictors of psychological distress among employees: A systematic review’,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Psychiatry Research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https://doi.org/10.33425/2641-4317.1047\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9795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8EBD375-7DAE-27FA-B26B-EAB3DD6A93F1}"/>
              </a:ext>
            </a:extLst>
          </p:cNvPr>
          <p:cNvSpPr txBox="1"/>
          <p:nvPr/>
        </p:nvSpPr>
        <p:spPr>
          <a:xfrm>
            <a:off x="0" y="211420"/>
            <a:ext cx="12192000" cy="6435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Ghazali, H., Mohamad, S. F.,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Ridham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Othman, M. A., and Ishak, M. (2024) ‘Hospitality employees’ mental health issues: A review’,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Academic Research in Business and Social Sciences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14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(7).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https://doi.org/10.6007/ijarbss/v14-i7/21850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Grimmond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T., King, T., LaMontagne, A. D.,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Oostermeijer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S.,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Harrap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B., Newberry‐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Dupé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J., and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Reavley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N. (2024) ‘Workplace‐related determinants of mental health in food and bar workers in Western, high‐income countries: A systematic review’,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American Journal of Industrial Medicine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67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(8), pp. 696-711.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https://doi.org/10.1002/ajim.23620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Hilton. (2025) ‘Hilton’s mental wellbeing benefits creating a culture of care.’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https://stories.hilton.com/hilton-culture/hiltons-mental-wellbeing-benefits-creating-a-culture-of-care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Institute of Hospitality (2024) ‘Taking the temperature 2024.’ 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www.instituteofhospitality.org/wp-content/uploads/2024/08/1003_HA_TakingTheTemp_StatsDoc_V9.pdf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Kang, S., Park, C., Lee, C., and Lee, S. (2021) ‘The stress-induced impact of COVID-19 on tourism and hospitality workers’,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13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(3), p. 1327.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https://doi.org/10.3390/su13031327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Karatepe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O. M.,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Saydam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M. B., and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Okumus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F. (2021) ‘COVID-19, mental health problems, and their detrimental effects on hotel employees’ propensity to be late for work, absenteeism, and life satisfaction’,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Current Issues in Tourism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24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(7), pp. 934-951.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https://doi.org/10.1080/13683500.2021.1884665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Kotera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Y., Adhikari, P., and Van Gordon, W. (2018) ‘Motivation types and mental health of UK hospitality workers’,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Mental Health and Addiction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16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(3), pp. 751-763.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https://doi.org/10.1007/s11469-018-9874-z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Kumawat, E., Datta, A., Prentice, C., and Leung, R. (2025) ‘Artificial intelligence through the lens of hospitality employees: A systematic review’,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124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p. 103986.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https://doi.org/10.1016/j.ijhm.2024.103986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Mackenzie, S. H., Boudreau, P., and Raymond, E. (2020) ‘Women’s adventure tour guiding experiences: Implications for well-being’,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of Hospitality and Tourism Management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45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pp. 410-418.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https://doi.org/10.1016/j.jhtm.2020.09.006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Maingi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S. W., &amp; Wachira, H. M. (2022) ‘Digital skills and tourism workforce recovery in the Post-COVID-19 pandemic era: Case of small and medium-sized tourism enterprises (SMTEs) in Nairobi, Kenya’,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Tourism Through Troubled Times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pp. 21-38.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https://doi.org/10.1108/978-1-80382-311-920221002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26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Saito, H., </a:t>
            </a:r>
            <a:r>
              <a:rPr lang="en-US" sz="12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Brozović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D., and Baum, T. (2025) ‘Well-being of hospitality employees: A systematic literature review’,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2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124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103955. Available at: 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https://doi.org/10.1016/j.ijhm.2024.103955</a:t>
            </a:r>
            <a:r>
              <a:rPr lang="en-US" sz="12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19877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62CBED-9F80-2FDA-6A18-02688C5DB8C9}"/>
              </a:ext>
            </a:extLst>
          </p:cNvPr>
          <p:cNvSpPr txBox="1"/>
          <p:nvPr/>
        </p:nvSpPr>
        <p:spPr>
          <a:xfrm>
            <a:off x="0" y="0"/>
            <a:ext cx="12192000" cy="5553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Sujood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Ali, R., </a:t>
            </a:r>
            <a:r>
              <a:rPr lang="en-US" sz="14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Arwab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M., and Hamid, S. (2023) ‘Post-pandemic intention of the tourism and hospitality (T&amp;H) industry employees towards the use of information technology’,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Tourism and hospitality management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29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(2), pp. 279-295. Available at: 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https://doi.org/10.20867/thm.29.2.12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26 October 2025).</a:t>
            </a:r>
            <a:endParaRPr lang="en-US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Tan, J. X., Chong, C. W., and Cham, T. (2025) ‘A social exchange perspective in sustaining employee engagement: Do benevolent leaders really matter?’,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Cogent Business &amp; Management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12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(1). Available at: 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https://doi.org/10.1080/23311975.2025.2493310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26 October 2025).</a:t>
            </a:r>
            <a:endParaRPr lang="en-US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Varga, S., Mistry, T. G., Ali, F., and </a:t>
            </a:r>
            <a:r>
              <a:rPr lang="en-US" sz="14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Cobanoglu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C. (2021) ‘Employee perceptions of wellness programs in the hospitality industry’,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Contemporary Hospitality Management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33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(10), pp. 3331-3354. Available at: 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https://doi.org/10.1108/ijchm-12-2020-1417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26 October 2025).</a:t>
            </a:r>
            <a:endParaRPr lang="en-US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Wang, P., Chen, S., </a:t>
            </a:r>
            <a:r>
              <a:rPr lang="en-US" sz="14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Cuifang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A. L., and </a:t>
            </a:r>
            <a:r>
              <a:rPr lang="en-US" sz="1400" kern="1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Xiuxi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S. Z. (2023) ‘The post-pandemic workplace: Issues and insights for future research and action’,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Elgar Companion to Managing People Across the Asia-Pacific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pp. 19-46. Available at: 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https://doi.org/10.4337/9781802202250.00008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Wong, A. K., Kim, S., and Xu, Y. (2025) ‘Does hotel employees’ mental health matter? Assessment of its antecedents and coping behavior’,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126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104084. Available at: 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https://doi.org/10.1016/j.ijhm.2025.104084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Wong, A. K., Kim, S., Kim, J., and Han, H. (2021) ‘How the COVID-19 pandemic affected hotel employee stress: Employee perceptions of occupational stressors and their consequences’,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93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102798. Available at: 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https://doi.org/10.1016/j.ijhm.2020.102798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Yoo, D. Y. (2023) ‘The hospitality stress matrix: Exploring job stressors and their effects on psychological well-being’,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Sustainability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15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(17), p. 13116. Available at: 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https://doi.org/10.3390/su151713116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(Accessed: 25 October 2025).</a:t>
            </a:r>
            <a:endParaRPr lang="en-US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31520" marR="0" indent="-73152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Yu, H., Zhang, T., and Zhang, P. (2024) ‘Boosting engagement: Effects of wellness programs in hospitality workplaces’,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Administrative Sciences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US" sz="1400" i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14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(11), p. 271. Available at: </a:t>
            </a:r>
            <a:r>
              <a:rPr lang="en-US" sz="14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https://doi.org/10.3390/admsci14110271</a:t>
            </a:r>
            <a:r>
              <a:rPr lang="en-US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26 October 2025).</a:t>
            </a:r>
            <a:endParaRPr lang="en-US" sz="1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0476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Odyssey Training pamphlet</Template>
  <TotalTime>5</TotalTime>
  <Words>2898</Words>
  <Application>Microsoft Office PowerPoint</Application>
  <PresentationFormat>Widescreen</PresentationFormat>
  <Paragraphs>193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Aptos</vt:lpstr>
      <vt:lpstr>Aptos Display</vt:lpstr>
      <vt:lpstr>Arial</vt:lpstr>
      <vt:lpstr>Arial Black</vt:lpstr>
      <vt:lpstr>Courier New</vt:lpstr>
      <vt:lpstr>Franklin Gothic Medium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aurelia bogatu</cp:lastModifiedBy>
  <cp:revision>3</cp:revision>
  <dcterms:created xsi:type="dcterms:W3CDTF">2025-11-04T10:07:08Z</dcterms:created>
  <dcterms:modified xsi:type="dcterms:W3CDTF">2025-11-05T17:17:43Z</dcterms:modified>
</cp:coreProperties>
</file>