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1"/>
  </p:notesMasterIdLst>
  <p:sldIdLst>
    <p:sldId id="329" r:id="rId2"/>
    <p:sldId id="331" r:id="rId3"/>
    <p:sldId id="346" r:id="rId4"/>
    <p:sldId id="332" r:id="rId5"/>
    <p:sldId id="333" r:id="rId6"/>
    <p:sldId id="334" r:id="rId7"/>
    <p:sldId id="336" r:id="rId8"/>
    <p:sldId id="337" r:id="rId9"/>
    <p:sldId id="335" r:id="rId10"/>
    <p:sldId id="338" r:id="rId11"/>
    <p:sldId id="339" r:id="rId12"/>
    <p:sldId id="340" r:id="rId13"/>
    <p:sldId id="341" r:id="rId14"/>
    <p:sldId id="342" r:id="rId15"/>
    <p:sldId id="343" r:id="rId16"/>
    <p:sldId id="345" r:id="rId17"/>
    <p:sldId id="347" r:id="rId18"/>
    <p:sldId id="348" r:id="rId19"/>
    <p:sldId id="330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143" autoAdjust="0"/>
  </p:normalViewPr>
  <p:slideViewPr>
    <p:cSldViewPr>
      <p:cViewPr varScale="1">
        <p:scale>
          <a:sx n="101" d="100"/>
          <a:sy n="101" d="100"/>
        </p:scale>
        <p:origin x="29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5" d="100"/>
        <a:sy n="6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42276B-6E51-4415-8AF6-C1B99AAF920D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034D3D-A9A7-47E6-9F36-8956D5874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565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F499A-AF0A-4C88-B707-4263A88849E1}" type="datetimeFigureOut">
              <a:rPr lang="en-GB" smtClean="0"/>
              <a:t>18/02/2020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745881" y="1691563"/>
            <a:ext cx="5648623" cy="1204306"/>
          </a:xfrm>
        </p:spPr>
        <p:txBody>
          <a:bodyPr/>
          <a:lstStyle/>
          <a:p>
            <a:r>
              <a:rPr lang="en-US" sz="6600" b="1" dirty="0" err="1" smtClean="0"/>
              <a:t>Gimme</a:t>
            </a:r>
            <a:r>
              <a:rPr lang="en-US" sz="6600" b="1" dirty="0" smtClean="0"/>
              <a:t> Shelter</a:t>
            </a:r>
            <a:endParaRPr lang="en-US" sz="66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404013" y="2350116"/>
            <a:ext cx="6511131" cy="418163"/>
          </a:xfrm>
        </p:spPr>
        <p:txBody>
          <a:bodyPr>
            <a:noAutofit/>
          </a:bodyPr>
          <a:lstStyle/>
          <a:p>
            <a:r>
              <a:rPr lang="en-US" sz="2400" b="1" dirty="0" smtClean="0"/>
              <a:t>Barrie </a:t>
            </a:r>
            <a:r>
              <a:rPr lang="en-US" sz="2400" b="1" dirty="0" err="1" smtClean="0"/>
              <a:t>keefe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987905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1977 a new Youth Culture emerging</a:t>
            </a:r>
            <a:endParaRPr lang="en-GB" b="1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1412776"/>
            <a:ext cx="6186244" cy="3599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Stiff Little Fingers</a:t>
            </a:r>
            <a:endParaRPr lang="en-US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5" y="1124744"/>
            <a:ext cx="6192688" cy="4007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8702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642" y="90204"/>
            <a:ext cx="7520940" cy="548640"/>
          </a:xfrm>
        </p:spPr>
        <p:txBody>
          <a:bodyPr/>
          <a:lstStyle/>
          <a:p>
            <a:pPr algn="ctr"/>
            <a:r>
              <a:rPr lang="en-GB" u="sng" dirty="0" smtClean="0"/>
              <a:t>The Sex pistols</a:t>
            </a:r>
            <a:endParaRPr lang="en-GB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9632" y="764704"/>
            <a:ext cx="6141234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023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The Damned</a:t>
            </a:r>
            <a:endParaRPr lang="en-GB" b="1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9076" y="914400"/>
            <a:ext cx="5548708" cy="407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579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The Clash</a:t>
            </a:r>
            <a:endParaRPr lang="en-GB" b="1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5616" y="933800"/>
            <a:ext cx="6912767" cy="4137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503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err="1" smtClean="0"/>
              <a:t>Ska</a:t>
            </a:r>
            <a:r>
              <a:rPr lang="en-GB" b="1" u="sng" dirty="0" smtClean="0"/>
              <a:t> Music</a:t>
            </a:r>
            <a:endParaRPr lang="en-GB" b="1" u="sng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2960" y="914400"/>
            <a:ext cx="7925504" cy="4098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59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The specials</a:t>
            </a:r>
            <a:endParaRPr lang="en-GB" b="1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5696" y="914400"/>
            <a:ext cx="5760640" cy="417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011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The Beat</a:t>
            </a:r>
            <a:endParaRPr lang="en-GB" b="1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1052736"/>
            <a:ext cx="7056783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442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Madness</a:t>
            </a:r>
            <a:endParaRPr lang="en-GB" b="1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2961" y="1124744"/>
            <a:ext cx="7277432" cy="405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3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Politics - Racism</a:t>
            </a:r>
            <a:endParaRPr lang="en-GB" b="1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2960" y="1100138"/>
            <a:ext cx="7277432" cy="3985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48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Politics – Anti-racism</a:t>
            </a:r>
            <a:endParaRPr lang="en-GB" b="1" u="sng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7624" y="914400"/>
            <a:ext cx="6912768" cy="4242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582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000000"/>
                </a:solidFill>
              </a:rPr>
              <a:t>Politics – Anti-racism</a:t>
            </a:r>
            <a:endParaRPr lang="en-GB" dirty="0"/>
          </a:p>
        </p:txBody>
      </p:sp>
      <p:pic>
        <p:nvPicPr>
          <p:cNvPr id="1026" name="Picture 2" descr="Rock Against Racism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05075"/>
            <a:ext cx="5976664" cy="417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355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Feminism</a:t>
            </a:r>
            <a:endParaRPr lang="en-GB" b="1" u="sng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169368"/>
            <a:ext cx="4464495" cy="5688632"/>
          </a:xfrm>
        </p:spPr>
      </p:pic>
    </p:spTree>
    <p:extLst>
      <p:ext uri="{BB962C8B-B14F-4D97-AF65-F5344CB8AC3E}">
        <p14:creationId xmlns:p14="http://schemas.microsoft.com/office/powerpoint/2010/main" val="3712172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b="1" u="sng" dirty="0" smtClean="0"/>
              <a:t>THE LAW IS CHANGING</a:t>
            </a:r>
            <a:endParaRPr lang="en-GB" sz="48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3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Sexual Offences Act 1967</a:t>
            </a:r>
          </a:p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Abortion Act 1967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Sex Discrimination Act 1975</a:t>
            </a:r>
          </a:p>
          <a:p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Race Relations Act 1976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589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Barrie Keefe (1945 -)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Former actor</a:t>
            </a:r>
          </a:p>
          <a:p>
            <a:endParaRPr lang="en-GB" sz="3200" dirty="0"/>
          </a:p>
          <a:p>
            <a:r>
              <a:rPr lang="en-GB" sz="3200" dirty="0" smtClean="0"/>
              <a:t>Former Journalist</a:t>
            </a:r>
          </a:p>
          <a:p>
            <a:endParaRPr lang="en-GB" sz="3200" dirty="0"/>
          </a:p>
          <a:p>
            <a:r>
              <a:rPr lang="en-GB" sz="3200" dirty="0" smtClean="0"/>
              <a:t>Wrote plays about Working class, young people.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2545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Barrie Keefe (1945 -)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dirty="0" smtClean="0"/>
              <a:t>Barbarians (1977)</a:t>
            </a:r>
          </a:p>
          <a:p>
            <a:r>
              <a:rPr lang="en-GB" sz="4400" dirty="0" smtClean="0"/>
              <a:t>Sus (1979)</a:t>
            </a:r>
          </a:p>
          <a:p>
            <a:r>
              <a:rPr lang="en-GB" sz="4400" dirty="0" smtClean="0"/>
              <a:t>Bastard Angel (1980)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5772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Barrie Keefe (1945 -)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00138"/>
            <a:ext cx="9144000" cy="5757862"/>
          </a:xfrm>
        </p:spPr>
      </p:pic>
    </p:spTree>
    <p:extLst>
      <p:ext uri="{BB962C8B-B14F-4D97-AF65-F5344CB8AC3E}">
        <p14:creationId xmlns:p14="http://schemas.microsoft.com/office/powerpoint/2010/main" val="20814338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err="1" smtClean="0"/>
              <a:t>Gimme</a:t>
            </a:r>
            <a:r>
              <a:rPr lang="en-GB" b="1" u="sng" dirty="0" smtClean="0"/>
              <a:t> Shelter (1977)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Part of a trilogy about growing up in the late 1970’s. </a:t>
            </a:r>
          </a:p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Gem </a:t>
            </a:r>
          </a:p>
          <a:p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Gotcha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Getaway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115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900</TotalTime>
  <Words>121</Words>
  <Application>Microsoft Office PowerPoint</Application>
  <PresentationFormat>On-screen Show (4:3)</PresentationFormat>
  <Paragraphs>38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Calibri</vt:lpstr>
      <vt:lpstr>Franklin Gothic Book</vt:lpstr>
      <vt:lpstr>Franklin Gothic Medium</vt:lpstr>
      <vt:lpstr>Times New Roman</vt:lpstr>
      <vt:lpstr>Tunga</vt:lpstr>
      <vt:lpstr>Wingdings</vt:lpstr>
      <vt:lpstr>Angles</vt:lpstr>
      <vt:lpstr>Gimme Shelter</vt:lpstr>
      <vt:lpstr>1977 a new Youth Culture emerging</vt:lpstr>
      <vt:lpstr>Stiff Little Fingers</vt:lpstr>
      <vt:lpstr>The Sex pistols</vt:lpstr>
      <vt:lpstr>The Damned</vt:lpstr>
      <vt:lpstr>The Clash</vt:lpstr>
      <vt:lpstr>Ska Music</vt:lpstr>
      <vt:lpstr>The specials</vt:lpstr>
      <vt:lpstr>The Beat</vt:lpstr>
      <vt:lpstr>Madness</vt:lpstr>
      <vt:lpstr>Politics - Racism</vt:lpstr>
      <vt:lpstr>Politics – Anti-racism</vt:lpstr>
      <vt:lpstr>Politics – Anti-racism</vt:lpstr>
      <vt:lpstr>Feminism</vt:lpstr>
      <vt:lpstr>THE LAW IS CHANGING</vt:lpstr>
      <vt:lpstr>Barrie Keefe (1945 -)</vt:lpstr>
      <vt:lpstr>Barrie Keefe (1945 -)</vt:lpstr>
      <vt:lpstr>Barrie Keefe (1945 -)</vt:lpstr>
      <vt:lpstr>Gimme Shelter (1977)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tech</dc:creator>
  <cp:lastModifiedBy>Dave Ainsworth</cp:lastModifiedBy>
  <cp:revision>64</cp:revision>
  <dcterms:created xsi:type="dcterms:W3CDTF">2013-01-16T14:55:05Z</dcterms:created>
  <dcterms:modified xsi:type="dcterms:W3CDTF">2020-02-18T12:47:27Z</dcterms:modified>
</cp:coreProperties>
</file>