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89" r:id="rId1"/>
  </p:sldMasterIdLst>
  <p:notesMasterIdLst>
    <p:notesMasterId r:id="rId10"/>
  </p:notesMasterIdLst>
  <p:sldIdLst>
    <p:sldId id="256" r:id="rId2"/>
    <p:sldId id="257" r:id="rId3"/>
    <p:sldId id="258" r:id="rId4"/>
    <p:sldId id="259" r:id="rId5"/>
    <p:sldId id="260" r:id="rId6"/>
    <p:sldId id="262" r:id="rId7"/>
    <p:sldId id="261"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presProps" Target="presProps.xml" /><Relationship Id="rId5" Type="http://schemas.openxmlformats.org/officeDocument/2006/relationships/slide" Target="slides/slide4.xml" /><Relationship Id="rId15" Type="http://schemas.microsoft.com/office/2016/11/relationships/changesInfo" Target="changesInfos/changesInfo1.xml" /><Relationship Id="rId10"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ableStyles" Target="tableStyles.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rgas Ahmadzai" userId="0c14ad69-c0e9-4a1c-a65d-921e15cc9471" providerId="ADAL" clId="{E06718EE-A075-4541-A3D0-7DB70BEBA3D4}"/>
    <pc:docChg chg="undo custSel modSld modMainMaster">
      <pc:chgData name="Nargas Ahmadzai" userId="0c14ad69-c0e9-4a1c-a65d-921e15cc9471" providerId="ADAL" clId="{E06718EE-A075-4541-A3D0-7DB70BEBA3D4}" dt="2021-10-12T08:31:38.465" v="556" actId="12563"/>
      <pc:docMkLst>
        <pc:docMk/>
      </pc:docMkLst>
      <pc:sldChg chg="delSp modSp modTransition modNotesTx">
        <pc:chgData name="Nargas Ahmadzai" userId="0c14ad69-c0e9-4a1c-a65d-921e15cc9471" providerId="ADAL" clId="{E06718EE-A075-4541-A3D0-7DB70BEBA3D4}" dt="2021-10-12T08:31:38.465" v="556" actId="12563"/>
        <pc:sldMkLst>
          <pc:docMk/>
          <pc:sldMk cId="1548650983" sldId="256"/>
        </pc:sldMkLst>
        <pc:spChg chg="mod">
          <ac:chgData name="Nargas Ahmadzai" userId="0c14ad69-c0e9-4a1c-a65d-921e15cc9471" providerId="ADAL" clId="{E06718EE-A075-4541-A3D0-7DB70BEBA3D4}" dt="2021-10-10T21:11:57.831" v="15"/>
          <ac:spMkLst>
            <pc:docMk/>
            <pc:sldMk cId="1548650983" sldId="256"/>
            <ac:spMk id="2" creationId="{985AB5C7-09D6-294A-872C-67993BF3A3D4}"/>
          </ac:spMkLst>
        </pc:spChg>
        <pc:spChg chg="mod">
          <ac:chgData name="Nargas Ahmadzai" userId="0c14ad69-c0e9-4a1c-a65d-921e15cc9471" providerId="ADAL" clId="{E06718EE-A075-4541-A3D0-7DB70BEBA3D4}" dt="2021-10-11T09:57:40.841" v="550"/>
          <ac:spMkLst>
            <pc:docMk/>
            <pc:sldMk cId="1548650983" sldId="256"/>
            <ac:spMk id="3" creationId="{70FE63EE-C601-3246-B973-166A159E7D3D}"/>
          </ac:spMkLst>
        </pc:spChg>
        <pc:spChg chg="del mod">
          <ac:chgData name="Nargas Ahmadzai" userId="0c14ad69-c0e9-4a1c-a65d-921e15cc9471" providerId="ADAL" clId="{E06718EE-A075-4541-A3D0-7DB70BEBA3D4}" dt="2021-10-11T09:55:42.353" v="544" actId="21"/>
          <ac:spMkLst>
            <pc:docMk/>
            <pc:sldMk cId="1548650983" sldId="256"/>
            <ac:spMk id="6" creationId="{1F25169C-EFBF-7E4F-9886-92C6822767DF}"/>
          </ac:spMkLst>
        </pc:spChg>
      </pc:sldChg>
      <pc:sldChg chg="modSp modTransition modNotesTx">
        <pc:chgData name="Nargas Ahmadzai" userId="0c14ad69-c0e9-4a1c-a65d-921e15cc9471" providerId="ADAL" clId="{E06718EE-A075-4541-A3D0-7DB70BEBA3D4}" dt="2021-10-12T08:31:38.465" v="556" actId="12563"/>
        <pc:sldMkLst>
          <pc:docMk/>
          <pc:sldMk cId="746909462" sldId="257"/>
        </pc:sldMkLst>
        <pc:picChg chg="mod">
          <ac:chgData name="Nargas Ahmadzai" userId="0c14ad69-c0e9-4a1c-a65d-921e15cc9471" providerId="ADAL" clId="{E06718EE-A075-4541-A3D0-7DB70BEBA3D4}" dt="2021-10-10T21:29:02.834" v="502" actId="1076"/>
          <ac:picMkLst>
            <pc:docMk/>
            <pc:sldMk cId="746909462" sldId="257"/>
            <ac:picMk id="10" creationId="{C48A25B4-A75E-4843-81B6-14CF07C32C20}"/>
          </ac:picMkLst>
        </pc:picChg>
      </pc:sldChg>
      <pc:sldChg chg="modSp modTransition modNotesTx">
        <pc:chgData name="Nargas Ahmadzai" userId="0c14ad69-c0e9-4a1c-a65d-921e15cc9471" providerId="ADAL" clId="{E06718EE-A075-4541-A3D0-7DB70BEBA3D4}" dt="2021-10-12T08:31:38.465" v="556" actId="12563"/>
        <pc:sldMkLst>
          <pc:docMk/>
          <pc:sldMk cId="3749038543" sldId="258"/>
        </pc:sldMkLst>
        <pc:spChg chg="mod">
          <ac:chgData name="Nargas Ahmadzai" userId="0c14ad69-c0e9-4a1c-a65d-921e15cc9471" providerId="ADAL" clId="{E06718EE-A075-4541-A3D0-7DB70BEBA3D4}" dt="2021-10-10T21:31:52.578" v="517" actId="255"/>
          <ac:spMkLst>
            <pc:docMk/>
            <pc:sldMk cId="3749038543" sldId="258"/>
            <ac:spMk id="4" creationId="{4B42F710-CEB8-854C-9729-3E6227A2BB51}"/>
          </ac:spMkLst>
        </pc:spChg>
      </pc:sldChg>
      <pc:sldChg chg="modTransition">
        <pc:chgData name="Nargas Ahmadzai" userId="0c14ad69-c0e9-4a1c-a65d-921e15cc9471" providerId="ADAL" clId="{E06718EE-A075-4541-A3D0-7DB70BEBA3D4}" dt="2021-10-12T08:31:38.465" v="556" actId="12563"/>
        <pc:sldMkLst>
          <pc:docMk/>
          <pc:sldMk cId="950474267" sldId="259"/>
        </pc:sldMkLst>
      </pc:sldChg>
      <pc:sldChg chg="modTransition">
        <pc:chgData name="Nargas Ahmadzai" userId="0c14ad69-c0e9-4a1c-a65d-921e15cc9471" providerId="ADAL" clId="{E06718EE-A075-4541-A3D0-7DB70BEBA3D4}" dt="2021-10-12T08:31:38.465" v="556" actId="12563"/>
        <pc:sldMkLst>
          <pc:docMk/>
          <pc:sldMk cId="1349728345" sldId="260"/>
        </pc:sldMkLst>
      </pc:sldChg>
      <pc:sldChg chg="modTransition">
        <pc:chgData name="Nargas Ahmadzai" userId="0c14ad69-c0e9-4a1c-a65d-921e15cc9471" providerId="ADAL" clId="{E06718EE-A075-4541-A3D0-7DB70BEBA3D4}" dt="2021-10-12T08:31:38.465" v="556" actId="12563"/>
        <pc:sldMkLst>
          <pc:docMk/>
          <pc:sldMk cId="2073757884" sldId="261"/>
        </pc:sldMkLst>
      </pc:sldChg>
      <pc:sldChg chg="modTransition">
        <pc:chgData name="Nargas Ahmadzai" userId="0c14ad69-c0e9-4a1c-a65d-921e15cc9471" providerId="ADAL" clId="{E06718EE-A075-4541-A3D0-7DB70BEBA3D4}" dt="2021-10-12T08:31:38.465" v="556" actId="12563"/>
        <pc:sldMkLst>
          <pc:docMk/>
          <pc:sldMk cId="3804546620" sldId="262"/>
        </pc:sldMkLst>
      </pc:sldChg>
      <pc:sldChg chg="modTransition">
        <pc:chgData name="Nargas Ahmadzai" userId="0c14ad69-c0e9-4a1c-a65d-921e15cc9471" providerId="ADAL" clId="{E06718EE-A075-4541-A3D0-7DB70BEBA3D4}" dt="2021-10-12T08:31:38.465" v="556" actId="12563"/>
        <pc:sldMkLst>
          <pc:docMk/>
          <pc:sldMk cId="1378201763" sldId="263"/>
        </pc:sldMkLst>
      </pc:sldChg>
      <pc:sldMasterChg chg="modTransition modSldLayout">
        <pc:chgData name="Nargas Ahmadzai" userId="0c14ad69-c0e9-4a1c-a65d-921e15cc9471" providerId="ADAL" clId="{E06718EE-A075-4541-A3D0-7DB70BEBA3D4}" dt="2021-10-12T08:31:38.465" v="556" actId="12563"/>
        <pc:sldMasterMkLst>
          <pc:docMk/>
          <pc:sldMasterMk cId="4028801753" sldId="2147483789"/>
        </pc:sldMasterMkLst>
        <pc:sldLayoutChg chg="modTransition">
          <pc:chgData name="Nargas Ahmadzai" userId="0c14ad69-c0e9-4a1c-a65d-921e15cc9471" providerId="ADAL" clId="{E06718EE-A075-4541-A3D0-7DB70BEBA3D4}" dt="2021-10-12T08:31:38.465" v="556" actId="12563"/>
          <pc:sldLayoutMkLst>
            <pc:docMk/>
            <pc:sldMasterMk cId="4028801753" sldId="2147483789"/>
            <pc:sldLayoutMk cId="2167384176" sldId="2147483790"/>
          </pc:sldLayoutMkLst>
        </pc:sldLayoutChg>
        <pc:sldLayoutChg chg="modTransition">
          <pc:chgData name="Nargas Ahmadzai" userId="0c14ad69-c0e9-4a1c-a65d-921e15cc9471" providerId="ADAL" clId="{E06718EE-A075-4541-A3D0-7DB70BEBA3D4}" dt="2021-10-12T08:31:38.465" v="556" actId="12563"/>
          <pc:sldLayoutMkLst>
            <pc:docMk/>
            <pc:sldMasterMk cId="4028801753" sldId="2147483789"/>
            <pc:sldLayoutMk cId="177284192" sldId="2147483791"/>
          </pc:sldLayoutMkLst>
        </pc:sldLayoutChg>
        <pc:sldLayoutChg chg="modTransition">
          <pc:chgData name="Nargas Ahmadzai" userId="0c14ad69-c0e9-4a1c-a65d-921e15cc9471" providerId="ADAL" clId="{E06718EE-A075-4541-A3D0-7DB70BEBA3D4}" dt="2021-10-12T08:31:38.465" v="556" actId="12563"/>
          <pc:sldLayoutMkLst>
            <pc:docMk/>
            <pc:sldMasterMk cId="4028801753" sldId="2147483789"/>
            <pc:sldLayoutMk cId="823904508" sldId="2147483792"/>
          </pc:sldLayoutMkLst>
        </pc:sldLayoutChg>
        <pc:sldLayoutChg chg="modTransition">
          <pc:chgData name="Nargas Ahmadzai" userId="0c14ad69-c0e9-4a1c-a65d-921e15cc9471" providerId="ADAL" clId="{E06718EE-A075-4541-A3D0-7DB70BEBA3D4}" dt="2021-10-12T08:31:38.465" v="556" actId="12563"/>
          <pc:sldLayoutMkLst>
            <pc:docMk/>
            <pc:sldMasterMk cId="4028801753" sldId="2147483789"/>
            <pc:sldLayoutMk cId="3878630313" sldId="2147483793"/>
          </pc:sldLayoutMkLst>
        </pc:sldLayoutChg>
        <pc:sldLayoutChg chg="modTransition">
          <pc:chgData name="Nargas Ahmadzai" userId="0c14ad69-c0e9-4a1c-a65d-921e15cc9471" providerId="ADAL" clId="{E06718EE-A075-4541-A3D0-7DB70BEBA3D4}" dt="2021-10-12T08:31:38.465" v="556" actId="12563"/>
          <pc:sldLayoutMkLst>
            <pc:docMk/>
            <pc:sldMasterMk cId="4028801753" sldId="2147483789"/>
            <pc:sldLayoutMk cId="149576622" sldId="2147483794"/>
          </pc:sldLayoutMkLst>
        </pc:sldLayoutChg>
        <pc:sldLayoutChg chg="modTransition">
          <pc:chgData name="Nargas Ahmadzai" userId="0c14ad69-c0e9-4a1c-a65d-921e15cc9471" providerId="ADAL" clId="{E06718EE-A075-4541-A3D0-7DB70BEBA3D4}" dt="2021-10-12T08:31:38.465" v="556" actId="12563"/>
          <pc:sldLayoutMkLst>
            <pc:docMk/>
            <pc:sldMasterMk cId="4028801753" sldId="2147483789"/>
            <pc:sldLayoutMk cId="2440993053" sldId="2147483795"/>
          </pc:sldLayoutMkLst>
        </pc:sldLayoutChg>
        <pc:sldLayoutChg chg="modTransition">
          <pc:chgData name="Nargas Ahmadzai" userId="0c14ad69-c0e9-4a1c-a65d-921e15cc9471" providerId="ADAL" clId="{E06718EE-A075-4541-A3D0-7DB70BEBA3D4}" dt="2021-10-12T08:31:38.465" v="556" actId="12563"/>
          <pc:sldLayoutMkLst>
            <pc:docMk/>
            <pc:sldMasterMk cId="4028801753" sldId="2147483789"/>
            <pc:sldLayoutMk cId="1365015849" sldId="2147483796"/>
          </pc:sldLayoutMkLst>
        </pc:sldLayoutChg>
        <pc:sldLayoutChg chg="modTransition">
          <pc:chgData name="Nargas Ahmadzai" userId="0c14ad69-c0e9-4a1c-a65d-921e15cc9471" providerId="ADAL" clId="{E06718EE-A075-4541-A3D0-7DB70BEBA3D4}" dt="2021-10-12T08:31:38.465" v="556" actId="12563"/>
          <pc:sldLayoutMkLst>
            <pc:docMk/>
            <pc:sldMasterMk cId="4028801753" sldId="2147483789"/>
            <pc:sldLayoutMk cId="3127994649" sldId="2147483797"/>
          </pc:sldLayoutMkLst>
        </pc:sldLayoutChg>
        <pc:sldLayoutChg chg="modTransition">
          <pc:chgData name="Nargas Ahmadzai" userId="0c14ad69-c0e9-4a1c-a65d-921e15cc9471" providerId="ADAL" clId="{E06718EE-A075-4541-A3D0-7DB70BEBA3D4}" dt="2021-10-12T08:31:38.465" v="556" actId="12563"/>
          <pc:sldLayoutMkLst>
            <pc:docMk/>
            <pc:sldMasterMk cId="4028801753" sldId="2147483789"/>
            <pc:sldLayoutMk cId="2356400709" sldId="2147483798"/>
          </pc:sldLayoutMkLst>
        </pc:sldLayoutChg>
        <pc:sldLayoutChg chg="modTransition">
          <pc:chgData name="Nargas Ahmadzai" userId="0c14ad69-c0e9-4a1c-a65d-921e15cc9471" providerId="ADAL" clId="{E06718EE-A075-4541-A3D0-7DB70BEBA3D4}" dt="2021-10-12T08:31:38.465" v="556" actId="12563"/>
          <pc:sldLayoutMkLst>
            <pc:docMk/>
            <pc:sldMasterMk cId="4028801753" sldId="2147483789"/>
            <pc:sldLayoutMk cId="960322381" sldId="2147483799"/>
          </pc:sldLayoutMkLst>
        </pc:sldLayoutChg>
        <pc:sldLayoutChg chg="modTransition">
          <pc:chgData name="Nargas Ahmadzai" userId="0c14ad69-c0e9-4a1c-a65d-921e15cc9471" providerId="ADAL" clId="{E06718EE-A075-4541-A3D0-7DB70BEBA3D4}" dt="2021-10-12T08:31:38.465" v="556" actId="12563"/>
          <pc:sldLayoutMkLst>
            <pc:docMk/>
            <pc:sldMasterMk cId="4028801753" sldId="2147483789"/>
            <pc:sldLayoutMk cId="4018958401" sldId="2147483800"/>
          </pc:sldLayoutMkLst>
        </pc:sldLayoutChg>
        <pc:sldLayoutChg chg="modTransition">
          <pc:chgData name="Nargas Ahmadzai" userId="0c14ad69-c0e9-4a1c-a65d-921e15cc9471" providerId="ADAL" clId="{E06718EE-A075-4541-A3D0-7DB70BEBA3D4}" dt="2021-10-12T08:31:38.465" v="556" actId="12563"/>
          <pc:sldLayoutMkLst>
            <pc:docMk/>
            <pc:sldMasterMk cId="4028801753" sldId="2147483789"/>
            <pc:sldLayoutMk cId="243747090" sldId="2147483801"/>
          </pc:sldLayoutMkLst>
        </pc:sldLayoutChg>
        <pc:sldLayoutChg chg="modTransition">
          <pc:chgData name="Nargas Ahmadzai" userId="0c14ad69-c0e9-4a1c-a65d-921e15cc9471" providerId="ADAL" clId="{E06718EE-A075-4541-A3D0-7DB70BEBA3D4}" dt="2021-10-12T08:31:38.465" v="556" actId="12563"/>
          <pc:sldLayoutMkLst>
            <pc:docMk/>
            <pc:sldMasterMk cId="4028801753" sldId="2147483789"/>
            <pc:sldLayoutMk cId="774637044" sldId="2147483802"/>
          </pc:sldLayoutMkLst>
        </pc:sldLayoutChg>
        <pc:sldLayoutChg chg="modTransition">
          <pc:chgData name="Nargas Ahmadzai" userId="0c14ad69-c0e9-4a1c-a65d-921e15cc9471" providerId="ADAL" clId="{E06718EE-A075-4541-A3D0-7DB70BEBA3D4}" dt="2021-10-12T08:31:38.465" v="556" actId="12563"/>
          <pc:sldLayoutMkLst>
            <pc:docMk/>
            <pc:sldMasterMk cId="4028801753" sldId="2147483789"/>
            <pc:sldLayoutMk cId="3464672271" sldId="2147483803"/>
          </pc:sldLayoutMkLst>
        </pc:sldLayoutChg>
        <pc:sldLayoutChg chg="modTransition">
          <pc:chgData name="Nargas Ahmadzai" userId="0c14ad69-c0e9-4a1c-a65d-921e15cc9471" providerId="ADAL" clId="{E06718EE-A075-4541-A3D0-7DB70BEBA3D4}" dt="2021-10-12T08:31:38.465" v="556" actId="12563"/>
          <pc:sldLayoutMkLst>
            <pc:docMk/>
            <pc:sldMasterMk cId="4028801753" sldId="2147483789"/>
            <pc:sldLayoutMk cId="3664901915" sldId="2147483804"/>
          </pc:sldLayoutMkLst>
        </pc:sldLayoutChg>
        <pc:sldLayoutChg chg="modTransition">
          <pc:chgData name="Nargas Ahmadzai" userId="0c14ad69-c0e9-4a1c-a65d-921e15cc9471" providerId="ADAL" clId="{E06718EE-A075-4541-A3D0-7DB70BEBA3D4}" dt="2021-10-12T08:31:38.465" v="556" actId="12563"/>
          <pc:sldLayoutMkLst>
            <pc:docMk/>
            <pc:sldMasterMk cId="4028801753" sldId="2147483789"/>
            <pc:sldLayoutMk cId="1091570222" sldId="2147483805"/>
          </pc:sldLayoutMkLst>
        </pc:sldLayoutChg>
        <pc:sldLayoutChg chg="modTransition">
          <pc:chgData name="Nargas Ahmadzai" userId="0c14ad69-c0e9-4a1c-a65d-921e15cc9471" providerId="ADAL" clId="{E06718EE-A075-4541-A3D0-7DB70BEBA3D4}" dt="2021-10-12T08:31:38.465" v="556" actId="12563"/>
          <pc:sldLayoutMkLst>
            <pc:docMk/>
            <pc:sldMasterMk cId="4028801753" sldId="2147483789"/>
            <pc:sldLayoutMk cId="2269451516" sldId="2147483806"/>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08FA7F-54E2-2147-BC07-086841E1CE17}" type="doc">
      <dgm:prSet loTypeId="urn:microsoft.com/office/officeart/2008/layout/PictureStrips" loCatId="list" qsTypeId="urn:microsoft.com/office/officeart/2005/8/quickstyle/simple1" qsCatId="simple" csTypeId="urn:microsoft.com/office/officeart/2005/8/colors/accent1_2" csCatId="accent1" phldr="1"/>
      <dgm:spPr/>
      <dgm:t>
        <a:bodyPr/>
        <a:lstStyle/>
        <a:p>
          <a:endParaRPr lang="en-GB"/>
        </a:p>
      </dgm:t>
    </dgm:pt>
    <dgm:pt modelId="{8763F020-0EA7-5740-AEBA-207C0B821F8B}">
      <dgm:prSet phldrT="[Text]" phldr="0"/>
      <dgm:spPr/>
      <dgm:t>
        <a:bodyPr/>
        <a:lstStyle/>
        <a:p>
          <a:r>
            <a:rPr lang="en-GB"/>
            <a:t>Graph</a:t>
          </a:r>
        </a:p>
      </dgm:t>
    </dgm:pt>
    <dgm:pt modelId="{42A8931E-4E4A-2944-8F3E-BB3CFDE658AA}" type="parTrans" cxnId="{7EBEBB24-1F2A-AC4C-9EE1-420DF8A46130}">
      <dgm:prSet/>
      <dgm:spPr/>
      <dgm:t>
        <a:bodyPr/>
        <a:lstStyle/>
        <a:p>
          <a:endParaRPr lang="en-GB"/>
        </a:p>
      </dgm:t>
    </dgm:pt>
    <dgm:pt modelId="{94A04977-5C34-074E-91A4-E9231F178A3F}" type="sibTrans" cxnId="{7EBEBB24-1F2A-AC4C-9EE1-420DF8A46130}">
      <dgm:prSet/>
      <dgm:spPr/>
      <dgm:t>
        <a:bodyPr/>
        <a:lstStyle/>
        <a:p>
          <a:endParaRPr lang="en-GB"/>
        </a:p>
      </dgm:t>
    </dgm:pt>
    <dgm:pt modelId="{713113EC-4CB1-E34F-B2CB-0C5458FD5CE6}">
      <dgm:prSet phldrT="[Text]" phldr="0"/>
      <dgm:spPr/>
      <dgm:t>
        <a:bodyPr/>
        <a:lstStyle/>
        <a:p>
          <a:r>
            <a:rPr lang="en-GB"/>
            <a:t>Text</a:t>
          </a:r>
        </a:p>
      </dgm:t>
    </dgm:pt>
    <dgm:pt modelId="{2FB6570D-EA30-6F4A-A87A-CFA7F3BED5C5}" type="parTrans" cxnId="{9DC180D1-69EB-F34B-9C32-4811A76A076B}">
      <dgm:prSet/>
      <dgm:spPr/>
      <dgm:t>
        <a:bodyPr/>
        <a:lstStyle/>
        <a:p>
          <a:endParaRPr lang="en-GB"/>
        </a:p>
      </dgm:t>
    </dgm:pt>
    <dgm:pt modelId="{5663A82A-3568-C243-A2BC-03529F171488}" type="sibTrans" cxnId="{9DC180D1-69EB-F34B-9C32-4811A76A076B}">
      <dgm:prSet/>
      <dgm:spPr/>
      <dgm:t>
        <a:bodyPr/>
        <a:lstStyle/>
        <a:p>
          <a:endParaRPr lang="en-GB"/>
        </a:p>
      </dgm:t>
    </dgm:pt>
    <dgm:pt modelId="{A6247A11-4CDC-9643-B93D-923FC684D240}">
      <dgm:prSet phldrT="[Text]" phldr="0"/>
      <dgm:spPr/>
      <dgm:t>
        <a:bodyPr/>
        <a:lstStyle/>
        <a:p>
          <a:r>
            <a:rPr lang="en-GB"/>
            <a:t>Images</a:t>
          </a:r>
        </a:p>
      </dgm:t>
    </dgm:pt>
    <dgm:pt modelId="{712457D0-211D-524C-81D6-A9DCC36F2F77}" type="parTrans" cxnId="{19311761-3CAD-6D4C-9799-E05A0744AF08}">
      <dgm:prSet/>
      <dgm:spPr/>
      <dgm:t>
        <a:bodyPr/>
        <a:lstStyle/>
        <a:p>
          <a:endParaRPr lang="en-GB"/>
        </a:p>
      </dgm:t>
    </dgm:pt>
    <dgm:pt modelId="{850BD730-5251-B64A-94C5-06F0C111FB28}" type="sibTrans" cxnId="{19311761-3CAD-6D4C-9799-E05A0744AF08}">
      <dgm:prSet/>
      <dgm:spPr/>
      <dgm:t>
        <a:bodyPr/>
        <a:lstStyle/>
        <a:p>
          <a:endParaRPr lang="en-GB"/>
        </a:p>
      </dgm:t>
    </dgm:pt>
    <dgm:pt modelId="{6CB76BD4-B988-3047-8A73-F48AF26569B9}" type="pres">
      <dgm:prSet presAssocID="{8708FA7F-54E2-2147-BC07-086841E1CE17}" presName="Name0" presStyleCnt="0">
        <dgm:presLayoutVars>
          <dgm:dir/>
          <dgm:resizeHandles val="exact"/>
        </dgm:presLayoutVars>
      </dgm:prSet>
      <dgm:spPr/>
    </dgm:pt>
    <dgm:pt modelId="{08D63944-A570-034A-90DF-E44A439606D1}" type="pres">
      <dgm:prSet presAssocID="{8763F020-0EA7-5740-AEBA-207C0B821F8B}" presName="composite" presStyleCnt="0"/>
      <dgm:spPr/>
    </dgm:pt>
    <dgm:pt modelId="{6909AD65-045A-E74B-AFF4-49996198A5A3}" type="pres">
      <dgm:prSet presAssocID="{8763F020-0EA7-5740-AEBA-207C0B821F8B}" presName="rect1" presStyleLbl="trAlignAcc1" presStyleIdx="0" presStyleCnt="3">
        <dgm:presLayoutVars>
          <dgm:bulletEnabled val="1"/>
        </dgm:presLayoutVars>
      </dgm:prSet>
      <dgm:spPr/>
    </dgm:pt>
    <dgm:pt modelId="{2BDAF656-C315-3947-8431-972179A08F23}" type="pres">
      <dgm:prSet presAssocID="{8763F020-0EA7-5740-AEBA-207C0B821F8B}" presName="rect2" presStyleLbl="fgImgPlace1" presStyleIdx="0" presStyleCnt="3"/>
      <dgm:spPr/>
    </dgm:pt>
    <dgm:pt modelId="{DDCBFF1E-9C94-DC49-B40A-299D1C567679}" type="pres">
      <dgm:prSet presAssocID="{94A04977-5C34-074E-91A4-E9231F178A3F}" presName="sibTrans" presStyleCnt="0"/>
      <dgm:spPr/>
    </dgm:pt>
    <dgm:pt modelId="{9F41DEB6-4AA9-FB4B-B4E5-F662CAE37FDE}" type="pres">
      <dgm:prSet presAssocID="{713113EC-4CB1-E34F-B2CB-0C5458FD5CE6}" presName="composite" presStyleCnt="0"/>
      <dgm:spPr/>
    </dgm:pt>
    <dgm:pt modelId="{AB91DE12-95D7-3140-98AA-04D4A6C7002D}" type="pres">
      <dgm:prSet presAssocID="{713113EC-4CB1-E34F-B2CB-0C5458FD5CE6}" presName="rect1" presStyleLbl="trAlignAcc1" presStyleIdx="1" presStyleCnt="3">
        <dgm:presLayoutVars>
          <dgm:bulletEnabled val="1"/>
        </dgm:presLayoutVars>
      </dgm:prSet>
      <dgm:spPr/>
    </dgm:pt>
    <dgm:pt modelId="{9036C9A1-704A-1C42-BEB0-FE74311986AA}" type="pres">
      <dgm:prSet presAssocID="{713113EC-4CB1-E34F-B2CB-0C5458FD5CE6}" presName="rect2" presStyleLbl="fgImgPlace1" presStyleIdx="1" presStyleCnt="3"/>
      <dgm:spPr/>
    </dgm:pt>
    <dgm:pt modelId="{3B95ACC2-055F-A941-B97C-726497B13ED0}" type="pres">
      <dgm:prSet presAssocID="{5663A82A-3568-C243-A2BC-03529F171488}" presName="sibTrans" presStyleCnt="0"/>
      <dgm:spPr/>
    </dgm:pt>
    <dgm:pt modelId="{A08F80E8-742D-1147-80C5-92D98A8D837A}" type="pres">
      <dgm:prSet presAssocID="{A6247A11-4CDC-9643-B93D-923FC684D240}" presName="composite" presStyleCnt="0"/>
      <dgm:spPr/>
    </dgm:pt>
    <dgm:pt modelId="{40E241C9-5714-4543-93C0-53E59A1C3C17}" type="pres">
      <dgm:prSet presAssocID="{A6247A11-4CDC-9643-B93D-923FC684D240}" presName="rect1" presStyleLbl="trAlignAcc1" presStyleIdx="2" presStyleCnt="3">
        <dgm:presLayoutVars>
          <dgm:bulletEnabled val="1"/>
        </dgm:presLayoutVars>
      </dgm:prSet>
      <dgm:spPr/>
    </dgm:pt>
    <dgm:pt modelId="{E7335F9A-CB5B-7D41-B8AB-DB44A2E5694B}" type="pres">
      <dgm:prSet presAssocID="{A6247A11-4CDC-9643-B93D-923FC684D240}" presName="rect2" presStyleLbl="fgImgPlace1" presStyleIdx="2" presStyleCnt="3"/>
      <dgm:spPr/>
    </dgm:pt>
  </dgm:ptLst>
  <dgm:cxnLst>
    <dgm:cxn modelId="{7EBEBB24-1F2A-AC4C-9EE1-420DF8A46130}" srcId="{8708FA7F-54E2-2147-BC07-086841E1CE17}" destId="{8763F020-0EA7-5740-AEBA-207C0B821F8B}" srcOrd="0" destOrd="0" parTransId="{42A8931E-4E4A-2944-8F3E-BB3CFDE658AA}" sibTransId="{94A04977-5C34-074E-91A4-E9231F178A3F}"/>
    <dgm:cxn modelId="{19311761-3CAD-6D4C-9799-E05A0744AF08}" srcId="{8708FA7F-54E2-2147-BC07-086841E1CE17}" destId="{A6247A11-4CDC-9643-B93D-923FC684D240}" srcOrd="2" destOrd="0" parTransId="{712457D0-211D-524C-81D6-A9DCC36F2F77}" sibTransId="{850BD730-5251-B64A-94C5-06F0C111FB28}"/>
    <dgm:cxn modelId="{02A766AB-80BB-A246-B285-6E3697F75BB7}" type="presOf" srcId="{8763F020-0EA7-5740-AEBA-207C0B821F8B}" destId="{6909AD65-045A-E74B-AFF4-49996198A5A3}" srcOrd="0" destOrd="0" presId="urn:microsoft.com/office/officeart/2008/layout/PictureStrips"/>
    <dgm:cxn modelId="{11248EAE-1F34-3A45-BDC7-2CA39A2F970C}" type="presOf" srcId="{A6247A11-4CDC-9643-B93D-923FC684D240}" destId="{40E241C9-5714-4543-93C0-53E59A1C3C17}" srcOrd="0" destOrd="0" presId="urn:microsoft.com/office/officeart/2008/layout/PictureStrips"/>
    <dgm:cxn modelId="{AEE168B3-77A5-604E-A82F-A259F669F573}" type="presOf" srcId="{713113EC-4CB1-E34F-B2CB-0C5458FD5CE6}" destId="{AB91DE12-95D7-3140-98AA-04D4A6C7002D}" srcOrd="0" destOrd="0" presId="urn:microsoft.com/office/officeart/2008/layout/PictureStrips"/>
    <dgm:cxn modelId="{9DC180D1-69EB-F34B-9C32-4811A76A076B}" srcId="{8708FA7F-54E2-2147-BC07-086841E1CE17}" destId="{713113EC-4CB1-E34F-B2CB-0C5458FD5CE6}" srcOrd="1" destOrd="0" parTransId="{2FB6570D-EA30-6F4A-A87A-CFA7F3BED5C5}" sibTransId="{5663A82A-3568-C243-A2BC-03529F171488}"/>
    <dgm:cxn modelId="{06E869F3-AE99-8440-8D29-3DE24030479E}" type="presOf" srcId="{8708FA7F-54E2-2147-BC07-086841E1CE17}" destId="{6CB76BD4-B988-3047-8A73-F48AF26569B9}" srcOrd="0" destOrd="0" presId="urn:microsoft.com/office/officeart/2008/layout/PictureStrips"/>
    <dgm:cxn modelId="{0E5B5890-7430-4F42-A215-D954CD54C9CF}" type="presParOf" srcId="{6CB76BD4-B988-3047-8A73-F48AF26569B9}" destId="{08D63944-A570-034A-90DF-E44A439606D1}" srcOrd="0" destOrd="0" presId="urn:microsoft.com/office/officeart/2008/layout/PictureStrips"/>
    <dgm:cxn modelId="{BA84DB03-84FB-9F48-B7AC-7A10CCFB4B7E}" type="presParOf" srcId="{08D63944-A570-034A-90DF-E44A439606D1}" destId="{6909AD65-045A-E74B-AFF4-49996198A5A3}" srcOrd="0" destOrd="0" presId="urn:microsoft.com/office/officeart/2008/layout/PictureStrips"/>
    <dgm:cxn modelId="{6F142AE8-FAB8-0949-9C68-3AC9E76C35FF}" type="presParOf" srcId="{08D63944-A570-034A-90DF-E44A439606D1}" destId="{2BDAF656-C315-3947-8431-972179A08F23}" srcOrd="1" destOrd="0" presId="urn:microsoft.com/office/officeart/2008/layout/PictureStrips"/>
    <dgm:cxn modelId="{09733164-DDA9-2A4B-A4FA-7D559F17043F}" type="presParOf" srcId="{6CB76BD4-B988-3047-8A73-F48AF26569B9}" destId="{DDCBFF1E-9C94-DC49-B40A-299D1C567679}" srcOrd="1" destOrd="0" presId="urn:microsoft.com/office/officeart/2008/layout/PictureStrips"/>
    <dgm:cxn modelId="{087AAF5C-7350-954A-945A-1B9C7A442512}" type="presParOf" srcId="{6CB76BD4-B988-3047-8A73-F48AF26569B9}" destId="{9F41DEB6-4AA9-FB4B-B4E5-F662CAE37FDE}" srcOrd="2" destOrd="0" presId="urn:microsoft.com/office/officeart/2008/layout/PictureStrips"/>
    <dgm:cxn modelId="{C65627D6-E445-8246-B68A-E703D4695F4F}" type="presParOf" srcId="{9F41DEB6-4AA9-FB4B-B4E5-F662CAE37FDE}" destId="{AB91DE12-95D7-3140-98AA-04D4A6C7002D}" srcOrd="0" destOrd="0" presId="urn:microsoft.com/office/officeart/2008/layout/PictureStrips"/>
    <dgm:cxn modelId="{95E9BFBC-6442-F244-A3BE-209194537B01}" type="presParOf" srcId="{9F41DEB6-4AA9-FB4B-B4E5-F662CAE37FDE}" destId="{9036C9A1-704A-1C42-BEB0-FE74311986AA}" srcOrd="1" destOrd="0" presId="urn:microsoft.com/office/officeart/2008/layout/PictureStrips"/>
    <dgm:cxn modelId="{F153D183-8BB9-5B4F-8C1C-80B5A1145437}" type="presParOf" srcId="{6CB76BD4-B988-3047-8A73-F48AF26569B9}" destId="{3B95ACC2-055F-A941-B97C-726497B13ED0}" srcOrd="3" destOrd="0" presId="urn:microsoft.com/office/officeart/2008/layout/PictureStrips"/>
    <dgm:cxn modelId="{C2BC8BE8-372B-F04B-A400-83EC5CBAEBCE}" type="presParOf" srcId="{6CB76BD4-B988-3047-8A73-F48AF26569B9}" destId="{A08F80E8-742D-1147-80C5-92D98A8D837A}" srcOrd="4" destOrd="0" presId="urn:microsoft.com/office/officeart/2008/layout/PictureStrips"/>
    <dgm:cxn modelId="{793D8A8C-8095-9549-9DB7-AAD20DBBF6F6}" type="presParOf" srcId="{A08F80E8-742D-1147-80C5-92D98A8D837A}" destId="{40E241C9-5714-4543-93C0-53E59A1C3C17}" srcOrd="0" destOrd="0" presId="urn:microsoft.com/office/officeart/2008/layout/PictureStrips"/>
    <dgm:cxn modelId="{0030FE7C-D30F-7B49-9FF4-9B513B94B5A3}" type="presParOf" srcId="{A08F80E8-742D-1147-80C5-92D98A8D837A}" destId="{E7335F9A-CB5B-7D41-B8AB-DB44A2E5694B}" srcOrd="1" destOrd="0" presId="urn:microsoft.com/office/officeart/2008/layout/PictureStrip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09AD65-045A-E74B-AFF4-49996198A5A3}">
      <dsp:nvSpPr>
        <dsp:cNvPr id="0" name=""/>
        <dsp:cNvSpPr/>
      </dsp:nvSpPr>
      <dsp:spPr>
        <a:xfrm>
          <a:off x="1272868" y="179654"/>
          <a:ext cx="2467478" cy="771086"/>
        </a:xfrm>
        <a:prstGeom prst="rect">
          <a:avLst/>
        </a:prstGeom>
        <a:solidFill>
          <a:schemeClr val="lt1">
            <a:alpha val="4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22283"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Graph</a:t>
          </a:r>
        </a:p>
      </dsp:txBody>
      <dsp:txXfrm>
        <a:off x="1272868" y="179654"/>
        <a:ext cx="2467478" cy="771086"/>
      </dsp:txXfrm>
    </dsp:sp>
    <dsp:sp modelId="{2BDAF656-C315-3947-8431-972179A08F23}">
      <dsp:nvSpPr>
        <dsp:cNvPr id="0" name=""/>
        <dsp:cNvSpPr/>
      </dsp:nvSpPr>
      <dsp:spPr>
        <a:xfrm>
          <a:off x="1170057" y="68275"/>
          <a:ext cx="539760" cy="809641"/>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B91DE12-95D7-3140-98AA-04D4A6C7002D}">
      <dsp:nvSpPr>
        <dsp:cNvPr id="0" name=""/>
        <dsp:cNvSpPr/>
      </dsp:nvSpPr>
      <dsp:spPr>
        <a:xfrm>
          <a:off x="1272868" y="1150367"/>
          <a:ext cx="2467478" cy="771086"/>
        </a:xfrm>
        <a:prstGeom prst="rect">
          <a:avLst/>
        </a:prstGeom>
        <a:solidFill>
          <a:schemeClr val="lt1">
            <a:alpha val="4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22283"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Text</a:t>
          </a:r>
        </a:p>
      </dsp:txBody>
      <dsp:txXfrm>
        <a:off x="1272868" y="1150367"/>
        <a:ext cx="2467478" cy="771086"/>
      </dsp:txXfrm>
    </dsp:sp>
    <dsp:sp modelId="{9036C9A1-704A-1C42-BEB0-FE74311986AA}">
      <dsp:nvSpPr>
        <dsp:cNvPr id="0" name=""/>
        <dsp:cNvSpPr/>
      </dsp:nvSpPr>
      <dsp:spPr>
        <a:xfrm>
          <a:off x="1170057" y="1038987"/>
          <a:ext cx="539760" cy="809641"/>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0E241C9-5714-4543-93C0-53E59A1C3C17}">
      <dsp:nvSpPr>
        <dsp:cNvPr id="0" name=""/>
        <dsp:cNvSpPr/>
      </dsp:nvSpPr>
      <dsp:spPr>
        <a:xfrm>
          <a:off x="1272868" y="2121079"/>
          <a:ext cx="2467478" cy="771086"/>
        </a:xfrm>
        <a:prstGeom prst="rect">
          <a:avLst/>
        </a:prstGeom>
        <a:solidFill>
          <a:schemeClr val="lt1">
            <a:alpha val="4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22283"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a:t>Images</a:t>
          </a:r>
        </a:p>
      </dsp:txBody>
      <dsp:txXfrm>
        <a:off x="1272868" y="2121079"/>
        <a:ext cx="2467478" cy="771086"/>
      </dsp:txXfrm>
    </dsp:sp>
    <dsp:sp modelId="{E7335F9A-CB5B-7D41-B8AB-DB44A2E5694B}">
      <dsp:nvSpPr>
        <dsp:cNvPr id="0" name=""/>
        <dsp:cNvSpPr/>
      </dsp:nvSpPr>
      <dsp:spPr>
        <a:xfrm>
          <a:off x="1170057" y="2009700"/>
          <a:ext cx="539760" cy="809641"/>
        </a:xfrm>
        <a:prstGeom prst="rect">
          <a:avLst/>
        </a:prstGeom>
        <a:solidFill>
          <a:schemeClr val="accent1">
            <a:tint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FB7B3A-2399-384C-B288-11D296C12D40}" type="datetimeFigureOut">
              <a:rPr lang="en-US" smtClean="0"/>
              <a:t>10/12/2021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5417DD-29E0-F348-B810-73AE0934926B}" type="slidenum">
              <a:rPr lang="en-US" smtClean="0"/>
              <a:t>‹#›</a:t>
            </a:fld>
            <a:endParaRPr lang="en-US"/>
          </a:p>
        </p:txBody>
      </p:sp>
    </p:spTree>
    <p:extLst>
      <p:ext uri="{BB962C8B-B14F-4D97-AF65-F5344CB8AC3E}">
        <p14:creationId xmlns:p14="http://schemas.microsoft.com/office/powerpoint/2010/main" val="8981798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65417DD-29E0-F348-B810-73AE0934926B}" type="slidenum">
              <a:rPr lang="en-US" smtClean="0"/>
              <a:t>1</a:t>
            </a:fld>
            <a:endParaRPr lang="en-US"/>
          </a:p>
        </p:txBody>
      </p:sp>
    </p:spTree>
    <p:extLst>
      <p:ext uri="{BB962C8B-B14F-4D97-AF65-F5344CB8AC3E}">
        <p14:creationId xmlns:p14="http://schemas.microsoft.com/office/powerpoint/2010/main" val="21833196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Each slide should have 6x6 rules,it should be limited to six elements.</a:t>
            </a:r>
          </a:p>
          <a:p>
            <a:r>
              <a:rPr lang="en-GB"/>
              <a:t>Using graphs,charts,images any of them should be not increased than 6 because it can make slide very crowded and audience may not be able to understand each of it .</a:t>
            </a:r>
            <a:endParaRPr lang="en-US"/>
          </a:p>
        </p:txBody>
      </p:sp>
      <p:sp>
        <p:nvSpPr>
          <p:cNvPr id="4" name="Slide Number Placeholder 3"/>
          <p:cNvSpPr>
            <a:spLocks noGrp="1"/>
          </p:cNvSpPr>
          <p:nvPr>
            <p:ph type="sldNum" sz="quarter" idx="5"/>
          </p:nvPr>
        </p:nvSpPr>
        <p:spPr/>
        <p:txBody>
          <a:bodyPr/>
          <a:lstStyle/>
          <a:p>
            <a:fld id="{F65417DD-29E0-F348-B810-73AE0934926B}" type="slidenum">
              <a:rPr lang="en-US" smtClean="0"/>
              <a:t>2</a:t>
            </a:fld>
            <a:endParaRPr lang="en-US"/>
          </a:p>
        </p:txBody>
      </p:sp>
    </p:spTree>
    <p:extLst>
      <p:ext uri="{BB962C8B-B14F-4D97-AF65-F5344CB8AC3E}">
        <p14:creationId xmlns:p14="http://schemas.microsoft.com/office/powerpoint/2010/main" val="10403273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Slide should be created very simple and attractive.</a:t>
            </a:r>
          </a:p>
          <a:p>
            <a:r>
              <a:rPr lang="en-GB"/>
              <a:t>Using long sentences can make audience bored.</a:t>
            </a:r>
          </a:p>
          <a:p>
            <a:r>
              <a:rPr lang="en-GB"/>
              <a:t>Using bullet points is easy to understand the main points of topic.</a:t>
            </a:r>
            <a:endParaRPr lang="en-US"/>
          </a:p>
        </p:txBody>
      </p:sp>
      <p:sp>
        <p:nvSpPr>
          <p:cNvPr id="4" name="Slide Number Placeholder 3"/>
          <p:cNvSpPr>
            <a:spLocks noGrp="1"/>
          </p:cNvSpPr>
          <p:nvPr>
            <p:ph type="sldNum" sz="quarter" idx="5"/>
          </p:nvPr>
        </p:nvSpPr>
        <p:spPr/>
        <p:txBody>
          <a:bodyPr/>
          <a:lstStyle/>
          <a:p>
            <a:fld id="{F65417DD-29E0-F348-B810-73AE0934926B}" type="slidenum">
              <a:rPr lang="en-US" smtClean="0"/>
              <a:t>3</a:t>
            </a:fld>
            <a:endParaRPr lang="en-US"/>
          </a:p>
        </p:txBody>
      </p:sp>
    </p:spTree>
    <p:extLst>
      <p:ext uri="{BB962C8B-B14F-4D97-AF65-F5344CB8AC3E}">
        <p14:creationId xmlns:p14="http://schemas.microsoft.com/office/powerpoint/2010/main" val="26988683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F65417DD-29E0-F348-B810-73AE0934926B}" type="slidenum">
              <a:rPr lang="en-US" smtClean="0"/>
              <a:t>4</a:t>
            </a:fld>
            <a:endParaRPr lang="en-US"/>
          </a:p>
        </p:txBody>
      </p:sp>
    </p:spTree>
    <p:extLst>
      <p:ext uri="{BB962C8B-B14F-4D97-AF65-F5344CB8AC3E}">
        <p14:creationId xmlns:p14="http://schemas.microsoft.com/office/powerpoint/2010/main" val="39768994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Contrast controls your focus.</a:t>
            </a:r>
          </a:p>
          <a:p>
            <a:r>
              <a:rPr lang="en-US"/>
              <a:t>Without using contrast, the audience who you are presenting to, their eyes will be all over the place. With all these names different people will be focusing on different colloums and names. Everyone is on a different page. </a:t>
            </a:r>
          </a:p>
          <a:p>
            <a:endParaRPr lang="en-US"/>
          </a:p>
          <a:p>
            <a:endParaRPr lang="en-US"/>
          </a:p>
          <a:p>
            <a:endParaRPr lang="en-US"/>
          </a:p>
        </p:txBody>
      </p:sp>
      <p:sp>
        <p:nvSpPr>
          <p:cNvPr id="4" name="Slide Number Placeholder 3"/>
          <p:cNvSpPr>
            <a:spLocks noGrp="1"/>
          </p:cNvSpPr>
          <p:nvPr>
            <p:ph type="sldNum" sz="quarter" idx="5"/>
          </p:nvPr>
        </p:nvSpPr>
        <p:spPr/>
        <p:txBody>
          <a:bodyPr/>
          <a:lstStyle/>
          <a:p>
            <a:fld id="{F65417DD-29E0-F348-B810-73AE0934926B}" type="slidenum">
              <a:rPr lang="en-US" smtClean="0"/>
              <a:t>5</a:t>
            </a:fld>
            <a:endParaRPr lang="en-US"/>
          </a:p>
        </p:txBody>
      </p:sp>
    </p:spTree>
    <p:extLst>
      <p:ext uri="{BB962C8B-B14F-4D97-AF65-F5344CB8AC3E}">
        <p14:creationId xmlns:p14="http://schemas.microsoft.com/office/powerpoint/2010/main" val="3510312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Using the principle of contrast people will know where to look and the presenter will have the attention of their audience where they want it. </a:t>
            </a:r>
          </a:p>
        </p:txBody>
      </p:sp>
      <p:sp>
        <p:nvSpPr>
          <p:cNvPr id="4" name="Slide Number Placeholder 3"/>
          <p:cNvSpPr>
            <a:spLocks noGrp="1"/>
          </p:cNvSpPr>
          <p:nvPr>
            <p:ph type="sldNum" sz="quarter" idx="5"/>
          </p:nvPr>
        </p:nvSpPr>
        <p:spPr/>
        <p:txBody>
          <a:bodyPr/>
          <a:lstStyle/>
          <a:p>
            <a:fld id="{F65417DD-29E0-F348-B810-73AE0934926B}" type="slidenum">
              <a:rPr lang="en-US" smtClean="0"/>
              <a:t>6</a:t>
            </a:fld>
            <a:endParaRPr lang="en-US"/>
          </a:p>
        </p:txBody>
      </p:sp>
    </p:spTree>
    <p:extLst>
      <p:ext uri="{BB962C8B-B14F-4D97-AF65-F5344CB8AC3E}">
        <p14:creationId xmlns:p14="http://schemas.microsoft.com/office/powerpoint/2010/main" val="33667722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One message per slide, Why? </a:t>
            </a:r>
          </a:p>
          <a:p>
            <a:r>
              <a:rPr lang="en-US"/>
              <a:t>Having more than one message there is a chance you will have one person reading one message, another person reading another message and so on. The audicance will be focusing on Different messages rather than the one youre actually presenting. </a:t>
            </a:r>
          </a:p>
          <a:p>
            <a:endParaRPr lang="en-US"/>
          </a:p>
        </p:txBody>
      </p:sp>
      <p:sp>
        <p:nvSpPr>
          <p:cNvPr id="4" name="Slide Number Placeholder 3"/>
          <p:cNvSpPr>
            <a:spLocks noGrp="1"/>
          </p:cNvSpPr>
          <p:nvPr>
            <p:ph type="sldNum" sz="quarter" idx="5"/>
          </p:nvPr>
        </p:nvSpPr>
        <p:spPr/>
        <p:txBody>
          <a:bodyPr/>
          <a:lstStyle/>
          <a:p>
            <a:fld id="{F65417DD-29E0-F348-B810-73AE0934926B}" type="slidenum">
              <a:rPr lang="en-US" smtClean="0"/>
              <a:t>7</a:t>
            </a:fld>
            <a:endParaRPr lang="en-US"/>
          </a:p>
        </p:txBody>
      </p:sp>
    </p:spTree>
    <p:extLst>
      <p:ext uri="{BB962C8B-B14F-4D97-AF65-F5344CB8AC3E}">
        <p14:creationId xmlns:p14="http://schemas.microsoft.com/office/powerpoint/2010/main" val="8773542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Having one message per slide it’s a lot more simple and allows the audicance to focus on what message is being presented rather than focusing on many messages at once. It needs to be made simple as we are limited to understanding more. </a:t>
            </a:r>
          </a:p>
        </p:txBody>
      </p:sp>
      <p:sp>
        <p:nvSpPr>
          <p:cNvPr id="4" name="Slide Number Placeholder 3"/>
          <p:cNvSpPr>
            <a:spLocks noGrp="1"/>
          </p:cNvSpPr>
          <p:nvPr>
            <p:ph type="sldNum" sz="quarter" idx="5"/>
          </p:nvPr>
        </p:nvSpPr>
        <p:spPr/>
        <p:txBody>
          <a:bodyPr/>
          <a:lstStyle/>
          <a:p>
            <a:fld id="{F65417DD-29E0-F348-B810-73AE0934926B}" type="slidenum">
              <a:rPr lang="en-US" smtClean="0"/>
              <a:t>8</a:t>
            </a:fld>
            <a:endParaRPr lang="en-US"/>
          </a:p>
        </p:txBody>
      </p:sp>
    </p:spTree>
    <p:extLst>
      <p:ext uri="{BB962C8B-B14F-4D97-AF65-F5344CB8AC3E}">
        <p14:creationId xmlns:p14="http://schemas.microsoft.com/office/powerpoint/2010/main" val="20068966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6738417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28419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2390450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7863031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95766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4099305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6501584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2799464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10/12/2021</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5640070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6032238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895840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374709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7463704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46722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490191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15702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945151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10/12/2021</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8801753"/>
      </p:ext>
    </p:extLst>
  </p:cSld>
  <p:clrMap bg1="dk1" tx1="lt1" bg2="dk2" tx2="lt2" accent1="accent1" accent2="accent2" accent3="accent3" accent4="accent4" accent5="accent5" accent6="accent6" hlink="hlink" folHlink="folHlink"/>
  <p:sldLayoutIdLst>
    <p:sldLayoutId id="2147483790" r:id="rId1"/>
    <p:sldLayoutId id="2147483791" r:id="rId2"/>
    <p:sldLayoutId id="2147483792" r:id="rId3"/>
    <p:sldLayoutId id="2147483793" r:id="rId4"/>
    <p:sldLayoutId id="2147483794" r:id="rId5"/>
    <p:sldLayoutId id="2147483795" r:id="rId6"/>
    <p:sldLayoutId id="2147483796" r:id="rId7"/>
    <p:sldLayoutId id="2147483797" r:id="rId8"/>
    <p:sldLayoutId id="2147483798" r:id="rId9"/>
    <p:sldLayoutId id="2147483799" r:id="rId10"/>
    <p:sldLayoutId id="2147483800" r:id="rId11"/>
    <p:sldLayoutId id="2147483801" r:id="rId12"/>
    <p:sldLayoutId id="2147483802" r:id="rId13"/>
    <p:sldLayoutId id="2147483803" r:id="rId14"/>
    <p:sldLayoutId id="2147483804" r:id="rId15"/>
    <p:sldLayoutId id="2147483805" r:id="rId16"/>
    <p:sldLayoutId id="2147483806" r:id="rId17"/>
  </p:sldLayoutIdLst>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2112745@student.uwtsd.ac.uk" TargetMode="External" /><Relationship Id="rId2" Type="http://schemas.openxmlformats.org/officeDocument/2006/relationships/notesSlide" Target="../notesSlides/notesSlide1.xml" /><Relationship Id="rId1" Type="http://schemas.openxmlformats.org/officeDocument/2006/relationships/slideLayout" Target="../slideLayouts/slideLayout14.xml" /><Relationship Id="rId5" Type="http://schemas.openxmlformats.org/officeDocument/2006/relationships/image" Target="../media/image3.jpeg" /><Relationship Id="rId4" Type="http://schemas.openxmlformats.org/officeDocument/2006/relationships/image" Target="../media/image2.jpeg" /></Relationships>
</file>

<file path=ppt/slides/_rels/slide2.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4.jpeg" /><Relationship Id="rId7" Type="http://schemas.openxmlformats.org/officeDocument/2006/relationships/diagramColors" Target="../diagrams/colors1.xml" /><Relationship Id="rId2" Type="http://schemas.openxmlformats.org/officeDocument/2006/relationships/notesSlide" Target="../notesSlides/notesSlide2.xml" /><Relationship Id="rId1" Type="http://schemas.openxmlformats.org/officeDocument/2006/relationships/slideLayout" Target="../slideLayouts/slideLayout3.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3.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11.xml" /></Relationships>
</file>

<file path=ppt/slides/_rels/slide5.xml.rels><?xml version="1.0" encoding="UTF-8" standalone="yes"?>
<Relationships xmlns="http://schemas.openxmlformats.org/package/2006/relationships"><Relationship Id="rId3" Type="http://schemas.openxmlformats.org/officeDocument/2006/relationships/hyperlink" Target="mailto:2108197@student.uwtsd.ac.uk" TargetMode="External"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AB5C7-09D6-294A-872C-67993BF3A3D4}"/>
              </a:ext>
            </a:extLst>
          </p:cNvPr>
          <p:cNvSpPr>
            <a:spLocks noGrp="1"/>
          </p:cNvSpPr>
          <p:nvPr>
            <p:ph type="title"/>
          </p:nvPr>
        </p:nvSpPr>
        <p:spPr>
          <a:xfrm>
            <a:off x="1824068" y="1479548"/>
            <a:ext cx="9296398" cy="1965064"/>
          </a:xfrm>
        </p:spPr>
        <p:txBody>
          <a:bodyPr>
            <a:normAutofit fontScale="90000"/>
          </a:bodyPr>
          <a:lstStyle/>
          <a:p>
            <a:r>
              <a:rPr lang="en-GB" sz="4000">
                <a:solidFill>
                  <a:schemeClr val="accent3">
                    <a:lumMod val="75000"/>
                  </a:schemeClr>
                </a:solidFill>
              </a:rPr>
              <a:t>How to make a PowerPoint</a:t>
            </a:r>
            <a:br>
              <a:rPr lang="en-GB" sz="4000">
                <a:solidFill>
                  <a:schemeClr val="accent3">
                    <a:lumMod val="75000"/>
                  </a:schemeClr>
                </a:solidFill>
              </a:rPr>
            </a:br>
            <a:br>
              <a:rPr lang="en-GB" sz="4000">
                <a:solidFill>
                  <a:schemeClr val="accent3">
                    <a:lumMod val="75000"/>
                  </a:schemeClr>
                </a:solidFill>
              </a:rPr>
            </a:br>
            <a:br>
              <a:rPr lang="en-GB" sz="4000">
                <a:solidFill>
                  <a:schemeClr val="accent3">
                    <a:lumMod val="75000"/>
                  </a:schemeClr>
                </a:solidFill>
              </a:rPr>
            </a:br>
            <a:endParaRPr lang="en-US" sz="4000">
              <a:solidFill>
                <a:schemeClr val="accent3">
                  <a:lumMod val="75000"/>
                </a:schemeClr>
              </a:solidFill>
            </a:endParaRPr>
          </a:p>
        </p:txBody>
      </p:sp>
      <p:sp>
        <p:nvSpPr>
          <p:cNvPr id="3" name="Subtitle 2">
            <a:extLst>
              <a:ext uri="{FF2B5EF4-FFF2-40B4-BE49-F238E27FC236}">
                <a16:creationId xmlns:a16="http://schemas.microsoft.com/office/drawing/2014/main" id="{70FE63EE-C601-3246-B973-166A159E7D3D}"/>
              </a:ext>
            </a:extLst>
          </p:cNvPr>
          <p:cNvSpPr>
            <a:spLocks noGrp="1"/>
          </p:cNvSpPr>
          <p:nvPr>
            <p:ph type="body" idx="1"/>
          </p:nvPr>
        </p:nvSpPr>
        <p:spPr>
          <a:xfrm>
            <a:off x="7451034" y="3929928"/>
            <a:ext cx="10704912" cy="2459168"/>
          </a:xfrm>
        </p:spPr>
        <p:txBody>
          <a:bodyPr>
            <a:noAutofit/>
          </a:bodyPr>
          <a:lstStyle/>
          <a:p>
            <a:r>
              <a:rPr lang="en-GB" sz="2000" b="1" i="1" u="sng">
                <a:solidFill>
                  <a:schemeClr val="accent5">
                    <a:lumMod val="40000"/>
                    <a:lumOff val="60000"/>
                  </a:schemeClr>
                </a:solidFill>
              </a:rPr>
              <a:t>NARGAS AHMADZAI</a:t>
            </a:r>
          </a:p>
          <a:p>
            <a:r>
              <a:rPr lang="en-GB" sz="2000" b="1" i="1" u="sng">
                <a:solidFill>
                  <a:schemeClr val="accent5">
                    <a:lumMod val="40000"/>
                    <a:lumOff val="60000"/>
                  </a:schemeClr>
                </a:solidFill>
              </a:rPr>
              <a:t>2106756@student.uwtsd.ac.uk</a:t>
            </a:r>
          </a:p>
          <a:p>
            <a:r>
              <a:rPr lang="en-GB" sz="2000" b="1" i="1" u="sng">
                <a:solidFill>
                  <a:schemeClr val="accent5">
                    <a:lumMod val="40000"/>
                    <a:lumOff val="60000"/>
                  </a:schemeClr>
                </a:solidFill>
              </a:rPr>
              <a:t>NASARA BIBI ALI</a:t>
            </a:r>
          </a:p>
          <a:p>
            <a:r>
              <a:rPr lang="en-GB" sz="2000" b="1" i="1" u="sng">
                <a:solidFill>
                  <a:schemeClr val="accent5">
                    <a:lumMod val="40000"/>
                    <a:lumOff val="60000"/>
                  </a:schemeClr>
                </a:solidFill>
                <a:hlinkClick r:id="rId3">
                  <a:extLst>
                    <a:ext uri="{A12FA001-AC4F-418D-AE19-62706E023703}">
                      <ahyp:hlinkClr xmlns:ahyp="http://schemas.microsoft.com/office/drawing/2018/hyperlinkcolor" val="tx"/>
                    </a:ext>
                  </a:extLst>
                </a:hlinkClick>
              </a:rPr>
              <a:t>2112745@student.uwtsd.ac.uk</a:t>
            </a:r>
            <a:endParaRPr lang="en-GB" sz="2000" b="1" i="1" u="sng">
              <a:solidFill>
                <a:schemeClr val="accent5">
                  <a:lumMod val="40000"/>
                  <a:lumOff val="60000"/>
                </a:schemeClr>
              </a:solidFill>
            </a:endParaRPr>
          </a:p>
          <a:p>
            <a:r>
              <a:rPr lang="en-GB" sz="2000" b="1" i="1" u="sng">
                <a:solidFill>
                  <a:schemeClr val="accent5">
                    <a:lumMod val="40000"/>
                    <a:lumOff val="60000"/>
                  </a:schemeClr>
                </a:solidFill>
              </a:rPr>
              <a:t>NATTELE  CHARDE MARCUS</a:t>
            </a:r>
          </a:p>
          <a:p>
            <a:r>
              <a:rPr lang="en-GB" sz="2000" b="1" i="1" u="sng">
                <a:solidFill>
                  <a:schemeClr val="accent5">
                    <a:lumMod val="40000"/>
                    <a:lumOff val="60000"/>
                  </a:schemeClr>
                </a:solidFill>
              </a:rPr>
              <a:t>2108197@student.uwtsd.ac.uk</a:t>
            </a:r>
            <a:endParaRPr lang="en-US" sz="2000" b="1" i="1" u="sng">
              <a:solidFill>
                <a:schemeClr val="accent5">
                  <a:lumMod val="40000"/>
                  <a:lumOff val="60000"/>
                </a:schemeClr>
              </a:solidFill>
            </a:endParaRPr>
          </a:p>
        </p:txBody>
      </p:sp>
      <p:pic>
        <p:nvPicPr>
          <p:cNvPr id="4" name="Picture 4">
            <a:extLst>
              <a:ext uri="{FF2B5EF4-FFF2-40B4-BE49-F238E27FC236}">
                <a16:creationId xmlns:a16="http://schemas.microsoft.com/office/drawing/2014/main" id="{B07C3FCC-9A07-E043-AC98-7E543680FDE2}"/>
              </a:ext>
            </a:extLst>
          </p:cNvPr>
          <p:cNvPicPr>
            <a:picLocks noChangeAspect="1"/>
          </p:cNvPicPr>
          <p:nvPr/>
        </p:nvPicPr>
        <p:blipFill>
          <a:blip r:embed="rId4"/>
          <a:stretch>
            <a:fillRect/>
          </a:stretch>
        </p:blipFill>
        <p:spPr>
          <a:xfrm>
            <a:off x="-84405" y="3087957"/>
            <a:ext cx="3061235" cy="3160442"/>
          </a:xfrm>
          <a:prstGeom prst="rect">
            <a:avLst/>
          </a:prstGeom>
        </p:spPr>
      </p:pic>
      <p:pic>
        <p:nvPicPr>
          <p:cNvPr id="5" name="Picture 7">
            <a:extLst>
              <a:ext uri="{FF2B5EF4-FFF2-40B4-BE49-F238E27FC236}">
                <a16:creationId xmlns:a16="http://schemas.microsoft.com/office/drawing/2014/main" id="{B0B7088A-2CB0-5241-91B1-8249361DB68B}"/>
              </a:ext>
            </a:extLst>
          </p:cNvPr>
          <p:cNvPicPr>
            <a:picLocks noChangeAspect="1"/>
          </p:cNvPicPr>
          <p:nvPr/>
        </p:nvPicPr>
        <p:blipFill>
          <a:blip r:embed="rId5"/>
          <a:stretch>
            <a:fillRect/>
          </a:stretch>
        </p:blipFill>
        <p:spPr>
          <a:xfrm>
            <a:off x="9072594" y="468904"/>
            <a:ext cx="3199077" cy="3434628"/>
          </a:xfrm>
          <a:prstGeom prst="rect">
            <a:avLst/>
          </a:prstGeom>
        </p:spPr>
      </p:pic>
    </p:spTree>
    <p:extLst>
      <p:ext uri="{BB962C8B-B14F-4D97-AF65-F5344CB8AC3E}">
        <p14:creationId xmlns:p14="http://schemas.microsoft.com/office/powerpoint/2010/main" val="154865098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52CF1-836D-DB4C-B95E-981F7141A0B5}"/>
              </a:ext>
            </a:extLst>
          </p:cNvPr>
          <p:cNvSpPr>
            <a:spLocks noGrp="1"/>
          </p:cNvSpPr>
          <p:nvPr>
            <p:ph type="title"/>
          </p:nvPr>
        </p:nvSpPr>
        <p:spPr>
          <a:xfrm>
            <a:off x="-1678767" y="443466"/>
            <a:ext cx="8686800" cy="1194790"/>
          </a:xfrm>
        </p:spPr>
        <p:txBody>
          <a:bodyPr>
            <a:normAutofit/>
          </a:bodyPr>
          <a:lstStyle/>
          <a:p>
            <a:br>
              <a:rPr lang="en-GB" sz="4400"/>
            </a:br>
            <a:r>
              <a:rPr lang="en-GB" sz="4400"/>
              <a:t>Six objects per slide</a:t>
            </a:r>
            <a:endParaRPr lang="en-US" sz="4400"/>
          </a:p>
        </p:txBody>
      </p:sp>
      <p:sp>
        <p:nvSpPr>
          <p:cNvPr id="9" name="Text Placeholder 8">
            <a:extLst>
              <a:ext uri="{FF2B5EF4-FFF2-40B4-BE49-F238E27FC236}">
                <a16:creationId xmlns:a16="http://schemas.microsoft.com/office/drawing/2014/main" id="{6BB9AEB9-D3D6-C74F-8348-B8FCCD3AA856}"/>
              </a:ext>
            </a:extLst>
          </p:cNvPr>
          <p:cNvSpPr>
            <a:spLocks noGrp="1"/>
          </p:cNvSpPr>
          <p:nvPr>
            <p:ph type="body" idx="1"/>
          </p:nvPr>
        </p:nvSpPr>
        <p:spPr>
          <a:xfrm>
            <a:off x="3171834" y="4694554"/>
            <a:ext cx="8686801" cy="2771625"/>
          </a:xfrm>
        </p:spPr>
        <p:txBody>
          <a:bodyPr>
            <a:normAutofit/>
          </a:bodyPr>
          <a:lstStyle/>
          <a:p>
            <a:r>
              <a:rPr lang="en-GB"/>
              <a:t>By </a:t>
            </a:r>
          </a:p>
          <a:p>
            <a:r>
              <a:rPr lang="en-GB"/>
              <a:t>Nargas AHMADZAI</a:t>
            </a:r>
          </a:p>
          <a:p>
            <a:r>
              <a:rPr lang="en-GB"/>
              <a:t>2106756@student.uwtsd.ac.uk</a:t>
            </a:r>
            <a:endParaRPr lang="en-US"/>
          </a:p>
        </p:txBody>
      </p:sp>
      <p:pic>
        <p:nvPicPr>
          <p:cNvPr id="10" name="Picture 10">
            <a:extLst>
              <a:ext uri="{FF2B5EF4-FFF2-40B4-BE49-F238E27FC236}">
                <a16:creationId xmlns:a16="http://schemas.microsoft.com/office/drawing/2014/main" id="{C48A25B4-A75E-4843-81B6-14CF07C32C20}"/>
              </a:ext>
            </a:extLst>
          </p:cNvPr>
          <p:cNvPicPr>
            <a:picLocks noGrp="1" noChangeAspect="1"/>
          </p:cNvPicPr>
          <p:nvPr>
            <p:ph idx="4294967295"/>
          </p:nvPr>
        </p:nvPicPr>
        <p:blipFill>
          <a:blip r:embed="rId3"/>
          <a:stretch>
            <a:fillRect/>
          </a:stretch>
        </p:blipFill>
        <p:spPr>
          <a:xfrm>
            <a:off x="9217360" y="710716"/>
            <a:ext cx="2465851" cy="3612499"/>
          </a:xfrm>
        </p:spPr>
      </p:pic>
      <p:sp>
        <p:nvSpPr>
          <p:cNvPr id="4" name="TextBox 3">
            <a:extLst>
              <a:ext uri="{FF2B5EF4-FFF2-40B4-BE49-F238E27FC236}">
                <a16:creationId xmlns:a16="http://schemas.microsoft.com/office/drawing/2014/main" id="{4DD6A177-A96B-874C-8906-12B1FB696F60}"/>
              </a:ext>
            </a:extLst>
          </p:cNvPr>
          <p:cNvSpPr txBox="1"/>
          <p:nvPr/>
        </p:nvSpPr>
        <p:spPr>
          <a:xfrm>
            <a:off x="5179233" y="2516966"/>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9E224F36-5EC5-C647-BDA3-DDA33D83DC7D}"/>
              </a:ext>
            </a:extLst>
          </p:cNvPr>
          <p:cNvSpPr txBox="1"/>
          <p:nvPr/>
        </p:nvSpPr>
        <p:spPr>
          <a:xfrm>
            <a:off x="5179233" y="2516966"/>
            <a:ext cx="1828800" cy="1828800"/>
          </a:xfrm>
          <a:prstGeom prst="rect">
            <a:avLst/>
          </a:prstGeom>
          <a:noFill/>
        </p:spPr>
        <p:txBody>
          <a:bodyPr wrap="square" rtlCol="0">
            <a:spAutoFit/>
          </a:bodyPr>
          <a:lstStyle/>
          <a:p>
            <a:pPr algn="l"/>
            <a:endParaRPr lang="en-US"/>
          </a:p>
        </p:txBody>
      </p:sp>
      <p:graphicFrame>
        <p:nvGraphicFramePr>
          <p:cNvPr id="3" name="Diagram 2">
            <a:extLst>
              <a:ext uri="{FF2B5EF4-FFF2-40B4-BE49-F238E27FC236}">
                <a16:creationId xmlns:a16="http://schemas.microsoft.com/office/drawing/2014/main" id="{C62963C9-9C42-9243-9CE8-6D724E77167F}"/>
              </a:ext>
            </a:extLst>
          </p:cNvPr>
          <p:cNvGraphicFramePr/>
          <p:nvPr>
            <p:extLst>
              <p:ext uri="{D42A27DB-BD31-4B8C-83A1-F6EECF244321}">
                <p14:modId xmlns:p14="http://schemas.microsoft.com/office/powerpoint/2010/main" val="3132367694"/>
              </p:ext>
            </p:extLst>
          </p:nvPr>
        </p:nvGraphicFramePr>
        <p:xfrm>
          <a:off x="-327924" y="2746359"/>
          <a:ext cx="4910404" cy="29604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4690946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B27F8-E876-7941-B987-786DD5AA59B2}"/>
              </a:ext>
            </a:extLst>
          </p:cNvPr>
          <p:cNvSpPr>
            <a:spLocks noGrp="1"/>
          </p:cNvSpPr>
          <p:nvPr>
            <p:ph type="title"/>
          </p:nvPr>
        </p:nvSpPr>
        <p:spPr>
          <a:xfrm>
            <a:off x="-1929780" y="91303"/>
            <a:ext cx="8686800" cy="1468800"/>
          </a:xfrm>
        </p:spPr>
        <p:txBody>
          <a:bodyPr/>
          <a:lstStyle/>
          <a:p>
            <a:r>
              <a:rPr lang="en-GB"/>
              <a:t>No long sentences</a:t>
            </a:r>
            <a:endParaRPr lang="en-US"/>
          </a:p>
        </p:txBody>
      </p:sp>
      <p:sp>
        <p:nvSpPr>
          <p:cNvPr id="3" name="Text Placeholder 2">
            <a:extLst>
              <a:ext uri="{FF2B5EF4-FFF2-40B4-BE49-F238E27FC236}">
                <a16:creationId xmlns:a16="http://schemas.microsoft.com/office/drawing/2014/main" id="{5B303EE3-844D-C84D-A137-90B9E50D7215}"/>
              </a:ext>
            </a:extLst>
          </p:cNvPr>
          <p:cNvSpPr>
            <a:spLocks noGrp="1"/>
          </p:cNvSpPr>
          <p:nvPr>
            <p:ph type="body" idx="1"/>
          </p:nvPr>
        </p:nvSpPr>
        <p:spPr>
          <a:xfrm>
            <a:off x="1360545" y="4934959"/>
            <a:ext cx="10440989" cy="1671222"/>
          </a:xfrm>
        </p:spPr>
        <p:txBody>
          <a:bodyPr>
            <a:noAutofit/>
          </a:bodyPr>
          <a:lstStyle/>
          <a:p>
            <a:r>
              <a:rPr lang="en-GB" i="1"/>
              <a:t>By</a:t>
            </a:r>
          </a:p>
          <a:p>
            <a:r>
              <a:rPr lang="en-GB" i="1"/>
              <a:t>Nargas AHMADZAI</a:t>
            </a:r>
          </a:p>
          <a:p>
            <a:r>
              <a:rPr lang="en-GB" i="1"/>
              <a:t>2106756@student.uwtsd.ac.uk</a:t>
            </a:r>
            <a:endParaRPr lang="en-US" i="1"/>
          </a:p>
        </p:txBody>
      </p:sp>
      <p:pic>
        <p:nvPicPr>
          <p:cNvPr id="5" name="Picture 5">
            <a:extLst>
              <a:ext uri="{FF2B5EF4-FFF2-40B4-BE49-F238E27FC236}">
                <a16:creationId xmlns:a16="http://schemas.microsoft.com/office/drawing/2014/main" id="{0D9DAFF8-4887-1B44-A832-3F77AF67BF13}"/>
              </a:ext>
            </a:extLst>
          </p:cNvPr>
          <p:cNvPicPr>
            <a:picLocks noGrp="1" noChangeAspect="1"/>
          </p:cNvPicPr>
          <p:nvPr>
            <p:ph idx="4294967295"/>
          </p:nvPr>
        </p:nvPicPr>
        <p:blipFill>
          <a:blip r:embed="rId3"/>
          <a:stretch>
            <a:fillRect/>
          </a:stretch>
        </p:blipFill>
        <p:spPr>
          <a:xfrm>
            <a:off x="8187212" y="518519"/>
            <a:ext cx="2786062" cy="3124200"/>
          </a:xfrm>
        </p:spPr>
      </p:pic>
      <p:sp>
        <p:nvSpPr>
          <p:cNvPr id="4" name="TextBox 3">
            <a:extLst>
              <a:ext uri="{FF2B5EF4-FFF2-40B4-BE49-F238E27FC236}">
                <a16:creationId xmlns:a16="http://schemas.microsoft.com/office/drawing/2014/main" id="{4B42F710-CEB8-854C-9729-3E6227A2BB51}"/>
              </a:ext>
            </a:extLst>
          </p:cNvPr>
          <p:cNvSpPr txBox="1"/>
          <p:nvPr/>
        </p:nvSpPr>
        <p:spPr>
          <a:xfrm>
            <a:off x="1025091" y="3523659"/>
            <a:ext cx="5959395" cy="1477328"/>
          </a:xfrm>
          <a:prstGeom prst="rect">
            <a:avLst/>
          </a:prstGeom>
          <a:noFill/>
        </p:spPr>
        <p:txBody>
          <a:bodyPr wrap="square" rtlCol="0">
            <a:spAutoFit/>
          </a:bodyPr>
          <a:lstStyle/>
          <a:p>
            <a:pPr marL="285750" indent="-285750" algn="l">
              <a:buFont typeface="Arial" panose="020B0604020202020204" pitchFamily="34" charset="0"/>
              <a:buChar char="•"/>
            </a:pPr>
            <a:r>
              <a:rPr lang="en-GB" sz="2400"/>
              <a:t>Bullet points</a:t>
            </a:r>
          </a:p>
          <a:p>
            <a:pPr marL="285750" indent="-285750" algn="l">
              <a:buFont typeface="Arial" panose="020B0604020202020204" pitchFamily="34" charset="0"/>
              <a:buChar char="•"/>
            </a:pPr>
            <a:r>
              <a:rPr lang="en-GB" sz="2400"/>
              <a:t>Small sentences</a:t>
            </a:r>
          </a:p>
          <a:p>
            <a:pPr marL="285750" indent="-285750" algn="l">
              <a:buFont typeface="Arial" panose="020B0604020202020204" pitchFamily="34" charset="0"/>
              <a:buChar char="•"/>
            </a:pPr>
            <a:r>
              <a:rPr lang="en-GB" sz="2400"/>
              <a:t>Audience interest</a:t>
            </a:r>
          </a:p>
          <a:p>
            <a:pPr marL="285750" indent="-285750" algn="l">
              <a:buFont typeface="Arial" panose="020B0604020202020204" pitchFamily="34" charset="0"/>
              <a:buChar char="•"/>
            </a:pPr>
            <a:endParaRPr lang="en-US"/>
          </a:p>
        </p:txBody>
      </p:sp>
    </p:spTree>
    <p:extLst>
      <p:ext uri="{BB962C8B-B14F-4D97-AF65-F5344CB8AC3E}">
        <p14:creationId xmlns:p14="http://schemas.microsoft.com/office/powerpoint/2010/main" val="374903854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729E8-E763-F942-850A-989DA5AAB621}"/>
              </a:ext>
            </a:extLst>
          </p:cNvPr>
          <p:cNvSpPr>
            <a:spLocks noGrp="1"/>
          </p:cNvSpPr>
          <p:nvPr>
            <p:ph type="title"/>
          </p:nvPr>
        </p:nvSpPr>
        <p:spPr>
          <a:xfrm>
            <a:off x="561630" y="304801"/>
            <a:ext cx="9905999" cy="3124199"/>
          </a:xfrm>
        </p:spPr>
        <p:txBody>
          <a:bodyPr>
            <a:noAutofit/>
          </a:bodyPr>
          <a:lstStyle/>
          <a:p>
            <a:r>
              <a:rPr lang="en-GB" sz="4400"/>
              <a:t>Size</a:t>
            </a:r>
            <a:br>
              <a:rPr lang="en-GB" sz="4400"/>
            </a:br>
            <a:br>
              <a:rPr lang="en-GB" sz="4400"/>
            </a:br>
            <a:endParaRPr lang="en-US" sz="4400"/>
          </a:p>
        </p:txBody>
      </p:sp>
      <p:sp>
        <p:nvSpPr>
          <p:cNvPr id="3" name="Content Placeholder 2">
            <a:extLst>
              <a:ext uri="{FF2B5EF4-FFF2-40B4-BE49-F238E27FC236}">
                <a16:creationId xmlns:a16="http://schemas.microsoft.com/office/drawing/2014/main" id="{F4F4C9CD-57CF-E44D-B955-EEC5BB7F7D13}"/>
              </a:ext>
            </a:extLst>
          </p:cNvPr>
          <p:cNvSpPr>
            <a:spLocks noGrp="1"/>
          </p:cNvSpPr>
          <p:nvPr>
            <p:ph type="body" idx="1"/>
          </p:nvPr>
        </p:nvSpPr>
        <p:spPr>
          <a:xfrm>
            <a:off x="703617" y="2201692"/>
            <a:ext cx="9906000" cy="1447800"/>
          </a:xfrm>
        </p:spPr>
        <p:txBody>
          <a:bodyPr/>
          <a:lstStyle/>
          <a:p>
            <a:r>
              <a:rPr lang="en-GB"/>
              <a:t>.SIZE IS IMPORTANT TO REDUCE FILE SIZE
.SHOULD BE ABLE TO READ TEXT
.FILE SIZE SHOULD BE KEPT SMALL SO ITS EASIER TO SHARE</a:t>
            </a:r>
            <a:endParaRPr lang="en-US"/>
          </a:p>
        </p:txBody>
      </p:sp>
      <p:sp>
        <p:nvSpPr>
          <p:cNvPr id="12" name="TextBox 11">
            <a:extLst>
              <a:ext uri="{FF2B5EF4-FFF2-40B4-BE49-F238E27FC236}">
                <a16:creationId xmlns:a16="http://schemas.microsoft.com/office/drawing/2014/main" id="{97EB5FAA-8B52-B540-AFA5-197EE24102E7}"/>
              </a:ext>
            </a:extLst>
          </p:cNvPr>
          <p:cNvSpPr txBox="1"/>
          <p:nvPr/>
        </p:nvSpPr>
        <p:spPr>
          <a:xfrm>
            <a:off x="5888531" y="5084718"/>
            <a:ext cx="6093632" cy="1015663"/>
          </a:xfrm>
          <a:prstGeom prst="rect">
            <a:avLst/>
          </a:prstGeom>
          <a:noFill/>
        </p:spPr>
        <p:txBody>
          <a:bodyPr wrap="square">
            <a:spAutoFit/>
          </a:bodyPr>
          <a:lstStyle/>
          <a:p>
            <a:r>
              <a:rPr lang="en-GB" sz="2000"/>
              <a:t>By</a:t>
            </a:r>
          </a:p>
          <a:p>
            <a:r>
              <a:rPr lang="en-GB" sz="2000"/>
              <a:t>NASARRA BIBI ALI</a:t>
            </a:r>
          </a:p>
          <a:p>
            <a:r>
              <a:rPr lang="en-GB" sz="2000"/>
              <a:t>2112745@student.uwtsd.ac.uk</a:t>
            </a:r>
            <a:endParaRPr lang="en-US" sz="2000"/>
          </a:p>
        </p:txBody>
      </p:sp>
    </p:spTree>
    <p:extLst>
      <p:ext uri="{BB962C8B-B14F-4D97-AF65-F5344CB8AC3E}">
        <p14:creationId xmlns:p14="http://schemas.microsoft.com/office/powerpoint/2010/main" val="95047426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E4B63A-DD10-034A-9508-749685E99DDD}"/>
              </a:ext>
            </a:extLst>
          </p:cNvPr>
          <p:cNvSpPr>
            <a:spLocks noGrp="1"/>
          </p:cNvSpPr>
          <p:nvPr>
            <p:ph type="title"/>
          </p:nvPr>
        </p:nvSpPr>
        <p:spPr>
          <a:xfrm>
            <a:off x="936536" y="609600"/>
            <a:ext cx="4573588" cy="1428391"/>
          </a:xfrm>
        </p:spPr>
        <p:txBody>
          <a:bodyPr/>
          <a:lstStyle/>
          <a:p>
            <a:r>
              <a:rPr lang="en-GB"/>
              <a:t>Contrast</a:t>
            </a:r>
            <a:endParaRPr lang="en-US"/>
          </a:p>
        </p:txBody>
      </p:sp>
      <p:graphicFrame>
        <p:nvGraphicFramePr>
          <p:cNvPr id="8" name="Table 8">
            <a:extLst>
              <a:ext uri="{FF2B5EF4-FFF2-40B4-BE49-F238E27FC236}">
                <a16:creationId xmlns:a16="http://schemas.microsoft.com/office/drawing/2014/main" id="{81A1E094-A22E-0D4B-8785-8D1F6484F1BD}"/>
              </a:ext>
            </a:extLst>
          </p:cNvPr>
          <p:cNvGraphicFramePr>
            <a:graphicFrameLocks noGrp="1"/>
          </p:cNvGraphicFramePr>
          <p:nvPr>
            <p:ph idx="1"/>
            <p:extLst>
              <p:ext uri="{D42A27DB-BD31-4B8C-83A1-F6EECF244321}">
                <p14:modId xmlns:p14="http://schemas.microsoft.com/office/powerpoint/2010/main" val="1415872102"/>
              </p:ext>
            </p:extLst>
          </p:nvPr>
        </p:nvGraphicFramePr>
        <p:xfrm>
          <a:off x="1141413" y="2667000"/>
          <a:ext cx="9906000" cy="2875472"/>
        </p:xfrm>
        <a:graphic>
          <a:graphicData uri="http://schemas.openxmlformats.org/drawingml/2006/table">
            <a:tbl>
              <a:tblPr firstRow="1" bandRow="1">
                <a:tableStyleId>{5C22544A-7EE6-4342-B048-85BDC9FD1C3A}</a:tableStyleId>
              </a:tblPr>
              <a:tblGrid>
                <a:gridCol w="3302000">
                  <a:extLst>
                    <a:ext uri="{9D8B030D-6E8A-4147-A177-3AD203B41FA5}">
                      <a16:colId xmlns:a16="http://schemas.microsoft.com/office/drawing/2014/main" val="1306158221"/>
                    </a:ext>
                  </a:extLst>
                </a:gridCol>
                <a:gridCol w="3302000">
                  <a:extLst>
                    <a:ext uri="{9D8B030D-6E8A-4147-A177-3AD203B41FA5}">
                      <a16:colId xmlns:a16="http://schemas.microsoft.com/office/drawing/2014/main" val="56439662"/>
                    </a:ext>
                  </a:extLst>
                </a:gridCol>
                <a:gridCol w="3302000">
                  <a:extLst>
                    <a:ext uri="{9D8B030D-6E8A-4147-A177-3AD203B41FA5}">
                      <a16:colId xmlns:a16="http://schemas.microsoft.com/office/drawing/2014/main" val="3196308341"/>
                    </a:ext>
                  </a:extLst>
                </a:gridCol>
              </a:tblGrid>
              <a:tr h="718868">
                <a:tc>
                  <a:txBody>
                    <a:bodyPr/>
                    <a:lstStyle/>
                    <a:p>
                      <a:r>
                        <a:rPr lang="en-US"/>
                        <a:t>Names</a:t>
                      </a:r>
                    </a:p>
                  </a:txBody>
                  <a:tcPr/>
                </a:tc>
                <a:tc>
                  <a:txBody>
                    <a:bodyPr/>
                    <a:lstStyle/>
                    <a:p>
                      <a:r>
                        <a:rPr lang="en-US"/>
                        <a:t>Names</a:t>
                      </a:r>
                    </a:p>
                  </a:txBody>
                  <a:tcPr/>
                </a:tc>
                <a:tc>
                  <a:txBody>
                    <a:bodyPr/>
                    <a:lstStyle/>
                    <a:p>
                      <a:r>
                        <a:rPr lang="en-US"/>
                        <a:t>Names</a:t>
                      </a:r>
                    </a:p>
                  </a:txBody>
                  <a:tcPr/>
                </a:tc>
                <a:extLst>
                  <a:ext uri="{0D108BD9-81ED-4DB2-BD59-A6C34878D82A}">
                    <a16:rowId xmlns:a16="http://schemas.microsoft.com/office/drawing/2014/main" val="124464173"/>
                  </a:ext>
                </a:extLst>
              </a:tr>
              <a:tr h="718868">
                <a:tc>
                  <a:txBody>
                    <a:bodyPr/>
                    <a:lstStyle/>
                    <a:p>
                      <a:r>
                        <a:rPr lang="en-US"/>
                        <a:t>Tom 57</a:t>
                      </a:r>
                    </a:p>
                  </a:txBody>
                  <a:tcPr/>
                </a:tc>
                <a:tc>
                  <a:txBody>
                    <a:bodyPr/>
                    <a:lstStyle/>
                    <a:p>
                      <a:r>
                        <a:rPr lang="en-US"/>
                        <a:t>Cheryl 23</a:t>
                      </a:r>
                    </a:p>
                  </a:txBody>
                  <a:tcPr/>
                </a:tc>
                <a:tc>
                  <a:txBody>
                    <a:bodyPr/>
                    <a:lstStyle/>
                    <a:p>
                      <a:r>
                        <a:rPr lang="en-US"/>
                        <a:t>Sandra 51</a:t>
                      </a:r>
                    </a:p>
                  </a:txBody>
                  <a:tcPr/>
                </a:tc>
                <a:extLst>
                  <a:ext uri="{0D108BD9-81ED-4DB2-BD59-A6C34878D82A}">
                    <a16:rowId xmlns:a16="http://schemas.microsoft.com/office/drawing/2014/main" val="1642529720"/>
                  </a:ext>
                </a:extLst>
              </a:tr>
              <a:tr h="718868">
                <a:tc>
                  <a:txBody>
                    <a:bodyPr/>
                    <a:lstStyle/>
                    <a:p>
                      <a:r>
                        <a:rPr lang="en-US"/>
                        <a:t>Sarah 35</a:t>
                      </a:r>
                    </a:p>
                  </a:txBody>
                  <a:tcPr/>
                </a:tc>
                <a:tc>
                  <a:txBody>
                    <a:bodyPr/>
                    <a:lstStyle/>
                    <a:p>
                      <a:r>
                        <a:rPr lang="en-US"/>
                        <a:t>Lee 30</a:t>
                      </a:r>
                    </a:p>
                  </a:txBody>
                  <a:tcPr/>
                </a:tc>
                <a:tc>
                  <a:txBody>
                    <a:bodyPr/>
                    <a:lstStyle/>
                    <a:p>
                      <a:r>
                        <a:rPr lang="en-US"/>
                        <a:t>Shirley 36</a:t>
                      </a:r>
                    </a:p>
                  </a:txBody>
                  <a:tcPr/>
                </a:tc>
                <a:extLst>
                  <a:ext uri="{0D108BD9-81ED-4DB2-BD59-A6C34878D82A}">
                    <a16:rowId xmlns:a16="http://schemas.microsoft.com/office/drawing/2014/main" val="2790999147"/>
                  </a:ext>
                </a:extLst>
              </a:tr>
              <a:tr h="718868">
                <a:tc>
                  <a:txBody>
                    <a:bodyPr/>
                    <a:lstStyle/>
                    <a:p>
                      <a:r>
                        <a:rPr lang="en-US"/>
                        <a:t>Louise 21</a:t>
                      </a:r>
                    </a:p>
                  </a:txBody>
                  <a:tcPr/>
                </a:tc>
                <a:tc>
                  <a:txBody>
                    <a:bodyPr/>
                    <a:lstStyle/>
                    <a:p>
                      <a:r>
                        <a:rPr lang="en-US"/>
                        <a:t>Rowan 28</a:t>
                      </a:r>
                    </a:p>
                  </a:txBody>
                  <a:tcPr/>
                </a:tc>
                <a:tc>
                  <a:txBody>
                    <a:bodyPr/>
                    <a:lstStyle/>
                    <a:p>
                      <a:r>
                        <a:rPr lang="en-US"/>
                        <a:t>Paul 40</a:t>
                      </a:r>
                    </a:p>
                  </a:txBody>
                  <a:tcPr/>
                </a:tc>
                <a:extLst>
                  <a:ext uri="{0D108BD9-81ED-4DB2-BD59-A6C34878D82A}">
                    <a16:rowId xmlns:a16="http://schemas.microsoft.com/office/drawing/2014/main" val="2862118034"/>
                  </a:ext>
                </a:extLst>
              </a:tr>
            </a:tbl>
          </a:graphicData>
        </a:graphic>
      </p:graphicFrame>
      <p:sp>
        <p:nvSpPr>
          <p:cNvPr id="10" name="Content Placeholder 9">
            <a:extLst>
              <a:ext uri="{FF2B5EF4-FFF2-40B4-BE49-F238E27FC236}">
                <a16:creationId xmlns:a16="http://schemas.microsoft.com/office/drawing/2014/main" id="{51B1D9E9-8735-324C-B22A-68B75B508588}"/>
              </a:ext>
            </a:extLst>
          </p:cNvPr>
          <p:cNvSpPr>
            <a:spLocks noGrp="1"/>
          </p:cNvSpPr>
          <p:nvPr>
            <p:ph idx="1"/>
          </p:nvPr>
        </p:nvSpPr>
        <p:spPr>
          <a:xfrm>
            <a:off x="7707658" y="4965938"/>
            <a:ext cx="9905998" cy="3124201"/>
          </a:xfrm>
        </p:spPr>
        <p:txBody>
          <a:bodyPr/>
          <a:lstStyle/>
          <a:p>
            <a:r>
              <a:rPr lang="en-US"/>
              <a:t>Natelle charde Marcus</a:t>
            </a:r>
          </a:p>
          <a:p>
            <a:r>
              <a:rPr lang="en-US">
                <a:hlinkClick r:id="rId3"/>
              </a:rPr>
              <a:t>2108197@student.uwtsd.ac.uk</a:t>
            </a:r>
            <a:endParaRPr lang="en-US"/>
          </a:p>
          <a:p>
            <a:endParaRPr lang="en-US"/>
          </a:p>
        </p:txBody>
      </p:sp>
      <p:sp>
        <p:nvSpPr>
          <p:cNvPr id="11" name="TextBox 10">
            <a:extLst>
              <a:ext uri="{FF2B5EF4-FFF2-40B4-BE49-F238E27FC236}">
                <a16:creationId xmlns:a16="http://schemas.microsoft.com/office/drawing/2014/main" id="{0698453D-3189-5B41-829C-761733F5B142}"/>
              </a:ext>
            </a:extLst>
          </p:cNvPr>
          <p:cNvSpPr txBox="1"/>
          <p:nvPr/>
        </p:nvSpPr>
        <p:spPr>
          <a:xfrm>
            <a:off x="10682737" y="2370825"/>
            <a:ext cx="4413490" cy="1733911"/>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134972834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335A11-BE08-A843-8AD1-EB35F12909EB}"/>
              </a:ext>
            </a:extLst>
          </p:cNvPr>
          <p:cNvSpPr>
            <a:spLocks noGrp="1"/>
          </p:cNvSpPr>
          <p:nvPr>
            <p:ph type="title"/>
          </p:nvPr>
        </p:nvSpPr>
        <p:spPr>
          <a:xfrm>
            <a:off x="1141411" y="509003"/>
            <a:ext cx="3905042" cy="2208318"/>
          </a:xfrm>
        </p:spPr>
        <p:txBody>
          <a:bodyPr/>
          <a:lstStyle/>
          <a:p>
            <a:r>
              <a:rPr lang="en-US"/>
              <a:t>Contrast</a:t>
            </a:r>
          </a:p>
        </p:txBody>
      </p:sp>
      <p:graphicFrame>
        <p:nvGraphicFramePr>
          <p:cNvPr id="7" name="Table 7">
            <a:extLst>
              <a:ext uri="{FF2B5EF4-FFF2-40B4-BE49-F238E27FC236}">
                <a16:creationId xmlns:a16="http://schemas.microsoft.com/office/drawing/2014/main" id="{0E022130-AD80-1C4A-A142-C833B6BF1EEF}"/>
              </a:ext>
            </a:extLst>
          </p:cNvPr>
          <p:cNvGraphicFramePr>
            <a:graphicFrameLocks noGrp="1"/>
          </p:cNvGraphicFramePr>
          <p:nvPr>
            <p:ph idx="1"/>
            <p:extLst>
              <p:ext uri="{D42A27DB-BD31-4B8C-83A1-F6EECF244321}">
                <p14:modId xmlns:p14="http://schemas.microsoft.com/office/powerpoint/2010/main" val="2103946669"/>
              </p:ext>
            </p:extLst>
          </p:nvPr>
        </p:nvGraphicFramePr>
        <p:xfrm>
          <a:off x="1141411" y="2717321"/>
          <a:ext cx="9906000" cy="2706540"/>
        </p:xfrm>
        <a:graphic>
          <a:graphicData uri="http://schemas.openxmlformats.org/drawingml/2006/table">
            <a:tbl>
              <a:tblPr firstRow="1" bandRow="1">
                <a:tableStyleId>{5C22544A-7EE6-4342-B048-85BDC9FD1C3A}</a:tableStyleId>
              </a:tblPr>
              <a:tblGrid>
                <a:gridCol w="3302000">
                  <a:extLst>
                    <a:ext uri="{9D8B030D-6E8A-4147-A177-3AD203B41FA5}">
                      <a16:colId xmlns:a16="http://schemas.microsoft.com/office/drawing/2014/main" val="207002467"/>
                    </a:ext>
                  </a:extLst>
                </a:gridCol>
                <a:gridCol w="3302000">
                  <a:extLst>
                    <a:ext uri="{9D8B030D-6E8A-4147-A177-3AD203B41FA5}">
                      <a16:colId xmlns:a16="http://schemas.microsoft.com/office/drawing/2014/main" val="2200216448"/>
                    </a:ext>
                  </a:extLst>
                </a:gridCol>
                <a:gridCol w="3302000">
                  <a:extLst>
                    <a:ext uri="{9D8B030D-6E8A-4147-A177-3AD203B41FA5}">
                      <a16:colId xmlns:a16="http://schemas.microsoft.com/office/drawing/2014/main" val="236869361"/>
                    </a:ext>
                  </a:extLst>
                </a:gridCol>
              </a:tblGrid>
              <a:tr h="676635">
                <a:tc>
                  <a:txBody>
                    <a:bodyPr/>
                    <a:lstStyle/>
                    <a:p>
                      <a:endParaRPr lang="en-US"/>
                    </a:p>
                  </a:txBody>
                  <a:tcPr/>
                </a:tc>
                <a:tc>
                  <a:txBody>
                    <a:bodyPr/>
                    <a:lstStyle/>
                    <a:p>
                      <a:r>
                        <a:rPr lang="en-US"/>
                        <a:t>Names </a:t>
                      </a:r>
                    </a:p>
                  </a:txBody>
                  <a:tcPr/>
                </a:tc>
                <a:tc>
                  <a:txBody>
                    <a:bodyPr/>
                    <a:lstStyle/>
                    <a:p>
                      <a:endParaRPr lang="en-US"/>
                    </a:p>
                  </a:txBody>
                  <a:tcPr/>
                </a:tc>
                <a:extLst>
                  <a:ext uri="{0D108BD9-81ED-4DB2-BD59-A6C34878D82A}">
                    <a16:rowId xmlns:a16="http://schemas.microsoft.com/office/drawing/2014/main" val="2692256276"/>
                  </a:ext>
                </a:extLst>
              </a:tr>
              <a:tr h="676635">
                <a:tc>
                  <a:txBody>
                    <a:bodyPr/>
                    <a:lstStyle/>
                    <a:p>
                      <a:endParaRPr lang="en-US"/>
                    </a:p>
                  </a:txBody>
                  <a:tcPr/>
                </a:tc>
                <a:tc>
                  <a:txBody>
                    <a:bodyPr/>
                    <a:lstStyle/>
                    <a:p>
                      <a:r>
                        <a:rPr lang="en-US"/>
                        <a:t>Cheryl 23</a:t>
                      </a:r>
                    </a:p>
                  </a:txBody>
                  <a:tcPr/>
                </a:tc>
                <a:tc>
                  <a:txBody>
                    <a:bodyPr/>
                    <a:lstStyle/>
                    <a:p>
                      <a:endParaRPr lang="en-US"/>
                    </a:p>
                  </a:txBody>
                  <a:tcPr/>
                </a:tc>
                <a:extLst>
                  <a:ext uri="{0D108BD9-81ED-4DB2-BD59-A6C34878D82A}">
                    <a16:rowId xmlns:a16="http://schemas.microsoft.com/office/drawing/2014/main" val="2471621694"/>
                  </a:ext>
                </a:extLst>
              </a:tr>
              <a:tr h="676635">
                <a:tc>
                  <a:txBody>
                    <a:bodyPr/>
                    <a:lstStyle/>
                    <a:p>
                      <a:endParaRPr lang="en-US"/>
                    </a:p>
                  </a:txBody>
                  <a:tcPr/>
                </a:tc>
                <a:tc>
                  <a:txBody>
                    <a:bodyPr/>
                    <a:lstStyle/>
                    <a:p>
                      <a:r>
                        <a:rPr lang="en-US"/>
                        <a:t>Lee 30</a:t>
                      </a:r>
                    </a:p>
                  </a:txBody>
                  <a:tcPr/>
                </a:tc>
                <a:tc>
                  <a:txBody>
                    <a:bodyPr/>
                    <a:lstStyle/>
                    <a:p>
                      <a:endParaRPr lang="en-US"/>
                    </a:p>
                  </a:txBody>
                  <a:tcPr/>
                </a:tc>
                <a:extLst>
                  <a:ext uri="{0D108BD9-81ED-4DB2-BD59-A6C34878D82A}">
                    <a16:rowId xmlns:a16="http://schemas.microsoft.com/office/drawing/2014/main" val="636396521"/>
                  </a:ext>
                </a:extLst>
              </a:tr>
              <a:tr h="676635">
                <a:tc>
                  <a:txBody>
                    <a:bodyPr/>
                    <a:lstStyle/>
                    <a:p>
                      <a:endParaRPr lang="en-US"/>
                    </a:p>
                  </a:txBody>
                  <a:tcPr/>
                </a:tc>
                <a:tc>
                  <a:txBody>
                    <a:bodyPr/>
                    <a:lstStyle/>
                    <a:p>
                      <a:r>
                        <a:rPr lang="en-US"/>
                        <a:t>Rowan 28</a:t>
                      </a:r>
                    </a:p>
                  </a:txBody>
                  <a:tcPr/>
                </a:tc>
                <a:tc>
                  <a:txBody>
                    <a:bodyPr/>
                    <a:lstStyle/>
                    <a:p>
                      <a:endParaRPr lang="en-US"/>
                    </a:p>
                  </a:txBody>
                  <a:tcPr/>
                </a:tc>
                <a:extLst>
                  <a:ext uri="{0D108BD9-81ED-4DB2-BD59-A6C34878D82A}">
                    <a16:rowId xmlns:a16="http://schemas.microsoft.com/office/drawing/2014/main" val="3466979695"/>
                  </a:ext>
                </a:extLst>
              </a:tr>
            </a:tbl>
          </a:graphicData>
        </a:graphic>
      </p:graphicFrame>
      <p:sp>
        <p:nvSpPr>
          <p:cNvPr id="11" name="TextBox 10">
            <a:extLst>
              <a:ext uri="{FF2B5EF4-FFF2-40B4-BE49-F238E27FC236}">
                <a16:creationId xmlns:a16="http://schemas.microsoft.com/office/drawing/2014/main" id="{B6E5F3B9-8CD4-4240-A8FB-8234BAB6F108}"/>
              </a:ext>
            </a:extLst>
          </p:cNvPr>
          <p:cNvSpPr txBox="1"/>
          <p:nvPr/>
        </p:nvSpPr>
        <p:spPr>
          <a:xfrm>
            <a:off x="7587651" y="5716724"/>
            <a:ext cx="4604349" cy="923330"/>
          </a:xfrm>
          <a:prstGeom prst="rect">
            <a:avLst/>
          </a:prstGeom>
          <a:noFill/>
        </p:spPr>
        <p:txBody>
          <a:bodyPr wrap="square">
            <a:spAutoFit/>
          </a:bodyPr>
          <a:lstStyle/>
          <a:p>
            <a:r>
              <a:rPr lang="en-US"/>
              <a:t>NATELLE</a:t>
            </a:r>
            <a:r>
              <a:rPr lang="en-US">
                <a:solidFill>
                  <a:schemeClr val="accent6"/>
                </a:solidFill>
              </a:rPr>
              <a:t> </a:t>
            </a:r>
            <a:r>
              <a:rPr lang="en-US"/>
              <a:t>CHARDE MARCUS </a:t>
            </a:r>
            <a:endParaRPr lang="en-US">
              <a:solidFill>
                <a:schemeClr val="accent6"/>
              </a:solidFill>
            </a:endParaRPr>
          </a:p>
          <a:p>
            <a:endParaRPr lang="en-US">
              <a:solidFill>
                <a:schemeClr val="accent6"/>
              </a:solidFill>
            </a:endParaRPr>
          </a:p>
          <a:p>
            <a:r>
              <a:rPr lang="en-GB">
                <a:solidFill>
                  <a:schemeClr val="accent6"/>
                </a:solidFill>
              </a:rPr>
              <a:t>2108197@student.uwtsd.ac.uk</a:t>
            </a:r>
            <a:endParaRPr lang="en-US"/>
          </a:p>
        </p:txBody>
      </p:sp>
    </p:spTree>
    <p:extLst>
      <p:ext uri="{BB962C8B-B14F-4D97-AF65-F5344CB8AC3E}">
        <p14:creationId xmlns:p14="http://schemas.microsoft.com/office/powerpoint/2010/main" val="3804546620"/>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87EFF-4C35-694F-B1AC-7D3122231B88}"/>
              </a:ext>
            </a:extLst>
          </p:cNvPr>
          <p:cNvSpPr>
            <a:spLocks noGrp="1"/>
          </p:cNvSpPr>
          <p:nvPr>
            <p:ph type="title"/>
          </p:nvPr>
        </p:nvSpPr>
        <p:spPr>
          <a:xfrm>
            <a:off x="1141413" y="609600"/>
            <a:ext cx="5134304" cy="1557787"/>
          </a:xfrm>
        </p:spPr>
        <p:txBody>
          <a:bodyPr/>
          <a:lstStyle/>
          <a:p>
            <a:r>
              <a:rPr lang="en-GB"/>
              <a:t>One</a:t>
            </a:r>
            <a:r>
              <a:rPr lang="en-US"/>
              <a:t> message </a:t>
            </a:r>
            <a:r>
              <a:rPr lang="en-GB"/>
              <a:t>per slide</a:t>
            </a:r>
            <a:endParaRPr lang="en-US"/>
          </a:p>
        </p:txBody>
      </p:sp>
      <p:sp>
        <p:nvSpPr>
          <p:cNvPr id="3" name="Content Placeholder 2">
            <a:extLst>
              <a:ext uri="{FF2B5EF4-FFF2-40B4-BE49-F238E27FC236}">
                <a16:creationId xmlns:a16="http://schemas.microsoft.com/office/drawing/2014/main" id="{720AB72E-6217-B346-A11F-93DFAF15F818}"/>
              </a:ext>
            </a:extLst>
          </p:cNvPr>
          <p:cNvSpPr>
            <a:spLocks noGrp="1"/>
          </p:cNvSpPr>
          <p:nvPr>
            <p:ph idx="1"/>
          </p:nvPr>
        </p:nvSpPr>
        <p:spPr/>
        <p:txBody>
          <a:bodyPr>
            <a:normAutofit lnSpcReduction="10000"/>
          </a:bodyPr>
          <a:lstStyle/>
          <a:p>
            <a:pPr marL="0" indent="0">
              <a:buNone/>
            </a:pPr>
            <a:r>
              <a:rPr lang="en-US"/>
              <a:t>Keeping a healthy diet is important as it reduces obesity and also reduces the risk of heart attacks, heart diseases, cancer and many other illnesses. </a:t>
            </a:r>
          </a:p>
          <a:p>
            <a:pPr marL="0" indent="0">
              <a:buNone/>
            </a:pPr>
            <a:endParaRPr lang="en-US"/>
          </a:p>
          <a:p>
            <a:pPr marL="0" indent="0">
              <a:buNone/>
            </a:pPr>
            <a:r>
              <a:rPr lang="en-US"/>
              <a:t>Exercise is a good way to keep healthy and fit, it encourages weight loss and also encourages water drinking. </a:t>
            </a:r>
          </a:p>
          <a:p>
            <a:pPr marL="0" indent="0">
              <a:buNone/>
            </a:pPr>
            <a:endParaRPr lang="en-US"/>
          </a:p>
          <a:p>
            <a:pPr marL="0" indent="0">
              <a:buNone/>
            </a:pPr>
            <a:r>
              <a:rPr lang="en-US"/>
              <a:t>Sometimes surgery is needed especially for those who have lost quite a lot of weight as there can be access skin. Many people go abroad for this kind of surgery. </a:t>
            </a:r>
          </a:p>
          <a:p>
            <a:pPr marL="0" indent="0">
              <a:buNone/>
            </a:pPr>
            <a:endParaRPr lang="en-US"/>
          </a:p>
        </p:txBody>
      </p:sp>
      <p:sp>
        <p:nvSpPr>
          <p:cNvPr id="4" name="TextBox 3">
            <a:extLst>
              <a:ext uri="{FF2B5EF4-FFF2-40B4-BE49-F238E27FC236}">
                <a16:creationId xmlns:a16="http://schemas.microsoft.com/office/drawing/2014/main" id="{FAC3DC79-D164-FC41-B4DE-E267EA31CC34}"/>
              </a:ext>
            </a:extLst>
          </p:cNvPr>
          <p:cNvSpPr txBox="1"/>
          <p:nvPr/>
        </p:nvSpPr>
        <p:spPr>
          <a:xfrm>
            <a:off x="5183397" y="2514600"/>
            <a:ext cx="1828800" cy="1828800"/>
          </a:xfrm>
          <a:prstGeom prst="rect">
            <a:avLst/>
          </a:prstGeom>
          <a:noFill/>
        </p:spPr>
        <p:txBody>
          <a:bodyPr wrap="square" rtlCol="0">
            <a:spAutoFit/>
          </a:bodyPr>
          <a:lstStyle/>
          <a:p>
            <a:pPr algn="l"/>
            <a:endParaRPr lang="en-US"/>
          </a:p>
        </p:txBody>
      </p:sp>
      <p:sp>
        <p:nvSpPr>
          <p:cNvPr id="10" name="TextBox 9">
            <a:extLst>
              <a:ext uri="{FF2B5EF4-FFF2-40B4-BE49-F238E27FC236}">
                <a16:creationId xmlns:a16="http://schemas.microsoft.com/office/drawing/2014/main" id="{498482B8-6A0C-554F-A07A-432F9F55E806}"/>
              </a:ext>
            </a:extLst>
          </p:cNvPr>
          <p:cNvSpPr txBox="1"/>
          <p:nvPr/>
        </p:nvSpPr>
        <p:spPr>
          <a:xfrm>
            <a:off x="8421538" y="5829147"/>
            <a:ext cx="4604349" cy="923330"/>
          </a:xfrm>
          <a:prstGeom prst="rect">
            <a:avLst/>
          </a:prstGeom>
          <a:noFill/>
        </p:spPr>
        <p:txBody>
          <a:bodyPr wrap="square">
            <a:spAutoFit/>
          </a:bodyPr>
          <a:lstStyle/>
          <a:p>
            <a:r>
              <a:rPr lang="en-US"/>
              <a:t>NATELLE</a:t>
            </a:r>
            <a:r>
              <a:rPr lang="en-US">
                <a:solidFill>
                  <a:schemeClr val="accent6"/>
                </a:solidFill>
              </a:rPr>
              <a:t> </a:t>
            </a:r>
            <a:r>
              <a:rPr lang="en-US"/>
              <a:t>CHARDE MARCUS </a:t>
            </a:r>
            <a:endParaRPr lang="en-US">
              <a:solidFill>
                <a:schemeClr val="accent6"/>
              </a:solidFill>
            </a:endParaRPr>
          </a:p>
          <a:p>
            <a:endParaRPr lang="en-US">
              <a:solidFill>
                <a:schemeClr val="accent6"/>
              </a:solidFill>
            </a:endParaRPr>
          </a:p>
          <a:p>
            <a:r>
              <a:rPr lang="en-GB">
                <a:solidFill>
                  <a:schemeClr val="accent6"/>
                </a:solidFill>
              </a:rPr>
              <a:t>2108197@student.uwtsd.ac.uk</a:t>
            </a:r>
            <a:endParaRPr lang="en-US"/>
          </a:p>
        </p:txBody>
      </p:sp>
    </p:spTree>
    <p:extLst>
      <p:ext uri="{BB962C8B-B14F-4D97-AF65-F5344CB8AC3E}">
        <p14:creationId xmlns:p14="http://schemas.microsoft.com/office/powerpoint/2010/main" val="207375788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1B7C6-230C-B548-A7FF-081264F94F84}"/>
              </a:ext>
            </a:extLst>
          </p:cNvPr>
          <p:cNvSpPr>
            <a:spLocks noGrp="1"/>
          </p:cNvSpPr>
          <p:nvPr>
            <p:ph type="title"/>
          </p:nvPr>
        </p:nvSpPr>
        <p:spPr/>
        <p:txBody>
          <a:bodyPr/>
          <a:lstStyle/>
          <a:p>
            <a:r>
              <a:rPr lang="en-US"/>
              <a:t>One message per slide </a:t>
            </a:r>
          </a:p>
        </p:txBody>
      </p:sp>
      <p:sp>
        <p:nvSpPr>
          <p:cNvPr id="3" name="Content Placeholder 2">
            <a:extLst>
              <a:ext uri="{FF2B5EF4-FFF2-40B4-BE49-F238E27FC236}">
                <a16:creationId xmlns:a16="http://schemas.microsoft.com/office/drawing/2014/main" id="{7817252E-3772-7F4B-8708-1FAEA3B128D0}"/>
              </a:ext>
            </a:extLst>
          </p:cNvPr>
          <p:cNvSpPr>
            <a:spLocks noGrp="1"/>
          </p:cNvSpPr>
          <p:nvPr>
            <p:ph idx="1"/>
          </p:nvPr>
        </p:nvSpPr>
        <p:spPr/>
        <p:txBody>
          <a:bodyPr/>
          <a:lstStyle/>
          <a:p>
            <a:pPr marL="0" indent="0">
              <a:buNone/>
            </a:pPr>
            <a:r>
              <a:rPr lang="en-US"/>
              <a:t>
Exercise is a good way to keep healthy and fit, it encourages weight loss and also encourages water drinking.  </a:t>
            </a:r>
          </a:p>
        </p:txBody>
      </p:sp>
      <p:sp>
        <p:nvSpPr>
          <p:cNvPr id="5" name="TextBox 4">
            <a:extLst>
              <a:ext uri="{FF2B5EF4-FFF2-40B4-BE49-F238E27FC236}">
                <a16:creationId xmlns:a16="http://schemas.microsoft.com/office/drawing/2014/main" id="{CB7E2AFA-87C1-4041-A616-9C02E81F624C}"/>
              </a:ext>
            </a:extLst>
          </p:cNvPr>
          <p:cNvSpPr txBox="1"/>
          <p:nvPr/>
        </p:nvSpPr>
        <p:spPr>
          <a:xfrm>
            <a:off x="8389188" y="5650869"/>
            <a:ext cx="4604349" cy="923330"/>
          </a:xfrm>
          <a:prstGeom prst="rect">
            <a:avLst/>
          </a:prstGeom>
          <a:noFill/>
        </p:spPr>
        <p:txBody>
          <a:bodyPr wrap="square">
            <a:spAutoFit/>
          </a:bodyPr>
          <a:lstStyle/>
          <a:p>
            <a:r>
              <a:rPr lang="en-US"/>
              <a:t>NATELLE</a:t>
            </a:r>
            <a:r>
              <a:rPr lang="en-US">
                <a:solidFill>
                  <a:schemeClr val="accent6"/>
                </a:solidFill>
              </a:rPr>
              <a:t> </a:t>
            </a:r>
            <a:r>
              <a:rPr lang="en-US"/>
              <a:t>CHARDE MARCUS </a:t>
            </a:r>
            <a:endParaRPr lang="en-US">
              <a:solidFill>
                <a:schemeClr val="accent6"/>
              </a:solidFill>
            </a:endParaRPr>
          </a:p>
          <a:p>
            <a:endParaRPr lang="en-US">
              <a:solidFill>
                <a:schemeClr val="accent6"/>
              </a:solidFill>
            </a:endParaRPr>
          </a:p>
          <a:p>
            <a:r>
              <a:rPr lang="en-GB">
                <a:solidFill>
                  <a:schemeClr val="accent6"/>
                </a:solidFill>
              </a:rPr>
              <a:t>2108197@student.uwtsd.ac.uk</a:t>
            </a:r>
            <a:endParaRPr lang="en-US"/>
          </a:p>
        </p:txBody>
      </p:sp>
    </p:spTree>
    <p:extLst>
      <p:ext uri="{BB962C8B-B14F-4D97-AF65-F5344CB8AC3E}">
        <p14:creationId xmlns:p14="http://schemas.microsoft.com/office/powerpoint/2010/main" val="13782017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8</Slides>
  <Notes>8</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Mesh</vt:lpstr>
      <vt:lpstr>How to make a PowerPoint   </vt:lpstr>
      <vt:lpstr> Six objects per slide</vt:lpstr>
      <vt:lpstr>No long sentences</vt:lpstr>
      <vt:lpstr>Size  </vt:lpstr>
      <vt:lpstr>Contrast</vt:lpstr>
      <vt:lpstr>Contrast</vt:lpstr>
      <vt:lpstr>One message per slide</vt:lpstr>
      <vt:lpstr>One message per slide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Attractive topic </dc:title>
  <dc:creator>Nargas Ahmadzai (2106756)</dc:creator>
  <cp:lastModifiedBy>Nargas Ahmadzai</cp:lastModifiedBy>
  <cp:revision>25</cp:revision>
  <dcterms:created xsi:type="dcterms:W3CDTF">2021-10-06T22:01:17Z</dcterms:created>
  <dcterms:modified xsi:type="dcterms:W3CDTF">2021-10-12T08:31:44Z</dcterms:modified>
</cp:coreProperties>
</file>