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4BBF8-7065-AD5A-3009-A34F2DFBBD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87DF74-5539-4D4C-3234-FBBCC736143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F3368F-5323-D6D4-C2D3-07A9B276AA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5AE861-7015-4AEC-9B86-C0A09121010F}" type="datetimeFigureOut">
              <a:rPr lang="en-GB" smtClean="0"/>
              <a:t>10/05/2023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D1DAC4-CABE-1DC1-413B-0440FD56EB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9B2E20-5FAC-00AF-B9F7-9C4460A8CF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15C166-F3E8-43B8-B642-9C31E60D55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01730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B295E9-70AB-EF8B-B6EE-54396B2E0F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C788B1-E149-B77C-43D8-73E0F258BE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717433-C357-1D1D-A9BF-C747D59459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5AE861-7015-4AEC-9B86-C0A09121010F}" type="datetimeFigureOut">
              <a:rPr lang="en-GB" smtClean="0"/>
              <a:t>10/05/2023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83B0BD-5026-86EE-B4A2-464183AAE2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9857A9-ED54-34D6-0BA7-6D2295710B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15C166-F3E8-43B8-B642-9C31E60D55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42047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3EC2B8-D1AC-AB3D-FD70-838A60D2B7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50A361-6705-7ABA-240B-86CD9DC556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A89C09-86F5-C235-264D-DABFA5D73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5AE861-7015-4AEC-9B86-C0A09121010F}" type="datetimeFigureOut">
              <a:rPr lang="en-GB" smtClean="0"/>
              <a:t>10/05/2023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F9DD0D-F7C6-0511-B650-1F9660D52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1AA0DA-8913-CE8E-6ABC-FE293CC2E5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15C166-F3E8-43B8-B642-9C31E60D55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33643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506AB6-9E83-3EB1-AFB9-AAE1A83C69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78A98E-4078-5DA5-71B4-FF169401B55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727085-3779-E7CC-71E2-0A22D6B716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26676F-6E16-5D2C-2630-84D5CF0ED5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5AE861-7015-4AEC-9B86-C0A09121010F}" type="datetimeFigureOut">
              <a:rPr lang="en-GB" smtClean="0"/>
              <a:t>10/05/2023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951CFB-B9EF-7437-8722-D52B05244A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D0DFA7-40BE-28C3-9B69-B65522493C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15C166-F3E8-43B8-B642-9C31E60D55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8815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C59C4E-71FE-4FF2-F86D-6F8A38203E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2748A1-11AF-281F-1BAD-3D79248A83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546261-855E-5AB2-25B9-9897C997FA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073E0DF-E815-339F-8AA8-BC534D1173D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62CBE5F-9EF1-87FB-F4D8-A86474AD6EE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AE30DC-9EA4-F8BD-8782-0288E7A68A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5AE861-7015-4AEC-9B86-C0A09121010F}" type="datetimeFigureOut">
              <a:rPr lang="en-GB" smtClean="0"/>
              <a:t>10/05/2023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7CC8311-B798-AD5A-75CC-EF6824675C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B92A732-A471-A910-B5C6-050428FCAE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15C166-F3E8-43B8-B642-9C31E60D55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80256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E7328A-8E1C-9C3E-7328-8D64298F38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876661F-9936-3F84-1ADF-8224E59EB9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5AE861-7015-4AEC-9B86-C0A09121010F}" type="datetimeFigureOut">
              <a:rPr lang="en-GB" smtClean="0"/>
              <a:t>10/05/2023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31693D5-38DD-1FCA-5BCE-996C52859B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3698AE-34FC-D9DA-560E-B7B0948280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15C166-F3E8-43B8-B642-9C31E60D55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53739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ED705A4-4565-0F46-4D05-601C39B693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5AE861-7015-4AEC-9B86-C0A09121010F}" type="datetimeFigureOut">
              <a:rPr lang="en-GB" smtClean="0"/>
              <a:t>10/05/2023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FB4ABB3-16C3-7D1C-9D06-FF7E323FB8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6C3954-559A-A7AF-8C09-3A4A8C4DA9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15C166-F3E8-43B8-B642-9C31E60D55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17966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BEFA2A-B285-9FE3-D90C-C0BD2A78B4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3FC229-F3D8-1A36-1DD1-32285198F7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5036D28-33EA-1F78-498C-4B593ABC8EC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E3B2784-3D17-DDEF-A5CC-33124BC4A9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5AE861-7015-4AEC-9B86-C0A09121010F}" type="datetimeFigureOut">
              <a:rPr lang="en-GB" smtClean="0"/>
              <a:t>10/05/2023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E66D4E-4F6E-67DD-E63A-ACD1F30DA4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928BD1-EF53-9844-F76F-C369AB5C16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15C166-F3E8-43B8-B642-9C31E60D55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90285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30D5BF-1E8C-5E0D-5FBC-26E174FE60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58E7ADE-4ACE-1F70-56AC-A4B84A02A04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B859BC-FCB7-E074-BDD9-658FEC2832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05E6714-5DED-67E5-E138-9C81731E06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5AE861-7015-4AEC-9B86-C0A09121010F}" type="datetimeFigureOut">
              <a:rPr lang="en-GB" smtClean="0"/>
              <a:t>10/05/2023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1A237E-78F3-8ECE-03AA-218878C939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EA26DC-24F5-BC3F-4445-9105B4EB42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15C166-F3E8-43B8-B642-9C31E60D55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0379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A56709-A369-5B46-F13A-BF9ACF826D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E71EB8D-BA39-7EAC-B3A4-1F09DF9E757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9C8C4-F1A7-2EA7-D76A-7AD66F6E8F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5AE861-7015-4AEC-9B86-C0A09121010F}" type="datetimeFigureOut">
              <a:rPr lang="en-GB" smtClean="0"/>
              <a:t>10/05/2023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C2E6FF-3F56-A644-507F-BA8C9FC00E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01E68D-E765-EA82-DBB5-FDB86D6E76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15C166-F3E8-43B8-B642-9C31E60D55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33584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34C68FC-22AB-3008-1D1C-72DBA16CD21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A5C2C0D-8750-65CB-642E-B6DD9FD0782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F6DF70-E2AC-8796-AC4D-66D9D655DE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5AE861-7015-4AEC-9B86-C0A09121010F}" type="datetimeFigureOut">
              <a:rPr lang="en-GB" smtClean="0"/>
              <a:t>10/05/2023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881692-47C8-3B24-5239-5DB0B3AEFD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C43B15-0C6D-63CE-8937-A98705037D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15C166-F3E8-43B8-B642-9C31E60D55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28084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FE46AA-EB0D-079B-0F83-548D3CC20D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BDD3EA-B717-292C-BB7E-5645AAA430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F308F4-7A2A-032B-3AB6-7B1DC99B3D9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5AE861-7015-4AEC-9B86-C0A09121010F}" type="datetimeFigureOut">
              <a:rPr lang="en-GB" smtClean="0"/>
              <a:t>10/05/2023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E28BFD-CFA9-6D53-081A-59ABDE4C6C6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5D6EA-A605-414B-11DC-3D9CD8A986F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15C166-F3E8-43B8-B642-9C31E60D55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79181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media" Target="../media/media2.mp4"/><Relationship Id="rId7" Type="http://schemas.openxmlformats.org/officeDocument/2006/relationships/image" Target="../media/image2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.png"/><Relationship Id="rId5" Type="http://schemas.openxmlformats.org/officeDocument/2006/relationships/slideLayout" Target="../slideLayouts/slideLayout1.xml"/><Relationship Id="rId4" Type="http://schemas.openxmlformats.org/officeDocument/2006/relationships/video" Target="../media/media2.mp4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4BD24EF3-EEAE-763B-DECE-0D1927E26FB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755779"/>
            <a:ext cx="9144000" cy="5840963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Hallo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Wie geht es dir, Lisa?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Meine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name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ist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Alexandra.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Ich bin 33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jahre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alt.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Ich bin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Plegekraft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Ich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komme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aus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Rumanien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aber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ich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wohne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in Worthing.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Ich bin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eine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studentin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Ich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studiere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Internationales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Hotel Management.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Ich bin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eine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frau und Ich bin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Katolish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Ich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habe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ein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auto.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Ich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liebe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tiere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Auf Wiedersehen.</a:t>
            </a:r>
          </a:p>
          <a:p>
            <a:endParaRPr lang="en-GB" dirty="0"/>
          </a:p>
        </p:txBody>
      </p:sp>
      <p:pic>
        <p:nvPicPr>
          <p:cNvPr id="8" name="Video 7">
            <a:hlinkClick r:id="" action="ppaction://media"/>
            <a:extLst>
              <a:ext uri="{FF2B5EF4-FFF2-40B4-BE49-F238E27FC236}">
                <a16:creationId xmlns:a16="http://schemas.microsoft.com/office/drawing/2014/main" id="{87CC9FE7-3DB9-51FB-254B-11B399DABBF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12" name="Presentation1">
            <a:hlinkClick r:id="" action="ppaction://media"/>
            <a:extLst>
              <a:ext uri="{FF2B5EF4-FFF2-40B4-BE49-F238E27FC236}">
                <a16:creationId xmlns:a16="http://schemas.microsoft.com/office/drawing/2014/main" id="{C5998FFB-249F-86F7-196E-CAB7D9A696F1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1148" y="82296"/>
            <a:ext cx="12150852" cy="6775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00422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8009"/>
    </mc:Choice>
    <mc:Fallback>
      <p:transition spd="slow" advTm="280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8034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resentation1">
            <a:hlinkClick r:id="" action="ppaction://media"/>
            <a:extLst>
              <a:ext uri="{FF2B5EF4-FFF2-40B4-BE49-F238E27FC236}">
                <a16:creationId xmlns:a16="http://schemas.microsoft.com/office/drawing/2014/main" id="{E95BAD55-1CE9-3F9E-8D6C-004F66B794BC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27263" y="1825625"/>
            <a:ext cx="7735887" cy="4351338"/>
          </a:xfrm>
        </p:spPr>
      </p:pic>
    </p:spTree>
    <p:extLst>
      <p:ext uri="{BB962C8B-B14F-4D97-AF65-F5344CB8AC3E}">
        <p14:creationId xmlns:p14="http://schemas.microsoft.com/office/powerpoint/2010/main" val="2450083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03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66</Words>
  <Application>Microsoft Office PowerPoint</Application>
  <PresentationFormat>Widescreen</PresentationFormat>
  <Paragraphs>12</Paragraphs>
  <Slides>2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Alexandra Paduret</dc:creator>
  <cp:lastModifiedBy>Alexandra Paduret</cp:lastModifiedBy>
  <cp:revision>1</cp:revision>
  <dcterms:created xsi:type="dcterms:W3CDTF">2023-05-10T14:26:34Z</dcterms:created>
  <dcterms:modified xsi:type="dcterms:W3CDTF">2023-05-10T14:33:59Z</dcterms:modified>
</cp:coreProperties>
</file>