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77" r:id="rId2"/>
    <p:sldId id="258" r:id="rId3"/>
    <p:sldId id="272" r:id="rId4"/>
    <p:sldId id="264" r:id="rId5"/>
    <p:sldId id="279" r:id="rId6"/>
    <p:sldId id="273" r:id="rId7"/>
    <p:sldId id="288" r:id="rId8"/>
    <p:sldId id="282" r:id="rId9"/>
    <p:sldId id="270" r:id="rId10"/>
    <p:sldId id="283" r:id="rId11"/>
    <p:sldId id="276" r:id="rId12"/>
    <p:sldId id="284" r:id="rId13"/>
    <p:sldId id="285" r:id="rId14"/>
    <p:sldId id="286" r:id="rId15"/>
    <p:sldId id="287" r:id="rId16"/>
    <p:sldId id="278" r:id="rId17"/>
    <p:sldId id="27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02D7AA-B819-458A-BBC6-04BE544CEADA}" v="3" dt="2018-12-10T16:02:30.5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80212" autoAdjust="0"/>
  </p:normalViewPr>
  <p:slideViewPr>
    <p:cSldViewPr snapToGrid="0">
      <p:cViewPr varScale="1">
        <p:scale>
          <a:sx n="66" d="100"/>
          <a:sy n="66" d="100"/>
        </p:scale>
        <p:origin x="16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9502D7AA-B819-458A-BBC6-04BE544CEADA}"/>
    <pc:docChg chg="custSel addSld delSld modSld">
      <pc:chgData name="Abdullah Al Mamun" userId="7b5ef901-f473-404d-ae81-8f91a9a08898" providerId="ADAL" clId="{9502D7AA-B819-458A-BBC6-04BE544CEADA}" dt="2018-12-10T16:02:40.451" v="6" actId="1076"/>
      <pc:docMkLst>
        <pc:docMk/>
      </pc:docMkLst>
      <pc:sldChg chg="del">
        <pc:chgData name="Abdullah Al Mamun" userId="7b5ef901-f473-404d-ae81-8f91a9a08898" providerId="ADAL" clId="{9502D7AA-B819-458A-BBC6-04BE544CEADA}" dt="2018-12-10T16:02:04.365" v="1" actId="2696"/>
        <pc:sldMkLst>
          <pc:docMk/>
          <pc:sldMk cId="1955789250" sldId="257"/>
        </pc:sldMkLst>
      </pc:sldChg>
      <pc:sldChg chg="delSp">
        <pc:chgData name="Abdullah Al Mamun" userId="7b5ef901-f473-404d-ae81-8f91a9a08898" providerId="ADAL" clId="{9502D7AA-B819-458A-BBC6-04BE544CEADA}" dt="2018-12-10T16:02:25.261" v="2"/>
        <pc:sldMkLst>
          <pc:docMk/>
          <pc:sldMk cId="35980683" sldId="258"/>
        </pc:sldMkLst>
        <pc:picChg chg="del">
          <ac:chgData name="Abdullah Al Mamun" userId="7b5ef901-f473-404d-ae81-8f91a9a08898" providerId="ADAL" clId="{9502D7AA-B819-458A-BBC6-04BE544CEADA}" dt="2018-12-10T16:02:25.261" v="2"/>
          <ac:picMkLst>
            <pc:docMk/>
            <pc:sldMk cId="35980683" sldId="258"/>
            <ac:picMk id="1026" creationId="{00000000-0000-0000-0000-000000000000}"/>
          </ac:picMkLst>
        </pc:picChg>
      </pc:sldChg>
      <pc:sldChg chg="addSp delSp modSp add">
        <pc:chgData name="Abdullah Al Mamun" userId="7b5ef901-f473-404d-ae81-8f91a9a08898" providerId="ADAL" clId="{9502D7AA-B819-458A-BBC6-04BE544CEADA}" dt="2018-12-10T16:02:40.451" v="6" actId="1076"/>
        <pc:sldMkLst>
          <pc:docMk/>
          <pc:sldMk cId="2914931699" sldId="277"/>
        </pc:sldMkLst>
        <pc:picChg chg="del">
          <ac:chgData name="Abdullah Al Mamun" userId="7b5ef901-f473-404d-ae81-8f91a9a08898" providerId="ADAL" clId="{9502D7AA-B819-458A-BBC6-04BE544CEADA}" dt="2018-12-10T16:02:29.383" v="3" actId="478"/>
          <ac:picMkLst>
            <pc:docMk/>
            <pc:sldMk cId="2914931699" sldId="277"/>
            <ac:picMk id="2" creationId="{66E14252-AC08-41E1-B005-066C010FC171}"/>
          </ac:picMkLst>
        </pc:picChg>
        <pc:picChg chg="add mod">
          <ac:chgData name="Abdullah Al Mamun" userId="7b5ef901-f473-404d-ae81-8f91a9a08898" providerId="ADAL" clId="{9502D7AA-B819-458A-BBC6-04BE544CEADA}" dt="2018-12-10T16:02:40.451" v="6" actId="1076"/>
          <ac:picMkLst>
            <pc:docMk/>
            <pc:sldMk cId="2914931699" sldId="277"/>
            <ac:picMk id="5" creationId="{7FA81EF1-73B1-48ED-96A1-A05D48DE25F6}"/>
          </ac:picMkLst>
        </pc:picChg>
      </pc:sldChg>
    </pc:docChg>
  </pc:docChgLst>
  <pc:docChgLst>
    <pc:chgData name="Abdullah Al Mamun" userId="7b5ef901-f473-404d-ae81-8f91a9a08898" providerId="ADAL" clId="{A9F48B6C-0E4B-463D-A326-4C12685DAEFB}"/>
    <pc:docChg chg="undo custSel addSld delSld modSld sldOrd">
      <pc:chgData name="Abdullah Al Mamun" userId="7b5ef901-f473-404d-ae81-8f91a9a08898" providerId="ADAL" clId="{A9F48B6C-0E4B-463D-A326-4C12685DAEFB}" dt="2018-12-11T11:44:50.265" v="488" actId="404"/>
      <pc:docMkLst>
        <pc:docMk/>
      </pc:docMkLst>
      <pc:sldChg chg="modSp">
        <pc:chgData name="Abdullah Al Mamun" userId="7b5ef901-f473-404d-ae81-8f91a9a08898" providerId="ADAL" clId="{A9F48B6C-0E4B-463D-A326-4C12685DAEFB}" dt="2018-12-10T16:23:22.789" v="132" actId="14100"/>
        <pc:sldMkLst>
          <pc:docMk/>
          <pc:sldMk cId="35980683" sldId="258"/>
        </pc:sldMkLst>
        <pc:spChg chg="mod">
          <ac:chgData name="Abdullah Al Mamun" userId="7b5ef901-f473-404d-ae81-8f91a9a08898" providerId="ADAL" clId="{A9F48B6C-0E4B-463D-A326-4C12685DAEFB}" dt="2018-12-10T14:32:06.432" v="112" actId="14100"/>
          <ac:spMkLst>
            <pc:docMk/>
            <pc:sldMk cId="35980683" sldId="258"/>
            <ac:spMk id="15362" creationId="{00000000-0000-0000-0000-000000000000}"/>
          </ac:spMkLst>
        </pc:spChg>
        <pc:spChg chg="mod">
          <ac:chgData name="Abdullah Al Mamun" userId="7b5ef901-f473-404d-ae81-8f91a9a08898" providerId="ADAL" clId="{A9F48B6C-0E4B-463D-A326-4C12685DAEFB}" dt="2018-12-10T16:23:22.789" v="132" actId="14100"/>
          <ac:spMkLst>
            <pc:docMk/>
            <pc:sldMk cId="35980683" sldId="258"/>
            <ac:spMk id="15363" creationId="{00000000-0000-0000-0000-000000000000}"/>
          </ac:spMkLst>
        </pc:spChg>
        <pc:picChg chg="mod">
          <ac:chgData name="Abdullah Al Mamun" userId="7b5ef901-f473-404d-ae81-8f91a9a08898" providerId="ADAL" clId="{A9F48B6C-0E4B-463D-A326-4C12685DAEFB}" dt="2018-12-10T14:32:15.964" v="115" actId="1076"/>
          <ac:picMkLst>
            <pc:docMk/>
            <pc:sldMk cId="35980683" sldId="258"/>
            <ac:picMk id="1026" creationId="{00000000-0000-0000-0000-000000000000}"/>
          </ac:picMkLst>
        </pc:picChg>
      </pc:sldChg>
      <pc:sldChg chg="addSp delSp modSp add del delAnim">
        <pc:chgData name="Abdullah Al Mamun" userId="7b5ef901-f473-404d-ae81-8f91a9a08898" providerId="ADAL" clId="{A9F48B6C-0E4B-463D-A326-4C12685DAEFB}" dt="2018-12-11T11:40:42.925" v="425" actId="1076"/>
        <pc:sldMkLst>
          <pc:docMk/>
          <pc:sldMk cId="957659408" sldId="264"/>
        </pc:sldMkLst>
        <pc:spChg chg="add mod">
          <ac:chgData name="Abdullah Al Mamun" userId="7b5ef901-f473-404d-ae81-8f91a9a08898" providerId="ADAL" clId="{A9F48B6C-0E4B-463D-A326-4C12685DAEFB}" dt="2018-12-11T11:40:42.925" v="425" actId="1076"/>
          <ac:spMkLst>
            <pc:docMk/>
            <pc:sldMk cId="957659408" sldId="264"/>
            <ac:spMk id="3" creationId="{1D67DC66-C4D4-467A-937D-3526231EE5D5}"/>
          </ac:spMkLst>
        </pc:spChg>
        <pc:spChg chg="del mod">
          <ac:chgData name="Abdullah Al Mamun" userId="7b5ef901-f473-404d-ae81-8f91a9a08898" providerId="ADAL" clId="{A9F48B6C-0E4B-463D-A326-4C12685DAEFB}" dt="2018-12-10T16:32:58.772" v="175" actId="478"/>
          <ac:spMkLst>
            <pc:docMk/>
            <pc:sldMk cId="957659408" sldId="264"/>
            <ac:spMk id="35843" creationId="{00000000-0000-0000-0000-000000000000}"/>
          </ac:spMkLst>
        </pc:spChg>
        <pc:spChg chg="mod">
          <ac:chgData name="Abdullah Al Mamun" userId="7b5ef901-f473-404d-ae81-8f91a9a08898" providerId="ADAL" clId="{A9F48B6C-0E4B-463D-A326-4C12685DAEFB}" dt="2018-12-11T11:40:38.267" v="424" actId="207"/>
          <ac:spMkLst>
            <pc:docMk/>
            <pc:sldMk cId="957659408" sldId="264"/>
            <ac:spMk id="40962" creationId="{00000000-0000-0000-0000-000000000000}"/>
          </ac:spMkLst>
        </pc:spChg>
        <pc:picChg chg="del">
          <ac:chgData name="Abdullah Al Mamun" userId="7b5ef901-f473-404d-ae81-8f91a9a08898" providerId="ADAL" clId="{A9F48B6C-0E4B-463D-A326-4C12685DAEFB}" dt="2018-12-10T16:32:16.288" v="170" actId="478"/>
          <ac:picMkLst>
            <pc:docMk/>
            <pc:sldMk cId="957659408" sldId="264"/>
            <ac:picMk id="32772" creationId="{00000000-0000-0000-0000-000000000000}"/>
          </ac:picMkLst>
        </pc:picChg>
        <pc:picChg chg="del mod">
          <ac:chgData name="Abdullah Al Mamun" userId="7b5ef901-f473-404d-ae81-8f91a9a08898" providerId="ADAL" clId="{A9F48B6C-0E4B-463D-A326-4C12685DAEFB}" dt="2018-12-10T16:25:30.382" v="161"/>
          <ac:picMkLst>
            <pc:docMk/>
            <pc:sldMk cId="957659408" sldId="264"/>
            <ac:picMk id="32773" creationId="{00000000-0000-0000-0000-000000000000}"/>
          </ac:picMkLst>
        </pc:picChg>
      </pc:sldChg>
      <pc:sldChg chg="modSp del modNotesTx">
        <pc:chgData name="Abdullah Al Mamun" userId="7b5ef901-f473-404d-ae81-8f91a9a08898" providerId="ADAL" clId="{A9F48B6C-0E4B-463D-A326-4C12685DAEFB}" dt="2018-12-11T11:24:32.108" v="292" actId="2696"/>
        <pc:sldMkLst>
          <pc:docMk/>
          <pc:sldMk cId="490983918" sldId="265"/>
        </pc:sldMkLst>
        <pc:spChg chg="mod">
          <ac:chgData name="Abdullah Al Mamun" userId="7b5ef901-f473-404d-ae81-8f91a9a08898" providerId="ADAL" clId="{A9F48B6C-0E4B-463D-A326-4C12685DAEFB}" dt="2018-12-07T14:54:56.815" v="10" actId="27636"/>
          <ac:spMkLst>
            <pc:docMk/>
            <pc:sldMk cId="490983918" sldId="265"/>
            <ac:spMk id="2" creationId="{00000000-0000-0000-0000-000000000000}"/>
          </ac:spMkLst>
        </pc:spChg>
        <pc:spChg chg="mod">
          <ac:chgData name="Abdullah Al Mamun" userId="7b5ef901-f473-404d-ae81-8f91a9a08898" providerId="ADAL" clId="{A9F48B6C-0E4B-463D-A326-4C12685DAEFB}" dt="2018-12-07T14:58:37.914" v="29" actId="1076"/>
          <ac:spMkLst>
            <pc:docMk/>
            <pc:sldMk cId="490983918" sldId="265"/>
            <ac:spMk id="3" creationId="{00000000-0000-0000-0000-000000000000}"/>
          </ac:spMkLst>
        </pc:spChg>
      </pc:sldChg>
      <pc:sldChg chg="addSp delSp modSp del">
        <pc:chgData name="Abdullah Al Mamun" userId="7b5ef901-f473-404d-ae81-8f91a9a08898" providerId="ADAL" clId="{A9F48B6C-0E4B-463D-A326-4C12685DAEFB}" dt="2018-12-11T11:36:41.296" v="372" actId="2696"/>
        <pc:sldMkLst>
          <pc:docMk/>
          <pc:sldMk cId="1733038551" sldId="266"/>
        </pc:sldMkLst>
        <pc:spChg chg="add mod">
          <ac:chgData name="Abdullah Al Mamun" userId="7b5ef901-f473-404d-ae81-8f91a9a08898" providerId="ADAL" clId="{A9F48B6C-0E4B-463D-A326-4C12685DAEFB}" dt="2018-12-10T16:34:10.631" v="190" actId="1076"/>
          <ac:spMkLst>
            <pc:docMk/>
            <pc:sldMk cId="1733038551" sldId="266"/>
            <ac:spMk id="2" creationId="{88E4643E-F784-4103-B58B-4952836D145B}"/>
          </ac:spMkLst>
        </pc:spChg>
        <pc:spChg chg="mod">
          <ac:chgData name="Abdullah Al Mamun" userId="7b5ef901-f473-404d-ae81-8f91a9a08898" providerId="ADAL" clId="{A9F48B6C-0E4B-463D-A326-4C12685DAEFB}" dt="2018-12-11T10:43:49.995" v="235" actId="207"/>
          <ac:spMkLst>
            <pc:docMk/>
            <pc:sldMk cId="1733038551" sldId="266"/>
            <ac:spMk id="40962" creationId="{00000000-0000-0000-0000-000000000000}"/>
          </ac:spMkLst>
        </pc:spChg>
        <pc:picChg chg="mod">
          <ac:chgData name="Abdullah Al Mamun" userId="7b5ef901-f473-404d-ae81-8f91a9a08898" providerId="ADAL" clId="{A9F48B6C-0E4B-463D-A326-4C12685DAEFB}" dt="2018-12-11T11:00:32.224" v="286" actId="1076"/>
          <ac:picMkLst>
            <pc:docMk/>
            <pc:sldMk cId="1733038551" sldId="266"/>
            <ac:picMk id="3" creationId="{00000000-0000-0000-0000-000000000000}"/>
          </ac:picMkLst>
        </pc:picChg>
        <pc:picChg chg="del">
          <ac:chgData name="Abdullah Al Mamun" userId="7b5ef901-f473-404d-ae81-8f91a9a08898" providerId="ADAL" clId="{A9F48B6C-0E4B-463D-A326-4C12685DAEFB}" dt="2018-12-10T16:35:57.896" v="212" actId="478"/>
          <ac:picMkLst>
            <pc:docMk/>
            <pc:sldMk cId="1733038551" sldId="266"/>
            <ac:picMk id="34819" creationId="{00000000-0000-0000-0000-000000000000}"/>
          </ac:picMkLst>
        </pc:picChg>
      </pc:sldChg>
      <pc:sldChg chg="addSp delSp modSp del modNotesTx">
        <pc:chgData name="Abdullah Al Mamun" userId="7b5ef901-f473-404d-ae81-8f91a9a08898" providerId="ADAL" clId="{A9F48B6C-0E4B-463D-A326-4C12685DAEFB}" dt="2018-12-11T11:36:39.440" v="371" actId="2696"/>
        <pc:sldMkLst>
          <pc:docMk/>
          <pc:sldMk cId="2497552957" sldId="267"/>
        </pc:sldMkLst>
        <pc:spChg chg="add mod">
          <ac:chgData name="Abdullah Al Mamun" userId="7b5ef901-f473-404d-ae81-8f91a9a08898" providerId="ADAL" clId="{A9F48B6C-0E4B-463D-A326-4C12685DAEFB}" dt="2018-12-11T10:50:09.580" v="247" actId="1076"/>
          <ac:spMkLst>
            <pc:docMk/>
            <pc:sldMk cId="2497552957" sldId="267"/>
            <ac:spMk id="2" creationId="{0067FEF7-FDD5-4FDA-A832-B2E47F1E0461}"/>
          </ac:spMkLst>
        </pc:spChg>
        <pc:spChg chg="mod">
          <ac:chgData name="Abdullah Al Mamun" userId="7b5ef901-f473-404d-ae81-8f91a9a08898" providerId="ADAL" clId="{A9F48B6C-0E4B-463D-A326-4C12685DAEFB}" dt="2018-12-11T10:50:15.934" v="249" actId="207"/>
          <ac:spMkLst>
            <pc:docMk/>
            <pc:sldMk cId="2497552957" sldId="267"/>
            <ac:spMk id="40962" creationId="{00000000-0000-0000-0000-000000000000}"/>
          </ac:spMkLst>
        </pc:spChg>
        <pc:picChg chg="mod">
          <ac:chgData name="Abdullah Al Mamun" userId="7b5ef901-f473-404d-ae81-8f91a9a08898" providerId="ADAL" clId="{A9F48B6C-0E4B-463D-A326-4C12685DAEFB}" dt="2018-12-11T10:50:01.245" v="245" actId="1076"/>
          <ac:picMkLst>
            <pc:docMk/>
            <pc:sldMk cId="2497552957" sldId="267"/>
            <ac:picMk id="3" creationId="{00000000-0000-0000-0000-000000000000}"/>
          </ac:picMkLst>
        </pc:picChg>
        <pc:picChg chg="del">
          <ac:chgData name="Abdullah Al Mamun" userId="7b5ef901-f473-404d-ae81-8f91a9a08898" providerId="ADAL" clId="{A9F48B6C-0E4B-463D-A326-4C12685DAEFB}" dt="2018-12-10T16:35:53.707" v="210" actId="478"/>
          <ac:picMkLst>
            <pc:docMk/>
            <pc:sldMk cId="2497552957" sldId="267"/>
            <ac:picMk id="36867" creationId="{00000000-0000-0000-0000-000000000000}"/>
          </ac:picMkLst>
        </pc:picChg>
      </pc:sldChg>
      <pc:sldChg chg="delSp modSp del">
        <pc:chgData name="Abdullah Al Mamun" userId="7b5ef901-f473-404d-ae81-8f91a9a08898" providerId="ADAL" clId="{A9F48B6C-0E4B-463D-A326-4C12685DAEFB}" dt="2018-12-11T11:30:29.848" v="353" actId="2696"/>
        <pc:sldMkLst>
          <pc:docMk/>
          <pc:sldMk cId="3699342370" sldId="268"/>
        </pc:sldMkLst>
        <pc:spChg chg="mod">
          <ac:chgData name="Abdullah Al Mamun" userId="7b5ef901-f473-404d-ae81-8f91a9a08898" providerId="ADAL" clId="{A9F48B6C-0E4B-463D-A326-4C12685DAEFB}" dt="2018-12-10T16:35:46.708" v="208" actId="14100"/>
          <ac:spMkLst>
            <pc:docMk/>
            <pc:sldMk cId="3699342370" sldId="268"/>
            <ac:spMk id="8" creationId="{00000000-0000-0000-0000-000000000000}"/>
          </ac:spMkLst>
        </pc:spChg>
        <pc:picChg chg="del">
          <ac:chgData name="Abdullah Al Mamun" userId="7b5ef901-f473-404d-ae81-8f91a9a08898" providerId="ADAL" clId="{A9F48B6C-0E4B-463D-A326-4C12685DAEFB}" dt="2018-12-10T16:35:48.239" v="209" actId="478"/>
          <ac:picMkLst>
            <pc:docMk/>
            <pc:sldMk cId="3699342370" sldId="268"/>
            <ac:picMk id="38916" creationId="{00000000-0000-0000-0000-000000000000}"/>
          </ac:picMkLst>
        </pc:picChg>
      </pc:sldChg>
      <pc:sldChg chg="modSp add">
        <pc:chgData name="Abdullah Al Mamun" userId="7b5ef901-f473-404d-ae81-8f91a9a08898" providerId="ADAL" clId="{A9F48B6C-0E4B-463D-A326-4C12685DAEFB}" dt="2018-12-11T11:43:14.524" v="454" actId="1076"/>
        <pc:sldMkLst>
          <pc:docMk/>
          <pc:sldMk cId="1498232741" sldId="270"/>
        </pc:sldMkLst>
        <pc:spChg chg="mod">
          <ac:chgData name="Abdullah Al Mamun" userId="7b5ef901-f473-404d-ae81-8f91a9a08898" providerId="ADAL" clId="{A9F48B6C-0E4B-463D-A326-4C12685DAEFB}" dt="2018-12-11T11:42:49.822" v="449" actId="27636"/>
          <ac:spMkLst>
            <pc:docMk/>
            <pc:sldMk cId="1498232741" sldId="270"/>
            <ac:spMk id="2" creationId="{C8407F54-EE65-40B4-B8D6-332045FFAD33}"/>
          </ac:spMkLst>
        </pc:spChg>
        <pc:spChg chg="mod">
          <ac:chgData name="Abdullah Al Mamun" userId="7b5ef901-f473-404d-ae81-8f91a9a08898" providerId="ADAL" clId="{A9F48B6C-0E4B-463D-A326-4C12685DAEFB}" dt="2018-12-11T11:43:14.524" v="454" actId="1076"/>
          <ac:spMkLst>
            <pc:docMk/>
            <pc:sldMk cId="1498232741" sldId="270"/>
            <ac:spMk id="3" creationId="{75F049B0-FF71-4683-A9F2-BF6B250FFA4F}"/>
          </ac:spMkLst>
        </pc:spChg>
      </pc:sldChg>
      <pc:sldChg chg="addSp modSp add del">
        <pc:chgData name="Abdullah Al Mamun" userId="7b5ef901-f473-404d-ae81-8f91a9a08898" providerId="ADAL" clId="{A9F48B6C-0E4B-463D-A326-4C12685DAEFB}" dt="2018-12-10T16:26:04.944" v="169" actId="1076"/>
        <pc:sldMkLst>
          <pc:docMk/>
          <pc:sldMk cId="3206483235" sldId="272"/>
        </pc:sldMkLst>
        <pc:spChg chg="mod">
          <ac:chgData name="Abdullah Al Mamun" userId="7b5ef901-f473-404d-ae81-8f91a9a08898" providerId="ADAL" clId="{A9F48B6C-0E4B-463D-A326-4C12685DAEFB}" dt="2018-12-10T16:24:07.976" v="145" actId="207"/>
          <ac:spMkLst>
            <pc:docMk/>
            <pc:sldMk cId="3206483235" sldId="272"/>
            <ac:spMk id="56321" creationId="{00000000-0000-0000-0000-000000000000}"/>
          </ac:spMkLst>
        </pc:spChg>
        <pc:spChg chg="mod">
          <ac:chgData name="Abdullah Al Mamun" userId="7b5ef901-f473-404d-ae81-8f91a9a08898" providerId="ADAL" clId="{A9F48B6C-0E4B-463D-A326-4C12685DAEFB}" dt="2018-12-10T16:25:58.807" v="167" actId="1076"/>
          <ac:spMkLst>
            <pc:docMk/>
            <pc:sldMk cId="3206483235" sldId="272"/>
            <ac:spMk id="56322" creationId="{00000000-0000-0000-0000-000000000000}"/>
          </ac:spMkLst>
        </pc:spChg>
        <pc:picChg chg="add mod">
          <ac:chgData name="Abdullah Al Mamun" userId="7b5ef901-f473-404d-ae81-8f91a9a08898" providerId="ADAL" clId="{A9F48B6C-0E4B-463D-A326-4C12685DAEFB}" dt="2018-12-10T16:26:04.944" v="169" actId="1076"/>
          <ac:picMkLst>
            <pc:docMk/>
            <pc:sldMk cId="3206483235" sldId="272"/>
            <ac:picMk id="4" creationId="{F3C89EB4-BDC3-4696-A8C9-EC33A73DDD96}"/>
          </ac:picMkLst>
        </pc:picChg>
      </pc:sldChg>
      <pc:sldChg chg="modSp modNotesTx">
        <pc:chgData name="Abdullah Al Mamun" userId="7b5ef901-f473-404d-ae81-8f91a9a08898" providerId="ADAL" clId="{A9F48B6C-0E4B-463D-A326-4C12685DAEFB}" dt="2018-12-11T11:42:26.451" v="443" actId="20577"/>
        <pc:sldMkLst>
          <pc:docMk/>
          <pc:sldMk cId="3842008345" sldId="273"/>
        </pc:sldMkLst>
        <pc:spChg chg="mod">
          <ac:chgData name="Abdullah Al Mamun" userId="7b5ef901-f473-404d-ae81-8f91a9a08898" providerId="ADAL" clId="{A9F48B6C-0E4B-463D-A326-4C12685DAEFB}" dt="2018-12-11T11:42:26.451" v="443" actId="20577"/>
          <ac:spMkLst>
            <pc:docMk/>
            <pc:sldMk cId="3842008345" sldId="273"/>
            <ac:spMk id="2" creationId="{00000000-0000-0000-0000-000000000000}"/>
          </ac:spMkLst>
        </pc:spChg>
        <pc:spChg chg="mod">
          <ac:chgData name="Abdullah Al Mamun" userId="7b5ef901-f473-404d-ae81-8f91a9a08898" providerId="ADAL" clId="{A9F48B6C-0E4B-463D-A326-4C12685DAEFB}" dt="2018-12-11T11:42:20.055" v="437" actId="5793"/>
          <ac:spMkLst>
            <pc:docMk/>
            <pc:sldMk cId="3842008345" sldId="273"/>
            <ac:spMk id="3" creationId="{00000000-0000-0000-0000-000000000000}"/>
          </ac:spMkLst>
        </pc:spChg>
      </pc:sldChg>
      <pc:sldChg chg="addSp delSp modSp del ord">
        <pc:chgData name="Abdullah Al Mamun" userId="7b5ef901-f473-404d-ae81-8f91a9a08898" providerId="ADAL" clId="{A9F48B6C-0E4B-463D-A326-4C12685DAEFB}" dt="2018-12-11T11:33:19.594" v="370" actId="2696"/>
        <pc:sldMkLst>
          <pc:docMk/>
          <pc:sldMk cId="4069518520" sldId="274"/>
        </pc:sldMkLst>
        <pc:spChg chg="add del mod">
          <ac:chgData name="Abdullah Al Mamun" userId="7b5ef901-f473-404d-ae81-8f91a9a08898" providerId="ADAL" clId="{A9F48B6C-0E4B-463D-A326-4C12685DAEFB}" dt="2018-12-11T11:33:10.446" v="365" actId="478"/>
          <ac:spMkLst>
            <pc:docMk/>
            <pc:sldMk cId="4069518520" sldId="274"/>
            <ac:spMk id="3" creationId="{5717B884-9D0F-43C1-96EF-38BC77B6C457}"/>
          </ac:spMkLst>
        </pc:spChg>
        <pc:spChg chg="mod">
          <ac:chgData name="Abdullah Al Mamun" userId="7b5ef901-f473-404d-ae81-8f91a9a08898" providerId="ADAL" clId="{A9F48B6C-0E4B-463D-A326-4C12685DAEFB}" dt="2018-12-11T11:33:15.643" v="369" actId="27636"/>
          <ac:spMkLst>
            <pc:docMk/>
            <pc:sldMk cId="4069518520" sldId="274"/>
            <ac:spMk id="5" creationId="{00000000-0000-0000-0000-000000000000}"/>
          </ac:spMkLst>
        </pc:spChg>
        <pc:spChg chg="mod">
          <ac:chgData name="Abdullah Al Mamun" userId="7b5ef901-f473-404d-ae81-8f91a9a08898" providerId="ADAL" clId="{A9F48B6C-0E4B-463D-A326-4C12685DAEFB}" dt="2018-12-11T10:43:32.067" v="233" actId="404"/>
          <ac:spMkLst>
            <pc:docMk/>
            <pc:sldMk cId="4069518520" sldId="274"/>
            <ac:spMk id="57345" creationId="{00000000-0000-0000-0000-000000000000}"/>
          </ac:spMkLst>
        </pc:spChg>
        <pc:spChg chg="del mod">
          <ac:chgData name="Abdullah Al Mamun" userId="7b5ef901-f473-404d-ae81-8f91a9a08898" providerId="ADAL" clId="{A9F48B6C-0E4B-463D-A326-4C12685DAEFB}" dt="2018-12-11T11:33:08.362" v="364" actId="478"/>
          <ac:spMkLst>
            <pc:docMk/>
            <pc:sldMk cId="4069518520" sldId="274"/>
            <ac:spMk id="57347" creationId="{00000000-0000-0000-0000-000000000000}"/>
          </ac:spMkLst>
        </pc:spChg>
      </pc:sldChg>
      <pc:sldChg chg="modSp">
        <pc:chgData name="Abdullah Al Mamun" userId="7b5ef901-f473-404d-ae81-8f91a9a08898" providerId="ADAL" clId="{A9F48B6C-0E4B-463D-A326-4C12685DAEFB}" dt="2018-12-11T10:58:53.534" v="283" actId="207"/>
        <pc:sldMkLst>
          <pc:docMk/>
          <pc:sldMk cId="2602055277" sldId="275"/>
        </pc:sldMkLst>
        <pc:spChg chg="mod">
          <ac:chgData name="Abdullah Al Mamun" userId="7b5ef901-f473-404d-ae81-8f91a9a08898" providerId="ADAL" clId="{A9F48B6C-0E4B-463D-A326-4C12685DAEFB}" dt="2018-12-11T10:58:32.837" v="278" actId="114"/>
          <ac:spMkLst>
            <pc:docMk/>
            <pc:sldMk cId="2602055277" sldId="275"/>
            <ac:spMk id="8" creationId="{00000000-0000-0000-0000-000000000000}"/>
          </ac:spMkLst>
        </pc:spChg>
        <pc:spChg chg="mod">
          <ac:chgData name="Abdullah Al Mamun" userId="7b5ef901-f473-404d-ae81-8f91a9a08898" providerId="ADAL" clId="{A9F48B6C-0E4B-463D-A326-4C12685DAEFB}" dt="2018-12-11T10:58:53.534" v="283" actId="207"/>
          <ac:spMkLst>
            <pc:docMk/>
            <pc:sldMk cId="2602055277" sldId="275"/>
            <ac:spMk id="60417" creationId="{00000000-0000-0000-0000-000000000000}"/>
          </ac:spMkLst>
        </pc:spChg>
      </pc:sldChg>
      <pc:sldChg chg="del">
        <pc:chgData name="Abdullah Al Mamun" userId="7b5ef901-f473-404d-ae81-8f91a9a08898" providerId="ADAL" clId="{A9F48B6C-0E4B-463D-A326-4C12685DAEFB}" dt="2018-12-11T11:30:31.254" v="354" actId="2696"/>
        <pc:sldMkLst>
          <pc:docMk/>
          <pc:sldMk cId="728565494" sldId="276"/>
        </pc:sldMkLst>
      </pc:sldChg>
      <pc:sldChg chg="modSp add">
        <pc:chgData name="Abdullah Al Mamun" userId="7b5ef901-f473-404d-ae81-8f91a9a08898" providerId="ADAL" clId="{A9F48B6C-0E4B-463D-A326-4C12685DAEFB}" dt="2018-12-11T11:43:55.305" v="471" actId="27636"/>
        <pc:sldMkLst>
          <pc:docMk/>
          <pc:sldMk cId="3633998109" sldId="276"/>
        </pc:sldMkLst>
        <pc:spChg chg="mod">
          <ac:chgData name="Abdullah Al Mamun" userId="7b5ef901-f473-404d-ae81-8f91a9a08898" providerId="ADAL" clId="{A9F48B6C-0E4B-463D-A326-4C12685DAEFB}" dt="2018-12-11T11:43:33.397" v="460" actId="1076"/>
          <ac:spMkLst>
            <pc:docMk/>
            <pc:sldMk cId="3633998109" sldId="276"/>
            <ac:spMk id="2" creationId="{C8407F54-EE65-40B4-B8D6-332045FFAD33}"/>
          </ac:spMkLst>
        </pc:spChg>
        <pc:spChg chg="mod">
          <ac:chgData name="Abdullah Al Mamun" userId="7b5ef901-f473-404d-ae81-8f91a9a08898" providerId="ADAL" clId="{A9F48B6C-0E4B-463D-A326-4C12685DAEFB}" dt="2018-12-11T11:43:55.305" v="471" actId="27636"/>
          <ac:spMkLst>
            <pc:docMk/>
            <pc:sldMk cId="3633998109" sldId="276"/>
            <ac:spMk id="3" creationId="{75F049B0-FF71-4683-A9F2-BF6B250FFA4F}"/>
          </ac:spMkLst>
        </pc:spChg>
      </pc:sldChg>
      <pc:sldChg chg="delSp modSp add">
        <pc:chgData name="Abdullah Al Mamun" userId="7b5ef901-f473-404d-ae81-8f91a9a08898" providerId="ADAL" clId="{A9F48B6C-0E4B-463D-A326-4C12685DAEFB}" dt="2018-12-11T11:37:47.868" v="393" actId="20577"/>
        <pc:sldMkLst>
          <pc:docMk/>
          <pc:sldMk cId="1596924634" sldId="278"/>
        </pc:sldMkLst>
        <pc:spChg chg="mod">
          <ac:chgData name="Abdullah Al Mamun" userId="7b5ef901-f473-404d-ae81-8f91a9a08898" providerId="ADAL" clId="{A9F48B6C-0E4B-463D-A326-4C12685DAEFB}" dt="2018-12-11T11:37:47.868" v="393" actId="20577"/>
          <ac:spMkLst>
            <pc:docMk/>
            <pc:sldMk cId="1596924634" sldId="278"/>
            <ac:spMk id="2" creationId="{0067FEF7-FDD5-4FDA-A832-B2E47F1E0461}"/>
          </ac:spMkLst>
        </pc:spChg>
        <pc:spChg chg="mod">
          <ac:chgData name="Abdullah Al Mamun" userId="7b5ef901-f473-404d-ae81-8f91a9a08898" providerId="ADAL" clId="{A9F48B6C-0E4B-463D-A326-4C12685DAEFB}" dt="2018-12-11T11:37:34.515" v="390" actId="207"/>
          <ac:spMkLst>
            <pc:docMk/>
            <pc:sldMk cId="1596924634" sldId="278"/>
            <ac:spMk id="40962" creationId="{00000000-0000-0000-0000-000000000000}"/>
          </ac:spMkLst>
        </pc:spChg>
        <pc:picChg chg="del">
          <ac:chgData name="Abdullah Al Mamun" userId="7b5ef901-f473-404d-ae81-8f91a9a08898" providerId="ADAL" clId="{A9F48B6C-0E4B-463D-A326-4C12685DAEFB}" dt="2018-12-10T16:35:11.526" v="200" actId="478"/>
          <ac:picMkLst>
            <pc:docMk/>
            <pc:sldMk cId="1596924634" sldId="278"/>
            <ac:picMk id="3" creationId="{00000000-0000-0000-0000-000000000000}"/>
          </ac:picMkLst>
        </pc:picChg>
        <pc:picChg chg="del">
          <ac:chgData name="Abdullah Al Mamun" userId="7b5ef901-f473-404d-ae81-8f91a9a08898" providerId="ADAL" clId="{A9F48B6C-0E4B-463D-A326-4C12685DAEFB}" dt="2018-12-10T16:35:55.849" v="211" actId="478"/>
          <ac:picMkLst>
            <pc:docMk/>
            <pc:sldMk cId="1596924634" sldId="278"/>
            <ac:picMk id="36867" creationId="{00000000-0000-0000-0000-000000000000}"/>
          </ac:picMkLst>
        </pc:picChg>
      </pc:sldChg>
      <pc:sldChg chg="modSp add">
        <pc:chgData name="Abdullah Al Mamun" userId="7b5ef901-f473-404d-ae81-8f91a9a08898" providerId="ADAL" clId="{A9F48B6C-0E4B-463D-A326-4C12685DAEFB}" dt="2018-12-11T11:41:06.311" v="433" actId="207"/>
        <pc:sldMkLst>
          <pc:docMk/>
          <pc:sldMk cId="1886622237" sldId="279"/>
        </pc:sldMkLst>
        <pc:spChg chg="mod">
          <ac:chgData name="Abdullah Al Mamun" userId="7b5ef901-f473-404d-ae81-8f91a9a08898" providerId="ADAL" clId="{A9F48B6C-0E4B-463D-A326-4C12685DAEFB}" dt="2018-12-11T11:41:02.921" v="432" actId="1076"/>
          <ac:spMkLst>
            <pc:docMk/>
            <pc:sldMk cId="1886622237" sldId="279"/>
            <ac:spMk id="3" creationId="{1D67DC66-C4D4-467A-937D-3526231EE5D5}"/>
          </ac:spMkLst>
        </pc:spChg>
        <pc:spChg chg="mod">
          <ac:chgData name="Abdullah Al Mamun" userId="7b5ef901-f473-404d-ae81-8f91a9a08898" providerId="ADAL" clId="{A9F48B6C-0E4B-463D-A326-4C12685DAEFB}" dt="2018-12-11T11:41:06.311" v="433" actId="207"/>
          <ac:spMkLst>
            <pc:docMk/>
            <pc:sldMk cId="1886622237" sldId="279"/>
            <ac:spMk id="40962" creationId="{00000000-0000-0000-0000-000000000000}"/>
          </ac:spMkLst>
        </pc:spChg>
      </pc:sldChg>
      <pc:sldChg chg="add del">
        <pc:chgData name="Abdullah Al Mamun" userId="7b5ef901-f473-404d-ae81-8f91a9a08898" providerId="ADAL" clId="{A9F48B6C-0E4B-463D-A326-4C12685DAEFB}" dt="2018-12-11T11:32:58.562" v="361" actId="2696"/>
        <pc:sldMkLst>
          <pc:docMk/>
          <pc:sldMk cId="733215024" sldId="280"/>
        </pc:sldMkLst>
      </pc:sldChg>
      <pc:sldChg chg="add del">
        <pc:chgData name="Abdullah Al Mamun" userId="7b5ef901-f473-404d-ae81-8f91a9a08898" providerId="ADAL" clId="{A9F48B6C-0E4B-463D-A326-4C12685DAEFB}" dt="2018-12-11T11:33:00.639" v="362" actId="2696"/>
        <pc:sldMkLst>
          <pc:docMk/>
          <pc:sldMk cId="681499790" sldId="281"/>
        </pc:sldMkLst>
      </pc:sldChg>
      <pc:sldChg chg="modSp add">
        <pc:chgData name="Abdullah Al Mamun" userId="7b5ef901-f473-404d-ae81-8f91a9a08898" providerId="ADAL" clId="{A9F48B6C-0E4B-463D-A326-4C12685DAEFB}" dt="2018-12-11T11:40:03.687" v="421" actId="1076"/>
        <pc:sldMkLst>
          <pc:docMk/>
          <pc:sldMk cId="17623614" sldId="282"/>
        </pc:sldMkLst>
        <pc:graphicFrameChg chg="mod modGraphic">
          <ac:chgData name="Abdullah Al Mamun" userId="7b5ef901-f473-404d-ae81-8f91a9a08898" providerId="ADAL" clId="{A9F48B6C-0E4B-463D-A326-4C12685DAEFB}" dt="2018-12-11T11:40:03.687" v="421" actId="1076"/>
          <ac:graphicFrameMkLst>
            <pc:docMk/>
            <pc:sldMk cId="17623614" sldId="282"/>
            <ac:graphicFrameMk id="5" creationId="{8B29B0F1-8CA4-4AF8-AEDD-82A3936D4E02}"/>
          </ac:graphicFrameMkLst>
        </pc:graphicFrameChg>
      </pc:sldChg>
      <pc:sldChg chg="modSp add">
        <pc:chgData name="Abdullah Al Mamun" userId="7b5ef901-f473-404d-ae81-8f91a9a08898" providerId="ADAL" clId="{A9F48B6C-0E4B-463D-A326-4C12685DAEFB}" dt="2018-12-11T11:39:40.455" v="416" actId="14100"/>
        <pc:sldMkLst>
          <pc:docMk/>
          <pc:sldMk cId="877939605" sldId="283"/>
        </pc:sldMkLst>
        <pc:spChg chg="mod">
          <ac:chgData name="Abdullah Al Mamun" userId="7b5ef901-f473-404d-ae81-8f91a9a08898" providerId="ADAL" clId="{A9F48B6C-0E4B-463D-A326-4C12685DAEFB}" dt="2018-12-11T11:39:29.989" v="413" actId="14100"/>
          <ac:spMkLst>
            <pc:docMk/>
            <pc:sldMk cId="877939605" sldId="283"/>
            <ac:spMk id="2" creationId="{5522D9C3-FF2B-4E4E-ABC8-C5E50C83DE90}"/>
          </ac:spMkLst>
        </pc:spChg>
        <pc:graphicFrameChg chg="mod modGraphic">
          <ac:chgData name="Abdullah Al Mamun" userId="7b5ef901-f473-404d-ae81-8f91a9a08898" providerId="ADAL" clId="{A9F48B6C-0E4B-463D-A326-4C12685DAEFB}" dt="2018-12-11T11:39:40.455" v="416" actId="14100"/>
          <ac:graphicFrameMkLst>
            <pc:docMk/>
            <pc:sldMk cId="877939605" sldId="283"/>
            <ac:graphicFrameMk id="5" creationId="{8B29B0F1-8CA4-4AF8-AEDD-82A3936D4E02}"/>
          </ac:graphicFrameMkLst>
        </pc:graphicFrameChg>
      </pc:sldChg>
      <pc:sldChg chg="modSp add">
        <pc:chgData name="Abdullah Al Mamun" userId="7b5ef901-f473-404d-ae81-8f91a9a08898" providerId="ADAL" clId="{A9F48B6C-0E4B-463D-A326-4C12685DAEFB}" dt="2018-12-11T11:39:16.327" v="412" actId="14100"/>
        <pc:sldMkLst>
          <pc:docMk/>
          <pc:sldMk cId="3351429273" sldId="284"/>
        </pc:sldMkLst>
        <pc:spChg chg="mod">
          <ac:chgData name="Abdullah Al Mamun" userId="7b5ef901-f473-404d-ae81-8f91a9a08898" providerId="ADAL" clId="{A9F48B6C-0E4B-463D-A326-4C12685DAEFB}" dt="2018-12-11T11:39:00.898" v="408" actId="1076"/>
          <ac:spMkLst>
            <pc:docMk/>
            <pc:sldMk cId="3351429273" sldId="284"/>
            <ac:spMk id="2" creationId="{5522D9C3-FF2B-4E4E-ABC8-C5E50C83DE90}"/>
          </ac:spMkLst>
        </pc:spChg>
        <pc:graphicFrameChg chg="mod modGraphic">
          <ac:chgData name="Abdullah Al Mamun" userId="7b5ef901-f473-404d-ae81-8f91a9a08898" providerId="ADAL" clId="{A9F48B6C-0E4B-463D-A326-4C12685DAEFB}" dt="2018-12-11T11:39:16.327" v="412" actId="14100"/>
          <ac:graphicFrameMkLst>
            <pc:docMk/>
            <pc:sldMk cId="3351429273" sldId="284"/>
            <ac:graphicFrameMk id="5" creationId="{8B29B0F1-8CA4-4AF8-AEDD-82A3936D4E02}"/>
          </ac:graphicFrameMkLst>
        </pc:graphicFrameChg>
      </pc:sldChg>
      <pc:sldChg chg="modSp add">
        <pc:chgData name="Abdullah Al Mamun" userId="7b5ef901-f473-404d-ae81-8f91a9a08898" providerId="ADAL" clId="{A9F48B6C-0E4B-463D-A326-4C12685DAEFB}" dt="2018-12-11T11:44:50.265" v="488" actId="404"/>
        <pc:sldMkLst>
          <pc:docMk/>
          <pc:sldMk cId="3712007641" sldId="285"/>
        </pc:sldMkLst>
        <pc:spChg chg="mod">
          <ac:chgData name="Abdullah Al Mamun" userId="7b5ef901-f473-404d-ae81-8f91a9a08898" providerId="ADAL" clId="{A9F48B6C-0E4B-463D-A326-4C12685DAEFB}" dt="2018-12-11T11:44:50.265" v="488" actId="404"/>
          <ac:spMkLst>
            <pc:docMk/>
            <pc:sldMk cId="3712007641" sldId="285"/>
            <ac:spMk id="2" creationId="{C8407F54-EE65-40B4-B8D6-332045FFAD33}"/>
          </ac:spMkLst>
        </pc:spChg>
        <pc:spChg chg="mod">
          <ac:chgData name="Abdullah Al Mamun" userId="7b5ef901-f473-404d-ae81-8f91a9a08898" providerId="ADAL" clId="{A9F48B6C-0E4B-463D-A326-4C12685DAEFB}" dt="2018-12-11T11:44:39.837" v="481" actId="27636"/>
          <ac:spMkLst>
            <pc:docMk/>
            <pc:sldMk cId="3712007641" sldId="285"/>
            <ac:spMk id="3" creationId="{75F049B0-FF71-4683-A9F2-BF6B250FFA4F}"/>
          </ac:spMkLst>
        </pc:spChg>
      </pc:sldChg>
      <pc:sldChg chg="modSp add">
        <pc:chgData name="Abdullah Al Mamun" userId="7b5ef901-f473-404d-ae81-8f91a9a08898" providerId="ADAL" clId="{A9F48B6C-0E4B-463D-A326-4C12685DAEFB}" dt="2018-12-11T11:38:51.307" v="407" actId="1076"/>
        <pc:sldMkLst>
          <pc:docMk/>
          <pc:sldMk cId="2011164385" sldId="286"/>
        </pc:sldMkLst>
        <pc:spChg chg="mod">
          <ac:chgData name="Abdullah Al Mamun" userId="7b5ef901-f473-404d-ae81-8f91a9a08898" providerId="ADAL" clId="{A9F48B6C-0E4B-463D-A326-4C12685DAEFB}" dt="2018-12-11T11:38:37.303" v="404" actId="1076"/>
          <ac:spMkLst>
            <pc:docMk/>
            <pc:sldMk cId="2011164385" sldId="286"/>
            <ac:spMk id="2" creationId="{5522D9C3-FF2B-4E4E-ABC8-C5E50C83DE90}"/>
          </ac:spMkLst>
        </pc:spChg>
        <pc:graphicFrameChg chg="mod modGraphic">
          <ac:chgData name="Abdullah Al Mamun" userId="7b5ef901-f473-404d-ae81-8f91a9a08898" providerId="ADAL" clId="{A9F48B6C-0E4B-463D-A326-4C12685DAEFB}" dt="2018-12-11T11:38:51.307" v="407" actId="1076"/>
          <ac:graphicFrameMkLst>
            <pc:docMk/>
            <pc:sldMk cId="2011164385" sldId="286"/>
            <ac:graphicFrameMk id="5" creationId="{8B29B0F1-8CA4-4AF8-AEDD-82A3936D4E02}"/>
          </ac:graphicFrameMkLst>
        </pc:graphicFrameChg>
      </pc:sldChg>
      <pc:sldChg chg="modSp add">
        <pc:chgData name="Abdullah Al Mamun" userId="7b5ef901-f473-404d-ae81-8f91a9a08898" providerId="ADAL" clId="{A9F48B6C-0E4B-463D-A326-4C12685DAEFB}" dt="2018-12-11T11:38:30.224" v="403" actId="207"/>
        <pc:sldMkLst>
          <pc:docMk/>
          <pc:sldMk cId="3184019202" sldId="287"/>
        </pc:sldMkLst>
        <pc:spChg chg="mod">
          <ac:chgData name="Abdullah Al Mamun" userId="7b5ef901-f473-404d-ae81-8f91a9a08898" providerId="ADAL" clId="{A9F48B6C-0E4B-463D-A326-4C12685DAEFB}" dt="2018-12-11T11:38:30.224" v="403" actId="207"/>
          <ac:spMkLst>
            <pc:docMk/>
            <pc:sldMk cId="3184019202" sldId="287"/>
            <ac:spMk id="2" creationId="{C8407F54-EE65-40B4-B8D6-332045FFAD33}"/>
          </ac:spMkLst>
        </pc:spChg>
        <pc:spChg chg="mod">
          <ac:chgData name="Abdullah Al Mamun" userId="7b5ef901-f473-404d-ae81-8f91a9a08898" providerId="ADAL" clId="{A9F48B6C-0E4B-463D-A326-4C12685DAEFB}" dt="2018-12-11T11:38:09.727" v="397" actId="27636"/>
          <ac:spMkLst>
            <pc:docMk/>
            <pc:sldMk cId="3184019202" sldId="287"/>
            <ac:spMk id="3" creationId="{75F049B0-FF71-4683-A9F2-BF6B250FFA4F}"/>
          </ac:spMkLst>
        </pc:spChg>
      </pc:sldChg>
      <pc:sldChg chg="add">
        <pc:chgData name="Abdullah Al Mamun" userId="7b5ef901-f473-404d-ae81-8f91a9a08898" providerId="ADAL" clId="{A9F48B6C-0E4B-463D-A326-4C12685DAEFB}" dt="2018-12-11T11:33:04.332" v="363"/>
        <pc:sldMkLst>
          <pc:docMk/>
          <pc:sldMk cId="4212282209" sldId="28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52BF3-E4ED-41BB-9318-1CA1C0BDAF8A}" type="datetimeFigureOut">
              <a:rPr lang="en-GB" smtClean="0"/>
              <a:t>08/09/2020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9728-7185-4651-A599-A33EA377192D}" type="slidenum">
              <a:rPr lang="en-GB" smtClean="0"/>
              <a:t>‹#›</a:t>
            </a:fld>
            <a:endParaRPr lang="en-GB"/>
          </a:p>
        </p:txBody>
      </p:sp>
    </p:spTree>
    <p:extLst>
      <p:ext uri="{BB962C8B-B14F-4D97-AF65-F5344CB8AC3E}">
        <p14:creationId xmlns:p14="http://schemas.microsoft.com/office/powerpoint/2010/main" val="227995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4270150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a:t>
            </a:fld>
            <a:endParaRPr lang="en-US"/>
          </a:p>
        </p:txBody>
      </p:sp>
    </p:spTree>
    <p:extLst>
      <p:ext uri="{BB962C8B-B14F-4D97-AF65-F5344CB8AC3E}">
        <p14:creationId xmlns:p14="http://schemas.microsoft.com/office/powerpoint/2010/main" val="2799161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noFill/>
          <a:ln>
            <a:miter lim="800000"/>
            <a:headEnd/>
            <a:tailEnd/>
          </a:ln>
        </p:spPr>
        <p:txBody>
          <a:bodyPr/>
          <a:lstStyle/>
          <a:p>
            <a:fld id="{012EEAFA-DB00-4215-A04E-8A43055C0151}" type="slidenum">
              <a:rPr lang="en-GB" altLang="en-US"/>
              <a:pPr/>
              <a:t>4</a:t>
            </a:fld>
            <a:endParaRPr lang="en-GB" altLang="en-US"/>
          </a:p>
        </p:txBody>
      </p:sp>
    </p:spTree>
    <p:extLst>
      <p:ext uri="{BB962C8B-B14F-4D97-AF65-F5344CB8AC3E}">
        <p14:creationId xmlns:p14="http://schemas.microsoft.com/office/powerpoint/2010/main" val="3427538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noFill/>
          <a:ln>
            <a:miter lim="800000"/>
            <a:headEnd/>
            <a:tailEnd/>
          </a:ln>
        </p:spPr>
        <p:txBody>
          <a:bodyPr/>
          <a:lstStyle/>
          <a:p>
            <a:fld id="{012EEAFA-DB00-4215-A04E-8A43055C0151}" type="slidenum">
              <a:rPr lang="en-GB" altLang="en-US"/>
              <a:pPr/>
              <a:t>5</a:t>
            </a:fld>
            <a:endParaRPr lang="en-GB" altLang="en-US"/>
          </a:p>
        </p:txBody>
      </p:sp>
    </p:spTree>
    <p:extLst>
      <p:ext uri="{BB962C8B-B14F-4D97-AF65-F5344CB8AC3E}">
        <p14:creationId xmlns:p14="http://schemas.microsoft.com/office/powerpoint/2010/main" val="3357118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60C9728-7185-4651-A599-A33EA377192D}" type="slidenum">
              <a:rPr lang="en-GB" smtClean="0"/>
              <a:t>6</a:t>
            </a:fld>
            <a:endParaRPr lang="en-GB"/>
          </a:p>
        </p:txBody>
      </p:sp>
    </p:spTree>
    <p:extLst>
      <p:ext uri="{BB962C8B-B14F-4D97-AF65-F5344CB8AC3E}">
        <p14:creationId xmlns:p14="http://schemas.microsoft.com/office/powerpoint/2010/main" val="4329828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a:t>
            </a:r>
          </a:p>
          <a:p>
            <a:r>
              <a:rPr lang="en-GB" dirty="0"/>
              <a:t>A windsurfing enthusiast is about to replace his car. He needs one that not only carries a board and sails, but also that will be good for business travel. He has always loved open-topped sports cars. No car he can find is good for all three things.</a:t>
            </a:r>
          </a:p>
          <a:p>
            <a:endParaRPr lang="en-GB" dirty="0"/>
          </a:p>
          <a:p>
            <a:r>
              <a:rPr lang="en-GB" dirty="0"/>
              <a:t>His options are:</a:t>
            </a:r>
          </a:p>
          <a:p>
            <a:endParaRPr lang="en-GB" dirty="0"/>
          </a:p>
          <a:p>
            <a:r>
              <a:rPr lang="en-GB" dirty="0"/>
              <a:t>A four wheel drive, hard topped vehicle</a:t>
            </a:r>
          </a:p>
          <a:p>
            <a:endParaRPr lang="en-GB" dirty="0"/>
          </a:p>
          <a:p>
            <a:r>
              <a:rPr lang="en-GB" dirty="0"/>
              <a:t>A comfortable 'family car'</a:t>
            </a:r>
          </a:p>
          <a:p>
            <a:endParaRPr lang="en-GB" dirty="0"/>
          </a:p>
          <a:p>
            <a:r>
              <a:rPr lang="en-GB" dirty="0"/>
              <a:t>An estate car</a:t>
            </a:r>
          </a:p>
          <a:p>
            <a:endParaRPr lang="en-GB" dirty="0"/>
          </a:p>
          <a:p>
            <a:r>
              <a:rPr lang="en-GB" dirty="0"/>
              <a:t>A sports car</a:t>
            </a:r>
          </a:p>
          <a:p>
            <a:endParaRPr lang="en-GB" dirty="0"/>
          </a:p>
          <a:p>
            <a:r>
              <a:rPr lang="en-GB" dirty="0"/>
              <a:t>Criteria that he wants to consider are:</a:t>
            </a:r>
          </a:p>
          <a:p>
            <a:endParaRPr lang="en-GB" dirty="0"/>
          </a:p>
          <a:p>
            <a:r>
              <a:rPr lang="en-GB" dirty="0"/>
              <a:t>Cost</a:t>
            </a:r>
          </a:p>
          <a:p>
            <a:endParaRPr lang="en-GB" dirty="0"/>
          </a:p>
          <a:p>
            <a:r>
              <a:rPr lang="en-GB" dirty="0"/>
              <a:t>Ability to carry a sail board at normal driving speed</a:t>
            </a:r>
          </a:p>
          <a:p>
            <a:endParaRPr lang="en-GB" dirty="0"/>
          </a:p>
          <a:p>
            <a:r>
              <a:rPr lang="en-GB" dirty="0"/>
              <a:t>Ability to store sails and equipment securely</a:t>
            </a:r>
          </a:p>
          <a:p>
            <a:endParaRPr lang="en-GB" dirty="0"/>
          </a:p>
          <a:p>
            <a:r>
              <a:rPr lang="en-GB" dirty="0"/>
              <a:t>Comfort over long distances</a:t>
            </a:r>
          </a:p>
          <a:p>
            <a:endParaRPr lang="en-GB" dirty="0"/>
          </a:p>
          <a:p>
            <a:r>
              <a:rPr lang="en-GB" dirty="0"/>
              <a:t>Fun!</a:t>
            </a:r>
          </a:p>
          <a:p>
            <a:endParaRPr lang="en-GB" dirty="0"/>
          </a:p>
          <a:p>
            <a:r>
              <a:rPr lang="en-GB" dirty="0"/>
              <a:t>Nice look and build quality to car</a:t>
            </a:r>
          </a:p>
          <a:p>
            <a:endParaRPr lang="en-GB" dirty="0"/>
          </a:p>
          <a:p>
            <a:r>
              <a:rPr lang="en-GB" dirty="0"/>
              <a:t>Firstly he draws up the table shown in Figure 1, and scores each option by how well it satisfies each factor:</a:t>
            </a:r>
          </a:p>
        </p:txBody>
      </p:sp>
      <p:sp>
        <p:nvSpPr>
          <p:cNvPr id="4" name="Slide Number Placeholder 3"/>
          <p:cNvSpPr>
            <a:spLocks noGrp="1"/>
          </p:cNvSpPr>
          <p:nvPr>
            <p:ph type="sldNum" sz="quarter" idx="10"/>
          </p:nvPr>
        </p:nvSpPr>
        <p:spPr/>
        <p:txBody>
          <a:bodyPr/>
          <a:lstStyle/>
          <a:p>
            <a:fld id="{060C9728-7185-4651-A599-A33EA377192D}" type="slidenum">
              <a:rPr lang="en-GB" smtClean="0"/>
              <a:t>7</a:t>
            </a:fld>
            <a:endParaRPr lang="en-GB"/>
          </a:p>
        </p:txBody>
      </p:sp>
    </p:spTree>
    <p:extLst>
      <p:ext uri="{BB962C8B-B14F-4D97-AF65-F5344CB8AC3E}">
        <p14:creationId xmlns:p14="http://schemas.microsoft.com/office/powerpoint/2010/main" val="1612304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37892" name="Slide Number Placeholder 3"/>
          <p:cNvSpPr>
            <a:spLocks noGrp="1"/>
          </p:cNvSpPr>
          <p:nvPr>
            <p:ph type="sldNum" sz="quarter" idx="5"/>
          </p:nvPr>
        </p:nvSpPr>
        <p:spPr bwMode="auto">
          <a:noFill/>
          <a:ln>
            <a:miter lim="800000"/>
            <a:headEnd/>
            <a:tailEnd/>
          </a:ln>
        </p:spPr>
        <p:txBody>
          <a:bodyPr/>
          <a:lstStyle/>
          <a:p>
            <a:fld id="{5D29AC45-B7AC-4F80-895B-1B677E136414}" type="slidenum">
              <a:rPr lang="en-GB" altLang="en-US"/>
              <a:pPr/>
              <a:t>16</a:t>
            </a:fld>
            <a:endParaRPr lang="en-GB" altLang="en-US"/>
          </a:p>
        </p:txBody>
      </p:sp>
    </p:spTree>
    <p:extLst>
      <p:ext uri="{BB962C8B-B14F-4D97-AF65-F5344CB8AC3E}">
        <p14:creationId xmlns:p14="http://schemas.microsoft.com/office/powerpoint/2010/main" val="23047077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976F1FC-73A0-4129-91D5-54B4531BDA4B}" type="datetimeFigureOut">
              <a:rPr lang="en-GB" smtClean="0"/>
              <a:t>08/09/2020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8758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08/09/2020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092801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76F1FC-73A0-4129-91D5-54B4531BDA4B}" type="datetimeFigureOut">
              <a:rPr lang="en-GB" smtClean="0"/>
              <a:t>08/09/2020</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70366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976F1FC-73A0-4129-91D5-54B4531BDA4B}" type="datetimeFigureOut">
              <a:rPr lang="en-GB" smtClean="0"/>
              <a:t>08/09/2020</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876373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76F1FC-73A0-4129-91D5-54B4531BDA4B}" type="datetimeFigureOut">
              <a:rPr lang="en-GB" smtClean="0"/>
              <a:t>08/09/2020</a:t>
            </a:fld>
            <a:endParaRPr lang="en-GB"/>
          </a:p>
        </p:txBody>
      </p:sp>
      <p:sp>
        <p:nvSpPr>
          <p:cNvPr id="9" name="Slide Number Placeholder 8"/>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088668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976F1FC-73A0-4129-91D5-54B4531BDA4B}" type="datetimeFigureOut">
              <a:rPr lang="en-GB" smtClean="0"/>
              <a:t>08/09/2020</a:t>
            </a:fld>
            <a:endParaRPr lang="en-GB"/>
          </a:p>
        </p:txBody>
      </p:sp>
      <p:sp>
        <p:nvSpPr>
          <p:cNvPr id="5" name="Slide Number Placeholder 4"/>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884022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76F1FC-73A0-4129-91D5-54B4531BDA4B}" type="datetimeFigureOut">
              <a:rPr lang="en-GB" smtClean="0"/>
              <a:t>08/09/2020</a:t>
            </a:fld>
            <a:endParaRPr lang="en-GB"/>
          </a:p>
        </p:txBody>
      </p:sp>
      <p:sp>
        <p:nvSpPr>
          <p:cNvPr id="4" name="Slide Number Placeholder 3"/>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695324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08/09/2020</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041817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08/09/2020</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5845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08/09/2020</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62013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08/09/2020</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0140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976F1FC-73A0-4129-91D5-54B4531BDA4B}" type="datetimeFigureOut">
              <a:rPr lang="en-GB" smtClean="0"/>
              <a:t>08/09/2020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1BEFFAF-EDDB-4D7D-9E76-86ED47AE3A3C}" type="slidenum">
              <a:rPr lang="en-GB" smtClean="0"/>
              <a:t>‹#›</a:t>
            </a:fld>
            <a:endParaRPr lang="en-GB"/>
          </a:p>
        </p:txBody>
      </p:sp>
    </p:spTree>
    <p:extLst>
      <p:ext uri="{BB962C8B-B14F-4D97-AF65-F5344CB8AC3E}">
        <p14:creationId xmlns:p14="http://schemas.microsoft.com/office/powerpoint/2010/main" val="1561959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2ahUKEwid78Hnq6fZAhXCIcAKHfsrBC4QjRx6BAgAEAY&amp;url=http://www.innovationmanagement.se/imtool-articles/creative-problem-solving-technique-become-the-problem/&amp;psig=AOvVaw0aPMHHQx8MRbVD8jO56wnl&amp;ust=1518764111308775"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a:xfrm>
            <a:off x="685800" y="1074442"/>
            <a:ext cx="7772400" cy="1229372"/>
          </a:xfrm>
        </p:spPr>
        <p:txBody>
          <a:bodyPr>
            <a:normAutofit fontScale="90000"/>
          </a:bodyPr>
          <a:lstStyle/>
          <a:p>
            <a:pPr eaLnBrk="1" hangingPunct="1"/>
            <a:r>
              <a:rPr lang="en-GB" altLang="en-US" sz="4000" b="1" dirty="0"/>
              <a:t>BMSW4004 Problem Solving &amp; Decision Making</a:t>
            </a:r>
            <a:endParaRPr lang="en-US" altLang="en-US" sz="4000" b="1" dirty="0"/>
          </a:p>
        </p:txBody>
      </p:sp>
      <p:sp>
        <p:nvSpPr>
          <p:cNvPr id="8" name="Title 1">
            <a:extLst>
              <a:ext uri="{FF2B5EF4-FFF2-40B4-BE49-F238E27FC236}">
                <a16:creationId xmlns:a16="http://schemas.microsoft.com/office/drawing/2014/main" id="{A7065090-5601-4811-B9C0-B283281E3CAD}"/>
              </a:ext>
            </a:extLst>
          </p:cNvPr>
          <p:cNvSpPr txBox="1">
            <a:spLocks/>
          </p:cNvSpPr>
          <p:nvPr/>
        </p:nvSpPr>
        <p:spPr>
          <a:xfrm>
            <a:off x="685800" y="2499619"/>
            <a:ext cx="7772400" cy="763441"/>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rgbClr val="FF0000"/>
                </a:solidFill>
                <a:highlight>
                  <a:srgbClr val="FFFF00"/>
                </a:highlight>
              </a:rPr>
              <a:t>Decision Making Tools</a:t>
            </a:r>
            <a:endParaRPr lang="en-US" altLang="en-US" sz="4000" b="1" dirty="0">
              <a:solidFill>
                <a:srgbClr val="FF0000"/>
              </a:solidFill>
              <a:highlight>
                <a:srgbClr val="FFFF00"/>
              </a:highlight>
            </a:endParaRPr>
          </a:p>
        </p:txBody>
      </p:sp>
      <p:pic>
        <p:nvPicPr>
          <p:cNvPr id="5" name="Picture 2" descr="Related image">
            <a:hlinkClick r:id="rId3"/>
            <a:extLst>
              <a:ext uri="{FF2B5EF4-FFF2-40B4-BE49-F238E27FC236}">
                <a16:creationId xmlns:a16="http://schemas.microsoft.com/office/drawing/2014/main" id="{7FA81EF1-73B1-48ED-96A1-A05D48DE25F6}"/>
              </a:ext>
            </a:extLst>
          </p:cNvPr>
          <p:cNvPicPr>
            <a:picLocks noChangeAspect="1" noChangeArrowheads="1"/>
          </p:cNvPicPr>
          <p:nvPr/>
        </p:nvPicPr>
        <p:blipFill>
          <a:blip r:embed="rId4"/>
          <a:srcRect/>
          <a:stretch>
            <a:fillRect/>
          </a:stretch>
        </p:blipFill>
        <p:spPr bwMode="auto">
          <a:xfrm>
            <a:off x="3281204" y="3429000"/>
            <a:ext cx="2581591" cy="2581591"/>
          </a:xfrm>
          <a:prstGeom prst="rect">
            <a:avLst/>
          </a:prstGeom>
          <a:noFill/>
        </p:spPr>
      </p:pic>
    </p:spTree>
    <p:extLst>
      <p:ext uri="{BB962C8B-B14F-4D97-AF65-F5344CB8AC3E}">
        <p14:creationId xmlns:p14="http://schemas.microsoft.com/office/powerpoint/2010/main" val="2914931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74638"/>
            <a:ext cx="8229600" cy="796928"/>
          </a:xfrm>
        </p:spPr>
        <p:txBody>
          <a:bodyPr>
            <a:normAutofit/>
          </a:bodyPr>
          <a:lstStyle/>
          <a:p>
            <a:pPr eaLnBrk="1" hangingPunct="1"/>
            <a:r>
              <a:rPr lang="en-GB" altLang="en-US" sz="4000" b="1" dirty="0">
                <a:solidFill>
                  <a:srgbClr val="7B9899"/>
                </a:solidFill>
              </a:rPr>
              <a:t>Today's lesson</a:t>
            </a:r>
            <a:endParaRPr lang="en-US" altLang="en-US" sz="4000" b="1" dirty="0">
              <a:solidFill>
                <a:srgbClr val="7B9899"/>
              </a:solidFill>
            </a:endParaRPr>
          </a:p>
        </p:txBody>
      </p:sp>
      <p:sp>
        <p:nvSpPr>
          <p:cNvPr id="15363" name="Content Placeholder 2"/>
          <p:cNvSpPr>
            <a:spLocks noGrp="1"/>
          </p:cNvSpPr>
          <p:nvPr>
            <p:ph idx="1"/>
          </p:nvPr>
        </p:nvSpPr>
        <p:spPr>
          <a:xfrm>
            <a:off x="457200" y="1592259"/>
            <a:ext cx="8229600" cy="1724025"/>
          </a:xfrm>
        </p:spPr>
        <p:txBody>
          <a:bodyPr/>
          <a:lstStyle/>
          <a:p>
            <a:pPr algn="ctr" eaLnBrk="1" hangingPunct="1"/>
            <a:r>
              <a:rPr lang="en-GB" altLang="en-US" b="1" dirty="0"/>
              <a:t>Grid Analysis</a:t>
            </a:r>
          </a:p>
          <a:p>
            <a:pPr marL="0" indent="0" algn="ctr" eaLnBrk="1" hangingPunct="1">
              <a:buNone/>
            </a:pPr>
            <a:r>
              <a:rPr lang="en-GB" dirty="0"/>
              <a:t>Grid Analysis: making a choice where many factors must be balanced.</a:t>
            </a:r>
            <a:endParaRPr lang="en-GB" altLang="en-US" b="1" dirty="0"/>
          </a:p>
        </p:txBody>
      </p:sp>
    </p:spTree>
    <p:extLst>
      <p:ext uri="{BB962C8B-B14F-4D97-AF65-F5344CB8AC3E}">
        <p14:creationId xmlns:p14="http://schemas.microsoft.com/office/powerpoint/2010/main" val="35980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a:xfrm>
            <a:off x="457200" y="160337"/>
            <a:ext cx="8229600" cy="741363"/>
          </a:xfrm>
        </p:spPr>
        <p:txBody>
          <a:bodyPr>
            <a:normAutofit/>
          </a:bodyPr>
          <a:lstStyle/>
          <a:p>
            <a:pPr eaLnBrk="1" hangingPunct="1"/>
            <a:r>
              <a:rPr lang="en-GB" sz="3600" b="1" dirty="0">
                <a:solidFill>
                  <a:srgbClr val="FF0000"/>
                </a:solidFill>
              </a:rPr>
              <a:t>Grid Analysis</a:t>
            </a:r>
          </a:p>
        </p:txBody>
      </p:sp>
      <p:sp>
        <p:nvSpPr>
          <p:cNvPr id="56322" name="Content Placeholder 2"/>
          <p:cNvSpPr>
            <a:spLocks noGrp="1"/>
          </p:cNvSpPr>
          <p:nvPr>
            <p:ph idx="1"/>
          </p:nvPr>
        </p:nvSpPr>
        <p:spPr>
          <a:xfrm>
            <a:off x="457200" y="1136650"/>
            <a:ext cx="8229600" cy="1122188"/>
          </a:xfrm>
        </p:spPr>
        <p:txBody>
          <a:bodyPr>
            <a:normAutofit/>
          </a:bodyPr>
          <a:lstStyle/>
          <a:p>
            <a:pPr eaLnBrk="1" hangingPunct="1"/>
            <a:r>
              <a:rPr lang="en-GB" sz="2100" dirty="0"/>
              <a:t>Grid analysis is a useful technique to use for making a decision.</a:t>
            </a:r>
          </a:p>
          <a:p>
            <a:pPr eaLnBrk="1" hangingPunct="1"/>
            <a:r>
              <a:rPr lang="en-GB" sz="2100" dirty="0"/>
              <a:t>It is most effective where you have a number of good alternatives and many factors to take into account.</a:t>
            </a:r>
          </a:p>
        </p:txBody>
      </p:sp>
      <p:pic>
        <p:nvPicPr>
          <p:cNvPr id="4" name="Picture 2" descr="http://mahakam2012.files.wordpress.com/2012/07/w08-tbl02.png?w=640">
            <a:extLst>
              <a:ext uri="{FF2B5EF4-FFF2-40B4-BE49-F238E27FC236}">
                <a16:creationId xmlns:a16="http://schemas.microsoft.com/office/drawing/2014/main" id="{F3C89EB4-BDC3-4696-A8C9-EC33A73DDD96}"/>
              </a:ext>
            </a:extLst>
          </p:cNvPr>
          <p:cNvPicPr>
            <a:picLocks noChangeAspect="1" noChangeArrowheads="1"/>
          </p:cNvPicPr>
          <p:nvPr/>
        </p:nvPicPr>
        <p:blipFill>
          <a:blip r:embed="rId2"/>
          <a:srcRect/>
          <a:stretch>
            <a:fillRect/>
          </a:stretch>
        </p:blipFill>
        <p:spPr bwMode="auto">
          <a:xfrm>
            <a:off x="2135599" y="2493788"/>
            <a:ext cx="4872802" cy="3227562"/>
          </a:xfrm>
          <a:prstGeom prst="rect">
            <a:avLst/>
          </a:prstGeom>
          <a:noFill/>
          <a:ln w="9525">
            <a:noFill/>
            <a:miter lim="800000"/>
            <a:headEnd/>
            <a:tailEnd/>
          </a:ln>
        </p:spPr>
      </p:pic>
    </p:spTree>
    <p:extLst>
      <p:ext uri="{BB962C8B-B14F-4D97-AF65-F5344CB8AC3E}">
        <p14:creationId xmlns:p14="http://schemas.microsoft.com/office/powerpoint/2010/main" val="3206483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708818" y="136525"/>
            <a:ext cx="7726363" cy="701675"/>
          </a:xfrm>
        </p:spPr>
        <p:txBody>
          <a:bodyPr>
            <a:normAutofit/>
          </a:bodyPr>
          <a:lstStyle/>
          <a:p>
            <a:pPr eaLnBrk="1" fontAlgn="auto" hangingPunct="1">
              <a:spcAft>
                <a:spcPts val="0"/>
              </a:spcAft>
              <a:defRPr/>
            </a:pPr>
            <a:r>
              <a:rPr lang="en-GB" alt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a:t>
            </a:r>
            <a:endParaRPr lang="en-GB" altLang="en-US" sz="2800" dirty="0">
              <a:solidFill>
                <a:srgbClr val="0070C0"/>
              </a:solidFill>
              <a:latin typeface="Arial" panose="020B0604020202020204" pitchFamily="34" charset="0"/>
              <a:cs typeface="Arial" panose="020B0604020202020204" pitchFamily="34" charset="0"/>
            </a:endParaRPr>
          </a:p>
        </p:txBody>
      </p:sp>
      <p:sp>
        <p:nvSpPr>
          <p:cNvPr id="32774" name="Slide Number Placeholder 3"/>
          <p:cNvSpPr>
            <a:spLocks noGrp="1"/>
          </p:cNvSpPr>
          <p:nvPr>
            <p:ph type="sldNum" sz="quarter" idx="12"/>
          </p:nvPr>
        </p:nvSpPr>
        <p:spPr bwMode="auto">
          <a:noFill/>
          <a:ln>
            <a:miter lim="800000"/>
            <a:headEnd/>
            <a:tailEnd/>
          </a:ln>
        </p:spPr>
        <p:txBody>
          <a:bodyPr/>
          <a:lstStyle/>
          <a:p>
            <a:fld id="{6A06DCDC-5AEA-4340-AC05-11DB2D030FEF}" type="slidenum">
              <a:rPr lang="en-GB" altLang="en-US">
                <a:solidFill>
                  <a:schemeClr val="tx1"/>
                </a:solidFill>
              </a:rPr>
              <a:pPr/>
              <a:t>4</a:t>
            </a:fld>
            <a:endParaRPr lang="en-GB" altLang="en-US">
              <a:solidFill>
                <a:schemeClr val="tx1"/>
              </a:solidFill>
            </a:endParaRPr>
          </a:p>
        </p:txBody>
      </p:sp>
      <p:sp>
        <p:nvSpPr>
          <p:cNvPr id="3" name="Content Placeholder 2">
            <a:extLst>
              <a:ext uri="{FF2B5EF4-FFF2-40B4-BE49-F238E27FC236}">
                <a16:creationId xmlns:a16="http://schemas.microsoft.com/office/drawing/2014/main" id="{1D67DC66-C4D4-467A-937D-3526231EE5D5}"/>
              </a:ext>
            </a:extLst>
          </p:cNvPr>
          <p:cNvSpPr>
            <a:spLocks noGrp="1"/>
          </p:cNvSpPr>
          <p:nvPr>
            <p:ph idx="1"/>
          </p:nvPr>
        </p:nvSpPr>
        <p:spPr>
          <a:xfrm>
            <a:off x="708818" y="1125682"/>
            <a:ext cx="7825582" cy="4606636"/>
          </a:xfrm>
        </p:spPr>
        <p:txBody>
          <a:bodyPr>
            <a:normAutofit fontScale="92500" lnSpcReduction="20000"/>
          </a:bodyPr>
          <a:lstStyle/>
          <a:p>
            <a:r>
              <a:rPr lang="en-GB" sz="2400" dirty="0"/>
              <a:t>The first step is to list your options and then the factors that are important for making the decision. Lay these out in a table, with options as the row labels, and factors as the column headings.</a:t>
            </a:r>
          </a:p>
          <a:p>
            <a:endParaRPr lang="en-GB" sz="2400" dirty="0"/>
          </a:p>
          <a:p>
            <a:r>
              <a:rPr lang="en-GB" sz="2400" dirty="0"/>
              <a:t>Next work out the relative importance of the factors in your decision. Show these as numbers.</a:t>
            </a:r>
            <a:r>
              <a:rPr lang="en-US" sz="2400" dirty="0"/>
              <a:t> Rate each of the factors for relative importance, on a scale of 0-5, where 5 is the most important. It is fine to have factors with equal importance.</a:t>
            </a:r>
          </a:p>
          <a:p>
            <a:endParaRPr lang="en-US" sz="2400" dirty="0"/>
          </a:p>
          <a:p>
            <a:r>
              <a:rPr lang="en-GB" sz="2400" dirty="0"/>
              <a:t>We will use these to weight your preferences by the importance of the factor. These values may be obvious - if they are not, then use a technique such as Paired Comparison Analysis to estimate them.</a:t>
            </a:r>
          </a:p>
        </p:txBody>
      </p:sp>
    </p:spTree>
    <p:extLst>
      <p:ext uri="{BB962C8B-B14F-4D97-AF65-F5344CB8AC3E}">
        <p14:creationId xmlns:p14="http://schemas.microsoft.com/office/powerpoint/2010/main" val="957659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457200" y="252080"/>
            <a:ext cx="8229600" cy="701675"/>
          </a:xfrm>
        </p:spPr>
        <p:txBody>
          <a:bodyPr>
            <a:normAutofit/>
          </a:bodyPr>
          <a:lstStyle/>
          <a:p>
            <a:pPr eaLnBrk="1" fontAlgn="auto" hangingPunct="1">
              <a:spcAft>
                <a:spcPts val="0"/>
              </a:spcAft>
              <a:defRPr/>
            </a:pPr>
            <a:r>
              <a:rPr lang="en-GB" alt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a:t>
            </a:r>
            <a:endParaRPr lang="en-GB" altLang="en-US" sz="2800" dirty="0">
              <a:solidFill>
                <a:srgbClr val="0070C0"/>
              </a:solidFill>
              <a:latin typeface="Arial" panose="020B0604020202020204" pitchFamily="34" charset="0"/>
              <a:cs typeface="Arial" panose="020B0604020202020204" pitchFamily="34" charset="0"/>
            </a:endParaRPr>
          </a:p>
        </p:txBody>
      </p:sp>
      <p:sp>
        <p:nvSpPr>
          <p:cNvPr id="32774" name="Slide Number Placeholder 3"/>
          <p:cNvSpPr>
            <a:spLocks noGrp="1"/>
          </p:cNvSpPr>
          <p:nvPr>
            <p:ph type="sldNum" sz="quarter" idx="12"/>
          </p:nvPr>
        </p:nvSpPr>
        <p:spPr bwMode="auto">
          <a:noFill/>
          <a:ln>
            <a:miter lim="800000"/>
            <a:headEnd/>
            <a:tailEnd/>
          </a:ln>
        </p:spPr>
        <p:txBody>
          <a:bodyPr/>
          <a:lstStyle/>
          <a:p>
            <a:fld id="{6A06DCDC-5AEA-4340-AC05-11DB2D030FEF}" type="slidenum">
              <a:rPr lang="en-GB" altLang="en-US">
                <a:solidFill>
                  <a:schemeClr val="tx1"/>
                </a:solidFill>
              </a:rPr>
              <a:pPr/>
              <a:t>5</a:t>
            </a:fld>
            <a:endParaRPr lang="en-GB" altLang="en-US">
              <a:solidFill>
                <a:schemeClr val="tx1"/>
              </a:solidFill>
            </a:endParaRPr>
          </a:p>
        </p:txBody>
      </p:sp>
      <p:sp>
        <p:nvSpPr>
          <p:cNvPr id="3" name="Content Placeholder 2">
            <a:extLst>
              <a:ext uri="{FF2B5EF4-FFF2-40B4-BE49-F238E27FC236}">
                <a16:creationId xmlns:a16="http://schemas.microsoft.com/office/drawing/2014/main" id="{1D67DC66-C4D4-467A-937D-3526231EE5D5}"/>
              </a:ext>
            </a:extLst>
          </p:cNvPr>
          <p:cNvSpPr>
            <a:spLocks noGrp="1"/>
          </p:cNvSpPr>
          <p:nvPr>
            <p:ph idx="1"/>
          </p:nvPr>
        </p:nvSpPr>
        <p:spPr>
          <a:xfrm>
            <a:off x="457200" y="1231950"/>
            <a:ext cx="8229600" cy="4394099"/>
          </a:xfrm>
        </p:spPr>
        <p:txBody>
          <a:bodyPr>
            <a:normAutofit fontScale="92500" lnSpcReduction="10000"/>
          </a:bodyPr>
          <a:lstStyle/>
          <a:p>
            <a:r>
              <a:rPr lang="en-GB" sz="2400" dirty="0"/>
              <a:t>The next step is to work your way across your table, scoring each option for each of the important factors in your decision. Score each option from 0 (poor) to 3 (very good). Note that you do not have to have a different score for each option - if none of them are good for a particular factor in your decision, then all options should score 0.</a:t>
            </a:r>
          </a:p>
          <a:p>
            <a:endParaRPr lang="en-GB" sz="2400" dirty="0"/>
          </a:p>
          <a:p>
            <a:r>
              <a:rPr lang="en-GB" sz="2400" dirty="0"/>
              <a:t>Now multiply each of your scores by the values for your relative importance. This will give them the correct overall weight in your decision. If you are going to weight them</a:t>
            </a:r>
          </a:p>
          <a:p>
            <a:endParaRPr lang="en-GB" sz="2400" dirty="0"/>
          </a:p>
          <a:p>
            <a:r>
              <a:rPr lang="en-GB" sz="2400" dirty="0"/>
              <a:t>Finally add up these weighted scores for your options. The option that scores the highest wins!</a:t>
            </a:r>
          </a:p>
        </p:txBody>
      </p:sp>
    </p:spTree>
    <p:extLst>
      <p:ext uri="{BB962C8B-B14F-4D97-AF65-F5344CB8AC3E}">
        <p14:creationId xmlns:p14="http://schemas.microsoft.com/office/powerpoint/2010/main" val="1886622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67471"/>
          </a:xfrm>
        </p:spPr>
        <p:txBody>
          <a:bodyPr>
            <a:normAutofit fontScale="90000"/>
          </a:bodyPr>
          <a:lstStyle/>
          <a:p>
            <a:r>
              <a:rPr lang="en-GB" b="1" dirty="0">
                <a:solidFill>
                  <a:srgbClr val="0070C0"/>
                </a:solidFill>
              </a:rPr>
              <a:t>Grid Analysis - </a:t>
            </a:r>
            <a:r>
              <a:rPr lang="en-GB" b="1" dirty="0"/>
              <a:t>Example</a:t>
            </a:r>
            <a:endParaRPr lang="en-GB" b="1" dirty="0">
              <a:solidFill>
                <a:srgbClr val="0070C0"/>
              </a:solidFill>
            </a:endParaRPr>
          </a:p>
        </p:txBody>
      </p:sp>
      <p:sp>
        <p:nvSpPr>
          <p:cNvPr id="3" name="Content Placeholder 2"/>
          <p:cNvSpPr>
            <a:spLocks noGrp="1"/>
          </p:cNvSpPr>
          <p:nvPr>
            <p:ph idx="1"/>
          </p:nvPr>
        </p:nvSpPr>
        <p:spPr>
          <a:xfrm>
            <a:off x="457200" y="1503218"/>
            <a:ext cx="8229600" cy="3851564"/>
          </a:xfrm>
        </p:spPr>
        <p:txBody>
          <a:bodyPr/>
          <a:lstStyle/>
          <a:p>
            <a:pPr marL="0" indent="0">
              <a:buNone/>
            </a:pPr>
            <a:r>
              <a:rPr lang="en-GB" dirty="0"/>
              <a:t>A windsurfing enthusiast is about to replace his car. He needs one that not only carries a board and sails, but also that will good for business travel. He has always loved open-topped sports cars. No car he can find is good for all three things.</a:t>
            </a:r>
          </a:p>
        </p:txBody>
      </p:sp>
    </p:spTree>
    <p:extLst>
      <p:ext uri="{BB962C8B-B14F-4D97-AF65-F5344CB8AC3E}">
        <p14:creationId xmlns:p14="http://schemas.microsoft.com/office/powerpoint/2010/main" val="3842008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3"/>
          <p:cNvSpPr>
            <a:spLocks noGrp="1"/>
          </p:cNvSpPr>
          <p:nvPr>
            <p:ph type="title"/>
          </p:nvPr>
        </p:nvSpPr>
        <p:spPr>
          <a:xfrm>
            <a:off x="457200" y="219220"/>
            <a:ext cx="8229600" cy="764453"/>
          </a:xfrm>
        </p:spPr>
        <p:txBody>
          <a:bodyPr>
            <a:noAutofit/>
          </a:bodyPr>
          <a:lstStyle/>
          <a:p>
            <a:pPr eaLnBrk="1" hangingPunct="1"/>
            <a:r>
              <a:rPr lang="en-GB" sz="3600" b="1" dirty="0">
                <a:solidFill>
                  <a:srgbClr val="0070C0"/>
                </a:solidFill>
              </a:rPr>
              <a:t>Grid Analysis Example Continued…</a:t>
            </a:r>
          </a:p>
        </p:txBody>
      </p:sp>
      <p:sp>
        <p:nvSpPr>
          <p:cNvPr id="5" name="Content Placeholder 4"/>
          <p:cNvSpPr>
            <a:spLocks noGrp="1"/>
          </p:cNvSpPr>
          <p:nvPr>
            <p:ph sz="half" idx="1"/>
          </p:nvPr>
        </p:nvSpPr>
        <p:spPr>
          <a:xfrm>
            <a:off x="457199" y="1932979"/>
            <a:ext cx="4038600" cy="2992041"/>
          </a:xfrm>
        </p:spPr>
        <p:txBody>
          <a:bodyPr>
            <a:normAutofit fontScale="85000" lnSpcReduction="20000"/>
          </a:bodyPr>
          <a:lstStyle/>
          <a:p>
            <a:pPr marL="0" indent="0" eaLnBrk="1" hangingPunct="1">
              <a:buNone/>
              <a:defRPr/>
            </a:pPr>
            <a:r>
              <a:rPr lang="en-GB" b="1" dirty="0"/>
              <a:t>His options are:</a:t>
            </a:r>
          </a:p>
          <a:p>
            <a:pPr marL="0" indent="0">
              <a:buNone/>
              <a:defRPr/>
            </a:pPr>
            <a:endParaRPr lang="en-GB" dirty="0"/>
          </a:p>
          <a:p>
            <a:pPr eaLnBrk="1" hangingPunct="1">
              <a:buFont typeface="Arial" panose="020B0604020202020204" pitchFamily="34" charset="0"/>
              <a:buChar char="•"/>
              <a:defRPr/>
            </a:pPr>
            <a:r>
              <a:rPr lang="en-GB" dirty="0"/>
              <a:t>Sports Car</a:t>
            </a:r>
          </a:p>
          <a:p>
            <a:pPr eaLnBrk="1" hangingPunct="1">
              <a:buFont typeface="Arial" panose="020B0604020202020204" pitchFamily="34" charset="0"/>
              <a:buChar char="•"/>
              <a:defRPr/>
            </a:pPr>
            <a:r>
              <a:rPr lang="en-GB" dirty="0"/>
              <a:t>SUV / 4x4</a:t>
            </a:r>
          </a:p>
          <a:p>
            <a:pPr eaLnBrk="1" hangingPunct="1">
              <a:buFont typeface="Arial" panose="020B0604020202020204" pitchFamily="34" charset="0"/>
              <a:buChar char="•"/>
              <a:defRPr/>
            </a:pPr>
            <a:r>
              <a:rPr lang="en-GB" dirty="0"/>
              <a:t>Family Car</a:t>
            </a:r>
          </a:p>
          <a:p>
            <a:pPr eaLnBrk="1" hangingPunct="1">
              <a:buFont typeface="Arial" panose="020B0604020202020204" pitchFamily="34" charset="0"/>
              <a:buChar char="•"/>
              <a:defRPr/>
            </a:pPr>
            <a:r>
              <a:rPr lang="en-GB" dirty="0"/>
              <a:t>Station Wagon</a:t>
            </a:r>
          </a:p>
          <a:p>
            <a:pPr eaLnBrk="1" hangingPunct="1">
              <a:buFont typeface="Arial" panose="020B0604020202020204" pitchFamily="34" charset="0"/>
              <a:buChar char="•"/>
              <a:defRPr/>
            </a:pPr>
            <a:endParaRPr lang="en-GB" dirty="0"/>
          </a:p>
        </p:txBody>
      </p:sp>
      <p:sp>
        <p:nvSpPr>
          <p:cNvPr id="57347" name="Content Placeholder 5"/>
          <p:cNvSpPr>
            <a:spLocks noGrp="1"/>
          </p:cNvSpPr>
          <p:nvPr>
            <p:ph sz="half" idx="2"/>
          </p:nvPr>
        </p:nvSpPr>
        <p:spPr>
          <a:xfrm>
            <a:off x="4648203" y="1447799"/>
            <a:ext cx="4038600" cy="3962400"/>
          </a:xfrm>
        </p:spPr>
        <p:txBody>
          <a:bodyPr>
            <a:normAutofit fontScale="85000" lnSpcReduction="20000"/>
          </a:bodyPr>
          <a:lstStyle/>
          <a:p>
            <a:pPr marL="0" indent="0" eaLnBrk="1" hangingPunct="1">
              <a:buNone/>
            </a:pPr>
            <a:r>
              <a:rPr lang="en-GB" b="1" dirty="0"/>
              <a:t>Criteria that he wants to consider are:</a:t>
            </a:r>
          </a:p>
          <a:p>
            <a:pPr eaLnBrk="1" hangingPunct="1"/>
            <a:r>
              <a:rPr lang="en-GB" dirty="0"/>
              <a:t>Cost </a:t>
            </a:r>
          </a:p>
          <a:p>
            <a:pPr eaLnBrk="1" hangingPunct="1"/>
            <a:r>
              <a:rPr lang="en-GB" dirty="0"/>
              <a:t>Ability to carry surf board</a:t>
            </a:r>
          </a:p>
          <a:p>
            <a:pPr eaLnBrk="1" hangingPunct="1"/>
            <a:r>
              <a:rPr lang="en-GB" dirty="0"/>
              <a:t>Able to store sails and equipment</a:t>
            </a:r>
          </a:p>
          <a:p>
            <a:pPr eaLnBrk="1" hangingPunct="1"/>
            <a:r>
              <a:rPr lang="en-GB" dirty="0"/>
              <a:t>Comfort over long distance</a:t>
            </a:r>
          </a:p>
          <a:p>
            <a:pPr eaLnBrk="1" hangingPunct="1"/>
            <a:r>
              <a:rPr lang="en-GB" dirty="0"/>
              <a:t>Fun!</a:t>
            </a:r>
          </a:p>
          <a:p>
            <a:r>
              <a:rPr lang="en-GB" dirty="0"/>
              <a:t>Nice look and build quality to car</a:t>
            </a:r>
          </a:p>
          <a:p>
            <a:pPr eaLnBrk="1" hangingPunct="1"/>
            <a:endParaRPr lang="en-GB" dirty="0"/>
          </a:p>
        </p:txBody>
      </p:sp>
    </p:spTree>
    <p:extLst>
      <p:ext uri="{BB962C8B-B14F-4D97-AF65-F5344CB8AC3E}">
        <p14:creationId xmlns:p14="http://schemas.microsoft.com/office/powerpoint/2010/main" val="4212282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2D9C3-FF2B-4E4E-ABC8-C5E50C83DE90}"/>
              </a:ext>
            </a:extLst>
          </p:cNvPr>
          <p:cNvSpPr>
            <a:spLocks noGrp="1"/>
          </p:cNvSpPr>
          <p:nvPr>
            <p:ph type="title"/>
          </p:nvPr>
        </p:nvSpPr>
        <p:spPr/>
        <p:txBody>
          <a:bodyPr/>
          <a:lstStyle/>
          <a:p>
            <a:r>
              <a:rPr lang="en-GB" b="1" dirty="0"/>
              <a:t>Example</a:t>
            </a:r>
            <a:endParaRPr lang="en-GB" dirty="0"/>
          </a:p>
        </p:txBody>
      </p:sp>
      <p:graphicFrame>
        <p:nvGraphicFramePr>
          <p:cNvPr id="5" name="Content Placeholder 4">
            <a:extLst>
              <a:ext uri="{FF2B5EF4-FFF2-40B4-BE49-F238E27FC236}">
                <a16:creationId xmlns:a16="http://schemas.microsoft.com/office/drawing/2014/main" id="{8B29B0F1-8CA4-4AF8-AEDD-82A3936D4E02}"/>
              </a:ext>
            </a:extLst>
          </p:cNvPr>
          <p:cNvGraphicFramePr>
            <a:graphicFrameLocks noGrp="1"/>
          </p:cNvGraphicFramePr>
          <p:nvPr>
            <p:ph idx="1"/>
            <p:extLst>
              <p:ext uri="{D42A27DB-BD31-4B8C-83A1-F6EECF244321}">
                <p14:modId xmlns:p14="http://schemas.microsoft.com/office/powerpoint/2010/main" val="1037211343"/>
              </p:ext>
            </p:extLst>
          </p:nvPr>
        </p:nvGraphicFramePr>
        <p:xfrm>
          <a:off x="353291" y="1900703"/>
          <a:ext cx="8437417" cy="3056594"/>
        </p:xfrm>
        <a:graphic>
          <a:graphicData uri="http://schemas.openxmlformats.org/drawingml/2006/table">
            <a:tbl>
              <a:tblPr>
                <a:tableStyleId>{3C2FFA5D-87B4-456A-9821-1D502468CF0F}</a:tableStyleId>
              </a:tblPr>
              <a:tblGrid>
                <a:gridCol w="1489364">
                  <a:extLst>
                    <a:ext uri="{9D8B030D-6E8A-4147-A177-3AD203B41FA5}">
                      <a16:colId xmlns:a16="http://schemas.microsoft.com/office/drawing/2014/main" val="578628512"/>
                    </a:ext>
                  </a:extLst>
                </a:gridCol>
                <a:gridCol w="851019">
                  <a:extLst>
                    <a:ext uri="{9D8B030D-6E8A-4147-A177-3AD203B41FA5}">
                      <a16:colId xmlns:a16="http://schemas.microsoft.com/office/drawing/2014/main" val="3653184694"/>
                    </a:ext>
                  </a:extLst>
                </a:gridCol>
                <a:gridCol w="1045206">
                  <a:extLst>
                    <a:ext uri="{9D8B030D-6E8A-4147-A177-3AD203B41FA5}">
                      <a16:colId xmlns:a16="http://schemas.microsoft.com/office/drawing/2014/main" val="429881163"/>
                    </a:ext>
                  </a:extLst>
                </a:gridCol>
                <a:gridCol w="1045206">
                  <a:extLst>
                    <a:ext uri="{9D8B030D-6E8A-4147-A177-3AD203B41FA5}">
                      <a16:colId xmlns:a16="http://schemas.microsoft.com/office/drawing/2014/main" val="4205240019"/>
                    </a:ext>
                  </a:extLst>
                </a:gridCol>
                <a:gridCol w="1045206">
                  <a:extLst>
                    <a:ext uri="{9D8B030D-6E8A-4147-A177-3AD203B41FA5}">
                      <a16:colId xmlns:a16="http://schemas.microsoft.com/office/drawing/2014/main" val="2395656862"/>
                    </a:ext>
                  </a:extLst>
                </a:gridCol>
                <a:gridCol w="958105">
                  <a:extLst>
                    <a:ext uri="{9D8B030D-6E8A-4147-A177-3AD203B41FA5}">
                      <a16:colId xmlns:a16="http://schemas.microsoft.com/office/drawing/2014/main" val="1738071687"/>
                    </a:ext>
                  </a:extLst>
                </a:gridCol>
                <a:gridCol w="958105">
                  <a:extLst>
                    <a:ext uri="{9D8B030D-6E8A-4147-A177-3AD203B41FA5}">
                      <a16:colId xmlns:a16="http://schemas.microsoft.com/office/drawing/2014/main" val="3082468713"/>
                    </a:ext>
                  </a:extLst>
                </a:gridCol>
                <a:gridCol w="1045206">
                  <a:extLst>
                    <a:ext uri="{9D8B030D-6E8A-4147-A177-3AD203B41FA5}">
                      <a16:colId xmlns:a16="http://schemas.microsoft.com/office/drawing/2014/main" val="2877376516"/>
                    </a:ext>
                  </a:extLst>
                </a:gridCol>
              </a:tblGrid>
              <a:tr h="439014">
                <a:tc>
                  <a:txBody>
                    <a:bodyPr/>
                    <a:lstStyle/>
                    <a:p>
                      <a:pPr algn="just">
                        <a:spcAft>
                          <a:spcPts val="0"/>
                        </a:spcAft>
                      </a:pPr>
                      <a:r>
                        <a:rPr lang="en-GB" sz="2400" b="1" dirty="0">
                          <a:effectLst/>
                        </a:rPr>
                        <a:t>Factors: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Cost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Board</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Storage</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Comfort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Fun</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Look</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a:effectLst/>
                        </a:rPr>
                        <a:t>Total</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242297498"/>
                  </a:ext>
                </a:extLst>
              </a:tr>
              <a:tr h="439014">
                <a:tc>
                  <a:txBody>
                    <a:bodyPr/>
                    <a:lstStyle/>
                    <a:p>
                      <a:pPr algn="just">
                        <a:spcAft>
                          <a:spcPts val="0"/>
                        </a:spcAft>
                      </a:pPr>
                      <a:r>
                        <a:rPr lang="en-GB" sz="2400" b="1" dirty="0">
                          <a:effectLst/>
                        </a:rPr>
                        <a:t>Weights: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068557764"/>
                  </a:ext>
                </a:extLst>
              </a:tr>
              <a:tr h="439014">
                <a:tc>
                  <a:txBody>
                    <a:bodyPr/>
                    <a:lstStyle/>
                    <a:p>
                      <a:pPr algn="just">
                        <a:spcAft>
                          <a:spcPts val="0"/>
                        </a:spcAft>
                      </a:pPr>
                      <a:r>
                        <a:rPr lang="en-GB" sz="2400">
                          <a:effectLst/>
                        </a:rPr>
                        <a:t>Sports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508172142"/>
                  </a:ext>
                </a:extLst>
              </a:tr>
              <a:tr h="861524">
                <a:tc>
                  <a:txBody>
                    <a:bodyPr/>
                    <a:lstStyle/>
                    <a:p>
                      <a:pPr algn="just">
                        <a:spcAft>
                          <a:spcPts val="0"/>
                        </a:spcAft>
                      </a:pPr>
                      <a:r>
                        <a:rPr lang="en-GB" sz="2400">
                          <a:effectLst/>
                        </a:rPr>
                        <a:t>4Wheel Drive</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3341858192"/>
                  </a:ext>
                </a:extLst>
              </a:tr>
              <a:tr h="439014">
                <a:tc>
                  <a:txBody>
                    <a:bodyPr/>
                    <a:lstStyle/>
                    <a:p>
                      <a:pPr algn="just">
                        <a:spcAft>
                          <a:spcPts val="0"/>
                        </a:spcAft>
                      </a:pPr>
                      <a:r>
                        <a:rPr lang="en-GB" sz="2400">
                          <a:effectLst/>
                        </a:rPr>
                        <a:t>Family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2578316325"/>
                  </a:ext>
                </a:extLst>
              </a:tr>
              <a:tr h="439014">
                <a:tc>
                  <a:txBody>
                    <a:bodyPr/>
                    <a:lstStyle/>
                    <a:p>
                      <a:pPr algn="just">
                        <a:spcAft>
                          <a:spcPts val="0"/>
                        </a:spcAft>
                      </a:pPr>
                      <a:r>
                        <a:rPr lang="en-GB" sz="2400">
                          <a:effectLst/>
                        </a:rPr>
                        <a:t>Estate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700063512"/>
                  </a:ext>
                </a:extLst>
              </a:tr>
            </a:tbl>
          </a:graphicData>
        </a:graphic>
      </p:graphicFrame>
    </p:spTree>
    <p:extLst>
      <p:ext uri="{BB962C8B-B14F-4D97-AF65-F5344CB8AC3E}">
        <p14:creationId xmlns:p14="http://schemas.microsoft.com/office/powerpoint/2010/main" val="17623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7F54-EE65-40B4-B8D6-332045FFAD33}"/>
              </a:ext>
            </a:extLst>
          </p:cNvPr>
          <p:cNvSpPr>
            <a:spLocks noGrp="1"/>
          </p:cNvSpPr>
          <p:nvPr>
            <p:ph type="title"/>
          </p:nvPr>
        </p:nvSpPr>
        <p:spPr>
          <a:xfrm>
            <a:off x="457200" y="274638"/>
            <a:ext cx="8229600" cy="695180"/>
          </a:xfrm>
        </p:spPr>
        <p:txBody>
          <a:bodyPr>
            <a:normAutofit fontScale="90000"/>
          </a:bodyPr>
          <a:lstStyle/>
          <a:p>
            <a:r>
              <a:rPr lang="en-US" sz="4000" b="1" dirty="0"/>
              <a:t>How to use the tool:</a:t>
            </a:r>
            <a:endParaRPr lang="en-GB" sz="4000" dirty="0"/>
          </a:p>
        </p:txBody>
      </p:sp>
      <p:sp>
        <p:nvSpPr>
          <p:cNvPr id="3" name="Content Placeholder 2">
            <a:extLst>
              <a:ext uri="{FF2B5EF4-FFF2-40B4-BE49-F238E27FC236}">
                <a16:creationId xmlns:a16="http://schemas.microsoft.com/office/drawing/2014/main" id="{75F049B0-FF71-4683-A9F2-BF6B250FFA4F}"/>
              </a:ext>
            </a:extLst>
          </p:cNvPr>
          <p:cNvSpPr>
            <a:spLocks noGrp="1"/>
          </p:cNvSpPr>
          <p:nvPr>
            <p:ph idx="1"/>
          </p:nvPr>
        </p:nvSpPr>
        <p:spPr>
          <a:xfrm>
            <a:off x="457200" y="1505506"/>
            <a:ext cx="8229600" cy="3846987"/>
          </a:xfrm>
        </p:spPr>
        <p:txBody>
          <a:bodyPr>
            <a:noAutofit/>
          </a:bodyPr>
          <a:lstStyle/>
          <a:p>
            <a:r>
              <a:rPr lang="en-GB" sz="2800" dirty="0"/>
              <a:t>Next, work out the relative importance of the factors in your decision. </a:t>
            </a:r>
          </a:p>
          <a:p>
            <a:r>
              <a:rPr lang="en-GB" sz="2800" dirty="0"/>
              <a:t>Show these as numbers. </a:t>
            </a:r>
            <a:r>
              <a:rPr lang="en-US" sz="2800" dirty="0"/>
              <a:t>Rate each of the factors for relative importance, on a scale of 0-5, where 5 is the most important. It is fine to have factors with equal importance.</a:t>
            </a:r>
            <a:endParaRPr lang="en-GB" sz="2800" dirty="0"/>
          </a:p>
          <a:p>
            <a:r>
              <a:rPr lang="en-GB" sz="2800" dirty="0"/>
              <a:t>We will use these to weight your preferences by the importance of the factor. </a:t>
            </a:r>
          </a:p>
        </p:txBody>
      </p:sp>
    </p:spTree>
    <p:extLst>
      <p:ext uri="{BB962C8B-B14F-4D97-AF65-F5344CB8AC3E}">
        <p14:creationId xmlns:p14="http://schemas.microsoft.com/office/powerpoint/2010/main" val="1498232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2D9C3-FF2B-4E4E-ABC8-C5E50C83DE90}"/>
              </a:ext>
            </a:extLst>
          </p:cNvPr>
          <p:cNvSpPr>
            <a:spLocks noGrp="1"/>
          </p:cNvSpPr>
          <p:nvPr>
            <p:ph type="title"/>
          </p:nvPr>
        </p:nvSpPr>
        <p:spPr>
          <a:xfrm>
            <a:off x="457200" y="274638"/>
            <a:ext cx="8229600" cy="847580"/>
          </a:xfrm>
        </p:spPr>
        <p:txBody>
          <a:bodyPr/>
          <a:lstStyle/>
          <a:p>
            <a:r>
              <a:rPr lang="en-GB" b="1" dirty="0"/>
              <a:t>Example</a:t>
            </a:r>
            <a:endParaRPr lang="en-GB" dirty="0"/>
          </a:p>
        </p:txBody>
      </p:sp>
      <p:graphicFrame>
        <p:nvGraphicFramePr>
          <p:cNvPr id="5" name="Content Placeholder 4">
            <a:extLst>
              <a:ext uri="{FF2B5EF4-FFF2-40B4-BE49-F238E27FC236}">
                <a16:creationId xmlns:a16="http://schemas.microsoft.com/office/drawing/2014/main" id="{8B29B0F1-8CA4-4AF8-AEDD-82A3936D4E02}"/>
              </a:ext>
            </a:extLst>
          </p:cNvPr>
          <p:cNvGraphicFramePr>
            <a:graphicFrameLocks noGrp="1"/>
          </p:cNvGraphicFramePr>
          <p:nvPr>
            <p:ph idx="1"/>
            <p:extLst>
              <p:ext uri="{D42A27DB-BD31-4B8C-83A1-F6EECF244321}">
                <p14:modId xmlns:p14="http://schemas.microsoft.com/office/powerpoint/2010/main" val="3592051645"/>
              </p:ext>
            </p:extLst>
          </p:nvPr>
        </p:nvGraphicFramePr>
        <p:xfrm>
          <a:off x="290945" y="1920478"/>
          <a:ext cx="8548256" cy="3261121"/>
        </p:xfrm>
        <a:graphic>
          <a:graphicData uri="http://schemas.openxmlformats.org/drawingml/2006/table">
            <a:tbl>
              <a:tblPr>
                <a:tableStyleId>{3C2FFA5D-87B4-456A-9821-1D502468CF0F}</a:tableStyleId>
              </a:tblPr>
              <a:tblGrid>
                <a:gridCol w="1538685">
                  <a:extLst>
                    <a:ext uri="{9D8B030D-6E8A-4147-A177-3AD203B41FA5}">
                      <a16:colId xmlns:a16="http://schemas.microsoft.com/office/drawing/2014/main" val="578628512"/>
                    </a:ext>
                  </a:extLst>
                </a:gridCol>
                <a:gridCol w="1025791">
                  <a:extLst>
                    <a:ext uri="{9D8B030D-6E8A-4147-A177-3AD203B41FA5}">
                      <a16:colId xmlns:a16="http://schemas.microsoft.com/office/drawing/2014/main" val="3653184694"/>
                    </a:ext>
                  </a:extLst>
                </a:gridCol>
                <a:gridCol w="1025791">
                  <a:extLst>
                    <a:ext uri="{9D8B030D-6E8A-4147-A177-3AD203B41FA5}">
                      <a16:colId xmlns:a16="http://schemas.microsoft.com/office/drawing/2014/main" val="429881163"/>
                    </a:ext>
                  </a:extLst>
                </a:gridCol>
                <a:gridCol w="1025791">
                  <a:extLst>
                    <a:ext uri="{9D8B030D-6E8A-4147-A177-3AD203B41FA5}">
                      <a16:colId xmlns:a16="http://schemas.microsoft.com/office/drawing/2014/main" val="4205240019"/>
                    </a:ext>
                  </a:extLst>
                </a:gridCol>
                <a:gridCol w="1025791">
                  <a:extLst>
                    <a:ext uri="{9D8B030D-6E8A-4147-A177-3AD203B41FA5}">
                      <a16:colId xmlns:a16="http://schemas.microsoft.com/office/drawing/2014/main" val="2395656862"/>
                    </a:ext>
                  </a:extLst>
                </a:gridCol>
                <a:gridCol w="940308">
                  <a:extLst>
                    <a:ext uri="{9D8B030D-6E8A-4147-A177-3AD203B41FA5}">
                      <a16:colId xmlns:a16="http://schemas.microsoft.com/office/drawing/2014/main" val="1738071687"/>
                    </a:ext>
                  </a:extLst>
                </a:gridCol>
                <a:gridCol w="940308">
                  <a:extLst>
                    <a:ext uri="{9D8B030D-6E8A-4147-A177-3AD203B41FA5}">
                      <a16:colId xmlns:a16="http://schemas.microsoft.com/office/drawing/2014/main" val="3082468713"/>
                    </a:ext>
                  </a:extLst>
                </a:gridCol>
                <a:gridCol w="1025791">
                  <a:extLst>
                    <a:ext uri="{9D8B030D-6E8A-4147-A177-3AD203B41FA5}">
                      <a16:colId xmlns:a16="http://schemas.microsoft.com/office/drawing/2014/main" val="2877376516"/>
                    </a:ext>
                  </a:extLst>
                </a:gridCol>
              </a:tblGrid>
              <a:tr h="468390">
                <a:tc>
                  <a:txBody>
                    <a:bodyPr/>
                    <a:lstStyle/>
                    <a:p>
                      <a:pPr algn="just">
                        <a:spcAft>
                          <a:spcPts val="0"/>
                        </a:spcAft>
                      </a:pPr>
                      <a:r>
                        <a:rPr lang="en-GB" sz="2400" b="1" dirty="0">
                          <a:effectLst/>
                        </a:rPr>
                        <a:t>Factors: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Cost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Board</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Storage</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Comfort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Fun</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Look</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a:effectLst/>
                        </a:rPr>
                        <a:t>Total</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242297498"/>
                  </a:ext>
                </a:extLst>
              </a:tr>
              <a:tr h="468390">
                <a:tc>
                  <a:txBody>
                    <a:bodyPr/>
                    <a:lstStyle/>
                    <a:p>
                      <a:pPr algn="just">
                        <a:spcAft>
                          <a:spcPts val="0"/>
                        </a:spcAft>
                      </a:pPr>
                      <a:r>
                        <a:rPr lang="en-GB" sz="2400" b="1" dirty="0">
                          <a:effectLst/>
                        </a:rPr>
                        <a:t>Weights: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 4</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5 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1 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2 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3 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4 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068557764"/>
                  </a:ext>
                </a:extLst>
              </a:tr>
              <a:tr h="468390">
                <a:tc>
                  <a:txBody>
                    <a:bodyPr/>
                    <a:lstStyle/>
                    <a:p>
                      <a:pPr algn="just">
                        <a:spcAft>
                          <a:spcPts val="0"/>
                        </a:spcAft>
                      </a:pPr>
                      <a:r>
                        <a:rPr lang="en-GB" sz="2400">
                          <a:effectLst/>
                        </a:rPr>
                        <a:t>Sports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508172142"/>
                  </a:ext>
                </a:extLst>
              </a:tr>
              <a:tr h="919171">
                <a:tc>
                  <a:txBody>
                    <a:bodyPr/>
                    <a:lstStyle/>
                    <a:p>
                      <a:pPr algn="just">
                        <a:spcAft>
                          <a:spcPts val="0"/>
                        </a:spcAft>
                      </a:pPr>
                      <a:r>
                        <a:rPr lang="en-GB" sz="2400">
                          <a:effectLst/>
                        </a:rPr>
                        <a:t>4Wheel Drive</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3341858192"/>
                  </a:ext>
                </a:extLst>
              </a:tr>
              <a:tr h="468390">
                <a:tc>
                  <a:txBody>
                    <a:bodyPr/>
                    <a:lstStyle/>
                    <a:p>
                      <a:pPr algn="just">
                        <a:spcAft>
                          <a:spcPts val="0"/>
                        </a:spcAft>
                      </a:pPr>
                      <a:r>
                        <a:rPr lang="en-GB" sz="2400">
                          <a:effectLst/>
                        </a:rPr>
                        <a:t>Family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2578316325"/>
                  </a:ext>
                </a:extLst>
              </a:tr>
              <a:tr h="468390">
                <a:tc>
                  <a:txBody>
                    <a:bodyPr/>
                    <a:lstStyle/>
                    <a:p>
                      <a:pPr algn="just">
                        <a:spcAft>
                          <a:spcPts val="0"/>
                        </a:spcAft>
                      </a:pPr>
                      <a:r>
                        <a:rPr lang="en-GB" sz="2400">
                          <a:effectLst/>
                        </a:rPr>
                        <a:t>Estate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700063512"/>
                  </a:ext>
                </a:extLst>
              </a:tr>
            </a:tbl>
          </a:graphicData>
        </a:graphic>
      </p:graphicFrame>
    </p:spTree>
    <p:extLst>
      <p:ext uri="{BB962C8B-B14F-4D97-AF65-F5344CB8AC3E}">
        <p14:creationId xmlns:p14="http://schemas.microsoft.com/office/powerpoint/2010/main" val="877939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7F54-EE65-40B4-B8D6-332045FFAD33}"/>
              </a:ext>
            </a:extLst>
          </p:cNvPr>
          <p:cNvSpPr>
            <a:spLocks noGrp="1"/>
          </p:cNvSpPr>
          <p:nvPr>
            <p:ph type="title"/>
          </p:nvPr>
        </p:nvSpPr>
        <p:spPr>
          <a:xfrm>
            <a:off x="457200" y="205365"/>
            <a:ext cx="8229600" cy="833726"/>
          </a:xfrm>
        </p:spPr>
        <p:txBody>
          <a:bodyPr>
            <a:normAutofit/>
          </a:bodyPr>
          <a:lstStyle/>
          <a:p>
            <a:r>
              <a:rPr lang="en-US" sz="4000" b="1" dirty="0"/>
              <a:t>How to use the tool:</a:t>
            </a:r>
            <a:endParaRPr lang="en-GB" sz="4000" dirty="0"/>
          </a:p>
        </p:txBody>
      </p:sp>
      <p:sp>
        <p:nvSpPr>
          <p:cNvPr id="3" name="Content Placeholder 2">
            <a:extLst>
              <a:ext uri="{FF2B5EF4-FFF2-40B4-BE49-F238E27FC236}">
                <a16:creationId xmlns:a16="http://schemas.microsoft.com/office/drawing/2014/main" id="{75F049B0-FF71-4683-A9F2-BF6B250FFA4F}"/>
              </a:ext>
            </a:extLst>
          </p:cNvPr>
          <p:cNvSpPr>
            <a:spLocks noGrp="1"/>
          </p:cNvSpPr>
          <p:nvPr>
            <p:ph idx="1"/>
          </p:nvPr>
        </p:nvSpPr>
        <p:spPr>
          <a:xfrm>
            <a:off x="457200" y="1177636"/>
            <a:ext cx="8229600" cy="4419600"/>
          </a:xfrm>
        </p:spPr>
        <p:txBody>
          <a:bodyPr>
            <a:normAutofit lnSpcReduction="10000"/>
          </a:bodyPr>
          <a:lstStyle/>
          <a:p>
            <a:r>
              <a:rPr lang="en-GB" sz="2800" dirty="0"/>
              <a:t>The next step is to work your way across your table, scoring each option for each of the important factors in your decision. </a:t>
            </a:r>
          </a:p>
          <a:p>
            <a:r>
              <a:rPr lang="en-GB" sz="2800" dirty="0"/>
              <a:t>Score each option from 0 (poor) to 3 (very good). </a:t>
            </a:r>
          </a:p>
          <a:p>
            <a:r>
              <a:rPr lang="en-GB" sz="2800" dirty="0"/>
              <a:t>Note that you do not have to have a different score for each option </a:t>
            </a:r>
          </a:p>
          <a:p>
            <a:pPr>
              <a:buFontTx/>
              <a:buChar char="-"/>
            </a:pPr>
            <a:r>
              <a:rPr lang="en-GB" sz="2800" dirty="0"/>
              <a:t>if none of them are good for a particular factor in your decision, then all options should score 0</a:t>
            </a:r>
          </a:p>
          <a:p>
            <a:pPr>
              <a:buFontTx/>
              <a:buChar char="-"/>
            </a:pPr>
            <a:r>
              <a:rPr lang="en-GB" sz="2800" dirty="0"/>
              <a:t>good (low) price should have a high score</a:t>
            </a:r>
          </a:p>
        </p:txBody>
      </p:sp>
    </p:spTree>
    <p:extLst>
      <p:ext uri="{BB962C8B-B14F-4D97-AF65-F5344CB8AC3E}">
        <p14:creationId xmlns:p14="http://schemas.microsoft.com/office/powerpoint/2010/main" val="3633998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2D9C3-FF2B-4E4E-ABC8-C5E50C83DE90}"/>
              </a:ext>
            </a:extLst>
          </p:cNvPr>
          <p:cNvSpPr>
            <a:spLocks noGrp="1"/>
          </p:cNvSpPr>
          <p:nvPr>
            <p:ph type="title"/>
          </p:nvPr>
        </p:nvSpPr>
        <p:spPr>
          <a:xfrm>
            <a:off x="457199" y="260783"/>
            <a:ext cx="8229600" cy="1143000"/>
          </a:xfrm>
        </p:spPr>
        <p:txBody>
          <a:bodyPr/>
          <a:lstStyle/>
          <a:p>
            <a:r>
              <a:rPr lang="en-GB" b="1" dirty="0"/>
              <a:t>Example</a:t>
            </a:r>
            <a:endParaRPr lang="en-GB" dirty="0"/>
          </a:p>
        </p:txBody>
      </p:sp>
      <p:graphicFrame>
        <p:nvGraphicFramePr>
          <p:cNvPr id="5" name="Content Placeholder 4">
            <a:extLst>
              <a:ext uri="{FF2B5EF4-FFF2-40B4-BE49-F238E27FC236}">
                <a16:creationId xmlns:a16="http://schemas.microsoft.com/office/drawing/2014/main" id="{8B29B0F1-8CA4-4AF8-AEDD-82A3936D4E02}"/>
              </a:ext>
            </a:extLst>
          </p:cNvPr>
          <p:cNvGraphicFramePr>
            <a:graphicFrameLocks noGrp="1"/>
          </p:cNvGraphicFramePr>
          <p:nvPr>
            <p:ph idx="1"/>
            <p:extLst>
              <p:ext uri="{D42A27DB-BD31-4B8C-83A1-F6EECF244321}">
                <p14:modId xmlns:p14="http://schemas.microsoft.com/office/powerpoint/2010/main" val="375044430"/>
              </p:ext>
            </p:extLst>
          </p:nvPr>
        </p:nvGraphicFramePr>
        <p:xfrm>
          <a:off x="290946" y="1662545"/>
          <a:ext cx="8520548" cy="3505202"/>
        </p:xfrm>
        <a:graphic>
          <a:graphicData uri="http://schemas.openxmlformats.org/drawingml/2006/table">
            <a:tbl>
              <a:tblPr>
                <a:tableStyleId>{3C2FFA5D-87B4-456A-9821-1D502468CF0F}</a:tableStyleId>
              </a:tblPr>
              <a:tblGrid>
                <a:gridCol w="1533698">
                  <a:extLst>
                    <a:ext uri="{9D8B030D-6E8A-4147-A177-3AD203B41FA5}">
                      <a16:colId xmlns:a16="http://schemas.microsoft.com/office/drawing/2014/main" val="578628512"/>
                    </a:ext>
                  </a:extLst>
                </a:gridCol>
                <a:gridCol w="1022466">
                  <a:extLst>
                    <a:ext uri="{9D8B030D-6E8A-4147-A177-3AD203B41FA5}">
                      <a16:colId xmlns:a16="http://schemas.microsoft.com/office/drawing/2014/main" val="3653184694"/>
                    </a:ext>
                  </a:extLst>
                </a:gridCol>
                <a:gridCol w="1022466">
                  <a:extLst>
                    <a:ext uri="{9D8B030D-6E8A-4147-A177-3AD203B41FA5}">
                      <a16:colId xmlns:a16="http://schemas.microsoft.com/office/drawing/2014/main" val="429881163"/>
                    </a:ext>
                  </a:extLst>
                </a:gridCol>
                <a:gridCol w="1022466">
                  <a:extLst>
                    <a:ext uri="{9D8B030D-6E8A-4147-A177-3AD203B41FA5}">
                      <a16:colId xmlns:a16="http://schemas.microsoft.com/office/drawing/2014/main" val="4205240019"/>
                    </a:ext>
                  </a:extLst>
                </a:gridCol>
                <a:gridCol w="1022466">
                  <a:extLst>
                    <a:ext uri="{9D8B030D-6E8A-4147-A177-3AD203B41FA5}">
                      <a16:colId xmlns:a16="http://schemas.microsoft.com/office/drawing/2014/main" val="2395656862"/>
                    </a:ext>
                  </a:extLst>
                </a:gridCol>
                <a:gridCol w="937260">
                  <a:extLst>
                    <a:ext uri="{9D8B030D-6E8A-4147-A177-3AD203B41FA5}">
                      <a16:colId xmlns:a16="http://schemas.microsoft.com/office/drawing/2014/main" val="1738071687"/>
                    </a:ext>
                  </a:extLst>
                </a:gridCol>
                <a:gridCol w="937260">
                  <a:extLst>
                    <a:ext uri="{9D8B030D-6E8A-4147-A177-3AD203B41FA5}">
                      <a16:colId xmlns:a16="http://schemas.microsoft.com/office/drawing/2014/main" val="3082468713"/>
                    </a:ext>
                  </a:extLst>
                </a:gridCol>
                <a:gridCol w="1022466">
                  <a:extLst>
                    <a:ext uri="{9D8B030D-6E8A-4147-A177-3AD203B41FA5}">
                      <a16:colId xmlns:a16="http://schemas.microsoft.com/office/drawing/2014/main" val="2877376516"/>
                    </a:ext>
                  </a:extLst>
                </a:gridCol>
              </a:tblGrid>
              <a:tr h="503447">
                <a:tc>
                  <a:txBody>
                    <a:bodyPr/>
                    <a:lstStyle/>
                    <a:p>
                      <a:pPr algn="just">
                        <a:spcAft>
                          <a:spcPts val="0"/>
                        </a:spcAft>
                      </a:pPr>
                      <a:r>
                        <a:rPr lang="en-GB" sz="2400" b="1" dirty="0">
                          <a:effectLst/>
                        </a:rPr>
                        <a:t>Factors: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Cost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Board</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Storage</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Comfort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Fun</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Look</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a:effectLst/>
                        </a:rPr>
                        <a:t>Total</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242297498"/>
                  </a:ext>
                </a:extLst>
              </a:tr>
              <a:tr h="503447">
                <a:tc>
                  <a:txBody>
                    <a:bodyPr/>
                    <a:lstStyle/>
                    <a:p>
                      <a:pPr algn="just">
                        <a:spcAft>
                          <a:spcPts val="0"/>
                        </a:spcAft>
                      </a:pPr>
                      <a:r>
                        <a:rPr lang="en-GB" sz="2400" b="1" dirty="0">
                          <a:effectLst/>
                        </a:rPr>
                        <a:t>Weights: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 4</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5 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1 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2 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3 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4 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068557764"/>
                  </a:ext>
                </a:extLst>
              </a:tr>
              <a:tr h="503447">
                <a:tc>
                  <a:txBody>
                    <a:bodyPr/>
                    <a:lstStyle/>
                    <a:p>
                      <a:pPr algn="just">
                        <a:spcAft>
                          <a:spcPts val="0"/>
                        </a:spcAft>
                      </a:pPr>
                      <a:r>
                        <a:rPr lang="en-GB" sz="2400">
                          <a:effectLst/>
                        </a:rPr>
                        <a:t>Sports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508172142"/>
                  </a:ext>
                </a:extLst>
              </a:tr>
              <a:tr h="987967">
                <a:tc>
                  <a:txBody>
                    <a:bodyPr/>
                    <a:lstStyle/>
                    <a:p>
                      <a:pPr algn="just">
                        <a:spcAft>
                          <a:spcPts val="0"/>
                        </a:spcAft>
                      </a:pPr>
                      <a:r>
                        <a:rPr lang="en-GB" sz="2400">
                          <a:effectLst/>
                        </a:rPr>
                        <a:t>4Wheel Drive</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3341858192"/>
                  </a:ext>
                </a:extLst>
              </a:tr>
              <a:tr h="503447">
                <a:tc>
                  <a:txBody>
                    <a:bodyPr/>
                    <a:lstStyle/>
                    <a:p>
                      <a:pPr algn="just">
                        <a:spcAft>
                          <a:spcPts val="0"/>
                        </a:spcAft>
                      </a:pPr>
                      <a:r>
                        <a:rPr lang="en-GB" sz="2400">
                          <a:effectLst/>
                        </a:rPr>
                        <a:t>Family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just">
                        <a:spcAft>
                          <a:spcPts val="0"/>
                        </a:spcAft>
                      </a:pPr>
                      <a:r>
                        <a:rPr lang="en-GB" sz="2400">
                          <a:effectLst/>
                        </a:rPr>
                        <a:t> </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2578316325"/>
                  </a:ext>
                </a:extLst>
              </a:tr>
              <a:tr h="503447">
                <a:tc>
                  <a:txBody>
                    <a:bodyPr/>
                    <a:lstStyle/>
                    <a:p>
                      <a:pPr algn="just">
                        <a:spcAft>
                          <a:spcPts val="0"/>
                        </a:spcAft>
                      </a:pPr>
                      <a:r>
                        <a:rPr lang="en-GB" sz="2400">
                          <a:effectLst/>
                        </a:rPr>
                        <a:t>Estate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700063512"/>
                  </a:ext>
                </a:extLst>
              </a:tr>
            </a:tbl>
          </a:graphicData>
        </a:graphic>
      </p:graphicFrame>
    </p:spTree>
    <p:extLst>
      <p:ext uri="{BB962C8B-B14F-4D97-AF65-F5344CB8AC3E}">
        <p14:creationId xmlns:p14="http://schemas.microsoft.com/office/powerpoint/2010/main" val="3351429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7F54-EE65-40B4-B8D6-332045FFAD33}"/>
              </a:ext>
            </a:extLst>
          </p:cNvPr>
          <p:cNvSpPr>
            <a:spLocks noGrp="1"/>
          </p:cNvSpPr>
          <p:nvPr>
            <p:ph type="title"/>
          </p:nvPr>
        </p:nvSpPr>
        <p:spPr>
          <a:xfrm>
            <a:off x="457200" y="274638"/>
            <a:ext cx="8229600" cy="778307"/>
          </a:xfrm>
        </p:spPr>
        <p:txBody>
          <a:bodyPr>
            <a:normAutofit/>
          </a:bodyPr>
          <a:lstStyle/>
          <a:p>
            <a:r>
              <a:rPr lang="en-US" sz="4000" b="1" dirty="0">
                <a:solidFill>
                  <a:srgbClr val="0070C0"/>
                </a:solidFill>
              </a:rPr>
              <a:t>How to use the tool</a:t>
            </a:r>
            <a:endParaRPr lang="en-GB" sz="4000" dirty="0">
              <a:solidFill>
                <a:srgbClr val="0070C0"/>
              </a:solidFill>
            </a:endParaRPr>
          </a:p>
        </p:txBody>
      </p:sp>
      <p:sp>
        <p:nvSpPr>
          <p:cNvPr id="3" name="Content Placeholder 2">
            <a:extLst>
              <a:ext uri="{FF2B5EF4-FFF2-40B4-BE49-F238E27FC236}">
                <a16:creationId xmlns:a16="http://schemas.microsoft.com/office/drawing/2014/main" id="{75F049B0-FF71-4683-A9F2-BF6B250FFA4F}"/>
              </a:ext>
            </a:extLst>
          </p:cNvPr>
          <p:cNvSpPr>
            <a:spLocks noGrp="1"/>
          </p:cNvSpPr>
          <p:nvPr>
            <p:ph idx="1"/>
          </p:nvPr>
        </p:nvSpPr>
        <p:spPr>
          <a:xfrm>
            <a:off x="457200" y="1776222"/>
            <a:ext cx="8229600" cy="3779451"/>
          </a:xfrm>
        </p:spPr>
        <p:txBody>
          <a:bodyPr>
            <a:normAutofit/>
          </a:bodyPr>
          <a:lstStyle/>
          <a:p>
            <a:r>
              <a:rPr lang="en-GB" sz="2800" dirty="0"/>
              <a:t>The next step is to multiply each of your scores by the values for your relative importance. This will give them the correct overall weight in your decision.</a:t>
            </a:r>
          </a:p>
          <a:p>
            <a:endParaRPr lang="en-GB" sz="2800" dirty="0"/>
          </a:p>
          <a:p>
            <a:r>
              <a:rPr lang="en-GB" sz="2800" dirty="0"/>
              <a:t>Finally add up these weighted scores for your options. The option that scores the highest wins!</a:t>
            </a:r>
            <a:br>
              <a:rPr lang="en-GB" sz="2800" dirty="0"/>
            </a:br>
            <a:endParaRPr lang="en-GB" sz="2800" dirty="0"/>
          </a:p>
        </p:txBody>
      </p:sp>
    </p:spTree>
    <p:extLst>
      <p:ext uri="{BB962C8B-B14F-4D97-AF65-F5344CB8AC3E}">
        <p14:creationId xmlns:p14="http://schemas.microsoft.com/office/powerpoint/2010/main" val="37120076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2D9C3-FF2B-4E4E-ABC8-C5E50C83DE90}"/>
              </a:ext>
            </a:extLst>
          </p:cNvPr>
          <p:cNvSpPr>
            <a:spLocks noGrp="1"/>
          </p:cNvSpPr>
          <p:nvPr>
            <p:ph type="title"/>
          </p:nvPr>
        </p:nvSpPr>
        <p:spPr>
          <a:xfrm>
            <a:off x="457200" y="206259"/>
            <a:ext cx="8229600" cy="857250"/>
          </a:xfrm>
        </p:spPr>
        <p:txBody>
          <a:bodyPr/>
          <a:lstStyle/>
          <a:p>
            <a:r>
              <a:rPr lang="en-GB" b="1" dirty="0"/>
              <a:t>Example</a:t>
            </a:r>
            <a:endParaRPr lang="en-GB" dirty="0"/>
          </a:p>
        </p:txBody>
      </p:sp>
      <p:graphicFrame>
        <p:nvGraphicFramePr>
          <p:cNvPr id="5" name="Content Placeholder 4">
            <a:extLst>
              <a:ext uri="{FF2B5EF4-FFF2-40B4-BE49-F238E27FC236}">
                <a16:creationId xmlns:a16="http://schemas.microsoft.com/office/drawing/2014/main" id="{8B29B0F1-8CA4-4AF8-AEDD-82A3936D4E02}"/>
              </a:ext>
            </a:extLst>
          </p:cNvPr>
          <p:cNvGraphicFramePr>
            <a:graphicFrameLocks noGrp="1"/>
          </p:cNvGraphicFramePr>
          <p:nvPr>
            <p:ph idx="1"/>
            <p:extLst>
              <p:ext uri="{D42A27DB-BD31-4B8C-83A1-F6EECF244321}">
                <p14:modId xmlns:p14="http://schemas.microsoft.com/office/powerpoint/2010/main" val="2692097387"/>
              </p:ext>
            </p:extLst>
          </p:nvPr>
        </p:nvGraphicFramePr>
        <p:xfrm>
          <a:off x="266701" y="1690254"/>
          <a:ext cx="8610598" cy="3477492"/>
        </p:xfrm>
        <a:graphic>
          <a:graphicData uri="http://schemas.openxmlformats.org/drawingml/2006/table">
            <a:tbl>
              <a:tblPr>
                <a:tableStyleId>{3C2FFA5D-87B4-456A-9821-1D502468CF0F}</a:tableStyleId>
              </a:tblPr>
              <a:tblGrid>
                <a:gridCol w="1549908">
                  <a:extLst>
                    <a:ext uri="{9D8B030D-6E8A-4147-A177-3AD203B41FA5}">
                      <a16:colId xmlns:a16="http://schemas.microsoft.com/office/drawing/2014/main" val="578628512"/>
                    </a:ext>
                  </a:extLst>
                </a:gridCol>
                <a:gridCol w="1033272">
                  <a:extLst>
                    <a:ext uri="{9D8B030D-6E8A-4147-A177-3AD203B41FA5}">
                      <a16:colId xmlns:a16="http://schemas.microsoft.com/office/drawing/2014/main" val="3653184694"/>
                    </a:ext>
                  </a:extLst>
                </a:gridCol>
                <a:gridCol w="1033272">
                  <a:extLst>
                    <a:ext uri="{9D8B030D-6E8A-4147-A177-3AD203B41FA5}">
                      <a16:colId xmlns:a16="http://schemas.microsoft.com/office/drawing/2014/main" val="429881163"/>
                    </a:ext>
                  </a:extLst>
                </a:gridCol>
                <a:gridCol w="1033272">
                  <a:extLst>
                    <a:ext uri="{9D8B030D-6E8A-4147-A177-3AD203B41FA5}">
                      <a16:colId xmlns:a16="http://schemas.microsoft.com/office/drawing/2014/main" val="4205240019"/>
                    </a:ext>
                  </a:extLst>
                </a:gridCol>
                <a:gridCol w="1033272">
                  <a:extLst>
                    <a:ext uri="{9D8B030D-6E8A-4147-A177-3AD203B41FA5}">
                      <a16:colId xmlns:a16="http://schemas.microsoft.com/office/drawing/2014/main" val="2395656862"/>
                    </a:ext>
                  </a:extLst>
                </a:gridCol>
                <a:gridCol w="947165">
                  <a:extLst>
                    <a:ext uri="{9D8B030D-6E8A-4147-A177-3AD203B41FA5}">
                      <a16:colId xmlns:a16="http://schemas.microsoft.com/office/drawing/2014/main" val="1738071687"/>
                    </a:ext>
                  </a:extLst>
                </a:gridCol>
                <a:gridCol w="947165">
                  <a:extLst>
                    <a:ext uri="{9D8B030D-6E8A-4147-A177-3AD203B41FA5}">
                      <a16:colId xmlns:a16="http://schemas.microsoft.com/office/drawing/2014/main" val="3082468713"/>
                    </a:ext>
                  </a:extLst>
                </a:gridCol>
                <a:gridCol w="1033272">
                  <a:extLst>
                    <a:ext uri="{9D8B030D-6E8A-4147-A177-3AD203B41FA5}">
                      <a16:colId xmlns:a16="http://schemas.microsoft.com/office/drawing/2014/main" val="2877376516"/>
                    </a:ext>
                  </a:extLst>
                </a:gridCol>
              </a:tblGrid>
              <a:tr h="499467">
                <a:tc>
                  <a:txBody>
                    <a:bodyPr/>
                    <a:lstStyle/>
                    <a:p>
                      <a:pPr algn="just">
                        <a:spcAft>
                          <a:spcPts val="0"/>
                        </a:spcAft>
                      </a:pPr>
                      <a:r>
                        <a:rPr lang="en-GB" sz="2400" b="1" dirty="0">
                          <a:effectLst/>
                        </a:rPr>
                        <a:t>Factors: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Cost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Board</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Storage</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Comfort</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Fun</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100" dirty="0">
                          <a:effectLst/>
                        </a:rPr>
                        <a:t>Look</a:t>
                      </a:r>
                      <a:endParaRPr lang="en-GB" sz="2100"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a:effectLst/>
                        </a:rPr>
                        <a:t>Total</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242297498"/>
                  </a:ext>
                </a:extLst>
              </a:tr>
              <a:tr h="499467">
                <a:tc>
                  <a:txBody>
                    <a:bodyPr/>
                    <a:lstStyle/>
                    <a:p>
                      <a:pPr algn="just">
                        <a:spcAft>
                          <a:spcPts val="0"/>
                        </a:spcAft>
                      </a:pPr>
                      <a:r>
                        <a:rPr lang="en-GB" sz="2400" b="1" dirty="0">
                          <a:effectLst/>
                        </a:rPr>
                        <a:t>Weights:</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 4</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5 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1 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2 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3 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ctr">
                        <a:spcAft>
                          <a:spcPts val="0"/>
                        </a:spcAft>
                      </a:pPr>
                      <a:r>
                        <a:rPr lang="en-GB" sz="2400" b="1" dirty="0">
                          <a:effectLst/>
                        </a:rPr>
                        <a:t>4 </a:t>
                      </a:r>
                      <a:endParaRPr lang="en-GB" sz="2400" b="1" dirty="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just">
                        <a:spcAft>
                          <a:spcPts val="0"/>
                        </a:spcAft>
                      </a:pPr>
                      <a:r>
                        <a:rPr lang="en-GB" sz="2400" dirty="0">
                          <a:effectLst/>
                        </a:rPr>
                        <a:t> </a:t>
                      </a:r>
                      <a:endParaRPr lang="en-GB" sz="2400" dirty="0">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1068557764"/>
                  </a:ext>
                </a:extLst>
              </a:tr>
              <a:tr h="499467">
                <a:tc>
                  <a:txBody>
                    <a:bodyPr/>
                    <a:lstStyle/>
                    <a:p>
                      <a:pPr algn="just">
                        <a:spcAft>
                          <a:spcPts val="0"/>
                        </a:spcAft>
                      </a:pPr>
                      <a:r>
                        <a:rPr lang="en-GB" sz="2400">
                          <a:effectLst/>
                        </a:rPr>
                        <a:t>Sports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4</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9</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12</a:t>
                      </a:r>
                    </a:p>
                  </a:txBody>
                  <a:tcPr marL="7144" marR="7144" marT="7144" marB="7144" anchor="ctr"/>
                </a:tc>
                <a:tc>
                  <a:txBody>
                    <a:bodyPr/>
                    <a:lstStyle/>
                    <a:p>
                      <a:pPr algn="ctr">
                        <a:spcAft>
                          <a:spcPts val="0"/>
                        </a:spcAft>
                      </a:pPr>
                      <a:r>
                        <a:rPr lang="en-GB" sz="2400" b="1" dirty="0">
                          <a:solidFill>
                            <a:srgbClr val="7030A0"/>
                          </a:solidFill>
                          <a:effectLst/>
                        </a:rPr>
                        <a:t>27 </a:t>
                      </a:r>
                      <a:endParaRPr lang="en-GB" sz="2400" b="1" dirty="0">
                        <a:solidFill>
                          <a:srgbClr val="7030A0"/>
                        </a:solidFill>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508172142"/>
                  </a:ext>
                </a:extLst>
              </a:tr>
              <a:tr h="980157">
                <a:tc>
                  <a:txBody>
                    <a:bodyPr/>
                    <a:lstStyle/>
                    <a:p>
                      <a:pPr algn="just">
                        <a:spcAft>
                          <a:spcPts val="0"/>
                        </a:spcAft>
                      </a:pPr>
                      <a:r>
                        <a:rPr lang="en-GB" sz="2400">
                          <a:effectLst/>
                        </a:rPr>
                        <a:t>4Wheel Drive</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15</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2</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4</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4</a:t>
                      </a:r>
                    </a:p>
                  </a:txBody>
                  <a:tcPr marL="7144" marR="7144" marT="7144" marB="7144" anchor="ctr"/>
                </a:tc>
                <a:tc>
                  <a:txBody>
                    <a:bodyPr/>
                    <a:lstStyle/>
                    <a:p>
                      <a:pPr algn="ctr">
                        <a:spcAft>
                          <a:spcPts val="0"/>
                        </a:spcAft>
                      </a:pPr>
                      <a:r>
                        <a:rPr lang="en-GB" sz="2400" b="1" dirty="0">
                          <a:solidFill>
                            <a:srgbClr val="7030A0"/>
                          </a:solidFill>
                          <a:effectLst/>
                        </a:rPr>
                        <a:t>28</a:t>
                      </a:r>
                      <a:endParaRPr lang="en-GB" sz="2400" b="1" dirty="0">
                        <a:solidFill>
                          <a:srgbClr val="7030A0"/>
                        </a:solidFill>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3341858192"/>
                  </a:ext>
                </a:extLst>
              </a:tr>
              <a:tr h="499467">
                <a:tc>
                  <a:txBody>
                    <a:bodyPr/>
                    <a:lstStyle/>
                    <a:p>
                      <a:pPr algn="just">
                        <a:spcAft>
                          <a:spcPts val="0"/>
                        </a:spcAft>
                      </a:pPr>
                      <a:r>
                        <a:rPr lang="en-GB" sz="2400">
                          <a:effectLst/>
                        </a:rPr>
                        <a:t>Family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8</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10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1</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6</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ctr">
                        <a:spcAft>
                          <a:spcPts val="0"/>
                        </a:spcAft>
                      </a:pPr>
                      <a:r>
                        <a:rPr lang="en-GB" sz="2400" b="1" dirty="0">
                          <a:solidFill>
                            <a:srgbClr val="7030A0"/>
                          </a:solidFill>
                          <a:effectLst/>
                        </a:rPr>
                        <a:t>25</a:t>
                      </a:r>
                      <a:endParaRPr lang="en-GB" sz="2400" b="1" dirty="0">
                        <a:solidFill>
                          <a:srgbClr val="7030A0"/>
                        </a:solidFill>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2578316325"/>
                  </a:ext>
                </a:extLst>
              </a:tr>
              <a:tr h="499467">
                <a:tc>
                  <a:txBody>
                    <a:bodyPr/>
                    <a:lstStyle/>
                    <a:p>
                      <a:pPr algn="just">
                        <a:spcAft>
                          <a:spcPts val="0"/>
                        </a:spcAft>
                      </a:pPr>
                      <a:r>
                        <a:rPr lang="en-GB" sz="2400">
                          <a:effectLst/>
                        </a:rPr>
                        <a:t>Estate Car</a:t>
                      </a:r>
                      <a:endParaRPr lang="en-GB" sz="2400">
                        <a:effectLst/>
                        <a:latin typeface="Times New Roman" panose="02020603050405020304" pitchFamily="18" charset="0"/>
                        <a:ea typeface="Times New Roman" panose="02020603050405020304" pitchFamily="18" charset="0"/>
                      </a:endParaRP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2      </a:t>
                      </a:r>
                      <a:r>
                        <a:rPr lang="en-GB" sz="2400" b="1" dirty="0">
                          <a:solidFill>
                            <a:srgbClr val="FF0000"/>
                          </a:solidFill>
                          <a:effectLst/>
                          <a:latin typeface="Times New Roman" panose="02020603050405020304" pitchFamily="18" charset="0"/>
                          <a:ea typeface="Times New Roman" panose="02020603050405020304" pitchFamily="18" charset="0"/>
                        </a:rPr>
                        <a:t>8</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15</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3</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3    </a:t>
                      </a:r>
                      <a:r>
                        <a:rPr lang="en-GB" sz="2400" b="1" dirty="0">
                          <a:solidFill>
                            <a:srgbClr val="FF0000"/>
                          </a:solidFill>
                          <a:effectLst/>
                          <a:latin typeface="Times New Roman" panose="02020603050405020304" pitchFamily="18" charset="0"/>
                          <a:ea typeface="Times New Roman" panose="02020603050405020304" pitchFamily="18" charset="0"/>
                        </a:rPr>
                        <a:t>6</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0    </a:t>
                      </a:r>
                      <a:r>
                        <a:rPr lang="en-GB" sz="2400" b="1" dirty="0">
                          <a:solidFill>
                            <a:srgbClr val="FF0000"/>
                          </a:solidFill>
                          <a:effectLst/>
                          <a:latin typeface="Times New Roman" panose="02020603050405020304" pitchFamily="18" charset="0"/>
                          <a:ea typeface="Times New Roman" panose="02020603050405020304" pitchFamily="18" charset="0"/>
                        </a:rPr>
                        <a:t>0</a:t>
                      </a:r>
                    </a:p>
                  </a:txBody>
                  <a:tcPr marL="7144" marR="7144" marT="7144" marB="7144" anchor="ctr"/>
                </a:tc>
                <a:tc>
                  <a:txBody>
                    <a:bodyPr/>
                    <a:lstStyle/>
                    <a:p>
                      <a:pPr algn="l">
                        <a:spcAft>
                          <a:spcPts val="0"/>
                        </a:spcAft>
                      </a:pPr>
                      <a:r>
                        <a:rPr lang="en-GB" sz="2400" dirty="0">
                          <a:effectLst/>
                          <a:latin typeface="Times New Roman" panose="02020603050405020304" pitchFamily="18" charset="0"/>
                          <a:ea typeface="Times New Roman" panose="02020603050405020304" pitchFamily="18" charset="0"/>
                        </a:rPr>
                        <a:t>1    </a:t>
                      </a:r>
                      <a:r>
                        <a:rPr lang="en-GB" sz="2400" b="1" dirty="0">
                          <a:solidFill>
                            <a:srgbClr val="FF0000"/>
                          </a:solidFill>
                          <a:effectLst/>
                          <a:latin typeface="Times New Roman" panose="02020603050405020304" pitchFamily="18" charset="0"/>
                          <a:ea typeface="Times New Roman" panose="02020603050405020304" pitchFamily="18" charset="0"/>
                        </a:rPr>
                        <a:t>4</a:t>
                      </a:r>
                    </a:p>
                  </a:txBody>
                  <a:tcPr marL="7144" marR="7144" marT="7144" marB="7144" anchor="ctr"/>
                </a:tc>
                <a:tc>
                  <a:txBody>
                    <a:bodyPr/>
                    <a:lstStyle/>
                    <a:p>
                      <a:pPr algn="ctr">
                        <a:spcAft>
                          <a:spcPts val="0"/>
                        </a:spcAft>
                      </a:pPr>
                      <a:r>
                        <a:rPr lang="en-GB" sz="2400" b="1" dirty="0">
                          <a:solidFill>
                            <a:srgbClr val="7030A0"/>
                          </a:solidFill>
                          <a:effectLst/>
                        </a:rPr>
                        <a:t>36</a:t>
                      </a:r>
                      <a:endParaRPr lang="en-GB" sz="2400" b="1" dirty="0">
                        <a:solidFill>
                          <a:srgbClr val="7030A0"/>
                        </a:solidFill>
                        <a:effectLst/>
                        <a:latin typeface="Times New Roman" panose="02020603050405020304" pitchFamily="18" charset="0"/>
                        <a:ea typeface="Times New Roman" panose="02020603050405020304" pitchFamily="18" charset="0"/>
                      </a:endParaRPr>
                    </a:p>
                  </a:txBody>
                  <a:tcPr marL="7144" marR="7144" marT="7144" marB="7144" anchor="ctr"/>
                </a:tc>
                <a:extLst>
                  <a:ext uri="{0D108BD9-81ED-4DB2-BD59-A6C34878D82A}">
                    <a16:rowId xmlns:a16="http://schemas.microsoft.com/office/drawing/2014/main" val="700063512"/>
                  </a:ext>
                </a:extLst>
              </a:tr>
            </a:tbl>
          </a:graphicData>
        </a:graphic>
      </p:graphicFrame>
    </p:spTree>
    <p:extLst>
      <p:ext uri="{BB962C8B-B14F-4D97-AF65-F5344CB8AC3E}">
        <p14:creationId xmlns:p14="http://schemas.microsoft.com/office/powerpoint/2010/main" val="20111643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7F54-EE65-40B4-B8D6-332045FFAD33}"/>
              </a:ext>
            </a:extLst>
          </p:cNvPr>
          <p:cNvSpPr>
            <a:spLocks noGrp="1"/>
          </p:cNvSpPr>
          <p:nvPr>
            <p:ph type="title"/>
          </p:nvPr>
        </p:nvSpPr>
        <p:spPr>
          <a:xfrm>
            <a:off x="457200" y="274638"/>
            <a:ext cx="8229600" cy="819871"/>
          </a:xfrm>
        </p:spPr>
        <p:txBody>
          <a:bodyPr>
            <a:normAutofit/>
          </a:bodyPr>
          <a:lstStyle/>
          <a:p>
            <a:r>
              <a:rPr lang="en-US" sz="4000" b="1" dirty="0">
                <a:solidFill>
                  <a:srgbClr val="0070C0"/>
                </a:solidFill>
              </a:rPr>
              <a:t>How to use the tool: </a:t>
            </a:r>
            <a:endParaRPr lang="en-GB" sz="4000" dirty="0">
              <a:solidFill>
                <a:srgbClr val="0070C0"/>
              </a:solidFill>
            </a:endParaRPr>
          </a:p>
        </p:txBody>
      </p:sp>
      <p:sp>
        <p:nvSpPr>
          <p:cNvPr id="3" name="Content Placeholder 2">
            <a:extLst>
              <a:ext uri="{FF2B5EF4-FFF2-40B4-BE49-F238E27FC236}">
                <a16:creationId xmlns:a16="http://schemas.microsoft.com/office/drawing/2014/main" id="{75F049B0-FF71-4683-A9F2-BF6B250FFA4F}"/>
              </a:ext>
            </a:extLst>
          </p:cNvPr>
          <p:cNvSpPr>
            <a:spLocks noGrp="1"/>
          </p:cNvSpPr>
          <p:nvPr>
            <p:ph idx="1"/>
          </p:nvPr>
        </p:nvSpPr>
        <p:spPr>
          <a:xfrm>
            <a:off x="457200" y="1417638"/>
            <a:ext cx="8229600" cy="3218953"/>
          </a:xfrm>
        </p:spPr>
        <p:txBody>
          <a:bodyPr>
            <a:normAutofit/>
          </a:bodyPr>
          <a:lstStyle/>
          <a:p>
            <a:pPr marL="0" indent="0">
              <a:buNone/>
            </a:pPr>
            <a:r>
              <a:rPr lang="en-GB" sz="2400" dirty="0"/>
              <a:t>This gives an interesting result: Despite its lack of fun, an estate car may be the best choice.</a:t>
            </a:r>
            <a:br>
              <a:rPr lang="en-GB" sz="2400" dirty="0"/>
            </a:br>
            <a:br>
              <a:rPr lang="en-GB" sz="2400" dirty="0"/>
            </a:br>
            <a:r>
              <a:rPr lang="en-GB" sz="2400" dirty="0"/>
              <a:t>If the wind-surfer still feels unhappy with the decision, maybe he has </a:t>
            </a:r>
            <a:r>
              <a:rPr lang="en-GB" sz="2400" i="1" u="sng" dirty="0"/>
              <a:t>underestimated the importance</a:t>
            </a:r>
            <a:r>
              <a:rPr lang="en-GB" sz="2400" dirty="0"/>
              <a:t> of one of the factors.</a:t>
            </a:r>
          </a:p>
          <a:p>
            <a:pPr marL="0" indent="0">
              <a:buNone/>
            </a:pPr>
            <a:endParaRPr lang="en-GB" sz="2400" dirty="0"/>
          </a:p>
          <a:p>
            <a:pPr marL="0" indent="0">
              <a:buNone/>
            </a:pPr>
            <a:r>
              <a:rPr lang="en-GB" sz="2400" dirty="0"/>
              <a:t>Perhaps he should weight 'fun' by a higher number.</a:t>
            </a:r>
            <a:endParaRPr lang="en-GB" sz="2000" dirty="0"/>
          </a:p>
        </p:txBody>
      </p:sp>
    </p:spTree>
    <p:extLst>
      <p:ext uri="{BB962C8B-B14F-4D97-AF65-F5344CB8AC3E}">
        <p14:creationId xmlns:p14="http://schemas.microsoft.com/office/powerpoint/2010/main" val="3184019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15975" y="136525"/>
            <a:ext cx="7870825" cy="746702"/>
          </a:xfrm>
        </p:spPr>
        <p:txBody>
          <a:bodyPr>
            <a:normAutofit/>
          </a:bodyPr>
          <a:lstStyle/>
          <a:p>
            <a:pPr algn="l">
              <a:defRPr/>
            </a:pPr>
            <a:r>
              <a:rPr lang="en-GB" alt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 </a:t>
            </a:r>
            <a:r>
              <a:rPr lang="en-GB" altLang="en-US" sz="2800" dirty="0">
                <a:solidFill>
                  <a:srgbClr val="0070C0"/>
                </a:solidFill>
                <a:latin typeface="Arial" panose="020B0604020202020204" pitchFamily="34" charset="0"/>
                <a:cs typeface="Arial" panose="020B0604020202020204" pitchFamily="34" charset="0"/>
              </a:rPr>
              <a:t>– </a:t>
            </a:r>
            <a:r>
              <a:rPr lang="en-GB" altLang="en-US" sz="2800" b="1" dirty="0">
                <a:solidFill>
                  <a:srgbClr val="0070C0"/>
                </a:solidFill>
              </a:rPr>
              <a:t>Key points:</a:t>
            </a:r>
            <a:endParaRPr lang="en-GB" altLang="en-US" sz="2800" dirty="0">
              <a:solidFill>
                <a:srgbClr val="0070C0"/>
              </a:solidFill>
              <a:latin typeface="Arial" panose="020B0604020202020204" pitchFamily="34" charset="0"/>
              <a:cs typeface="Arial" panose="020B0604020202020204" pitchFamily="34" charset="0"/>
            </a:endParaRPr>
          </a:p>
        </p:txBody>
      </p:sp>
      <p:sp>
        <p:nvSpPr>
          <p:cNvPr id="36928" name="Slide Number Placeholder 3"/>
          <p:cNvSpPr>
            <a:spLocks noGrp="1"/>
          </p:cNvSpPr>
          <p:nvPr>
            <p:ph type="sldNum" sz="quarter" idx="12"/>
          </p:nvPr>
        </p:nvSpPr>
        <p:spPr bwMode="auto">
          <a:noFill/>
          <a:ln>
            <a:miter lim="800000"/>
            <a:headEnd/>
            <a:tailEnd/>
          </a:ln>
        </p:spPr>
        <p:txBody>
          <a:bodyPr/>
          <a:lstStyle/>
          <a:p>
            <a:fld id="{4251B18E-B954-49B0-844C-D8A7E6CAFBD0}" type="slidenum">
              <a:rPr lang="en-GB" altLang="en-US"/>
              <a:pPr/>
              <a:t>16</a:t>
            </a:fld>
            <a:endParaRPr lang="en-GB" altLang="en-US"/>
          </a:p>
        </p:txBody>
      </p:sp>
      <p:sp>
        <p:nvSpPr>
          <p:cNvPr id="2" name="Rectangle 1">
            <a:extLst>
              <a:ext uri="{FF2B5EF4-FFF2-40B4-BE49-F238E27FC236}">
                <a16:creationId xmlns:a16="http://schemas.microsoft.com/office/drawing/2014/main" id="{0067FEF7-FDD5-4FDA-A832-B2E47F1E0461}"/>
              </a:ext>
            </a:extLst>
          </p:cNvPr>
          <p:cNvSpPr/>
          <p:nvPr/>
        </p:nvSpPr>
        <p:spPr>
          <a:xfrm>
            <a:off x="578047" y="920621"/>
            <a:ext cx="8108753" cy="4708981"/>
          </a:xfrm>
          <a:prstGeom prst="rect">
            <a:avLst/>
          </a:prstGeom>
        </p:spPr>
        <p:txBody>
          <a:bodyPr wrap="square">
            <a:spAutoFit/>
          </a:bodyPr>
          <a:lstStyle/>
          <a:p>
            <a:pPr marL="285750" indent="-285750">
              <a:spcBef>
                <a:spcPct val="0"/>
              </a:spcBef>
              <a:buFont typeface="Arial" panose="020B0604020202020204" pitchFamily="34" charset="0"/>
              <a:buChar char="•"/>
            </a:pPr>
            <a:r>
              <a:rPr lang="en-GB" altLang="en-US" sz="2000" dirty="0"/>
              <a:t>Grid Analysis helps you to decide between several options where many factors need to be taken into account.</a:t>
            </a:r>
          </a:p>
          <a:p>
            <a:pPr marL="285750" indent="-285750">
              <a:spcBef>
                <a:spcPct val="0"/>
              </a:spcBef>
              <a:buFont typeface="Arial" panose="020B0604020202020204" pitchFamily="34" charset="0"/>
              <a:buChar char="•"/>
            </a:pPr>
            <a:endParaRPr lang="en-GB" altLang="en-US" sz="2000" dirty="0"/>
          </a:p>
          <a:p>
            <a:pPr marL="285750" indent="-285750">
              <a:spcBef>
                <a:spcPct val="0"/>
              </a:spcBef>
              <a:buFont typeface="Arial" panose="020B0604020202020204" pitchFamily="34" charset="0"/>
              <a:buChar char="•"/>
            </a:pPr>
            <a:r>
              <a:rPr lang="en-GB" altLang="en-US" sz="2000" dirty="0"/>
              <a:t>To use the tool, lay out your options as rows on a table. Set up the columns to show your factors. Allocate weights to show the importance of each of these factors. </a:t>
            </a:r>
            <a:r>
              <a:rPr lang="en-US" sz="2000" dirty="0"/>
              <a:t>Rate each of the factors for relative importance, on a scale of 0-5, where 5 is the most important. It is fine to have factors with equal importance.</a:t>
            </a:r>
          </a:p>
          <a:p>
            <a:pPr>
              <a:spcBef>
                <a:spcPct val="0"/>
              </a:spcBef>
            </a:pPr>
            <a:endParaRPr lang="en-GB" altLang="en-US" sz="2000" dirty="0"/>
          </a:p>
          <a:p>
            <a:pPr marL="285750" indent="-285750">
              <a:spcBef>
                <a:spcPct val="0"/>
              </a:spcBef>
              <a:buFont typeface="Arial" panose="020B0604020202020204" pitchFamily="34" charset="0"/>
              <a:buChar char="•"/>
            </a:pPr>
            <a:r>
              <a:rPr lang="en-GB" altLang="en-US" sz="2000" dirty="0"/>
              <a:t>Score each choice for each factor using numbers from 0 (poor) to 3 (very good). Multiply each score by the weight of the factor, to show its contribution to the overall selection.</a:t>
            </a:r>
          </a:p>
          <a:p>
            <a:pPr marL="285750" indent="-285750">
              <a:spcBef>
                <a:spcPct val="0"/>
              </a:spcBef>
              <a:buFont typeface="Arial" panose="020B0604020202020204" pitchFamily="34" charset="0"/>
              <a:buChar char="•"/>
            </a:pPr>
            <a:endParaRPr lang="en-GB" altLang="en-US" sz="2000" dirty="0"/>
          </a:p>
          <a:p>
            <a:pPr marL="285750" indent="-285750">
              <a:spcBef>
                <a:spcPct val="0"/>
              </a:spcBef>
              <a:buFont typeface="Arial" panose="020B0604020202020204" pitchFamily="34" charset="0"/>
              <a:buChar char="•"/>
            </a:pPr>
            <a:r>
              <a:rPr lang="en-GB" altLang="en-US" sz="2000" dirty="0"/>
              <a:t>Finally add up the total scores for each option. Select the highest scoring option.</a:t>
            </a:r>
          </a:p>
        </p:txBody>
      </p:sp>
    </p:spTree>
    <p:extLst>
      <p:ext uri="{BB962C8B-B14F-4D97-AF65-F5344CB8AC3E}">
        <p14:creationId xmlns:p14="http://schemas.microsoft.com/office/powerpoint/2010/main" val="15969246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6"/>
          <p:cNvSpPr>
            <a:spLocks noGrp="1"/>
          </p:cNvSpPr>
          <p:nvPr>
            <p:ph type="title"/>
          </p:nvPr>
        </p:nvSpPr>
        <p:spPr>
          <a:xfrm>
            <a:off x="457200" y="274638"/>
            <a:ext cx="8229600" cy="653617"/>
          </a:xfrm>
        </p:spPr>
        <p:txBody>
          <a:bodyPr>
            <a:normAutofit fontScale="90000"/>
          </a:bodyPr>
          <a:lstStyle/>
          <a:p>
            <a:pPr eaLnBrk="1" hangingPunct="1"/>
            <a:r>
              <a:rPr lang="en-GB" b="1" dirty="0">
                <a:solidFill>
                  <a:srgbClr val="C00000"/>
                </a:solidFill>
              </a:rPr>
              <a:t>Activity</a:t>
            </a:r>
          </a:p>
        </p:txBody>
      </p:sp>
      <p:sp>
        <p:nvSpPr>
          <p:cNvPr id="8" name="Content Placeholder 7"/>
          <p:cNvSpPr>
            <a:spLocks noGrp="1"/>
          </p:cNvSpPr>
          <p:nvPr>
            <p:ph idx="1"/>
          </p:nvPr>
        </p:nvSpPr>
        <p:spPr>
          <a:xfrm>
            <a:off x="457200" y="1417637"/>
            <a:ext cx="8229600" cy="3625417"/>
          </a:xfrm>
        </p:spPr>
        <p:txBody>
          <a:bodyPr>
            <a:normAutofit fontScale="85000" lnSpcReduction="20000"/>
          </a:bodyPr>
          <a:lstStyle/>
          <a:p>
            <a:pPr eaLnBrk="1" hangingPunct="1">
              <a:buFont typeface="Arial" panose="020B0604020202020204" pitchFamily="34" charset="0"/>
              <a:buChar char="•"/>
              <a:defRPr/>
            </a:pPr>
            <a:r>
              <a:rPr lang="en-GB" dirty="0"/>
              <a:t>In small groups complete a grid analysis on which business opportunity you should take up from these options a) </a:t>
            </a:r>
            <a:r>
              <a:rPr lang="en-GB" i="1" dirty="0"/>
              <a:t>a shop in Birmingham</a:t>
            </a:r>
            <a:r>
              <a:rPr lang="en-GB" dirty="0"/>
              <a:t> b) </a:t>
            </a:r>
            <a:r>
              <a:rPr lang="en-GB" i="1" dirty="0"/>
              <a:t>a shop in London</a:t>
            </a:r>
            <a:r>
              <a:rPr lang="en-GB" dirty="0"/>
              <a:t> c) or </a:t>
            </a:r>
            <a:r>
              <a:rPr lang="en-GB" i="1" dirty="0"/>
              <a:t>an ecommerce Website</a:t>
            </a:r>
          </a:p>
          <a:p>
            <a:pPr marL="0" indent="0">
              <a:buNone/>
              <a:defRPr/>
            </a:pPr>
            <a:endParaRPr lang="en-GB" dirty="0"/>
          </a:p>
          <a:p>
            <a:pPr eaLnBrk="1" hangingPunct="1">
              <a:buFont typeface="Arial" panose="020B0604020202020204" pitchFamily="34" charset="0"/>
              <a:buChar char="•"/>
              <a:defRPr/>
            </a:pPr>
            <a:r>
              <a:rPr lang="en-GB" dirty="0"/>
              <a:t>The first step is to list your options and then the factors that are important for making the decision.</a:t>
            </a:r>
          </a:p>
          <a:p>
            <a:pPr eaLnBrk="1" hangingPunct="1">
              <a:buFont typeface="Arial" panose="020B0604020202020204" pitchFamily="34" charset="0"/>
              <a:buChar char="•"/>
              <a:defRPr/>
            </a:pPr>
            <a:r>
              <a:rPr lang="en-GB" dirty="0"/>
              <a:t>Input all the information into a table </a:t>
            </a:r>
          </a:p>
          <a:p>
            <a:pPr eaLnBrk="1" hangingPunct="1">
              <a:buFont typeface="Arial" panose="020B0604020202020204" pitchFamily="34" charset="0"/>
              <a:buChar char="•"/>
              <a:defRPr/>
            </a:pPr>
            <a:r>
              <a:rPr lang="en-GB" dirty="0"/>
              <a:t>Work out the weighted score!</a:t>
            </a:r>
          </a:p>
          <a:p>
            <a:pPr eaLnBrk="1" hangingPunct="1">
              <a:buFont typeface="Arial" panose="020B0604020202020204" pitchFamily="34" charset="0"/>
              <a:buChar char="•"/>
              <a:defRPr/>
            </a:pPr>
            <a:endParaRPr lang="en-GB" dirty="0"/>
          </a:p>
        </p:txBody>
      </p:sp>
    </p:spTree>
    <p:extLst>
      <p:ext uri="{BB962C8B-B14F-4D97-AF65-F5344CB8AC3E}">
        <p14:creationId xmlns:p14="http://schemas.microsoft.com/office/powerpoint/2010/main" val="26020552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675</TotalTime>
  <Words>1205</Words>
  <Application>Microsoft Office PowerPoint</Application>
  <PresentationFormat>On-screen Show (4:3)</PresentationFormat>
  <Paragraphs>254</Paragraphs>
  <Slides>17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Myriad Pro</vt:lpstr>
      <vt:lpstr>Times New Roman</vt:lpstr>
      <vt:lpstr>20140311PresentationUWTSDTemplate</vt:lpstr>
      <vt:lpstr>BMSW4004 Problem Solving &amp; Decision Making</vt:lpstr>
      <vt:lpstr>Today's lesson</vt:lpstr>
      <vt:lpstr>Grid Analysis</vt:lpstr>
      <vt:lpstr>Grid Analysis</vt:lpstr>
      <vt:lpstr>Grid Analysis</vt:lpstr>
      <vt:lpstr>Grid Analysis - Example</vt:lpstr>
      <vt:lpstr>Grid Analysis Example Continued…</vt:lpstr>
      <vt:lpstr>Example</vt:lpstr>
      <vt:lpstr>How to use the tool:</vt:lpstr>
      <vt:lpstr>Example</vt:lpstr>
      <vt:lpstr>How to use the tool:</vt:lpstr>
      <vt:lpstr>Example</vt:lpstr>
      <vt:lpstr>How to use the tool</vt:lpstr>
      <vt:lpstr>Example</vt:lpstr>
      <vt:lpstr>How to use the tool: </vt:lpstr>
      <vt:lpstr>Grid Analysis – Key points:</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dc:title>
  <dc:creator>Anthony Burns</dc:creator>
  <cp:lastModifiedBy>Ernest Ovia</cp:lastModifiedBy>
  <cp:revision>22</cp:revision>
  <dcterms:created xsi:type="dcterms:W3CDTF">2018-09-05T12:08:46Z</dcterms:created>
  <dcterms:modified xsi:type="dcterms:W3CDTF">2020-09-08T13:43:51Z</dcterms:modified>
</cp:coreProperties>
</file>