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theme/theme3.xml" ContentType="application/vnd.openxmlformats-officedocument.theme+xml"/>
  <Override PartName="/ppt/ink/ink1.xml" ContentType="application/inkml+xml"/>
  <Override PartName="/ppt/ink/ink2.xml" ContentType="application/inkml+xml"/>
  <Override PartName="/ppt/ink/ink3.xml" ContentType="application/inkml+xml"/>
  <Override PartName="/ppt/ink/ink4.xml" ContentType="application/inkml+xml"/>
  <Override PartName="/ppt/ink/ink5.xml" ContentType="application/inkml+xml"/>
  <Override PartName="/ppt/ink/ink6.xml" ContentType="application/inkml+xml"/>
  <Override PartName="/ppt/ink/ink7.xml" ContentType="application/inkml+xml"/>
  <Override PartName="/ppt/ink/ink8.xml" ContentType="application/inkml+xml"/>
  <Override PartName="/ppt/ink/ink9.xml" ContentType="application/inkml+xml"/>
  <Override PartName="/ppt/ink/ink10.xml" ContentType="application/inkml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1" r:id="rId1"/>
    <p:sldMasterId id="2147483677" r:id="rId2"/>
    <p:sldMasterId id="2147483648" r:id="rId3"/>
  </p:sldMasterIdLst>
  <p:sldIdLst>
    <p:sldId id="257" r:id="rId4"/>
    <p:sldId id="258" r:id="rId5"/>
    <p:sldId id="260" r:id="rId6"/>
    <p:sldId id="271" r:id="rId7"/>
    <p:sldId id="266" r:id="rId8"/>
    <p:sldId id="267" r:id="rId9"/>
    <p:sldId id="268" r:id="rId10"/>
    <p:sldId id="269" r:id="rId11"/>
    <p:sldId id="270" r:id="rId12"/>
    <p:sldId id="272" r:id="rId13"/>
    <p:sldId id="273" r:id="rId14"/>
    <p:sldId id="274" r:id="rId15"/>
    <p:sldId id="275" r:id="rId16"/>
    <p:sldId id="276" r:id="rId17"/>
    <p:sldId id="259" r:id="rId18"/>
    <p:sldId id="265" r:id="rId19"/>
    <p:sldId id="282" r:id="rId20"/>
    <p:sldId id="283" r:id="rId21"/>
    <p:sldId id="284" r:id="rId22"/>
    <p:sldId id="285" r:id="rId23"/>
    <p:sldId id="286" r:id="rId24"/>
    <p:sldId id="287" r:id="rId25"/>
    <p:sldId id="288" r:id="rId26"/>
    <p:sldId id="289" r:id="rId27"/>
    <p:sldId id="290" r:id="rId28"/>
    <p:sldId id="291" r:id="rId29"/>
    <p:sldId id="292" r:id="rId30"/>
    <p:sldId id="293" r:id="rId31"/>
    <p:sldId id="294" r:id="rId32"/>
    <p:sldId id="295" r:id="rId33"/>
    <p:sldId id="296" r:id="rId34"/>
    <p:sldId id="297" r:id="rId35"/>
    <p:sldId id="298" r:id="rId36"/>
    <p:sldId id="299" r:id="rId37"/>
    <p:sldId id="300" r:id="rId38"/>
    <p:sldId id="301" r:id="rId39"/>
    <p:sldId id="302" r:id="rId40"/>
    <p:sldId id="303" r:id="rId41"/>
    <p:sldId id="304" r:id="rId42"/>
    <p:sldId id="305" r:id="rId43"/>
    <p:sldId id="306" r:id="rId44"/>
    <p:sldId id="307" r:id="rId45"/>
    <p:sldId id="308" r:id="rId46"/>
    <p:sldId id="309" r:id="rId47"/>
    <p:sldId id="310" r:id="rId48"/>
    <p:sldId id="311" r:id="rId49"/>
    <p:sldId id="312" r:id="rId50"/>
    <p:sldId id="277" r:id="rId51"/>
    <p:sldId id="278" r:id="rId52"/>
    <p:sldId id="279" r:id="rId53"/>
    <p:sldId id="280" r:id="rId54"/>
    <p:sldId id="281" r:id="rId55"/>
    <p:sldId id="317" r:id="rId56"/>
    <p:sldId id="318" r:id="rId57"/>
    <p:sldId id="313" r:id="rId58"/>
    <p:sldId id="314" r:id="rId59"/>
    <p:sldId id="316" r:id="rId60"/>
    <p:sldId id="319" r:id="rId61"/>
    <p:sldId id="320" r:id="rId62"/>
    <p:sldId id="321" r:id="rId63"/>
    <p:sldId id="315" r:id="rId64"/>
    <p:sldId id="322" r:id="rId65"/>
    <p:sldId id="324" r:id="rId66"/>
    <p:sldId id="326" r:id="rId67"/>
    <p:sldId id="328" r:id="rId68"/>
    <p:sldId id="325" r:id="rId69"/>
    <p:sldId id="323" r:id="rId70"/>
    <p:sldId id="262" r:id="rId71"/>
    <p:sldId id="263" r:id="rId72"/>
  </p:sldIdLst>
  <p:sldSz cx="12192000" cy="6858000"/>
  <p:notesSz cx="6858000" cy="9144000"/>
  <p:defaultTextStyle>
    <a:defPPr>
      <a:defRPr lang="en-GB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BFF88"/>
    <a:srgbClr val="CCF9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6E562610-F561-6699-4BE1-7D1808751A67}" v="1458" dt="2023-01-31T15:41:52.745"/>
    <p1510:client id="{B90B1090-3645-8517-012D-5636A95D6C1E}" v="1940" dt="2023-01-31T11:59:29.391"/>
    <p1510:client id="{DC593A69-E229-5AD4-103F-982DF3351873}" v="3" dt="2023-01-31T12:00:38.173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slideViewPr>
    <p:cSldViewPr snapToGrid="0">
      <p:cViewPr>
        <p:scale>
          <a:sx n="1" d="2"/>
          <a:sy n="1" d="2"/>
        </p:scale>
        <p:origin x="0" y="0"/>
      </p:cViewPr>
      <p:guideLst/>
    </p:cSldViewPr>
  </p:slideViewPr>
  <p:gridSpacing cx="76200" cy="76200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3.xml"/><Relationship Id="rId21" Type="http://schemas.openxmlformats.org/officeDocument/2006/relationships/slide" Target="slides/slide18.xml"/><Relationship Id="rId42" Type="http://schemas.openxmlformats.org/officeDocument/2006/relationships/slide" Target="slides/slide39.xml"/><Relationship Id="rId47" Type="http://schemas.openxmlformats.org/officeDocument/2006/relationships/slide" Target="slides/slide44.xml"/><Relationship Id="rId63" Type="http://schemas.openxmlformats.org/officeDocument/2006/relationships/slide" Target="slides/slide60.xml"/><Relationship Id="rId68" Type="http://schemas.openxmlformats.org/officeDocument/2006/relationships/slide" Target="slides/slide65.xml"/><Relationship Id="rId16" Type="http://schemas.openxmlformats.org/officeDocument/2006/relationships/slide" Target="slides/slide1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40" Type="http://schemas.openxmlformats.org/officeDocument/2006/relationships/slide" Target="slides/slide37.xml"/><Relationship Id="rId45" Type="http://schemas.openxmlformats.org/officeDocument/2006/relationships/slide" Target="slides/slide42.xml"/><Relationship Id="rId53" Type="http://schemas.openxmlformats.org/officeDocument/2006/relationships/slide" Target="slides/slide50.xml"/><Relationship Id="rId58" Type="http://schemas.openxmlformats.org/officeDocument/2006/relationships/slide" Target="slides/slide55.xml"/><Relationship Id="rId66" Type="http://schemas.openxmlformats.org/officeDocument/2006/relationships/slide" Target="slides/slide63.xml"/><Relationship Id="rId74" Type="http://schemas.openxmlformats.org/officeDocument/2006/relationships/viewProps" Target="viewProps.xml"/><Relationship Id="rId5" Type="http://schemas.openxmlformats.org/officeDocument/2006/relationships/slide" Target="slides/slide2.xml"/><Relationship Id="rId61" Type="http://schemas.openxmlformats.org/officeDocument/2006/relationships/slide" Target="slides/slide58.xml"/><Relationship Id="rId19" Type="http://schemas.openxmlformats.org/officeDocument/2006/relationships/slide" Target="slides/slide1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43" Type="http://schemas.openxmlformats.org/officeDocument/2006/relationships/slide" Target="slides/slide40.xml"/><Relationship Id="rId48" Type="http://schemas.openxmlformats.org/officeDocument/2006/relationships/slide" Target="slides/slide45.xml"/><Relationship Id="rId56" Type="http://schemas.openxmlformats.org/officeDocument/2006/relationships/slide" Target="slides/slide53.xml"/><Relationship Id="rId64" Type="http://schemas.openxmlformats.org/officeDocument/2006/relationships/slide" Target="slides/slide61.xml"/><Relationship Id="rId69" Type="http://schemas.openxmlformats.org/officeDocument/2006/relationships/slide" Target="slides/slide66.xml"/><Relationship Id="rId77" Type="http://schemas.microsoft.com/office/2016/11/relationships/changesInfo" Target="changesInfos/changesInfo1.xml"/><Relationship Id="rId8" Type="http://schemas.openxmlformats.org/officeDocument/2006/relationships/slide" Target="slides/slide5.xml"/><Relationship Id="rId51" Type="http://schemas.openxmlformats.org/officeDocument/2006/relationships/slide" Target="slides/slide48.xml"/><Relationship Id="rId72" Type="http://schemas.openxmlformats.org/officeDocument/2006/relationships/slide" Target="slides/slide69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46" Type="http://schemas.openxmlformats.org/officeDocument/2006/relationships/slide" Target="slides/slide43.xml"/><Relationship Id="rId59" Type="http://schemas.openxmlformats.org/officeDocument/2006/relationships/slide" Target="slides/slide56.xml"/><Relationship Id="rId67" Type="http://schemas.openxmlformats.org/officeDocument/2006/relationships/slide" Target="slides/slide64.xml"/><Relationship Id="rId20" Type="http://schemas.openxmlformats.org/officeDocument/2006/relationships/slide" Target="slides/slide17.xml"/><Relationship Id="rId41" Type="http://schemas.openxmlformats.org/officeDocument/2006/relationships/slide" Target="slides/slide38.xml"/><Relationship Id="rId54" Type="http://schemas.openxmlformats.org/officeDocument/2006/relationships/slide" Target="slides/slide51.xml"/><Relationship Id="rId62" Type="http://schemas.openxmlformats.org/officeDocument/2006/relationships/slide" Target="slides/slide59.xml"/><Relationship Id="rId70" Type="http://schemas.openxmlformats.org/officeDocument/2006/relationships/slide" Target="slides/slide67.xml"/><Relationship Id="rId75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49" Type="http://schemas.openxmlformats.org/officeDocument/2006/relationships/slide" Target="slides/slide46.xml"/><Relationship Id="rId57" Type="http://schemas.openxmlformats.org/officeDocument/2006/relationships/slide" Target="slides/slide54.xml"/><Relationship Id="rId10" Type="http://schemas.openxmlformats.org/officeDocument/2006/relationships/slide" Target="slides/slide7.xml"/><Relationship Id="rId31" Type="http://schemas.openxmlformats.org/officeDocument/2006/relationships/slide" Target="slides/slide28.xml"/><Relationship Id="rId44" Type="http://schemas.openxmlformats.org/officeDocument/2006/relationships/slide" Target="slides/slide41.xml"/><Relationship Id="rId52" Type="http://schemas.openxmlformats.org/officeDocument/2006/relationships/slide" Target="slides/slide49.xml"/><Relationship Id="rId60" Type="http://schemas.openxmlformats.org/officeDocument/2006/relationships/slide" Target="slides/slide57.xml"/><Relationship Id="rId65" Type="http://schemas.openxmlformats.org/officeDocument/2006/relationships/slide" Target="slides/slide62.xml"/><Relationship Id="rId73" Type="http://schemas.openxmlformats.org/officeDocument/2006/relationships/presProps" Target="presProps.xml"/><Relationship Id="rId78" Type="http://schemas.microsoft.com/office/2015/10/relationships/revisionInfo" Target="revisionInfo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39" Type="http://schemas.openxmlformats.org/officeDocument/2006/relationships/slide" Target="slides/slide36.xml"/><Relationship Id="rId34" Type="http://schemas.openxmlformats.org/officeDocument/2006/relationships/slide" Target="slides/slide31.xml"/><Relationship Id="rId50" Type="http://schemas.openxmlformats.org/officeDocument/2006/relationships/slide" Target="slides/slide47.xml"/><Relationship Id="rId55" Type="http://schemas.openxmlformats.org/officeDocument/2006/relationships/slide" Target="slides/slide52.xml"/><Relationship Id="rId76" Type="http://schemas.openxmlformats.org/officeDocument/2006/relationships/tableStyles" Target="tableStyles.xml"/><Relationship Id="rId7" Type="http://schemas.openxmlformats.org/officeDocument/2006/relationships/slide" Target="slides/slide4.xml"/><Relationship Id="rId71" Type="http://schemas.openxmlformats.org/officeDocument/2006/relationships/slide" Target="slides/slide68.xml"/><Relationship Id="rId2" Type="http://schemas.openxmlformats.org/officeDocument/2006/relationships/slideMaster" Target="slideMasters/slideMaster2.xml"/><Relationship Id="rId29" Type="http://schemas.openxmlformats.org/officeDocument/2006/relationships/slide" Target="slides/slide26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ari Powell" userId="S::mari.powell@uwtsd.ac.uk::a1b98dd7-29dc-4131-8e37-1423e6a9ecca" providerId="AD" clId="Web-{6E562610-F561-6699-4BE1-7D1808751A67}"/>
    <pc:docChg chg="addSld delSld modSld sldOrd">
      <pc:chgData name="Mari Powell" userId="S::mari.powell@uwtsd.ac.uk::a1b98dd7-29dc-4131-8e37-1423e6a9ecca" providerId="AD" clId="Web-{6E562610-F561-6699-4BE1-7D1808751A67}" dt="2023-01-31T15:41:52.745" v="1034" actId="1076"/>
      <pc:docMkLst>
        <pc:docMk/>
      </pc:docMkLst>
      <pc:sldChg chg="addSp delSp modSp mod setBg">
        <pc:chgData name="Mari Powell" userId="S::mari.powell@uwtsd.ac.uk::a1b98dd7-29dc-4131-8e37-1423e6a9ecca" providerId="AD" clId="Web-{6E562610-F561-6699-4BE1-7D1808751A67}" dt="2023-01-31T12:07:36.810" v="62"/>
        <pc:sldMkLst>
          <pc:docMk/>
          <pc:sldMk cId="1911394684" sldId="320"/>
        </pc:sldMkLst>
        <pc:spChg chg="mod">
          <ac:chgData name="Mari Powell" userId="S::mari.powell@uwtsd.ac.uk::a1b98dd7-29dc-4131-8e37-1423e6a9ecca" providerId="AD" clId="Web-{6E562610-F561-6699-4BE1-7D1808751A67}" dt="2023-01-31T12:07:26.888" v="60"/>
          <ac:spMkLst>
            <pc:docMk/>
            <pc:sldMk cId="1911394684" sldId="320"/>
            <ac:spMk id="2" creationId="{C7335F1A-4C2B-B04C-9C48-2D290EC699CA}"/>
          </ac:spMkLst>
        </pc:spChg>
        <pc:spChg chg="del">
          <ac:chgData name="Mari Powell" userId="S::mari.powell@uwtsd.ac.uk::a1b98dd7-29dc-4131-8e37-1423e6a9ecca" providerId="AD" clId="Web-{6E562610-F561-6699-4BE1-7D1808751A67}" dt="2023-01-31T12:02:16.081" v="16"/>
          <ac:spMkLst>
            <pc:docMk/>
            <pc:sldMk cId="1911394684" sldId="320"/>
            <ac:spMk id="4" creationId="{8E1A8143-CC1E-C10C-5676-A3750010042F}"/>
          </ac:spMkLst>
        </pc:spChg>
        <pc:spChg chg="mod">
          <ac:chgData name="Mari Powell" userId="S::mari.powell@uwtsd.ac.uk::a1b98dd7-29dc-4131-8e37-1423e6a9ecca" providerId="AD" clId="Web-{6E562610-F561-6699-4BE1-7D1808751A67}" dt="2023-01-31T12:07:31.747" v="61"/>
          <ac:spMkLst>
            <pc:docMk/>
            <pc:sldMk cId="1911394684" sldId="320"/>
            <ac:spMk id="6" creationId="{2C14A93E-2EDA-BA4F-B7E5-663BD362DB94}"/>
          </ac:spMkLst>
        </pc:spChg>
        <pc:spChg chg="add del mod">
          <ac:chgData name="Mari Powell" userId="S::mari.powell@uwtsd.ac.uk::a1b98dd7-29dc-4131-8e37-1423e6a9ecca" providerId="AD" clId="Web-{6E562610-F561-6699-4BE1-7D1808751A67}" dt="2023-01-31T12:07:36.810" v="62"/>
          <ac:spMkLst>
            <pc:docMk/>
            <pc:sldMk cId="1911394684" sldId="320"/>
            <ac:spMk id="11" creationId="{79399E83-DD20-014E-A5C1-7FC920B98DEB}"/>
          </ac:spMkLst>
        </pc:spChg>
        <pc:spChg chg="del">
          <ac:chgData name="Mari Powell" userId="S::mari.powell@uwtsd.ac.uk::a1b98dd7-29dc-4131-8e37-1423e6a9ecca" providerId="AD" clId="Web-{6E562610-F561-6699-4BE1-7D1808751A67}" dt="2023-01-31T12:02:45.910" v="23"/>
          <ac:spMkLst>
            <pc:docMk/>
            <pc:sldMk cId="1911394684" sldId="320"/>
            <ac:spMk id="15" creationId="{114B4107-2A23-B347-A0E4-9B1923D7BCB6}"/>
          </ac:spMkLst>
        </pc:spChg>
        <pc:spChg chg="del">
          <ac:chgData name="Mari Powell" userId="S::mari.powell@uwtsd.ac.uk::a1b98dd7-29dc-4131-8e37-1423e6a9ecca" providerId="AD" clId="Web-{6E562610-F561-6699-4BE1-7D1808751A67}" dt="2023-01-31T12:02:54.160" v="25"/>
          <ac:spMkLst>
            <pc:docMk/>
            <pc:sldMk cId="1911394684" sldId="320"/>
            <ac:spMk id="16" creationId="{57B217C8-EB5D-CB47-B07B-14DF5AF9BFFF}"/>
          </ac:spMkLst>
        </pc:spChg>
        <pc:picChg chg="mod">
          <ac:chgData name="Mari Powell" userId="S::mari.powell@uwtsd.ac.uk::a1b98dd7-29dc-4131-8e37-1423e6a9ecca" providerId="AD" clId="Web-{6E562610-F561-6699-4BE1-7D1808751A67}" dt="2023-01-31T12:07:14.840" v="59"/>
          <ac:picMkLst>
            <pc:docMk/>
            <pc:sldMk cId="1911394684" sldId="320"/>
            <ac:picMk id="7" creationId="{1AFFCB74-8055-694A-9DE1-1B1F7FB0D2C9}"/>
          </ac:picMkLst>
        </pc:picChg>
        <pc:inkChg chg="add">
          <ac:chgData name="Mari Powell" userId="S::mari.powell@uwtsd.ac.uk::a1b98dd7-29dc-4131-8e37-1423e6a9ecca" providerId="AD" clId="Web-{6E562610-F561-6699-4BE1-7D1808751A67}" dt="2023-01-31T12:03:21.380" v="28"/>
          <ac:inkMkLst>
            <pc:docMk/>
            <pc:sldMk cId="1911394684" sldId="320"/>
            <ac:inkMk id="3" creationId="{3A0B954B-B0C8-4CA6-D371-9C52FAF1E473}"/>
          </ac:inkMkLst>
        </pc:inkChg>
        <pc:inkChg chg="add">
          <ac:chgData name="Mari Powell" userId="S::mari.powell@uwtsd.ac.uk::a1b98dd7-29dc-4131-8e37-1423e6a9ecca" providerId="AD" clId="Web-{6E562610-F561-6699-4BE1-7D1808751A67}" dt="2023-01-31T12:03:25.224" v="29"/>
          <ac:inkMkLst>
            <pc:docMk/>
            <pc:sldMk cId="1911394684" sldId="320"/>
            <ac:inkMk id="9" creationId="{8BE6807C-DA4E-087E-77DF-1BBC9FDBFDE6}"/>
          </ac:inkMkLst>
        </pc:inkChg>
        <pc:cxnChg chg="mod">
          <ac:chgData name="Mari Powell" userId="S::mari.powell@uwtsd.ac.uk::a1b98dd7-29dc-4131-8e37-1423e6a9ecca" providerId="AD" clId="Web-{6E562610-F561-6699-4BE1-7D1808751A67}" dt="2023-01-31T12:01:51.283" v="8"/>
          <ac:cxnSpMkLst>
            <pc:docMk/>
            <pc:sldMk cId="1911394684" sldId="320"/>
            <ac:cxnSpMk id="8" creationId="{32B1567A-8B73-A84D-817C-C8DDC6F9B27C}"/>
          </ac:cxnSpMkLst>
        </pc:cxnChg>
        <pc:cxnChg chg="mod">
          <ac:chgData name="Mari Powell" userId="S::mari.powell@uwtsd.ac.uk::a1b98dd7-29dc-4131-8e37-1423e6a9ecca" providerId="AD" clId="Web-{6E562610-F561-6699-4BE1-7D1808751A67}" dt="2023-01-31T12:02:22.425" v="19"/>
          <ac:cxnSpMkLst>
            <pc:docMk/>
            <pc:sldMk cId="1911394684" sldId="320"/>
            <ac:cxnSpMk id="12" creationId="{04F01B56-2959-6140-92B1-2C8C5E5DFCC9}"/>
          </ac:cxnSpMkLst>
        </pc:cxnChg>
      </pc:sldChg>
      <pc:sldChg chg="addSp delSp modSp add replId">
        <pc:chgData name="Mari Powell" userId="S::mari.powell@uwtsd.ac.uk::a1b98dd7-29dc-4131-8e37-1423e6a9ecca" providerId="AD" clId="Web-{6E562610-F561-6699-4BE1-7D1808751A67}" dt="2023-01-31T12:07:55.107" v="64"/>
        <pc:sldMkLst>
          <pc:docMk/>
          <pc:sldMk cId="520052218" sldId="321"/>
        </pc:sldMkLst>
        <pc:spChg chg="mod">
          <ac:chgData name="Mari Powell" userId="S::mari.powell@uwtsd.ac.uk::a1b98dd7-29dc-4131-8e37-1423e6a9ecca" providerId="AD" clId="Web-{6E562610-F561-6699-4BE1-7D1808751A67}" dt="2023-01-31T12:07:47.888" v="63"/>
          <ac:spMkLst>
            <pc:docMk/>
            <pc:sldMk cId="520052218" sldId="321"/>
            <ac:spMk id="2" creationId="{C7335F1A-4C2B-B04C-9C48-2D290EC699CA}"/>
          </ac:spMkLst>
        </pc:spChg>
        <pc:spChg chg="del mod">
          <ac:chgData name="Mari Powell" userId="S::mari.powell@uwtsd.ac.uk::a1b98dd7-29dc-4131-8e37-1423e6a9ecca" providerId="AD" clId="Web-{6E562610-F561-6699-4BE1-7D1808751A67}" dt="2023-01-31T12:04:51.992" v="37"/>
          <ac:spMkLst>
            <pc:docMk/>
            <pc:sldMk cId="520052218" sldId="321"/>
            <ac:spMk id="6" creationId="{2C14A93E-2EDA-BA4F-B7E5-663BD362DB94}"/>
          </ac:spMkLst>
        </pc:spChg>
        <pc:spChg chg="del">
          <ac:chgData name="Mari Powell" userId="S::mari.powell@uwtsd.ac.uk::a1b98dd7-29dc-4131-8e37-1423e6a9ecca" providerId="AD" clId="Web-{6E562610-F561-6699-4BE1-7D1808751A67}" dt="2023-01-31T12:04:46.711" v="34"/>
          <ac:spMkLst>
            <pc:docMk/>
            <pc:sldMk cId="520052218" sldId="321"/>
            <ac:spMk id="11" creationId="{79399E83-DD20-014E-A5C1-7FC920B98DEB}"/>
          </ac:spMkLst>
        </pc:spChg>
        <pc:picChg chg="add del mod modCrop">
          <ac:chgData name="Mari Powell" userId="S::mari.powell@uwtsd.ac.uk::a1b98dd7-29dc-4131-8e37-1423e6a9ecca" providerId="AD" clId="Web-{6E562610-F561-6699-4BE1-7D1808751A67}" dt="2023-01-31T12:05:51.478" v="49"/>
          <ac:picMkLst>
            <pc:docMk/>
            <pc:sldMk cId="520052218" sldId="321"/>
            <ac:picMk id="4" creationId="{FA2E4035-4D7B-60D8-06DC-B625C8A20D53}"/>
          </ac:picMkLst>
        </pc:picChg>
        <pc:picChg chg="del">
          <ac:chgData name="Mari Powell" userId="S::mari.powell@uwtsd.ac.uk::a1b98dd7-29dc-4131-8e37-1423e6a9ecca" providerId="AD" clId="Web-{6E562610-F561-6699-4BE1-7D1808751A67}" dt="2023-01-31T12:04:37.757" v="31"/>
          <ac:picMkLst>
            <pc:docMk/>
            <pc:sldMk cId="520052218" sldId="321"/>
            <ac:picMk id="7" creationId="{1AFFCB74-8055-694A-9DE1-1B1F7FB0D2C9}"/>
          </ac:picMkLst>
        </pc:picChg>
        <pc:picChg chg="add mod">
          <ac:chgData name="Mari Powell" userId="S::mari.powell@uwtsd.ac.uk::a1b98dd7-29dc-4131-8e37-1423e6a9ecca" providerId="AD" clId="Web-{6E562610-F561-6699-4BE1-7D1808751A67}" dt="2023-01-31T12:07:55.107" v="64"/>
          <ac:picMkLst>
            <pc:docMk/>
            <pc:sldMk cId="520052218" sldId="321"/>
            <ac:picMk id="10" creationId="{E8457EAB-679D-CC40-D0B9-D12BB7D069B1}"/>
          </ac:picMkLst>
        </pc:picChg>
        <pc:inkChg chg="del">
          <ac:chgData name="Mari Powell" userId="S::mari.powell@uwtsd.ac.uk::a1b98dd7-29dc-4131-8e37-1423e6a9ecca" providerId="AD" clId="Web-{6E562610-F561-6699-4BE1-7D1808751A67}" dt="2023-01-31T12:04:39.976" v="32"/>
          <ac:inkMkLst>
            <pc:docMk/>
            <pc:sldMk cId="520052218" sldId="321"/>
            <ac:inkMk id="3" creationId="{3A0B954B-B0C8-4CA6-D371-9C52FAF1E473}"/>
          </ac:inkMkLst>
        </pc:inkChg>
        <pc:inkChg chg="del">
          <ac:chgData name="Mari Powell" userId="S::mari.powell@uwtsd.ac.uk::a1b98dd7-29dc-4131-8e37-1423e6a9ecca" providerId="AD" clId="Web-{6E562610-F561-6699-4BE1-7D1808751A67}" dt="2023-01-31T12:04:42.320" v="33"/>
          <ac:inkMkLst>
            <pc:docMk/>
            <pc:sldMk cId="520052218" sldId="321"/>
            <ac:inkMk id="9" creationId="{8BE6807C-DA4E-087E-77DF-1BBC9FDBFDE6}"/>
          </ac:inkMkLst>
        </pc:inkChg>
        <pc:cxnChg chg="del">
          <ac:chgData name="Mari Powell" userId="S::mari.powell@uwtsd.ac.uk::a1b98dd7-29dc-4131-8e37-1423e6a9ecca" providerId="AD" clId="Web-{6E562610-F561-6699-4BE1-7D1808751A67}" dt="2023-01-31T12:04:53.648" v="38"/>
          <ac:cxnSpMkLst>
            <pc:docMk/>
            <pc:sldMk cId="520052218" sldId="321"/>
            <ac:cxnSpMk id="8" creationId="{32B1567A-8B73-A84D-817C-C8DDC6F9B27C}"/>
          </ac:cxnSpMkLst>
        </pc:cxnChg>
        <pc:cxnChg chg="del">
          <ac:chgData name="Mari Powell" userId="S::mari.powell@uwtsd.ac.uk::a1b98dd7-29dc-4131-8e37-1423e6a9ecca" providerId="AD" clId="Web-{6E562610-F561-6699-4BE1-7D1808751A67}" dt="2023-01-31T12:04:48.820" v="35"/>
          <ac:cxnSpMkLst>
            <pc:docMk/>
            <pc:sldMk cId="520052218" sldId="321"/>
            <ac:cxnSpMk id="12" creationId="{04F01B56-2959-6140-92B1-2C8C5E5DFCC9}"/>
          </ac:cxnSpMkLst>
        </pc:cxnChg>
      </pc:sldChg>
      <pc:sldChg chg="addSp delSp modSp new mod setBg">
        <pc:chgData name="Mari Powell" userId="S::mari.powell@uwtsd.ac.uk::a1b98dd7-29dc-4131-8e37-1423e6a9ecca" providerId="AD" clId="Web-{6E562610-F561-6699-4BE1-7D1808751A67}" dt="2023-01-31T12:38:43.198" v="416" actId="20577"/>
        <pc:sldMkLst>
          <pc:docMk/>
          <pc:sldMk cId="3269782092" sldId="322"/>
        </pc:sldMkLst>
        <pc:spChg chg="del">
          <ac:chgData name="Mari Powell" userId="S::mari.powell@uwtsd.ac.uk::a1b98dd7-29dc-4131-8e37-1423e6a9ecca" providerId="AD" clId="Web-{6E562610-F561-6699-4BE1-7D1808751A67}" dt="2023-01-31T12:11:39.380" v="66"/>
          <ac:spMkLst>
            <pc:docMk/>
            <pc:sldMk cId="3269782092" sldId="322"/>
            <ac:spMk id="2" creationId="{7C9AC500-E2DA-B89D-DB94-C5B42045D37B}"/>
          </ac:spMkLst>
        </pc:spChg>
        <pc:spChg chg="del">
          <ac:chgData name="Mari Powell" userId="S::mari.powell@uwtsd.ac.uk::a1b98dd7-29dc-4131-8e37-1423e6a9ecca" providerId="AD" clId="Web-{6E562610-F561-6699-4BE1-7D1808751A67}" dt="2023-01-31T12:11:41.630" v="67"/>
          <ac:spMkLst>
            <pc:docMk/>
            <pc:sldMk cId="3269782092" sldId="322"/>
            <ac:spMk id="3" creationId="{CC5579E4-6B29-ABE9-DB00-4A27685A5254}"/>
          </ac:spMkLst>
        </pc:spChg>
        <pc:spChg chg="add mod">
          <ac:chgData name="Mari Powell" userId="S::mari.powell@uwtsd.ac.uk::a1b98dd7-29dc-4131-8e37-1423e6a9ecca" providerId="AD" clId="Web-{6E562610-F561-6699-4BE1-7D1808751A67}" dt="2023-01-31T12:27:53.068" v="190" actId="1076"/>
          <ac:spMkLst>
            <pc:docMk/>
            <pc:sldMk cId="3269782092" sldId="322"/>
            <ac:spMk id="4" creationId="{D78D36F0-5A38-F4BB-E0DB-DAF2137F6AD1}"/>
          </ac:spMkLst>
        </pc:spChg>
        <pc:spChg chg="add mod">
          <ac:chgData name="Mari Powell" userId="S::mari.powell@uwtsd.ac.uk::a1b98dd7-29dc-4131-8e37-1423e6a9ecca" providerId="AD" clId="Web-{6E562610-F561-6699-4BE1-7D1808751A67}" dt="2023-01-31T12:38:14.463" v="411" actId="1076"/>
          <ac:spMkLst>
            <pc:docMk/>
            <pc:sldMk cId="3269782092" sldId="322"/>
            <ac:spMk id="6" creationId="{69A9FB44-1271-ED3A-D7F5-5AE59C6E1488}"/>
          </ac:spMkLst>
        </pc:spChg>
        <pc:spChg chg="add mod">
          <ac:chgData name="Mari Powell" userId="S::mari.powell@uwtsd.ac.uk::a1b98dd7-29dc-4131-8e37-1423e6a9ecca" providerId="AD" clId="Web-{6E562610-F561-6699-4BE1-7D1808751A67}" dt="2023-01-31T12:38:43.198" v="416" actId="20577"/>
          <ac:spMkLst>
            <pc:docMk/>
            <pc:sldMk cId="3269782092" sldId="322"/>
            <ac:spMk id="7" creationId="{2DE09D87-258C-D2DD-4930-07AC549FB37C}"/>
          </ac:spMkLst>
        </pc:spChg>
        <pc:spChg chg="add mod ord">
          <ac:chgData name="Mari Powell" userId="S::mari.powell@uwtsd.ac.uk::a1b98dd7-29dc-4131-8e37-1423e6a9ecca" providerId="AD" clId="Web-{6E562610-F561-6699-4BE1-7D1808751A67}" dt="2023-01-31T12:27:26.754" v="186" actId="14100"/>
          <ac:spMkLst>
            <pc:docMk/>
            <pc:sldMk cId="3269782092" sldId="322"/>
            <ac:spMk id="8" creationId="{B452514C-53BB-C00D-5B22-B565C65D0407}"/>
          </ac:spMkLst>
        </pc:spChg>
        <pc:spChg chg="add del">
          <ac:chgData name="Mari Powell" userId="S::mari.powell@uwtsd.ac.uk::a1b98dd7-29dc-4131-8e37-1423e6a9ecca" providerId="AD" clId="Web-{6E562610-F561-6699-4BE1-7D1808751A67}" dt="2023-01-31T12:37:46.603" v="406"/>
          <ac:spMkLst>
            <pc:docMk/>
            <pc:sldMk cId="3269782092" sldId="322"/>
            <ac:spMk id="9" creationId="{DF835A60-1409-84AE-EF98-6120754980E2}"/>
          </ac:spMkLst>
        </pc:spChg>
        <pc:picChg chg="add mod modCrop">
          <ac:chgData name="Mari Powell" userId="S::mari.powell@uwtsd.ac.uk::a1b98dd7-29dc-4131-8e37-1423e6a9ecca" providerId="AD" clId="Web-{6E562610-F561-6699-4BE1-7D1808751A67}" dt="2023-01-31T12:38:33.573" v="415" actId="1076"/>
          <ac:picMkLst>
            <pc:docMk/>
            <pc:sldMk cId="3269782092" sldId="322"/>
            <ac:picMk id="5" creationId="{F2555F2C-04C0-5D60-4BC3-184F92BC80EC}"/>
          </ac:picMkLst>
        </pc:picChg>
      </pc:sldChg>
      <pc:sldChg chg="addSp delSp modSp add ord">
        <pc:chgData name="Mari Powell" userId="S::mari.powell@uwtsd.ac.uk::a1b98dd7-29dc-4131-8e37-1423e6a9ecca" providerId="AD" clId="Web-{6E562610-F561-6699-4BE1-7D1808751A67}" dt="2023-01-31T13:41:33.129" v="636" actId="1076"/>
        <pc:sldMkLst>
          <pc:docMk/>
          <pc:sldMk cId="33053925" sldId="323"/>
        </pc:sldMkLst>
        <pc:spChg chg="del">
          <ac:chgData name="Mari Powell" userId="S::mari.powell@uwtsd.ac.uk::a1b98dd7-29dc-4131-8e37-1423e6a9ecca" providerId="AD" clId="Web-{6E562610-F561-6699-4BE1-7D1808751A67}" dt="2023-01-31T12:12:48.179" v="72"/>
          <ac:spMkLst>
            <pc:docMk/>
            <pc:sldMk cId="33053925" sldId="323"/>
            <ac:spMk id="3" creationId="{2CE10C3E-57A1-AD36-39DC-27A696BB819A}"/>
          </ac:spMkLst>
        </pc:spChg>
        <pc:spChg chg="add mod">
          <ac:chgData name="Mari Powell" userId="S::mari.powell@uwtsd.ac.uk::a1b98dd7-29dc-4131-8e37-1423e6a9ecca" providerId="AD" clId="Web-{6E562610-F561-6699-4BE1-7D1808751A67}" dt="2023-01-31T13:41:21.066" v="634"/>
          <ac:spMkLst>
            <pc:docMk/>
            <pc:sldMk cId="33053925" sldId="323"/>
            <ac:spMk id="4" creationId="{13071EF5-A957-14E7-E073-C041C15935C3}"/>
          </ac:spMkLst>
        </pc:spChg>
        <pc:spChg chg="mod">
          <ac:chgData name="Mari Powell" userId="S::mari.powell@uwtsd.ac.uk::a1b98dd7-29dc-4131-8e37-1423e6a9ecca" providerId="AD" clId="Web-{6E562610-F561-6699-4BE1-7D1808751A67}" dt="2023-01-31T13:39:22.281" v="548" actId="1076"/>
          <ac:spMkLst>
            <pc:docMk/>
            <pc:sldMk cId="33053925" sldId="323"/>
            <ac:spMk id="7" creationId="{AB083F80-C5CA-AA4E-A0FB-72C7EBC86799}"/>
          </ac:spMkLst>
        </pc:spChg>
        <pc:spChg chg="del">
          <ac:chgData name="Mari Powell" userId="S::mari.powell@uwtsd.ac.uk::a1b98dd7-29dc-4131-8e37-1423e6a9ecca" providerId="AD" clId="Web-{6E562610-F561-6699-4BE1-7D1808751A67}" dt="2023-01-31T12:12:46.132" v="71"/>
          <ac:spMkLst>
            <pc:docMk/>
            <pc:sldMk cId="33053925" sldId="323"/>
            <ac:spMk id="9" creationId="{3E1DA272-3CB5-0649-A066-CDDDE995D664}"/>
          </ac:spMkLst>
        </pc:spChg>
        <pc:picChg chg="mod modCrop">
          <ac:chgData name="Mari Powell" userId="S::mari.powell@uwtsd.ac.uk::a1b98dd7-29dc-4131-8e37-1423e6a9ecca" providerId="AD" clId="Web-{6E562610-F561-6699-4BE1-7D1808751A67}" dt="2023-01-31T13:39:16.518" v="547"/>
          <ac:picMkLst>
            <pc:docMk/>
            <pc:sldMk cId="33053925" sldId="323"/>
            <ac:picMk id="2" creationId="{D4B72622-B28A-CBF4-BE38-EA5ED734133A}"/>
          </ac:picMkLst>
        </pc:picChg>
        <pc:picChg chg="add mod">
          <ac:chgData name="Mari Powell" userId="S::mari.powell@uwtsd.ac.uk::a1b98dd7-29dc-4131-8e37-1423e6a9ecca" providerId="AD" clId="Web-{6E562610-F561-6699-4BE1-7D1808751A67}" dt="2023-01-31T13:41:33.129" v="636" actId="1076"/>
          <ac:picMkLst>
            <pc:docMk/>
            <pc:sldMk cId="33053925" sldId="323"/>
            <ac:picMk id="3" creationId="{722C1A3E-55CF-80ED-FCD2-6774E691F4D7}"/>
          </ac:picMkLst>
        </pc:picChg>
        <pc:picChg chg="del">
          <ac:chgData name="Mari Powell" userId="S::mari.powell@uwtsd.ac.uk::a1b98dd7-29dc-4131-8e37-1423e6a9ecca" providerId="AD" clId="Web-{6E562610-F561-6699-4BE1-7D1808751A67}" dt="2023-01-31T12:12:26.413" v="70"/>
          <ac:picMkLst>
            <pc:docMk/>
            <pc:sldMk cId="33053925" sldId="323"/>
            <ac:picMk id="4" creationId="{0E78EBAF-2713-B035-48ED-941BB4F03BBE}"/>
          </ac:picMkLst>
        </pc:picChg>
      </pc:sldChg>
      <pc:sldChg chg="addSp delSp modSp add replId">
        <pc:chgData name="Mari Powell" userId="S::mari.powell@uwtsd.ac.uk::a1b98dd7-29dc-4131-8e37-1423e6a9ecca" providerId="AD" clId="Web-{6E562610-F561-6699-4BE1-7D1808751A67}" dt="2023-01-31T12:37:00.023" v="403" actId="1076"/>
        <pc:sldMkLst>
          <pc:docMk/>
          <pc:sldMk cId="1971015135" sldId="324"/>
        </pc:sldMkLst>
        <pc:spChg chg="add mod">
          <ac:chgData name="Mari Powell" userId="S::mari.powell@uwtsd.ac.uk::a1b98dd7-29dc-4131-8e37-1423e6a9ecca" providerId="AD" clId="Web-{6E562610-F561-6699-4BE1-7D1808751A67}" dt="2023-01-31T12:36:32.100" v="397" actId="1076"/>
          <ac:spMkLst>
            <pc:docMk/>
            <pc:sldMk cId="1971015135" sldId="324"/>
            <ac:spMk id="2" creationId="{9D540F00-C165-6061-C665-1F88A17F725E}"/>
          </ac:spMkLst>
        </pc:spChg>
        <pc:spChg chg="add mod">
          <ac:chgData name="Mari Powell" userId="S::mari.powell@uwtsd.ac.uk::a1b98dd7-29dc-4131-8e37-1423e6a9ecca" providerId="AD" clId="Web-{6E562610-F561-6699-4BE1-7D1808751A67}" dt="2023-01-31T12:36:25.866" v="395"/>
          <ac:spMkLst>
            <pc:docMk/>
            <pc:sldMk cId="1971015135" sldId="324"/>
            <ac:spMk id="3" creationId="{C3A4C077-563B-9412-F29F-1C14A321165D}"/>
          </ac:spMkLst>
        </pc:spChg>
        <pc:spChg chg="mod">
          <ac:chgData name="Mari Powell" userId="S::mari.powell@uwtsd.ac.uk::a1b98dd7-29dc-4131-8e37-1423e6a9ecca" providerId="AD" clId="Web-{6E562610-F561-6699-4BE1-7D1808751A67}" dt="2023-01-31T12:35:27.176" v="383" actId="1076"/>
          <ac:spMkLst>
            <pc:docMk/>
            <pc:sldMk cId="1971015135" sldId="324"/>
            <ac:spMk id="4" creationId="{D78D36F0-5A38-F4BB-E0DB-DAF2137F6AD1}"/>
          </ac:spMkLst>
        </pc:spChg>
        <pc:spChg chg="mod">
          <ac:chgData name="Mari Powell" userId="S::mari.powell@uwtsd.ac.uk::a1b98dd7-29dc-4131-8e37-1423e6a9ecca" providerId="AD" clId="Web-{6E562610-F561-6699-4BE1-7D1808751A67}" dt="2023-01-31T12:36:18.943" v="392" actId="1076"/>
          <ac:spMkLst>
            <pc:docMk/>
            <pc:sldMk cId="1971015135" sldId="324"/>
            <ac:spMk id="6" creationId="{69A9FB44-1271-ED3A-D7F5-5AE59C6E1488}"/>
          </ac:spMkLst>
        </pc:spChg>
        <pc:spChg chg="del">
          <ac:chgData name="Mari Powell" userId="S::mari.powell@uwtsd.ac.uk::a1b98dd7-29dc-4131-8e37-1423e6a9ecca" providerId="AD" clId="Web-{6E562610-F561-6699-4BE1-7D1808751A67}" dt="2023-01-31T12:28:53.741" v="233"/>
          <ac:spMkLst>
            <pc:docMk/>
            <pc:sldMk cId="1971015135" sldId="324"/>
            <ac:spMk id="7" creationId="{2DE09D87-258C-D2DD-4930-07AC549FB37C}"/>
          </ac:spMkLst>
        </pc:spChg>
        <pc:spChg chg="add mod">
          <ac:chgData name="Mari Powell" userId="S::mari.powell@uwtsd.ac.uk::a1b98dd7-29dc-4131-8e37-1423e6a9ecca" providerId="AD" clId="Web-{6E562610-F561-6699-4BE1-7D1808751A67}" dt="2023-01-31T12:36:36.069" v="398"/>
          <ac:spMkLst>
            <pc:docMk/>
            <pc:sldMk cId="1971015135" sldId="324"/>
            <ac:spMk id="9" creationId="{2648E104-D074-7A62-A77C-E31E2D5ECB8A}"/>
          </ac:spMkLst>
        </pc:spChg>
        <pc:spChg chg="add mod">
          <ac:chgData name="Mari Powell" userId="S::mari.powell@uwtsd.ac.uk::a1b98dd7-29dc-4131-8e37-1423e6a9ecca" providerId="AD" clId="Web-{6E562610-F561-6699-4BE1-7D1808751A67}" dt="2023-01-31T12:32:50.952" v="302" actId="1076"/>
          <ac:spMkLst>
            <pc:docMk/>
            <pc:sldMk cId="1971015135" sldId="324"/>
            <ac:spMk id="10" creationId="{ACB4EA34-FE99-EFD7-3142-F1ACCA6E7C0F}"/>
          </ac:spMkLst>
        </pc:spChg>
        <pc:spChg chg="add mod">
          <ac:chgData name="Mari Powell" userId="S::mari.powell@uwtsd.ac.uk::a1b98dd7-29dc-4131-8e37-1423e6a9ecca" providerId="AD" clId="Web-{6E562610-F561-6699-4BE1-7D1808751A67}" dt="2023-01-31T12:32:54.734" v="303" actId="1076"/>
          <ac:spMkLst>
            <pc:docMk/>
            <pc:sldMk cId="1971015135" sldId="324"/>
            <ac:spMk id="11" creationId="{05709D29-241A-52A2-2963-F696DDF3D5DC}"/>
          </ac:spMkLst>
        </pc:spChg>
        <pc:spChg chg="add mod">
          <ac:chgData name="Mari Powell" userId="S::mari.powell@uwtsd.ac.uk::a1b98dd7-29dc-4131-8e37-1423e6a9ecca" providerId="AD" clId="Web-{6E562610-F561-6699-4BE1-7D1808751A67}" dt="2023-01-31T12:32:44.936" v="300" actId="1076"/>
          <ac:spMkLst>
            <pc:docMk/>
            <pc:sldMk cId="1971015135" sldId="324"/>
            <ac:spMk id="12" creationId="{F25BCA1C-710F-DC42-180D-7857B63DA2A1}"/>
          </ac:spMkLst>
        </pc:spChg>
        <pc:spChg chg="add mod">
          <ac:chgData name="Mari Powell" userId="S::mari.powell@uwtsd.ac.uk::a1b98dd7-29dc-4131-8e37-1423e6a9ecca" providerId="AD" clId="Web-{6E562610-F561-6699-4BE1-7D1808751A67}" dt="2023-01-31T12:37:00.023" v="403" actId="1076"/>
          <ac:spMkLst>
            <pc:docMk/>
            <pc:sldMk cId="1971015135" sldId="324"/>
            <ac:spMk id="13" creationId="{0C46D5E2-BFB5-4618-0532-48B0D922DD98}"/>
          </ac:spMkLst>
        </pc:spChg>
        <pc:spChg chg="add mod">
          <ac:chgData name="Mari Powell" userId="S::mari.powell@uwtsd.ac.uk::a1b98dd7-29dc-4131-8e37-1423e6a9ecca" providerId="AD" clId="Web-{6E562610-F561-6699-4BE1-7D1808751A67}" dt="2023-01-31T12:36:41.679" v="400"/>
          <ac:spMkLst>
            <pc:docMk/>
            <pc:sldMk cId="1971015135" sldId="324"/>
            <ac:spMk id="14" creationId="{64CADD3A-8CD2-BFF2-5799-A7F339E5B8C9}"/>
          </ac:spMkLst>
        </pc:spChg>
        <pc:spChg chg="add mod">
          <ac:chgData name="Mari Powell" userId="S::mari.powell@uwtsd.ac.uk::a1b98dd7-29dc-4131-8e37-1423e6a9ecca" providerId="AD" clId="Web-{6E562610-F561-6699-4BE1-7D1808751A67}" dt="2023-01-31T12:36:49.257" v="401" actId="20577"/>
          <ac:spMkLst>
            <pc:docMk/>
            <pc:sldMk cId="1971015135" sldId="324"/>
            <ac:spMk id="15" creationId="{D6538218-0E1B-03C7-9B36-E3B7D1403D71}"/>
          </ac:spMkLst>
        </pc:spChg>
        <pc:spChg chg="add mod">
          <ac:chgData name="Mari Powell" userId="S::mari.powell@uwtsd.ac.uk::a1b98dd7-29dc-4131-8e37-1423e6a9ecca" providerId="AD" clId="Web-{6E562610-F561-6699-4BE1-7D1808751A67}" dt="2023-01-31T12:36:52.976" v="402"/>
          <ac:spMkLst>
            <pc:docMk/>
            <pc:sldMk cId="1971015135" sldId="324"/>
            <ac:spMk id="16" creationId="{1AD5A949-194F-491B-2530-3943AA1D84E0}"/>
          </ac:spMkLst>
        </pc:spChg>
        <pc:picChg chg="del">
          <ac:chgData name="Mari Powell" userId="S::mari.powell@uwtsd.ac.uk::a1b98dd7-29dc-4131-8e37-1423e6a9ecca" providerId="AD" clId="Web-{6E562610-F561-6699-4BE1-7D1808751A67}" dt="2023-01-31T12:28:11.521" v="192"/>
          <ac:picMkLst>
            <pc:docMk/>
            <pc:sldMk cId="1971015135" sldId="324"/>
            <ac:picMk id="5" creationId="{F2555F2C-04C0-5D60-4BC3-184F92BC80EC}"/>
          </ac:picMkLst>
        </pc:picChg>
      </pc:sldChg>
      <pc:sldChg chg="addSp delSp modSp add ord replId">
        <pc:chgData name="Mari Powell" userId="S::mari.powell@uwtsd.ac.uk::a1b98dd7-29dc-4131-8e37-1423e6a9ecca" providerId="AD" clId="Web-{6E562610-F561-6699-4BE1-7D1808751A67}" dt="2023-01-31T15:41:52.745" v="1034" actId="1076"/>
        <pc:sldMkLst>
          <pc:docMk/>
          <pc:sldMk cId="532819213" sldId="325"/>
        </pc:sldMkLst>
        <pc:spChg chg="mod">
          <ac:chgData name="Mari Powell" userId="S::mari.powell@uwtsd.ac.uk::a1b98dd7-29dc-4131-8e37-1423e6a9ecca" providerId="AD" clId="Web-{6E562610-F561-6699-4BE1-7D1808751A67}" dt="2023-01-31T15:36:45.005" v="972" actId="688"/>
          <ac:spMkLst>
            <pc:docMk/>
            <pc:sldMk cId="532819213" sldId="325"/>
            <ac:spMk id="2" creationId="{9D540F00-C165-6061-C665-1F88A17F725E}"/>
          </ac:spMkLst>
        </pc:spChg>
        <pc:spChg chg="mod">
          <ac:chgData name="Mari Powell" userId="S::mari.powell@uwtsd.ac.uk::a1b98dd7-29dc-4131-8e37-1423e6a9ecca" providerId="AD" clId="Web-{6E562610-F561-6699-4BE1-7D1808751A67}" dt="2023-01-31T15:41:52.745" v="1034" actId="1076"/>
          <ac:spMkLst>
            <pc:docMk/>
            <pc:sldMk cId="532819213" sldId="325"/>
            <ac:spMk id="3" creationId="{C3A4C077-563B-9412-F29F-1C14A321165D}"/>
          </ac:spMkLst>
        </pc:spChg>
        <pc:spChg chg="mod">
          <ac:chgData name="Mari Powell" userId="S::mari.powell@uwtsd.ac.uk::a1b98dd7-29dc-4131-8e37-1423e6a9ecca" providerId="AD" clId="Web-{6E562610-F561-6699-4BE1-7D1808751A67}" dt="2023-01-31T15:36:28.456" v="967" actId="1076"/>
          <ac:spMkLst>
            <pc:docMk/>
            <pc:sldMk cId="532819213" sldId="325"/>
            <ac:spMk id="4" creationId="{D78D36F0-5A38-F4BB-E0DB-DAF2137F6AD1}"/>
          </ac:spMkLst>
        </pc:spChg>
        <pc:spChg chg="add mod">
          <ac:chgData name="Mari Powell" userId="S::mari.powell@uwtsd.ac.uk::a1b98dd7-29dc-4131-8e37-1423e6a9ecca" providerId="AD" clId="Web-{6E562610-F561-6699-4BE1-7D1808751A67}" dt="2023-01-31T15:39:59.081" v="1033"/>
          <ac:spMkLst>
            <pc:docMk/>
            <pc:sldMk cId="532819213" sldId="325"/>
            <ac:spMk id="5" creationId="{6BB486FB-1E91-4350-6BCD-C9DC1E5C9642}"/>
          </ac:spMkLst>
        </pc:spChg>
        <pc:spChg chg="mod">
          <ac:chgData name="Mari Powell" userId="S::mari.powell@uwtsd.ac.uk::a1b98dd7-29dc-4131-8e37-1423e6a9ecca" providerId="AD" clId="Web-{6E562610-F561-6699-4BE1-7D1808751A67}" dt="2023-01-31T15:36:33.113" v="969" actId="1076"/>
          <ac:spMkLst>
            <pc:docMk/>
            <pc:sldMk cId="532819213" sldId="325"/>
            <ac:spMk id="6" creationId="{69A9FB44-1271-ED3A-D7F5-5AE59C6E1488}"/>
          </ac:spMkLst>
        </pc:spChg>
        <pc:spChg chg="mod">
          <ac:chgData name="Mari Powell" userId="S::mari.powell@uwtsd.ac.uk::a1b98dd7-29dc-4131-8e37-1423e6a9ecca" providerId="AD" clId="Web-{6E562610-F561-6699-4BE1-7D1808751A67}" dt="2023-01-31T15:38:42.826" v="1013" actId="688"/>
          <ac:spMkLst>
            <pc:docMk/>
            <pc:sldMk cId="532819213" sldId="325"/>
            <ac:spMk id="9" creationId="{2648E104-D074-7A62-A77C-E31E2D5ECB8A}"/>
          </ac:spMkLst>
        </pc:spChg>
        <pc:spChg chg="del">
          <ac:chgData name="Mari Powell" userId="S::mari.powell@uwtsd.ac.uk::a1b98dd7-29dc-4131-8e37-1423e6a9ecca" providerId="AD" clId="Web-{6E562610-F561-6699-4BE1-7D1808751A67}" dt="2023-01-31T13:25:27.192" v="520"/>
          <ac:spMkLst>
            <pc:docMk/>
            <pc:sldMk cId="532819213" sldId="325"/>
            <ac:spMk id="10" creationId="{ACB4EA34-FE99-EFD7-3142-F1ACCA6E7C0F}"/>
          </ac:spMkLst>
        </pc:spChg>
        <pc:spChg chg="del">
          <ac:chgData name="Mari Powell" userId="S::mari.powell@uwtsd.ac.uk::a1b98dd7-29dc-4131-8e37-1423e6a9ecca" providerId="AD" clId="Web-{6E562610-F561-6699-4BE1-7D1808751A67}" dt="2023-01-31T13:25:24.738" v="519"/>
          <ac:spMkLst>
            <pc:docMk/>
            <pc:sldMk cId="532819213" sldId="325"/>
            <ac:spMk id="11" creationId="{05709D29-241A-52A2-2963-F696DDF3D5DC}"/>
          </ac:spMkLst>
        </pc:spChg>
        <pc:spChg chg="del">
          <ac:chgData name="Mari Powell" userId="S::mari.powell@uwtsd.ac.uk::a1b98dd7-29dc-4131-8e37-1423e6a9ecca" providerId="AD" clId="Web-{6E562610-F561-6699-4BE1-7D1808751A67}" dt="2023-01-31T13:25:29.758" v="521"/>
          <ac:spMkLst>
            <pc:docMk/>
            <pc:sldMk cId="532819213" sldId="325"/>
            <ac:spMk id="12" creationId="{F25BCA1C-710F-DC42-180D-7857B63DA2A1}"/>
          </ac:spMkLst>
        </pc:spChg>
        <pc:spChg chg="mod">
          <ac:chgData name="Mari Powell" userId="S::mari.powell@uwtsd.ac.uk::a1b98dd7-29dc-4131-8e37-1423e6a9ecca" providerId="AD" clId="Web-{6E562610-F561-6699-4BE1-7D1808751A67}" dt="2023-01-31T15:38:36.841" v="1012" actId="688"/>
          <ac:spMkLst>
            <pc:docMk/>
            <pc:sldMk cId="532819213" sldId="325"/>
            <ac:spMk id="13" creationId="{0C46D5E2-BFB5-4618-0532-48B0D922DD98}"/>
          </ac:spMkLst>
        </pc:spChg>
        <pc:spChg chg="mod">
          <ac:chgData name="Mari Powell" userId="S::mari.powell@uwtsd.ac.uk::a1b98dd7-29dc-4131-8e37-1423e6a9ecca" providerId="AD" clId="Web-{6E562610-F561-6699-4BE1-7D1808751A67}" dt="2023-01-31T15:38:31.278" v="1010" actId="1076"/>
          <ac:spMkLst>
            <pc:docMk/>
            <pc:sldMk cId="532819213" sldId="325"/>
            <ac:spMk id="14" creationId="{64CADD3A-8CD2-BFF2-5799-A7F339E5B8C9}"/>
          </ac:spMkLst>
        </pc:spChg>
        <pc:spChg chg="del">
          <ac:chgData name="Mari Powell" userId="S::mari.powell@uwtsd.ac.uk::a1b98dd7-29dc-4131-8e37-1423e6a9ecca" providerId="AD" clId="Web-{6E562610-F561-6699-4BE1-7D1808751A67}" dt="2023-01-31T13:25:21.113" v="518"/>
          <ac:spMkLst>
            <pc:docMk/>
            <pc:sldMk cId="532819213" sldId="325"/>
            <ac:spMk id="15" creationId="{D6538218-0E1B-03C7-9B36-E3B7D1403D71}"/>
          </ac:spMkLst>
        </pc:spChg>
        <pc:spChg chg="del">
          <ac:chgData name="Mari Powell" userId="S::mari.powell@uwtsd.ac.uk::a1b98dd7-29dc-4131-8e37-1423e6a9ecca" providerId="AD" clId="Web-{6E562610-F561-6699-4BE1-7D1808751A67}" dt="2023-01-31T13:25:18.707" v="517"/>
          <ac:spMkLst>
            <pc:docMk/>
            <pc:sldMk cId="532819213" sldId="325"/>
            <ac:spMk id="16" creationId="{1AD5A949-194F-491B-2530-3943AA1D84E0}"/>
          </ac:spMkLst>
        </pc:spChg>
      </pc:sldChg>
      <pc:sldChg chg="addSp delSp modSp add replId">
        <pc:chgData name="Mari Powell" userId="S::mari.powell@uwtsd.ac.uk::a1b98dd7-29dc-4131-8e37-1423e6a9ecca" providerId="AD" clId="Web-{6E562610-F561-6699-4BE1-7D1808751A67}" dt="2023-01-31T15:27:59.217" v="851" actId="1076"/>
        <pc:sldMkLst>
          <pc:docMk/>
          <pc:sldMk cId="2865726944" sldId="326"/>
        </pc:sldMkLst>
        <pc:spChg chg="del">
          <ac:chgData name="Mari Powell" userId="S::mari.powell@uwtsd.ac.uk::a1b98dd7-29dc-4131-8e37-1423e6a9ecca" providerId="AD" clId="Web-{6E562610-F561-6699-4BE1-7D1808751A67}" dt="2023-01-31T12:41:59.455" v="468"/>
          <ac:spMkLst>
            <pc:docMk/>
            <pc:sldMk cId="2865726944" sldId="326"/>
            <ac:spMk id="2" creationId="{9D540F00-C165-6061-C665-1F88A17F725E}"/>
          </ac:spMkLst>
        </pc:spChg>
        <pc:spChg chg="del">
          <ac:chgData name="Mari Powell" userId="S::mari.powell@uwtsd.ac.uk::a1b98dd7-29dc-4131-8e37-1423e6a9ecca" providerId="AD" clId="Web-{6E562610-F561-6699-4BE1-7D1808751A67}" dt="2023-01-31T12:41:57.439" v="467"/>
          <ac:spMkLst>
            <pc:docMk/>
            <pc:sldMk cId="2865726944" sldId="326"/>
            <ac:spMk id="3" creationId="{C3A4C077-563B-9412-F29F-1C14A321165D}"/>
          </ac:spMkLst>
        </pc:spChg>
        <pc:spChg chg="mod">
          <ac:chgData name="Mari Powell" userId="S::mari.powell@uwtsd.ac.uk::a1b98dd7-29dc-4131-8e37-1423e6a9ecca" providerId="AD" clId="Web-{6E562610-F561-6699-4BE1-7D1808751A67}" dt="2023-01-31T14:46:16.068" v="704" actId="1076"/>
          <ac:spMkLst>
            <pc:docMk/>
            <pc:sldMk cId="2865726944" sldId="326"/>
            <ac:spMk id="4" creationId="{D78D36F0-5A38-F4BB-E0DB-DAF2137F6AD1}"/>
          </ac:spMkLst>
        </pc:spChg>
        <pc:spChg chg="del">
          <ac:chgData name="Mari Powell" userId="S::mari.powell@uwtsd.ac.uk::a1b98dd7-29dc-4131-8e37-1423e6a9ecca" providerId="AD" clId="Web-{6E562610-F561-6699-4BE1-7D1808751A67}" dt="2023-01-31T12:41:55.455" v="466"/>
          <ac:spMkLst>
            <pc:docMk/>
            <pc:sldMk cId="2865726944" sldId="326"/>
            <ac:spMk id="6" creationId="{69A9FB44-1271-ED3A-D7F5-5AE59C6E1488}"/>
          </ac:spMkLst>
        </pc:spChg>
        <pc:spChg chg="mod">
          <ac:chgData name="Mari Powell" userId="S::mari.powell@uwtsd.ac.uk::a1b98dd7-29dc-4131-8e37-1423e6a9ecca" providerId="AD" clId="Web-{6E562610-F561-6699-4BE1-7D1808751A67}" dt="2023-01-31T14:49:31.566" v="710" actId="1076"/>
          <ac:spMkLst>
            <pc:docMk/>
            <pc:sldMk cId="2865726944" sldId="326"/>
            <ac:spMk id="8" creationId="{B452514C-53BB-C00D-5B22-B565C65D0407}"/>
          </ac:spMkLst>
        </pc:spChg>
        <pc:spChg chg="del">
          <ac:chgData name="Mari Powell" userId="S::mari.powell@uwtsd.ac.uk::a1b98dd7-29dc-4131-8e37-1423e6a9ecca" providerId="AD" clId="Web-{6E562610-F561-6699-4BE1-7D1808751A67}" dt="2023-01-31T12:42:01.845" v="469"/>
          <ac:spMkLst>
            <pc:docMk/>
            <pc:sldMk cId="2865726944" sldId="326"/>
            <ac:spMk id="9" creationId="{2648E104-D074-7A62-A77C-E31E2D5ECB8A}"/>
          </ac:spMkLst>
        </pc:spChg>
        <pc:spChg chg="add mod ord">
          <ac:chgData name="Mari Powell" userId="S::mari.powell@uwtsd.ac.uk::a1b98dd7-29dc-4131-8e37-1423e6a9ecca" providerId="AD" clId="Web-{6E562610-F561-6699-4BE1-7D1808751A67}" dt="2023-01-31T15:25:19.174" v="835" actId="1076"/>
          <ac:spMkLst>
            <pc:docMk/>
            <pc:sldMk cId="2865726944" sldId="326"/>
            <ac:spMk id="10" creationId="{65321771-5A47-4223-A968-34EE1A466B4F}"/>
          </ac:spMkLst>
        </pc:spChg>
        <pc:spChg chg="del">
          <ac:chgData name="Mari Powell" userId="S::mari.powell@uwtsd.ac.uk::a1b98dd7-29dc-4131-8e37-1423e6a9ecca" providerId="AD" clId="Web-{6E562610-F561-6699-4BE1-7D1808751A67}" dt="2023-01-31T12:42:07.642" v="471"/>
          <ac:spMkLst>
            <pc:docMk/>
            <pc:sldMk cId="2865726944" sldId="326"/>
            <ac:spMk id="10" creationId="{ACB4EA34-FE99-EFD7-3142-F1ACCA6E7C0F}"/>
          </ac:spMkLst>
        </pc:spChg>
        <pc:spChg chg="del">
          <ac:chgData name="Mari Powell" userId="S::mari.powell@uwtsd.ac.uk::a1b98dd7-29dc-4131-8e37-1423e6a9ecca" providerId="AD" clId="Web-{6E562610-F561-6699-4BE1-7D1808751A67}" dt="2023-01-31T12:42:05.549" v="470"/>
          <ac:spMkLst>
            <pc:docMk/>
            <pc:sldMk cId="2865726944" sldId="326"/>
            <ac:spMk id="11" creationId="{05709D29-241A-52A2-2963-F696DDF3D5DC}"/>
          </ac:spMkLst>
        </pc:spChg>
        <pc:spChg chg="add mod ord">
          <ac:chgData name="Mari Powell" userId="S::mari.powell@uwtsd.ac.uk::a1b98dd7-29dc-4131-8e37-1423e6a9ecca" providerId="AD" clId="Web-{6E562610-F561-6699-4BE1-7D1808751A67}" dt="2023-01-31T15:27:55.545" v="850" actId="1076"/>
          <ac:spMkLst>
            <pc:docMk/>
            <pc:sldMk cId="2865726944" sldId="326"/>
            <ac:spMk id="11" creationId="{8D5E032C-C2A0-B8CE-DD30-1F0E461E4810}"/>
          </ac:spMkLst>
        </pc:spChg>
        <pc:spChg chg="add mod ord">
          <ac:chgData name="Mari Powell" userId="S::mari.powell@uwtsd.ac.uk::a1b98dd7-29dc-4131-8e37-1423e6a9ecca" providerId="AD" clId="Web-{6E562610-F561-6699-4BE1-7D1808751A67}" dt="2023-01-31T14:57:46.195" v="760" actId="1076"/>
          <ac:spMkLst>
            <pc:docMk/>
            <pc:sldMk cId="2865726944" sldId="326"/>
            <ac:spMk id="12" creationId="{4732FED3-280D-11BA-0F46-A690EE36BE8A}"/>
          </ac:spMkLst>
        </pc:spChg>
        <pc:spChg chg="del">
          <ac:chgData name="Mari Powell" userId="S::mari.powell@uwtsd.ac.uk::a1b98dd7-29dc-4131-8e37-1423e6a9ecca" providerId="AD" clId="Web-{6E562610-F561-6699-4BE1-7D1808751A67}" dt="2023-01-31T12:42:10.252" v="472"/>
          <ac:spMkLst>
            <pc:docMk/>
            <pc:sldMk cId="2865726944" sldId="326"/>
            <ac:spMk id="12" creationId="{F25BCA1C-710F-DC42-180D-7857B63DA2A1}"/>
          </ac:spMkLst>
        </pc:spChg>
        <pc:spChg chg="del">
          <ac:chgData name="Mari Powell" userId="S::mari.powell@uwtsd.ac.uk::a1b98dd7-29dc-4131-8e37-1423e6a9ecca" providerId="AD" clId="Web-{6E562610-F561-6699-4BE1-7D1808751A67}" dt="2023-01-31T12:42:17.690" v="475"/>
          <ac:spMkLst>
            <pc:docMk/>
            <pc:sldMk cId="2865726944" sldId="326"/>
            <ac:spMk id="13" creationId="{0C46D5E2-BFB5-4618-0532-48B0D922DD98}"/>
          </ac:spMkLst>
        </pc:spChg>
        <pc:spChg chg="del">
          <ac:chgData name="Mari Powell" userId="S::mari.powell@uwtsd.ac.uk::a1b98dd7-29dc-4131-8e37-1423e6a9ecca" providerId="AD" clId="Web-{6E562610-F561-6699-4BE1-7D1808751A67}" dt="2023-01-31T12:42:16.174" v="474"/>
          <ac:spMkLst>
            <pc:docMk/>
            <pc:sldMk cId="2865726944" sldId="326"/>
            <ac:spMk id="14" creationId="{64CADD3A-8CD2-BFF2-5799-A7F339E5B8C9}"/>
          </ac:spMkLst>
        </pc:spChg>
        <pc:spChg chg="del">
          <ac:chgData name="Mari Powell" userId="S::mari.powell@uwtsd.ac.uk::a1b98dd7-29dc-4131-8e37-1423e6a9ecca" providerId="AD" clId="Web-{6E562610-F561-6699-4BE1-7D1808751A67}" dt="2023-01-31T12:42:20.158" v="476"/>
          <ac:spMkLst>
            <pc:docMk/>
            <pc:sldMk cId="2865726944" sldId="326"/>
            <ac:spMk id="15" creationId="{D6538218-0E1B-03C7-9B36-E3B7D1403D71}"/>
          </ac:spMkLst>
        </pc:spChg>
        <pc:spChg chg="del">
          <ac:chgData name="Mari Powell" userId="S::mari.powell@uwtsd.ac.uk::a1b98dd7-29dc-4131-8e37-1423e6a9ecca" providerId="AD" clId="Web-{6E562610-F561-6699-4BE1-7D1808751A67}" dt="2023-01-31T12:42:12.939" v="473"/>
          <ac:spMkLst>
            <pc:docMk/>
            <pc:sldMk cId="2865726944" sldId="326"/>
            <ac:spMk id="16" creationId="{1AD5A949-194F-491B-2530-3943AA1D84E0}"/>
          </ac:spMkLst>
        </pc:spChg>
        <pc:picChg chg="add del mod">
          <ac:chgData name="Mari Powell" userId="S::mari.powell@uwtsd.ac.uk::a1b98dd7-29dc-4131-8e37-1423e6a9ecca" providerId="AD" clId="Web-{6E562610-F561-6699-4BE1-7D1808751A67}" dt="2023-01-31T14:39:40.320" v="648"/>
          <ac:picMkLst>
            <pc:docMk/>
            <pc:sldMk cId="2865726944" sldId="326"/>
            <ac:picMk id="2" creationId="{CDD29970-C0D6-704C-1107-43E306A29AEF}"/>
          </ac:picMkLst>
        </pc:picChg>
        <pc:picChg chg="add mod">
          <ac:chgData name="Mari Powell" userId="S::mari.powell@uwtsd.ac.uk::a1b98dd7-29dc-4131-8e37-1423e6a9ecca" providerId="AD" clId="Web-{6E562610-F561-6699-4BE1-7D1808751A67}" dt="2023-01-31T15:02:27.200" v="793" actId="1076"/>
          <ac:picMkLst>
            <pc:docMk/>
            <pc:sldMk cId="2865726944" sldId="326"/>
            <ac:picMk id="3" creationId="{256E55F0-EC80-CA04-2D44-886392A8F06B}"/>
          </ac:picMkLst>
        </pc:picChg>
        <pc:picChg chg="add mod">
          <ac:chgData name="Mari Powell" userId="S::mari.powell@uwtsd.ac.uk::a1b98dd7-29dc-4131-8e37-1423e6a9ecca" providerId="AD" clId="Web-{6E562610-F561-6699-4BE1-7D1808751A67}" dt="2023-01-31T15:02:33.029" v="795" actId="1076"/>
          <ac:picMkLst>
            <pc:docMk/>
            <pc:sldMk cId="2865726944" sldId="326"/>
            <ac:picMk id="5" creationId="{CA4F3BBB-C739-906F-2A0B-1BE47020DA95}"/>
          </ac:picMkLst>
        </pc:picChg>
        <pc:picChg chg="add mod">
          <ac:chgData name="Mari Powell" userId="S::mari.powell@uwtsd.ac.uk::a1b98dd7-29dc-4131-8e37-1423e6a9ecca" providerId="AD" clId="Web-{6E562610-F561-6699-4BE1-7D1808751A67}" dt="2023-01-31T15:02:31.044" v="794" actId="1076"/>
          <ac:picMkLst>
            <pc:docMk/>
            <pc:sldMk cId="2865726944" sldId="326"/>
            <ac:picMk id="6" creationId="{540BC3E2-BC65-006B-4CFB-FA0860E4642D}"/>
          </ac:picMkLst>
        </pc:picChg>
        <pc:picChg chg="add mod ord">
          <ac:chgData name="Mari Powell" userId="S::mari.powell@uwtsd.ac.uk::a1b98dd7-29dc-4131-8e37-1423e6a9ecca" providerId="AD" clId="Web-{6E562610-F561-6699-4BE1-7D1808751A67}" dt="2023-01-31T15:25:22.221" v="836" actId="1076"/>
          <ac:picMkLst>
            <pc:docMk/>
            <pc:sldMk cId="2865726944" sldId="326"/>
            <ac:picMk id="7" creationId="{0D2AAFBB-85B6-921D-68CC-0251DB0FEB4C}"/>
          </ac:picMkLst>
        </pc:picChg>
        <pc:picChg chg="add mod ord">
          <ac:chgData name="Mari Powell" userId="S::mari.powell@uwtsd.ac.uk::a1b98dd7-29dc-4131-8e37-1423e6a9ecca" providerId="AD" clId="Web-{6E562610-F561-6699-4BE1-7D1808751A67}" dt="2023-01-31T15:25:23.987" v="837" actId="1076"/>
          <ac:picMkLst>
            <pc:docMk/>
            <pc:sldMk cId="2865726944" sldId="326"/>
            <ac:picMk id="13" creationId="{D0A61ACC-70B4-2274-D9EA-C18E7C869CD4}"/>
          </ac:picMkLst>
        </pc:picChg>
        <pc:picChg chg="add mod ord">
          <ac:chgData name="Mari Powell" userId="S::mari.powell@uwtsd.ac.uk::a1b98dd7-29dc-4131-8e37-1423e6a9ecca" providerId="AD" clId="Web-{6E562610-F561-6699-4BE1-7D1808751A67}" dt="2023-01-31T15:25:29.800" v="839" actId="1076"/>
          <ac:picMkLst>
            <pc:docMk/>
            <pc:sldMk cId="2865726944" sldId="326"/>
            <ac:picMk id="14" creationId="{34374D45-62D1-98E2-EDED-F5141D7893BD}"/>
          </ac:picMkLst>
        </pc:picChg>
        <pc:picChg chg="add mod">
          <ac:chgData name="Mari Powell" userId="S::mari.powell@uwtsd.ac.uk::a1b98dd7-29dc-4131-8e37-1423e6a9ecca" providerId="AD" clId="Web-{6E562610-F561-6699-4BE1-7D1808751A67}" dt="2023-01-31T14:57:58.259" v="763" actId="1076"/>
          <ac:picMkLst>
            <pc:docMk/>
            <pc:sldMk cId="2865726944" sldId="326"/>
            <ac:picMk id="15" creationId="{BBE34812-7009-CF69-92DD-014ACB9A4E6A}"/>
          </ac:picMkLst>
        </pc:picChg>
        <pc:picChg chg="add mod ord">
          <ac:chgData name="Mari Powell" userId="S::mari.powell@uwtsd.ac.uk::a1b98dd7-29dc-4131-8e37-1423e6a9ecca" providerId="AD" clId="Web-{6E562610-F561-6699-4BE1-7D1808751A67}" dt="2023-01-31T14:57:52.290" v="762" actId="688"/>
          <ac:picMkLst>
            <pc:docMk/>
            <pc:sldMk cId="2865726944" sldId="326"/>
            <ac:picMk id="16" creationId="{B252EFF3-BE94-1725-9C56-2034FDD12286}"/>
          </ac:picMkLst>
        </pc:picChg>
        <pc:picChg chg="add mod">
          <ac:chgData name="Mari Powell" userId="S::mari.powell@uwtsd.ac.uk::a1b98dd7-29dc-4131-8e37-1423e6a9ecca" providerId="AD" clId="Web-{6E562610-F561-6699-4BE1-7D1808751A67}" dt="2023-01-31T14:59:21.249" v="768" actId="1076"/>
          <ac:picMkLst>
            <pc:docMk/>
            <pc:sldMk cId="2865726944" sldId="326"/>
            <ac:picMk id="17" creationId="{E8437610-AF25-CF57-EA44-9C205A96C6EB}"/>
          </ac:picMkLst>
        </pc:picChg>
        <pc:picChg chg="add del mod">
          <ac:chgData name="Mari Powell" userId="S::mari.powell@uwtsd.ac.uk::a1b98dd7-29dc-4131-8e37-1423e6a9ecca" providerId="AD" clId="Web-{6E562610-F561-6699-4BE1-7D1808751A67}" dt="2023-01-31T15:00:17.347" v="773"/>
          <ac:picMkLst>
            <pc:docMk/>
            <pc:sldMk cId="2865726944" sldId="326"/>
            <ac:picMk id="18" creationId="{CF1C7EFA-AC3B-E59C-37F2-3F15941246EC}"/>
          </ac:picMkLst>
        </pc:picChg>
        <pc:picChg chg="add del mod">
          <ac:chgData name="Mari Powell" userId="S::mari.powell@uwtsd.ac.uk::a1b98dd7-29dc-4131-8e37-1423e6a9ecca" providerId="AD" clId="Web-{6E562610-F561-6699-4BE1-7D1808751A67}" dt="2023-01-31T15:03:25.298" v="797"/>
          <ac:picMkLst>
            <pc:docMk/>
            <pc:sldMk cId="2865726944" sldId="326"/>
            <ac:picMk id="19" creationId="{7E6ABE29-3357-741A-D4F0-87D006B6F06D}"/>
          </ac:picMkLst>
        </pc:picChg>
        <pc:picChg chg="add mod">
          <ac:chgData name="Mari Powell" userId="S::mari.powell@uwtsd.ac.uk::a1b98dd7-29dc-4131-8e37-1423e6a9ecca" providerId="AD" clId="Web-{6E562610-F561-6699-4BE1-7D1808751A67}" dt="2023-01-31T15:25:26.753" v="838" actId="1076"/>
          <ac:picMkLst>
            <pc:docMk/>
            <pc:sldMk cId="2865726944" sldId="326"/>
            <ac:picMk id="20" creationId="{7E371B1C-2675-78C4-EB68-C599BC4899FF}"/>
          </ac:picMkLst>
        </pc:picChg>
        <pc:picChg chg="add mod ord">
          <ac:chgData name="Mari Powell" userId="S::mari.powell@uwtsd.ac.uk::a1b98dd7-29dc-4131-8e37-1423e6a9ecca" providerId="AD" clId="Web-{6E562610-F561-6699-4BE1-7D1808751A67}" dt="2023-01-31T15:27:48.638" v="849"/>
          <ac:picMkLst>
            <pc:docMk/>
            <pc:sldMk cId="2865726944" sldId="326"/>
            <ac:picMk id="21" creationId="{B3E0DEDB-4F09-7A01-6655-CF757DE67C1B}"/>
          </ac:picMkLst>
        </pc:picChg>
        <pc:picChg chg="add mod">
          <ac:chgData name="Mari Powell" userId="S::mari.powell@uwtsd.ac.uk::a1b98dd7-29dc-4131-8e37-1423e6a9ecca" providerId="AD" clId="Web-{6E562610-F561-6699-4BE1-7D1808751A67}" dt="2023-01-31T15:11:32.317" v="825" actId="1076"/>
          <ac:picMkLst>
            <pc:docMk/>
            <pc:sldMk cId="2865726944" sldId="326"/>
            <ac:picMk id="22" creationId="{77C4E1F5-F360-6BD4-F135-4226A4E9533C}"/>
          </ac:picMkLst>
        </pc:picChg>
        <pc:picChg chg="add del mod">
          <ac:chgData name="Mari Powell" userId="S::mari.powell@uwtsd.ac.uk::a1b98dd7-29dc-4131-8e37-1423e6a9ecca" providerId="AD" clId="Web-{6E562610-F561-6699-4BE1-7D1808751A67}" dt="2023-01-31T15:25:35.300" v="841"/>
          <ac:picMkLst>
            <pc:docMk/>
            <pc:sldMk cId="2865726944" sldId="326"/>
            <ac:picMk id="23" creationId="{529E7BF8-A4BA-9D0C-2B5C-FAAE1DCBA4BB}"/>
          </ac:picMkLst>
        </pc:picChg>
        <pc:picChg chg="add mod ord">
          <ac:chgData name="Mari Powell" userId="S::mari.powell@uwtsd.ac.uk::a1b98dd7-29dc-4131-8e37-1423e6a9ecca" providerId="AD" clId="Web-{6E562610-F561-6699-4BE1-7D1808751A67}" dt="2023-01-31T15:27:59.217" v="851" actId="1076"/>
          <ac:picMkLst>
            <pc:docMk/>
            <pc:sldMk cId="2865726944" sldId="326"/>
            <ac:picMk id="24" creationId="{EA375668-F6F1-3ADE-5731-0053C8F280D5}"/>
          </ac:picMkLst>
        </pc:picChg>
      </pc:sldChg>
      <pc:sldChg chg="add del replId">
        <pc:chgData name="Mari Powell" userId="S::mari.powell@uwtsd.ac.uk::a1b98dd7-29dc-4131-8e37-1423e6a9ecca" providerId="AD" clId="Web-{6E562610-F561-6699-4BE1-7D1808751A67}" dt="2023-01-31T13:41:57.583" v="638"/>
        <pc:sldMkLst>
          <pc:docMk/>
          <pc:sldMk cId="145258451" sldId="327"/>
        </pc:sldMkLst>
      </pc:sldChg>
      <pc:sldChg chg="delSp new del ord">
        <pc:chgData name="Mari Powell" userId="S::mari.powell@uwtsd.ac.uk::a1b98dd7-29dc-4131-8e37-1423e6a9ecca" providerId="AD" clId="Web-{6E562610-F561-6699-4BE1-7D1808751A67}" dt="2023-01-31T15:35:23.749" v="923"/>
        <pc:sldMkLst>
          <pc:docMk/>
          <pc:sldMk cId="324547749" sldId="327"/>
        </pc:sldMkLst>
        <pc:spChg chg="del">
          <ac:chgData name="Mari Powell" userId="S::mari.powell@uwtsd.ac.uk::a1b98dd7-29dc-4131-8e37-1423e6a9ecca" providerId="AD" clId="Web-{6E562610-F561-6699-4BE1-7D1808751A67}" dt="2023-01-31T13:42:04.068" v="640"/>
          <ac:spMkLst>
            <pc:docMk/>
            <pc:sldMk cId="324547749" sldId="327"/>
            <ac:spMk id="2" creationId="{2CC2F5E9-F16D-35BD-674B-0A4F243C26B0}"/>
          </ac:spMkLst>
        </pc:spChg>
        <pc:spChg chg="del">
          <ac:chgData name="Mari Powell" userId="S::mari.powell@uwtsd.ac.uk::a1b98dd7-29dc-4131-8e37-1423e6a9ecca" providerId="AD" clId="Web-{6E562610-F561-6699-4BE1-7D1808751A67}" dt="2023-01-31T13:42:05.912" v="641"/>
          <ac:spMkLst>
            <pc:docMk/>
            <pc:sldMk cId="324547749" sldId="327"/>
            <ac:spMk id="3" creationId="{4A236555-62E3-4C60-73D6-ED9E6820F498}"/>
          </ac:spMkLst>
        </pc:spChg>
      </pc:sldChg>
      <pc:sldChg chg="addSp delSp modSp add replId">
        <pc:chgData name="Mari Powell" userId="S::mari.powell@uwtsd.ac.uk::a1b98dd7-29dc-4131-8e37-1423e6a9ecca" providerId="AD" clId="Web-{6E562610-F561-6699-4BE1-7D1808751A67}" dt="2023-01-31T15:34:51.231" v="921" actId="1076"/>
        <pc:sldMkLst>
          <pc:docMk/>
          <pc:sldMk cId="4170285812" sldId="328"/>
        </pc:sldMkLst>
        <pc:spChg chg="add mod">
          <ac:chgData name="Mari Powell" userId="S::mari.powell@uwtsd.ac.uk::a1b98dd7-29dc-4131-8e37-1423e6a9ecca" providerId="AD" clId="Web-{6E562610-F561-6699-4BE1-7D1808751A67}" dt="2023-01-31T15:28:56.127" v="855"/>
          <ac:spMkLst>
            <pc:docMk/>
            <pc:sldMk cId="4170285812" sldId="328"/>
            <ac:spMk id="2" creationId="{784E441C-07FA-D8D2-2DC7-C804BC237CBB}"/>
          </ac:spMkLst>
        </pc:spChg>
        <pc:spChg chg="add mod">
          <ac:chgData name="Mari Powell" userId="S::mari.powell@uwtsd.ac.uk::a1b98dd7-29dc-4131-8e37-1423e6a9ecca" providerId="AD" clId="Web-{6E562610-F561-6699-4BE1-7D1808751A67}" dt="2023-01-31T15:29:39.318" v="859" actId="1076"/>
          <ac:spMkLst>
            <pc:docMk/>
            <pc:sldMk cId="4170285812" sldId="328"/>
            <ac:spMk id="9" creationId="{4544BAE1-C7A9-1286-0664-6362E280413F}"/>
          </ac:spMkLst>
        </pc:spChg>
        <pc:spChg chg="ord">
          <ac:chgData name="Mari Powell" userId="S::mari.powell@uwtsd.ac.uk::a1b98dd7-29dc-4131-8e37-1423e6a9ecca" providerId="AD" clId="Web-{6E562610-F561-6699-4BE1-7D1808751A67}" dt="2023-01-31T15:32:49.378" v="897"/>
          <ac:spMkLst>
            <pc:docMk/>
            <pc:sldMk cId="4170285812" sldId="328"/>
            <ac:spMk id="10" creationId="{65321771-5A47-4223-A968-34EE1A466B4F}"/>
          </ac:spMkLst>
        </pc:spChg>
        <pc:spChg chg="ord">
          <ac:chgData name="Mari Powell" userId="S::mari.powell@uwtsd.ac.uk::a1b98dd7-29dc-4131-8e37-1423e6a9ecca" providerId="AD" clId="Web-{6E562610-F561-6699-4BE1-7D1808751A67}" dt="2023-01-31T15:32:30.111" v="893"/>
          <ac:spMkLst>
            <pc:docMk/>
            <pc:sldMk cId="4170285812" sldId="328"/>
            <ac:spMk id="11" creationId="{8D5E032C-C2A0-B8CE-DD30-1F0E461E4810}"/>
          </ac:spMkLst>
        </pc:spChg>
        <pc:spChg chg="ord">
          <ac:chgData name="Mari Powell" userId="S::mari.powell@uwtsd.ac.uk::a1b98dd7-29dc-4131-8e37-1423e6a9ecca" providerId="AD" clId="Web-{6E562610-F561-6699-4BE1-7D1808751A67}" dt="2023-01-31T15:34:13.494" v="913"/>
          <ac:spMkLst>
            <pc:docMk/>
            <pc:sldMk cId="4170285812" sldId="328"/>
            <ac:spMk id="12" creationId="{4732FED3-280D-11BA-0F46-A690EE36BE8A}"/>
          </ac:spMkLst>
        </pc:spChg>
        <pc:spChg chg="add mod">
          <ac:chgData name="Mari Powell" userId="S::mari.powell@uwtsd.ac.uk::a1b98dd7-29dc-4131-8e37-1423e6a9ecca" providerId="AD" clId="Web-{6E562610-F561-6699-4BE1-7D1808751A67}" dt="2023-01-31T15:30:05.710" v="867" actId="1076"/>
          <ac:spMkLst>
            <pc:docMk/>
            <pc:sldMk cId="4170285812" sldId="328"/>
            <ac:spMk id="18" creationId="{606953DE-F462-A4F4-8D85-52F2C1A8F71F}"/>
          </ac:spMkLst>
        </pc:spChg>
        <pc:spChg chg="add mod">
          <ac:chgData name="Mari Powell" userId="S::mari.powell@uwtsd.ac.uk::a1b98dd7-29dc-4131-8e37-1423e6a9ecca" providerId="AD" clId="Web-{6E562610-F561-6699-4BE1-7D1808751A67}" dt="2023-01-31T15:32:36.534" v="894" actId="1076"/>
          <ac:spMkLst>
            <pc:docMk/>
            <pc:sldMk cId="4170285812" sldId="328"/>
            <ac:spMk id="19" creationId="{920E77E3-9B36-E352-09FE-92F878F410F3}"/>
          </ac:spMkLst>
        </pc:spChg>
        <pc:spChg chg="add mod">
          <ac:chgData name="Mari Powell" userId="S::mari.powell@uwtsd.ac.uk::a1b98dd7-29dc-4131-8e37-1423e6a9ecca" providerId="AD" clId="Web-{6E562610-F561-6699-4BE1-7D1808751A67}" dt="2023-01-31T15:32:42.378" v="895" actId="1076"/>
          <ac:spMkLst>
            <pc:docMk/>
            <pc:sldMk cId="4170285812" sldId="328"/>
            <ac:spMk id="23" creationId="{2D5279BA-2C2D-CFD3-6C04-9F4509D7B698}"/>
          </ac:spMkLst>
        </pc:spChg>
        <pc:spChg chg="add mod">
          <ac:chgData name="Mari Powell" userId="S::mari.powell@uwtsd.ac.uk::a1b98dd7-29dc-4131-8e37-1423e6a9ecca" providerId="AD" clId="Web-{6E562610-F561-6699-4BE1-7D1808751A67}" dt="2023-01-31T15:32:44.472" v="896" actId="1076"/>
          <ac:spMkLst>
            <pc:docMk/>
            <pc:sldMk cId="4170285812" sldId="328"/>
            <ac:spMk id="25" creationId="{76C840ED-DB44-B2D7-E169-4CAD11F30637}"/>
          </ac:spMkLst>
        </pc:spChg>
        <pc:spChg chg="add mod">
          <ac:chgData name="Mari Powell" userId="S::mari.powell@uwtsd.ac.uk::a1b98dd7-29dc-4131-8e37-1423e6a9ecca" providerId="AD" clId="Web-{6E562610-F561-6699-4BE1-7D1808751A67}" dt="2023-01-31T15:32:04.781" v="892" actId="1076"/>
          <ac:spMkLst>
            <pc:docMk/>
            <pc:sldMk cId="4170285812" sldId="328"/>
            <ac:spMk id="26" creationId="{5E9D4853-A12A-D43B-9FD6-BFC6D228A9E2}"/>
          </ac:spMkLst>
        </pc:spChg>
        <pc:spChg chg="add mod">
          <ac:chgData name="Mari Powell" userId="S::mari.powell@uwtsd.ac.uk::a1b98dd7-29dc-4131-8e37-1423e6a9ecca" providerId="AD" clId="Web-{6E562610-F561-6699-4BE1-7D1808751A67}" dt="2023-01-31T15:33:02.942" v="901" actId="1076"/>
          <ac:spMkLst>
            <pc:docMk/>
            <pc:sldMk cId="4170285812" sldId="328"/>
            <ac:spMk id="27" creationId="{9DAED4E9-0CA1-6F11-B1E9-FF30C3AA2E38}"/>
          </ac:spMkLst>
        </pc:spChg>
        <pc:spChg chg="add mod">
          <ac:chgData name="Mari Powell" userId="S::mari.powell@uwtsd.ac.uk::a1b98dd7-29dc-4131-8e37-1423e6a9ecca" providerId="AD" clId="Web-{6E562610-F561-6699-4BE1-7D1808751A67}" dt="2023-01-31T15:33:19.083" v="906" actId="1076"/>
          <ac:spMkLst>
            <pc:docMk/>
            <pc:sldMk cId="4170285812" sldId="328"/>
            <ac:spMk id="28" creationId="{B55401C5-E444-9796-D1DD-FFAEEACE1419}"/>
          </ac:spMkLst>
        </pc:spChg>
        <pc:spChg chg="add mod">
          <ac:chgData name="Mari Powell" userId="S::mari.powell@uwtsd.ac.uk::a1b98dd7-29dc-4131-8e37-1423e6a9ecca" providerId="AD" clId="Web-{6E562610-F561-6699-4BE1-7D1808751A67}" dt="2023-01-31T15:33:50.383" v="910" actId="1076"/>
          <ac:spMkLst>
            <pc:docMk/>
            <pc:sldMk cId="4170285812" sldId="328"/>
            <ac:spMk id="29" creationId="{36DBAA8E-F74D-663E-DB46-F7D7E585CCA2}"/>
          </ac:spMkLst>
        </pc:spChg>
        <pc:spChg chg="add mod">
          <ac:chgData name="Mari Powell" userId="S::mari.powell@uwtsd.ac.uk::a1b98dd7-29dc-4131-8e37-1423e6a9ecca" providerId="AD" clId="Web-{6E562610-F561-6699-4BE1-7D1808751A67}" dt="2023-01-31T15:34:08.290" v="912" actId="1076"/>
          <ac:spMkLst>
            <pc:docMk/>
            <pc:sldMk cId="4170285812" sldId="328"/>
            <ac:spMk id="30" creationId="{2DB00B67-4119-9C0A-79A2-A3B930C04F25}"/>
          </ac:spMkLst>
        </pc:spChg>
        <pc:spChg chg="add mod ord">
          <ac:chgData name="Mari Powell" userId="S::mari.powell@uwtsd.ac.uk::a1b98dd7-29dc-4131-8e37-1423e6a9ecca" providerId="AD" clId="Web-{6E562610-F561-6699-4BE1-7D1808751A67}" dt="2023-01-31T15:34:36.495" v="917"/>
          <ac:spMkLst>
            <pc:docMk/>
            <pc:sldMk cId="4170285812" sldId="328"/>
            <ac:spMk id="31" creationId="{999C258B-3BC2-F591-D39B-71ED84187855}"/>
          </ac:spMkLst>
        </pc:spChg>
        <pc:spChg chg="add mod">
          <ac:chgData name="Mari Powell" userId="S::mari.powell@uwtsd.ac.uk::a1b98dd7-29dc-4131-8e37-1423e6a9ecca" providerId="AD" clId="Web-{6E562610-F561-6699-4BE1-7D1808751A67}" dt="2023-01-31T15:34:51.231" v="921" actId="1076"/>
          <ac:spMkLst>
            <pc:docMk/>
            <pc:sldMk cId="4170285812" sldId="328"/>
            <ac:spMk id="32" creationId="{2B91AE59-0DED-04AD-9F13-0A1D71F933C5}"/>
          </ac:spMkLst>
        </pc:spChg>
        <pc:picChg chg="del">
          <ac:chgData name="Mari Powell" userId="S::mari.powell@uwtsd.ac.uk::a1b98dd7-29dc-4131-8e37-1423e6a9ecca" providerId="AD" clId="Web-{6E562610-F561-6699-4BE1-7D1808751A67}" dt="2023-01-31T15:29:29.551" v="858"/>
          <ac:picMkLst>
            <pc:docMk/>
            <pc:sldMk cId="4170285812" sldId="328"/>
            <ac:picMk id="3" creationId="{256E55F0-EC80-CA04-2D44-886392A8F06B}"/>
          </ac:picMkLst>
        </pc:picChg>
        <pc:picChg chg="del">
          <ac:chgData name="Mari Powell" userId="S::mari.powell@uwtsd.ac.uk::a1b98dd7-29dc-4131-8e37-1423e6a9ecca" providerId="AD" clId="Web-{6E562610-F561-6699-4BE1-7D1808751A67}" dt="2023-01-31T15:28:37.423" v="853"/>
          <ac:picMkLst>
            <pc:docMk/>
            <pc:sldMk cId="4170285812" sldId="328"/>
            <ac:picMk id="5" creationId="{CA4F3BBB-C739-906F-2A0B-1BE47020DA95}"/>
          </ac:picMkLst>
        </pc:picChg>
        <pc:picChg chg="del">
          <ac:chgData name="Mari Powell" userId="S::mari.powell@uwtsd.ac.uk::a1b98dd7-29dc-4131-8e37-1423e6a9ecca" providerId="AD" clId="Web-{6E562610-F561-6699-4BE1-7D1808751A67}" dt="2023-01-31T15:29:01.471" v="856"/>
          <ac:picMkLst>
            <pc:docMk/>
            <pc:sldMk cId="4170285812" sldId="328"/>
            <ac:picMk id="6" creationId="{540BC3E2-BC65-006B-4CFB-FA0860E4642D}"/>
          </ac:picMkLst>
        </pc:picChg>
        <pc:picChg chg="del">
          <ac:chgData name="Mari Powell" userId="S::mari.powell@uwtsd.ac.uk::a1b98dd7-29dc-4131-8e37-1423e6a9ecca" providerId="AD" clId="Web-{6E562610-F561-6699-4BE1-7D1808751A67}" dt="2023-01-31T15:30:25.930" v="872"/>
          <ac:picMkLst>
            <pc:docMk/>
            <pc:sldMk cId="4170285812" sldId="328"/>
            <ac:picMk id="7" creationId="{0D2AAFBB-85B6-921D-68CC-0251DB0FEB4C}"/>
          </ac:picMkLst>
        </pc:picChg>
        <pc:picChg chg="del">
          <ac:chgData name="Mari Powell" userId="S::mari.powell@uwtsd.ac.uk::a1b98dd7-29dc-4131-8e37-1423e6a9ecca" providerId="AD" clId="Web-{6E562610-F561-6699-4BE1-7D1808751A67}" dt="2023-01-31T15:30:24.462" v="871"/>
          <ac:picMkLst>
            <pc:docMk/>
            <pc:sldMk cId="4170285812" sldId="328"/>
            <ac:picMk id="13" creationId="{D0A61ACC-70B4-2274-D9EA-C18E7C869CD4}"/>
          </ac:picMkLst>
        </pc:picChg>
        <pc:picChg chg="del">
          <ac:chgData name="Mari Powell" userId="S::mari.powell@uwtsd.ac.uk::a1b98dd7-29dc-4131-8e37-1423e6a9ecca" providerId="AD" clId="Web-{6E562610-F561-6699-4BE1-7D1808751A67}" dt="2023-01-31T15:30:27.540" v="873"/>
          <ac:picMkLst>
            <pc:docMk/>
            <pc:sldMk cId="4170285812" sldId="328"/>
            <ac:picMk id="14" creationId="{34374D45-62D1-98E2-EDED-F5141D7893BD}"/>
          </ac:picMkLst>
        </pc:picChg>
        <pc:picChg chg="del">
          <ac:chgData name="Mari Powell" userId="S::mari.powell@uwtsd.ac.uk::a1b98dd7-29dc-4131-8e37-1423e6a9ecca" providerId="AD" clId="Web-{6E562610-F561-6699-4BE1-7D1808751A67}" dt="2023-01-31T15:30:32.056" v="876"/>
          <ac:picMkLst>
            <pc:docMk/>
            <pc:sldMk cId="4170285812" sldId="328"/>
            <ac:picMk id="15" creationId="{BBE34812-7009-CF69-92DD-014ACB9A4E6A}"/>
          </ac:picMkLst>
        </pc:picChg>
        <pc:picChg chg="del">
          <ac:chgData name="Mari Powell" userId="S::mari.powell@uwtsd.ac.uk::a1b98dd7-29dc-4131-8e37-1423e6a9ecca" providerId="AD" clId="Web-{6E562610-F561-6699-4BE1-7D1808751A67}" dt="2023-01-31T15:30:30.587" v="875"/>
          <ac:picMkLst>
            <pc:docMk/>
            <pc:sldMk cId="4170285812" sldId="328"/>
            <ac:picMk id="16" creationId="{B252EFF3-BE94-1725-9C56-2034FDD12286}"/>
          </ac:picMkLst>
        </pc:picChg>
        <pc:picChg chg="del">
          <ac:chgData name="Mari Powell" userId="S::mari.powell@uwtsd.ac.uk::a1b98dd7-29dc-4131-8e37-1423e6a9ecca" providerId="AD" clId="Web-{6E562610-F561-6699-4BE1-7D1808751A67}" dt="2023-01-31T15:30:33.634" v="877"/>
          <ac:picMkLst>
            <pc:docMk/>
            <pc:sldMk cId="4170285812" sldId="328"/>
            <ac:picMk id="17" creationId="{E8437610-AF25-CF57-EA44-9C205A96C6EB}"/>
          </ac:picMkLst>
        </pc:picChg>
        <pc:picChg chg="del">
          <ac:chgData name="Mari Powell" userId="S::mari.powell@uwtsd.ac.uk::a1b98dd7-29dc-4131-8e37-1423e6a9ecca" providerId="AD" clId="Web-{6E562610-F561-6699-4BE1-7D1808751A67}" dt="2023-01-31T15:30:28.915" v="874"/>
          <ac:picMkLst>
            <pc:docMk/>
            <pc:sldMk cId="4170285812" sldId="328"/>
            <ac:picMk id="20" creationId="{7E371B1C-2675-78C4-EB68-C599BC4899FF}"/>
          </ac:picMkLst>
        </pc:picChg>
        <pc:picChg chg="del">
          <ac:chgData name="Mari Powell" userId="S::mari.powell@uwtsd.ac.uk::a1b98dd7-29dc-4131-8e37-1423e6a9ecca" providerId="AD" clId="Web-{6E562610-F561-6699-4BE1-7D1808751A67}" dt="2023-01-31T15:30:21.618" v="870"/>
          <ac:picMkLst>
            <pc:docMk/>
            <pc:sldMk cId="4170285812" sldId="328"/>
            <ac:picMk id="21" creationId="{B3E0DEDB-4F09-7A01-6655-CF757DE67C1B}"/>
          </ac:picMkLst>
        </pc:picChg>
        <pc:picChg chg="del">
          <ac:chgData name="Mari Powell" userId="S::mari.powell@uwtsd.ac.uk::a1b98dd7-29dc-4131-8e37-1423e6a9ecca" providerId="AD" clId="Web-{6E562610-F561-6699-4BE1-7D1808751A67}" dt="2023-01-31T15:30:18.055" v="868"/>
          <ac:picMkLst>
            <pc:docMk/>
            <pc:sldMk cId="4170285812" sldId="328"/>
            <ac:picMk id="22" creationId="{77C4E1F5-F360-6BD4-F135-4226A4E9533C}"/>
          </ac:picMkLst>
        </pc:picChg>
        <pc:picChg chg="del">
          <ac:chgData name="Mari Powell" userId="S::mari.powell@uwtsd.ac.uk::a1b98dd7-29dc-4131-8e37-1423e6a9ecca" providerId="AD" clId="Web-{6E562610-F561-6699-4BE1-7D1808751A67}" dt="2023-01-31T15:30:19.930" v="869"/>
          <ac:picMkLst>
            <pc:docMk/>
            <pc:sldMk cId="4170285812" sldId="328"/>
            <ac:picMk id="24" creationId="{EA375668-F6F1-3ADE-5731-0053C8F280D5}"/>
          </ac:picMkLst>
        </pc:picChg>
      </pc:sldChg>
    </pc:docChg>
  </pc:docChgLst>
  <pc:docChgLst>
    <pc:chgData name="Mari Powell" userId="S::mari.powell@uwtsd.ac.uk::a1b98dd7-29dc-4131-8e37-1423e6a9ecca" providerId="AD" clId="Web-{B90B1090-3645-8517-012D-5636A95D6C1E}"/>
    <pc:docChg chg="addSld delSld modSld sldOrd addMainMaster modMainMaster">
      <pc:chgData name="Mari Powell" userId="S::mari.powell@uwtsd.ac.uk::a1b98dd7-29dc-4131-8e37-1423e6a9ecca" providerId="AD" clId="Web-{B90B1090-3645-8517-012D-5636A95D6C1E}" dt="2023-01-31T11:59:29.391" v="1508" actId="1076"/>
      <pc:docMkLst>
        <pc:docMk/>
      </pc:docMkLst>
      <pc:sldChg chg="del">
        <pc:chgData name="Mari Powell" userId="S::mari.powell@uwtsd.ac.uk::a1b98dd7-29dc-4131-8e37-1423e6a9ecca" providerId="AD" clId="Web-{B90B1090-3645-8517-012D-5636A95D6C1E}" dt="2023-01-31T09:12:35.021" v="1"/>
        <pc:sldMkLst>
          <pc:docMk/>
          <pc:sldMk cId="109857222" sldId="256"/>
        </pc:sldMkLst>
      </pc:sldChg>
      <pc:sldChg chg="modSp add">
        <pc:chgData name="Mari Powell" userId="S::mari.powell@uwtsd.ac.uk::a1b98dd7-29dc-4131-8e37-1423e6a9ecca" providerId="AD" clId="Web-{B90B1090-3645-8517-012D-5636A95D6C1E}" dt="2023-01-31T09:12:52.240" v="17" actId="20577"/>
        <pc:sldMkLst>
          <pc:docMk/>
          <pc:sldMk cId="415717749" sldId="257"/>
        </pc:sldMkLst>
        <pc:spChg chg="mod">
          <ac:chgData name="Mari Powell" userId="S::mari.powell@uwtsd.ac.uk::a1b98dd7-29dc-4131-8e37-1423e6a9ecca" providerId="AD" clId="Web-{B90B1090-3645-8517-012D-5636A95D6C1E}" dt="2023-01-31T09:12:52.240" v="17" actId="20577"/>
          <ac:spMkLst>
            <pc:docMk/>
            <pc:sldMk cId="415717749" sldId="257"/>
            <ac:spMk id="5" creationId="{8F8274FD-B322-CC42-B45E-BB2D212C9444}"/>
          </ac:spMkLst>
        </pc:spChg>
      </pc:sldChg>
      <pc:sldChg chg="modSp add">
        <pc:chgData name="Mari Powell" userId="S::mari.powell@uwtsd.ac.uk::a1b98dd7-29dc-4131-8e37-1423e6a9ecca" providerId="AD" clId="Web-{B90B1090-3645-8517-012D-5636A95D6C1E}" dt="2023-01-31T09:55:52.266" v="70" actId="20577"/>
        <pc:sldMkLst>
          <pc:docMk/>
          <pc:sldMk cId="3114946452" sldId="258"/>
        </pc:sldMkLst>
        <pc:spChg chg="mod">
          <ac:chgData name="Mari Powell" userId="S::mari.powell@uwtsd.ac.uk::a1b98dd7-29dc-4131-8e37-1423e6a9ecca" providerId="AD" clId="Web-{B90B1090-3645-8517-012D-5636A95D6C1E}" dt="2023-01-31T09:55:52.266" v="70" actId="20577"/>
          <ac:spMkLst>
            <pc:docMk/>
            <pc:sldMk cId="3114946452" sldId="258"/>
            <ac:spMk id="17" creationId="{BDFADEDA-18FE-9442-A9BC-FC8EB05AFE41}"/>
          </ac:spMkLst>
        </pc:spChg>
      </pc:sldChg>
      <pc:sldChg chg="modSp add">
        <pc:chgData name="Mari Powell" userId="S::mari.powell@uwtsd.ac.uk::a1b98dd7-29dc-4131-8e37-1423e6a9ecca" providerId="AD" clId="Web-{B90B1090-3645-8517-012D-5636A95D6C1E}" dt="2023-01-31T10:52:20.075" v="532" actId="20577"/>
        <pc:sldMkLst>
          <pc:docMk/>
          <pc:sldMk cId="468680747" sldId="259"/>
        </pc:sldMkLst>
        <pc:spChg chg="mod">
          <ac:chgData name="Mari Powell" userId="S::mari.powell@uwtsd.ac.uk::a1b98dd7-29dc-4131-8e37-1423e6a9ecca" providerId="AD" clId="Web-{B90B1090-3645-8517-012D-5636A95D6C1E}" dt="2023-01-31T10:52:20.075" v="532" actId="20577"/>
          <ac:spMkLst>
            <pc:docMk/>
            <pc:sldMk cId="468680747" sldId="259"/>
            <ac:spMk id="3" creationId="{5937BB17-5B48-3DBB-17BA-C9089CD2ED15}"/>
          </ac:spMkLst>
        </pc:spChg>
      </pc:sldChg>
      <pc:sldChg chg="add ord">
        <pc:chgData name="Mari Powell" userId="S::mari.powell@uwtsd.ac.uk::a1b98dd7-29dc-4131-8e37-1423e6a9ecca" providerId="AD" clId="Web-{B90B1090-3645-8517-012D-5636A95D6C1E}" dt="2023-01-31T10:12:22.250" v="87"/>
        <pc:sldMkLst>
          <pc:docMk/>
          <pc:sldMk cId="2994011992" sldId="260"/>
        </pc:sldMkLst>
      </pc:sldChg>
      <pc:sldChg chg="add del">
        <pc:chgData name="Mari Powell" userId="S::mari.powell@uwtsd.ac.uk::a1b98dd7-29dc-4131-8e37-1423e6a9ecca" providerId="AD" clId="Web-{B90B1090-3645-8517-012D-5636A95D6C1E}" dt="2023-01-31T09:56:34.580" v="73"/>
        <pc:sldMkLst>
          <pc:docMk/>
          <pc:sldMk cId="1292109597" sldId="261"/>
        </pc:sldMkLst>
      </pc:sldChg>
      <pc:sldChg chg="add">
        <pc:chgData name="Mari Powell" userId="S::mari.powell@uwtsd.ac.uk::a1b98dd7-29dc-4131-8e37-1423e6a9ecca" providerId="AD" clId="Web-{B90B1090-3645-8517-012D-5636A95D6C1E}" dt="2023-01-31T09:14:22.290" v="49"/>
        <pc:sldMkLst>
          <pc:docMk/>
          <pc:sldMk cId="1072470626" sldId="262"/>
        </pc:sldMkLst>
      </pc:sldChg>
      <pc:sldChg chg="modSp add">
        <pc:chgData name="Mari Powell" userId="S::mari.powell@uwtsd.ac.uk::a1b98dd7-29dc-4131-8e37-1423e6a9ecca" providerId="AD" clId="Web-{B90B1090-3645-8517-012D-5636A95D6C1E}" dt="2023-01-31T09:14:37.149" v="58" actId="20577"/>
        <pc:sldMkLst>
          <pc:docMk/>
          <pc:sldMk cId="459129764" sldId="263"/>
        </pc:sldMkLst>
        <pc:spChg chg="mod">
          <ac:chgData name="Mari Powell" userId="S::mari.powell@uwtsd.ac.uk::a1b98dd7-29dc-4131-8e37-1423e6a9ecca" providerId="AD" clId="Web-{B90B1090-3645-8517-012D-5636A95D6C1E}" dt="2023-01-31T09:14:37.149" v="58" actId="20577"/>
          <ac:spMkLst>
            <pc:docMk/>
            <pc:sldMk cId="459129764" sldId="263"/>
            <ac:spMk id="8" creationId="{BB9738B8-5480-5B4C-8CF6-8C2225BA5B0B}"/>
          </ac:spMkLst>
        </pc:spChg>
      </pc:sldChg>
      <pc:sldChg chg="add del replId">
        <pc:chgData name="Mari Powell" userId="S::mari.powell@uwtsd.ac.uk::a1b98dd7-29dc-4131-8e37-1423e6a9ecca" providerId="AD" clId="Web-{B90B1090-3645-8517-012D-5636A95D6C1E}" dt="2023-01-31T09:56:36.595" v="74"/>
        <pc:sldMkLst>
          <pc:docMk/>
          <pc:sldMk cId="2369136067" sldId="264"/>
        </pc:sldMkLst>
      </pc:sldChg>
      <pc:sldChg chg="addSp delSp modSp add ord">
        <pc:chgData name="Mari Powell" userId="S::mari.powell@uwtsd.ac.uk::a1b98dd7-29dc-4131-8e37-1423e6a9ecca" providerId="AD" clId="Web-{B90B1090-3645-8517-012D-5636A95D6C1E}" dt="2023-01-31T10:55:08.237" v="555"/>
        <pc:sldMkLst>
          <pc:docMk/>
          <pc:sldMk cId="3166598090" sldId="265"/>
        </pc:sldMkLst>
        <pc:spChg chg="del">
          <ac:chgData name="Mari Powell" userId="S::mari.powell@uwtsd.ac.uk::a1b98dd7-29dc-4131-8e37-1423e6a9ecca" providerId="AD" clId="Web-{B90B1090-3645-8517-012D-5636A95D6C1E}" dt="2023-01-31T09:56:46.830" v="76"/>
          <ac:spMkLst>
            <pc:docMk/>
            <pc:sldMk cId="3166598090" sldId="265"/>
            <ac:spMk id="3" creationId="{2CE10C3E-57A1-AD36-39DC-27A696BB819A}"/>
          </ac:spMkLst>
        </pc:spChg>
        <pc:spChg chg="del">
          <ac:chgData name="Mari Powell" userId="S::mari.powell@uwtsd.ac.uk::a1b98dd7-29dc-4131-8e37-1423e6a9ecca" providerId="AD" clId="Web-{B90B1090-3645-8517-012D-5636A95D6C1E}" dt="2023-01-31T09:56:44.221" v="75"/>
          <ac:spMkLst>
            <pc:docMk/>
            <pc:sldMk cId="3166598090" sldId="265"/>
            <ac:spMk id="9" creationId="{3E1DA272-3CB5-0649-A066-CDDDE995D664}"/>
          </ac:spMkLst>
        </pc:spChg>
        <pc:picChg chg="del mod">
          <ac:chgData name="Mari Powell" userId="S::mari.powell@uwtsd.ac.uk::a1b98dd7-29dc-4131-8e37-1423e6a9ecca" providerId="AD" clId="Web-{B90B1090-3645-8517-012D-5636A95D6C1E}" dt="2023-01-31T10:10:21.543" v="82"/>
          <ac:picMkLst>
            <pc:docMk/>
            <pc:sldMk cId="3166598090" sldId="265"/>
            <ac:picMk id="4" creationId="{0E78EBAF-2713-B035-48ED-941BB4F03BBE}"/>
          </ac:picMkLst>
        </pc:picChg>
        <pc:picChg chg="add del mod">
          <ac:chgData name="Mari Powell" userId="S::mari.powell@uwtsd.ac.uk::a1b98dd7-29dc-4131-8e37-1423e6a9ecca" providerId="AD" clId="Web-{B90B1090-3645-8517-012D-5636A95D6C1E}" dt="2023-01-31T10:10:33.809" v="86"/>
          <ac:picMkLst>
            <pc:docMk/>
            <pc:sldMk cId="3166598090" sldId="265"/>
            <ac:picMk id="5" creationId="{655AD373-5806-69C9-F81D-890E6A8B3F7E}"/>
          </ac:picMkLst>
        </pc:picChg>
      </pc:sldChg>
      <pc:sldChg chg="add">
        <pc:chgData name="Mari Powell" userId="S::mari.powell@uwtsd.ac.uk::a1b98dd7-29dc-4131-8e37-1423e6a9ecca" providerId="AD" clId="Web-{B90B1090-3645-8517-012D-5636A95D6C1E}" dt="2023-01-31T10:15:29.365" v="88"/>
        <pc:sldMkLst>
          <pc:docMk/>
          <pc:sldMk cId="874650046" sldId="266"/>
        </pc:sldMkLst>
      </pc:sldChg>
      <pc:sldChg chg="add">
        <pc:chgData name="Mari Powell" userId="S::mari.powell@uwtsd.ac.uk::a1b98dd7-29dc-4131-8e37-1423e6a9ecca" providerId="AD" clId="Web-{B90B1090-3645-8517-012D-5636A95D6C1E}" dt="2023-01-31T10:15:39.787" v="89"/>
        <pc:sldMkLst>
          <pc:docMk/>
          <pc:sldMk cId="2798703570" sldId="267"/>
        </pc:sldMkLst>
      </pc:sldChg>
      <pc:sldChg chg="add">
        <pc:chgData name="Mari Powell" userId="S::mari.powell@uwtsd.ac.uk::a1b98dd7-29dc-4131-8e37-1423e6a9ecca" providerId="AD" clId="Web-{B90B1090-3645-8517-012D-5636A95D6C1E}" dt="2023-01-31T10:15:55.929" v="90"/>
        <pc:sldMkLst>
          <pc:docMk/>
          <pc:sldMk cId="4013712714" sldId="268"/>
        </pc:sldMkLst>
      </pc:sldChg>
      <pc:sldChg chg="add">
        <pc:chgData name="Mari Powell" userId="S::mari.powell@uwtsd.ac.uk::a1b98dd7-29dc-4131-8e37-1423e6a9ecca" providerId="AD" clId="Web-{B90B1090-3645-8517-012D-5636A95D6C1E}" dt="2023-01-31T10:16:05.257" v="91"/>
        <pc:sldMkLst>
          <pc:docMk/>
          <pc:sldMk cId="2615182545" sldId="269"/>
        </pc:sldMkLst>
      </pc:sldChg>
      <pc:sldChg chg="modSp add mod setBg">
        <pc:chgData name="Mari Powell" userId="S::mari.powell@uwtsd.ac.uk::a1b98dd7-29dc-4131-8e37-1423e6a9ecca" providerId="AD" clId="Web-{B90B1090-3645-8517-012D-5636A95D6C1E}" dt="2023-01-31T10:30:30.409" v="309"/>
        <pc:sldMkLst>
          <pc:docMk/>
          <pc:sldMk cId="2085395137" sldId="270"/>
        </pc:sldMkLst>
        <pc:spChg chg="mod">
          <ac:chgData name="Mari Powell" userId="S::mari.powell@uwtsd.ac.uk::a1b98dd7-29dc-4131-8e37-1423e6a9ecca" providerId="AD" clId="Web-{B90B1090-3645-8517-012D-5636A95D6C1E}" dt="2023-01-31T10:17:01.884" v="120" actId="20577"/>
          <ac:spMkLst>
            <pc:docMk/>
            <pc:sldMk cId="2085395137" sldId="270"/>
            <ac:spMk id="3" creationId="{6DB3127E-C1DA-BC44-A6AF-F80079AEEE22}"/>
          </ac:spMkLst>
        </pc:spChg>
        <pc:spChg chg="mod">
          <ac:chgData name="Mari Powell" userId="S::mari.powell@uwtsd.ac.uk::a1b98dd7-29dc-4131-8e37-1423e6a9ecca" providerId="AD" clId="Web-{B90B1090-3645-8517-012D-5636A95D6C1E}" dt="2023-01-31T10:16:59.665" v="119" actId="1076"/>
          <ac:spMkLst>
            <pc:docMk/>
            <pc:sldMk cId="2085395137" sldId="270"/>
            <ac:spMk id="7" creationId="{4422B2BB-D872-D842-9CFE-E8F9C04B3A1F}"/>
          </ac:spMkLst>
        </pc:spChg>
      </pc:sldChg>
      <pc:sldChg chg="addSp delSp modSp add">
        <pc:chgData name="Mari Powell" userId="S::mari.powell@uwtsd.ac.uk::a1b98dd7-29dc-4131-8e37-1423e6a9ecca" providerId="AD" clId="Web-{B90B1090-3645-8517-012D-5636A95D6C1E}" dt="2023-01-31T10:20:58.641" v="236" actId="1076"/>
        <pc:sldMkLst>
          <pc:docMk/>
          <pc:sldMk cId="2228463355" sldId="271"/>
        </pc:sldMkLst>
        <pc:spChg chg="add mod">
          <ac:chgData name="Mari Powell" userId="S::mari.powell@uwtsd.ac.uk::a1b98dd7-29dc-4131-8e37-1423e6a9ecca" providerId="AD" clId="Web-{B90B1090-3645-8517-012D-5636A95D6C1E}" dt="2023-01-31T10:20:54.360" v="235" actId="1076"/>
          <ac:spMkLst>
            <pc:docMk/>
            <pc:sldMk cId="2228463355" sldId="271"/>
            <ac:spMk id="3" creationId="{FDFAF644-1B19-901A-4F09-5E3425D67329}"/>
          </ac:spMkLst>
        </pc:spChg>
        <pc:spChg chg="mod">
          <ac:chgData name="Mari Powell" userId="S::mari.powell@uwtsd.ac.uk::a1b98dd7-29dc-4131-8e37-1423e6a9ecca" providerId="AD" clId="Web-{B90B1090-3645-8517-012D-5636A95D6C1E}" dt="2023-01-31T10:20:20.687" v="229" actId="1076"/>
          <ac:spMkLst>
            <pc:docMk/>
            <pc:sldMk cId="2228463355" sldId="271"/>
            <ac:spMk id="4" creationId="{A56ED437-6CC2-D3A2-F2B0-E464B4EDF2A8}"/>
          </ac:spMkLst>
        </pc:spChg>
        <pc:spChg chg="del">
          <ac:chgData name="Mari Powell" userId="S::mari.powell@uwtsd.ac.uk::a1b98dd7-29dc-4131-8e37-1423e6a9ecca" providerId="AD" clId="Web-{B90B1090-3645-8517-012D-5636A95D6C1E}" dt="2023-01-31T10:17:31.385" v="122"/>
          <ac:spMkLst>
            <pc:docMk/>
            <pc:sldMk cId="2228463355" sldId="271"/>
            <ac:spMk id="5" creationId="{3D718D5E-B293-DC27-A801-FC80BF30F03B}"/>
          </ac:spMkLst>
        </pc:spChg>
        <pc:spChg chg="mod">
          <ac:chgData name="Mari Powell" userId="S::mari.powell@uwtsd.ac.uk::a1b98dd7-29dc-4131-8e37-1423e6a9ecca" providerId="AD" clId="Web-{B90B1090-3645-8517-012D-5636A95D6C1E}" dt="2023-01-31T10:20:24.609" v="231" actId="1076"/>
          <ac:spMkLst>
            <pc:docMk/>
            <pc:sldMk cId="2228463355" sldId="271"/>
            <ac:spMk id="6" creationId="{ACAC8C72-2436-64F6-B9CB-F59DF5C18146}"/>
          </ac:spMkLst>
        </pc:spChg>
        <pc:spChg chg="mod">
          <ac:chgData name="Mari Powell" userId="S::mari.powell@uwtsd.ac.uk::a1b98dd7-29dc-4131-8e37-1423e6a9ecca" providerId="AD" clId="Web-{B90B1090-3645-8517-012D-5636A95D6C1E}" dt="2023-01-31T10:20:58.641" v="236" actId="1076"/>
          <ac:spMkLst>
            <pc:docMk/>
            <pc:sldMk cId="2228463355" sldId="271"/>
            <ac:spMk id="7" creationId="{6C774B36-0EBC-B172-AD99-8ED55AA8B27A}"/>
          </ac:spMkLst>
        </pc:spChg>
        <pc:spChg chg="add mod">
          <ac:chgData name="Mari Powell" userId="S::mari.powell@uwtsd.ac.uk::a1b98dd7-29dc-4131-8e37-1423e6a9ecca" providerId="AD" clId="Web-{B90B1090-3645-8517-012D-5636A95D6C1E}" dt="2023-01-31T10:20:51.969" v="234" actId="1076"/>
          <ac:spMkLst>
            <pc:docMk/>
            <pc:sldMk cId="2228463355" sldId="271"/>
            <ac:spMk id="8" creationId="{1F259FBB-BBFB-B062-4347-994F93D66B44}"/>
          </ac:spMkLst>
        </pc:spChg>
        <pc:picChg chg="mod">
          <ac:chgData name="Mari Powell" userId="S::mari.powell@uwtsd.ac.uk::a1b98dd7-29dc-4131-8e37-1423e6a9ecca" providerId="AD" clId="Web-{B90B1090-3645-8517-012D-5636A95D6C1E}" dt="2023-01-31T10:17:39.791" v="126" actId="1076"/>
          <ac:picMkLst>
            <pc:docMk/>
            <pc:sldMk cId="2228463355" sldId="271"/>
            <ac:picMk id="2" creationId="{4AE6EC48-CF7A-B3C2-5ED1-7E6C60660423}"/>
          </ac:picMkLst>
        </pc:picChg>
      </pc:sldChg>
      <pc:sldChg chg="addSp delSp modSp add mod setBg delAnim">
        <pc:chgData name="Mari Powell" userId="S::mari.powell@uwtsd.ac.uk::a1b98dd7-29dc-4131-8e37-1423e6a9ecca" providerId="AD" clId="Web-{B90B1090-3645-8517-012D-5636A95D6C1E}" dt="2023-01-31T10:31:12.644" v="317" actId="1076"/>
        <pc:sldMkLst>
          <pc:docMk/>
          <pc:sldMk cId="743347495" sldId="272"/>
        </pc:sldMkLst>
        <pc:spChg chg="mod">
          <ac:chgData name="Mari Powell" userId="S::mari.powell@uwtsd.ac.uk::a1b98dd7-29dc-4131-8e37-1423e6a9ecca" providerId="AD" clId="Web-{B90B1090-3645-8517-012D-5636A95D6C1E}" dt="2023-01-31T10:31:12.644" v="317" actId="1076"/>
          <ac:spMkLst>
            <pc:docMk/>
            <pc:sldMk cId="743347495" sldId="272"/>
            <ac:spMk id="2" creationId="{7514220C-D430-BB42-840C-B19FE9B20225}"/>
          </ac:spMkLst>
        </pc:spChg>
        <pc:spChg chg="del">
          <ac:chgData name="Mari Powell" userId="S::mari.powell@uwtsd.ac.uk::a1b98dd7-29dc-4131-8e37-1423e6a9ecca" providerId="AD" clId="Web-{B90B1090-3645-8517-012D-5636A95D6C1E}" dt="2023-01-31T10:23:58.318" v="246"/>
          <ac:spMkLst>
            <pc:docMk/>
            <pc:sldMk cId="743347495" sldId="272"/>
            <ac:spMk id="6" creationId="{2447A076-F18F-D543-A311-C46C36A573D7}"/>
          </ac:spMkLst>
        </pc:spChg>
        <pc:spChg chg="mod">
          <ac:chgData name="Mari Powell" userId="S::mari.powell@uwtsd.ac.uk::a1b98dd7-29dc-4131-8e37-1423e6a9ecca" providerId="AD" clId="Web-{B90B1090-3645-8517-012D-5636A95D6C1E}" dt="2023-01-31T10:31:05.910" v="314" actId="1076"/>
          <ac:spMkLst>
            <pc:docMk/>
            <pc:sldMk cId="743347495" sldId="272"/>
            <ac:spMk id="9" creationId="{4D738DDE-8114-1349-B796-D23F13D125CA}"/>
          </ac:spMkLst>
        </pc:spChg>
        <pc:spChg chg="mod">
          <ac:chgData name="Mari Powell" userId="S::mari.powell@uwtsd.ac.uk::a1b98dd7-29dc-4131-8e37-1423e6a9ecca" providerId="AD" clId="Web-{B90B1090-3645-8517-012D-5636A95D6C1E}" dt="2023-01-31T10:25:11.086" v="289" actId="1076"/>
          <ac:spMkLst>
            <pc:docMk/>
            <pc:sldMk cId="743347495" sldId="272"/>
            <ac:spMk id="10" creationId="{23207344-6D95-0B43-B512-30F5E46DDB59}"/>
          </ac:spMkLst>
        </pc:spChg>
        <pc:spChg chg="del">
          <ac:chgData name="Mari Powell" userId="S::mari.powell@uwtsd.ac.uk::a1b98dd7-29dc-4131-8e37-1423e6a9ecca" providerId="AD" clId="Web-{B90B1090-3645-8517-012D-5636A95D6C1E}" dt="2023-01-31T10:24:53.289" v="282"/>
          <ac:spMkLst>
            <pc:docMk/>
            <pc:sldMk cId="743347495" sldId="272"/>
            <ac:spMk id="12" creationId="{5D22462D-73AA-B74D-967A-F0667C822926}"/>
          </ac:spMkLst>
        </pc:spChg>
        <pc:spChg chg="del">
          <ac:chgData name="Mari Powell" userId="S::mari.powell@uwtsd.ac.uk::a1b98dd7-29dc-4131-8e37-1423e6a9ecca" providerId="AD" clId="Web-{B90B1090-3645-8517-012D-5636A95D6C1E}" dt="2023-01-31T10:24:00.381" v="247"/>
          <ac:spMkLst>
            <pc:docMk/>
            <pc:sldMk cId="743347495" sldId="272"/>
            <ac:spMk id="13" creationId="{812A388F-AC34-224E-87DF-23F0D10E2B41}"/>
          </ac:spMkLst>
        </pc:spChg>
        <pc:spChg chg="del">
          <ac:chgData name="Mari Powell" userId="S::mari.powell@uwtsd.ac.uk::a1b98dd7-29dc-4131-8e37-1423e6a9ecca" providerId="AD" clId="Web-{B90B1090-3645-8517-012D-5636A95D6C1E}" dt="2023-01-31T10:24:51.570" v="281"/>
          <ac:spMkLst>
            <pc:docMk/>
            <pc:sldMk cId="743347495" sldId="272"/>
            <ac:spMk id="15" creationId="{F76178D9-9621-244B-A247-DD1BE9EF0277}"/>
          </ac:spMkLst>
        </pc:spChg>
        <pc:spChg chg="del">
          <ac:chgData name="Mari Powell" userId="S::mari.powell@uwtsd.ac.uk::a1b98dd7-29dc-4131-8e37-1423e6a9ecca" providerId="AD" clId="Web-{B90B1090-3645-8517-012D-5636A95D6C1E}" dt="2023-01-31T10:24:02.365" v="248"/>
          <ac:spMkLst>
            <pc:docMk/>
            <pc:sldMk cId="743347495" sldId="272"/>
            <ac:spMk id="16" creationId="{B0BE16E9-90F7-564A-BBE7-FE2BDBF604AC}"/>
          </ac:spMkLst>
        </pc:spChg>
        <pc:spChg chg="del">
          <ac:chgData name="Mari Powell" userId="S::mari.powell@uwtsd.ac.uk::a1b98dd7-29dc-4131-8e37-1423e6a9ecca" providerId="AD" clId="Web-{B90B1090-3645-8517-012D-5636A95D6C1E}" dt="2023-01-31T10:24:50.258" v="280"/>
          <ac:spMkLst>
            <pc:docMk/>
            <pc:sldMk cId="743347495" sldId="272"/>
            <ac:spMk id="18" creationId="{CF399021-6851-0C45-A7FC-D7EAC0873043}"/>
          </ac:spMkLst>
        </pc:spChg>
        <pc:picChg chg="add del mod">
          <ac:chgData name="Mari Powell" userId="S::mari.powell@uwtsd.ac.uk::a1b98dd7-29dc-4131-8e37-1423e6a9ecca" providerId="AD" clId="Web-{B90B1090-3645-8517-012D-5636A95D6C1E}" dt="2023-01-31T10:29:24.969" v="303"/>
          <ac:picMkLst>
            <pc:docMk/>
            <pc:sldMk cId="743347495" sldId="272"/>
            <ac:picMk id="3" creationId="{AC8FC9C1-C831-59EC-2954-13880DD9F714}"/>
          </ac:picMkLst>
        </pc:picChg>
        <pc:picChg chg="add mod">
          <ac:chgData name="Mari Powell" userId="S::mari.powell@uwtsd.ac.uk::a1b98dd7-29dc-4131-8e37-1423e6a9ecca" providerId="AD" clId="Web-{B90B1090-3645-8517-012D-5636A95D6C1E}" dt="2023-01-31T10:30:06.486" v="308"/>
          <ac:picMkLst>
            <pc:docMk/>
            <pc:sldMk cId="743347495" sldId="272"/>
            <ac:picMk id="4" creationId="{05187927-49D2-2900-55C9-361DB8F256FB}"/>
          </ac:picMkLst>
        </pc:picChg>
        <pc:picChg chg="del">
          <ac:chgData name="Mari Powell" userId="S::mari.powell@uwtsd.ac.uk::a1b98dd7-29dc-4131-8e37-1423e6a9ecca" providerId="AD" clId="Web-{B90B1090-3645-8517-012D-5636A95D6C1E}" dt="2023-01-31T10:29:08.703" v="298"/>
          <ac:picMkLst>
            <pc:docMk/>
            <pc:sldMk cId="743347495" sldId="272"/>
            <ac:picMk id="5" creationId="{8AE6DA9A-422B-7946-B3D5-12D05FDFCE40}"/>
          </ac:picMkLst>
        </pc:picChg>
        <pc:picChg chg="del">
          <ac:chgData name="Mari Powell" userId="S::mari.powell@uwtsd.ac.uk::a1b98dd7-29dc-4131-8e37-1423e6a9ecca" providerId="AD" clId="Web-{B90B1090-3645-8517-012D-5636A95D6C1E}" dt="2023-01-31T10:22:00.846" v="238"/>
          <ac:picMkLst>
            <pc:docMk/>
            <pc:sldMk cId="743347495" sldId="272"/>
            <ac:picMk id="17" creationId="{8473607F-B35C-4143-AA96-AA3CDB1A5757}"/>
          </ac:picMkLst>
        </pc:picChg>
      </pc:sldChg>
      <pc:sldChg chg="addSp delSp modSp new mod setBg">
        <pc:chgData name="Mari Powell" userId="S::mari.powell@uwtsd.ac.uk::a1b98dd7-29dc-4131-8e37-1423e6a9ecca" providerId="AD" clId="Web-{B90B1090-3645-8517-012D-5636A95D6C1E}" dt="2023-01-31T10:40:49.256" v="441"/>
        <pc:sldMkLst>
          <pc:docMk/>
          <pc:sldMk cId="71406644" sldId="273"/>
        </pc:sldMkLst>
        <pc:spChg chg="del">
          <ac:chgData name="Mari Powell" userId="S::mari.powell@uwtsd.ac.uk::a1b98dd7-29dc-4131-8e37-1423e6a9ecca" providerId="AD" clId="Web-{B90B1090-3645-8517-012D-5636A95D6C1E}" dt="2023-01-31T10:32:26.428" v="319"/>
          <ac:spMkLst>
            <pc:docMk/>
            <pc:sldMk cId="71406644" sldId="273"/>
            <ac:spMk id="2" creationId="{D004A0C2-127E-2CCA-3820-D547CCFC3DF9}"/>
          </ac:spMkLst>
        </pc:spChg>
        <pc:spChg chg="del">
          <ac:chgData name="Mari Powell" userId="S::mari.powell@uwtsd.ac.uk::a1b98dd7-29dc-4131-8e37-1423e6a9ecca" providerId="AD" clId="Web-{B90B1090-3645-8517-012D-5636A95D6C1E}" dt="2023-01-31T10:32:29.194" v="320"/>
          <ac:spMkLst>
            <pc:docMk/>
            <pc:sldMk cId="71406644" sldId="273"/>
            <ac:spMk id="3" creationId="{77511AB0-01A7-0AC5-F4F0-4E7F98237FBF}"/>
          </ac:spMkLst>
        </pc:spChg>
        <pc:spChg chg="add del mod">
          <ac:chgData name="Mari Powell" userId="S::mari.powell@uwtsd.ac.uk::a1b98dd7-29dc-4131-8e37-1423e6a9ecca" providerId="AD" clId="Web-{B90B1090-3645-8517-012D-5636A95D6C1E}" dt="2023-01-31T10:40:49.256" v="441"/>
          <ac:spMkLst>
            <pc:docMk/>
            <pc:sldMk cId="71406644" sldId="273"/>
            <ac:spMk id="13" creationId="{7141F43A-311D-7AEE-A5CF-B5166FCA95FA}"/>
          </ac:spMkLst>
        </pc:spChg>
        <pc:spChg chg="add">
          <ac:chgData name="Mari Powell" userId="S::mari.powell@uwtsd.ac.uk::a1b98dd7-29dc-4131-8e37-1423e6a9ecca" providerId="AD" clId="Web-{B90B1090-3645-8517-012D-5636A95D6C1E}" dt="2023-01-31T10:38:52.831" v="412"/>
          <ac:spMkLst>
            <pc:docMk/>
            <pc:sldMk cId="71406644" sldId="273"/>
            <ac:spMk id="16" creationId="{DA2E7C1E-2B5A-4BBA-AE51-1CD8C19309D7}"/>
          </ac:spMkLst>
        </pc:spChg>
        <pc:spChg chg="add">
          <ac:chgData name="Mari Powell" userId="S::mari.powell@uwtsd.ac.uk::a1b98dd7-29dc-4131-8e37-1423e6a9ecca" providerId="AD" clId="Web-{B90B1090-3645-8517-012D-5636A95D6C1E}" dt="2023-01-31T10:38:52.831" v="412"/>
          <ac:spMkLst>
            <pc:docMk/>
            <pc:sldMk cId="71406644" sldId="273"/>
            <ac:spMk id="18" creationId="{43DF76B1-5174-4FAF-9D19-FFEE98426836}"/>
          </ac:spMkLst>
        </pc:spChg>
        <pc:picChg chg="add mod">
          <ac:chgData name="Mari Powell" userId="S::mari.powell@uwtsd.ac.uk::a1b98dd7-29dc-4131-8e37-1423e6a9ecca" providerId="AD" clId="Web-{B90B1090-3645-8517-012D-5636A95D6C1E}" dt="2023-01-31T10:38:52.831" v="412"/>
          <ac:picMkLst>
            <pc:docMk/>
            <pc:sldMk cId="71406644" sldId="273"/>
            <ac:picMk id="4" creationId="{86F46812-85AB-B56D-6EA0-34A9DB843483}"/>
          </ac:picMkLst>
        </pc:picChg>
        <pc:picChg chg="add mod">
          <ac:chgData name="Mari Powell" userId="S::mari.powell@uwtsd.ac.uk::a1b98dd7-29dc-4131-8e37-1423e6a9ecca" providerId="AD" clId="Web-{B90B1090-3645-8517-012D-5636A95D6C1E}" dt="2023-01-31T10:38:52.831" v="412"/>
          <ac:picMkLst>
            <pc:docMk/>
            <pc:sldMk cId="71406644" sldId="273"/>
            <ac:picMk id="5" creationId="{063A887F-1F36-0311-529A-A183ED205A42}"/>
          </ac:picMkLst>
        </pc:picChg>
        <pc:picChg chg="add mod ord">
          <ac:chgData name="Mari Powell" userId="S::mari.powell@uwtsd.ac.uk::a1b98dd7-29dc-4131-8e37-1423e6a9ecca" providerId="AD" clId="Web-{B90B1090-3645-8517-012D-5636A95D6C1E}" dt="2023-01-31T10:38:52.831" v="412"/>
          <ac:picMkLst>
            <pc:docMk/>
            <pc:sldMk cId="71406644" sldId="273"/>
            <ac:picMk id="6" creationId="{D0D62C13-C060-4D33-47A8-7E2DCCF6E9EF}"/>
          </ac:picMkLst>
        </pc:picChg>
        <pc:picChg chg="add mod">
          <ac:chgData name="Mari Powell" userId="S::mari.powell@uwtsd.ac.uk::a1b98dd7-29dc-4131-8e37-1423e6a9ecca" providerId="AD" clId="Web-{B90B1090-3645-8517-012D-5636A95D6C1E}" dt="2023-01-31T10:38:52.831" v="412"/>
          <ac:picMkLst>
            <pc:docMk/>
            <pc:sldMk cId="71406644" sldId="273"/>
            <ac:picMk id="7" creationId="{50F3E4EC-927C-9D07-33EE-7CA292BDF1EE}"/>
          </ac:picMkLst>
        </pc:picChg>
        <pc:picChg chg="add mod">
          <ac:chgData name="Mari Powell" userId="S::mari.powell@uwtsd.ac.uk::a1b98dd7-29dc-4131-8e37-1423e6a9ecca" providerId="AD" clId="Web-{B90B1090-3645-8517-012D-5636A95D6C1E}" dt="2023-01-31T10:38:52.831" v="412"/>
          <ac:picMkLst>
            <pc:docMk/>
            <pc:sldMk cId="71406644" sldId="273"/>
            <ac:picMk id="8" creationId="{1030DC29-0AF8-D604-F10C-54C825E87514}"/>
          </ac:picMkLst>
        </pc:picChg>
        <pc:picChg chg="add mod">
          <ac:chgData name="Mari Powell" userId="S::mari.powell@uwtsd.ac.uk::a1b98dd7-29dc-4131-8e37-1423e6a9ecca" providerId="AD" clId="Web-{B90B1090-3645-8517-012D-5636A95D6C1E}" dt="2023-01-31T10:38:52.831" v="412"/>
          <ac:picMkLst>
            <pc:docMk/>
            <pc:sldMk cId="71406644" sldId="273"/>
            <ac:picMk id="9" creationId="{CAC1AC5E-0697-EA7E-C9E7-20745D1056D3}"/>
          </ac:picMkLst>
        </pc:picChg>
        <pc:picChg chg="add mod ord">
          <ac:chgData name="Mari Powell" userId="S::mari.powell@uwtsd.ac.uk::a1b98dd7-29dc-4131-8e37-1423e6a9ecca" providerId="AD" clId="Web-{B90B1090-3645-8517-012D-5636A95D6C1E}" dt="2023-01-31T10:38:52.831" v="412"/>
          <ac:picMkLst>
            <pc:docMk/>
            <pc:sldMk cId="71406644" sldId="273"/>
            <ac:picMk id="10" creationId="{2A3943FA-9EBA-4492-48A9-26DF79DB1849}"/>
          </ac:picMkLst>
        </pc:picChg>
        <pc:picChg chg="add mod ord">
          <ac:chgData name="Mari Powell" userId="S::mari.powell@uwtsd.ac.uk::a1b98dd7-29dc-4131-8e37-1423e6a9ecca" providerId="AD" clId="Web-{B90B1090-3645-8517-012D-5636A95D6C1E}" dt="2023-01-31T10:38:52.831" v="412"/>
          <ac:picMkLst>
            <pc:docMk/>
            <pc:sldMk cId="71406644" sldId="273"/>
            <ac:picMk id="11" creationId="{B2FB9A7C-F0A7-C8DF-2938-1BFCD6D6A9F8}"/>
          </ac:picMkLst>
        </pc:picChg>
      </pc:sldChg>
      <pc:sldChg chg="add">
        <pc:chgData name="Mari Powell" userId="S::mari.powell@uwtsd.ac.uk::a1b98dd7-29dc-4131-8e37-1423e6a9ecca" providerId="AD" clId="Web-{B90B1090-3645-8517-012D-5636A95D6C1E}" dt="2023-01-31T10:33:26.914" v="322"/>
        <pc:sldMkLst>
          <pc:docMk/>
          <pc:sldMk cId="1417048291" sldId="274"/>
        </pc:sldMkLst>
      </pc:sldChg>
      <pc:sldChg chg="add">
        <pc:chgData name="Mari Powell" userId="S::mari.powell@uwtsd.ac.uk::a1b98dd7-29dc-4131-8e37-1423e6a9ecca" providerId="AD" clId="Web-{B90B1090-3645-8517-012D-5636A95D6C1E}" dt="2023-01-31T10:33:36.493" v="323"/>
        <pc:sldMkLst>
          <pc:docMk/>
          <pc:sldMk cId="881604756" sldId="275"/>
        </pc:sldMkLst>
      </pc:sldChg>
      <pc:sldChg chg="modSp add">
        <pc:chgData name="Mari Powell" userId="S::mari.powell@uwtsd.ac.uk::a1b98dd7-29dc-4131-8e37-1423e6a9ecca" providerId="AD" clId="Web-{B90B1090-3645-8517-012D-5636A95D6C1E}" dt="2023-01-31T10:36:05.997" v="394" actId="1076"/>
        <pc:sldMkLst>
          <pc:docMk/>
          <pc:sldMk cId="598814346" sldId="276"/>
        </pc:sldMkLst>
        <pc:spChg chg="mod">
          <ac:chgData name="Mari Powell" userId="S::mari.powell@uwtsd.ac.uk::a1b98dd7-29dc-4131-8e37-1423e6a9ecca" providerId="AD" clId="Web-{B90B1090-3645-8517-012D-5636A95D6C1E}" dt="2023-01-31T10:36:01.482" v="393" actId="1076"/>
          <ac:spMkLst>
            <pc:docMk/>
            <pc:sldMk cId="598814346" sldId="276"/>
            <ac:spMk id="5" creationId="{9836355E-2D7B-B874-3225-E5F53AD0A163}"/>
          </ac:spMkLst>
        </pc:spChg>
        <pc:graphicFrameChg chg="mod modGraphic">
          <ac:chgData name="Mari Powell" userId="S::mari.powell@uwtsd.ac.uk::a1b98dd7-29dc-4131-8e37-1423e6a9ecca" providerId="AD" clId="Web-{B90B1090-3645-8517-012D-5636A95D6C1E}" dt="2023-01-31T10:36:05.997" v="394" actId="1076"/>
          <ac:graphicFrameMkLst>
            <pc:docMk/>
            <pc:sldMk cId="598814346" sldId="276"/>
            <ac:graphicFrameMk id="3" creationId="{066A8EAD-81AB-752B-8FB0-813A14134218}"/>
          </ac:graphicFrameMkLst>
        </pc:graphicFrameChg>
      </pc:sldChg>
      <pc:sldChg chg="add">
        <pc:chgData name="Mari Powell" userId="S::mari.powell@uwtsd.ac.uk::a1b98dd7-29dc-4131-8e37-1423e6a9ecca" providerId="AD" clId="Web-{B90B1090-3645-8517-012D-5636A95D6C1E}" dt="2023-01-31T10:43:00.058" v="442"/>
        <pc:sldMkLst>
          <pc:docMk/>
          <pc:sldMk cId="751181955" sldId="277"/>
        </pc:sldMkLst>
      </pc:sldChg>
      <pc:sldChg chg="add">
        <pc:chgData name="Mari Powell" userId="S::mari.powell@uwtsd.ac.uk::a1b98dd7-29dc-4131-8e37-1423e6a9ecca" providerId="AD" clId="Web-{B90B1090-3645-8517-012D-5636A95D6C1E}" dt="2023-01-31T10:43:14.292" v="443"/>
        <pc:sldMkLst>
          <pc:docMk/>
          <pc:sldMk cId="3275951544" sldId="278"/>
        </pc:sldMkLst>
      </pc:sldChg>
      <pc:sldChg chg="add">
        <pc:chgData name="Mari Powell" userId="S::mari.powell@uwtsd.ac.uk::a1b98dd7-29dc-4131-8e37-1423e6a9ecca" providerId="AD" clId="Web-{B90B1090-3645-8517-012D-5636A95D6C1E}" dt="2023-01-31T10:43:43.903" v="444"/>
        <pc:sldMkLst>
          <pc:docMk/>
          <pc:sldMk cId="1333885231" sldId="279"/>
        </pc:sldMkLst>
      </pc:sldChg>
      <pc:sldChg chg="add">
        <pc:chgData name="Mari Powell" userId="S::mari.powell@uwtsd.ac.uk::a1b98dd7-29dc-4131-8e37-1423e6a9ecca" providerId="AD" clId="Web-{B90B1090-3645-8517-012D-5636A95D6C1E}" dt="2023-01-31T10:43:55.278" v="445"/>
        <pc:sldMkLst>
          <pc:docMk/>
          <pc:sldMk cId="1129591148" sldId="280"/>
        </pc:sldMkLst>
      </pc:sldChg>
      <pc:sldChg chg="add">
        <pc:chgData name="Mari Powell" userId="S::mari.powell@uwtsd.ac.uk::a1b98dd7-29dc-4131-8e37-1423e6a9ecca" providerId="AD" clId="Web-{B90B1090-3645-8517-012D-5636A95D6C1E}" dt="2023-01-31T10:44:08.247" v="446"/>
        <pc:sldMkLst>
          <pc:docMk/>
          <pc:sldMk cId="1658916127" sldId="281"/>
        </pc:sldMkLst>
      </pc:sldChg>
      <pc:sldChg chg="add">
        <pc:chgData name="Mari Powell" userId="S::mari.powell@uwtsd.ac.uk::a1b98dd7-29dc-4131-8e37-1423e6a9ecca" providerId="AD" clId="Web-{B90B1090-3645-8517-012D-5636A95D6C1E}" dt="2023-01-31T10:46:00.454" v="449"/>
        <pc:sldMkLst>
          <pc:docMk/>
          <pc:sldMk cId="2574518120" sldId="282"/>
        </pc:sldMkLst>
      </pc:sldChg>
      <pc:sldChg chg="add">
        <pc:chgData name="Mari Powell" userId="S::mari.powell@uwtsd.ac.uk::a1b98dd7-29dc-4131-8e37-1423e6a9ecca" providerId="AD" clId="Web-{B90B1090-3645-8517-012D-5636A95D6C1E}" dt="2023-01-31T10:46:22.986" v="450"/>
        <pc:sldMkLst>
          <pc:docMk/>
          <pc:sldMk cId="3477396937" sldId="283"/>
        </pc:sldMkLst>
      </pc:sldChg>
      <pc:sldChg chg="add">
        <pc:chgData name="Mari Powell" userId="S::mari.powell@uwtsd.ac.uk::a1b98dd7-29dc-4131-8e37-1423e6a9ecca" providerId="AD" clId="Web-{B90B1090-3645-8517-012D-5636A95D6C1E}" dt="2023-01-31T10:46:30.721" v="451"/>
        <pc:sldMkLst>
          <pc:docMk/>
          <pc:sldMk cId="2534905983" sldId="284"/>
        </pc:sldMkLst>
      </pc:sldChg>
      <pc:sldChg chg="add">
        <pc:chgData name="Mari Powell" userId="S::mari.powell@uwtsd.ac.uk::a1b98dd7-29dc-4131-8e37-1423e6a9ecca" providerId="AD" clId="Web-{B90B1090-3645-8517-012D-5636A95D6C1E}" dt="2023-01-31T10:46:38.190" v="452"/>
        <pc:sldMkLst>
          <pc:docMk/>
          <pc:sldMk cId="3543307120" sldId="285"/>
        </pc:sldMkLst>
      </pc:sldChg>
      <pc:sldChg chg="add">
        <pc:chgData name="Mari Powell" userId="S::mari.powell@uwtsd.ac.uk::a1b98dd7-29dc-4131-8e37-1423e6a9ecca" providerId="AD" clId="Web-{B90B1090-3645-8517-012D-5636A95D6C1E}" dt="2023-01-31T10:46:46.674" v="453"/>
        <pc:sldMkLst>
          <pc:docMk/>
          <pc:sldMk cId="4036771642" sldId="286"/>
        </pc:sldMkLst>
      </pc:sldChg>
      <pc:sldChg chg="add">
        <pc:chgData name="Mari Powell" userId="S::mari.powell@uwtsd.ac.uk::a1b98dd7-29dc-4131-8e37-1423e6a9ecca" providerId="AD" clId="Web-{B90B1090-3645-8517-012D-5636A95D6C1E}" dt="2023-01-31T10:46:55.409" v="454"/>
        <pc:sldMkLst>
          <pc:docMk/>
          <pc:sldMk cId="1348462181" sldId="287"/>
        </pc:sldMkLst>
      </pc:sldChg>
      <pc:sldChg chg="add">
        <pc:chgData name="Mari Powell" userId="S::mari.powell@uwtsd.ac.uk::a1b98dd7-29dc-4131-8e37-1423e6a9ecca" providerId="AD" clId="Web-{B90B1090-3645-8517-012D-5636A95D6C1E}" dt="2023-01-31T10:47:05.409" v="455"/>
        <pc:sldMkLst>
          <pc:docMk/>
          <pc:sldMk cId="1247816046" sldId="288"/>
        </pc:sldMkLst>
      </pc:sldChg>
      <pc:sldChg chg="add">
        <pc:chgData name="Mari Powell" userId="S::mari.powell@uwtsd.ac.uk::a1b98dd7-29dc-4131-8e37-1423e6a9ecca" providerId="AD" clId="Web-{B90B1090-3645-8517-012D-5636A95D6C1E}" dt="2023-01-31T10:47:15.316" v="456"/>
        <pc:sldMkLst>
          <pc:docMk/>
          <pc:sldMk cId="3403473123" sldId="289"/>
        </pc:sldMkLst>
      </pc:sldChg>
      <pc:sldChg chg="add">
        <pc:chgData name="Mari Powell" userId="S::mari.powell@uwtsd.ac.uk::a1b98dd7-29dc-4131-8e37-1423e6a9ecca" providerId="AD" clId="Web-{B90B1090-3645-8517-012D-5636A95D6C1E}" dt="2023-01-31T10:47:23.800" v="457"/>
        <pc:sldMkLst>
          <pc:docMk/>
          <pc:sldMk cId="3623479975" sldId="290"/>
        </pc:sldMkLst>
      </pc:sldChg>
      <pc:sldChg chg="add">
        <pc:chgData name="Mari Powell" userId="S::mari.powell@uwtsd.ac.uk::a1b98dd7-29dc-4131-8e37-1423e6a9ecca" providerId="AD" clId="Web-{B90B1090-3645-8517-012D-5636A95D6C1E}" dt="2023-01-31T10:47:31.410" v="458"/>
        <pc:sldMkLst>
          <pc:docMk/>
          <pc:sldMk cId="3594780856" sldId="291"/>
        </pc:sldMkLst>
      </pc:sldChg>
      <pc:sldChg chg="add">
        <pc:chgData name="Mari Powell" userId="S::mari.powell@uwtsd.ac.uk::a1b98dd7-29dc-4131-8e37-1423e6a9ecca" providerId="AD" clId="Web-{B90B1090-3645-8517-012D-5636A95D6C1E}" dt="2023-01-31T10:47:40.254" v="459"/>
        <pc:sldMkLst>
          <pc:docMk/>
          <pc:sldMk cId="1994864660" sldId="292"/>
        </pc:sldMkLst>
      </pc:sldChg>
      <pc:sldChg chg="add">
        <pc:chgData name="Mari Powell" userId="S::mari.powell@uwtsd.ac.uk::a1b98dd7-29dc-4131-8e37-1423e6a9ecca" providerId="AD" clId="Web-{B90B1090-3645-8517-012D-5636A95D6C1E}" dt="2023-01-31T10:47:50.582" v="460"/>
        <pc:sldMkLst>
          <pc:docMk/>
          <pc:sldMk cId="1109608566" sldId="293"/>
        </pc:sldMkLst>
      </pc:sldChg>
      <pc:sldChg chg="add">
        <pc:chgData name="Mari Powell" userId="S::mari.powell@uwtsd.ac.uk::a1b98dd7-29dc-4131-8e37-1423e6a9ecca" providerId="AD" clId="Web-{B90B1090-3645-8517-012D-5636A95D6C1E}" dt="2023-01-31T10:47:58.426" v="461"/>
        <pc:sldMkLst>
          <pc:docMk/>
          <pc:sldMk cId="1298215379" sldId="294"/>
        </pc:sldMkLst>
      </pc:sldChg>
      <pc:sldChg chg="add">
        <pc:chgData name="Mari Powell" userId="S::mari.powell@uwtsd.ac.uk::a1b98dd7-29dc-4131-8e37-1423e6a9ecca" providerId="AD" clId="Web-{B90B1090-3645-8517-012D-5636A95D6C1E}" dt="2023-01-31T10:48:08.317" v="462"/>
        <pc:sldMkLst>
          <pc:docMk/>
          <pc:sldMk cId="156506562" sldId="295"/>
        </pc:sldMkLst>
      </pc:sldChg>
      <pc:sldChg chg="add">
        <pc:chgData name="Mari Powell" userId="S::mari.powell@uwtsd.ac.uk::a1b98dd7-29dc-4131-8e37-1423e6a9ecca" providerId="AD" clId="Web-{B90B1090-3645-8517-012D-5636A95D6C1E}" dt="2023-01-31T10:48:17.911" v="463"/>
        <pc:sldMkLst>
          <pc:docMk/>
          <pc:sldMk cId="636848496" sldId="296"/>
        </pc:sldMkLst>
      </pc:sldChg>
      <pc:sldChg chg="add">
        <pc:chgData name="Mari Powell" userId="S::mari.powell@uwtsd.ac.uk::a1b98dd7-29dc-4131-8e37-1423e6a9ecca" providerId="AD" clId="Web-{B90B1090-3645-8517-012D-5636A95D6C1E}" dt="2023-01-31T10:48:26.740" v="464"/>
        <pc:sldMkLst>
          <pc:docMk/>
          <pc:sldMk cId="2816547471" sldId="297"/>
        </pc:sldMkLst>
      </pc:sldChg>
      <pc:sldChg chg="add">
        <pc:chgData name="Mari Powell" userId="S::mari.powell@uwtsd.ac.uk::a1b98dd7-29dc-4131-8e37-1423e6a9ecca" providerId="AD" clId="Web-{B90B1090-3645-8517-012D-5636A95D6C1E}" dt="2023-01-31T10:48:35.600" v="465"/>
        <pc:sldMkLst>
          <pc:docMk/>
          <pc:sldMk cId="2490688393" sldId="298"/>
        </pc:sldMkLst>
      </pc:sldChg>
      <pc:sldChg chg="add">
        <pc:chgData name="Mari Powell" userId="S::mari.powell@uwtsd.ac.uk::a1b98dd7-29dc-4131-8e37-1423e6a9ecca" providerId="AD" clId="Web-{B90B1090-3645-8517-012D-5636A95D6C1E}" dt="2023-01-31T10:48:44.037" v="466"/>
        <pc:sldMkLst>
          <pc:docMk/>
          <pc:sldMk cId="273941594" sldId="299"/>
        </pc:sldMkLst>
      </pc:sldChg>
      <pc:sldChg chg="add">
        <pc:chgData name="Mari Powell" userId="S::mari.powell@uwtsd.ac.uk::a1b98dd7-29dc-4131-8e37-1423e6a9ecca" providerId="AD" clId="Web-{B90B1090-3645-8517-012D-5636A95D6C1E}" dt="2023-01-31T10:48:52.147" v="467"/>
        <pc:sldMkLst>
          <pc:docMk/>
          <pc:sldMk cId="4169392136" sldId="300"/>
        </pc:sldMkLst>
      </pc:sldChg>
      <pc:sldChg chg="add">
        <pc:chgData name="Mari Powell" userId="S::mari.powell@uwtsd.ac.uk::a1b98dd7-29dc-4131-8e37-1423e6a9ecca" providerId="AD" clId="Web-{B90B1090-3645-8517-012D-5636A95D6C1E}" dt="2023-01-31T10:49:01.085" v="468"/>
        <pc:sldMkLst>
          <pc:docMk/>
          <pc:sldMk cId="3819177189" sldId="301"/>
        </pc:sldMkLst>
      </pc:sldChg>
      <pc:sldChg chg="add">
        <pc:chgData name="Mari Powell" userId="S::mari.powell@uwtsd.ac.uk::a1b98dd7-29dc-4131-8e37-1423e6a9ecca" providerId="AD" clId="Web-{B90B1090-3645-8517-012D-5636A95D6C1E}" dt="2023-01-31T10:49:11.445" v="469"/>
        <pc:sldMkLst>
          <pc:docMk/>
          <pc:sldMk cId="2730933925" sldId="302"/>
        </pc:sldMkLst>
      </pc:sldChg>
      <pc:sldChg chg="add">
        <pc:chgData name="Mari Powell" userId="S::mari.powell@uwtsd.ac.uk::a1b98dd7-29dc-4131-8e37-1423e6a9ecca" providerId="AD" clId="Web-{B90B1090-3645-8517-012D-5636A95D6C1E}" dt="2023-01-31T10:49:20.882" v="470"/>
        <pc:sldMkLst>
          <pc:docMk/>
          <pc:sldMk cId="1635294158" sldId="303"/>
        </pc:sldMkLst>
      </pc:sldChg>
      <pc:sldChg chg="add">
        <pc:chgData name="Mari Powell" userId="S::mari.powell@uwtsd.ac.uk::a1b98dd7-29dc-4131-8e37-1423e6a9ecca" providerId="AD" clId="Web-{B90B1090-3645-8517-012D-5636A95D6C1E}" dt="2023-01-31T10:49:29.257" v="471"/>
        <pc:sldMkLst>
          <pc:docMk/>
          <pc:sldMk cId="3687854475" sldId="304"/>
        </pc:sldMkLst>
      </pc:sldChg>
      <pc:sldChg chg="add">
        <pc:chgData name="Mari Powell" userId="S::mari.powell@uwtsd.ac.uk::a1b98dd7-29dc-4131-8e37-1423e6a9ecca" providerId="AD" clId="Web-{B90B1090-3645-8517-012D-5636A95D6C1E}" dt="2023-01-31T10:49:43.383" v="472"/>
        <pc:sldMkLst>
          <pc:docMk/>
          <pc:sldMk cId="976539047" sldId="305"/>
        </pc:sldMkLst>
      </pc:sldChg>
      <pc:sldChg chg="add">
        <pc:chgData name="Mari Powell" userId="S::mari.powell@uwtsd.ac.uk::a1b98dd7-29dc-4131-8e37-1423e6a9ecca" providerId="AD" clId="Web-{B90B1090-3645-8517-012D-5636A95D6C1E}" dt="2023-01-31T10:49:51.352" v="473"/>
        <pc:sldMkLst>
          <pc:docMk/>
          <pc:sldMk cId="4044485680" sldId="306"/>
        </pc:sldMkLst>
      </pc:sldChg>
      <pc:sldChg chg="add">
        <pc:chgData name="Mari Powell" userId="S::mari.powell@uwtsd.ac.uk::a1b98dd7-29dc-4131-8e37-1423e6a9ecca" providerId="AD" clId="Web-{B90B1090-3645-8517-012D-5636A95D6C1E}" dt="2023-01-31T10:50:00.071" v="474"/>
        <pc:sldMkLst>
          <pc:docMk/>
          <pc:sldMk cId="169061726" sldId="307"/>
        </pc:sldMkLst>
      </pc:sldChg>
      <pc:sldChg chg="add">
        <pc:chgData name="Mari Powell" userId="S::mari.powell@uwtsd.ac.uk::a1b98dd7-29dc-4131-8e37-1423e6a9ecca" providerId="AD" clId="Web-{B90B1090-3645-8517-012D-5636A95D6C1E}" dt="2023-01-31T10:50:07.634" v="475"/>
        <pc:sldMkLst>
          <pc:docMk/>
          <pc:sldMk cId="2865620809" sldId="308"/>
        </pc:sldMkLst>
      </pc:sldChg>
      <pc:sldChg chg="add">
        <pc:chgData name="Mari Powell" userId="S::mari.powell@uwtsd.ac.uk::a1b98dd7-29dc-4131-8e37-1423e6a9ecca" providerId="AD" clId="Web-{B90B1090-3645-8517-012D-5636A95D6C1E}" dt="2023-01-31T10:50:19.868" v="476"/>
        <pc:sldMkLst>
          <pc:docMk/>
          <pc:sldMk cId="3020671862" sldId="309"/>
        </pc:sldMkLst>
      </pc:sldChg>
      <pc:sldChg chg="add">
        <pc:chgData name="Mari Powell" userId="S::mari.powell@uwtsd.ac.uk::a1b98dd7-29dc-4131-8e37-1423e6a9ecca" providerId="AD" clId="Web-{B90B1090-3645-8517-012D-5636A95D6C1E}" dt="2023-01-31T10:50:30.572" v="477"/>
        <pc:sldMkLst>
          <pc:docMk/>
          <pc:sldMk cId="3298421927" sldId="310"/>
        </pc:sldMkLst>
      </pc:sldChg>
      <pc:sldChg chg="add">
        <pc:chgData name="Mari Powell" userId="S::mari.powell@uwtsd.ac.uk::a1b98dd7-29dc-4131-8e37-1423e6a9ecca" providerId="AD" clId="Web-{B90B1090-3645-8517-012D-5636A95D6C1E}" dt="2023-01-31T10:50:38.276" v="478"/>
        <pc:sldMkLst>
          <pc:docMk/>
          <pc:sldMk cId="3654326513" sldId="311"/>
        </pc:sldMkLst>
      </pc:sldChg>
      <pc:sldChg chg="add">
        <pc:chgData name="Mari Powell" userId="S::mari.powell@uwtsd.ac.uk::a1b98dd7-29dc-4131-8e37-1423e6a9ecca" providerId="AD" clId="Web-{B90B1090-3645-8517-012D-5636A95D6C1E}" dt="2023-01-31T10:50:48.369" v="479"/>
        <pc:sldMkLst>
          <pc:docMk/>
          <pc:sldMk cId="3205916070" sldId="312"/>
        </pc:sldMkLst>
      </pc:sldChg>
      <pc:sldChg chg="modSp add replId">
        <pc:chgData name="Mari Powell" userId="S::mari.powell@uwtsd.ac.uk::a1b98dd7-29dc-4131-8e37-1423e6a9ecca" providerId="AD" clId="Web-{B90B1090-3645-8517-012D-5636A95D6C1E}" dt="2023-01-31T10:53:37.672" v="549" actId="1076"/>
        <pc:sldMkLst>
          <pc:docMk/>
          <pc:sldMk cId="41437557" sldId="313"/>
        </pc:sldMkLst>
        <pc:spChg chg="mod">
          <ac:chgData name="Mari Powell" userId="S::mari.powell@uwtsd.ac.uk::a1b98dd7-29dc-4131-8e37-1423e6a9ecca" providerId="AD" clId="Web-{B90B1090-3645-8517-012D-5636A95D6C1E}" dt="2023-01-31T10:53:37.672" v="549" actId="1076"/>
          <ac:spMkLst>
            <pc:docMk/>
            <pc:sldMk cId="41437557" sldId="313"/>
            <ac:spMk id="3" creationId="{5937BB17-5B48-3DBB-17BA-C9089CD2ED15}"/>
          </ac:spMkLst>
        </pc:spChg>
      </pc:sldChg>
      <pc:sldChg chg="addSp delSp modSp new mod ord setBg">
        <pc:chgData name="Mari Powell" userId="S::mari.powell@uwtsd.ac.uk::a1b98dd7-29dc-4131-8e37-1423e6a9ecca" providerId="AD" clId="Web-{B90B1090-3645-8517-012D-5636A95D6C1E}" dt="2023-01-31T11:58:49.404" v="1501" actId="1076"/>
        <pc:sldMkLst>
          <pc:docMk/>
          <pc:sldMk cId="3766399605" sldId="314"/>
        </pc:sldMkLst>
        <pc:spChg chg="del">
          <ac:chgData name="Mari Powell" userId="S::mari.powell@uwtsd.ac.uk::a1b98dd7-29dc-4131-8e37-1423e6a9ecca" providerId="AD" clId="Web-{B90B1090-3645-8517-012D-5636A95D6C1E}" dt="2023-01-31T10:53:45.906" v="551"/>
          <ac:spMkLst>
            <pc:docMk/>
            <pc:sldMk cId="3766399605" sldId="314"/>
            <ac:spMk id="2" creationId="{F841103B-F721-1102-F84D-A8FD54DD1017}"/>
          </ac:spMkLst>
        </pc:spChg>
        <pc:spChg chg="del">
          <ac:chgData name="Mari Powell" userId="S::mari.powell@uwtsd.ac.uk::a1b98dd7-29dc-4131-8e37-1423e6a9ecca" providerId="AD" clId="Web-{B90B1090-3645-8517-012D-5636A95D6C1E}" dt="2023-01-31T10:53:48.281" v="552"/>
          <ac:spMkLst>
            <pc:docMk/>
            <pc:sldMk cId="3766399605" sldId="314"/>
            <ac:spMk id="3" creationId="{6B156E76-0B90-18E0-14FF-0368C370F500}"/>
          </ac:spMkLst>
        </pc:spChg>
        <pc:picChg chg="add mod">
          <ac:chgData name="Mari Powell" userId="S::mari.powell@uwtsd.ac.uk::a1b98dd7-29dc-4131-8e37-1423e6a9ecca" providerId="AD" clId="Web-{B90B1090-3645-8517-012D-5636A95D6C1E}" dt="2023-01-31T11:58:42.638" v="1499" actId="1076"/>
          <ac:picMkLst>
            <pc:docMk/>
            <pc:sldMk cId="3766399605" sldId="314"/>
            <ac:picMk id="2" creationId="{593E76FB-A716-DD5C-7909-8A865B99CD02}"/>
          </ac:picMkLst>
        </pc:picChg>
        <pc:picChg chg="add">
          <ac:chgData name="Mari Powell" userId="S::mari.powell@uwtsd.ac.uk::a1b98dd7-29dc-4131-8e37-1423e6a9ecca" providerId="AD" clId="Web-{B90B1090-3645-8517-012D-5636A95D6C1E}" dt="2023-01-31T11:58:28.840" v="1497"/>
          <ac:picMkLst>
            <pc:docMk/>
            <pc:sldMk cId="3766399605" sldId="314"/>
            <ac:picMk id="7" creationId="{62A59E21-FBE2-B362-8512-91463617E0B2}"/>
          </ac:picMkLst>
        </pc:picChg>
        <pc:inkChg chg="add del">
          <ac:chgData name="Mari Powell" userId="S::mari.powell@uwtsd.ac.uk::a1b98dd7-29dc-4131-8e37-1423e6a9ecca" providerId="AD" clId="Web-{B90B1090-3645-8517-012D-5636A95D6C1E}" dt="2023-01-31T11:41:40.059" v="1426"/>
          <ac:inkMkLst>
            <pc:docMk/>
            <pc:sldMk cId="3766399605" sldId="314"/>
            <ac:inkMk id="3" creationId="{58B9FE69-AC8B-3068-1558-3DA9D0CBD217}"/>
          </ac:inkMkLst>
        </pc:inkChg>
        <pc:inkChg chg="add del">
          <ac:chgData name="Mari Powell" userId="S::mari.powell@uwtsd.ac.uk::a1b98dd7-29dc-4131-8e37-1423e6a9ecca" providerId="AD" clId="Web-{B90B1090-3645-8517-012D-5636A95D6C1E}" dt="2023-01-31T11:42:57.470" v="1430"/>
          <ac:inkMkLst>
            <pc:docMk/>
            <pc:sldMk cId="3766399605" sldId="314"/>
            <ac:inkMk id="4" creationId="{C24FEF03-3649-1569-95EF-B98BBA546CD0}"/>
          </ac:inkMkLst>
        </pc:inkChg>
        <pc:inkChg chg="add mod">
          <ac:chgData name="Mari Powell" userId="S::mari.powell@uwtsd.ac.uk::a1b98dd7-29dc-4131-8e37-1423e6a9ecca" providerId="AD" clId="Web-{B90B1090-3645-8517-012D-5636A95D6C1E}" dt="2023-01-31T11:58:49.404" v="1501" actId="1076"/>
          <ac:inkMkLst>
            <pc:docMk/>
            <pc:sldMk cId="3766399605" sldId="314"/>
            <ac:inkMk id="5" creationId="{51762C5A-7AE8-BA85-7160-9CD294A7E224}"/>
          </ac:inkMkLst>
        </pc:inkChg>
      </pc:sldChg>
      <pc:sldChg chg="modSp add">
        <pc:chgData name="Mari Powell" userId="S::mari.powell@uwtsd.ac.uk::a1b98dd7-29dc-4131-8e37-1423e6a9ecca" providerId="AD" clId="Web-{B90B1090-3645-8517-012D-5636A95D6C1E}" dt="2023-01-31T10:58:32.947" v="661" actId="20577"/>
        <pc:sldMkLst>
          <pc:docMk/>
          <pc:sldMk cId="3630740287" sldId="315"/>
        </pc:sldMkLst>
        <pc:spChg chg="mod">
          <ac:chgData name="Mari Powell" userId="S::mari.powell@uwtsd.ac.uk::a1b98dd7-29dc-4131-8e37-1423e6a9ecca" providerId="AD" clId="Web-{B90B1090-3645-8517-012D-5636A95D6C1E}" dt="2023-01-31T10:58:32.947" v="661" actId="20577"/>
          <ac:spMkLst>
            <pc:docMk/>
            <pc:sldMk cId="3630740287" sldId="315"/>
            <ac:spMk id="5" creationId="{3D718D5E-B293-DC27-A801-FC80BF30F03B}"/>
          </ac:spMkLst>
        </pc:spChg>
        <pc:graphicFrameChg chg="mod modGraphic">
          <ac:chgData name="Mari Powell" userId="S::mari.powell@uwtsd.ac.uk::a1b98dd7-29dc-4131-8e37-1423e6a9ecca" providerId="AD" clId="Web-{B90B1090-3645-8517-012D-5636A95D6C1E}" dt="2023-01-31T10:58:12.743" v="648"/>
          <ac:graphicFrameMkLst>
            <pc:docMk/>
            <pc:sldMk cId="3630740287" sldId="315"/>
            <ac:graphicFrameMk id="8" creationId="{519D2C75-C423-CF27-7BCC-6105D70A4335}"/>
          </ac:graphicFrameMkLst>
        </pc:graphicFrameChg>
      </pc:sldChg>
      <pc:sldChg chg="addSp delSp modSp new mod setBg">
        <pc:chgData name="Mari Powell" userId="S::mari.powell@uwtsd.ac.uk::a1b98dd7-29dc-4131-8e37-1423e6a9ecca" providerId="AD" clId="Web-{B90B1090-3645-8517-012D-5636A95D6C1E}" dt="2023-01-31T11:59:05.468" v="1504" actId="1076"/>
        <pc:sldMkLst>
          <pc:docMk/>
          <pc:sldMk cId="1671398141" sldId="316"/>
        </pc:sldMkLst>
        <pc:spChg chg="del">
          <ac:chgData name="Mari Powell" userId="S::mari.powell@uwtsd.ac.uk::a1b98dd7-29dc-4131-8e37-1423e6a9ecca" providerId="AD" clId="Web-{B90B1090-3645-8517-012D-5636A95D6C1E}" dt="2023-01-31T10:58:56.729" v="663"/>
          <ac:spMkLst>
            <pc:docMk/>
            <pc:sldMk cId="1671398141" sldId="316"/>
            <ac:spMk id="2" creationId="{2A9D40C8-7AB4-3F11-3E44-B946651C101D}"/>
          </ac:spMkLst>
        </pc:spChg>
        <pc:spChg chg="del">
          <ac:chgData name="Mari Powell" userId="S::mari.powell@uwtsd.ac.uk::a1b98dd7-29dc-4131-8e37-1423e6a9ecca" providerId="AD" clId="Web-{B90B1090-3645-8517-012D-5636A95D6C1E}" dt="2023-01-31T10:58:59.557" v="664"/>
          <ac:spMkLst>
            <pc:docMk/>
            <pc:sldMk cId="1671398141" sldId="316"/>
            <ac:spMk id="3" creationId="{029FE8A6-6CD2-EAE6-680B-A354A66D530B}"/>
          </ac:spMkLst>
        </pc:spChg>
        <pc:picChg chg="add mod">
          <ac:chgData name="Mari Powell" userId="S::mari.powell@uwtsd.ac.uk::a1b98dd7-29dc-4131-8e37-1423e6a9ecca" providerId="AD" clId="Web-{B90B1090-3645-8517-012D-5636A95D6C1E}" dt="2023-01-31T11:59:00.811" v="1503" actId="1076"/>
          <ac:picMkLst>
            <pc:docMk/>
            <pc:sldMk cId="1671398141" sldId="316"/>
            <ac:picMk id="8" creationId="{EF7C01FF-9D85-FE90-7E86-105E2ED2765B}"/>
          </ac:picMkLst>
        </pc:picChg>
        <pc:picChg chg="add">
          <ac:chgData name="Mari Powell" userId="S::mari.powell@uwtsd.ac.uk::a1b98dd7-29dc-4131-8e37-1423e6a9ecca" providerId="AD" clId="Web-{B90B1090-3645-8517-012D-5636A95D6C1E}" dt="2023-01-31T11:58:57.342" v="1502"/>
          <ac:picMkLst>
            <pc:docMk/>
            <pc:sldMk cId="1671398141" sldId="316"/>
            <ac:picMk id="13" creationId="{F5F29F59-E486-7D1D-C16E-04486880EC53}"/>
          </ac:picMkLst>
        </pc:picChg>
        <pc:inkChg chg="add del">
          <ac:chgData name="Mari Powell" userId="S::mari.powell@uwtsd.ac.uk::a1b98dd7-29dc-4131-8e37-1423e6a9ecca" providerId="AD" clId="Web-{B90B1090-3645-8517-012D-5636A95D6C1E}" dt="2023-01-31T11:43:59.083" v="1433"/>
          <ac:inkMkLst>
            <pc:docMk/>
            <pc:sldMk cId="1671398141" sldId="316"/>
            <ac:inkMk id="2" creationId="{3B62ABA8-703E-22D0-049E-A78B72CD12E0}"/>
          </ac:inkMkLst>
        </pc:inkChg>
        <pc:inkChg chg="add del">
          <ac:chgData name="Mari Powell" userId="S::mari.powell@uwtsd.ac.uk::a1b98dd7-29dc-4131-8e37-1423e6a9ecca" providerId="AD" clId="Web-{B90B1090-3645-8517-012D-5636A95D6C1E}" dt="2023-01-31T11:44:03.912" v="1435"/>
          <ac:inkMkLst>
            <pc:docMk/>
            <pc:sldMk cId="1671398141" sldId="316"/>
            <ac:inkMk id="3" creationId="{1D5EE799-88BD-CF20-A609-151B247DD182}"/>
          </ac:inkMkLst>
        </pc:inkChg>
        <pc:inkChg chg="add">
          <ac:chgData name="Mari Powell" userId="S::mari.powell@uwtsd.ac.uk::a1b98dd7-29dc-4131-8e37-1423e6a9ecca" providerId="AD" clId="Web-{B90B1090-3645-8517-012D-5636A95D6C1E}" dt="2023-01-31T11:44:09.131" v="1436"/>
          <ac:inkMkLst>
            <pc:docMk/>
            <pc:sldMk cId="1671398141" sldId="316"/>
            <ac:inkMk id="4" creationId="{4BB365A2-D230-E163-897B-7A0446664AA3}"/>
          </ac:inkMkLst>
        </pc:inkChg>
        <pc:inkChg chg="add del">
          <ac:chgData name="Mari Powell" userId="S::mari.powell@uwtsd.ac.uk::a1b98dd7-29dc-4131-8e37-1423e6a9ecca" providerId="AD" clId="Web-{B90B1090-3645-8517-012D-5636A95D6C1E}" dt="2023-01-31T11:44:12.053" v="1438"/>
          <ac:inkMkLst>
            <pc:docMk/>
            <pc:sldMk cId="1671398141" sldId="316"/>
            <ac:inkMk id="5" creationId="{F672465E-7F12-3268-B719-BBFD08EAA22F}"/>
          </ac:inkMkLst>
        </pc:inkChg>
        <pc:inkChg chg="add">
          <ac:chgData name="Mari Powell" userId="S::mari.powell@uwtsd.ac.uk::a1b98dd7-29dc-4131-8e37-1423e6a9ecca" providerId="AD" clId="Web-{B90B1090-3645-8517-012D-5636A95D6C1E}" dt="2023-01-31T11:44:20.460" v="1439"/>
          <ac:inkMkLst>
            <pc:docMk/>
            <pc:sldMk cId="1671398141" sldId="316"/>
            <ac:inkMk id="6" creationId="{FFE16E65-6995-2D2C-CDCC-BEA15B1C140B}"/>
          </ac:inkMkLst>
        </pc:inkChg>
        <pc:inkChg chg="add">
          <ac:chgData name="Mari Powell" userId="S::mari.powell@uwtsd.ac.uk::a1b98dd7-29dc-4131-8e37-1423e6a9ecca" providerId="AD" clId="Web-{B90B1090-3645-8517-012D-5636A95D6C1E}" dt="2023-01-31T11:44:24.679" v="1440"/>
          <ac:inkMkLst>
            <pc:docMk/>
            <pc:sldMk cId="1671398141" sldId="316"/>
            <ac:inkMk id="7" creationId="{C9595A2B-9C0B-8B8E-B1F5-C6383349CA71}"/>
          </ac:inkMkLst>
        </pc:inkChg>
        <pc:inkChg chg="add del">
          <ac:chgData name="Mari Powell" userId="S::mari.powell@uwtsd.ac.uk::a1b98dd7-29dc-4131-8e37-1423e6a9ecca" providerId="AD" clId="Web-{B90B1090-3645-8517-012D-5636A95D6C1E}" dt="2023-01-31T11:44:35.195" v="1443"/>
          <ac:inkMkLst>
            <pc:docMk/>
            <pc:sldMk cId="1671398141" sldId="316"/>
            <ac:inkMk id="9" creationId="{08190CC4-CDA5-CAC2-482C-F82443527A3B}"/>
          </ac:inkMkLst>
        </pc:inkChg>
        <pc:inkChg chg="add del">
          <ac:chgData name="Mari Powell" userId="S::mari.powell@uwtsd.ac.uk::a1b98dd7-29dc-4131-8e37-1423e6a9ecca" providerId="AD" clId="Web-{B90B1090-3645-8517-012D-5636A95D6C1E}" dt="2023-01-31T11:44:41.414" v="1445"/>
          <ac:inkMkLst>
            <pc:docMk/>
            <pc:sldMk cId="1671398141" sldId="316"/>
            <ac:inkMk id="10" creationId="{924FD2C4-4CCB-DE38-09AE-09CD0D680201}"/>
          </ac:inkMkLst>
        </pc:inkChg>
        <pc:inkChg chg="add mod">
          <ac:chgData name="Mari Powell" userId="S::mari.powell@uwtsd.ac.uk::a1b98dd7-29dc-4131-8e37-1423e6a9ecca" providerId="AD" clId="Web-{B90B1090-3645-8517-012D-5636A95D6C1E}" dt="2023-01-31T11:59:05.468" v="1504" actId="1076"/>
          <ac:inkMkLst>
            <pc:docMk/>
            <pc:sldMk cId="1671398141" sldId="316"/>
            <ac:inkMk id="11" creationId="{8604BC49-913B-00A7-DB71-55709EF445E5}"/>
          </ac:inkMkLst>
        </pc:inkChg>
      </pc:sldChg>
      <pc:sldChg chg="addSp delSp modSp add mod replId setBg addAnim">
        <pc:chgData name="Mari Powell" userId="S::mari.powell@uwtsd.ac.uk::a1b98dd7-29dc-4131-8e37-1423e6a9ecca" providerId="AD" clId="Web-{B90B1090-3645-8517-012D-5636A95D6C1E}" dt="2023-01-31T11:25:53.313" v="1091" actId="1076"/>
        <pc:sldMkLst>
          <pc:docMk/>
          <pc:sldMk cId="3310094455" sldId="317"/>
        </pc:sldMkLst>
        <pc:spChg chg="mod">
          <ac:chgData name="Mari Powell" userId="S::mari.powell@uwtsd.ac.uk::a1b98dd7-29dc-4131-8e37-1423e6a9ecca" providerId="AD" clId="Web-{B90B1090-3645-8517-012D-5636A95D6C1E}" dt="2023-01-31T11:00:28.622" v="722" actId="20577"/>
          <ac:spMkLst>
            <pc:docMk/>
            <pc:sldMk cId="3310094455" sldId="317"/>
            <ac:spMk id="4" creationId="{277DE514-5FF0-E947-9AB5-11A1F338E9C9}"/>
          </ac:spMkLst>
        </pc:spChg>
        <pc:spChg chg="mod">
          <ac:chgData name="Mari Powell" userId="S::mari.powell@uwtsd.ac.uk::a1b98dd7-29dc-4131-8e37-1423e6a9ecca" providerId="AD" clId="Web-{B90B1090-3645-8517-012D-5636A95D6C1E}" dt="2023-01-31T11:25:08.294" v="1056" actId="1076"/>
          <ac:spMkLst>
            <pc:docMk/>
            <pc:sldMk cId="3310094455" sldId="317"/>
            <ac:spMk id="8" creationId="{3E996DAD-F2A1-AA4F-9E37-53AF29DBE59E}"/>
          </ac:spMkLst>
        </pc:spChg>
        <pc:graphicFrameChg chg="add mod modGraphic">
          <ac:chgData name="Mari Powell" userId="S::mari.powell@uwtsd.ac.uk::a1b98dd7-29dc-4131-8e37-1423e6a9ecca" providerId="AD" clId="Web-{B90B1090-3645-8517-012D-5636A95D6C1E}" dt="2023-01-31T11:25:53.313" v="1091" actId="1076"/>
          <ac:graphicFrameMkLst>
            <pc:docMk/>
            <pc:sldMk cId="3310094455" sldId="317"/>
            <ac:graphicFrameMk id="5" creationId="{60DD020C-D221-2A11-7BFB-D805E7993E1B}"/>
          </ac:graphicFrameMkLst>
        </pc:graphicFrameChg>
        <pc:picChg chg="del">
          <ac:chgData name="Mari Powell" userId="S::mari.powell@uwtsd.ac.uk::a1b98dd7-29dc-4131-8e37-1423e6a9ecca" providerId="AD" clId="Web-{B90B1090-3645-8517-012D-5636A95D6C1E}" dt="2023-01-31T10:59:27.808" v="666"/>
          <ac:picMkLst>
            <pc:docMk/>
            <pc:sldMk cId="3310094455" sldId="317"/>
            <ac:picMk id="2" creationId="{2573B361-0D57-E8DE-5228-EEA647FFE28E}"/>
          </ac:picMkLst>
        </pc:picChg>
        <pc:picChg chg="add mod">
          <ac:chgData name="Mari Powell" userId="S::mari.powell@uwtsd.ac.uk::a1b98dd7-29dc-4131-8e37-1423e6a9ecca" providerId="AD" clId="Web-{B90B1090-3645-8517-012D-5636A95D6C1E}" dt="2023-01-31T11:17:51.189" v="736" actId="14100"/>
          <ac:picMkLst>
            <pc:docMk/>
            <pc:sldMk cId="3310094455" sldId="317"/>
            <ac:picMk id="3" creationId="{B3A52B68-755A-8568-2AF4-F17B61210A30}"/>
          </ac:picMkLst>
        </pc:picChg>
      </pc:sldChg>
      <pc:sldChg chg="addSp modSp add replId addAnim">
        <pc:chgData name="Mari Powell" userId="S::mari.powell@uwtsd.ac.uk::a1b98dd7-29dc-4131-8e37-1423e6a9ecca" providerId="AD" clId="Web-{B90B1090-3645-8517-012D-5636A95D6C1E}" dt="2023-01-31T11:30:10.704" v="1416" actId="20577"/>
        <pc:sldMkLst>
          <pc:docMk/>
          <pc:sldMk cId="3324136910" sldId="318"/>
        </pc:sldMkLst>
        <pc:spChg chg="mod">
          <ac:chgData name="Mari Powell" userId="S::mari.powell@uwtsd.ac.uk::a1b98dd7-29dc-4131-8e37-1423e6a9ecca" providerId="AD" clId="Web-{B90B1090-3645-8517-012D-5636A95D6C1E}" dt="2023-01-31T11:19:43.243" v="743" actId="20577"/>
          <ac:spMkLst>
            <pc:docMk/>
            <pc:sldMk cId="3324136910" sldId="318"/>
            <ac:spMk id="4" creationId="{277DE514-5FF0-E947-9AB5-11A1F338E9C9}"/>
          </ac:spMkLst>
        </pc:spChg>
        <pc:spChg chg="mod">
          <ac:chgData name="Mari Powell" userId="S::mari.powell@uwtsd.ac.uk::a1b98dd7-29dc-4131-8e37-1423e6a9ecca" providerId="AD" clId="Web-{B90B1090-3645-8517-012D-5636A95D6C1E}" dt="2023-01-31T11:30:10.704" v="1416" actId="20577"/>
          <ac:spMkLst>
            <pc:docMk/>
            <pc:sldMk cId="3324136910" sldId="318"/>
            <ac:spMk id="8" creationId="{3E996DAD-F2A1-AA4F-9E37-53AF29DBE59E}"/>
          </ac:spMkLst>
        </pc:spChg>
        <pc:graphicFrameChg chg="add mod modGraphic">
          <ac:chgData name="Mari Powell" userId="S::mari.powell@uwtsd.ac.uk::a1b98dd7-29dc-4131-8e37-1423e6a9ecca" providerId="AD" clId="Web-{B90B1090-3645-8517-012D-5636A95D6C1E}" dt="2023-01-31T11:28:41.011" v="1408"/>
          <ac:graphicFrameMkLst>
            <pc:docMk/>
            <pc:sldMk cId="3324136910" sldId="318"/>
            <ac:graphicFrameMk id="5" creationId="{5B0C711E-D903-CEB9-1DC9-5873A108732A}"/>
          </ac:graphicFrameMkLst>
        </pc:graphicFrameChg>
      </pc:sldChg>
      <pc:sldChg chg="addSp delSp modSp add replId">
        <pc:chgData name="Mari Powell" userId="S::mari.powell@uwtsd.ac.uk::a1b98dd7-29dc-4131-8e37-1423e6a9ecca" providerId="AD" clId="Web-{B90B1090-3645-8517-012D-5636A95D6C1E}" dt="2023-01-31T11:59:29.391" v="1508" actId="1076"/>
        <pc:sldMkLst>
          <pc:docMk/>
          <pc:sldMk cId="3367631329" sldId="319"/>
        </pc:sldMkLst>
        <pc:spChg chg="add mod">
          <ac:chgData name="Mari Powell" userId="S::mari.powell@uwtsd.ac.uk::a1b98dd7-29dc-4131-8e37-1423e6a9ecca" providerId="AD" clId="Web-{B90B1090-3645-8517-012D-5636A95D6C1E}" dt="2023-01-31T11:59:26.672" v="1507" actId="1076"/>
          <ac:spMkLst>
            <pc:docMk/>
            <pc:sldMk cId="3367631329" sldId="319"/>
            <ac:spMk id="5" creationId="{9C35B3C5-0FEE-BCEF-268A-DAB863E5E859}"/>
          </ac:spMkLst>
        </pc:spChg>
        <pc:spChg chg="add mod">
          <ac:chgData name="Mari Powell" userId="S::mari.powell@uwtsd.ac.uk::a1b98dd7-29dc-4131-8e37-1423e6a9ecca" providerId="AD" clId="Web-{B90B1090-3645-8517-012D-5636A95D6C1E}" dt="2023-01-31T11:59:29.391" v="1508" actId="1076"/>
          <ac:spMkLst>
            <pc:docMk/>
            <pc:sldMk cId="3367631329" sldId="319"/>
            <ac:spMk id="9" creationId="{0CC027E9-E3CC-E219-DD50-EF6A190ADB90}"/>
          </ac:spMkLst>
        </pc:spChg>
        <pc:spChg chg="add del">
          <ac:chgData name="Mari Powell" userId="S::mari.powell@uwtsd.ac.uk::a1b98dd7-29dc-4131-8e37-1423e6a9ecca" providerId="AD" clId="Web-{B90B1090-3645-8517-012D-5636A95D6C1E}" dt="2023-01-31T11:58:07.230" v="1496"/>
          <ac:spMkLst>
            <pc:docMk/>
            <pc:sldMk cId="3367631329" sldId="319"/>
            <ac:spMk id="10" creationId="{0CC027E9-E3CC-E219-DD50-EF6A190ADB90}"/>
          </ac:spMkLst>
        </pc:spChg>
        <pc:picChg chg="add del mod">
          <ac:chgData name="Mari Powell" userId="S::mari.powell@uwtsd.ac.uk::a1b98dd7-29dc-4131-8e37-1423e6a9ecca" providerId="AD" clId="Web-{B90B1090-3645-8517-012D-5636A95D6C1E}" dt="2023-01-31T11:52:38.506" v="1461"/>
          <ac:picMkLst>
            <pc:docMk/>
            <pc:sldMk cId="3367631329" sldId="319"/>
            <ac:picMk id="2" creationId="{AAAD53B9-15E4-8981-9754-6AB095FF0861}"/>
          </ac:picMkLst>
        </pc:picChg>
        <pc:picChg chg="add mod">
          <ac:chgData name="Mari Powell" userId="S::mari.powell@uwtsd.ac.uk::a1b98dd7-29dc-4131-8e37-1423e6a9ecca" providerId="AD" clId="Web-{B90B1090-3645-8517-012D-5636A95D6C1E}" dt="2023-01-31T11:59:23.031" v="1506" actId="1076"/>
          <ac:picMkLst>
            <pc:docMk/>
            <pc:sldMk cId="3367631329" sldId="319"/>
            <ac:picMk id="3" creationId="{E22B80FF-245D-2A71-12A5-3DD3D2704648}"/>
          </ac:picMkLst>
        </pc:picChg>
        <pc:picChg chg="del">
          <ac:chgData name="Mari Powell" userId="S::mari.powell@uwtsd.ac.uk::a1b98dd7-29dc-4131-8e37-1423e6a9ecca" providerId="AD" clId="Web-{B90B1090-3645-8517-012D-5636A95D6C1E}" dt="2023-01-31T11:47:13.861" v="1455"/>
          <ac:picMkLst>
            <pc:docMk/>
            <pc:sldMk cId="3367631329" sldId="319"/>
            <ac:picMk id="8" creationId="{EF7C01FF-9D85-FE90-7E86-105E2ED2765B}"/>
          </ac:picMkLst>
        </pc:picChg>
        <pc:picChg chg="add">
          <ac:chgData name="Mari Powell" userId="S::mari.powell@uwtsd.ac.uk::a1b98dd7-29dc-4131-8e37-1423e6a9ecca" providerId="AD" clId="Web-{B90B1090-3645-8517-012D-5636A95D6C1E}" dt="2023-01-31T11:59:18.328" v="1505"/>
          <ac:picMkLst>
            <pc:docMk/>
            <pc:sldMk cId="3367631329" sldId="319"/>
            <ac:picMk id="13" creationId="{230B9CFE-6B8D-0B06-3D12-C4A191A11ACA}"/>
          </ac:picMkLst>
        </pc:picChg>
        <pc:inkChg chg="del">
          <ac:chgData name="Mari Powell" userId="S::mari.powell@uwtsd.ac.uk::a1b98dd7-29dc-4131-8e37-1423e6a9ecca" providerId="AD" clId="Web-{B90B1090-3645-8517-012D-5636A95D6C1E}" dt="2023-01-31T11:47:12.392" v="1454"/>
          <ac:inkMkLst>
            <pc:docMk/>
            <pc:sldMk cId="3367631329" sldId="319"/>
            <ac:inkMk id="11" creationId="{8604BC49-913B-00A7-DB71-55709EF445E5}"/>
          </ac:inkMkLst>
        </pc:inkChg>
      </pc:sldChg>
      <pc:sldMasterChg chg="add addSldLayout">
        <pc:chgData name="Mari Powell" userId="S::mari.powell@uwtsd.ac.uk::a1b98dd7-29dc-4131-8e37-1423e6a9ecca" providerId="AD" clId="Web-{B90B1090-3645-8517-012D-5636A95D6C1E}" dt="2023-01-31T10:21:53.080" v="237"/>
        <pc:sldMasterMkLst>
          <pc:docMk/>
          <pc:sldMasterMk cId="192101702" sldId="2147483648"/>
        </pc:sldMasterMkLst>
        <pc:sldLayoutChg chg="add">
          <pc:chgData name="Mari Powell" userId="S::mari.powell@uwtsd.ac.uk::a1b98dd7-29dc-4131-8e37-1423e6a9ecca" providerId="AD" clId="Web-{B90B1090-3645-8517-012D-5636A95D6C1E}" dt="2023-01-31T10:21:53.080" v="237"/>
          <pc:sldLayoutMkLst>
            <pc:docMk/>
            <pc:sldMasterMk cId="192101702" sldId="2147483648"/>
            <pc:sldLayoutMk cId="239319709" sldId="2147483649"/>
          </pc:sldLayoutMkLst>
        </pc:sldLayoutChg>
        <pc:sldLayoutChg chg="add">
          <pc:chgData name="Mari Powell" userId="S::mari.powell@uwtsd.ac.uk::a1b98dd7-29dc-4131-8e37-1423e6a9ecca" providerId="AD" clId="Web-{B90B1090-3645-8517-012D-5636A95D6C1E}" dt="2023-01-31T10:21:53.080" v="237"/>
          <pc:sldLayoutMkLst>
            <pc:docMk/>
            <pc:sldMasterMk cId="192101702" sldId="2147483648"/>
            <pc:sldLayoutMk cId="1408163672" sldId="2147483650"/>
          </pc:sldLayoutMkLst>
        </pc:sldLayoutChg>
        <pc:sldLayoutChg chg="add">
          <pc:chgData name="Mari Powell" userId="S::mari.powell@uwtsd.ac.uk::a1b98dd7-29dc-4131-8e37-1423e6a9ecca" providerId="AD" clId="Web-{B90B1090-3645-8517-012D-5636A95D6C1E}" dt="2023-01-31T10:21:53.080" v="237"/>
          <pc:sldLayoutMkLst>
            <pc:docMk/>
            <pc:sldMasterMk cId="192101702" sldId="2147483648"/>
            <pc:sldLayoutMk cId="3184012299" sldId="2147483651"/>
          </pc:sldLayoutMkLst>
        </pc:sldLayoutChg>
        <pc:sldLayoutChg chg="add">
          <pc:chgData name="Mari Powell" userId="S::mari.powell@uwtsd.ac.uk::a1b98dd7-29dc-4131-8e37-1423e6a9ecca" providerId="AD" clId="Web-{B90B1090-3645-8517-012D-5636A95D6C1E}" dt="2023-01-31T10:21:53.080" v="237"/>
          <pc:sldLayoutMkLst>
            <pc:docMk/>
            <pc:sldMasterMk cId="192101702" sldId="2147483648"/>
            <pc:sldLayoutMk cId="2214636700" sldId="2147483652"/>
          </pc:sldLayoutMkLst>
        </pc:sldLayoutChg>
        <pc:sldLayoutChg chg="add">
          <pc:chgData name="Mari Powell" userId="S::mari.powell@uwtsd.ac.uk::a1b98dd7-29dc-4131-8e37-1423e6a9ecca" providerId="AD" clId="Web-{B90B1090-3645-8517-012D-5636A95D6C1E}" dt="2023-01-31T10:21:53.080" v="237"/>
          <pc:sldLayoutMkLst>
            <pc:docMk/>
            <pc:sldMasterMk cId="192101702" sldId="2147483648"/>
            <pc:sldLayoutMk cId="939115774" sldId="2147483653"/>
          </pc:sldLayoutMkLst>
        </pc:sldLayoutChg>
        <pc:sldLayoutChg chg="add">
          <pc:chgData name="Mari Powell" userId="S::mari.powell@uwtsd.ac.uk::a1b98dd7-29dc-4131-8e37-1423e6a9ecca" providerId="AD" clId="Web-{B90B1090-3645-8517-012D-5636A95D6C1E}" dt="2023-01-31T10:21:53.080" v="237"/>
          <pc:sldLayoutMkLst>
            <pc:docMk/>
            <pc:sldMasterMk cId="192101702" sldId="2147483648"/>
            <pc:sldLayoutMk cId="3266607336" sldId="2147483654"/>
          </pc:sldLayoutMkLst>
        </pc:sldLayoutChg>
        <pc:sldLayoutChg chg="add">
          <pc:chgData name="Mari Powell" userId="S::mari.powell@uwtsd.ac.uk::a1b98dd7-29dc-4131-8e37-1423e6a9ecca" providerId="AD" clId="Web-{B90B1090-3645-8517-012D-5636A95D6C1E}" dt="2023-01-31T10:21:53.080" v="237"/>
          <pc:sldLayoutMkLst>
            <pc:docMk/>
            <pc:sldMasterMk cId="192101702" sldId="2147483648"/>
            <pc:sldLayoutMk cId="2013111484" sldId="2147483655"/>
          </pc:sldLayoutMkLst>
        </pc:sldLayoutChg>
        <pc:sldLayoutChg chg="add">
          <pc:chgData name="Mari Powell" userId="S::mari.powell@uwtsd.ac.uk::a1b98dd7-29dc-4131-8e37-1423e6a9ecca" providerId="AD" clId="Web-{B90B1090-3645-8517-012D-5636A95D6C1E}" dt="2023-01-31T10:21:53.080" v="237"/>
          <pc:sldLayoutMkLst>
            <pc:docMk/>
            <pc:sldMasterMk cId="192101702" sldId="2147483648"/>
            <pc:sldLayoutMk cId="4112262004" sldId="2147483656"/>
          </pc:sldLayoutMkLst>
        </pc:sldLayoutChg>
        <pc:sldLayoutChg chg="add">
          <pc:chgData name="Mari Powell" userId="S::mari.powell@uwtsd.ac.uk::a1b98dd7-29dc-4131-8e37-1423e6a9ecca" providerId="AD" clId="Web-{B90B1090-3645-8517-012D-5636A95D6C1E}" dt="2023-01-31T10:21:53.080" v="237"/>
          <pc:sldLayoutMkLst>
            <pc:docMk/>
            <pc:sldMasterMk cId="192101702" sldId="2147483648"/>
            <pc:sldLayoutMk cId="4242832061" sldId="2147483657"/>
          </pc:sldLayoutMkLst>
        </pc:sldLayoutChg>
        <pc:sldLayoutChg chg="add">
          <pc:chgData name="Mari Powell" userId="S::mari.powell@uwtsd.ac.uk::a1b98dd7-29dc-4131-8e37-1423e6a9ecca" providerId="AD" clId="Web-{B90B1090-3645-8517-012D-5636A95D6C1E}" dt="2023-01-31T10:21:53.080" v="237"/>
          <pc:sldLayoutMkLst>
            <pc:docMk/>
            <pc:sldMasterMk cId="192101702" sldId="2147483648"/>
            <pc:sldLayoutMk cId="1512415761" sldId="2147483658"/>
          </pc:sldLayoutMkLst>
        </pc:sldLayoutChg>
        <pc:sldLayoutChg chg="add">
          <pc:chgData name="Mari Powell" userId="S::mari.powell@uwtsd.ac.uk::a1b98dd7-29dc-4131-8e37-1423e6a9ecca" providerId="AD" clId="Web-{B90B1090-3645-8517-012D-5636A95D6C1E}" dt="2023-01-31T10:21:53.080" v="237"/>
          <pc:sldLayoutMkLst>
            <pc:docMk/>
            <pc:sldMasterMk cId="192101702" sldId="2147483648"/>
            <pc:sldLayoutMk cId="1916575637" sldId="2147483659"/>
          </pc:sldLayoutMkLst>
        </pc:sldLayoutChg>
        <pc:sldLayoutChg chg="add">
          <pc:chgData name="Mari Powell" userId="S::mari.powell@uwtsd.ac.uk::a1b98dd7-29dc-4131-8e37-1423e6a9ecca" providerId="AD" clId="Web-{B90B1090-3645-8517-012D-5636A95D6C1E}" dt="2023-01-31T10:21:53.080" v="237"/>
          <pc:sldLayoutMkLst>
            <pc:docMk/>
            <pc:sldMasterMk cId="192101702" sldId="2147483648"/>
            <pc:sldLayoutMk cId="1133236050" sldId="2147483660"/>
          </pc:sldLayoutMkLst>
        </pc:sldLayoutChg>
        <pc:sldLayoutChg chg="add">
          <pc:chgData name="Mari Powell" userId="S::mari.powell@uwtsd.ac.uk::a1b98dd7-29dc-4131-8e37-1423e6a9ecca" providerId="AD" clId="Web-{B90B1090-3645-8517-012D-5636A95D6C1E}" dt="2023-01-31T10:21:53.080" v="237"/>
          <pc:sldLayoutMkLst>
            <pc:docMk/>
            <pc:sldMasterMk cId="192101702" sldId="2147483648"/>
            <pc:sldLayoutMk cId="3086910363" sldId="2147483661"/>
          </pc:sldLayoutMkLst>
        </pc:sldLayoutChg>
      </pc:sldMasterChg>
      <pc:sldMasterChg chg="add addSldLayout">
        <pc:chgData name="Mari Powell" userId="S::mari.powell@uwtsd.ac.uk::a1b98dd7-29dc-4131-8e37-1423e6a9ecca" providerId="AD" clId="Web-{B90B1090-3645-8517-012D-5636A95D6C1E}" dt="2023-01-31T09:13:56.133" v="48"/>
        <pc:sldMasterMkLst>
          <pc:docMk/>
          <pc:sldMasterMk cId="1319827304" sldId="2147483677"/>
        </pc:sldMasterMkLst>
        <pc:sldLayoutChg chg="add">
          <pc:chgData name="Mari Powell" userId="S::mari.powell@uwtsd.ac.uk::a1b98dd7-29dc-4131-8e37-1423e6a9ecca" providerId="AD" clId="Web-{B90B1090-3645-8517-012D-5636A95D6C1E}" dt="2023-01-31T09:13:56.133" v="48"/>
          <pc:sldLayoutMkLst>
            <pc:docMk/>
            <pc:sldMasterMk cId="1319827304" sldId="2147483677"/>
            <pc:sldLayoutMk cId="738033404" sldId="2147483678"/>
          </pc:sldLayoutMkLst>
        </pc:sldLayoutChg>
        <pc:sldLayoutChg chg="add">
          <pc:chgData name="Mari Powell" userId="S::mari.powell@uwtsd.ac.uk::a1b98dd7-29dc-4131-8e37-1423e6a9ecca" providerId="AD" clId="Web-{B90B1090-3645-8517-012D-5636A95D6C1E}" dt="2023-01-31T09:13:56.133" v="48"/>
          <pc:sldLayoutMkLst>
            <pc:docMk/>
            <pc:sldMasterMk cId="1319827304" sldId="2147483677"/>
            <pc:sldLayoutMk cId="3835819906" sldId="2147483679"/>
          </pc:sldLayoutMkLst>
        </pc:sldLayoutChg>
        <pc:sldLayoutChg chg="add">
          <pc:chgData name="Mari Powell" userId="S::mari.powell@uwtsd.ac.uk::a1b98dd7-29dc-4131-8e37-1423e6a9ecca" providerId="AD" clId="Web-{B90B1090-3645-8517-012D-5636A95D6C1E}" dt="2023-01-31T09:13:56.133" v="48"/>
          <pc:sldLayoutMkLst>
            <pc:docMk/>
            <pc:sldMasterMk cId="1319827304" sldId="2147483677"/>
            <pc:sldLayoutMk cId="4209035393" sldId="2147483680"/>
          </pc:sldLayoutMkLst>
        </pc:sldLayoutChg>
        <pc:sldLayoutChg chg="add">
          <pc:chgData name="Mari Powell" userId="S::mari.powell@uwtsd.ac.uk::a1b98dd7-29dc-4131-8e37-1423e6a9ecca" providerId="AD" clId="Web-{B90B1090-3645-8517-012D-5636A95D6C1E}" dt="2023-01-31T09:13:56.133" v="48"/>
          <pc:sldLayoutMkLst>
            <pc:docMk/>
            <pc:sldMasterMk cId="1319827304" sldId="2147483677"/>
            <pc:sldLayoutMk cId="2721682362" sldId="2147483681"/>
          </pc:sldLayoutMkLst>
        </pc:sldLayoutChg>
        <pc:sldLayoutChg chg="add">
          <pc:chgData name="Mari Powell" userId="S::mari.powell@uwtsd.ac.uk::a1b98dd7-29dc-4131-8e37-1423e6a9ecca" providerId="AD" clId="Web-{B90B1090-3645-8517-012D-5636A95D6C1E}" dt="2023-01-31T09:13:56.133" v="48"/>
          <pc:sldLayoutMkLst>
            <pc:docMk/>
            <pc:sldMasterMk cId="1319827304" sldId="2147483677"/>
            <pc:sldLayoutMk cId="3771136689" sldId="2147483682"/>
          </pc:sldLayoutMkLst>
        </pc:sldLayoutChg>
        <pc:sldLayoutChg chg="add">
          <pc:chgData name="Mari Powell" userId="S::mari.powell@uwtsd.ac.uk::a1b98dd7-29dc-4131-8e37-1423e6a9ecca" providerId="AD" clId="Web-{B90B1090-3645-8517-012D-5636A95D6C1E}" dt="2023-01-31T09:13:56.133" v="48"/>
          <pc:sldLayoutMkLst>
            <pc:docMk/>
            <pc:sldMasterMk cId="1319827304" sldId="2147483677"/>
            <pc:sldLayoutMk cId="250503065" sldId="2147483683"/>
          </pc:sldLayoutMkLst>
        </pc:sldLayoutChg>
        <pc:sldLayoutChg chg="add">
          <pc:chgData name="Mari Powell" userId="S::mari.powell@uwtsd.ac.uk::a1b98dd7-29dc-4131-8e37-1423e6a9ecca" providerId="AD" clId="Web-{B90B1090-3645-8517-012D-5636A95D6C1E}" dt="2023-01-31T09:13:56.133" v="48"/>
          <pc:sldLayoutMkLst>
            <pc:docMk/>
            <pc:sldMasterMk cId="1319827304" sldId="2147483677"/>
            <pc:sldLayoutMk cId="3066241340" sldId="2147483684"/>
          </pc:sldLayoutMkLst>
        </pc:sldLayoutChg>
        <pc:sldLayoutChg chg="add">
          <pc:chgData name="Mari Powell" userId="S::mari.powell@uwtsd.ac.uk::a1b98dd7-29dc-4131-8e37-1423e6a9ecca" providerId="AD" clId="Web-{B90B1090-3645-8517-012D-5636A95D6C1E}" dt="2023-01-31T09:13:56.133" v="48"/>
          <pc:sldLayoutMkLst>
            <pc:docMk/>
            <pc:sldMasterMk cId="1319827304" sldId="2147483677"/>
            <pc:sldLayoutMk cId="1301803185" sldId="2147483685"/>
          </pc:sldLayoutMkLst>
        </pc:sldLayoutChg>
        <pc:sldLayoutChg chg="add">
          <pc:chgData name="Mari Powell" userId="S::mari.powell@uwtsd.ac.uk::a1b98dd7-29dc-4131-8e37-1423e6a9ecca" providerId="AD" clId="Web-{B90B1090-3645-8517-012D-5636A95D6C1E}" dt="2023-01-31T09:13:56.133" v="48"/>
          <pc:sldLayoutMkLst>
            <pc:docMk/>
            <pc:sldMasterMk cId="1319827304" sldId="2147483677"/>
            <pc:sldLayoutMk cId="665086643" sldId="2147483686"/>
          </pc:sldLayoutMkLst>
        </pc:sldLayoutChg>
        <pc:sldLayoutChg chg="add">
          <pc:chgData name="Mari Powell" userId="S::mari.powell@uwtsd.ac.uk::a1b98dd7-29dc-4131-8e37-1423e6a9ecca" providerId="AD" clId="Web-{B90B1090-3645-8517-012D-5636A95D6C1E}" dt="2023-01-31T09:13:56.133" v="48"/>
          <pc:sldLayoutMkLst>
            <pc:docMk/>
            <pc:sldMasterMk cId="1319827304" sldId="2147483677"/>
            <pc:sldLayoutMk cId="1843052897" sldId="2147483687"/>
          </pc:sldLayoutMkLst>
        </pc:sldLayoutChg>
        <pc:sldLayoutChg chg="add">
          <pc:chgData name="Mari Powell" userId="S::mari.powell@uwtsd.ac.uk::a1b98dd7-29dc-4131-8e37-1423e6a9ecca" providerId="AD" clId="Web-{B90B1090-3645-8517-012D-5636A95D6C1E}" dt="2023-01-31T09:13:56.133" v="48"/>
          <pc:sldLayoutMkLst>
            <pc:docMk/>
            <pc:sldMasterMk cId="1319827304" sldId="2147483677"/>
            <pc:sldLayoutMk cId="4197973155" sldId="2147483688"/>
          </pc:sldLayoutMkLst>
        </pc:sldLayoutChg>
        <pc:sldLayoutChg chg="add">
          <pc:chgData name="Mari Powell" userId="S::mari.powell@uwtsd.ac.uk::a1b98dd7-29dc-4131-8e37-1423e6a9ecca" providerId="AD" clId="Web-{B90B1090-3645-8517-012D-5636A95D6C1E}" dt="2023-01-31T09:13:56.133" v="48"/>
          <pc:sldLayoutMkLst>
            <pc:docMk/>
            <pc:sldMasterMk cId="1319827304" sldId="2147483677"/>
            <pc:sldLayoutMk cId="1794023351" sldId="2147483689"/>
          </pc:sldLayoutMkLst>
        </pc:sldLayoutChg>
      </pc:sldMasterChg>
      <pc:sldMasterChg chg="add addSldLayout">
        <pc:chgData name="Mari Powell" userId="S::mari.powell@uwtsd.ac.uk::a1b98dd7-29dc-4131-8e37-1423e6a9ecca" providerId="AD" clId="Web-{B90B1090-3645-8517-012D-5636A95D6C1E}" dt="2023-01-31T09:12:30.958" v="0"/>
        <pc:sldMasterMkLst>
          <pc:docMk/>
          <pc:sldMasterMk cId="3101509124" sldId="2147483761"/>
        </pc:sldMasterMkLst>
        <pc:sldLayoutChg chg="add">
          <pc:chgData name="Mari Powell" userId="S::mari.powell@uwtsd.ac.uk::a1b98dd7-29dc-4131-8e37-1423e6a9ecca" providerId="AD" clId="Web-{B90B1090-3645-8517-012D-5636A95D6C1E}" dt="2023-01-31T09:12:30.958" v="0"/>
          <pc:sldLayoutMkLst>
            <pc:docMk/>
            <pc:sldMasterMk cId="3101509124" sldId="2147483761"/>
            <pc:sldLayoutMk cId="1936783936" sldId="2147483762"/>
          </pc:sldLayoutMkLst>
        </pc:sldLayoutChg>
        <pc:sldLayoutChg chg="add">
          <pc:chgData name="Mari Powell" userId="S::mari.powell@uwtsd.ac.uk::a1b98dd7-29dc-4131-8e37-1423e6a9ecca" providerId="AD" clId="Web-{B90B1090-3645-8517-012D-5636A95D6C1E}" dt="2023-01-31T09:12:30.958" v="0"/>
          <pc:sldLayoutMkLst>
            <pc:docMk/>
            <pc:sldMasterMk cId="3101509124" sldId="2147483761"/>
            <pc:sldLayoutMk cId="3150516976" sldId="2147483763"/>
          </pc:sldLayoutMkLst>
        </pc:sldLayoutChg>
        <pc:sldLayoutChg chg="add">
          <pc:chgData name="Mari Powell" userId="S::mari.powell@uwtsd.ac.uk::a1b98dd7-29dc-4131-8e37-1423e6a9ecca" providerId="AD" clId="Web-{B90B1090-3645-8517-012D-5636A95D6C1E}" dt="2023-01-31T09:12:30.958" v="0"/>
          <pc:sldLayoutMkLst>
            <pc:docMk/>
            <pc:sldMasterMk cId="3101509124" sldId="2147483761"/>
            <pc:sldLayoutMk cId="3860854799" sldId="2147483764"/>
          </pc:sldLayoutMkLst>
        </pc:sldLayoutChg>
        <pc:sldLayoutChg chg="add">
          <pc:chgData name="Mari Powell" userId="S::mari.powell@uwtsd.ac.uk::a1b98dd7-29dc-4131-8e37-1423e6a9ecca" providerId="AD" clId="Web-{B90B1090-3645-8517-012D-5636A95D6C1E}" dt="2023-01-31T09:12:30.958" v="0"/>
          <pc:sldLayoutMkLst>
            <pc:docMk/>
            <pc:sldMasterMk cId="3101509124" sldId="2147483761"/>
            <pc:sldLayoutMk cId="12498437" sldId="2147483765"/>
          </pc:sldLayoutMkLst>
        </pc:sldLayoutChg>
        <pc:sldLayoutChg chg="add">
          <pc:chgData name="Mari Powell" userId="S::mari.powell@uwtsd.ac.uk::a1b98dd7-29dc-4131-8e37-1423e6a9ecca" providerId="AD" clId="Web-{B90B1090-3645-8517-012D-5636A95D6C1E}" dt="2023-01-31T09:12:30.958" v="0"/>
          <pc:sldLayoutMkLst>
            <pc:docMk/>
            <pc:sldMasterMk cId="3101509124" sldId="2147483761"/>
            <pc:sldLayoutMk cId="1897432268" sldId="2147483766"/>
          </pc:sldLayoutMkLst>
        </pc:sldLayoutChg>
        <pc:sldLayoutChg chg="add">
          <pc:chgData name="Mari Powell" userId="S::mari.powell@uwtsd.ac.uk::a1b98dd7-29dc-4131-8e37-1423e6a9ecca" providerId="AD" clId="Web-{B90B1090-3645-8517-012D-5636A95D6C1E}" dt="2023-01-31T09:12:30.958" v="0"/>
          <pc:sldLayoutMkLst>
            <pc:docMk/>
            <pc:sldMasterMk cId="3101509124" sldId="2147483761"/>
            <pc:sldLayoutMk cId="909710549" sldId="2147483767"/>
          </pc:sldLayoutMkLst>
        </pc:sldLayoutChg>
        <pc:sldLayoutChg chg="add">
          <pc:chgData name="Mari Powell" userId="S::mari.powell@uwtsd.ac.uk::a1b98dd7-29dc-4131-8e37-1423e6a9ecca" providerId="AD" clId="Web-{B90B1090-3645-8517-012D-5636A95D6C1E}" dt="2023-01-31T09:12:30.958" v="0"/>
          <pc:sldLayoutMkLst>
            <pc:docMk/>
            <pc:sldMasterMk cId="3101509124" sldId="2147483761"/>
            <pc:sldLayoutMk cId="3070581987" sldId="2147483768"/>
          </pc:sldLayoutMkLst>
        </pc:sldLayoutChg>
        <pc:sldLayoutChg chg="add">
          <pc:chgData name="Mari Powell" userId="S::mari.powell@uwtsd.ac.uk::a1b98dd7-29dc-4131-8e37-1423e6a9ecca" providerId="AD" clId="Web-{B90B1090-3645-8517-012D-5636A95D6C1E}" dt="2023-01-31T09:12:30.958" v="0"/>
          <pc:sldLayoutMkLst>
            <pc:docMk/>
            <pc:sldMasterMk cId="3101509124" sldId="2147483761"/>
            <pc:sldLayoutMk cId="3121213432" sldId="2147483769"/>
          </pc:sldLayoutMkLst>
        </pc:sldLayoutChg>
        <pc:sldLayoutChg chg="add">
          <pc:chgData name="Mari Powell" userId="S::mari.powell@uwtsd.ac.uk::a1b98dd7-29dc-4131-8e37-1423e6a9ecca" providerId="AD" clId="Web-{B90B1090-3645-8517-012D-5636A95D6C1E}" dt="2023-01-31T09:12:30.958" v="0"/>
          <pc:sldLayoutMkLst>
            <pc:docMk/>
            <pc:sldMasterMk cId="3101509124" sldId="2147483761"/>
            <pc:sldLayoutMk cId="431869179" sldId="2147483770"/>
          </pc:sldLayoutMkLst>
        </pc:sldLayoutChg>
        <pc:sldLayoutChg chg="add">
          <pc:chgData name="Mari Powell" userId="S::mari.powell@uwtsd.ac.uk::a1b98dd7-29dc-4131-8e37-1423e6a9ecca" providerId="AD" clId="Web-{B90B1090-3645-8517-012D-5636A95D6C1E}" dt="2023-01-31T09:12:30.958" v="0"/>
          <pc:sldLayoutMkLst>
            <pc:docMk/>
            <pc:sldMasterMk cId="3101509124" sldId="2147483761"/>
            <pc:sldLayoutMk cId="294025237" sldId="2147483771"/>
          </pc:sldLayoutMkLst>
        </pc:sldLayoutChg>
        <pc:sldLayoutChg chg="add">
          <pc:chgData name="Mari Powell" userId="S::mari.powell@uwtsd.ac.uk::a1b98dd7-29dc-4131-8e37-1423e6a9ecca" providerId="AD" clId="Web-{B90B1090-3645-8517-012D-5636A95D6C1E}" dt="2023-01-31T09:12:30.958" v="0"/>
          <pc:sldLayoutMkLst>
            <pc:docMk/>
            <pc:sldMasterMk cId="3101509124" sldId="2147483761"/>
            <pc:sldLayoutMk cId="3797622867" sldId="2147483772"/>
          </pc:sldLayoutMkLst>
        </pc:sldLayoutChg>
        <pc:sldLayoutChg chg="add">
          <pc:chgData name="Mari Powell" userId="S::mari.powell@uwtsd.ac.uk::a1b98dd7-29dc-4131-8e37-1423e6a9ecca" providerId="AD" clId="Web-{B90B1090-3645-8517-012D-5636A95D6C1E}" dt="2023-01-31T09:12:30.958" v="0"/>
          <pc:sldLayoutMkLst>
            <pc:docMk/>
            <pc:sldMasterMk cId="3101509124" sldId="2147483761"/>
            <pc:sldLayoutMk cId="2198172456" sldId="2147483773"/>
          </pc:sldLayoutMkLst>
        </pc:sldLayoutChg>
      </pc:sldMasterChg>
      <pc:sldMasterChg chg="replId modSldLayout">
        <pc:chgData name="Mari Powell" userId="S::mari.powell@uwtsd.ac.uk::a1b98dd7-29dc-4131-8e37-1423e6a9ecca" providerId="AD" clId="Web-{B90B1090-3645-8517-012D-5636A95D6C1E}" dt="2023-01-31T10:21:53.080" v="237"/>
        <pc:sldMasterMkLst>
          <pc:docMk/>
          <pc:sldMasterMk cId="2460954070" sldId="2147483774"/>
        </pc:sldMasterMkLst>
        <pc:sldLayoutChg chg="replId">
          <pc:chgData name="Mari Powell" userId="S::mari.powell@uwtsd.ac.uk::a1b98dd7-29dc-4131-8e37-1423e6a9ecca" providerId="AD" clId="Web-{B90B1090-3645-8517-012D-5636A95D6C1E}" dt="2023-01-31T10:21:53.080" v="237"/>
          <pc:sldLayoutMkLst>
            <pc:docMk/>
            <pc:sldMasterMk cId="2460954070" sldId="2147483774"/>
            <pc:sldLayoutMk cId="2385387890" sldId="2147483775"/>
          </pc:sldLayoutMkLst>
        </pc:sldLayoutChg>
      </pc:sldMasterChg>
    </pc:docChg>
  </pc:docChgLst>
  <pc:docChgLst>
    <pc:chgData name="Mari Powell" userId="S::mari.powell@uwtsd.ac.uk::a1b98dd7-29dc-4131-8e37-1423e6a9ecca" providerId="AD" clId="Web-{DC593A69-E229-5AD4-103F-982DF3351873}"/>
    <pc:docChg chg="addSld modSld">
      <pc:chgData name="Mari Powell" userId="S::mari.powell@uwtsd.ac.uk::a1b98dd7-29dc-4131-8e37-1423e6a9ecca" providerId="AD" clId="Web-{DC593A69-E229-5AD4-103F-982DF3351873}" dt="2023-01-31T12:00:38.173" v="2"/>
      <pc:docMkLst>
        <pc:docMk/>
      </pc:docMkLst>
      <pc:sldChg chg="addSp delSp add">
        <pc:chgData name="Mari Powell" userId="S::mari.powell@uwtsd.ac.uk::a1b98dd7-29dc-4131-8e37-1423e6a9ecca" providerId="AD" clId="Web-{DC593A69-E229-5AD4-103F-982DF3351873}" dt="2023-01-31T12:00:38.173" v="2"/>
        <pc:sldMkLst>
          <pc:docMk/>
          <pc:sldMk cId="1911394684" sldId="320"/>
        </pc:sldMkLst>
        <pc:picChg chg="add">
          <ac:chgData name="Mari Powell" userId="S::mari.powell@uwtsd.ac.uk::a1b98dd7-29dc-4131-8e37-1423e6a9ecca" providerId="AD" clId="Web-{DC593A69-E229-5AD4-103F-982DF3351873}" dt="2023-01-31T12:00:38.173" v="2"/>
          <ac:picMkLst>
            <pc:docMk/>
            <pc:sldMk cId="1911394684" sldId="320"/>
            <ac:picMk id="5" creationId="{D6D208FD-87AE-6CBF-E04E-38219802066B}"/>
          </ac:picMkLst>
        </pc:picChg>
        <pc:picChg chg="del">
          <ac:chgData name="Mari Powell" userId="S::mari.powell@uwtsd.ac.uk::a1b98dd7-29dc-4131-8e37-1423e6a9ecca" providerId="AD" clId="Web-{DC593A69-E229-5AD4-103F-982DF3351873}" dt="2023-01-31T12:00:29.079" v="1"/>
          <ac:picMkLst>
            <pc:docMk/>
            <pc:sldMk cId="1911394684" sldId="320"/>
            <ac:picMk id="17" creationId="{1D867DAA-E866-5244-839F-256444EC5327}"/>
          </ac:picMkLst>
        </pc:picChg>
      </pc:sldChg>
    </pc:docChg>
  </pc:docChgLst>
</pc:chgInfo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3-01-31T11:59:44.015"/>
    </inkml:context>
    <inkml:brush xml:id="br0">
      <inkml:brushProperty name="width" value="0.35" units="cm"/>
      <inkml:brushProperty name="height" value="0.35" units="cm"/>
      <inkml:brushProperty name="color" value="#FF0066"/>
    </inkml:brush>
  </inkml:definitions>
  <inkml:trace contextRef="#ctx0" brushRef="#br0">9713 9093 0 0 0,'-137'-12'0'0'0,"-63"-5"0"0"0,-10 1 0 0 0,11 4 0 0 0,34 3 0 0 0,33 3 0 0 0,32 3 0 0 0,21 2 0 0 0,18 1 0 0 0,12 0 0 0 0,9 1 0 0 0,5 0 0 0 0,3-1 0 0 0,-1 1 0 0 0,0-1 0 0 0,0 0 0 0 0,-2 0 0 0 0,0 0 0 0 0,-1 0 0 0 0,-1 0 0 0 0,1 0 0 0 0,-1 0 0 0 0,1 0 0 0 0,-1 0 0 0 0,0 0 0 0 0,1 6 0 0 0,-1 2 0 0 0,1 0 0 0 0,-1-1 0 0 0,1-3 0 0 0,-1 5 0 0 0,1 1 0 0 0,-1-2 0 0 0,1 5 0 0 0,-1-1 0 0 0,1-1 0 0 0,5 2 0 0 0,3 1 0 0 0,0 2 0 0 0,-3 0 0 0 0,-1 3 0 0 0,-1-2 0 0 0,-2 2 0 0 0,-1-1 0 0 0,6 1 0 0 0,1-1 0 0 0,6 1 0 0 0,7 5 0 0 0,0-3 0 0 0,3 2 0 0 0,3 3 0 0 0,4 4 0 0 0,-4-4 0 0 0,0 0 0 0 0,2 2 0 0 0,2 2 0 0 0,2 3 0 0 0,2 1 0 0 0,1 2 0 0 0,1 0 0 0 0,7 1 0 0 0,1 0 0 0 0,0 0 0 0 0,-1-1 0 0 0,4-5 0 0 0,0-3 0 0 0,-1 1 0 0 0,-3 1 0 0 0,4 2 0 0 0,-1 2 0 0 0,-1 1 0 0 0,4 1 0 0 0,0 0 0 0 0,3 1 0 0 0,0 0 0 0 0,2 0 0 0 0,-1 0 0 0 0,3-7 0 0 0,-2-2 0 0 0,1-5 0 0 0,-1-1 0 0 0,-5 2 0 0 0,2-3 0 0 0,-1 1 0 0 0,3-3 0 0 0,-2 2 0 0 0,3-4 0 0 0,-1 3 0 0 0,2-3 0 0 0,5 2 0 0 0,3-2 0 0 0,5 2 0 0 0,2-2 0 0 0,-5 2 0 0 0,0-2 0 0 0,0-4 0 0 0,-4 3 0 0 0,0-3 0 0 0,1-2 0 0 0,-3 2 0 0 0,0-1 0 0 0,3-2 0 0 0,-3 4 0 0 0,0-2 0 0 0,4-2 0 0 0,2 4 0 0 0,3-2 0 0 0,2-1 0 0 0,1-4 0 0 0,2-3 0 0 0,-6 5 0 0 0,-3 0 0 0 0,8-1 0 0 0,3-2 0 0 0,7 4 0 0 0,9 1 0 0 0,7-2 0 0 0,5-3 0 0 0,4-2 0 0 0,3-1 0 0 0,0-2 0 0 0,7-1 0 0 0,8 6 0 0 0,13 2 0 0 0,15 6 0 0 0,6 0 0 0 0,-6-2 0 0 0,-4 3 0 0 0,-8-1 0 0 0,-5-3 0 0 0,-5 4 0 0 0,-2-2 0 0 0,-3-3 0 0 0,-5 3 0 0 0,2 0 0 0 0,-2-3 0 0 0,-2-2 0 0 0,-10-4 0 0 0,-4 5 0 0 0,-2 0 0 0 0,6-1 0 0 0,4-3 0 0 0,0-1 0 0 0,0-1 0 0 0,0-2 0 0 0,4-1 0 0 0,2 0 0 0 0,-1-1 0 0 0,3 1 0 0 0,7 0 0 0 0,6-1 0 0 0,-1-5 0 0 0,-5-2 0 0 0,1 0 0 0 0,-3 1 0 0 0,1 3 0 0 0,5 1 0 0 0,-3 2 0 0 0,-3 0 0 0 0,0-5 0 0 0,4-2 0 0 0,-1 0 0 0 0,-5-4 0 0 0,-4-7 0 0 0,2 1 0 0 0,5-4 0 0 0,5-4 0 0 0,6 3 0 0 0,-3-2 0 0 0,1 4 0 0 0,1 6 0 0 0,-3-1 0 0 0,-6 2 0 0 0,-7-3 0 0 0,-11 2 0 0 0,-12 3 0 0 0,-4-2 0 0 0,0 0 0 0 0,-3 4 0 0 0,-5 3 0 0 0,1-4 0 0 0,-1-5 0 0 0,2-1 0 0 0,0 3 0 0 0,-4 3 0 0 0,-3-2 0 0 0,-3 1 0 0 0,-3-3 0 0 0,4 0 0 0 0,2-3 0 0 0,5 1 0 0 0,0 4 0 0 0,-1-3 0 0 0,2 3 0 0 0,-1-4 0 0 0,-2 1 0 0 0,-4-2 0 0 0,-3 1 0 0 0,5-2 0 0 0,-1-5 0 0 0,6-4 0 0 0,6 3 0 0 0,-1-1 0 0 0,3-2 0 0 0,-2 4 0 0 0,1 0 0 0 0,-3-3 0 0 0,-4 4 0 0 0,-5-1 0 0 0,-5-2 0 0 0,-2 3 0 0 0,-1-1 0 0 0,4 4 0 0 0,2-1 0 0 0,-1-3 0 0 0,-1 3 0 0 0,-1-2 0 0 0,-3-3 0 0 0,0-3 0 0 0,5-3 0 0 0,2 4 0 0 0,-1-6 0 0 0,-1-3 0 0 0,-3-1 0 0 0,0-1 0 0 0,-3 0 0 0 0,0 1 0 0 0,0 0 0 0 0,-7 1 0 0 0,-9 0 0 0 0,-7 0 0 0 0,-6 1 0 0 0,-5-1 0 0 0,-3 1 0 0 0,-1 0 0 0 0,0-1 0 0 0,-1 1 0 0 0,1-1 0 0 0,-6 1 0 0 0,-8 6 0 0 0,-8 1 0 0 0,-6 7 0 0 0,-4 6 0 0 0,-3 6 0 0 0,-1 5 0 0 0,-1-3 0 0 0,-7 0 0 0 0,-1 1 0 0 0,-5 2 0 0 0,-1 2 0 0 0,3-5 0 0 0,-3-1 0 0 0,1 1 0 0 0,-3 2 0 0 0,-11 2 0 0 0,0-5 0 0 0,-3 0 0 0 0,-1 0 0 0 0,-7 3 0 0 0,-11 2 0 0 0,-7 2 0 0 0,-2 0 0 0 0,-8 2 0 0 0,-12 0 0 0 0,-11-6 0 0 0,-15-1 0 0 0,-8-7 0 0 0,-9 0 0 0 0,-3-5 0 0 0,8 2 0 0 0,11 3 0 0 0,11 4 0 0 0,4-2 0 0 0,5 1 0 0 0,10 2 0 0 0,7 2 0 0 0,8 3 0 0 0,9 2 0 0 0,0 2 0 0 0,-2-7 0 0 0,-12 0 0 0 0,-18-1 0 0 0,-14 2 0 0 0,-15 2 0 0 0,-13 2 0 0 0,-4 0 0 0 0,2 2 0 0 0,11 0 0 0 0,12 0 0 0 0,18 1 0 0 0,18-1 0 0 0,21 0 0 0 0,18 7 0 0 0,9 1 0 0 0,7 0 0 0 0,-6-2 0 0 0,-5-1 0 0 0,-5-2 0 0 0,-4-2 0 0 0,-1 6 0 0 0,-2 1 0 0 0,0 0 0 0 0,-7-2 0 0 0,5-2 0 0 0,9-2 0 0 0,4 0 0 0 0,5 4 0 0 0,8 2 0 0 0,5 0 0 0 0,4-2 0 0 0,3 4 0 0 0,2 1 0 0 0,1-2 0 0 0,0 4 0 0 0,0 0 0 0 0,-1-2 0 0 0,0 2 0 0 0,0 0 0 0 0,0-2 0 0 0,-1 2 0 0 0,7 0 0 0 0</inkml:trace>
</inkml:ink>
</file>

<file path=ppt/ink/ink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3-01-31T11:59:44.016"/>
    </inkml:context>
    <inkml:brush xml:id="br0">
      <inkml:brushProperty name="width" value="0.35" units="cm"/>
      <inkml:brushProperty name="height" value="0.35" units="cm"/>
      <inkml:brushProperty name="color" value="#FF0066"/>
    </inkml:brush>
  </inkml:definitions>
  <inkml:trace contextRef="#ctx0" brushRef="#br0">6244 6482 0 0 0,'0'0'0'0'0</inkml:trace>
</inkml:ink>
</file>

<file path=ppt/ink/ink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3-01-31T11:59:44.017"/>
    </inkml:context>
    <inkml:brush xml:id="br0">
      <inkml:brushProperty name="width" value="0.35" units="cm"/>
      <inkml:brushProperty name="height" value="0.35" units="cm"/>
      <inkml:brushProperty name="color" value="#FF0066"/>
    </inkml:brush>
  </inkml:definitions>
  <inkml:trace contextRef="#ctx0" brushRef="#br0">7620 6059 0 0 0,'0'0'0'0'0</inkml:trace>
</inkml:ink>
</file>

<file path=ppt/ink/ink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3-01-31T11:59:44.018"/>
    </inkml:context>
    <inkml:brush xml:id="br0">
      <inkml:brushProperty name="width" value="0.35" units="cm"/>
      <inkml:brushProperty name="height" value="0.35" units="cm"/>
      <inkml:brushProperty name="color" value="#FF0066"/>
    </inkml:brush>
  </inkml:definitions>
  <inkml:trace contextRef="#ctx0" brushRef="#br0">9551 7461 0 0 0,'0'0'0'0'0</inkml:trace>
</inkml:ink>
</file>

<file path=ppt/ink/ink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3-01-31T11:59:44.019"/>
    </inkml:context>
    <inkml:brush xml:id="br0">
      <inkml:brushProperty name="width" value="0.35" units="cm"/>
      <inkml:brushProperty name="height" value="0.35" units="cm"/>
      <inkml:brushProperty name="color" value="#FF0066"/>
    </inkml:brush>
  </inkml:definitions>
  <inkml:trace contextRef="#ctx0" brushRef="#br0">8436 5574 0 0 0,'-298'-62'0'0'0,"-111"-21"0"0"0,9 5 0 0 0,65 14 0 0 0,84 25 0 0 0,78 19 0 0 0,63 13 0 0 0,43 8 0 0 0,27 9 0 0 0,14 4 0 0 0,6-1 0 0 0,-1 3 0 0 0,-2 0 0 0 0,-4 3 0 0 0,-3-2 0 0 0,3 2 0 0 0,0-1 0 0 0,-2-5 0 0 0,5 2 0 0 0,0-1 0 0 0,3 3 0 0 0,0-2 0 0 0,-3 4 0 0 0,3 4 0 0 0,-2 4 0 0 0,-2 4 0 0 0,2 3 0 0 0,-1-4 0 0 0,4-1 0 0 0,-1 0 0 0 0,3 8 0 0 0,-2 5 0 0 0,3 0 0 0 0,4-1 0 0 0,5 0 0 0 0,-3-2 0 0 0,0 0 0 0 0,2-2 0 0 0,3 0 0 0 0,-4-1 0 0 0,0 1 0 0 0,2 5 0 0 0,1 3 0 0 0,3 5 0 0 0,2 1 0 0 0,-5-2 0 0 0,-2 3 0 0 0,1-2 0 0 0,3-2 0 0 0,0-3 0 0 0,3-4 0 0 0,7-2 0 0 0,3-2 0 0 0,0 0 0 0 0,-1-1 0 0 0,4-7 0 0 0,0 5 0 0 0,5-4 0 0 0,-1 0 0 0 0,4 0 0 0 0,4 2 0 0 0,5 7 0 0 0,4 4 0 0 0,2 0 0 0 0,-4 0 0 0 0,5-2 0 0 0,3-1 0 0 0,7-2 0 0 0,3-1 0 0 0,4 0 0 0 0,14-1 0 0 0,12 1 0 0 0,20-1 0 0 0,22 0 0 0 0,11 0 0 0 0,1-5 0 0 0,-3-10 0 0 0,-5 0 0 0 0,-11-5 0 0 0,-13-5 0 0 0,-10-4 0 0 0,-2 3 0 0 0,8-1 0 0 0,7-1 0 0 0,11 4 0 0 0,17 0 0 0 0,17-3 0 0 0,15 5 0 0 0,10-1 0 0 0,13-3 0 0 0,0 4 0 0 0,-7-2 0 0 0,-15-1 0 0 0,-17-4 0 0 0,-15-2 0 0 0,-12-3 0 0 0,-6-1 0 0 0,-5-1 0 0 0,10 0 0 0 0,16-1 0 0 0,16 1 0 0 0,7-1 0 0 0,8 1 0 0 0,0 0 0 0 0,-9-1 0 0 0,-12 1 0 0 0,-20 0 0 0 0,-17 0 0 0 0,-16 0 0 0 0,-16 0 0 0 0,-4 0 0 0 0,0 0 0 0 0,-1 0 0 0 0,6 0 0 0 0,16 0 0 0 0,21 0 0 0 0,18 0 0 0 0,23-6 0 0 0,22-2 0 0 0,13 0 0 0 0,10 2 0 0 0,-9-5 0 0 0,-13 0 0 0 0,-12 2 0 0 0,-15-4 0 0 0,-9 0 0 0 0,-10-4 0 0 0,-14 1 0 0 0,-4-2 0 0 0,-1 0 0 0 0,-2-1 0 0 0,5 1 0 0 0,8 5 0 0 0,7-3 0 0 0,6 3 0 0 0,-1 2 0 0 0,-11 4 0 0 0,-15 3 0 0 0,-14 2 0 0 0,-10-5 0 0 0,-14-1 0 0 0,-1-6 0 0 0,-5 0 0 0 0,3-4 0 0 0,10 1 0 0 0,3-2 0 0 0,7-5 0 0 0,0-5 0 0 0,-9 4 0 0 0,-11-1 0 0 0,-12-2 0 0 0,-3-3 0 0 0,-4 4 0 0 0,-11 1 0 0 0,-6 5 0 0 0,-2-1 0 0 0,0-3 0 0 0,1-3 0 0 0,0-3 0 0 0,-4-8 0 0 0,-1-5 0 0 0,1 0 0 0 0,-4 1 0 0 0,0 1 0 0 0,-4 2 0 0 0,-6-4 0 0 0,-5-2 0 0 0,3 1 0 0 0,-2 2 0 0 0,-1-3 0 0 0,-4-2 0 0 0,-1 3 0 0 0,-3 2 0 0 0,0 2 0 0 0,-1 2 0 0 0,0-5 0 0 0,-1-1 0 0 0,1 1 0 0 0,-1 1 0 0 0,1 3 0 0 0,0-5 0 0 0,0-1 0 0 0,0 1 0 0 0,0 2 0 0 0,0 3 0 0 0,-6 7 0 0 0,-3 4 0 0 0,-5 6 0 0 0,0 1 0 0 0,-5 5 0 0 0,2-2 0 0 0,-3 3 0 0 0,-4-2 0 0 0,-5 1 0 0 0,-3 5 0 0 0,-2-3 0 0 0,-8 2 0 0 0,-16-4 0 0 0,-10-4 0 0 0,-12 1 0 0 0,-17-3 0 0 0,-17-3 0 0 0,-8-4 0 0 0,4 4 0 0 0,4 0 0 0 0,9 4 0 0 0,10 6 0 0 0,9 6 0 0 0,6 4 0 0 0,-2 3 0 0 0,-5 3 0 0 0,-13 1 0 0 0,-14 0 0 0 0,-13 0 0 0 0,-28 0 0 0 0,-12 0 0 0 0,3-1 0 0 0,11 0 0 0 0,19 1 0 0 0,20-1 0 0 0,11 0 0 0 0,11-7 0 0 0,1-1 0 0 0,5 0 0 0 0,4 2 0 0 0,-2 1 0 0 0,-12 2 0 0 0,-15 2 0 0 0,-6 0 0 0 0,-9-5 0 0 0,-8-2 0 0 0,1 1 0 0 0,4 1 0 0 0,6 1 0 0 0,-2-3 0 0 0,2-2 0 0 0,4 1 0 0 0,-3 3 0 0 0,-12 2 0 0 0,-2 1 0 0 0,-15 2 0 0 0,-18 1 0 0 0,-13-6 0 0 0,-12-2 0 0 0,3 1 0 0 0,14 1 0 0 0,19 1 0 0 0,24 3 0 0 0,23 0 0 0 0,17 2 0 0 0,12 6 0 0 0,8 3 0 0 0,-2-1 0 0 0,-13-2 0 0 0,-10-1 0 0 0,-19 4 0 0 0,-15 1 0 0 0,-2 5 0 0 0,2 0 0 0 0,11-3 0 0 0,15-3 0 0 0,13-4 0 0 0,9 4 0 0 0,8 1 0 0 0,-2 4 0 0 0,-1 1 0 0 0,2 2 0 0 0,1 0 0 0 0,2 3 0 0 0,7-3 0 0 0,9-3 0 0 0,14-5 0 0 0</inkml:trace>
</inkml:ink>
</file>

<file path=ppt/ink/ink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3-01-31T11:47:09.173"/>
    </inkml:context>
    <inkml:brush xml:id="br0">
      <inkml:brushProperty name="width" value="0.35" units="cm"/>
      <inkml:brushProperty name="height" value="0.35" units="cm"/>
      <inkml:brushProperty name="color" value="#FF0066"/>
    </inkml:brush>
  </inkml:definitions>
  <inkml:trace contextRef="#ctx0" brushRef="#br0">6244 6482 0 0 0,'0'0'0'0'0</inkml:trace>
</inkml:ink>
</file>

<file path=ppt/ink/ink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3-01-31T11:47:09.174"/>
    </inkml:context>
    <inkml:brush xml:id="br0">
      <inkml:brushProperty name="width" value="0.35" units="cm"/>
      <inkml:brushProperty name="height" value="0.35" units="cm"/>
      <inkml:brushProperty name="color" value="#FF0066"/>
    </inkml:brush>
  </inkml:definitions>
  <inkml:trace contextRef="#ctx0" brushRef="#br0">7620 6059 0 0 0,'0'0'0'0'0</inkml:trace>
</inkml:ink>
</file>

<file path=ppt/ink/ink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3-01-31T11:47:09.175"/>
    </inkml:context>
    <inkml:brush xml:id="br0">
      <inkml:brushProperty name="width" value="0.35" units="cm"/>
      <inkml:brushProperty name="height" value="0.35" units="cm"/>
      <inkml:brushProperty name="color" value="#FF0066"/>
    </inkml:brush>
  </inkml:definitions>
  <inkml:trace contextRef="#ctx0" brushRef="#br0">9551 7461 0 0 0,'0'0'0'0'0</inkml:trace>
</inkml:ink>
</file>

<file path=ppt/ink/ink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3-01-31T13:24:35.034"/>
    </inkml:context>
    <inkml:brush xml:id="br0">
      <inkml:brushProperty name="width" value="0.35" units="cm"/>
      <inkml:brushProperty name="height" value="0.35" units="cm"/>
      <inkml:brushProperty name="color" value="#FF0066"/>
    </inkml:brush>
  </inkml:definitions>
  <inkml:trace contextRef="#ctx0" brushRef="#br0">17617 5224 0 0 0,'-24'-19'0'0'0,"-16"-12"0"0"0,-12-1 0 0 0,-4-1 0 0 0,-4-1 0 0 0,0 5 0 0 0,0 1 0 0 0,3 6 0 0 0,-1 6 0 0 0,-10 0 0 0 0,-5 2 0 0 0,-9 5 0 0 0,-3-4 0 0 0,1 1 0 0 0,-5 3 0 0 0,-5 2 0 0 0,1 3 0 0 0,4 2 0 0 0,4 1 0 0 0,11 1 0 0 0,12 0 0 0 0,9 1 0 0 0,9 0 0 0 0,5-1 0 0 0,3 0 0 0 0,-5 0 0 0 0,-8 1 0 0 0,-8-1 0 0 0,0 0 0 0 0,3 0 0 0 0,5 0 0 0 0,4-1 0 0 0,3 1 0 0 0,4 7 0 0 0,1 1 0 0 0,1 0 0 0 0,0-2 0 0 0,1 5 0 0 0,-1 0 0 0 0,0 4 0 0 0,0 1 0 0 0,0 2 0 0 0,5 6 0 0 0,3-3 0 0 0,0 3 0 0 0,-3 2 0 0 0,6 4 0 0 0,-1 3 0 0 0,5 1 0 0 0,0-4 0 0 0,3-2 0 0 0,-1 2 0 0 0,2 0 0 0 0,4 3 0 0 0,-1 1 0 0 0,0 1 0 0 0,-2 1 0 0 0,1 1 0 0 0,3 0 0 0 0,-3 0 0 0 0,2-1 0 0 0,2 1 0 0 0,-2-6 0 0 0,0-3 0 0 0,3 1 0 0 0,3 1 0 0 0,2 2 0 0 0,3 2 0 0 0,1 1 0 0 0,1 0 0 0 0,1 2 0 0 0,-1 6 0 0 0,1 2 0 0 0,-1 0 0 0 0,1-2 0 0 0,-1 4 0 0 0,0 1 0 0 0,6-2 0 0 0,2 3 0 0 0,0 1 0 0 0,5-3 0 0 0,0 3 0 0 0,3 5 0 0 0,7 7 0 0 0,10-2 0 0 0,7 1 0 0 0,15-3 0 0 0,22 1 0 0 0,24-3 0 0 0,19-6 0 0 0,2-4 0 0 0,4-5 0 0 0,1-2 0 0 0,-11-8 0 0 0,-11-3 0 0 0,-11-7 0 0 0,-10-6 0 0 0,-13-6 0 0 0,-5 1 0 0 0,-9 0 0 0 0,-7-2 0 0 0,0-3 0 0 0,-2-2 0 0 0,3 5 0 0 0,-1 1 0 0 0,3-2 0 0 0,6-1 0 0 0,5-2 0 0 0,9 5 0 0 0,6 0 0 0 0,2 0 0 0 0,-8-3 0 0 0,-3-2 0 0 0,-1-2 0 0 0,-6 0 0 0 0,-8-2 0 0 0,-6 0 0 0 0,0-1 0 0 0,-2 1 0 0 0,4 0 0 0 0,-1-7 0 0 0,3-1 0 0 0,6 0 0 0 0,5 1 0 0 0,-3-3 0 0 0,-5-1 0 0 0,-5-5 0 0 0,-7 1 0 0 0,-3-4 0 0 0,-9-4 0 0 0,-4-5 0 0 0,0-4 0 0 0,-5-2 0 0 0,-1 4 0 0 0,-3 1 0 0 0,1 0 0 0 0,-3-2 0 0 0,-5-2 0 0 0,-3-1 0 0 0,2-2 0 0 0,-1 0 0 0 0,-1-1 0 0 0,-4 1 0 0 0,-1-1 0 0 0,-2 0 0 0 0,-1 0 0 0 0,-1 1 0 0 0,0-1 0 0 0,-1 1 0 0 0,1-1 0 0 0,-1-6 0 0 0,1-1 0 0 0,-6-1 0 0 0,-3 2 0 0 0,1 2 0 0 0,2 2 0 0 0,-5-5 0 0 0,0-1 0 0 0,2 0 0 0 0,-10-4 0 0 0,-2 1 0 0 0,-4 1 0 0 0,3 3 0 0 0,-1 2 0 0 0,-3 3 0 0 0,-4 1 0 0 0,-2 2 0 0 0,4 0 0 0 0,0 6 0 0 0,0 2 0 0 0,-3 0 0 0 0,-2-2 0 0 0,-1 5 0 0 0,-1-1 0 0 0,-1-1 0 0 0,-1-2 0 0 0,6-3 0 0 0,3 4 0 0 0,5 1 0 0 0,7-2 0 0 0,0-1 0 0 0,2-3 0 0 0,5-1 0 0 0,2 5 0 0 0</inkml:trace>
</inkml:ink>
</file>

<file path=ppt/ink/ink1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3-01-31T13:24:35.049"/>
    </inkml:context>
    <inkml:brush xml:id="br0">
      <inkml:brushProperty name="width" value="0.35" units="cm"/>
      <inkml:brushProperty name="height" value="0.35" units="cm"/>
      <inkml:brushProperty name="color" value="#FF0066"/>
    </inkml:brush>
  </inkml:definitions>
  <inkml:trace contextRef="#ctx0" brushRef="#br0">20272 8832 0 0 0,'-25'-12'0'0'0,"-21"-11"0"0"0,-20-7 0 0 0,-19-11 0 0 0,-12 1 0 0 0,-10 2 0 0 0,-10 0 0 0 0,-5 1 0 0 0,7 7 0 0 0,4 8 0 0 0,8 9 0 0 0,10-1 0 0 0,1 2 0 0 0,5 4 0 0 0,-2 3 0 0 0,2 2 0 0 0,3 2 0 0 0,-3 1 0 0 0,8 0 0 0 0,10 1 0 0 0,12-1 0 0 0,8 1 0 0 0,7-1 0 0 0,4 0 0 0 0,3 0 0 0 0,0 1 0 0 0,-5-1 0 0 0,-3 6 0 0 0,0 2 0 0 0,-5 0 0 0 0,-7-2 0 0 0,0-1 0 0 0,3-3 0 0 0,-2 0 0 0 0,-5-8 0 0 0,2-2 0 0 0,5 0 0 0 0,4 1 0 0 0,5 2 0 0 0,9 8 0 0 0,5 4 0 0 0,0 0 0 0 0,0-1 0 0 0,4 5 0 0 0,0 1 0 0 0,-1-2 0 0 0,3 3 0 0 0,0 0 0 0 0,-3 4 0 0 0,-3 5 0 0 0,-3-1 0 0 0,4 2 0 0 0,1 3 0 0 0,-2-3 0 0 0,5 2 0 0 0,0 2 0 0 0,-3 2 0 0 0,4 4 0 0 0,0 1 0 0 0,3 2 0 0 0,6 0 0 0 0,-2 1 0 0 0,2 0 0 0 0,4 0 0 0 0,3 0 0 0 0,3 6 0 0 0,2 2 0 0 0,2-1 0 0 0,7-1 0 0 0,1-2 0 0 0,1-1 0 0 0,4-3 0 0 0,0 1 0 0 0,4-2 0 0 0,6 0 0 0 0,4 0 0 0 0,5 1 0 0 0,-4-1 0 0 0,0 0 0 0 0,1-6 0 0 0,9-2 0 0 0,3-5 0 0 0,1-1 0 0 0,0-4 0 0 0,-1-6 0 0 0,-1-3 0 0 0,-2-5 0 0 0,-1-2 0 0 0,0 4 0 0 0,0 2 0 0 0,-1-1 0 0 0,0-2 0 0 0,1-1 0 0 0,-1-2 0 0 0,0-1 0 0 0,1 0 0 0 0,-1-1 0 0 0,1 6 0 0 0,-1 1 0 0 0,7 1 0 0 0,2-2 0 0 0,-1-2 0 0 0,5-1 0 0 0,13 5 0 0 0,14 1 0 0 0,6-1 0 0 0,3-2 0 0 0,-2-2 0 0 0,-2-2 0 0 0,-2 6 0 0 0,-3 0 0 0 0,-7 0 0 0 0,-4-2 0 0 0,-6-2 0 0 0,-8-1 0 0 0,-5-2 0 0 0,-5-1 0 0 0,3 0 0 0 0,7 0 0 0 0,7 0 0 0 0,5-1 0 0 0,12 1 0 0 0,-1 0 0 0 0,5 0 0 0 0,-5 0 0 0 0,-2 0 0 0 0,0-7 0 0 0,-8-1 0 0 0,-1 0 0 0 0,-6 2 0 0 0,-12-5 0 0 0,-7 0 0 0 0,-5-4 0 0 0,-1 0 0 0 0,0 2 0 0 0,1-2 0 0 0,0 1 0 0 0,2-3 0 0 0,-5-5 0 0 0,-3 1 0 0 0,2-2 0 0 0,-5-3 0 0 0,0-3 0 0 0,2-4 0 0 0,3-1 0 0 0,-4-2 0 0 0,1-1 0 0 0,-5 0 0 0 0,1 0 0 0 0,-4 0 0 0 0,-5 0 0 0 0,-4 0 0 0 0,-4 0 0 0 0,-3 1 0 0 0,-2-1 0 0 0,0 1 0 0 0,-1-1 0 0 0,0 1 0 0 0,-6 5 0 0 0,-2 3 0 0 0,-5 0 0 0 0,-7 4 0 0 0,0 0 0 0 0,-2 4 0 0 0,2 0 0 0 0,-1 2 0 0 0,-3 6 0 0 0,3-3 0 0 0,-2 2 0 0 0,-2 3 0 0 0,3 3 0 0 0</inkml:trace>
</inkml:ink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1/31/2023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3678393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1/31/2023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5051697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1/31/2023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6085479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1/31/2023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984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1/31/2023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743226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1/31/2023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0971054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1/31/2023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7058198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1/31/2023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2121343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1/31/2023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3186917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1/31/2023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402523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1/31/2023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762286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10363826" cy="3424107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375946-2A59-394C-9182-46A29A950522}" type="datetimeFigureOut">
              <a:rPr lang="en-US" smtClean="0"/>
              <a:t>1/31/2023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B7DC24-0453-664D-B9E3-83D01925273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817245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2E21E36-258A-744F-8E28-C4DD2CA3CB6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49A85FE-D81F-8140-8B43-5141B4A74B1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F44714F-DA55-AD42-847C-1E4933E3AD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17EA71-8E3E-D345-AC07-8659220743B5}" type="datetimeFigureOut">
              <a:rPr lang="en-US" smtClean="0"/>
              <a:t>1/31/2023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E87A646-DE7D-1E48-A00B-9000A170CE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655AB11-7EB1-4A45-9004-98A134489F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81BCC-B8E3-B54D-8D35-9E936B7D02A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3803340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61E5122-F529-3145-8377-8C08F19E8A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010C7A8-5A77-6643-8BBD-DACC799179A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62D4DA1-D58F-FD4F-96E0-5F1AF65FEF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17EA71-8E3E-D345-AC07-8659220743B5}" type="datetimeFigureOut">
              <a:rPr lang="en-US" smtClean="0"/>
              <a:t>1/31/2023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9D13FBC-33EF-B642-9A6B-5D2C11517B7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C66070B-099A-5942-92F0-0927E7002B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81BCC-B8E3-B54D-8D35-9E936B7D02A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3581990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B7C183F-8258-014D-9FE1-44FEA1958C1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66149B7-02E2-BA42-B892-BF6F60DD5A1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477B5DB-B2F3-6E44-9D8D-4499547D5E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17EA71-8E3E-D345-AC07-8659220743B5}" type="datetimeFigureOut">
              <a:rPr lang="en-US" smtClean="0"/>
              <a:t>1/31/2023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988DCB9-522C-AF44-BF1C-8BF5D4E147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CAA909F-EA31-D146-9919-1C6397AAC3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81BCC-B8E3-B54D-8D35-9E936B7D02A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0903539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0C2AF4-5DB0-3843-9CCE-08A7FF10B4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B3B4563-EAA1-2A48-AC00-1618C414517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4A93AFB-ECCD-264B-8901-755211C6F5F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9820309-3E9C-3549-8E2A-D4B8829181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17EA71-8E3E-D345-AC07-8659220743B5}" type="datetimeFigureOut">
              <a:rPr lang="en-US" smtClean="0"/>
              <a:t>1/31/2023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675D2C6-854F-6141-9FBB-0D9EA3B916D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004EB76-D6CB-5046-B7A7-F73B9757AC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81BCC-B8E3-B54D-8D35-9E936B7D02A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2168236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925E4F6-2BBF-0040-8937-E43FC23191A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3BF7AE7-5690-BA40-8F85-081C2411C78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DFD53F8-F20D-6648-94DB-24F2D6B0480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1CF48BE-840A-354E-985B-938872C87D5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24E1F12-06CE-3E4D-B04B-6878E45E4C2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B757A50B-B9A9-FD42-8016-9FE416F5DE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17EA71-8E3E-D345-AC07-8659220743B5}" type="datetimeFigureOut">
              <a:rPr lang="en-US" smtClean="0"/>
              <a:t>1/31/2023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C490A23E-FFAA-404F-9362-7A7466544F3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76B14D4E-8EBC-184B-8696-B6AF76D9C9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81BCC-B8E3-B54D-8D35-9E936B7D02A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7113668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36B6243-FDC9-3A4D-B9A2-00F2539F29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A9F033B-45B6-DD45-9A63-FC9CA6C249C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17EA71-8E3E-D345-AC07-8659220743B5}" type="datetimeFigureOut">
              <a:rPr lang="en-US" smtClean="0"/>
              <a:t>1/31/2023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A6885AE-0AAF-BD4D-9CA4-E86457DB51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948F9E4-E40D-C34E-B4CD-719337ECAF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81BCC-B8E3-B54D-8D35-9E936B7D02A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503065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8C21345E-474B-7D4C-B1DC-6DC1254FA2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17EA71-8E3E-D345-AC07-8659220743B5}" type="datetimeFigureOut">
              <a:rPr lang="en-US" smtClean="0"/>
              <a:t>1/31/2023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8C1116-5F6C-3247-9AF7-C0320B6A2E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8C2D4F7-2E1B-4847-8F56-804EED9C50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81BCC-B8E3-B54D-8D35-9E936B7D02A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66241340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81FCC18-93DB-B04D-8429-36C2A7C05A6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A7C249-118A-2F4C-8132-C3797177085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C23D43A-544E-7944-B147-285D0764870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0082439-CE70-0A49-A938-12781137C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17EA71-8E3E-D345-AC07-8659220743B5}" type="datetimeFigureOut">
              <a:rPr lang="en-US" smtClean="0"/>
              <a:t>1/31/2023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EE06E82-9DDE-7C48-9025-A5A36C21AC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94D3BE1-AF1F-BC43-9203-58D884BF49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81BCC-B8E3-B54D-8D35-9E936B7D02A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01803185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6DBFCB3-3B1D-EB48-8DBD-903BE432BA3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3D1D476E-CF00-4B48-8AD8-84DD16AFC7E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FA9E796-C39F-8142-A4BF-D6DE356E343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4190995-14ED-4B4D-907C-C48D427173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17EA71-8E3E-D345-AC07-8659220743B5}" type="datetimeFigureOut">
              <a:rPr lang="en-US" smtClean="0"/>
              <a:t>1/31/2023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86CBA58-E2A7-AB4D-8819-A8EC2085FD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A1AC2EC-5960-A443-BE28-ABE2F55D67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81BCC-B8E3-B54D-8D35-9E936B7D02A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6508664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1F7B370-DCE1-A347-A9D3-E8A12A10E6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DF632AC-95D8-F04F-B625-F80AF5684F3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E0CC9E9-2045-B940-9CF2-61AB648FC9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17EA71-8E3E-D345-AC07-8659220743B5}" type="datetimeFigureOut">
              <a:rPr lang="en-US" smtClean="0"/>
              <a:t>1/31/2023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568CF72-C0E8-0940-BD3A-AB58DA88C3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B96F6DA-6A00-D945-8F23-FF48C6E49D1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81BCC-B8E3-B54D-8D35-9E936B7D02A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3052897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1EC7C48-30D0-4A41-8832-735370DFFC9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A9F9292-0858-324A-ABB0-04732F07A26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DD66580-C556-B042-8E77-0A250A958F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17EA71-8E3E-D345-AC07-8659220743B5}" type="datetimeFigureOut">
              <a:rPr lang="en-US" smtClean="0"/>
              <a:t>1/31/2023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FE2E853-2A34-D14F-BEF6-27718F264FB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FF4D078-8130-F840-BAD2-59F401613C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81BCC-B8E3-B54D-8D35-9E936B7D02A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97973155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Image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0D3B50BA-E1A4-4517-BF78-CE4EA57117D2}"/>
              </a:ext>
            </a:extLst>
          </p:cNvPr>
          <p:cNvSpPr>
            <a:spLocks noGrp="1"/>
          </p:cNvSpPr>
          <p:nvPr>
            <p:ph type="pic" idx="15" hasCustomPrompt="1"/>
          </p:nvPr>
        </p:nvSpPr>
        <p:spPr>
          <a:xfrm>
            <a:off x="503163" y="228448"/>
            <a:ext cx="5405388" cy="6330394"/>
          </a:xfrm>
          <a:custGeom>
            <a:avLst/>
            <a:gdLst>
              <a:gd name="connsiteX0" fmla="*/ 2723318 w 5405388"/>
              <a:gd name="connsiteY0" fmla="*/ 4743198 h 6330394"/>
              <a:gd name="connsiteX1" fmla="*/ 3516916 w 5405388"/>
              <a:gd name="connsiteY1" fmla="*/ 5536796 h 6330394"/>
              <a:gd name="connsiteX2" fmla="*/ 2723318 w 5405388"/>
              <a:gd name="connsiteY2" fmla="*/ 6330394 h 6330394"/>
              <a:gd name="connsiteX3" fmla="*/ 1929719 w 5405388"/>
              <a:gd name="connsiteY3" fmla="*/ 5536796 h 6330394"/>
              <a:gd name="connsiteX4" fmla="*/ 3664761 w 5405388"/>
              <a:gd name="connsiteY4" fmla="*/ 1907698 h 6330394"/>
              <a:gd name="connsiteX5" fmla="*/ 5405388 w 5405388"/>
              <a:gd name="connsiteY5" fmla="*/ 3648324 h 6330394"/>
              <a:gd name="connsiteX6" fmla="*/ 3667553 w 5405388"/>
              <a:gd name="connsiteY6" fmla="*/ 5386159 h 6330394"/>
              <a:gd name="connsiteX7" fmla="*/ 1926927 w 5405388"/>
              <a:gd name="connsiteY7" fmla="*/ 3645532 h 6330394"/>
              <a:gd name="connsiteX8" fmla="*/ 1757062 w 5405388"/>
              <a:gd name="connsiteY8" fmla="*/ 1888470 h 6330394"/>
              <a:gd name="connsiteX9" fmla="*/ 2550661 w 5405388"/>
              <a:gd name="connsiteY9" fmla="*/ 2682068 h 6330394"/>
              <a:gd name="connsiteX10" fmla="*/ 1757062 w 5405388"/>
              <a:gd name="connsiteY10" fmla="*/ 3475667 h 6330394"/>
              <a:gd name="connsiteX11" fmla="*/ 963464 w 5405388"/>
              <a:gd name="connsiteY11" fmla="*/ 2682068 h 6330394"/>
              <a:gd name="connsiteX12" fmla="*/ 2701297 w 5405388"/>
              <a:gd name="connsiteY12" fmla="*/ 944235 h 6330394"/>
              <a:gd name="connsiteX13" fmla="*/ 3494895 w 5405388"/>
              <a:gd name="connsiteY13" fmla="*/ 1737833 h 6330394"/>
              <a:gd name="connsiteX14" fmla="*/ 2701297 w 5405388"/>
              <a:gd name="connsiteY14" fmla="*/ 2531432 h 6330394"/>
              <a:gd name="connsiteX15" fmla="*/ 1907698 w 5405388"/>
              <a:gd name="connsiteY15" fmla="*/ 1737833 h 6330394"/>
              <a:gd name="connsiteX16" fmla="*/ 793599 w 5405388"/>
              <a:gd name="connsiteY16" fmla="*/ 925007 h 6330394"/>
              <a:gd name="connsiteX17" fmla="*/ 1587198 w 5405388"/>
              <a:gd name="connsiteY17" fmla="*/ 1718606 h 6330394"/>
              <a:gd name="connsiteX18" fmla="*/ 793599 w 5405388"/>
              <a:gd name="connsiteY18" fmla="*/ 2512204 h 6330394"/>
              <a:gd name="connsiteX19" fmla="*/ 0 w 5405388"/>
              <a:gd name="connsiteY19" fmla="*/ 1718606 h 6330394"/>
              <a:gd name="connsiteX20" fmla="*/ 3645532 w 5405388"/>
              <a:gd name="connsiteY20" fmla="*/ 0 h 6330394"/>
              <a:gd name="connsiteX21" fmla="*/ 4439130 w 5405388"/>
              <a:gd name="connsiteY21" fmla="*/ 793598 h 6330394"/>
              <a:gd name="connsiteX22" fmla="*/ 3645532 w 5405388"/>
              <a:gd name="connsiteY22" fmla="*/ 1587197 h 6330394"/>
              <a:gd name="connsiteX23" fmla="*/ 2851933 w 5405388"/>
              <a:gd name="connsiteY23" fmla="*/ 793598 h 63303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</a:cxnLst>
            <a:rect l="l" t="t" r="r" b="b"/>
            <a:pathLst>
              <a:path w="5405388" h="6330394">
                <a:moveTo>
                  <a:pt x="2723318" y="4743198"/>
                </a:moveTo>
                <a:lnTo>
                  <a:pt x="3516916" y="5536796"/>
                </a:lnTo>
                <a:lnTo>
                  <a:pt x="2723318" y="6330394"/>
                </a:lnTo>
                <a:lnTo>
                  <a:pt x="1929719" y="5536796"/>
                </a:lnTo>
                <a:close/>
                <a:moveTo>
                  <a:pt x="3664761" y="1907698"/>
                </a:moveTo>
                <a:lnTo>
                  <a:pt x="5405388" y="3648324"/>
                </a:lnTo>
                <a:lnTo>
                  <a:pt x="3667553" y="5386159"/>
                </a:lnTo>
                <a:lnTo>
                  <a:pt x="1926927" y="3645532"/>
                </a:lnTo>
                <a:close/>
                <a:moveTo>
                  <a:pt x="1757062" y="1888470"/>
                </a:moveTo>
                <a:lnTo>
                  <a:pt x="2550661" y="2682068"/>
                </a:lnTo>
                <a:lnTo>
                  <a:pt x="1757062" y="3475667"/>
                </a:lnTo>
                <a:lnTo>
                  <a:pt x="963464" y="2682068"/>
                </a:lnTo>
                <a:close/>
                <a:moveTo>
                  <a:pt x="2701297" y="944235"/>
                </a:moveTo>
                <a:lnTo>
                  <a:pt x="3494895" y="1737833"/>
                </a:lnTo>
                <a:lnTo>
                  <a:pt x="2701297" y="2531432"/>
                </a:lnTo>
                <a:lnTo>
                  <a:pt x="1907698" y="1737833"/>
                </a:lnTo>
                <a:close/>
                <a:moveTo>
                  <a:pt x="793599" y="925007"/>
                </a:moveTo>
                <a:lnTo>
                  <a:pt x="1587198" y="1718606"/>
                </a:lnTo>
                <a:lnTo>
                  <a:pt x="793599" y="2512204"/>
                </a:lnTo>
                <a:lnTo>
                  <a:pt x="0" y="1718606"/>
                </a:lnTo>
                <a:close/>
                <a:moveTo>
                  <a:pt x="3645532" y="0"/>
                </a:moveTo>
                <a:lnTo>
                  <a:pt x="4439130" y="793598"/>
                </a:lnTo>
                <a:lnTo>
                  <a:pt x="3645532" y="1587197"/>
                </a:lnTo>
                <a:lnTo>
                  <a:pt x="2851933" y="793598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</p:spPr>
        <p:txBody>
          <a:bodyPr wrap="square" anchor="ctr">
            <a:noAutofit/>
          </a:bodyPr>
          <a:lstStyle>
            <a:lvl1pPr marL="0" indent="0" algn="ctr">
              <a:buNone/>
              <a:defRPr sz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457223" indent="0">
              <a:buNone/>
              <a:defRPr sz="2800"/>
            </a:lvl2pPr>
            <a:lvl3pPr marL="914446" indent="0">
              <a:buNone/>
              <a:defRPr sz="2400"/>
            </a:lvl3pPr>
            <a:lvl4pPr marL="1371669" indent="0">
              <a:buNone/>
              <a:defRPr sz="2000"/>
            </a:lvl4pPr>
            <a:lvl5pPr marL="1828891" indent="0">
              <a:buNone/>
              <a:defRPr sz="2000"/>
            </a:lvl5pPr>
            <a:lvl6pPr marL="2286114" indent="0">
              <a:buNone/>
              <a:defRPr sz="2000"/>
            </a:lvl6pPr>
            <a:lvl7pPr marL="2743337" indent="0">
              <a:buNone/>
              <a:defRPr sz="2000"/>
            </a:lvl7pPr>
            <a:lvl8pPr marL="3200560" indent="0">
              <a:buNone/>
              <a:defRPr sz="2000"/>
            </a:lvl8pPr>
            <a:lvl9pPr marL="3657783" indent="0">
              <a:buNone/>
              <a:defRPr sz="2000"/>
            </a:lvl9pPr>
          </a:lstStyle>
          <a:p>
            <a:r>
              <a:rPr lang="en-US" altLang="ko-KR"/>
              <a:t>Your Picture Here And Send To Back</a:t>
            </a:r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94023351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C35486E-7899-86B8-4ED4-A60FB0839B0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AD14A81-3F39-3AE7-A142-CFEF911244A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3BD70A2-6FE9-3FFE-00A0-35095B838F3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107D38-E897-F440-9169-2B9DA655C01D}" type="datetimeFigureOut">
              <a:rPr lang="en-US" smtClean="0"/>
              <a:t>1/31/2023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34821A8-9952-FED3-33F0-E219ED968A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CA5C1B9-20F2-505D-86D1-EF9C2CF02E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F69445-D1B3-4E49-B6AA-3372332A829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9319709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50E5DC-0256-BC70-3E7A-F0861AD111C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2B2F823-3060-513F-A5CF-B1254AA9777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572E257-480E-9CC2-D705-56A35AA8102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107D38-E897-F440-9169-2B9DA655C01D}" type="datetimeFigureOut">
              <a:rPr lang="en-US" smtClean="0"/>
              <a:t>1/31/2023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5A924A7-34E4-DD40-DBD0-CD646F213ED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A55F49C-185C-B88C-39B0-F104CACF91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F69445-D1B3-4E49-B6AA-3372332A829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08163672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4A4EEBB-58D4-4E58-50DB-160AE6E2B9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D7026CC-3BD8-61B0-DAF6-7831BBE97D1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7F3381A-FB15-C352-B8F4-562B3C2EBA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107D38-E897-F440-9169-2B9DA655C01D}" type="datetimeFigureOut">
              <a:rPr lang="en-US" smtClean="0"/>
              <a:t>1/31/2023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A81BDD9-2B6A-ECDA-C5CF-F9D5058E99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2C58A6C-22AD-8FC3-A11C-5D36165E98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F69445-D1B3-4E49-B6AA-3372332A829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84012299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7ED8495-D652-A3CE-DE43-526184ACF90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606815B-0A80-15FF-7753-F90E5172215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AFC14D2-BB85-CEBD-820D-CB0B4949FD9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A3D56C3-549E-19A8-CC26-40363A48348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107D38-E897-F440-9169-2B9DA655C01D}" type="datetimeFigureOut">
              <a:rPr lang="en-US" smtClean="0"/>
              <a:t>1/31/2023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B50B474-F093-1554-8A27-B9C03E53F6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74A3EDF-7079-709A-72E1-A46D8B36CB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F69445-D1B3-4E49-B6AA-3372332A829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4636700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7ABDF0-1782-1A7D-FE3A-B1D46DA6D93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B04110B-B844-0D88-3E3B-CFBC039D1B9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1175924-0A38-0630-4C08-9E5F768F627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9DAC766-56D5-34DE-D4A4-AF33D002E93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C4453C97-1924-7972-714D-C74DE64455F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61B49799-D124-99CF-3EE3-40E3F1CEE08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107D38-E897-F440-9169-2B9DA655C01D}" type="datetimeFigureOut">
              <a:rPr lang="en-US" smtClean="0"/>
              <a:t>1/31/2023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F5C31D4-E521-5463-D0DD-DBD2B7E731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18A96CBB-806D-BFA7-C5B2-57565370B1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F69445-D1B3-4E49-B6AA-3372332A829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39115774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288258C-1E2A-2495-DE9C-6DB0C85593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451A82B-6AAB-B834-0A02-412BC128CDD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107D38-E897-F440-9169-2B9DA655C01D}" type="datetimeFigureOut">
              <a:rPr lang="en-US" smtClean="0"/>
              <a:t>1/31/2023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12F1CB0-57A4-527D-F21A-DC849A6AE0A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FE306-671D-9687-5EC5-CF69464039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F69445-D1B3-4E49-B6AA-3372332A829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66607336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D4924A4-E678-9519-B37E-C7985118DC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107D38-E897-F440-9169-2B9DA655C01D}" type="datetimeFigureOut">
              <a:rPr lang="en-US" smtClean="0"/>
              <a:t>1/31/2023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3C8B56A9-01B5-9939-B480-7646B6D371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FB3C4D6-115D-8784-D213-EB5D809405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F69445-D1B3-4E49-B6AA-3372332A829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13111484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BF0EBEB-49B2-0255-1B34-55ACF803A38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0DE1687-91AC-2A03-C508-B044580FEE6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30132A7-029F-7DFC-FBBB-3B2BE47223F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72863C8-76DE-399E-E4E7-15F094902CF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107D38-E897-F440-9169-2B9DA655C01D}" type="datetimeFigureOut">
              <a:rPr lang="en-US" smtClean="0"/>
              <a:t>1/31/2023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9DCEB58-1652-9B0A-28CE-8F9AEAF501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D0763E8-0FA1-08E6-6E92-2120DDAE99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F69445-D1B3-4E49-B6AA-3372332A829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12262004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756F65F-A03A-52A1-7F0E-EDC50566CA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BC5F84D3-E369-BB6E-93AF-200EC2DFCFC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47D60C-B92E-815D-1058-93BC117E786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337C457-BE91-797D-7524-9A9161BEF55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107D38-E897-F440-9169-2B9DA655C01D}" type="datetimeFigureOut">
              <a:rPr lang="en-US" smtClean="0"/>
              <a:t>1/31/2023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A2B7726-D06C-EF7B-B3AA-1CAD602F6B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E0CB4D2-4DEE-CD7E-1CD8-42355DBDA5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F69445-D1B3-4E49-B6AA-3372332A829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42832061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2386BE5-C179-B60F-8FE2-5302461098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7337F0C-037D-BBC9-9AEB-D30D30323D9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DA5FED2-8C2B-385F-10D6-A7DC1107C7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107D38-E897-F440-9169-2B9DA655C01D}" type="datetimeFigureOut">
              <a:rPr lang="en-US" smtClean="0"/>
              <a:t>1/31/2023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0AD3680-E65B-2C81-EACF-D2F5E98AEB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1C3D805-0109-421D-E290-13E385FAEF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F69445-D1B3-4E49-B6AA-3372332A829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12415761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BF942770-659D-05D6-A6E7-D1ADE4B07CE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7CCBB1B-8BAA-7216-7EC8-0E623842C83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8814E01-8B2A-B696-3481-38E352206C4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107D38-E897-F440-9169-2B9DA655C01D}" type="datetimeFigureOut">
              <a:rPr lang="en-US" smtClean="0"/>
              <a:t>1/31/2023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CD9BEDE-748B-CF12-2018-8DA926F7F1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E2CC559-091D-0C11-D26A-6C0D745078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F69445-D1B3-4E49-B6AA-3372332A829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16575637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6_Contents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Picture Placeholder 21">
            <a:extLst>
              <a:ext uri="{FF2B5EF4-FFF2-40B4-BE49-F238E27FC236}">
                <a16:creationId xmlns:a16="http://schemas.microsoft.com/office/drawing/2014/main" id="{332D6FB4-EBC1-4800-80ED-8941DBAE9156}"/>
              </a:ext>
            </a:extLst>
          </p:cNvPr>
          <p:cNvSpPr>
            <a:spLocks noGrp="1"/>
          </p:cNvSpPr>
          <p:nvPr>
            <p:ph type="pic" idx="14" hasCustomPrompt="1"/>
          </p:nvPr>
        </p:nvSpPr>
        <p:spPr>
          <a:xfrm>
            <a:off x="4348632" y="1"/>
            <a:ext cx="5048829" cy="2524415"/>
          </a:xfrm>
          <a:custGeom>
            <a:avLst/>
            <a:gdLst>
              <a:gd name="connsiteX0" fmla="*/ 0 w 5048829"/>
              <a:gd name="connsiteY0" fmla="*/ 0 h 2524415"/>
              <a:gd name="connsiteX1" fmla="*/ 5048829 w 5048829"/>
              <a:gd name="connsiteY1" fmla="*/ 0 h 2524415"/>
              <a:gd name="connsiteX2" fmla="*/ 2524415 w 5048829"/>
              <a:gd name="connsiteY2" fmla="*/ 2524415 h 252441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5048829" h="2524415">
                <a:moveTo>
                  <a:pt x="0" y="0"/>
                </a:moveTo>
                <a:lnTo>
                  <a:pt x="5048829" y="0"/>
                </a:lnTo>
                <a:lnTo>
                  <a:pt x="2524415" y="2524415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</p:spPr>
        <p:txBody>
          <a:bodyPr wrap="square" anchor="ctr">
            <a:noAutofit/>
          </a:bodyPr>
          <a:lstStyle>
            <a:lvl1pPr marL="0" indent="0" algn="ctr">
              <a:buNone/>
              <a:defRPr sz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457223" indent="0">
              <a:buNone/>
              <a:defRPr sz="2800"/>
            </a:lvl2pPr>
            <a:lvl3pPr marL="914446" indent="0">
              <a:buNone/>
              <a:defRPr sz="2400"/>
            </a:lvl3pPr>
            <a:lvl4pPr marL="1371669" indent="0">
              <a:buNone/>
              <a:defRPr sz="2000"/>
            </a:lvl4pPr>
            <a:lvl5pPr marL="1828891" indent="0">
              <a:buNone/>
              <a:defRPr sz="2000"/>
            </a:lvl5pPr>
            <a:lvl6pPr marL="2286114" indent="0">
              <a:buNone/>
              <a:defRPr sz="2000"/>
            </a:lvl6pPr>
            <a:lvl7pPr marL="2743337" indent="0">
              <a:buNone/>
              <a:defRPr sz="2000"/>
            </a:lvl7pPr>
            <a:lvl8pPr marL="3200560" indent="0">
              <a:buNone/>
              <a:defRPr sz="2000"/>
            </a:lvl8pPr>
            <a:lvl9pPr marL="3657783" indent="0">
              <a:buNone/>
              <a:defRPr sz="2000"/>
            </a:lvl9pPr>
          </a:lstStyle>
          <a:p>
            <a:r>
              <a:rPr lang="en-US" altLang="ko-KR"/>
              <a:t>Your Picture Here</a:t>
            </a:r>
            <a:endParaRPr lang="ko-KR" altLang="en-US"/>
          </a:p>
        </p:txBody>
      </p:sp>
      <p:sp>
        <p:nvSpPr>
          <p:cNvPr id="12" name="Picture Placeholder 11">
            <a:extLst>
              <a:ext uri="{FF2B5EF4-FFF2-40B4-BE49-F238E27FC236}">
                <a16:creationId xmlns:a16="http://schemas.microsoft.com/office/drawing/2014/main" id="{8EB05934-CFA9-4CF2-880B-B2E56C6EEB3E}"/>
              </a:ext>
            </a:extLst>
          </p:cNvPr>
          <p:cNvSpPr>
            <a:spLocks noGrp="1"/>
          </p:cNvSpPr>
          <p:nvPr>
            <p:ph type="pic" idx="15" hasCustomPrompt="1"/>
          </p:nvPr>
        </p:nvSpPr>
        <p:spPr>
          <a:xfrm>
            <a:off x="6977011" y="76505"/>
            <a:ext cx="5103752" cy="5103752"/>
          </a:xfrm>
          <a:custGeom>
            <a:avLst/>
            <a:gdLst>
              <a:gd name="connsiteX0" fmla="*/ 2551876 w 5103752"/>
              <a:gd name="connsiteY0" fmla="*/ 0 h 5103752"/>
              <a:gd name="connsiteX1" fmla="*/ 5103752 w 5103752"/>
              <a:gd name="connsiteY1" fmla="*/ 2551876 h 5103752"/>
              <a:gd name="connsiteX2" fmla="*/ 2551876 w 5103752"/>
              <a:gd name="connsiteY2" fmla="*/ 5103752 h 5103752"/>
              <a:gd name="connsiteX3" fmla="*/ 0 w 5103752"/>
              <a:gd name="connsiteY3" fmla="*/ 2551876 h 51037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103752" h="5103752">
                <a:moveTo>
                  <a:pt x="2551876" y="0"/>
                </a:moveTo>
                <a:lnTo>
                  <a:pt x="5103752" y="2551876"/>
                </a:lnTo>
                <a:lnTo>
                  <a:pt x="2551876" y="5103752"/>
                </a:lnTo>
                <a:lnTo>
                  <a:pt x="0" y="2551876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</p:spPr>
        <p:txBody>
          <a:bodyPr wrap="square" anchor="ctr">
            <a:noAutofit/>
          </a:bodyPr>
          <a:lstStyle>
            <a:lvl1pPr marL="0" indent="0" algn="ctr">
              <a:buNone/>
              <a:defRPr sz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457223" indent="0">
              <a:buNone/>
              <a:defRPr sz="2800"/>
            </a:lvl2pPr>
            <a:lvl3pPr marL="914446" indent="0">
              <a:buNone/>
              <a:defRPr sz="2400"/>
            </a:lvl3pPr>
            <a:lvl4pPr marL="1371669" indent="0">
              <a:buNone/>
              <a:defRPr sz="2000"/>
            </a:lvl4pPr>
            <a:lvl5pPr marL="1828891" indent="0">
              <a:buNone/>
              <a:defRPr sz="2000"/>
            </a:lvl5pPr>
            <a:lvl6pPr marL="2286114" indent="0">
              <a:buNone/>
              <a:defRPr sz="2000"/>
            </a:lvl6pPr>
            <a:lvl7pPr marL="2743337" indent="0">
              <a:buNone/>
              <a:defRPr sz="2000"/>
            </a:lvl7pPr>
            <a:lvl8pPr marL="3200560" indent="0">
              <a:buNone/>
              <a:defRPr sz="2000"/>
            </a:lvl8pPr>
            <a:lvl9pPr marL="3657783" indent="0">
              <a:buNone/>
              <a:defRPr sz="2000"/>
            </a:lvl9pPr>
          </a:lstStyle>
          <a:p>
            <a:r>
              <a:rPr lang="en-US" altLang="ko-KR"/>
              <a:t>Your Picture Here And Send To Back</a:t>
            </a:r>
            <a:endParaRPr lang="ko-KR" altLang="en-US"/>
          </a:p>
        </p:txBody>
      </p:sp>
      <p:sp>
        <p:nvSpPr>
          <p:cNvPr id="24" name="Picture Placeholder 23">
            <a:extLst>
              <a:ext uri="{FF2B5EF4-FFF2-40B4-BE49-F238E27FC236}">
                <a16:creationId xmlns:a16="http://schemas.microsoft.com/office/drawing/2014/main" id="{FABCF619-B94C-4540-9CD2-1F557D22C236}"/>
              </a:ext>
            </a:extLst>
          </p:cNvPr>
          <p:cNvSpPr>
            <a:spLocks noGrp="1"/>
          </p:cNvSpPr>
          <p:nvPr>
            <p:ph type="pic" idx="16" hasCustomPrompt="1"/>
          </p:nvPr>
        </p:nvSpPr>
        <p:spPr>
          <a:xfrm>
            <a:off x="9669764" y="1"/>
            <a:ext cx="2522237" cy="2519691"/>
          </a:xfrm>
          <a:custGeom>
            <a:avLst/>
            <a:gdLst>
              <a:gd name="connsiteX0" fmla="*/ 0 w 2522237"/>
              <a:gd name="connsiteY0" fmla="*/ 0 h 2519691"/>
              <a:gd name="connsiteX1" fmla="*/ 2522237 w 2522237"/>
              <a:gd name="connsiteY1" fmla="*/ 0 h 2519691"/>
              <a:gd name="connsiteX2" fmla="*/ 2522237 w 2522237"/>
              <a:gd name="connsiteY2" fmla="*/ 2517145 h 2519691"/>
              <a:gd name="connsiteX3" fmla="*/ 2519691 w 2522237"/>
              <a:gd name="connsiteY3" fmla="*/ 2519691 h 25196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522237" h="2519691">
                <a:moveTo>
                  <a:pt x="0" y="0"/>
                </a:moveTo>
                <a:lnTo>
                  <a:pt x="2522237" y="0"/>
                </a:lnTo>
                <a:lnTo>
                  <a:pt x="2522237" y="2517145"/>
                </a:lnTo>
                <a:lnTo>
                  <a:pt x="2519691" y="2519691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</p:spPr>
        <p:txBody>
          <a:bodyPr wrap="square" anchor="ctr">
            <a:noAutofit/>
          </a:bodyPr>
          <a:lstStyle>
            <a:lvl1pPr marL="0" indent="0" algn="ctr">
              <a:buNone/>
              <a:defRPr sz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457223" indent="0">
              <a:buNone/>
              <a:defRPr sz="2800"/>
            </a:lvl2pPr>
            <a:lvl3pPr marL="914446" indent="0">
              <a:buNone/>
              <a:defRPr sz="2400"/>
            </a:lvl3pPr>
            <a:lvl4pPr marL="1371669" indent="0">
              <a:buNone/>
              <a:defRPr sz="2000"/>
            </a:lvl4pPr>
            <a:lvl5pPr marL="1828891" indent="0">
              <a:buNone/>
              <a:defRPr sz="2000"/>
            </a:lvl5pPr>
            <a:lvl6pPr marL="2286114" indent="0">
              <a:buNone/>
              <a:defRPr sz="2000"/>
            </a:lvl6pPr>
            <a:lvl7pPr marL="2743337" indent="0">
              <a:buNone/>
              <a:defRPr sz="2000"/>
            </a:lvl7pPr>
            <a:lvl8pPr marL="3200560" indent="0">
              <a:buNone/>
              <a:defRPr sz="2000"/>
            </a:lvl8pPr>
            <a:lvl9pPr marL="3657783" indent="0">
              <a:buNone/>
              <a:defRPr sz="2000"/>
            </a:lvl9pPr>
          </a:lstStyle>
          <a:p>
            <a:r>
              <a:rPr lang="en-US" altLang="ko-KR"/>
              <a:t>Your Picture Here</a:t>
            </a:r>
            <a:endParaRPr lang="ko-KR" altLang="en-US"/>
          </a:p>
        </p:txBody>
      </p:sp>
      <p:sp>
        <p:nvSpPr>
          <p:cNvPr id="26" name="Picture Placeholder 25">
            <a:extLst>
              <a:ext uri="{FF2B5EF4-FFF2-40B4-BE49-F238E27FC236}">
                <a16:creationId xmlns:a16="http://schemas.microsoft.com/office/drawing/2014/main" id="{1BCC93B7-4D46-46B6-8713-F416AC36BDB2}"/>
              </a:ext>
            </a:extLst>
          </p:cNvPr>
          <p:cNvSpPr>
            <a:spLocks noGrp="1"/>
          </p:cNvSpPr>
          <p:nvPr>
            <p:ph type="pic" idx="17" hasCustomPrompt="1"/>
          </p:nvPr>
        </p:nvSpPr>
        <p:spPr>
          <a:xfrm>
            <a:off x="9632854" y="2732348"/>
            <a:ext cx="2559146" cy="4125652"/>
          </a:xfrm>
          <a:custGeom>
            <a:avLst/>
            <a:gdLst>
              <a:gd name="connsiteX0" fmla="*/ 2551876 w 2559146"/>
              <a:gd name="connsiteY0" fmla="*/ 0 h 4125652"/>
              <a:gd name="connsiteX1" fmla="*/ 2559146 w 2559146"/>
              <a:gd name="connsiteY1" fmla="*/ 7270 h 4125652"/>
              <a:gd name="connsiteX2" fmla="*/ 2559146 w 2559146"/>
              <a:gd name="connsiteY2" fmla="*/ 4125652 h 4125652"/>
              <a:gd name="connsiteX3" fmla="*/ 1573776 w 2559146"/>
              <a:gd name="connsiteY3" fmla="*/ 4125652 h 4125652"/>
              <a:gd name="connsiteX4" fmla="*/ 0 w 2559146"/>
              <a:gd name="connsiteY4" fmla="*/ 2551876 h 41256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559146" h="4125652">
                <a:moveTo>
                  <a:pt x="2551876" y="0"/>
                </a:moveTo>
                <a:lnTo>
                  <a:pt x="2559146" y="7270"/>
                </a:lnTo>
                <a:lnTo>
                  <a:pt x="2559146" y="4125652"/>
                </a:lnTo>
                <a:lnTo>
                  <a:pt x="1573776" y="4125652"/>
                </a:lnTo>
                <a:lnTo>
                  <a:pt x="0" y="2551876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</p:spPr>
        <p:txBody>
          <a:bodyPr wrap="square" anchor="ctr">
            <a:noAutofit/>
          </a:bodyPr>
          <a:lstStyle>
            <a:lvl1pPr marL="0" indent="0" algn="ctr">
              <a:buNone/>
              <a:defRPr sz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457223" indent="0">
              <a:buNone/>
              <a:defRPr sz="2800"/>
            </a:lvl2pPr>
            <a:lvl3pPr marL="914446" indent="0">
              <a:buNone/>
              <a:defRPr sz="2400"/>
            </a:lvl3pPr>
            <a:lvl4pPr marL="1371669" indent="0">
              <a:buNone/>
              <a:defRPr sz="2000"/>
            </a:lvl4pPr>
            <a:lvl5pPr marL="1828891" indent="0">
              <a:buNone/>
              <a:defRPr sz="2000"/>
            </a:lvl5pPr>
            <a:lvl6pPr marL="2286114" indent="0">
              <a:buNone/>
              <a:defRPr sz="2000"/>
            </a:lvl6pPr>
            <a:lvl7pPr marL="2743337" indent="0">
              <a:buNone/>
              <a:defRPr sz="2000"/>
            </a:lvl7pPr>
            <a:lvl8pPr marL="3200560" indent="0">
              <a:buNone/>
              <a:defRPr sz="2000"/>
            </a:lvl8pPr>
            <a:lvl9pPr marL="3657783" indent="0">
              <a:buNone/>
              <a:defRPr sz="2000"/>
            </a:lvl9pPr>
          </a:lstStyle>
          <a:p>
            <a:r>
              <a:rPr lang="en-US" altLang="ko-KR"/>
              <a:t>Your Picture Here</a:t>
            </a:r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33236050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10363826" cy="3424107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37F51E-8DDA-1B43-8A39-355F39E6AC55}" type="datetimeFigureOut">
              <a:rPr lang="en-US" smtClean="0"/>
              <a:t>1/31/2023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ADB823-50AA-5F4A-8E19-F431131BBA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8691036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slideLayout" Target="../slideLayouts/slideLayout24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2.xml"/><Relationship Id="rId13" Type="http://schemas.openxmlformats.org/officeDocument/2006/relationships/slideLayout" Target="../slideLayouts/slideLayout37.xml"/><Relationship Id="rId3" Type="http://schemas.openxmlformats.org/officeDocument/2006/relationships/slideLayout" Target="../slideLayouts/slideLayout27.xml"/><Relationship Id="rId7" Type="http://schemas.openxmlformats.org/officeDocument/2006/relationships/slideLayout" Target="../slideLayouts/slideLayout31.xml"/><Relationship Id="rId12" Type="http://schemas.openxmlformats.org/officeDocument/2006/relationships/slideLayout" Target="../slideLayouts/slideLayout36.xml"/><Relationship Id="rId2" Type="http://schemas.openxmlformats.org/officeDocument/2006/relationships/slideLayout" Target="../slideLayouts/slideLayout26.xml"/><Relationship Id="rId1" Type="http://schemas.openxmlformats.org/officeDocument/2006/relationships/slideLayout" Target="../slideLayouts/slideLayout25.xml"/><Relationship Id="rId6" Type="http://schemas.openxmlformats.org/officeDocument/2006/relationships/slideLayout" Target="../slideLayouts/slideLayout30.xml"/><Relationship Id="rId11" Type="http://schemas.openxmlformats.org/officeDocument/2006/relationships/slideLayout" Target="../slideLayouts/slideLayout35.xml"/><Relationship Id="rId5" Type="http://schemas.openxmlformats.org/officeDocument/2006/relationships/slideLayout" Target="../slideLayouts/slideLayout29.xml"/><Relationship Id="rId10" Type="http://schemas.openxmlformats.org/officeDocument/2006/relationships/slideLayout" Target="../slideLayouts/slideLayout34.xml"/><Relationship Id="rId4" Type="http://schemas.openxmlformats.org/officeDocument/2006/relationships/slideLayout" Target="../slideLayouts/slideLayout28.xml"/><Relationship Id="rId9" Type="http://schemas.openxmlformats.org/officeDocument/2006/relationships/slideLayout" Target="../slideLayouts/slideLayout33.xml"/><Relationship Id="rId14" Type="http://schemas.openxmlformats.org/officeDocument/2006/relationships/theme" Target="../theme/theme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64DE79-268F-4C1A-8933-263129D2AF90}" type="datetimeFigureOut">
              <a:rPr lang="en-US" dirty="0"/>
              <a:t>1/31/2023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015091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62" r:id="rId1"/>
    <p:sldLayoutId id="2147483763" r:id="rId2"/>
    <p:sldLayoutId id="2147483764" r:id="rId3"/>
    <p:sldLayoutId id="2147483765" r:id="rId4"/>
    <p:sldLayoutId id="2147483766" r:id="rId5"/>
    <p:sldLayoutId id="2147483767" r:id="rId6"/>
    <p:sldLayoutId id="2147483768" r:id="rId7"/>
    <p:sldLayoutId id="2147483769" r:id="rId8"/>
    <p:sldLayoutId id="2147483770" r:id="rId9"/>
    <p:sldLayoutId id="2147483771" r:id="rId10"/>
    <p:sldLayoutId id="2147483772" r:id="rId11"/>
    <p:sldLayoutId id="2147483773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FA9ADC0F-DE53-F44F-AC8C-2063EF3D4D5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06206BB-A73C-D24B-8626-7287FD41E8D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AB078E7-A428-B849-BD99-38E389C5F8C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F17EA71-8E3E-D345-AC07-8659220743B5}" type="datetimeFigureOut">
              <a:rPr lang="en-US" smtClean="0"/>
              <a:t>1/31/2023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8941326-34A7-934C-9037-F78B8AE78DD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9EC39CF-0EDC-CA40-8AD9-DB3D7BB27E7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B881BCC-B8E3-B54D-8D35-9E936B7D02A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198273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  <p:sldLayoutId id="2147483679" r:id="rId2"/>
    <p:sldLayoutId id="2147483680" r:id="rId3"/>
    <p:sldLayoutId id="2147483681" r:id="rId4"/>
    <p:sldLayoutId id="2147483682" r:id="rId5"/>
    <p:sldLayoutId id="2147483683" r:id="rId6"/>
    <p:sldLayoutId id="2147483684" r:id="rId7"/>
    <p:sldLayoutId id="2147483685" r:id="rId8"/>
    <p:sldLayoutId id="2147483686" r:id="rId9"/>
    <p:sldLayoutId id="2147483687" r:id="rId10"/>
    <p:sldLayoutId id="2147483688" r:id="rId11"/>
    <p:sldLayoutId id="2147483689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C10298D-5A78-9BE1-C428-6501B3A2039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9C2E194-0976-55B9-12D4-9C4676F1182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DE15A8B-6982-D89F-56F2-2713D8A7373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F107D38-E897-F440-9169-2B9DA655C01D}" type="datetimeFigureOut">
              <a:rPr lang="en-US" smtClean="0"/>
              <a:t>1/31/2023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45DF8BA-8D20-F7A4-2874-86A359A37CB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9D4082-17B4-9D89-EDAB-EC89413AC62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2F69445-D1B3-4E49-B6AA-3372332A829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21017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6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jpeg"/><Relationship Id="rId3" Type="http://schemas.openxmlformats.org/officeDocument/2006/relationships/image" Target="../media/image7.png"/><Relationship Id="rId7" Type="http://schemas.openxmlformats.org/officeDocument/2006/relationships/image" Target="../media/image11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6.xml"/><Relationship Id="rId6" Type="http://schemas.openxmlformats.org/officeDocument/2006/relationships/image" Target="../media/image10.jpeg"/><Relationship Id="rId5" Type="http://schemas.openxmlformats.org/officeDocument/2006/relationships/image" Target="../media/image9.jpeg"/><Relationship Id="rId4" Type="http://schemas.openxmlformats.org/officeDocument/2006/relationships/image" Target="../media/image8.jpeg"/><Relationship Id="rId9" Type="http://schemas.openxmlformats.org/officeDocument/2006/relationships/image" Target="../media/image13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4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customXml" Target="../ink/ink1.xml"/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.jpeg"/><Relationship Id="rId4" Type="http://schemas.openxmlformats.org/officeDocument/2006/relationships/image" Target="../media/image53.png"/></Relationships>
</file>

<file path=ppt/slides/_rels/slide57.xml.rels><?xml version="1.0" encoding="UTF-8" standalone="yes"?>
<Relationships xmlns="http://schemas.openxmlformats.org/package/2006/relationships"><Relationship Id="rId8" Type="http://schemas.openxmlformats.org/officeDocument/2006/relationships/image" Target="../media/image56.png"/><Relationship Id="rId3" Type="http://schemas.openxmlformats.org/officeDocument/2006/relationships/image" Target="../media/image54.png"/><Relationship Id="rId7" Type="http://schemas.openxmlformats.org/officeDocument/2006/relationships/customXml" Target="../ink/ink5.xml"/><Relationship Id="rId2" Type="http://schemas.openxmlformats.org/officeDocument/2006/relationships/customXml" Target="../ink/ink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5.png"/><Relationship Id="rId5" Type="http://schemas.openxmlformats.org/officeDocument/2006/relationships/customXml" Target="../ink/ink4.xml"/><Relationship Id="rId4" Type="http://schemas.openxmlformats.org/officeDocument/2006/relationships/customXml" Target="../ink/ink3.xml"/><Relationship Id="rId9" Type="http://schemas.openxmlformats.org/officeDocument/2006/relationships/image" Target="../media/image1.jpeg"/></Relationships>
</file>

<file path=ppt/slides/_rels/slide5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eg"/><Relationship Id="rId3" Type="http://schemas.openxmlformats.org/officeDocument/2006/relationships/image" Target="../media/image54.png"/><Relationship Id="rId7" Type="http://schemas.openxmlformats.org/officeDocument/2006/relationships/hyperlink" Target="https://hwb.gov.wales/curriculum-for-wales" TargetMode="External"/><Relationship Id="rId2" Type="http://schemas.openxmlformats.org/officeDocument/2006/relationships/customXml" Target="../ink/ink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7.png"/><Relationship Id="rId5" Type="http://schemas.openxmlformats.org/officeDocument/2006/relationships/customXml" Target="../ink/ink8.xml"/><Relationship Id="rId4" Type="http://schemas.openxmlformats.org/officeDocument/2006/relationships/customXml" Target="../ink/ink7.xml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60.png"/><Relationship Id="rId2" Type="http://schemas.openxmlformats.org/officeDocument/2006/relationships/image" Target="../media/image58.png"/><Relationship Id="rId1" Type="http://schemas.openxmlformats.org/officeDocument/2006/relationships/slideLayout" Target="../slideLayouts/slideLayout31.xml"/><Relationship Id="rId6" Type="http://schemas.openxmlformats.org/officeDocument/2006/relationships/customXml" Target="../ink/ink10.xml"/><Relationship Id="rId5" Type="http://schemas.openxmlformats.org/officeDocument/2006/relationships/image" Target="../media/image59.png"/><Relationship Id="rId4" Type="http://schemas.openxmlformats.org/officeDocument/2006/relationships/customXml" Target="../ink/ink9.xml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31.xml"/></Relationships>
</file>

<file path=ppt/slides/_rels/slide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png"/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4.xml.rels><?xml version="1.0" encoding="UTF-8" standalone="yes"?>
<Relationships xmlns="http://schemas.openxmlformats.org/package/2006/relationships"><Relationship Id="rId8" Type="http://schemas.openxmlformats.org/officeDocument/2006/relationships/image" Target="../media/image69.png"/><Relationship Id="rId13" Type="http://schemas.openxmlformats.org/officeDocument/2006/relationships/image" Target="../media/image74.png"/><Relationship Id="rId3" Type="http://schemas.openxmlformats.org/officeDocument/2006/relationships/image" Target="../media/image64.png"/><Relationship Id="rId7" Type="http://schemas.openxmlformats.org/officeDocument/2006/relationships/image" Target="../media/image68.png"/><Relationship Id="rId12" Type="http://schemas.openxmlformats.org/officeDocument/2006/relationships/image" Target="../media/image73.png"/><Relationship Id="rId2" Type="http://schemas.openxmlformats.org/officeDocument/2006/relationships/image" Target="../media/image6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7.jpeg"/><Relationship Id="rId11" Type="http://schemas.openxmlformats.org/officeDocument/2006/relationships/image" Target="../media/image72.png"/><Relationship Id="rId5" Type="http://schemas.openxmlformats.org/officeDocument/2006/relationships/image" Target="../media/image66.png"/><Relationship Id="rId10" Type="http://schemas.openxmlformats.org/officeDocument/2006/relationships/image" Target="../media/image71.png"/><Relationship Id="rId4" Type="http://schemas.openxmlformats.org/officeDocument/2006/relationships/image" Target="../media/image65.png"/><Relationship Id="rId9" Type="http://schemas.openxmlformats.org/officeDocument/2006/relationships/image" Target="../media/image70.png"/><Relationship Id="rId14" Type="http://schemas.openxmlformats.org/officeDocument/2006/relationships/image" Target="../media/image75.png"/></Relationships>
</file>

<file path=ppt/slides/_rels/slide6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6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4.xml"/></Relationships>
</file>

<file path=ppt/slides/_rels/slide6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7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8.svg"/></Relationships>
</file>

<file path=ppt/slides/_rels/slide6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9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F9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8FC45D08-2EA8-BA46-B491-6AE548A488F0}"/>
              </a:ext>
            </a:extLst>
          </p:cNvPr>
          <p:cNvSpPr/>
          <p:nvPr/>
        </p:nvSpPr>
        <p:spPr>
          <a:xfrm>
            <a:off x="2101410" y="791640"/>
            <a:ext cx="7990906" cy="1415772"/>
          </a:xfrm>
          <a:prstGeom prst="rect">
            <a:avLst/>
          </a:prstGeom>
        </p:spPr>
        <p:txBody>
          <a:bodyPr wrap="none" lIns="91440" tIns="45720" rIns="91440" bIns="45720" anchor="t">
            <a:spAutoFit/>
          </a:bodyPr>
          <a:lstStyle/>
          <a:p>
            <a:pPr algn="ctr"/>
            <a:r>
              <a:rPr lang="en-US" sz="5400" b="1" err="1">
                <a:solidFill>
                  <a:srgbClr val="002060"/>
                </a:solidFill>
                <a:latin typeface="Calibri"/>
                <a:ea typeface="Ayuthaya" pitchFamily="2" charset="-34"/>
                <a:cs typeface="Ayuthaya"/>
              </a:rPr>
              <a:t>Llwybr</a:t>
            </a:r>
            <a:r>
              <a:rPr lang="en-US" sz="5400" b="1">
                <a:solidFill>
                  <a:srgbClr val="002060"/>
                </a:solidFill>
                <a:latin typeface="Calibri"/>
                <a:ea typeface="Ayuthaya" pitchFamily="2" charset="-34"/>
                <a:cs typeface="Ayuthaya"/>
              </a:rPr>
              <a:t> </a:t>
            </a:r>
            <a:r>
              <a:rPr lang="en-US" sz="5400" b="1" err="1">
                <a:solidFill>
                  <a:srgbClr val="002060"/>
                </a:solidFill>
                <a:latin typeface="Calibri"/>
                <a:ea typeface="Ayuthaya" pitchFamily="2" charset="-34"/>
                <a:cs typeface="Ayuthaya"/>
              </a:rPr>
              <a:t>Datblygu’r</a:t>
            </a:r>
            <a:r>
              <a:rPr lang="en-US" sz="5400" b="1">
                <a:solidFill>
                  <a:srgbClr val="002060"/>
                </a:solidFill>
                <a:latin typeface="Calibri"/>
                <a:ea typeface="Ayuthaya" pitchFamily="2" charset="-34"/>
                <a:cs typeface="Ayuthaya"/>
              </a:rPr>
              <a:t> </a:t>
            </a:r>
            <a:r>
              <a:rPr lang="en-US" sz="5400" b="1" err="1">
                <a:solidFill>
                  <a:srgbClr val="002060"/>
                </a:solidFill>
                <a:latin typeface="Calibri"/>
                <a:ea typeface="Ayuthaya" pitchFamily="2" charset="-34"/>
                <a:cs typeface="Ayuthaya"/>
              </a:rPr>
              <a:t>Gymraeg</a:t>
            </a:r>
            <a:endParaRPr lang="en-US" sz="5400" b="1">
              <a:solidFill>
                <a:srgbClr val="002060"/>
              </a:solidFill>
              <a:latin typeface="Calibri"/>
              <a:ea typeface="Ayuthaya" pitchFamily="2" charset="-34"/>
              <a:cs typeface="Ayuthaya"/>
            </a:endParaRPr>
          </a:p>
          <a:p>
            <a:pPr algn="ctr"/>
            <a:r>
              <a:rPr lang="en-US" sz="3200">
                <a:solidFill>
                  <a:srgbClr val="002060"/>
                </a:solidFill>
                <a:latin typeface="Calibri"/>
                <a:ea typeface="Ayuthaya" pitchFamily="2" charset="-34"/>
                <a:cs typeface="Ayuthaya"/>
              </a:rPr>
              <a:t>Welsh Language Development Pathway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F8274FD-B322-CC42-B45E-BB2D212C9444}"/>
              </a:ext>
            </a:extLst>
          </p:cNvPr>
          <p:cNvSpPr/>
          <p:nvPr/>
        </p:nvSpPr>
        <p:spPr>
          <a:xfrm>
            <a:off x="4341926" y="2617134"/>
            <a:ext cx="3509872" cy="2923877"/>
          </a:xfrm>
          <a:prstGeom prst="rect">
            <a:avLst/>
          </a:prstGeom>
          <a:noFill/>
        </p:spPr>
        <p:txBody>
          <a:bodyPr wrap="none" lIns="91440" tIns="45720" rIns="91440" bIns="45720" anchor="t">
            <a:spAutoFit/>
          </a:bodyPr>
          <a:lstStyle/>
          <a:p>
            <a:pPr algn="ctr"/>
            <a:endParaRPr lang="en-US" sz="2800" b="1">
              <a:latin typeface="Calibri"/>
              <a:ea typeface="Ayuthaya" pitchFamily="2" charset="-34"/>
              <a:cs typeface="Ayuthaya" pitchFamily="2" charset="-34"/>
            </a:endParaRPr>
          </a:p>
          <a:p>
            <a:pPr algn="ctr"/>
            <a:r>
              <a:rPr lang="en-US" sz="3600" err="1">
                <a:solidFill>
                  <a:srgbClr val="002060"/>
                </a:solidFill>
                <a:latin typeface="Calibri"/>
                <a:ea typeface="Ayuthaya" pitchFamily="2" charset="-34"/>
                <a:cs typeface="Ayuthaya"/>
              </a:rPr>
              <a:t>Chwefror</a:t>
            </a:r>
            <a:r>
              <a:rPr lang="en-US" sz="3600">
                <a:solidFill>
                  <a:srgbClr val="002060"/>
                </a:solidFill>
                <a:latin typeface="Calibri"/>
                <a:ea typeface="Ayuthaya" pitchFamily="2" charset="-34"/>
                <a:cs typeface="Ayuthaya"/>
              </a:rPr>
              <a:t> 2il 2022</a:t>
            </a:r>
          </a:p>
          <a:p>
            <a:pPr algn="ctr"/>
            <a:endParaRPr lang="en-US" sz="3600">
              <a:latin typeface="Calibri"/>
              <a:ea typeface="Ayuthaya" pitchFamily="2" charset="-34"/>
              <a:cs typeface="Ayuthaya" pitchFamily="2" charset="-34"/>
            </a:endParaRPr>
          </a:p>
          <a:p>
            <a:pPr algn="ctr"/>
            <a:r>
              <a:rPr lang="en-US" sz="2800">
                <a:solidFill>
                  <a:srgbClr val="FF0000"/>
                </a:solidFill>
                <a:latin typeface="Calibri"/>
                <a:cs typeface="Ayuthaya"/>
              </a:rPr>
              <a:t>BA2 - Gr</a:t>
            </a:r>
            <a:r>
              <a:rPr lang="en-GB" sz="2800" err="1">
                <a:solidFill>
                  <a:srgbClr val="FF0000"/>
                </a:solidFill>
                <a:latin typeface="Calibri"/>
                <a:cs typeface="Calibri"/>
              </a:rPr>
              <a:t>ŵp</a:t>
            </a:r>
            <a:r>
              <a:rPr lang="en-GB" sz="2800">
                <a:solidFill>
                  <a:srgbClr val="FF0000"/>
                </a:solidFill>
                <a:latin typeface="Calibri"/>
                <a:cs typeface="Calibri"/>
              </a:rPr>
              <a:t> 3</a:t>
            </a:r>
          </a:p>
          <a:p>
            <a:pPr algn="ctr"/>
            <a:endParaRPr lang="en-GB" sz="2800">
              <a:solidFill>
                <a:srgbClr val="FF0000"/>
              </a:solidFill>
              <a:latin typeface="Calibri"/>
              <a:ea typeface="Ayuthaya" pitchFamily="2" charset="-34"/>
              <a:cs typeface="Calibri"/>
            </a:endParaRPr>
          </a:p>
          <a:p>
            <a:pPr algn="ctr"/>
            <a:r>
              <a:rPr lang="en-GB" sz="2800" err="1">
                <a:solidFill>
                  <a:srgbClr val="FF0000"/>
                </a:solidFill>
                <a:latin typeface="Calibri"/>
                <a:ea typeface="Ayuthaya" pitchFamily="2" charset="-34"/>
                <a:cs typeface="Ayuthaya"/>
              </a:rPr>
              <a:t>Darlith</a:t>
            </a:r>
            <a:r>
              <a:rPr lang="en-GB" sz="2800">
                <a:solidFill>
                  <a:srgbClr val="FF0000"/>
                </a:solidFill>
                <a:latin typeface="Calibri"/>
                <a:ea typeface="Ayuthaya" pitchFamily="2" charset="-34"/>
                <a:cs typeface="Ayuthaya"/>
              </a:rPr>
              <a:t> 4 </a:t>
            </a:r>
            <a:r>
              <a:rPr lang="en-GB" sz="2800" i="1">
                <a:solidFill>
                  <a:srgbClr val="FF0000"/>
                </a:solidFill>
                <a:latin typeface="Calibri"/>
                <a:ea typeface="Ayuthaya" pitchFamily="2" charset="-34"/>
                <a:cs typeface="Ayuthaya"/>
              </a:rPr>
              <a:t>(Lecture 4)</a:t>
            </a:r>
            <a:endParaRPr lang="en-US" sz="2800" i="1">
              <a:solidFill>
                <a:srgbClr val="FF0000"/>
              </a:solidFill>
              <a:latin typeface="Calibri"/>
              <a:ea typeface="Ayuthaya" pitchFamily="2" charset="-34"/>
              <a:cs typeface="Ayuthaya"/>
            </a:endParaRPr>
          </a:p>
        </p:txBody>
      </p:sp>
      <p:pic>
        <p:nvPicPr>
          <p:cNvPr id="2" name="Picture 2">
            <a:extLst>
              <a:ext uri="{FF2B5EF4-FFF2-40B4-BE49-F238E27FC236}">
                <a16:creationId xmlns:a16="http://schemas.microsoft.com/office/drawing/2014/main" id="{4ED4D6D9-D320-19D8-0B7F-D0221D42BDF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04" y="5928602"/>
            <a:ext cx="12189372" cy="9324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71774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F9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A picture containing text, vector graphics&#10;&#10;Description automatically generated">
            <a:extLst>
              <a:ext uri="{FF2B5EF4-FFF2-40B4-BE49-F238E27FC236}">
                <a16:creationId xmlns:a16="http://schemas.microsoft.com/office/drawing/2014/main" id="{495BA640-BDE2-F442-994E-7EC451F4E7B1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-43" r="99" b="991"/>
          <a:stretch/>
        </p:blipFill>
        <p:spPr>
          <a:xfrm>
            <a:off x="4238299" y="0"/>
            <a:ext cx="7951077" cy="6865177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8A1E42D3-0192-7240-9DD2-F3A836726A30}"/>
              </a:ext>
            </a:extLst>
          </p:cNvPr>
          <p:cNvSpPr txBox="1"/>
          <p:nvPr/>
        </p:nvSpPr>
        <p:spPr>
          <a:xfrm>
            <a:off x="387042" y="402809"/>
            <a:ext cx="5220555" cy="1323439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4400" b="1">
                <a:solidFill>
                  <a:srgbClr val="002060"/>
                </a:solidFill>
                <a:latin typeface="Calibri"/>
                <a:cs typeface="Calibri"/>
              </a:rPr>
              <a:t> </a:t>
            </a:r>
            <a:r>
              <a:rPr lang="en-US" sz="3600" b="1">
                <a:solidFill>
                  <a:srgbClr val="002060"/>
                </a:solidFill>
                <a:latin typeface="Calibri"/>
                <a:cs typeface="Calibri"/>
              </a:rPr>
              <a:t>Nod y </a:t>
            </a:r>
            <a:r>
              <a:rPr lang="en-US" sz="3600" b="1" err="1">
                <a:solidFill>
                  <a:srgbClr val="002060"/>
                </a:solidFill>
                <a:latin typeface="Calibri"/>
                <a:cs typeface="Calibri"/>
              </a:rPr>
              <a:t>wers</a:t>
            </a:r>
            <a:r>
              <a:rPr lang="en-US" sz="3600" b="1">
                <a:solidFill>
                  <a:srgbClr val="002060"/>
                </a:solidFill>
                <a:latin typeface="Calibri"/>
                <a:cs typeface="Calibri"/>
              </a:rPr>
              <a:t> </a:t>
            </a:r>
            <a:r>
              <a:rPr lang="en-US" sz="3600" b="1" err="1">
                <a:solidFill>
                  <a:srgbClr val="002060"/>
                </a:solidFill>
                <a:latin typeface="Calibri"/>
                <a:cs typeface="Calibri"/>
              </a:rPr>
              <a:t>heddiw</a:t>
            </a:r>
            <a:r>
              <a:rPr lang="en-US" sz="3600" b="1">
                <a:solidFill>
                  <a:srgbClr val="002060"/>
                </a:solidFill>
                <a:latin typeface="Calibri"/>
                <a:cs typeface="Calibri"/>
              </a:rPr>
              <a:t> </a:t>
            </a:r>
            <a:r>
              <a:rPr lang="en-US" sz="3600" b="1" err="1">
                <a:solidFill>
                  <a:srgbClr val="002060"/>
                </a:solidFill>
                <a:latin typeface="Calibri"/>
                <a:cs typeface="Calibri"/>
              </a:rPr>
              <a:t>ydy</a:t>
            </a:r>
            <a:r>
              <a:rPr lang="en-US" sz="3600" b="1">
                <a:solidFill>
                  <a:srgbClr val="002060"/>
                </a:solidFill>
                <a:latin typeface="Calibri"/>
                <a:cs typeface="Calibri"/>
              </a:rPr>
              <a:t>...</a:t>
            </a:r>
            <a:br>
              <a:rPr lang="en-US" sz="3600" b="1">
                <a:latin typeface="Calibri"/>
              </a:rPr>
            </a:br>
            <a:r>
              <a:rPr lang="en-US" sz="3600" b="1">
                <a:solidFill>
                  <a:srgbClr val="002060"/>
                </a:solidFill>
                <a:latin typeface="Calibri"/>
                <a:cs typeface="Calibri"/>
              </a:rPr>
              <a:t> </a:t>
            </a:r>
            <a:r>
              <a:rPr lang="en-US" sz="2400" i="1">
                <a:solidFill>
                  <a:srgbClr val="002060"/>
                </a:solidFill>
                <a:latin typeface="Calibri"/>
                <a:cs typeface="Calibri"/>
              </a:rPr>
              <a:t>The aim of today's lesson is...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BDFADEDA-18FE-9442-A9BC-FC8EB05AFE41}"/>
              </a:ext>
            </a:extLst>
          </p:cNvPr>
          <p:cNvSpPr txBox="1"/>
          <p:nvPr/>
        </p:nvSpPr>
        <p:spPr>
          <a:xfrm>
            <a:off x="9067869" y="2893554"/>
            <a:ext cx="3125286" cy="249299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200" b="1" err="1">
                <a:solidFill>
                  <a:srgbClr val="002060"/>
                </a:solidFill>
                <a:cs typeface="Calibri" panose="020F0502020204030204"/>
              </a:rPr>
              <a:t>Adolygu</a:t>
            </a:r>
            <a:endParaRPr lang="en-US" sz="3200" b="1">
              <a:solidFill>
                <a:srgbClr val="002060"/>
              </a:solidFill>
              <a:cs typeface="Calibri" panose="020F0502020204030204"/>
            </a:endParaRPr>
          </a:p>
          <a:p>
            <a:r>
              <a:rPr lang="en-US" sz="2000" b="1">
                <a:solidFill>
                  <a:srgbClr val="002060"/>
                </a:solidFill>
                <a:latin typeface="Calibri"/>
                <a:cs typeface="Calibri"/>
              </a:rPr>
              <a:t>        </a:t>
            </a:r>
            <a:r>
              <a:rPr lang="en-US" sz="2000" i="1">
                <a:solidFill>
                  <a:srgbClr val="002060"/>
                </a:solidFill>
                <a:latin typeface="Calibri"/>
                <a:cs typeface="Calibri"/>
              </a:rPr>
              <a:t>Revision</a:t>
            </a:r>
            <a:endParaRPr lang="en-US" sz="2000" i="1">
              <a:solidFill>
                <a:srgbClr val="002060"/>
              </a:solidFill>
              <a:cs typeface="Calibri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US" sz="3200" b="1">
              <a:solidFill>
                <a:srgbClr val="002060"/>
              </a:solidFill>
              <a:latin typeface="Calibri"/>
              <a:cs typeface="Calibri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200" b="1">
                <a:solidFill>
                  <a:srgbClr val="002060"/>
                </a:solidFill>
                <a:latin typeface="Calibri"/>
                <a:cs typeface="Calibri"/>
              </a:rPr>
              <a:t>Dyma fi!</a:t>
            </a:r>
          </a:p>
          <a:p>
            <a:r>
              <a:rPr lang="en-US" sz="2000">
                <a:solidFill>
                  <a:srgbClr val="002060"/>
                </a:solidFill>
                <a:latin typeface="Calibri"/>
                <a:cs typeface="Calibri"/>
              </a:rPr>
              <a:t>        </a:t>
            </a:r>
            <a:r>
              <a:rPr lang="en-US" sz="2000" i="1">
                <a:solidFill>
                  <a:srgbClr val="002060"/>
                </a:solidFill>
                <a:latin typeface="Calibri"/>
                <a:cs typeface="Calibri"/>
              </a:rPr>
              <a:t>This is me!</a:t>
            </a:r>
          </a:p>
          <a:p>
            <a:endParaRPr lang="en-US" sz="2000" i="1">
              <a:solidFill>
                <a:srgbClr val="002060"/>
              </a:solidFill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11494645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F9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A picture containing icon&#10;&#10;Description automatically generated">
            <a:extLst>
              <a:ext uri="{FF2B5EF4-FFF2-40B4-BE49-F238E27FC236}">
                <a16:creationId xmlns:a16="http://schemas.microsoft.com/office/drawing/2014/main" id="{38D641C2-388B-9DF9-9612-B8901E4D133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51538" y="112305"/>
            <a:ext cx="7298838" cy="6739733"/>
          </a:xfrm>
          <a:prstGeom prst="rect">
            <a:avLst/>
          </a:prstGeom>
        </p:spPr>
      </p:pic>
      <p:sp>
        <p:nvSpPr>
          <p:cNvPr id="3" name="TextBox 1">
            <a:extLst>
              <a:ext uri="{FF2B5EF4-FFF2-40B4-BE49-F238E27FC236}">
                <a16:creationId xmlns:a16="http://schemas.microsoft.com/office/drawing/2014/main" id="{5937BB17-5B48-3DBB-17BA-C9089CD2ED15}"/>
              </a:ext>
            </a:extLst>
          </p:cNvPr>
          <p:cNvSpPr txBox="1"/>
          <p:nvPr/>
        </p:nvSpPr>
        <p:spPr>
          <a:xfrm>
            <a:off x="3453730" y="4647426"/>
            <a:ext cx="5957322" cy="2062103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4000" b="1">
                <a:solidFill>
                  <a:srgbClr val="002060"/>
                </a:solidFill>
              </a:rPr>
              <a:t>Mae </a:t>
            </a:r>
            <a:r>
              <a:rPr lang="en-US" sz="4000" b="1" err="1">
                <a:solidFill>
                  <a:srgbClr val="002060"/>
                </a:solidFill>
              </a:rPr>
              <a:t>hi'n</a:t>
            </a:r>
            <a:r>
              <a:rPr lang="en-US" sz="4000" b="1">
                <a:solidFill>
                  <a:srgbClr val="002060"/>
                </a:solidFill>
              </a:rPr>
              <a:t> </a:t>
            </a:r>
            <a:r>
              <a:rPr lang="en-US" sz="4000" b="1" err="1">
                <a:solidFill>
                  <a:srgbClr val="002060"/>
                </a:solidFill>
              </a:rPr>
              <a:t>amser</a:t>
            </a:r>
            <a:r>
              <a:rPr lang="en-US" sz="4000" b="1">
                <a:solidFill>
                  <a:srgbClr val="002060"/>
                </a:solidFill>
              </a:rPr>
              <a:t> </a:t>
            </a:r>
          </a:p>
          <a:p>
            <a:pPr algn="ctr"/>
            <a:r>
              <a:rPr lang="en-US" sz="4000" b="1" err="1">
                <a:solidFill>
                  <a:srgbClr val="002060"/>
                </a:solidFill>
              </a:rPr>
              <a:t>cofrestru</a:t>
            </a:r>
            <a:r>
              <a:rPr lang="en-US" sz="4000" b="1">
                <a:solidFill>
                  <a:srgbClr val="002060"/>
                </a:solidFill>
              </a:rPr>
              <a:t>!</a:t>
            </a:r>
            <a:endParaRPr lang="en-US" sz="4000" b="1">
              <a:solidFill>
                <a:srgbClr val="002060"/>
              </a:solidFill>
              <a:cs typeface="Calibri"/>
            </a:endParaRPr>
          </a:p>
          <a:p>
            <a:pPr algn="ctr"/>
            <a:endParaRPr lang="en-US" sz="2400" i="1">
              <a:solidFill>
                <a:srgbClr val="002060"/>
              </a:solidFill>
            </a:endParaRPr>
          </a:p>
          <a:p>
            <a:pPr algn="ctr"/>
            <a:r>
              <a:rPr lang="en-US" sz="2400" i="1">
                <a:solidFill>
                  <a:srgbClr val="002060"/>
                </a:solidFill>
              </a:rPr>
              <a:t>It's registration time!</a:t>
            </a:r>
            <a:endParaRPr lang="en-US" sz="2400" i="1">
              <a:solidFill>
                <a:srgbClr val="002060"/>
              </a:solidFill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99401199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BFF8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A picture containing text, vector graphics, toy, doll&#10;&#10;Description automatically generated">
            <a:extLst>
              <a:ext uri="{FF2B5EF4-FFF2-40B4-BE49-F238E27FC236}">
                <a16:creationId xmlns:a16="http://schemas.microsoft.com/office/drawing/2014/main" id="{4AE6EC48-CF7A-B3C2-5ED1-7E6C6066042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2986" y="1502121"/>
            <a:ext cx="4437993" cy="5404036"/>
          </a:xfrm>
          <a:prstGeom prst="rect">
            <a:avLst/>
          </a:prstGeom>
        </p:spPr>
      </p:pic>
      <p:sp>
        <p:nvSpPr>
          <p:cNvPr id="4" name="Oval Callout 15">
            <a:extLst>
              <a:ext uri="{FF2B5EF4-FFF2-40B4-BE49-F238E27FC236}">
                <a16:creationId xmlns:a16="http://schemas.microsoft.com/office/drawing/2014/main" id="{A56ED437-6CC2-D3A2-F2B0-E464B4EDF2A8}"/>
              </a:ext>
            </a:extLst>
          </p:cNvPr>
          <p:cNvSpPr/>
          <p:nvPr/>
        </p:nvSpPr>
        <p:spPr>
          <a:xfrm>
            <a:off x="2058846" y="129959"/>
            <a:ext cx="4540448" cy="1271499"/>
          </a:xfrm>
          <a:prstGeom prst="wedgeEllipseCallout">
            <a:avLst>
              <a:gd name="adj1" fmla="val -36844"/>
              <a:gd name="adj2" fmla="val 76650"/>
            </a:avLst>
          </a:prstGeom>
          <a:gradFill flip="none" rotWithShape="1">
            <a:gsLst>
              <a:gs pos="0">
                <a:srgbClr val="FF40FF">
                  <a:tint val="66000"/>
                  <a:satMod val="160000"/>
                </a:srgbClr>
              </a:gs>
              <a:gs pos="50000">
                <a:srgbClr val="FF40FF">
                  <a:tint val="44500"/>
                  <a:satMod val="160000"/>
                </a:srgbClr>
              </a:gs>
              <a:gs pos="100000">
                <a:srgbClr val="FF40FF">
                  <a:tint val="23500"/>
                  <a:satMod val="160000"/>
                </a:srgbClr>
              </a:gs>
            </a:gsLst>
            <a:lin ang="162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>
            <a:defPPr>
              <a:defRPr lang="en-GB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3200" b="1" err="1">
                <a:solidFill>
                  <a:srgbClr val="002060"/>
                </a:solidFill>
                <a:cs typeface="Calibri"/>
              </a:rPr>
              <a:t>Edrychwch</a:t>
            </a:r>
            <a:r>
              <a:rPr lang="en-US" sz="3200" b="1">
                <a:solidFill>
                  <a:srgbClr val="002060"/>
                </a:solidFill>
                <a:cs typeface="Calibri"/>
              </a:rPr>
              <a:t> arna </a:t>
            </a:r>
            <a:r>
              <a:rPr lang="en-US" sz="3200" b="1" err="1">
                <a:solidFill>
                  <a:srgbClr val="002060"/>
                </a:solidFill>
                <a:cs typeface="Calibri"/>
              </a:rPr>
              <a:t>i</a:t>
            </a:r>
            <a:r>
              <a:rPr lang="en-US" sz="3200" b="1">
                <a:solidFill>
                  <a:srgbClr val="002060"/>
                </a:solidFill>
                <a:cs typeface="Calibri"/>
              </a:rPr>
              <a:t>!</a:t>
            </a:r>
          </a:p>
          <a:p>
            <a:pPr algn="ctr"/>
            <a:r>
              <a:rPr lang="en-US" sz="2000" i="1">
                <a:solidFill>
                  <a:srgbClr val="002060"/>
                </a:solidFill>
                <a:cs typeface="Calibri"/>
              </a:rPr>
              <a:t>Look at me!</a:t>
            </a:r>
          </a:p>
        </p:txBody>
      </p:sp>
      <p:sp>
        <p:nvSpPr>
          <p:cNvPr id="6" name="Oval Callout 15">
            <a:extLst>
              <a:ext uri="{FF2B5EF4-FFF2-40B4-BE49-F238E27FC236}">
                <a16:creationId xmlns:a16="http://schemas.microsoft.com/office/drawing/2014/main" id="{ACAC8C72-2436-64F6-B9CB-F59DF5C18146}"/>
              </a:ext>
            </a:extLst>
          </p:cNvPr>
          <p:cNvSpPr/>
          <p:nvPr/>
        </p:nvSpPr>
        <p:spPr>
          <a:xfrm>
            <a:off x="6801638" y="445269"/>
            <a:ext cx="5289309" cy="1271499"/>
          </a:xfrm>
          <a:prstGeom prst="wedgeEllipseCallout">
            <a:avLst>
              <a:gd name="adj1" fmla="val -36844"/>
              <a:gd name="adj2" fmla="val 76650"/>
            </a:avLst>
          </a:prstGeom>
          <a:gradFill flip="none" rotWithShape="1">
            <a:gsLst>
              <a:gs pos="0">
                <a:srgbClr val="FF40FF">
                  <a:tint val="66000"/>
                  <a:satMod val="160000"/>
                </a:srgbClr>
              </a:gs>
              <a:gs pos="50000">
                <a:srgbClr val="FF40FF">
                  <a:tint val="44500"/>
                  <a:satMod val="160000"/>
                </a:srgbClr>
              </a:gs>
              <a:gs pos="100000">
                <a:srgbClr val="FF40FF">
                  <a:tint val="23500"/>
                  <a:satMod val="160000"/>
                </a:srgbClr>
              </a:gs>
            </a:gsLst>
            <a:lin ang="162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>
            <a:defPPr>
              <a:defRPr lang="en-GB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3200" b="1" err="1">
                <a:solidFill>
                  <a:srgbClr val="002060"/>
                </a:solidFill>
                <a:cs typeface="Calibri"/>
              </a:rPr>
              <a:t>Gwrandewch</a:t>
            </a:r>
            <a:r>
              <a:rPr lang="en-US" sz="3200" b="1">
                <a:solidFill>
                  <a:srgbClr val="002060"/>
                </a:solidFill>
                <a:cs typeface="Calibri"/>
              </a:rPr>
              <a:t>, </a:t>
            </a:r>
            <a:r>
              <a:rPr lang="en-US" sz="3200" b="1" err="1">
                <a:solidFill>
                  <a:srgbClr val="002060"/>
                </a:solidFill>
                <a:cs typeface="Calibri"/>
              </a:rPr>
              <a:t>blant</a:t>
            </a:r>
            <a:r>
              <a:rPr lang="en-US" sz="3200" b="1">
                <a:solidFill>
                  <a:srgbClr val="002060"/>
                </a:solidFill>
                <a:cs typeface="Calibri"/>
              </a:rPr>
              <a:t>!</a:t>
            </a:r>
          </a:p>
          <a:p>
            <a:pPr algn="ctr"/>
            <a:r>
              <a:rPr lang="en-US" sz="2000" i="1">
                <a:solidFill>
                  <a:srgbClr val="002060"/>
                </a:solidFill>
                <a:cs typeface="Calibri"/>
              </a:rPr>
              <a:t>Listen, children!</a:t>
            </a:r>
          </a:p>
        </p:txBody>
      </p:sp>
      <p:sp>
        <p:nvSpPr>
          <p:cNvPr id="7" name="Oval Callout 15">
            <a:extLst>
              <a:ext uri="{FF2B5EF4-FFF2-40B4-BE49-F238E27FC236}">
                <a16:creationId xmlns:a16="http://schemas.microsoft.com/office/drawing/2014/main" id="{6C774B36-0EBC-B172-AD99-8ED55AA8B27A}"/>
              </a:ext>
            </a:extLst>
          </p:cNvPr>
          <p:cNvSpPr/>
          <p:nvPr/>
        </p:nvSpPr>
        <p:spPr>
          <a:xfrm>
            <a:off x="2925950" y="1929856"/>
            <a:ext cx="4816343" cy="1271499"/>
          </a:xfrm>
          <a:prstGeom prst="wedgeEllipseCallout">
            <a:avLst>
              <a:gd name="adj1" fmla="val -36844"/>
              <a:gd name="adj2" fmla="val 76650"/>
            </a:avLst>
          </a:prstGeom>
          <a:gradFill flip="none" rotWithShape="1">
            <a:gsLst>
              <a:gs pos="0">
                <a:srgbClr val="FF40FF">
                  <a:tint val="66000"/>
                  <a:satMod val="160000"/>
                </a:srgbClr>
              </a:gs>
              <a:gs pos="50000">
                <a:srgbClr val="FF40FF">
                  <a:tint val="44500"/>
                  <a:satMod val="160000"/>
                </a:srgbClr>
              </a:gs>
              <a:gs pos="100000">
                <a:srgbClr val="FF40FF">
                  <a:tint val="23500"/>
                  <a:satMod val="160000"/>
                </a:srgbClr>
              </a:gs>
            </a:gsLst>
            <a:lin ang="162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>
            <a:defPPr>
              <a:defRPr lang="en-GB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3200" b="1" err="1">
                <a:solidFill>
                  <a:srgbClr val="002060"/>
                </a:solidFill>
                <a:cs typeface="Calibri"/>
              </a:rPr>
              <a:t>Eisteddwch</a:t>
            </a:r>
            <a:r>
              <a:rPr lang="en-US" sz="3200" b="1">
                <a:solidFill>
                  <a:srgbClr val="002060"/>
                </a:solidFill>
                <a:cs typeface="Calibri"/>
              </a:rPr>
              <a:t>, </a:t>
            </a:r>
            <a:r>
              <a:rPr lang="en-US" sz="3200" b="1" err="1">
                <a:solidFill>
                  <a:srgbClr val="002060"/>
                </a:solidFill>
                <a:cs typeface="Calibri"/>
              </a:rPr>
              <a:t>bawb</a:t>
            </a:r>
            <a:r>
              <a:rPr lang="en-US" sz="3200" b="1">
                <a:solidFill>
                  <a:srgbClr val="002060"/>
                </a:solidFill>
                <a:cs typeface="Calibri"/>
              </a:rPr>
              <a:t>!</a:t>
            </a:r>
          </a:p>
          <a:p>
            <a:pPr algn="ctr"/>
            <a:r>
              <a:rPr lang="en-US" sz="2000" i="1">
                <a:solidFill>
                  <a:srgbClr val="002060"/>
                </a:solidFill>
                <a:cs typeface="Calibri"/>
              </a:rPr>
              <a:t>Sit down, everyone!</a:t>
            </a:r>
          </a:p>
        </p:txBody>
      </p:sp>
      <p:sp>
        <p:nvSpPr>
          <p:cNvPr id="3" name="Oval Callout 15">
            <a:extLst>
              <a:ext uri="{FF2B5EF4-FFF2-40B4-BE49-F238E27FC236}">
                <a16:creationId xmlns:a16="http://schemas.microsoft.com/office/drawing/2014/main" id="{FDFAF644-1B19-901A-4F09-5E3425D67329}"/>
              </a:ext>
            </a:extLst>
          </p:cNvPr>
          <p:cNvSpPr/>
          <p:nvPr/>
        </p:nvSpPr>
        <p:spPr>
          <a:xfrm>
            <a:off x="5790020" y="3296200"/>
            <a:ext cx="6235239" cy="1271499"/>
          </a:xfrm>
          <a:prstGeom prst="wedgeEllipseCallout">
            <a:avLst>
              <a:gd name="adj1" fmla="val -36844"/>
              <a:gd name="adj2" fmla="val 76650"/>
            </a:avLst>
          </a:prstGeom>
          <a:gradFill flip="none" rotWithShape="1">
            <a:gsLst>
              <a:gs pos="0">
                <a:srgbClr val="FF40FF">
                  <a:tint val="66000"/>
                  <a:satMod val="160000"/>
                </a:srgbClr>
              </a:gs>
              <a:gs pos="50000">
                <a:srgbClr val="FF40FF">
                  <a:tint val="44500"/>
                  <a:satMod val="160000"/>
                </a:srgbClr>
              </a:gs>
              <a:gs pos="100000">
                <a:srgbClr val="FF40FF">
                  <a:tint val="23500"/>
                  <a:satMod val="160000"/>
                </a:srgbClr>
              </a:gs>
            </a:gsLst>
            <a:lin ang="162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>
            <a:defPPr>
              <a:defRPr lang="en-GB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3200" b="1" err="1">
                <a:solidFill>
                  <a:srgbClr val="002060"/>
                </a:solidFill>
                <a:cs typeface="Calibri"/>
              </a:rPr>
              <a:t>Croeso</a:t>
            </a:r>
            <a:r>
              <a:rPr lang="en-US" sz="3200" b="1">
                <a:solidFill>
                  <a:srgbClr val="002060"/>
                </a:solidFill>
                <a:cs typeface="Calibri"/>
              </a:rPr>
              <a:t> </a:t>
            </a:r>
            <a:r>
              <a:rPr lang="en-US" sz="3200" b="1" err="1">
                <a:solidFill>
                  <a:srgbClr val="002060"/>
                </a:solidFill>
                <a:cs typeface="Calibri"/>
              </a:rPr>
              <a:t>i'r</a:t>
            </a:r>
            <a:r>
              <a:rPr lang="en-US" sz="3200" b="1">
                <a:solidFill>
                  <a:srgbClr val="002060"/>
                </a:solidFill>
                <a:cs typeface="Calibri"/>
              </a:rPr>
              <a:t> </a:t>
            </a:r>
            <a:r>
              <a:rPr lang="en-US" sz="3200" b="1" err="1">
                <a:solidFill>
                  <a:srgbClr val="002060"/>
                </a:solidFill>
                <a:cs typeface="Calibri"/>
              </a:rPr>
              <a:t>wers</a:t>
            </a:r>
            <a:r>
              <a:rPr lang="en-US" sz="3200" b="1">
                <a:solidFill>
                  <a:srgbClr val="002060"/>
                </a:solidFill>
                <a:cs typeface="Calibri"/>
              </a:rPr>
              <a:t> </a:t>
            </a:r>
            <a:r>
              <a:rPr lang="en-US" sz="3200" b="1" err="1">
                <a:solidFill>
                  <a:srgbClr val="002060"/>
                </a:solidFill>
                <a:cs typeface="Calibri"/>
              </a:rPr>
              <a:t>Gymraeg</a:t>
            </a:r>
            <a:r>
              <a:rPr lang="en-US" sz="3200" b="1">
                <a:solidFill>
                  <a:srgbClr val="002060"/>
                </a:solidFill>
                <a:cs typeface="Calibri"/>
              </a:rPr>
              <a:t>!</a:t>
            </a:r>
          </a:p>
          <a:p>
            <a:pPr algn="ctr"/>
            <a:r>
              <a:rPr lang="en-US" sz="2000" i="1">
                <a:solidFill>
                  <a:srgbClr val="002060"/>
                </a:solidFill>
                <a:cs typeface="Calibri"/>
              </a:rPr>
              <a:t>Welcome to the Welsh lesson!</a:t>
            </a:r>
          </a:p>
        </p:txBody>
      </p:sp>
      <p:sp>
        <p:nvSpPr>
          <p:cNvPr id="8" name="Oval Callout 15">
            <a:extLst>
              <a:ext uri="{FF2B5EF4-FFF2-40B4-BE49-F238E27FC236}">
                <a16:creationId xmlns:a16="http://schemas.microsoft.com/office/drawing/2014/main" id="{1F259FBB-BBFB-B062-4347-994F93D66B44}"/>
              </a:ext>
            </a:extLst>
          </p:cNvPr>
          <p:cNvSpPr/>
          <p:nvPr/>
        </p:nvSpPr>
        <p:spPr>
          <a:xfrm>
            <a:off x="3595985" y="5017270"/>
            <a:ext cx="4921446" cy="1271499"/>
          </a:xfrm>
          <a:prstGeom prst="wedgeEllipseCallout">
            <a:avLst>
              <a:gd name="adj1" fmla="val -36844"/>
              <a:gd name="adj2" fmla="val 76650"/>
            </a:avLst>
          </a:prstGeom>
          <a:gradFill flip="none" rotWithShape="1">
            <a:gsLst>
              <a:gs pos="0">
                <a:srgbClr val="FF40FF">
                  <a:tint val="66000"/>
                  <a:satMod val="160000"/>
                </a:srgbClr>
              </a:gs>
              <a:gs pos="50000">
                <a:srgbClr val="FF40FF">
                  <a:tint val="44500"/>
                  <a:satMod val="160000"/>
                </a:srgbClr>
              </a:gs>
              <a:gs pos="100000">
                <a:srgbClr val="FF40FF">
                  <a:tint val="23500"/>
                  <a:satMod val="160000"/>
                </a:srgbClr>
              </a:gs>
            </a:gsLst>
            <a:lin ang="162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>
            <a:defPPr>
              <a:defRPr lang="en-GB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3200" b="1" err="1">
                <a:solidFill>
                  <a:srgbClr val="002060"/>
                </a:solidFill>
                <a:cs typeface="Calibri"/>
              </a:rPr>
              <a:t>Ydych</a:t>
            </a:r>
            <a:r>
              <a:rPr lang="en-US" sz="3200" b="1">
                <a:solidFill>
                  <a:srgbClr val="002060"/>
                </a:solidFill>
                <a:cs typeface="Calibri"/>
              </a:rPr>
              <a:t> </a:t>
            </a:r>
            <a:r>
              <a:rPr lang="en-US" sz="3200" b="1" err="1">
                <a:solidFill>
                  <a:srgbClr val="002060"/>
                </a:solidFill>
                <a:cs typeface="Calibri"/>
              </a:rPr>
              <a:t>chi'n</a:t>
            </a:r>
            <a:r>
              <a:rPr lang="en-US" sz="3200" b="1">
                <a:solidFill>
                  <a:srgbClr val="002060"/>
                </a:solidFill>
                <a:cs typeface="Calibri"/>
              </a:rPr>
              <a:t> </a:t>
            </a:r>
            <a:r>
              <a:rPr lang="en-US" sz="3200" b="1" err="1">
                <a:solidFill>
                  <a:srgbClr val="002060"/>
                </a:solidFill>
                <a:cs typeface="Calibri"/>
              </a:rPr>
              <a:t>barod</a:t>
            </a:r>
            <a:r>
              <a:rPr lang="en-US" sz="3200" b="1">
                <a:solidFill>
                  <a:srgbClr val="002060"/>
                </a:solidFill>
                <a:cs typeface="Calibri"/>
              </a:rPr>
              <a:t>?</a:t>
            </a:r>
          </a:p>
          <a:p>
            <a:pPr algn="ctr"/>
            <a:r>
              <a:rPr lang="en-US" sz="2000" i="1">
                <a:solidFill>
                  <a:srgbClr val="002060"/>
                </a:solidFill>
                <a:cs typeface="Calibri"/>
              </a:rPr>
              <a:t>Are you ready?</a:t>
            </a:r>
          </a:p>
        </p:txBody>
      </p:sp>
    </p:spTree>
    <p:extLst>
      <p:ext uri="{BB962C8B-B14F-4D97-AF65-F5344CB8AC3E}">
        <p14:creationId xmlns:p14="http://schemas.microsoft.com/office/powerpoint/2010/main" val="222846335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F9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DEC43BBF-0E71-C94C-B913-3BA674642039}"/>
              </a:ext>
            </a:extLst>
          </p:cNvPr>
          <p:cNvSpPr txBox="1"/>
          <p:nvPr/>
        </p:nvSpPr>
        <p:spPr>
          <a:xfrm>
            <a:off x="3048156" y="1798605"/>
            <a:ext cx="6276108" cy="1631216"/>
          </a:xfrm>
          <a:prstGeom prst="rect">
            <a:avLst/>
          </a:prstGeom>
          <a:solidFill>
            <a:srgbClr val="FBFF88"/>
          </a:solidFill>
          <a:ln w="76200">
            <a:solidFill>
              <a:srgbClr val="002060"/>
            </a:solidFill>
          </a:ln>
        </p:spPr>
        <p:txBody>
          <a:bodyPr wrap="square" lIns="91440" tIns="45720" rIns="91440" bIns="45720" rtlCol="0" anchor="ctr">
            <a:spAutoFit/>
          </a:bodyPr>
          <a:lstStyle/>
          <a:p>
            <a:pPr algn="ctr"/>
            <a:r>
              <a:rPr lang="en-US" sz="4400" b="1" err="1">
                <a:solidFill>
                  <a:srgbClr val="FF0000"/>
                </a:solidFill>
              </a:rPr>
              <a:t>Ydy</a:t>
            </a:r>
            <a:r>
              <a:rPr lang="en-US" sz="4400" b="1">
                <a:solidFill>
                  <a:srgbClr val="FF0000"/>
                </a:solidFill>
              </a:rPr>
              <a:t> </a:t>
            </a:r>
            <a:r>
              <a:rPr lang="en-US" sz="4400" b="1" err="1">
                <a:solidFill>
                  <a:srgbClr val="002060"/>
                </a:solidFill>
              </a:rPr>
              <a:t>hi’n</a:t>
            </a:r>
            <a:r>
              <a:rPr lang="en-US" sz="4400" b="1">
                <a:solidFill>
                  <a:srgbClr val="002060"/>
                </a:solidFill>
              </a:rPr>
              <a:t> </a:t>
            </a:r>
            <a:r>
              <a:rPr lang="en-US" sz="4400" b="1" err="1">
                <a:solidFill>
                  <a:srgbClr val="002060"/>
                </a:solidFill>
              </a:rPr>
              <a:t>braf</a:t>
            </a:r>
            <a:r>
              <a:rPr lang="en-US" sz="4400" b="1">
                <a:solidFill>
                  <a:srgbClr val="002060"/>
                </a:solidFill>
              </a:rPr>
              <a:t> </a:t>
            </a:r>
            <a:r>
              <a:rPr lang="en-US" sz="4400" b="1" err="1">
                <a:solidFill>
                  <a:srgbClr val="002060"/>
                </a:solidFill>
              </a:rPr>
              <a:t>heddiw</a:t>
            </a:r>
            <a:r>
              <a:rPr lang="en-US" sz="4400" b="1">
                <a:solidFill>
                  <a:srgbClr val="002060"/>
                </a:solidFill>
              </a:rPr>
              <a:t>?</a:t>
            </a:r>
          </a:p>
          <a:p>
            <a:pPr algn="ctr"/>
            <a:endParaRPr lang="en-US" sz="2800" i="1">
              <a:solidFill>
                <a:srgbClr val="002060"/>
              </a:solidFill>
              <a:cs typeface="Calibri"/>
            </a:endParaRPr>
          </a:p>
          <a:p>
            <a:pPr algn="ctr"/>
            <a:r>
              <a:rPr lang="en-US" sz="2800" i="1">
                <a:solidFill>
                  <a:srgbClr val="002060"/>
                </a:solidFill>
                <a:cs typeface="Calibri"/>
              </a:rPr>
              <a:t>Is it fine today?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FA67A8D-E94A-D84E-85A3-DFFB90B692C2}"/>
              </a:ext>
            </a:extLst>
          </p:cNvPr>
          <p:cNvSpPr txBox="1"/>
          <p:nvPr/>
        </p:nvSpPr>
        <p:spPr>
          <a:xfrm>
            <a:off x="808886" y="4784845"/>
            <a:ext cx="4170218" cy="1200329"/>
          </a:xfrm>
          <a:prstGeom prst="rect">
            <a:avLst/>
          </a:prstGeom>
          <a:solidFill>
            <a:schemeClr val="bg1"/>
          </a:solidFill>
          <a:ln w="76200">
            <a:solidFill>
              <a:srgbClr val="002060"/>
            </a:solidFill>
          </a:ln>
        </p:spPr>
        <p:txBody>
          <a:bodyPr wrap="square" lIns="91440" tIns="45720" rIns="91440" bIns="45720" rtlCol="0" anchor="ctr">
            <a:spAutoFit/>
          </a:bodyPr>
          <a:lstStyle/>
          <a:p>
            <a:pPr algn="ctr"/>
            <a:r>
              <a:rPr lang="en-US" sz="3600" b="1" err="1">
                <a:solidFill>
                  <a:srgbClr val="FF0000"/>
                </a:solidFill>
              </a:rPr>
              <a:t>Ydy</a:t>
            </a:r>
            <a:r>
              <a:rPr lang="en-US" sz="3600" b="1">
                <a:solidFill>
                  <a:srgbClr val="002060"/>
                </a:solidFill>
              </a:rPr>
              <a:t>, </a:t>
            </a:r>
            <a:r>
              <a:rPr lang="en-US" sz="3600" b="1" err="1">
                <a:solidFill>
                  <a:srgbClr val="002060"/>
                </a:solidFill>
              </a:rPr>
              <a:t>mae</a:t>
            </a:r>
            <a:r>
              <a:rPr lang="en-US" sz="3600" b="1">
                <a:solidFill>
                  <a:srgbClr val="002060"/>
                </a:solidFill>
              </a:rPr>
              <a:t> </a:t>
            </a:r>
            <a:r>
              <a:rPr lang="en-US" sz="3600" b="1" err="1">
                <a:solidFill>
                  <a:srgbClr val="002060"/>
                </a:solidFill>
              </a:rPr>
              <a:t>hi’n</a:t>
            </a:r>
            <a:r>
              <a:rPr lang="en-US" sz="3600" b="1">
                <a:solidFill>
                  <a:srgbClr val="002060"/>
                </a:solidFill>
              </a:rPr>
              <a:t> </a:t>
            </a:r>
            <a:r>
              <a:rPr lang="en-US" sz="3600" b="1" err="1">
                <a:solidFill>
                  <a:srgbClr val="002060"/>
                </a:solidFill>
              </a:rPr>
              <a:t>braf</a:t>
            </a:r>
            <a:r>
              <a:rPr lang="en-US" sz="3600" b="1">
                <a:solidFill>
                  <a:srgbClr val="002060"/>
                </a:solidFill>
              </a:rPr>
              <a:t> </a:t>
            </a:r>
            <a:r>
              <a:rPr lang="en-US" sz="3600" b="1" err="1">
                <a:solidFill>
                  <a:srgbClr val="002060"/>
                </a:solidFill>
              </a:rPr>
              <a:t>heddiw</a:t>
            </a:r>
            <a:r>
              <a:rPr lang="en-US" sz="3600" b="1">
                <a:solidFill>
                  <a:srgbClr val="002060"/>
                </a:solidFill>
              </a:rPr>
              <a:t>.</a:t>
            </a:r>
            <a:endParaRPr lang="en-US" sz="3600" b="1">
              <a:solidFill>
                <a:srgbClr val="002060"/>
              </a:solidFill>
              <a:cs typeface="Calibri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8150B54-1BF7-D84D-91C3-A7A90AFA612C}"/>
              </a:ext>
            </a:extLst>
          </p:cNvPr>
          <p:cNvSpPr txBox="1"/>
          <p:nvPr/>
        </p:nvSpPr>
        <p:spPr>
          <a:xfrm>
            <a:off x="6476492" y="4781089"/>
            <a:ext cx="5081540" cy="1200329"/>
          </a:xfrm>
          <a:prstGeom prst="rect">
            <a:avLst/>
          </a:prstGeom>
          <a:solidFill>
            <a:schemeClr val="bg1"/>
          </a:solidFill>
          <a:ln w="76200">
            <a:solidFill>
              <a:srgbClr val="002060"/>
            </a:solidFill>
          </a:ln>
        </p:spPr>
        <p:txBody>
          <a:bodyPr wrap="square" lIns="91440" tIns="45720" rIns="91440" bIns="45720" rtlCol="0" anchor="ctr">
            <a:spAutoFit/>
          </a:bodyPr>
          <a:lstStyle/>
          <a:p>
            <a:pPr algn="ctr"/>
            <a:r>
              <a:rPr lang="en-US" sz="3600" b="1">
                <a:solidFill>
                  <a:srgbClr val="FF0000"/>
                </a:solidFill>
              </a:rPr>
              <a:t>Nac </a:t>
            </a:r>
            <a:r>
              <a:rPr lang="en-US" sz="3600" b="1" err="1">
                <a:solidFill>
                  <a:srgbClr val="FF0000"/>
                </a:solidFill>
              </a:rPr>
              <a:t>ydy</a:t>
            </a:r>
            <a:r>
              <a:rPr lang="en-US" sz="3600" b="1">
                <a:solidFill>
                  <a:srgbClr val="002060"/>
                </a:solidFill>
              </a:rPr>
              <a:t>, </a:t>
            </a:r>
            <a:r>
              <a:rPr lang="en-US" sz="3600" b="1" err="1">
                <a:solidFill>
                  <a:srgbClr val="002060"/>
                </a:solidFill>
              </a:rPr>
              <a:t>dydy</a:t>
            </a:r>
            <a:r>
              <a:rPr lang="en-US" sz="3600" b="1">
                <a:solidFill>
                  <a:srgbClr val="002060"/>
                </a:solidFill>
              </a:rPr>
              <a:t> hi</a:t>
            </a:r>
            <a:r>
              <a:rPr lang="en-US" sz="3600" b="1"/>
              <a:t> </a:t>
            </a:r>
            <a:r>
              <a:rPr lang="en-US" sz="3600" b="1" err="1">
                <a:solidFill>
                  <a:srgbClr val="002060"/>
                </a:solidFill>
              </a:rPr>
              <a:t>ddim</a:t>
            </a:r>
            <a:r>
              <a:rPr lang="en-US" sz="3600" b="1">
                <a:solidFill>
                  <a:srgbClr val="002060"/>
                </a:solidFill>
              </a:rPr>
              <a:t> </a:t>
            </a:r>
            <a:r>
              <a:rPr lang="en-US" sz="3600" b="1" err="1">
                <a:solidFill>
                  <a:srgbClr val="002060"/>
                </a:solidFill>
              </a:rPr>
              <a:t>yn</a:t>
            </a:r>
            <a:r>
              <a:rPr lang="en-US" sz="3600" b="1">
                <a:solidFill>
                  <a:srgbClr val="002060"/>
                </a:solidFill>
              </a:rPr>
              <a:t> </a:t>
            </a:r>
            <a:r>
              <a:rPr lang="en-US" sz="3600" b="1" err="1">
                <a:solidFill>
                  <a:srgbClr val="002060"/>
                </a:solidFill>
              </a:rPr>
              <a:t>braf</a:t>
            </a:r>
            <a:r>
              <a:rPr lang="en-US" sz="3600" b="1">
                <a:solidFill>
                  <a:srgbClr val="002060"/>
                </a:solidFill>
              </a:rPr>
              <a:t> </a:t>
            </a:r>
            <a:r>
              <a:rPr lang="en-US" sz="3600" b="1" err="1">
                <a:solidFill>
                  <a:srgbClr val="002060"/>
                </a:solidFill>
              </a:rPr>
              <a:t>heddiw</a:t>
            </a:r>
            <a:r>
              <a:rPr lang="en-US" sz="3600" b="1">
                <a:solidFill>
                  <a:srgbClr val="002060"/>
                </a:solidFill>
              </a:rPr>
              <a:t>.</a:t>
            </a:r>
            <a:endParaRPr lang="en-US" sz="3600" b="1">
              <a:solidFill>
                <a:srgbClr val="002060"/>
              </a:solidFill>
              <a:cs typeface="Calibri"/>
            </a:endParaRPr>
          </a:p>
        </p:txBody>
      </p:sp>
      <p:cxnSp>
        <p:nvCxnSpPr>
          <p:cNvPr id="6" name="Straight Arrow Connector 5">
            <a:extLst>
              <a:ext uri="{FF2B5EF4-FFF2-40B4-BE49-F238E27FC236}">
                <a16:creationId xmlns:a16="http://schemas.microsoft.com/office/drawing/2014/main" id="{1D115D71-C63A-354F-9F89-91065ED0FE9A}"/>
              </a:ext>
            </a:extLst>
          </p:cNvPr>
          <p:cNvCxnSpPr>
            <a:cxnSpLocks/>
          </p:cNvCxnSpPr>
          <p:nvPr/>
        </p:nvCxnSpPr>
        <p:spPr>
          <a:xfrm flipH="1">
            <a:off x="3524495" y="3586842"/>
            <a:ext cx="796639" cy="999067"/>
          </a:xfrm>
          <a:prstGeom prst="straightConnector1">
            <a:avLst/>
          </a:prstGeom>
          <a:ln w="76200">
            <a:solidFill>
              <a:srgbClr val="002060"/>
            </a:solidFill>
            <a:prstDash val="solid"/>
            <a:tailEnd type="triangle"/>
          </a:ln>
        </p:spPr>
        <p:style>
          <a:lnRef idx="1">
            <a:schemeClr val="accent5"/>
          </a:lnRef>
          <a:fillRef idx="0">
            <a:schemeClr val="accent5"/>
          </a:fillRef>
          <a:effectRef idx="0">
            <a:schemeClr val="accent5"/>
          </a:effectRef>
          <a:fontRef idx="minor">
            <a:schemeClr val="tx1"/>
          </a:fontRef>
        </p:style>
      </p:cxnSp>
      <p:cxnSp>
        <p:nvCxnSpPr>
          <p:cNvPr id="7" name="Straight Arrow Connector 6">
            <a:extLst>
              <a:ext uri="{FF2B5EF4-FFF2-40B4-BE49-F238E27FC236}">
                <a16:creationId xmlns:a16="http://schemas.microsoft.com/office/drawing/2014/main" id="{55E1E8D4-8857-E245-ADDD-F8593BCC4E1C}"/>
              </a:ext>
            </a:extLst>
          </p:cNvPr>
          <p:cNvCxnSpPr>
            <a:cxnSpLocks/>
          </p:cNvCxnSpPr>
          <p:nvPr/>
        </p:nvCxnSpPr>
        <p:spPr>
          <a:xfrm>
            <a:off x="8122476" y="3586842"/>
            <a:ext cx="652317" cy="999067"/>
          </a:xfrm>
          <a:prstGeom prst="straightConnector1">
            <a:avLst/>
          </a:prstGeom>
          <a:ln w="76200">
            <a:solidFill>
              <a:srgbClr val="002060"/>
            </a:solidFill>
            <a:prstDash val="solid"/>
            <a:tailEnd type="triangle"/>
          </a:ln>
        </p:spPr>
        <p:style>
          <a:lnRef idx="1">
            <a:schemeClr val="accent5"/>
          </a:lnRef>
          <a:fillRef idx="0">
            <a:schemeClr val="accent5"/>
          </a:fillRef>
          <a:effectRef idx="0">
            <a:schemeClr val="accent5"/>
          </a:effectRef>
          <a:fontRef idx="minor">
            <a:schemeClr val="tx1"/>
          </a:fontRef>
        </p:style>
      </p:cxnSp>
      <p:sp>
        <p:nvSpPr>
          <p:cNvPr id="10" name="12-Point Star 9">
            <a:extLst>
              <a:ext uri="{FF2B5EF4-FFF2-40B4-BE49-F238E27FC236}">
                <a16:creationId xmlns:a16="http://schemas.microsoft.com/office/drawing/2014/main" id="{4749507F-AE2F-CB40-96AB-E097959BFC4E}"/>
              </a:ext>
            </a:extLst>
          </p:cNvPr>
          <p:cNvSpPr/>
          <p:nvPr/>
        </p:nvSpPr>
        <p:spPr>
          <a:xfrm>
            <a:off x="197426" y="122464"/>
            <a:ext cx="2806207" cy="2253731"/>
          </a:xfrm>
          <a:prstGeom prst="star12">
            <a:avLst/>
          </a:prstGeom>
          <a:solidFill>
            <a:srgbClr val="F7C6F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US" b="1" u="sng">
                <a:solidFill>
                  <a:srgbClr val="002060"/>
                </a:solidFill>
              </a:rPr>
              <a:t>RHEOL:</a:t>
            </a:r>
            <a:endParaRPr lang="en-US" b="1" u="sng">
              <a:solidFill>
                <a:srgbClr val="002060"/>
              </a:solidFill>
              <a:cs typeface="Calibri"/>
            </a:endParaRPr>
          </a:p>
          <a:p>
            <a:pPr algn="ctr"/>
            <a:r>
              <a:rPr lang="en-US" b="1" err="1">
                <a:solidFill>
                  <a:srgbClr val="002060"/>
                </a:solidFill>
              </a:rPr>
              <a:t>Ydy</a:t>
            </a:r>
            <a:r>
              <a:rPr lang="en-US" b="1">
                <a:solidFill>
                  <a:srgbClr val="002060"/>
                </a:solidFill>
              </a:rPr>
              <a:t> </a:t>
            </a:r>
            <a:r>
              <a:rPr lang="en-US" err="1">
                <a:solidFill>
                  <a:srgbClr val="002060"/>
                </a:solidFill>
              </a:rPr>
              <a:t>yn</a:t>
            </a:r>
            <a:r>
              <a:rPr lang="en-US">
                <a:solidFill>
                  <a:srgbClr val="002060"/>
                </a:solidFill>
              </a:rPr>
              <a:t> y </a:t>
            </a:r>
            <a:r>
              <a:rPr lang="en-US" err="1">
                <a:solidFill>
                  <a:srgbClr val="002060"/>
                </a:solidFill>
              </a:rPr>
              <a:t>cwestiwn</a:t>
            </a:r>
            <a:r>
              <a:rPr lang="en-US">
                <a:solidFill>
                  <a:srgbClr val="002060"/>
                </a:solidFill>
              </a:rPr>
              <a:t> =  </a:t>
            </a:r>
            <a:endParaRPr lang="en-US">
              <a:solidFill>
                <a:srgbClr val="002060"/>
              </a:solidFill>
              <a:cs typeface="Calibri"/>
            </a:endParaRPr>
          </a:p>
          <a:p>
            <a:pPr algn="ctr"/>
            <a:r>
              <a:rPr lang="en-US" b="1" err="1">
                <a:solidFill>
                  <a:srgbClr val="002060"/>
                </a:solidFill>
              </a:rPr>
              <a:t>Ydy</a:t>
            </a:r>
            <a:r>
              <a:rPr lang="en-US" b="1">
                <a:solidFill>
                  <a:srgbClr val="002060"/>
                </a:solidFill>
              </a:rPr>
              <a:t> / Nac </a:t>
            </a:r>
            <a:r>
              <a:rPr lang="en-US" b="1" err="1">
                <a:solidFill>
                  <a:srgbClr val="002060"/>
                </a:solidFill>
              </a:rPr>
              <a:t>ydy</a:t>
            </a:r>
            <a:r>
              <a:rPr lang="en-US">
                <a:solidFill>
                  <a:srgbClr val="002060"/>
                </a:solidFill>
              </a:rPr>
              <a:t> </a:t>
            </a:r>
            <a:r>
              <a:rPr lang="en-US" err="1">
                <a:solidFill>
                  <a:srgbClr val="002060"/>
                </a:solidFill>
              </a:rPr>
              <a:t>yn</a:t>
            </a:r>
            <a:r>
              <a:rPr lang="en-US">
                <a:solidFill>
                  <a:srgbClr val="002060"/>
                </a:solidFill>
              </a:rPr>
              <a:t> </a:t>
            </a:r>
            <a:r>
              <a:rPr lang="en-US" err="1">
                <a:solidFill>
                  <a:srgbClr val="002060"/>
                </a:solidFill>
              </a:rPr>
              <a:t>yr</a:t>
            </a:r>
            <a:r>
              <a:rPr lang="en-US">
                <a:solidFill>
                  <a:srgbClr val="002060"/>
                </a:solidFill>
              </a:rPr>
              <a:t> </a:t>
            </a:r>
            <a:r>
              <a:rPr lang="en-US" err="1">
                <a:solidFill>
                  <a:srgbClr val="002060"/>
                </a:solidFill>
              </a:rPr>
              <a:t>ateb</a:t>
            </a:r>
            <a:endParaRPr lang="en-US">
              <a:solidFill>
                <a:srgbClr val="002060"/>
              </a:solidFill>
              <a:cs typeface="Calibri"/>
            </a:endParaRPr>
          </a:p>
        </p:txBody>
      </p:sp>
      <p:sp>
        <p:nvSpPr>
          <p:cNvPr id="11" name="12-Point Star 10">
            <a:extLst>
              <a:ext uri="{FF2B5EF4-FFF2-40B4-BE49-F238E27FC236}">
                <a16:creationId xmlns:a16="http://schemas.microsoft.com/office/drawing/2014/main" id="{3A5818E7-4C0F-A044-8A8B-9906AE1F5206}"/>
              </a:ext>
            </a:extLst>
          </p:cNvPr>
          <p:cNvSpPr/>
          <p:nvPr/>
        </p:nvSpPr>
        <p:spPr>
          <a:xfrm>
            <a:off x="9271923" y="117141"/>
            <a:ext cx="2797613" cy="2258552"/>
          </a:xfrm>
          <a:prstGeom prst="star12">
            <a:avLst/>
          </a:prstGeom>
          <a:solidFill>
            <a:srgbClr val="F7C6F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US" b="1" u="sng">
                <a:solidFill>
                  <a:srgbClr val="002060"/>
                </a:solidFill>
              </a:rPr>
              <a:t>RULE:</a:t>
            </a:r>
            <a:endParaRPr lang="en-US" b="1" u="sng">
              <a:solidFill>
                <a:srgbClr val="002060"/>
              </a:solidFill>
              <a:cs typeface="Calibri"/>
            </a:endParaRPr>
          </a:p>
          <a:p>
            <a:pPr algn="ctr"/>
            <a:r>
              <a:rPr lang="en-US" b="1" err="1">
                <a:solidFill>
                  <a:srgbClr val="002060"/>
                </a:solidFill>
              </a:rPr>
              <a:t>Ydy</a:t>
            </a:r>
            <a:r>
              <a:rPr lang="en-US" b="1">
                <a:solidFill>
                  <a:srgbClr val="002060"/>
                </a:solidFill>
              </a:rPr>
              <a:t> in the question =</a:t>
            </a:r>
            <a:endParaRPr lang="en-US">
              <a:solidFill>
                <a:srgbClr val="002060"/>
              </a:solidFill>
              <a:cs typeface="Calibri"/>
            </a:endParaRPr>
          </a:p>
          <a:p>
            <a:pPr algn="ctr"/>
            <a:r>
              <a:rPr lang="en-US" b="1" err="1">
                <a:solidFill>
                  <a:srgbClr val="002060"/>
                </a:solidFill>
              </a:rPr>
              <a:t>Ydy</a:t>
            </a:r>
            <a:r>
              <a:rPr lang="en-US" b="1">
                <a:solidFill>
                  <a:srgbClr val="002060"/>
                </a:solidFill>
              </a:rPr>
              <a:t> / Nac </a:t>
            </a:r>
            <a:r>
              <a:rPr lang="en-US" b="1" err="1">
                <a:solidFill>
                  <a:srgbClr val="002060"/>
                </a:solidFill>
              </a:rPr>
              <a:t>ydy</a:t>
            </a:r>
            <a:r>
              <a:rPr lang="en-US" b="1">
                <a:solidFill>
                  <a:srgbClr val="002060"/>
                </a:solidFill>
              </a:rPr>
              <a:t> </a:t>
            </a:r>
            <a:r>
              <a:rPr lang="en-US">
                <a:solidFill>
                  <a:srgbClr val="002060"/>
                </a:solidFill>
              </a:rPr>
              <a:t>in the answer.</a:t>
            </a:r>
            <a:endParaRPr lang="en-US">
              <a:solidFill>
                <a:srgbClr val="002060"/>
              </a:solidFill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87465004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BFF8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33C1A07-341C-0F4E-B31A-5D52D9F9B2A7}"/>
              </a:ext>
            </a:extLst>
          </p:cNvPr>
          <p:cNvSpPr txBox="1"/>
          <p:nvPr/>
        </p:nvSpPr>
        <p:spPr>
          <a:xfrm>
            <a:off x="1779096" y="312493"/>
            <a:ext cx="8647491" cy="2246769"/>
          </a:xfrm>
          <a:prstGeom prst="rect">
            <a:avLst/>
          </a:prstGeom>
          <a:solidFill>
            <a:srgbClr val="CCF9FF"/>
          </a:solidFill>
          <a:ln w="57150">
            <a:solidFill>
              <a:srgbClr val="002060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endParaRPr lang="en-US" sz="1600"/>
          </a:p>
          <a:p>
            <a:pPr algn="ctr"/>
            <a:r>
              <a:rPr lang="en-US" sz="4400" b="1" err="1">
                <a:solidFill>
                  <a:srgbClr val="002060"/>
                </a:solidFill>
              </a:rPr>
              <a:t>Ydy</a:t>
            </a:r>
            <a:r>
              <a:rPr lang="en-US" sz="4400" b="1">
                <a:solidFill>
                  <a:srgbClr val="002060"/>
                </a:solidFill>
              </a:rPr>
              <a:t> </a:t>
            </a:r>
            <a:r>
              <a:rPr lang="en-US" sz="4400" b="1" err="1">
                <a:solidFill>
                  <a:srgbClr val="002060"/>
                </a:solidFill>
              </a:rPr>
              <a:t>hi’n</a:t>
            </a:r>
            <a:r>
              <a:rPr lang="en-US" sz="4400" b="1"/>
              <a:t> </a:t>
            </a:r>
            <a:r>
              <a:rPr lang="en-US" sz="4400" b="1" err="1">
                <a:solidFill>
                  <a:srgbClr val="FF0000"/>
                </a:solidFill>
              </a:rPr>
              <a:t>dd</a:t>
            </a:r>
            <a:r>
              <a:rPr lang="en-US" sz="4400" b="1" err="1">
                <a:solidFill>
                  <a:srgbClr val="002060"/>
                </a:solidFill>
              </a:rPr>
              <a:t>ydd</a:t>
            </a:r>
            <a:r>
              <a:rPr lang="en-US" sz="4400" b="1">
                <a:solidFill>
                  <a:srgbClr val="002060"/>
                </a:solidFill>
              </a:rPr>
              <a:t> Iau </a:t>
            </a:r>
            <a:r>
              <a:rPr lang="en-US" sz="4400" b="1" err="1">
                <a:solidFill>
                  <a:srgbClr val="002060"/>
                </a:solidFill>
              </a:rPr>
              <a:t>heddiw</a:t>
            </a:r>
            <a:r>
              <a:rPr lang="en-US" sz="4400" b="1">
                <a:solidFill>
                  <a:srgbClr val="002060"/>
                </a:solidFill>
              </a:rPr>
              <a:t>?</a:t>
            </a:r>
            <a:endParaRPr lang="en-US" sz="4400" b="1">
              <a:solidFill>
                <a:srgbClr val="002060"/>
              </a:solidFill>
              <a:cs typeface="Calibri"/>
            </a:endParaRPr>
          </a:p>
          <a:p>
            <a:endParaRPr lang="en-US" sz="3200" b="1"/>
          </a:p>
          <a:p>
            <a:pPr algn="ctr"/>
            <a:r>
              <a:rPr lang="en-US" sz="2800" i="1">
                <a:solidFill>
                  <a:srgbClr val="002060"/>
                </a:solidFill>
              </a:rPr>
              <a:t>                         Is it Thursday today?     </a:t>
            </a:r>
            <a:r>
              <a:rPr lang="en-US" sz="2800" b="1" i="1"/>
              <a:t>                </a:t>
            </a:r>
          </a:p>
          <a:p>
            <a:endParaRPr lang="en-US" sz="2000" b="1"/>
          </a:p>
        </p:txBody>
      </p:sp>
      <p:sp>
        <p:nvSpPr>
          <p:cNvPr id="7" name="12-Point Star 6">
            <a:extLst>
              <a:ext uri="{FF2B5EF4-FFF2-40B4-BE49-F238E27FC236}">
                <a16:creationId xmlns:a16="http://schemas.microsoft.com/office/drawing/2014/main" id="{4422B2BB-D872-D842-9CFE-E8F9C04B3A1F}"/>
              </a:ext>
            </a:extLst>
          </p:cNvPr>
          <p:cNvSpPr/>
          <p:nvPr/>
        </p:nvSpPr>
        <p:spPr>
          <a:xfrm>
            <a:off x="327258" y="3673491"/>
            <a:ext cx="5595305" cy="2593571"/>
          </a:xfrm>
          <a:prstGeom prst="star12">
            <a:avLst/>
          </a:prstGeom>
          <a:solidFill>
            <a:schemeClr val="bg1"/>
          </a:solidFill>
          <a:ln w="76200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US" sz="2800" b="1" err="1">
                <a:solidFill>
                  <a:srgbClr val="002060"/>
                </a:solidFill>
              </a:rPr>
              <a:t>Ydy</a:t>
            </a:r>
            <a:r>
              <a:rPr lang="en-US" sz="2800" b="1">
                <a:solidFill>
                  <a:srgbClr val="002060"/>
                </a:solidFill>
              </a:rPr>
              <a:t>, </a:t>
            </a:r>
            <a:r>
              <a:rPr lang="en-US" sz="2800" b="1" err="1">
                <a:solidFill>
                  <a:srgbClr val="002060"/>
                </a:solidFill>
              </a:rPr>
              <a:t>mae</a:t>
            </a:r>
            <a:r>
              <a:rPr lang="en-US" sz="2800" b="1">
                <a:solidFill>
                  <a:srgbClr val="002060"/>
                </a:solidFill>
              </a:rPr>
              <a:t> </a:t>
            </a:r>
            <a:r>
              <a:rPr lang="en-US" sz="2800" b="1" err="1">
                <a:solidFill>
                  <a:srgbClr val="002060"/>
                </a:solidFill>
              </a:rPr>
              <a:t>hi’n</a:t>
            </a:r>
            <a:r>
              <a:rPr lang="en-US" sz="2800" b="1">
                <a:solidFill>
                  <a:srgbClr val="002060"/>
                </a:solidFill>
              </a:rPr>
              <a:t> </a:t>
            </a:r>
            <a:r>
              <a:rPr lang="en-US" sz="2800" b="1" err="1">
                <a:solidFill>
                  <a:srgbClr val="FF0000"/>
                </a:solidFill>
              </a:rPr>
              <a:t>dd</a:t>
            </a:r>
            <a:r>
              <a:rPr lang="en-US" sz="2800" b="1" err="1">
                <a:solidFill>
                  <a:srgbClr val="002060"/>
                </a:solidFill>
              </a:rPr>
              <a:t>ydd</a:t>
            </a:r>
            <a:r>
              <a:rPr lang="en-US" sz="2800" b="1">
                <a:solidFill>
                  <a:srgbClr val="002060"/>
                </a:solidFill>
              </a:rPr>
              <a:t> Iau </a:t>
            </a:r>
            <a:r>
              <a:rPr lang="en-US" sz="2800" b="1" err="1">
                <a:solidFill>
                  <a:srgbClr val="002060"/>
                </a:solidFill>
              </a:rPr>
              <a:t>heddiw</a:t>
            </a:r>
            <a:r>
              <a:rPr lang="en-US" sz="2800" b="1">
                <a:solidFill>
                  <a:srgbClr val="002060"/>
                </a:solidFill>
              </a:rPr>
              <a:t>.</a:t>
            </a:r>
            <a:endParaRPr lang="en-US" sz="2800" b="1">
              <a:solidFill>
                <a:srgbClr val="002060"/>
              </a:solidFill>
              <a:cs typeface="Calibri"/>
            </a:endParaRPr>
          </a:p>
        </p:txBody>
      </p:sp>
      <p:sp>
        <p:nvSpPr>
          <p:cNvPr id="10" name="12-Point Star 9">
            <a:extLst>
              <a:ext uri="{FF2B5EF4-FFF2-40B4-BE49-F238E27FC236}">
                <a16:creationId xmlns:a16="http://schemas.microsoft.com/office/drawing/2014/main" id="{164B1792-E73D-6A43-96E1-3F6419F0BCA3}"/>
              </a:ext>
            </a:extLst>
          </p:cNvPr>
          <p:cNvSpPr/>
          <p:nvPr/>
        </p:nvSpPr>
        <p:spPr>
          <a:xfrm>
            <a:off x="6300107" y="3666745"/>
            <a:ext cx="5595305" cy="2593571"/>
          </a:xfrm>
          <a:prstGeom prst="star12">
            <a:avLst/>
          </a:prstGeom>
          <a:solidFill>
            <a:schemeClr val="bg1"/>
          </a:solidFill>
          <a:ln w="76200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US" sz="2800" b="1">
                <a:solidFill>
                  <a:srgbClr val="002060"/>
                </a:solidFill>
              </a:rPr>
              <a:t>Nac </a:t>
            </a:r>
            <a:r>
              <a:rPr lang="en-US" sz="2800" b="1" err="1">
                <a:solidFill>
                  <a:srgbClr val="002060"/>
                </a:solidFill>
              </a:rPr>
              <a:t>ydy</a:t>
            </a:r>
            <a:r>
              <a:rPr lang="en-US" sz="2800" b="1">
                <a:solidFill>
                  <a:srgbClr val="002060"/>
                </a:solidFill>
              </a:rPr>
              <a:t>, </a:t>
            </a:r>
            <a:r>
              <a:rPr lang="en-US" sz="2800" b="1" err="1">
                <a:solidFill>
                  <a:srgbClr val="002060"/>
                </a:solidFill>
              </a:rPr>
              <a:t>dydy</a:t>
            </a:r>
            <a:r>
              <a:rPr lang="en-US" sz="2800" b="1">
                <a:solidFill>
                  <a:srgbClr val="002060"/>
                </a:solidFill>
              </a:rPr>
              <a:t> hi</a:t>
            </a:r>
            <a:r>
              <a:rPr lang="en-US" sz="2800" b="1">
                <a:solidFill>
                  <a:srgbClr val="0070C0"/>
                </a:solidFill>
              </a:rPr>
              <a:t> </a:t>
            </a:r>
            <a:r>
              <a:rPr lang="en-US" sz="2800" b="1" err="1">
                <a:solidFill>
                  <a:srgbClr val="002060"/>
                </a:solidFill>
              </a:rPr>
              <a:t>ddim</a:t>
            </a:r>
            <a:r>
              <a:rPr lang="en-US" sz="2800" b="1">
                <a:solidFill>
                  <a:srgbClr val="002060"/>
                </a:solidFill>
              </a:rPr>
              <a:t> </a:t>
            </a:r>
            <a:r>
              <a:rPr lang="en-US" sz="2800" b="1" err="1">
                <a:solidFill>
                  <a:srgbClr val="002060"/>
                </a:solidFill>
              </a:rPr>
              <a:t>yn</a:t>
            </a:r>
            <a:r>
              <a:rPr lang="en-US" sz="2800" b="1">
                <a:solidFill>
                  <a:srgbClr val="0070C0"/>
                </a:solidFill>
              </a:rPr>
              <a:t> </a:t>
            </a:r>
            <a:r>
              <a:rPr lang="en-US" sz="2800" b="1" err="1">
                <a:solidFill>
                  <a:srgbClr val="FF0000"/>
                </a:solidFill>
              </a:rPr>
              <a:t>dd</a:t>
            </a:r>
            <a:r>
              <a:rPr lang="en-US" sz="2800" b="1" err="1">
                <a:solidFill>
                  <a:srgbClr val="002060"/>
                </a:solidFill>
              </a:rPr>
              <a:t>ydd</a:t>
            </a:r>
            <a:r>
              <a:rPr lang="en-US" sz="2800" b="1">
                <a:solidFill>
                  <a:srgbClr val="002060"/>
                </a:solidFill>
              </a:rPr>
              <a:t> Iau </a:t>
            </a:r>
            <a:r>
              <a:rPr lang="en-US" sz="2800" b="1" err="1">
                <a:solidFill>
                  <a:srgbClr val="002060"/>
                </a:solidFill>
              </a:rPr>
              <a:t>heddiw</a:t>
            </a:r>
            <a:r>
              <a:rPr lang="en-US" sz="2800" b="1">
                <a:solidFill>
                  <a:srgbClr val="002060"/>
                </a:solidFill>
              </a:rPr>
              <a:t>.</a:t>
            </a:r>
            <a:endParaRPr lang="en-US" sz="2800" b="1">
              <a:solidFill>
                <a:srgbClr val="002060"/>
              </a:solidFill>
              <a:cs typeface="Calibri"/>
            </a:endParaRPr>
          </a:p>
        </p:txBody>
      </p:sp>
      <p:sp>
        <p:nvSpPr>
          <p:cNvPr id="2" name="Down Arrow 1">
            <a:extLst>
              <a:ext uri="{FF2B5EF4-FFF2-40B4-BE49-F238E27FC236}">
                <a16:creationId xmlns:a16="http://schemas.microsoft.com/office/drawing/2014/main" id="{948DC561-EF53-1342-85EE-70EC2F59F9E2}"/>
              </a:ext>
            </a:extLst>
          </p:cNvPr>
          <p:cNvSpPr/>
          <p:nvPr/>
        </p:nvSpPr>
        <p:spPr>
          <a:xfrm rot="2019246">
            <a:off x="3698313" y="2021676"/>
            <a:ext cx="491067" cy="1569791"/>
          </a:xfrm>
          <a:prstGeom prst="downArrow">
            <a:avLst/>
          </a:prstGeom>
          <a:solidFill>
            <a:srgbClr val="00206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Down Arrow 10">
            <a:extLst>
              <a:ext uri="{FF2B5EF4-FFF2-40B4-BE49-F238E27FC236}">
                <a16:creationId xmlns:a16="http://schemas.microsoft.com/office/drawing/2014/main" id="{25C3A1AA-E774-034C-AC89-64D0FCB78D6B}"/>
              </a:ext>
            </a:extLst>
          </p:cNvPr>
          <p:cNvSpPr/>
          <p:nvPr/>
        </p:nvSpPr>
        <p:spPr>
          <a:xfrm rot="19931166">
            <a:off x="8181207" y="2002311"/>
            <a:ext cx="491067" cy="1569791"/>
          </a:xfrm>
          <a:prstGeom prst="downArrow">
            <a:avLst/>
          </a:prstGeom>
          <a:solidFill>
            <a:srgbClr val="00206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987035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7" grpId="0" animBg="1"/>
      <p:bldP spid="10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BFF8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33C1A07-341C-0F4E-B31A-5D52D9F9B2A7}"/>
              </a:ext>
            </a:extLst>
          </p:cNvPr>
          <p:cNvSpPr txBox="1"/>
          <p:nvPr/>
        </p:nvSpPr>
        <p:spPr>
          <a:xfrm>
            <a:off x="1779096" y="312493"/>
            <a:ext cx="8647491" cy="2246769"/>
          </a:xfrm>
          <a:prstGeom prst="rect">
            <a:avLst/>
          </a:prstGeom>
          <a:solidFill>
            <a:srgbClr val="CCF9FF"/>
          </a:solidFill>
          <a:ln w="57150">
            <a:solidFill>
              <a:srgbClr val="002060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endParaRPr lang="en-US" sz="1600"/>
          </a:p>
          <a:p>
            <a:pPr algn="ctr"/>
            <a:r>
              <a:rPr lang="en-US" sz="4400" b="1" err="1">
                <a:solidFill>
                  <a:srgbClr val="002060"/>
                </a:solidFill>
              </a:rPr>
              <a:t>Ydy</a:t>
            </a:r>
            <a:r>
              <a:rPr lang="en-US" sz="4400" b="1">
                <a:solidFill>
                  <a:srgbClr val="002060"/>
                </a:solidFill>
              </a:rPr>
              <a:t> </a:t>
            </a:r>
            <a:r>
              <a:rPr lang="en-US" sz="4400" b="1" err="1">
                <a:solidFill>
                  <a:srgbClr val="002060"/>
                </a:solidFill>
              </a:rPr>
              <a:t>hi’n</a:t>
            </a:r>
            <a:r>
              <a:rPr lang="en-US" sz="4400" b="1"/>
              <a:t> </a:t>
            </a:r>
            <a:r>
              <a:rPr lang="en-US" sz="4400" b="1" err="1">
                <a:solidFill>
                  <a:srgbClr val="FF0000"/>
                </a:solidFill>
              </a:rPr>
              <a:t>dd</a:t>
            </a:r>
            <a:r>
              <a:rPr lang="en-US" sz="4400" b="1" err="1">
                <a:solidFill>
                  <a:srgbClr val="002060"/>
                </a:solidFill>
              </a:rPr>
              <a:t>ydd</a:t>
            </a:r>
            <a:r>
              <a:rPr lang="en-US" sz="4400" b="1">
                <a:solidFill>
                  <a:srgbClr val="002060"/>
                </a:solidFill>
              </a:rPr>
              <a:t> Iau </a:t>
            </a:r>
            <a:r>
              <a:rPr lang="en-US" sz="4400" b="1" err="1">
                <a:solidFill>
                  <a:srgbClr val="002060"/>
                </a:solidFill>
              </a:rPr>
              <a:t>heddiw</a:t>
            </a:r>
            <a:r>
              <a:rPr lang="en-US" sz="4400" b="1">
                <a:solidFill>
                  <a:srgbClr val="002060"/>
                </a:solidFill>
              </a:rPr>
              <a:t>?</a:t>
            </a:r>
            <a:endParaRPr lang="en-US" sz="4400" b="1">
              <a:solidFill>
                <a:srgbClr val="002060"/>
              </a:solidFill>
              <a:cs typeface="Calibri"/>
            </a:endParaRPr>
          </a:p>
          <a:p>
            <a:endParaRPr lang="en-US" sz="3200" b="1"/>
          </a:p>
          <a:p>
            <a:pPr algn="ctr"/>
            <a:r>
              <a:rPr lang="en-US" sz="2800" i="1">
                <a:solidFill>
                  <a:srgbClr val="002060"/>
                </a:solidFill>
              </a:rPr>
              <a:t>                         Is it Thursday today?     </a:t>
            </a:r>
            <a:r>
              <a:rPr lang="en-US" sz="2800" b="1" i="1"/>
              <a:t>                </a:t>
            </a:r>
          </a:p>
          <a:p>
            <a:endParaRPr lang="en-US" sz="2000" b="1"/>
          </a:p>
        </p:txBody>
      </p:sp>
      <p:sp>
        <p:nvSpPr>
          <p:cNvPr id="7" name="12-Point Star 6">
            <a:extLst>
              <a:ext uri="{FF2B5EF4-FFF2-40B4-BE49-F238E27FC236}">
                <a16:creationId xmlns:a16="http://schemas.microsoft.com/office/drawing/2014/main" id="{4422B2BB-D872-D842-9CFE-E8F9C04B3A1F}"/>
              </a:ext>
            </a:extLst>
          </p:cNvPr>
          <p:cNvSpPr/>
          <p:nvPr/>
        </p:nvSpPr>
        <p:spPr>
          <a:xfrm>
            <a:off x="327258" y="3673491"/>
            <a:ext cx="5595305" cy="2593571"/>
          </a:xfrm>
          <a:prstGeom prst="star12">
            <a:avLst/>
          </a:prstGeom>
          <a:solidFill>
            <a:schemeClr val="bg1"/>
          </a:solidFill>
          <a:ln w="76200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US" sz="2800" b="1" err="1">
                <a:solidFill>
                  <a:srgbClr val="002060"/>
                </a:solidFill>
              </a:rPr>
              <a:t>Ydy</a:t>
            </a:r>
            <a:r>
              <a:rPr lang="en-US" sz="2800" b="1">
                <a:solidFill>
                  <a:srgbClr val="002060"/>
                </a:solidFill>
              </a:rPr>
              <a:t>, </a:t>
            </a:r>
            <a:r>
              <a:rPr lang="en-US" sz="2800" b="1" err="1">
                <a:solidFill>
                  <a:srgbClr val="002060"/>
                </a:solidFill>
              </a:rPr>
              <a:t>mae</a:t>
            </a:r>
            <a:r>
              <a:rPr lang="en-US" sz="2800" b="1">
                <a:solidFill>
                  <a:srgbClr val="002060"/>
                </a:solidFill>
              </a:rPr>
              <a:t> </a:t>
            </a:r>
            <a:r>
              <a:rPr lang="en-US" sz="2800" b="1" err="1">
                <a:solidFill>
                  <a:srgbClr val="002060"/>
                </a:solidFill>
              </a:rPr>
              <a:t>hi’n</a:t>
            </a:r>
            <a:r>
              <a:rPr lang="en-US" sz="2800" b="1">
                <a:solidFill>
                  <a:srgbClr val="002060"/>
                </a:solidFill>
              </a:rPr>
              <a:t> </a:t>
            </a:r>
            <a:r>
              <a:rPr lang="en-US" sz="2800" b="1" err="1">
                <a:solidFill>
                  <a:srgbClr val="FF0000"/>
                </a:solidFill>
              </a:rPr>
              <a:t>dd</a:t>
            </a:r>
            <a:r>
              <a:rPr lang="en-US" sz="2800" b="1" err="1">
                <a:solidFill>
                  <a:srgbClr val="002060"/>
                </a:solidFill>
              </a:rPr>
              <a:t>ydd</a:t>
            </a:r>
            <a:r>
              <a:rPr lang="en-US" sz="2800" b="1">
                <a:solidFill>
                  <a:srgbClr val="002060"/>
                </a:solidFill>
              </a:rPr>
              <a:t> Iau </a:t>
            </a:r>
            <a:r>
              <a:rPr lang="en-US" sz="2800" b="1" err="1">
                <a:solidFill>
                  <a:srgbClr val="002060"/>
                </a:solidFill>
              </a:rPr>
              <a:t>heddiw</a:t>
            </a:r>
            <a:r>
              <a:rPr lang="en-US" sz="2800" b="1">
                <a:solidFill>
                  <a:srgbClr val="002060"/>
                </a:solidFill>
              </a:rPr>
              <a:t>.</a:t>
            </a:r>
            <a:endParaRPr lang="en-US" sz="2800" b="1">
              <a:solidFill>
                <a:srgbClr val="002060"/>
              </a:solidFill>
              <a:cs typeface="Calibri"/>
            </a:endParaRPr>
          </a:p>
        </p:txBody>
      </p:sp>
      <p:sp>
        <p:nvSpPr>
          <p:cNvPr id="10" name="12-Point Star 9">
            <a:extLst>
              <a:ext uri="{FF2B5EF4-FFF2-40B4-BE49-F238E27FC236}">
                <a16:creationId xmlns:a16="http://schemas.microsoft.com/office/drawing/2014/main" id="{164B1792-E73D-6A43-96E1-3F6419F0BCA3}"/>
              </a:ext>
            </a:extLst>
          </p:cNvPr>
          <p:cNvSpPr/>
          <p:nvPr/>
        </p:nvSpPr>
        <p:spPr>
          <a:xfrm>
            <a:off x="6300107" y="3666745"/>
            <a:ext cx="5595305" cy="2593571"/>
          </a:xfrm>
          <a:prstGeom prst="star12">
            <a:avLst/>
          </a:prstGeom>
          <a:solidFill>
            <a:schemeClr val="bg1"/>
          </a:solidFill>
          <a:ln w="76200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US" sz="2800" b="1">
                <a:solidFill>
                  <a:srgbClr val="002060"/>
                </a:solidFill>
              </a:rPr>
              <a:t>Nac </a:t>
            </a:r>
            <a:r>
              <a:rPr lang="en-US" sz="2800" b="1" err="1">
                <a:solidFill>
                  <a:srgbClr val="002060"/>
                </a:solidFill>
              </a:rPr>
              <a:t>ydy</a:t>
            </a:r>
            <a:r>
              <a:rPr lang="en-US" sz="2800" b="1">
                <a:solidFill>
                  <a:srgbClr val="002060"/>
                </a:solidFill>
              </a:rPr>
              <a:t>, </a:t>
            </a:r>
            <a:r>
              <a:rPr lang="en-US" sz="2800" b="1" err="1">
                <a:solidFill>
                  <a:srgbClr val="002060"/>
                </a:solidFill>
              </a:rPr>
              <a:t>dydy</a:t>
            </a:r>
            <a:r>
              <a:rPr lang="en-US" sz="2800" b="1">
                <a:solidFill>
                  <a:srgbClr val="002060"/>
                </a:solidFill>
              </a:rPr>
              <a:t> hi</a:t>
            </a:r>
            <a:r>
              <a:rPr lang="en-US" sz="2800" b="1">
                <a:solidFill>
                  <a:srgbClr val="0070C0"/>
                </a:solidFill>
              </a:rPr>
              <a:t> </a:t>
            </a:r>
            <a:r>
              <a:rPr lang="en-US" sz="2800" b="1" err="1">
                <a:solidFill>
                  <a:srgbClr val="002060"/>
                </a:solidFill>
              </a:rPr>
              <a:t>ddim</a:t>
            </a:r>
            <a:r>
              <a:rPr lang="en-US" sz="2800" b="1">
                <a:solidFill>
                  <a:srgbClr val="002060"/>
                </a:solidFill>
              </a:rPr>
              <a:t> </a:t>
            </a:r>
            <a:r>
              <a:rPr lang="en-US" sz="2800" b="1" err="1">
                <a:solidFill>
                  <a:srgbClr val="002060"/>
                </a:solidFill>
              </a:rPr>
              <a:t>yn</a:t>
            </a:r>
            <a:r>
              <a:rPr lang="en-US" sz="2800" b="1">
                <a:solidFill>
                  <a:srgbClr val="0070C0"/>
                </a:solidFill>
              </a:rPr>
              <a:t> </a:t>
            </a:r>
            <a:r>
              <a:rPr lang="en-US" sz="2800" b="1" err="1">
                <a:solidFill>
                  <a:srgbClr val="FF0000"/>
                </a:solidFill>
              </a:rPr>
              <a:t>dd</a:t>
            </a:r>
            <a:r>
              <a:rPr lang="en-US" sz="2800" b="1" err="1">
                <a:solidFill>
                  <a:srgbClr val="002060"/>
                </a:solidFill>
              </a:rPr>
              <a:t>ydd</a:t>
            </a:r>
            <a:r>
              <a:rPr lang="en-US" sz="2800" b="1">
                <a:solidFill>
                  <a:srgbClr val="002060"/>
                </a:solidFill>
              </a:rPr>
              <a:t> Iau </a:t>
            </a:r>
            <a:r>
              <a:rPr lang="en-US" sz="2800" b="1" err="1">
                <a:solidFill>
                  <a:srgbClr val="002060"/>
                </a:solidFill>
              </a:rPr>
              <a:t>heddiw</a:t>
            </a:r>
            <a:r>
              <a:rPr lang="en-US" sz="2800" b="1">
                <a:solidFill>
                  <a:srgbClr val="002060"/>
                </a:solidFill>
              </a:rPr>
              <a:t>.</a:t>
            </a:r>
            <a:endParaRPr lang="en-US" sz="2800" b="1">
              <a:solidFill>
                <a:srgbClr val="002060"/>
              </a:solidFill>
              <a:cs typeface="Calibri"/>
            </a:endParaRPr>
          </a:p>
        </p:txBody>
      </p:sp>
      <p:sp>
        <p:nvSpPr>
          <p:cNvPr id="2" name="Down Arrow 1">
            <a:extLst>
              <a:ext uri="{FF2B5EF4-FFF2-40B4-BE49-F238E27FC236}">
                <a16:creationId xmlns:a16="http://schemas.microsoft.com/office/drawing/2014/main" id="{948DC561-EF53-1342-85EE-70EC2F59F9E2}"/>
              </a:ext>
            </a:extLst>
          </p:cNvPr>
          <p:cNvSpPr/>
          <p:nvPr/>
        </p:nvSpPr>
        <p:spPr>
          <a:xfrm rot="2019246">
            <a:off x="3698313" y="2021676"/>
            <a:ext cx="491067" cy="1569791"/>
          </a:xfrm>
          <a:prstGeom prst="downArrow">
            <a:avLst/>
          </a:prstGeom>
          <a:solidFill>
            <a:srgbClr val="00206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Down Arrow 10">
            <a:extLst>
              <a:ext uri="{FF2B5EF4-FFF2-40B4-BE49-F238E27FC236}">
                <a16:creationId xmlns:a16="http://schemas.microsoft.com/office/drawing/2014/main" id="{25C3A1AA-E774-034C-AC89-64D0FCB78D6B}"/>
              </a:ext>
            </a:extLst>
          </p:cNvPr>
          <p:cNvSpPr/>
          <p:nvPr/>
        </p:nvSpPr>
        <p:spPr>
          <a:xfrm rot="19931166">
            <a:off x="8181207" y="2002311"/>
            <a:ext cx="491067" cy="1569791"/>
          </a:xfrm>
          <a:prstGeom prst="downArrow">
            <a:avLst/>
          </a:prstGeom>
          <a:solidFill>
            <a:srgbClr val="00206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137127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7" grpId="0" animBg="1"/>
      <p:bldP spid="10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F9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33C1A07-341C-0F4E-B31A-5D52D9F9B2A7}"/>
              </a:ext>
            </a:extLst>
          </p:cNvPr>
          <p:cNvSpPr txBox="1"/>
          <p:nvPr/>
        </p:nvSpPr>
        <p:spPr>
          <a:xfrm>
            <a:off x="2247440" y="410837"/>
            <a:ext cx="7698137" cy="1631216"/>
          </a:xfrm>
          <a:prstGeom prst="rect">
            <a:avLst/>
          </a:prstGeom>
          <a:solidFill>
            <a:srgbClr val="FBFF88"/>
          </a:solidFill>
          <a:ln w="57150">
            <a:solidFill>
              <a:schemeClr val="tx1"/>
            </a:solidFill>
          </a:ln>
        </p:spPr>
        <p:txBody>
          <a:bodyPr wrap="square" lIns="91440" tIns="45720" rIns="91440" bIns="45720" rtlCol="0" anchor="ctr">
            <a:spAutoFit/>
          </a:bodyPr>
          <a:lstStyle/>
          <a:p>
            <a:pPr algn="ctr"/>
            <a:r>
              <a:rPr lang="en-US" sz="4400" b="1">
                <a:solidFill>
                  <a:srgbClr val="002060"/>
                </a:solidFill>
              </a:rPr>
              <a:t>Pa </a:t>
            </a:r>
            <a:r>
              <a:rPr lang="en-US" sz="4400" b="1" err="1">
                <a:solidFill>
                  <a:srgbClr val="FF0000"/>
                </a:solidFill>
              </a:rPr>
              <a:t>dd</a:t>
            </a:r>
            <a:r>
              <a:rPr lang="en-US" sz="4400" b="1" err="1">
                <a:solidFill>
                  <a:srgbClr val="002060"/>
                </a:solidFill>
              </a:rPr>
              <a:t>ydd</a:t>
            </a:r>
            <a:r>
              <a:rPr lang="en-US" sz="4400" b="1">
                <a:solidFill>
                  <a:srgbClr val="002060"/>
                </a:solidFill>
              </a:rPr>
              <a:t> </a:t>
            </a:r>
            <a:r>
              <a:rPr lang="en-US" sz="4400" b="1" err="1">
                <a:solidFill>
                  <a:srgbClr val="002060"/>
                </a:solidFill>
              </a:rPr>
              <a:t>ydy</a:t>
            </a:r>
            <a:r>
              <a:rPr lang="en-US" sz="4400" b="1">
                <a:solidFill>
                  <a:srgbClr val="002060"/>
                </a:solidFill>
              </a:rPr>
              <a:t> hi </a:t>
            </a:r>
            <a:r>
              <a:rPr lang="en-US" sz="4400" b="1" err="1">
                <a:solidFill>
                  <a:srgbClr val="002060"/>
                </a:solidFill>
              </a:rPr>
              <a:t>heddiw</a:t>
            </a:r>
            <a:r>
              <a:rPr lang="en-US" sz="4400" b="1">
                <a:solidFill>
                  <a:srgbClr val="002060"/>
                </a:solidFill>
              </a:rPr>
              <a:t>?</a:t>
            </a:r>
            <a:endParaRPr lang="en-US" sz="4400" b="1">
              <a:solidFill>
                <a:srgbClr val="002060"/>
              </a:solidFill>
              <a:cs typeface="Calibri"/>
            </a:endParaRPr>
          </a:p>
          <a:p>
            <a:pPr algn="ctr"/>
            <a:r>
              <a:rPr lang="en-US" sz="2800" i="1">
                <a:solidFill>
                  <a:srgbClr val="002060"/>
                </a:solidFill>
              </a:rPr>
              <a:t>                   </a:t>
            </a:r>
            <a:endParaRPr lang="en-US" sz="4400" b="1">
              <a:solidFill>
                <a:srgbClr val="002060"/>
              </a:solidFill>
            </a:endParaRPr>
          </a:p>
          <a:p>
            <a:pPr algn="ctr"/>
            <a:r>
              <a:rPr lang="en-US" sz="2800" i="1">
                <a:solidFill>
                  <a:srgbClr val="002060"/>
                </a:solidFill>
              </a:rPr>
              <a:t>                   Which/What day is it today? </a:t>
            </a:r>
            <a:r>
              <a:rPr lang="en-US" sz="2800" b="1" i="1"/>
              <a:t>                    </a:t>
            </a:r>
            <a:endParaRPr lang="en-US" sz="4400" b="1">
              <a:solidFill>
                <a:srgbClr val="002060"/>
              </a:solidFill>
              <a:cs typeface="Calibri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DB3127E-C1DA-BC44-A6AF-F80079AEEE22}"/>
              </a:ext>
            </a:extLst>
          </p:cNvPr>
          <p:cNvSpPr txBox="1"/>
          <p:nvPr/>
        </p:nvSpPr>
        <p:spPr>
          <a:xfrm>
            <a:off x="5333332" y="3788348"/>
            <a:ext cx="6788728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600" b="1">
                <a:solidFill>
                  <a:srgbClr val="002060"/>
                </a:solidFill>
              </a:rPr>
              <a:t>    </a:t>
            </a:r>
            <a:r>
              <a:rPr lang="en-US" sz="6600" b="1" err="1">
                <a:solidFill>
                  <a:srgbClr val="002060"/>
                </a:solidFill>
              </a:rPr>
              <a:t>ydy</a:t>
            </a:r>
            <a:r>
              <a:rPr lang="en-US" sz="6600" b="1">
                <a:solidFill>
                  <a:srgbClr val="002060"/>
                </a:solidFill>
              </a:rPr>
              <a:t> hi </a:t>
            </a:r>
            <a:r>
              <a:rPr lang="en-US" sz="6600" b="1" err="1">
                <a:solidFill>
                  <a:srgbClr val="002060"/>
                </a:solidFill>
              </a:rPr>
              <a:t>heddiw</a:t>
            </a:r>
            <a:r>
              <a:rPr lang="en-US" sz="6600" b="1">
                <a:solidFill>
                  <a:srgbClr val="002060"/>
                </a:solidFill>
              </a:rPr>
              <a:t>.</a:t>
            </a:r>
          </a:p>
        </p:txBody>
      </p:sp>
      <p:sp>
        <p:nvSpPr>
          <p:cNvPr id="7" name="12-Point Star 6">
            <a:extLst>
              <a:ext uri="{FF2B5EF4-FFF2-40B4-BE49-F238E27FC236}">
                <a16:creationId xmlns:a16="http://schemas.microsoft.com/office/drawing/2014/main" id="{4422B2BB-D872-D842-9CFE-E8F9C04B3A1F}"/>
              </a:ext>
            </a:extLst>
          </p:cNvPr>
          <p:cNvSpPr/>
          <p:nvPr/>
        </p:nvSpPr>
        <p:spPr>
          <a:xfrm>
            <a:off x="1062822" y="2783983"/>
            <a:ext cx="4638995" cy="3355570"/>
          </a:xfrm>
          <a:prstGeom prst="star12">
            <a:avLst/>
          </a:prstGeom>
          <a:solidFill>
            <a:schemeClr val="bg1"/>
          </a:solidFill>
          <a:ln w="76200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US" sz="4800" b="1" err="1">
                <a:solidFill>
                  <a:srgbClr val="002060"/>
                </a:solidFill>
              </a:rPr>
              <a:t>Dydd</a:t>
            </a:r>
            <a:r>
              <a:rPr lang="en-US" sz="4800" b="1">
                <a:solidFill>
                  <a:srgbClr val="002060"/>
                </a:solidFill>
              </a:rPr>
              <a:t> Iau</a:t>
            </a:r>
            <a:endParaRPr lang="en-US" sz="4800" b="1">
              <a:solidFill>
                <a:srgbClr val="002060"/>
              </a:solidFill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6151825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3" grpId="0"/>
      <p:bldP spid="7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F9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33C1A07-341C-0F4E-B31A-5D52D9F9B2A7}"/>
              </a:ext>
            </a:extLst>
          </p:cNvPr>
          <p:cNvSpPr txBox="1"/>
          <p:nvPr/>
        </p:nvSpPr>
        <p:spPr>
          <a:xfrm>
            <a:off x="2247440" y="410837"/>
            <a:ext cx="7698137" cy="1631216"/>
          </a:xfrm>
          <a:prstGeom prst="rect">
            <a:avLst/>
          </a:prstGeom>
          <a:solidFill>
            <a:srgbClr val="FBFF88"/>
          </a:solidFill>
          <a:ln w="57150">
            <a:solidFill>
              <a:schemeClr val="tx1"/>
            </a:solidFill>
          </a:ln>
        </p:spPr>
        <p:txBody>
          <a:bodyPr wrap="square" lIns="91440" tIns="45720" rIns="91440" bIns="45720" rtlCol="0" anchor="ctr">
            <a:spAutoFit/>
          </a:bodyPr>
          <a:lstStyle/>
          <a:p>
            <a:pPr algn="ctr"/>
            <a:r>
              <a:rPr lang="en-US" sz="4400" b="1">
                <a:solidFill>
                  <a:srgbClr val="002060"/>
                </a:solidFill>
              </a:rPr>
              <a:t>Pa </a:t>
            </a:r>
            <a:r>
              <a:rPr lang="en-US" sz="4400" b="1" err="1">
                <a:solidFill>
                  <a:srgbClr val="FF0000"/>
                </a:solidFill>
              </a:rPr>
              <a:t>f</a:t>
            </a:r>
            <a:r>
              <a:rPr lang="en-US" sz="4400" b="1" err="1">
                <a:solidFill>
                  <a:srgbClr val="002060"/>
                </a:solidFill>
              </a:rPr>
              <a:t>is</a:t>
            </a:r>
            <a:r>
              <a:rPr lang="en-US" sz="4400" b="1">
                <a:solidFill>
                  <a:srgbClr val="002060"/>
                </a:solidFill>
              </a:rPr>
              <a:t> </a:t>
            </a:r>
            <a:r>
              <a:rPr lang="en-US" sz="4400" b="1" err="1">
                <a:solidFill>
                  <a:srgbClr val="002060"/>
                </a:solidFill>
              </a:rPr>
              <a:t>ydy</a:t>
            </a:r>
            <a:r>
              <a:rPr lang="en-US" sz="4400" b="1">
                <a:solidFill>
                  <a:srgbClr val="002060"/>
                </a:solidFill>
              </a:rPr>
              <a:t> hi?</a:t>
            </a:r>
            <a:endParaRPr lang="en-US" sz="4400" b="1">
              <a:solidFill>
                <a:srgbClr val="002060"/>
              </a:solidFill>
              <a:cs typeface="Calibri"/>
            </a:endParaRPr>
          </a:p>
          <a:p>
            <a:pPr algn="ctr"/>
            <a:r>
              <a:rPr lang="en-US" sz="2800" i="1">
                <a:solidFill>
                  <a:srgbClr val="002060"/>
                </a:solidFill>
              </a:rPr>
              <a:t>                   </a:t>
            </a:r>
            <a:endParaRPr lang="en-US" sz="4400" b="1">
              <a:solidFill>
                <a:srgbClr val="002060"/>
              </a:solidFill>
            </a:endParaRPr>
          </a:p>
          <a:p>
            <a:pPr algn="ctr"/>
            <a:r>
              <a:rPr lang="en-US" sz="2800" i="1">
                <a:solidFill>
                  <a:srgbClr val="002060"/>
                </a:solidFill>
              </a:rPr>
              <a:t>                   Which/What month is it? </a:t>
            </a:r>
            <a:r>
              <a:rPr lang="en-US" sz="2800" b="1" i="1"/>
              <a:t>                    </a:t>
            </a:r>
            <a:endParaRPr lang="en-US" sz="4400" b="1">
              <a:solidFill>
                <a:srgbClr val="002060"/>
              </a:solidFill>
              <a:cs typeface="Calibri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DB3127E-C1DA-BC44-A6AF-F80079AEEE22}"/>
              </a:ext>
            </a:extLst>
          </p:cNvPr>
          <p:cNvSpPr txBox="1"/>
          <p:nvPr/>
        </p:nvSpPr>
        <p:spPr>
          <a:xfrm>
            <a:off x="375172" y="3869522"/>
            <a:ext cx="11770817" cy="1107996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6600" b="1">
                <a:solidFill>
                  <a:srgbClr val="002060"/>
                </a:solidFill>
              </a:rPr>
              <a:t>    Mis                                    </a:t>
            </a:r>
            <a:r>
              <a:rPr lang="en-US" sz="6600" b="1" err="1">
                <a:solidFill>
                  <a:srgbClr val="002060"/>
                </a:solidFill>
              </a:rPr>
              <a:t>ydy</a:t>
            </a:r>
            <a:r>
              <a:rPr lang="en-US" sz="6600" b="1">
                <a:solidFill>
                  <a:srgbClr val="002060"/>
                </a:solidFill>
              </a:rPr>
              <a:t> hi.</a:t>
            </a:r>
          </a:p>
        </p:txBody>
      </p:sp>
      <p:sp>
        <p:nvSpPr>
          <p:cNvPr id="7" name="12-Point Star 6">
            <a:extLst>
              <a:ext uri="{FF2B5EF4-FFF2-40B4-BE49-F238E27FC236}">
                <a16:creationId xmlns:a16="http://schemas.microsoft.com/office/drawing/2014/main" id="{4422B2BB-D872-D842-9CFE-E8F9C04B3A1F}"/>
              </a:ext>
            </a:extLst>
          </p:cNvPr>
          <p:cNvSpPr/>
          <p:nvPr/>
        </p:nvSpPr>
        <p:spPr>
          <a:xfrm>
            <a:off x="2956092" y="2743162"/>
            <a:ext cx="5952787" cy="3355570"/>
          </a:xfrm>
          <a:prstGeom prst="star12">
            <a:avLst/>
          </a:prstGeom>
          <a:solidFill>
            <a:schemeClr val="bg1"/>
          </a:solidFill>
          <a:ln w="76200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US" sz="6000" b="1" err="1">
                <a:solidFill>
                  <a:srgbClr val="002060"/>
                </a:solidFill>
                <a:cs typeface="Calibri"/>
              </a:rPr>
              <a:t>Chwefror</a:t>
            </a:r>
          </a:p>
        </p:txBody>
      </p:sp>
    </p:spTree>
    <p:extLst>
      <p:ext uri="{BB962C8B-B14F-4D97-AF65-F5344CB8AC3E}">
        <p14:creationId xmlns:p14="http://schemas.microsoft.com/office/powerpoint/2010/main" val="20853951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3" grpId="0"/>
      <p:bldP spid="7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BFF8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>
            <a:extLst>
              <a:ext uri="{FF2B5EF4-FFF2-40B4-BE49-F238E27FC236}">
                <a16:creationId xmlns:a16="http://schemas.microsoft.com/office/drawing/2014/main" id="{4D738DDE-8114-1349-B796-D23F13D125CA}"/>
              </a:ext>
            </a:extLst>
          </p:cNvPr>
          <p:cNvSpPr txBox="1"/>
          <p:nvPr/>
        </p:nvSpPr>
        <p:spPr>
          <a:xfrm>
            <a:off x="291340" y="161767"/>
            <a:ext cx="5342653" cy="1754326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>
                <a:solidFill>
                  <a:srgbClr val="002060"/>
                </a:solidFill>
              </a:rPr>
              <a:t>Beth </a:t>
            </a:r>
            <a:r>
              <a:rPr lang="en-US" sz="5400" b="1" err="1">
                <a:solidFill>
                  <a:srgbClr val="002060"/>
                </a:solidFill>
              </a:rPr>
              <a:t>ydy’r</a:t>
            </a:r>
            <a:r>
              <a:rPr lang="en-US" sz="5400" b="1">
                <a:solidFill>
                  <a:srgbClr val="002060"/>
                </a:solidFill>
              </a:rPr>
              <a:t> </a:t>
            </a:r>
            <a:r>
              <a:rPr lang="en-US" sz="5400" b="1" err="1">
                <a:solidFill>
                  <a:srgbClr val="002060"/>
                </a:solidFill>
              </a:rPr>
              <a:t>dyddiad</a:t>
            </a:r>
            <a:r>
              <a:rPr lang="en-US" sz="5400" b="1">
                <a:solidFill>
                  <a:srgbClr val="002060"/>
                </a:solidFill>
              </a:rPr>
              <a:t> </a:t>
            </a:r>
            <a:r>
              <a:rPr lang="en-US" sz="5400" b="1" err="1">
                <a:solidFill>
                  <a:srgbClr val="002060"/>
                </a:solidFill>
              </a:rPr>
              <a:t>heddiw</a:t>
            </a:r>
            <a:r>
              <a:rPr lang="en-US" sz="5400" b="1">
                <a:solidFill>
                  <a:srgbClr val="002060"/>
                </a:solidFill>
              </a:rPr>
              <a:t>?</a:t>
            </a:r>
            <a:endParaRPr lang="en-US" sz="5400" b="1">
              <a:solidFill>
                <a:srgbClr val="002060"/>
              </a:solidFill>
              <a:cs typeface="Calibri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7514220C-D430-BB42-840C-B19FE9B20225}"/>
              </a:ext>
            </a:extLst>
          </p:cNvPr>
          <p:cNvSpPr txBox="1"/>
          <p:nvPr/>
        </p:nvSpPr>
        <p:spPr>
          <a:xfrm>
            <a:off x="1158365" y="2411788"/>
            <a:ext cx="3620509" cy="1015663"/>
          </a:xfrm>
          <a:prstGeom prst="rect">
            <a:avLst/>
          </a:prstGeom>
          <a:solidFill>
            <a:srgbClr val="CCF9FF"/>
          </a:solidFill>
          <a:ln>
            <a:solidFill>
              <a:srgbClr val="002060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6000" b="1">
                <a:solidFill>
                  <a:srgbClr val="002060"/>
                </a:solidFill>
                <a:latin typeface="Calibri"/>
                <a:cs typeface="Calibri"/>
              </a:rPr>
              <a:t>2.2.2023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3207344-6D95-0B43-B512-30F5E46DDB59}"/>
              </a:ext>
            </a:extLst>
          </p:cNvPr>
          <p:cNvSpPr txBox="1"/>
          <p:nvPr/>
        </p:nvSpPr>
        <p:spPr>
          <a:xfrm>
            <a:off x="1583415" y="4392295"/>
            <a:ext cx="9020168" cy="2123658"/>
          </a:xfrm>
          <a:prstGeom prst="rect">
            <a:avLst/>
          </a:prstGeom>
          <a:solidFill>
            <a:schemeClr val="bg1"/>
          </a:solidFill>
          <a:ln w="76200">
            <a:solidFill>
              <a:schemeClr val="accent1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4400" b="1">
                <a:solidFill>
                  <a:srgbClr val="002060"/>
                </a:solidFill>
              </a:rPr>
              <a:t>Dydd Iau, </a:t>
            </a:r>
            <a:r>
              <a:rPr lang="en-US" sz="4400" b="1" err="1">
                <a:solidFill>
                  <a:srgbClr val="002060"/>
                </a:solidFill>
              </a:rPr>
              <a:t>yr</a:t>
            </a:r>
            <a:r>
              <a:rPr lang="en-US" sz="4400" b="1">
                <a:solidFill>
                  <a:srgbClr val="002060"/>
                </a:solidFill>
              </a:rPr>
              <a:t> ail o </a:t>
            </a:r>
            <a:r>
              <a:rPr lang="en-US" sz="4400" b="1" err="1">
                <a:solidFill>
                  <a:srgbClr val="002060"/>
                </a:solidFill>
              </a:rPr>
              <a:t>Chwefror</a:t>
            </a:r>
            <a:r>
              <a:rPr lang="en-US" sz="4400" b="1">
                <a:solidFill>
                  <a:srgbClr val="002060"/>
                </a:solidFill>
              </a:rPr>
              <a:t> 2023.</a:t>
            </a:r>
            <a:endParaRPr lang="en-US" sz="4400" b="1">
              <a:solidFill>
                <a:srgbClr val="002060"/>
              </a:solidFill>
              <a:cs typeface="Calibri"/>
            </a:endParaRPr>
          </a:p>
          <a:p>
            <a:pPr algn="ctr"/>
            <a:endParaRPr lang="en-US" sz="4400" b="1">
              <a:solidFill>
                <a:srgbClr val="002060"/>
              </a:solidFill>
              <a:cs typeface="Calibri"/>
            </a:endParaRPr>
          </a:p>
          <a:p>
            <a:pPr algn="ctr"/>
            <a:r>
              <a:rPr lang="en-US" sz="4400" b="1">
                <a:solidFill>
                  <a:srgbClr val="002060"/>
                </a:solidFill>
              </a:rPr>
              <a:t>Dydd Iau, </a:t>
            </a:r>
            <a:r>
              <a:rPr lang="en-US" sz="4400" b="1" err="1">
                <a:solidFill>
                  <a:srgbClr val="002060"/>
                </a:solidFill>
              </a:rPr>
              <a:t>Chwefror</a:t>
            </a:r>
            <a:r>
              <a:rPr lang="en-US" sz="4400" b="1">
                <a:solidFill>
                  <a:srgbClr val="002060"/>
                </a:solidFill>
              </a:rPr>
              <a:t> </a:t>
            </a:r>
            <a:r>
              <a:rPr lang="en-US" sz="4400" b="1" err="1">
                <a:solidFill>
                  <a:srgbClr val="002060"/>
                </a:solidFill>
              </a:rPr>
              <a:t>yr</a:t>
            </a:r>
            <a:r>
              <a:rPr lang="en-US" sz="4400" b="1">
                <a:solidFill>
                  <a:srgbClr val="002060"/>
                </a:solidFill>
              </a:rPr>
              <a:t> ail 2023.</a:t>
            </a:r>
            <a:endParaRPr lang="en-US" sz="4400" b="1">
              <a:solidFill>
                <a:srgbClr val="002060"/>
              </a:solidFill>
              <a:cs typeface="Calibri"/>
            </a:endParaRPr>
          </a:p>
        </p:txBody>
      </p:sp>
      <p:pic>
        <p:nvPicPr>
          <p:cNvPr id="4" name="Picture 6" descr="Table&#10;&#10;Description automatically generated">
            <a:extLst>
              <a:ext uri="{FF2B5EF4-FFF2-40B4-BE49-F238E27FC236}">
                <a16:creationId xmlns:a16="http://schemas.microsoft.com/office/drawing/2014/main" id="{05187927-49D2-2900-55C9-361DB8F256F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49158" y="261321"/>
            <a:ext cx="6159062" cy="3615805"/>
          </a:xfrm>
          <a:prstGeom prst="rect">
            <a:avLst/>
          </a:prstGeom>
          <a:ln>
            <a:solidFill>
              <a:srgbClr val="002060"/>
            </a:solidFill>
          </a:ln>
        </p:spPr>
      </p:pic>
    </p:spTree>
    <p:extLst>
      <p:ext uri="{BB962C8B-B14F-4D97-AF65-F5344CB8AC3E}">
        <p14:creationId xmlns:p14="http://schemas.microsoft.com/office/powerpoint/2010/main" val="7433474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0" grpId="1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F9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6" name="Rectangle 15">
            <a:extLst>
              <a:ext uri="{FF2B5EF4-FFF2-40B4-BE49-F238E27FC236}">
                <a16:creationId xmlns:a16="http://schemas.microsoft.com/office/drawing/2014/main" id="{DA2E7C1E-2B5A-4BBA-AE51-1CD8C19309D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ectangle 6">
            <a:extLst>
              <a:ext uri="{FF2B5EF4-FFF2-40B4-BE49-F238E27FC236}">
                <a16:creationId xmlns:a16="http://schemas.microsoft.com/office/drawing/2014/main" id="{43DF76B1-5174-4FAF-9D19-FFEE9842683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838200" y="720953"/>
            <a:ext cx="10515600" cy="5416094"/>
          </a:xfrm>
          <a:custGeom>
            <a:avLst/>
            <a:gdLst>
              <a:gd name="connsiteX0" fmla="*/ 0 w 10515600"/>
              <a:gd name="connsiteY0" fmla="*/ 0 h 5416094"/>
              <a:gd name="connsiteX1" fmla="*/ 552069 w 10515600"/>
              <a:gd name="connsiteY1" fmla="*/ 0 h 5416094"/>
              <a:gd name="connsiteX2" fmla="*/ 893826 w 10515600"/>
              <a:gd name="connsiteY2" fmla="*/ 0 h 5416094"/>
              <a:gd name="connsiteX3" fmla="*/ 1761363 w 10515600"/>
              <a:gd name="connsiteY3" fmla="*/ 0 h 5416094"/>
              <a:gd name="connsiteX4" fmla="*/ 2313432 w 10515600"/>
              <a:gd name="connsiteY4" fmla="*/ 0 h 5416094"/>
              <a:gd name="connsiteX5" fmla="*/ 2865501 w 10515600"/>
              <a:gd name="connsiteY5" fmla="*/ 0 h 5416094"/>
              <a:gd name="connsiteX6" fmla="*/ 3733038 w 10515600"/>
              <a:gd name="connsiteY6" fmla="*/ 0 h 5416094"/>
              <a:gd name="connsiteX7" fmla="*/ 4179951 w 10515600"/>
              <a:gd name="connsiteY7" fmla="*/ 0 h 5416094"/>
              <a:gd name="connsiteX8" fmla="*/ 5047488 w 10515600"/>
              <a:gd name="connsiteY8" fmla="*/ 0 h 5416094"/>
              <a:gd name="connsiteX9" fmla="*/ 5915025 w 10515600"/>
              <a:gd name="connsiteY9" fmla="*/ 0 h 5416094"/>
              <a:gd name="connsiteX10" fmla="*/ 6572250 w 10515600"/>
              <a:gd name="connsiteY10" fmla="*/ 0 h 5416094"/>
              <a:gd name="connsiteX11" fmla="*/ 7439787 w 10515600"/>
              <a:gd name="connsiteY11" fmla="*/ 0 h 5416094"/>
              <a:gd name="connsiteX12" fmla="*/ 7991856 w 10515600"/>
              <a:gd name="connsiteY12" fmla="*/ 0 h 5416094"/>
              <a:gd name="connsiteX13" fmla="*/ 8543925 w 10515600"/>
              <a:gd name="connsiteY13" fmla="*/ 0 h 5416094"/>
              <a:gd name="connsiteX14" fmla="*/ 9306306 w 10515600"/>
              <a:gd name="connsiteY14" fmla="*/ 0 h 5416094"/>
              <a:gd name="connsiteX15" fmla="*/ 9858375 w 10515600"/>
              <a:gd name="connsiteY15" fmla="*/ 0 h 5416094"/>
              <a:gd name="connsiteX16" fmla="*/ 10515600 w 10515600"/>
              <a:gd name="connsiteY16" fmla="*/ 0 h 5416094"/>
              <a:gd name="connsiteX17" fmla="*/ 10515600 w 10515600"/>
              <a:gd name="connsiteY17" fmla="*/ 785334 h 5416094"/>
              <a:gd name="connsiteX18" fmla="*/ 10515600 w 10515600"/>
              <a:gd name="connsiteY18" fmla="*/ 1516506 h 5416094"/>
              <a:gd name="connsiteX19" fmla="*/ 10515600 w 10515600"/>
              <a:gd name="connsiteY19" fmla="*/ 2247679 h 5416094"/>
              <a:gd name="connsiteX20" fmla="*/ 10515600 w 10515600"/>
              <a:gd name="connsiteY20" fmla="*/ 2762208 h 5416094"/>
              <a:gd name="connsiteX21" fmla="*/ 10515600 w 10515600"/>
              <a:gd name="connsiteY21" fmla="*/ 3330898 h 5416094"/>
              <a:gd name="connsiteX22" fmla="*/ 10515600 w 10515600"/>
              <a:gd name="connsiteY22" fmla="*/ 4062071 h 5416094"/>
              <a:gd name="connsiteX23" fmla="*/ 10515600 w 10515600"/>
              <a:gd name="connsiteY23" fmla="*/ 4684921 h 5416094"/>
              <a:gd name="connsiteX24" fmla="*/ 10515600 w 10515600"/>
              <a:gd name="connsiteY24" fmla="*/ 5416094 h 5416094"/>
              <a:gd name="connsiteX25" fmla="*/ 9753219 w 10515600"/>
              <a:gd name="connsiteY25" fmla="*/ 5416094 h 5416094"/>
              <a:gd name="connsiteX26" fmla="*/ 9411462 w 10515600"/>
              <a:gd name="connsiteY26" fmla="*/ 5416094 h 5416094"/>
              <a:gd name="connsiteX27" fmla="*/ 8754237 w 10515600"/>
              <a:gd name="connsiteY27" fmla="*/ 5416094 h 5416094"/>
              <a:gd name="connsiteX28" fmla="*/ 8307324 w 10515600"/>
              <a:gd name="connsiteY28" fmla="*/ 5416094 h 5416094"/>
              <a:gd name="connsiteX29" fmla="*/ 7544943 w 10515600"/>
              <a:gd name="connsiteY29" fmla="*/ 5416094 h 5416094"/>
              <a:gd name="connsiteX30" fmla="*/ 7098030 w 10515600"/>
              <a:gd name="connsiteY30" fmla="*/ 5416094 h 5416094"/>
              <a:gd name="connsiteX31" fmla="*/ 6335649 w 10515600"/>
              <a:gd name="connsiteY31" fmla="*/ 5416094 h 5416094"/>
              <a:gd name="connsiteX32" fmla="*/ 5993892 w 10515600"/>
              <a:gd name="connsiteY32" fmla="*/ 5416094 h 5416094"/>
              <a:gd name="connsiteX33" fmla="*/ 5231511 w 10515600"/>
              <a:gd name="connsiteY33" fmla="*/ 5416094 h 5416094"/>
              <a:gd name="connsiteX34" fmla="*/ 4784598 w 10515600"/>
              <a:gd name="connsiteY34" fmla="*/ 5416094 h 5416094"/>
              <a:gd name="connsiteX35" fmla="*/ 4442841 w 10515600"/>
              <a:gd name="connsiteY35" fmla="*/ 5416094 h 5416094"/>
              <a:gd name="connsiteX36" fmla="*/ 3995928 w 10515600"/>
              <a:gd name="connsiteY36" fmla="*/ 5416094 h 5416094"/>
              <a:gd name="connsiteX37" fmla="*/ 3233547 w 10515600"/>
              <a:gd name="connsiteY37" fmla="*/ 5416094 h 5416094"/>
              <a:gd name="connsiteX38" fmla="*/ 2786634 w 10515600"/>
              <a:gd name="connsiteY38" fmla="*/ 5416094 h 5416094"/>
              <a:gd name="connsiteX39" fmla="*/ 2444877 w 10515600"/>
              <a:gd name="connsiteY39" fmla="*/ 5416094 h 5416094"/>
              <a:gd name="connsiteX40" fmla="*/ 1997964 w 10515600"/>
              <a:gd name="connsiteY40" fmla="*/ 5416094 h 5416094"/>
              <a:gd name="connsiteX41" fmla="*/ 1445895 w 10515600"/>
              <a:gd name="connsiteY41" fmla="*/ 5416094 h 5416094"/>
              <a:gd name="connsiteX42" fmla="*/ 788670 w 10515600"/>
              <a:gd name="connsiteY42" fmla="*/ 5416094 h 5416094"/>
              <a:gd name="connsiteX43" fmla="*/ 0 w 10515600"/>
              <a:gd name="connsiteY43" fmla="*/ 5416094 h 5416094"/>
              <a:gd name="connsiteX44" fmla="*/ 0 w 10515600"/>
              <a:gd name="connsiteY44" fmla="*/ 4630760 h 5416094"/>
              <a:gd name="connsiteX45" fmla="*/ 0 w 10515600"/>
              <a:gd name="connsiteY45" fmla="*/ 3953749 h 5416094"/>
              <a:gd name="connsiteX46" fmla="*/ 0 w 10515600"/>
              <a:gd name="connsiteY46" fmla="*/ 3276737 h 5416094"/>
              <a:gd name="connsiteX47" fmla="*/ 0 w 10515600"/>
              <a:gd name="connsiteY47" fmla="*/ 2599725 h 5416094"/>
              <a:gd name="connsiteX48" fmla="*/ 0 w 10515600"/>
              <a:gd name="connsiteY48" fmla="*/ 1922713 h 5416094"/>
              <a:gd name="connsiteX49" fmla="*/ 0 w 10515600"/>
              <a:gd name="connsiteY49" fmla="*/ 1299863 h 5416094"/>
              <a:gd name="connsiteX50" fmla="*/ 0 w 10515600"/>
              <a:gd name="connsiteY50" fmla="*/ 0 h 54160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</a:cxnLst>
            <a:rect l="l" t="t" r="r" b="b"/>
            <a:pathLst>
              <a:path w="10515600" h="5416094" extrusionOk="0">
                <a:moveTo>
                  <a:pt x="0" y="0"/>
                </a:moveTo>
                <a:cubicBezTo>
                  <a:pt x="230793" y="14353"/>
                  <a:pt x="332416" y="21392"/>
                  <a:pt x="552069" y="0"/>
                </a:cubicBezTo>
                <a:cubicBezTo>
                  <a:pt x="771722" y="-21392"/>
                  <a:pt x="761737" y="-14337"/>
                  <a:pt x="893826" y="0"/>
                </a:cubicBezTo>
                <a:cubicBezTo>
                  <a:pt x="1025915" y="14337"/>
                  <a:pt x="1441584" y="-15498"/>
                  <a:pt x="1761363" y="0"/>
                </a:cubicBezTo>
                <a:cubicBezTo>
                  <a:pt x="2081142" y="15498"/>
                  <a:pt x="2111503" y="7278"/>
                  <a:pt x="2313432" y="0"/>
                </a:cubicBezTo>
                <a:cubicBezTo>
                  <a:pt x="2515361" y="-7278"/>
                  <a:pt x="2743584" y="-17845"/>
                  <a:pt x="2865501" y="0"/>
                </a:cubicBezTo>
                <a:cubicBezTo>
                  <a:pt x="2987418" y="17845"/>
                  <a:pt x="3345183" y="8208"/>
                  <a:pt x="3733038" y="0"/>
                </a:cubicBezTo>
                <a:cubicBezTo>
                  <a:pt x="4120893" y="-8208"/>
                  <a:pt x="4009066" y="-3159"/>
                  <a:pt x="4179951" y="0"/>
                </a:cubicBezTo>
                <a:cubicBezTo>
                  <a:pt x="4350836" y="3159"/>
                  <a:pt x="4735020" y="17517"/>
                  <a:pt x="5047488" y="0"/>
                </a:cubicBezTo>
                <a:cubicBezTo>
                  <a:pt x="5359956" y="-17517"/>
                  <a:pt x="5662148" y="-17777"/>
                  <a:pt x="5915025" y="0"/>
                </a:cubicBezTo>
                <a:cubicBezTo>
                  <a:pt x="6167902" y="17777"/>
                  <a:pt x="6308797" y="30350"/>
                  <a:pt x="6572250" y="0"/>
                </a:cubicBezTo>
                <a:cubicBezTo>
                  <a:pt x="6835703" y="-30350"/>
                  <a:pt x="7107419" y="-9627"/>
                  <a:pt x="7439787" y="0"/>
                </a:cubicBezTo>
                <a:cubicBezTo>
                  <a:pt x="7772155" y="9627"/>
                  <a:pt x="7844034" y="-9098"/>
                  <a:pt x="7991856" y="0"/>
                </a:cubicBezTo>
                <a:cubicBezTo>
                  <a:pt x="8139678" y="9098"/>
                  <a:pt x="8289889" y="-20239"/>
                  <a:pt x="8543925" y="0"/>
                </a:cubicBezTo>
                <a:cubicBezTo>
                  <a:pt x="8797961" y="20239"/>
                  <a:pt x="8994198" y="29575"/>
                  <a:pt x="9306306" y="0"/>
                </a:cubicBezTo>
                <a:cubicBezTo>
                  <a:pt x="9618414" y="-29575"/>
                  <a:pt x="9739118" y="-23835"/>
                  <a:pt x="9858375" y="0"/>
                </a:cubicBezTo>
                <a:cubicBezTo>
                  <a:pt x="9977632" y="23835"/>
                  <a:pt x="10370488" y="-4069"/>
                  <a:pt x="10515600" y="0"/>
                </a:cubicBezTo>
                <a:cubicBezTo>
                  <a:pt x="10524919" y="196329"/>
                  <a:pt x="10549062" y="488432"/>
                  <a:pt x="10515600" y="785334"/>
                </a:cubicBezTo>
                <a:cubicBezTo>
                  <a:pt x="10482138" y="1082236"/>
                  <a:pt x="10536385" y="1323726"/>
                  <a:pt x="10515600" y="1516506"/>
                </a:cubicBezTo>
                <a:cubicBezTo>
                  <a:pt x="10494815" y="1709286"/>
                  <a:pt x="10546328" y="2097632"/>
                  <a:pt x="10515600" y="2247679"/>
                </a:cubicBezTo>
                <a:cubicBezTo>
                  <a:pt x="10484872" y="2397726"/>
                  <a:pt x="10491771" y="2577292"/>
                  <a:pt x="10515600" y="2762208"/>
                </a:cubicBezTo>
                <a:cubicBezTo>
                  <a:pt x="10539429" y="2947124"/>
                  <a:pt x="10511007" y="3105736"/>
                  <a:pt x="10515600" y="3330898"/>
                </a:cubicBezTo>
                <a:cubicBezTo>
                  <a:pt x="10520194" y="3556060"/>
                  <a:pt x="10497393" y="3882611"/>
                  <a:pt x="10515600" y="4062071"/>
                </a:cubicBezTo>
                <a:cubicBezTo>
                  <a:pt x="10533807" y="4241531"/>
                  <a:pt x="10544791" y="4505155"/>
                  <a:pt x="10515600" y="4684921"/>
                </a:cubicBezTo>
                <a:cubicBezTo>
                  <a:pt x="10486410" y="4864687"/>
                  <a:pt x="10497356" y="5246484"/>
                  <a:pt x="10515600" y="5416094"/>
                </a:cubicBezTo>
                <a:cubicBezTo>
                  <a:pt x="10245623" y="5445692"/>
                  <a:pt x="10029676" y="5415505"/>
                  <a:pt x="9753219" y="5416094"/>
                </a:cubicBezTo>
                <a:cubicBezTo>
                  <a:pt x="9476762" y="5416683"/>
                  <a:pt x="9553148" y="5422760"/>
                  <a:pt x="9411462" y="5416094"/>
                </a:cubicBezTo>
                <a:cubicBezTo>
                  <a:pt x="9269776" y="5409428"/>
                  <a:pt x="8927709" y="5385012"/>
                  <a:pt x="8754237" y="5416094"/>
                </a:cubicBezTo>
                <a:cubicBezTo>
                  <a:pt x="8580766" y="5447176"/>
                  <a:pt x="8413264" y="5410024"/>
                  <a:pt x="8307324" y="5416094"/>
                </a:cubicBezTo>
                <a:cubicBezTo>
                  <a:pt x="8201384" y="5422164"/>
                  <a:pt x="7912690" y="5421686"/>
                  <a:pt x="7544943" y="5416094"/>
                </a:cubicBezTo>
                <a:cubicBezTo>
                  <a:pt x="7177196" y="5410502"/>
                  <a:pt x="7304235" y="5418502"/>
                  <a:pt x="7098030" y="5416094"/>
                </a:cubicBezTo>
                <a:cubicBezTo>
                  <a:pt x="6891825" y="5413686"/>
                  <a:pt x="6541479" y="5434609"/>
                  <a:pt x="6335649" y="5416094"/>
                </a:cubicBezTo>
                <a:cubicBezTo>
                  <a:pt x="6129819" y="5397579"/>
                  <a:pt x="6106541" y="5402791"/>
                  <a:pt x="5993892" y="5416094"/>
                </a:cubicBezTo>
                <a:cubicBezTo>
                  <a:pt x="5881243" y="5429397"/>
                  <a:pt x="5545248" y="5437743"/>
                  <a:pt x="5231511" y="5416094"/>
                </a:cubicBezTo>
                <a:cubicBezTo>
                  <a:pt x="4917774" y="5394445"/>
                  <a:pt x="4963237" y="5426599"/>
                  <a:pt x="4784598" y="5416094"/>
                </a:cubicBezTo>
                <a:cubicBezTo>
                  <a:pt x="4605959" y="5405589"/>
                  <a:pt x="4605904" y="5406658"/>
                  <a:pt x="4442841" y="5416094"/>
                </a:cubicBezTo>
                <a:cubicBezTo>
                  <a:pt x="4279778" y="5425530"/>
                  <a:pt x="4177180" y="5426138"/>
                  <a:pt x="3995928" y="5416094"/>
                </a:cubicBezTo>
                <a:cubicBezTo>
                  <a:pt x="3814676" y="5406050"/>
                  <a:pt x="3516440" y="5429234"/>
                  <a:pt x="3233547" y="5416094"/>
                </a:cubicBezTo>
                <a:cubicBezTo>
                  <a:pt x="2950654" y="5402954"/>
                  <a:pt x="2884354" y="5436103"/>
                  <a:pt x="2786634" y="5416094"/>
                </a:cubicBezTo>
                <a:cubicBezTo>
                  <a:pt x="2688914" y="5396085"/>
                  <a:pt x="2522958" y="5423232"/>
                  <a:pt x="2444877" y="5416094"/>
                </a:cubicBezTo>
                <a:cubicBezTo>
                  <a:pt x="2366796" y="5408956"/>
                  <a:pt x="2104768" y="5395479"/>
                  <a:pt x="1997964" y="5416094"/>
                </a:cubicBezTo>
                <a:cubicBezTo>
                  <a:pt x="1891160" y="5436709"/>
                  <a:pt x="1573016" y="5412376"/>
                  <a:pt x="1445895" y="5416094"/>
                </a:cubicBezTo>
                <a:cubicBezTo>
                  <a:pt x="1318774" y="5419812"/>
                  <a:pt x="986443" y="5400529"/>
                  <a:pt x="788670" y="5416094"/>
                </a:cubicBezTo>
                <a:cubicBezTo>
                  <a:pt x="590897" y="5431659"/>
                  <a:pt x="363709" y="5381266"/>
                  <a:pt x="0" y="5416094"/>
                </a:cubicBezTo>
                <a:cubicBezTo>
                  <a:pt x="-22973" y="5218643"/>
                  <a:pt x="-26699" y="5010779"/>
                  <a:pt x="0" y="4630760"/>
                </a:cubicBezTo>
                <a:cubicBezTo>
                  <a:pt x="26699" y="4250741"/>
                  <a:pt x="-15389" y="4196664"/>
                  <a:pt x="0" y="3953749"/>
                </a:cubicBezTo>
                <a:cubicBezTo>
                  <a:pt x="15389" y="3710834"/>
                  <a:pt x="468" y="3611311"/>
                  <a:pt x="0" y="3276737"/>
                </a:cubicBezTo>
                <a:cubicBezTo>
                  <a:pt x="-468" y="2942163"/>
                  <a:pt x="15360" y="2781998"/>
                  <a:pt x="0" y="2599725"/>
                </a:cubicBezTo>
                <a:cubicBezTo>
                  <a:pt x="-15360" y="2417452"/>
                  <a:pt x="14816" y="2100232"/>
                  <a:pt x="0" y="1922713"/>
                </a:cubicBezTo>
                <a:cubicBezTo>
                  <a:pt x="-14816" y="1745194"/>
                  <a:pt x="-24648" y="1604167"/>
                  <a:pt x="0" y="1299863"/>
                </a:cubicBezTo>
                <a:cubicBezTo>
                  <a:pt x="24648" y="995559"/>
                  <a:pt x="2182" y="279525"/>
                  <a:pt x="0" y="0"/>
                </a:cubicBezTo>
                <a:close/>
              </a:path>
            </a:pathLst>
          </a:custGeom>
          <a:noFill/>
          <a:ln w="4762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4" descr="Logo&#10;&#10;Description automatically generated">
            <a:extLst>
              <a:ext uri="{FF2B5EF4-FFF2-40B4-BE49-F238E27FC236}">
                <a16:creationId xmlns:a16="http://schemas.microsoft.com/office/drawing/2014/main" id="{86F46812-85AB-B56D-6EA0-34A9DB84348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90600" y="966788"/>
            <a:ext cx="2492375" cy="2444750"/>
          </a:xfrm>
          <a:prstGeom prst="rect">
            <a:avLst/>
          </a:prstGeom>
        </p:spPr>
      </p:pic>
      <p:pic>
        <p:nvPicPr>
          <p:cNvPr id="11" name="Picture 11" descr="A picture containing text, electronics, computer&#10;&#10;Description automatically generated">
            <a:extLst>
              <a:ext uri="{FF2B5EF4-FFF2-40B4-BE49-F238E27FC236}">
                <a16:creationId xmlns:a16="http://schemas.microsoft.com/office/drawing/2014/main" id="{B2FB9A7C-F0A7-C8DF-2938-1BFCD6D6A9F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90600" y="3481388"/>
            <a:ext cx="2492375" cy="2349500"/>
          </a:xfrm>
          <a:prstGeom prst="rect">
            <a:avLst/>
          </a:prstGeom>
        </p:spPr>
      </p:pic>
      <p:pic>
        <p:nvPicPr>
          <p:cNvPr id="5" name="Picture 5" descr="A picture containing text, clock&#10;&#10;Description automatically generated">
            <a:extLst>
              <a:ext uri="{FF2B5EF4-FFF2-40B4-BE49-F238E27FC236}">
                <a16:creationId xmlns:a16="http://schemas.microsoft.com/office/drawing/2014/main" id="{063A887F-1F36-0311-529A-A183ED205A4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551238" y="966788"/>
            <a:ext cx="2444750" cy="2397125"/>
          </a:xfrm>
          <a:prstGeom prst="rect">
            <a:avLst/>
          </a:prstGeom>
        </p:spPr>
      </p:pic>
      <p:pic>
        <p:nvPicPr>
          <p:cNvPr id="7" name="Picture 7" descr="A picture containing text, clock&#10;&#10;Description automatically generated">
            <a:extLst>
              <a:ext uri="{FF2B5EF4-FFF2-40B4-BE49-F238E27FC236}">
                <a16:creationId xmlns:a16="http://schemas.microsoft.com/office/drawing/2014/main" id="{50F3E4EC-927C-9D07-33EE-7CA292BDF1E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551238" y="3432175"/>
            <a:ext cx="2444750" cy="2397125"/>
          </a:xfrm>
          <a:prstGeom prst="rect">
            <a:avLst/>
          </a:prstGeom>
        </p:spPr>
      </p:pic>
      <p:pic>
        <p:nvPicPr>
          <p:cNvPr id="6" name="Picture 6" descr="Icon&#10;&#10;Description automatically generated">
            <a:extLst>
              <a:ext uri="{FF2B5EF4-FFF2-40B4-BE49-F238E27FC236}">
                <a16:creationId xmlns:a16="http://schemas.microsoft.com/office/drawing/2014/main" id="{D0D62C13-C060-4D33-47A8-7E2DCCF6E9EF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067425" y="966788"/>
            <a:ext cx="2487613" cy="2438400"/>
          </a:xfrm>
          <a:prstGeom prst="rect">
            <a:avLst/>
          </a:prstGeom>
        </p:spPr>
      </p:pic>
      <p:pic>
        <p:nvPicPr>
          <p:cNvPr id="10" name="Picture 10" descr="A picture containing diagram&#10;&#10;Description automatically generated">
            <a:extLst>
              <a:ext uri="{FF2B5EF4-FFF2-40B4-BE49-F238E27FC236}">
                <a16:creationId xmlns:a16="http://schemas.microsoft.com/office/drawing/2014/main" id="{2A3943FA-9EBA-4492-48A9-26DF79DB1849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067425" y="3473450"/>
            <a:ext cx="2487613" cy="2355850"/>
          </a:xfrm>
          <a:prstGeom prst="rect">
            <a:avLst/>
          </a:prstGeom>
        </p:spPr>
      </p:pic>
      <p:pic>
        <p:nvPicPr>
          <p:cNvPr id="8" name="Picture 8" descr="Logo&#10;&#10;Description automatically generated">
            <a:extLst>
              <a:ext uri="{FF2B5EF4-FFF2-40B4-BE49-F238E27FC236}">
                <a16:creationId xmlns:a16="http://schemas.microsoft.com/office/drawing/2014/main" id="{1030DC29-0AF8-D604-F10C-54C825E87514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621713" y="966788"/>
            <a:ext cx="2503488" cy="2454275"/>
          </a:xfrm>
          <a:prstGeom prst="rect">
            <a:avLst/>
          </a:prstGeom>
        </p:spPr>
      </p:pic>
      <p:pic>
        <p:nvPicPr>
          <p:cNvPr id="9" name="Picture 9" descr="Icon&#10;&#10;Description automatically generated">
            <a:extLst>
              <a:ext uri="{FF2B5EF4-FFF2-40B4-BE49-F238E27FC236}">
                <a16:creationId xmlns:a16="http://schemas.microsoft.com/office/drawing/2014/main" id="{CAC1AC5E-0697-EA7E-C9E7-20745D1056D3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8621713" y="3489325"/>
            <a:ext cx="2503488" cy="23399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40664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F9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77DE514-5FF0-E947-9AB5-11A1F338E9C9}"/>
              </a:ext>
            </a:extLst>
          </p:cNvPr>
          <p:cNvSpPr txBox="1"/>
          <p:nvPr/>
        </p:nvSpPr>
        <p:spPr>
          <a:xfrm>
            <a:off x="4738132" y="1141643"/>
            <a:ext cx="7558972" cy="1231106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>
                <a:solidFill>
                  <a:srgbClr val="002060"/>
                </a:solidFill>
              </a:rPr>
              <a:t>Wyt </a:t>
            </a:r>
            <a:r>
              <a:rPr lang="en-US" sz="5400" b="1" err="1">
                <a:solidFill>
                  <a:srgbClr val="002060"/>
                </a:solidFill>
              </a:rPr>
              <a:t>ti’n</a:t>
            </a:r>
            <a:r>
              <a:rPr lang="en-US" sz="5400" b="1">
                <a:solidFill>
                  <a:srgbClr val="002060"/>
                </a:solidFill>
              </a:rPr>
              <a:t> </a:t>
            </a:r>
            <a:r>
              <a:rPr lang="en-US" sz="5400" b="1" err="1">
                <a:solidFill>
                  <a:srgbClr val="002060"/>
                </a:solidFill>
              </a:rPr>
              <a:t>hoffi</a:t>
            </a:r>
            <a:r>
              <a:rPr lang="en-US" sz="5400" b="1">
                <a:solidFill>
                  <a:srgbClr val="002060"/>
                </a:solidFill>
              </a:rPr>
              <a:t> ...?</a:t>
            </a:r>
            <a:endParaRPr lang="en-US"/>
          </a:p>
          <a:p>
            <a:pPr algn="ctr"/>
            <a:r>
              <a:rPr lang="en-US" sz="2000" i="1">
                <a:solidFill>
                  <a:srgbClr val="002060"/>
                </a:solidFill>
              </a:rPr>
              <a:t>                      Do you like …? (singular)                             </a:t>
            </a:r>
            <a:endParaRPr lang="en-US" sz="2000" i="1">
              <a:solidFill>
                <a:srgbClr val="002060"/>
              </a:solidFill>
              <a:cs typeface="Calibri" panose="020F0502020204030204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62A741B-05BC-0C49-B535-738C873C346D}"/>
              </a:ext>
            </a:extLst>
          </p:cNvPr>
          <p:cNvSpPr txBox="1"/>
          <p:nvPr/>
        </p:nvSpPr>
        <p:spPr>
          <a:xfrm>
            <a:off x="5244602" y="4271655"/>
            <a:ext cx="2160748" cy="1015663"/>
          </a:xfrm>
          <a:prstGeom prst="rect">
            <a:avLst/>
          </a:prstGeom>
          <a:solidFill>
            <a:schemeClr val="bg1"/>
          </a:solidFill>
          <a:ln>
            <a:solidFill>
              <a:srgbClr val="002060"/>
            </a:solidFill>
          </a:ln>
        </p:spPr>
        <p:txBody>
          <a:bodyPr wrap="square" lIns="91440" tIns="45720" rIns="91440" bIns="45720" anchor="t">
            <a:spAutoFit/>
          </a:bodyPr>
          <a:lstStyle/>
          <a:p>
            <a:pPr algn="ctr" fontAlgn="base"/>
            <a:r>
              <a:rPr lang="en-US" sz="6000" b="1">
                <a:solidFill>
                  <a:srgbClr val="002060"/>
                </a:solidFill>
              </a:rPr>
              <a:t> </a:t>
            </a:r>
            <a:r>
              <a:rPr lang="en-US" sz="6000" b="1" u="none" strike="noStrike" err="1">
                <a:solidFill>
                  <a:srgbClr val="002060"/>
                </a:solidFill>
                <a:effectLst/>
              </a:rPr>
              <a:t>Ydw</a:t>
            </a:r>
            <a:r>
              <a:rPr lang="en-US" sz="6000" b="1" u="none" strike="noStrike">
                <a:solidFill>
                  <a:srgbClr val="002060"/>
                </a:solidFill>
                <a:effectLst/>
              </a:rPr>
              <a:t>. ​</a:t>
            </a:r>
            <a:endParaRPr lang="en-US" sz="6000" b="1">
              <a:solidFill>
                <a:srgbClr val="002060"/>
              </a:solidFill>
              <a:cs typeface="Calibri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E996DAD-F2A1-AA4F-9E37-53AF29DBE59E}"/>
              </a:ext>
            </a:extLst>
          </p:cNvPr>
          <p:cNvSpPr txBox="1"/>
          <p:nvPr/>
        </p:nvSpPr>
        <p:spPr>
          <a:xfrm>
            <a:off x="8603740" y="4271655"/>
            <a:ext cx="3232596" cy="1015663"/>
          </a:xfrm>
          <a:prstGeom prst="rect">
            <a:avLst/>
          </a:prstGeom>
          <a:solidFill>
            <a:schemeClr val="bg1"/>
          </a:solidFill>
          <a:ln>
            <a:solidFill>
              <a:srgbClr val="002060"/>
            </a:solidFill>
          </a:ln>
        </p:spPr>
        <p:txBody>
          <a:bodyPr wrap="square" lIns="91440" tIns="45720" rIns="91440" bIns="45720" anchor="t">
            <a:spAutoFit/>
          </a:bodyPr>
          <a:lstStyle/>
          <a:p>
            <a:pPr algn="ctr" fontAlgn="base"/>
            <a:r>
              <a:rPr lang="en-US" sz="6000" b="1">
                <a:solidFill>
                  <a:srgbClr val="002060"/>
                </a:solidFill>
              </a:rPr>
              <a:t> </a:t>
            </a:r>
            <a:r>
              <a:rPr lang="en-US" sz="6000" b="1" u="none" strike="noStrike">
                <a:solidFill>
                  <a:srgbClr val="002060"/>
                </a:solidFill>
                <a:effectLst/>
              </a:rPr>
              <a:t>Nac</a:t>
            </a:r>
            <a:r>
              <a:rPr lang="en-US" sz="6000" b="1">
                <a:solidFill>
                  <a:srgbClr val="002060"/>
                </a:solidFill>
              </a:rPr>
              <a:t> </a:t>
            </a:r>
            <a:r>
              <a:rPr lang="en-US" sz="6000" b="1" err="1">
                <a:solidFill>
                  <a:srgbClr val="002060"/>
                </a:solidFill>
              </a:rPr>
              <a:t>ydw</a:t>
            </a:r>
            <a:r>
              <a:rPr lang="en-US" sz="6000" b="1">
                <a:solidFill>
                  <a:srgbClr val="002060"/>
                </a:solidFill>
              </a:rPr>
              <a:t>.</a:t>
            </a:r>
            <a:endParaRPr lang="en-US"/>
          </a:p>
        </p:txBody>
      </p:sp>
      <p:cxnSp>
        <p:nvCxnSpPr>
          <p:cNvPr id="3" name="Straight Arrow Connector 2">
            <a:extLst>
              <a:ext uri="{FF2B5EF4-FFF2-40B4-BE49-F238E27FC236}">
                <a16:creationId xmlns:a16="http://schemas.microsoft.com/office/drawing/2014/main" id="{D0F75BA0-C5BB-FB45-939C-25FF7F45FD32}"/>
              </a:ext>
            </a:extLst>
          </p:cNvPr>
          <p:cNvCxnSpPr/>
          <p:nvPr/>
        </p:nvCxnSpPr>
        <p:spPr>
          <a:xfrm flipH="1">
            <a:off x="6478073" y="2624522"/>
            <a:ext cx="1287888" cy="1445202"/>
          </a:xfrm>
          <a:prstGeom prst="straightConnector1">
            <a:avLst/>
          </a:prstGeom>
          <a:ln w="57150">
            <a:solidFill>
              <a:srgbClr val="00206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Arrow Connector 8">
            <a:extLst>
              <a:ext uri="{FF2B5EF4-FFF2-40B4-BE49-F238E27FC236}">
                <a16:creationId xmlns:a16="http://schemas.microsoft.com/office/drawing/2014/main" id="{06D19CEE-42ED-6D42-BCEA-4D1D4ECB813B}"/>
              </a:ext>
            </a:extLst>
          </p:cNvPr>
          <p:cNvCxnSpPr>
            <a:cxnSpLocks/>
          </p:cNvCxnSpPr>
          <p:nvPr/>
        </p:nvCxnSpPr>
        <p:spPr>
          <a:xfrm>
            <a:off x="8819882" y="2624522"/>
            <a:ext cx="1400156" cy="1445202"/>
          </a:xfrm>
          <a:prstGeom prst="straightConnector1">
            <a:avLst/>
          </a:prstGeom>
          <a:ln w="57150">
            <a:solidFill>
              <a:srgbClr val="00206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Picture 4">
            <a:extLst>
              <a:ext uri="{FF2B5EF4-FFF2-40B4-BE49-F238E27FC236}">
                <a16:creationId xmlns:a16="http://schemas.microsoft.com/office/drawing/2014/main" id="{2573B361-0D57-E8DE-5228-EEA647FFE28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5952" y="582729"/>
            <a:ext cx="4280337" cy="62706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704829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F9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77DE514-5FF0-E947-9AB5-11A1F338E9C9}"/>
              </a:ext>
            </a:extLst>
          </p:cNvPr>
          <p:cNvSpPr txBox="1"/>
          <p:nvPr/>
        </p:nvSpPr>
        <p:spPr>
          <a:xfrm>
            <a:off x="3555718" y="563574"/>
            <a:ext cx="8058213" cy="1754326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>
                <a:solidFill>
                  <a:srgbClr val="002060"/>
                </a:solidFill>
              </a:rPr>
              <a:t>Pa </a:t>
            </a:r>
            <a:r>
              <a:rPr lang="en-US" sz="5400" b="1" err="1">
                <a:solidFill>
                  <a:srgbClr val="002060"/>
                </a:solidFill>
              </a:rPr>
              <a:t>wers</a:t>
            </a:r>
            <a:r>
              <a:rPr lang="en-US" sz="5400" b="1">
                <a:solidFill>
                  <a:srgbClr val="002060"/>
                </a:solidFill>
              </a:rPr>
              <a:t> </a:t>
            </a:r>
            <a:r>
              <a:rPr lang="en-US" sz="5400" b="1" err="1">
                <a:solidFill>
                  <a:srgbClr val="002060"/>
                </a:solidFill>
              </a:rPr>
              <a:t>wyt</a:t>
            </a:r>
            <a:r>
              <a:rPr lang="en-US" sz="5400" b="1">
                <a:solidFill>
                  <a:srgbClr val="002060"/>
                </a:solidFill>
              </a:rPr>
              <a:t> </a:t>
            </a:r>
            <a:r>
              <a:rPr lang="en-US" sz="5400" b="1" err="1">
                <a:solidFill>
                  <a:srgbClr val="002060"/>
                </a:solidFill>
              </a:rPr>
              <a:t>ti’n</a:t>
            </a:r>
            <a:r>
              <a:rPr lang="en-US" sz="5400" b="1">
                <a:solidFill>
                  <a:srgbClr val="002060"/>
                </a:solidFill>
              </a:rPr>
              <a:t> </a:t>
            </a:r>
            <a:r>
              <a:rPr lang="en-US" sz="5400" b="1" err="1">
                <a:solidFill>
                  <a:srgbClr val="002060"/>
                </a:solidFill>
              </a:rPr>
              <a:t>hoffi</a:t>
            </a:r>
            <a:r>
              <a:rPr lang="en-US" sz="5400" b="1">
                <a:solidFill>
                  <a:srgbClr val="002060"/>
                </a:solidFill>
              </a:rPr>
              <a:t> ...?</a:t>
            </a:r>
            <a:endParaRPr lang="en-US" sz="5400"/>
          </a:p>
          <a:p>
            <a:pPr algn="ctr"/>
            <a:r>
              <a:rPr lang="en-US" sz="5400" i="1">
                <a:solidFill>
                  <a:srgbClr val="002060"/>
                </a:solidFill>
              </a:rPr>
              <a:t>            </a:t>
            </a:r>
            <a:r>
              <a:rPr lang="en-US" sz="2800" i="1">
                <a:solidFill>
                  <a:srgbClr val="002060"/>
                </a:solidFill>
              </a:rPr>
              <a:t>What lesson do you like? </a:t>
            </a:r>
            <a:r>
              <a:rPr lang="en-US" sz="5400" i="1">
                <a:solidFill>
                  <a:srgbClr val="002060"/>
                </a:solidFill>
              </a:rPr>
              <a:t>              </a:t>
            </a:r>
            <a:endParaRPr lang="en-US" sz="5400" i="1">
              <a:solidFill>
                <a:srgbClr val="002060"/>
              </a:solidFill>
              <a:cs typeface="Calibri" panose="020F0502020204030204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E996DAD-F2A1-AA4F-9E37-53AF29DBE59E}"/>
              </a:ext>
            </a:extLst>
          </p:cNvPr>
          <p:cNvSpPr txBox="1"/>
          <p:nvPr/>
        </p:nvSpPr>
        <p:spPr>
          <a:xfrm>
            <a:off x="5621431" y="3719861"/>
            <a:ext cx="4993079" cy="1323439"/>
          </a:xfrm>
          <a:prstGeom prst="rect">
            <a:avLst/>
          </a:prstGeom>
          <a:solidFill>
            <a:schemeClr val="bg1"/>
          </a:solidFill>
          <a:ln>
            <a:solidFill>
              <a:srgbClr val="002060"/>
            </a:solidFill>
          </a:ln>
        </p:spPr>
        <p:txBody>
          <a:bodyPr wrap="square" lIns="91440" tIns="45720" rIns="91440" bIns="45720" anchor="t">
            <a:spAutoFit/>
          </a:bodyPr>
          <a:lstStyle/>
          <a:p>
            <a:pPr algn="ctr" fontAlgn="base"/>
            <a:r>
              <a:rPr lang="en-US" sz="6000" b="1">
                <a:solidFill>
                  <a:srgbClr val="002060"/>
                </a:solidFill>
              </a:rPr>
              <a:t> Dw </a:t>
            </a:r>
            <a:r>
              <a:rPr lang="en-US" sz="6000" b="1" err="1">
                <a:solidFill>
                  <a:srgbClr val="002060"/>
                </a:solidFill>
              </a:rPr>
              <a:t>i'n</a:t>
            </a:r>
            <a:r>
              <a:rPr lang="en-US" sz="6000" b="1">
                <a:solidFill>
                  <a:srgbClr val="002060"/>
                </a:solidFill>
              </a:rPr>
              <a:t> </a:t>
            </a:r>
            <a:r>
              <a:rPr lang="en-US" sz="6000" b="1" err="1">
                <a:solidFill>
                  <a:srgbClr val="002060"/>
                </a:solidFill>
              </a:rPr>
              <a:t>hoffi</a:t>
            </a:r>
            <a:r>
              <a:rPr lang="en-US" sz="6000" b="1">
                <a:solidFill>
                  <a:srgbClr val="002060"/>
                </a:solidFill>
              </a:rPr>
              <a:t>...</a:t>
            </a:r>
            <a:endParaRPr lang="en-US" sz="6000" b="1" u="none" strike="noStrike">
              <a:solidFill>
                <a:srgbClr val="002060"/>
              </a:solidFill>
              <a:effectLst/>
            </a:endParaRPr>
          </a:p>
          <a:p>
            <a:pPr algn="ctr" rtl="0" fontAlgn="base"/>
            <a:r>
              <a:rPr lang="en-US" sz="2000" b="0" i="1" u="none" strike="noStrike">
                <a:solidFill>
                  <a:srgbClr val="002060"/>
                </a:solidFill>
                <a:effectLst/>
              </a:rPr>
              <a:t>I </a:t>
            </a:r>
            <a:r>
              <a:rPr lang="en-US" sz="2000" i="1">
                <a:solidFill>
                  <a:srgbClr val="002060"/>
                </a:solidFill>
              </a:rPr>
              <a:t>like...</a:t>
            </a:r>
            <a:endParaRPr lang="en-US" sz="2000" b="0" i="1" u="none" strike="noStrike">
              <a:solidFill>
                <a:srgbClr val="002060"/>
              </a:solidFill>
              <a:effectLst/>
              <a:cs typeface="Calibri"/>
            </a:endParaRPr>
          </a:p>
        </p:txBody>
      </p:sp>
      <p:pic>
        <p:nvPicPr>
          <p:cNvPr id="2" name="Picture 4">
            <a:extLst>
              <a:ext uri="{FF2B5EF4-FFF2-40B4-BE49-F238E27FC236}">
                <a16:creationId xmlns:a16="http://schemas.microsoft.com/office/drawing/2014/main" id="{2573B361-0D57-E8DE-5228-EEA647FFE28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5952" y="1449832"/>
            <a:ext cx="3689131" cy="54035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160475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F9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1">
            <a:extLst>
              <a:ext uri="{FF2B5EF4-FFF2-40B4-BE49-F238E27FC236}">
                <a16:creationId xmlns:a16="http://schemas.microsoft.com/office/drawing/2014/main" id="{8583B7B9-3B7A-5104-6E21-1BB20011FC75}"/>
              </a:ext>
            </a:extLst>
          </p:cNvPr>
          <p:cNvSpPr txBox="1"/>
          <p:nvPr/>
        </p:nvSpPr>
        <p:spPr>
          <a:xfrm>
            <a:off x="549728" y="303430"/>
            <a:ext cx="6648993" cy="769441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4400" b="1">
                <a:solidFill>
                  <a:srgbClr val="002060"/>
                </a:solidFill>
                <a:latin typeface="Calibri"/>
                <a:cs typeface="Calibri"/>
              </a:rPr>
              <a:t>Mae </a:t>
            </a:r>
            <a:r>
              <a:rPr lang="en-US" sz="4400" b="1" err="1">
                <a:solidFill>
                  <a:srgbClr val="002060"/>
                </a:solidFill>
                <a:latin typeface="Calibri"/>
                <a:cs typeface="Calibri"/>
              </a:rPr>
              <a:t>hi'n</a:t>
            </a:r>
            <a:r>
              <a:rPr lang="en-US" sz="4400" b="1">
                <a:solidFill>
                  <a:srgbClr val="002060"/>
                </a:solidFill>
                <a:latin typeface="Calibri"/>
                <a:cs typeface="Calibri"/>
              </a:rPr>
              <a:t> </a:t>
            </a:r>
            <a:r>
              <a:rPr lang="en-US" sz="4400" b="1" err="1">
                <a:solidFill>
                  <a:srgbClr val="002060"/>
                </a:solidFill>
                <a:latin typeface="Calibri"/>
                <a:cs typeface="Calibri"/>
              </a:rPr>
              <a:t>amser</a:t>
            </a:r>
            <a:r>
              <a:rPr lang="en-US" sz="4400" b="1">
                <a:solidFill>
                  <a:srgbClr val="002060"/>
                </a:solidFill>
                <a:latin typeface="Calibri"/>
                <a:cs typeface="Calibri"/>
              </a:rPr>
              <a:t> </a:t>
            </a:r>
            <a:r>
              <a:rPr lang="en-US" sz="4400" b="1" err="1">
                <a:solidFill>
                  <a:srgbClr val="002060"/>
                </a:solidFill>
                <a:latin typeface="Calibri"/>
                <a:cs typeface="Calibri"/>
              </a:rPr>
              <a:t>cofrestru</a:t>
            </a:r>
            <a:r>
              <a:rPr lang="en-US" sz="4400" b="1">
                <a:solidFill>
                  <a:srgbClr val="002060"/>
                </a:solidFill>
                <a:latin typeface="Calibri"/>
                <a:cs typeface="Calibri"/>
              </a:rPr>
              <a:t>...</a:t>
            </a:r>
            <a:endParaRPr lang="en-US" sz="4400">
              <a:cs typeface="Calibri"/>
            </a:endParaRPr>
          </a:p>
        </p:txBody>
      </p:sp>
      <p:sp>
        <p:nvSpPr>
          <p:cNvPr id="5" name="TextBox 1">
            <a:extLst>
              <a:ext uri="{FF2B5EF4-FFF2-40B4-BE49-F238E27FC236}">
                <a16:creationId xmlns:a16="http://schemas.microsoft.com/office/drawing/2014/main" id="{9836355E-2D7B-B874-3225-E5F53AD0A163}"/>
              </a:ext>
            </a:extLst>
          </p:cNvPr>
          <p:cNvSpPr txBox="1"/>
          <p:nvPr/>
        </p:nvSpPr>
        <p:spPr>
          <a:xfrm>
            <a:off x="8559849" y="177146"/>
            <a:ext cx="3404507" cy="2554545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indent="-342900">
              <a:buAutoNum type="arabicPeriod"/>
            </a:pPr>
            <a:r>
              <a:rPr lang="en-GB" sz="2000" i="1">
                <a:solidFill>
                  <a:srgbClr val="002060"/>
                </a:solidFill>
              </a:rPr>
              <a:t>Greet the class.</a:t>
            </a:r>
            <a:endParaRPr lang="en-GB" sz="2000" i="1">
              <a:solidFill>
                <a:srgbClr val="002060"/>
              </a:solidFill>
              <a:effectLst/>
              <a:cs typeface="Calibri"/>
            </a:endParaRPr>
          </a:p>
          <a:p>
            <a:pPr marL="342900" indent="-342900">
              <a:buAutoNum type="arabicPeriod"/>
            </a:pPr>
            <a:r>
              <a:rPr lang="en-GB" sz="2000" i="1">
                <a:solidFill>
                  <a:srgbClr val="002060"/>
                </a:solidFill>
                <a:cs typeface="Calibri"/>
              </a:rPr>
              <a:t>It's registration time!</a:t>
            </a:r>
          </a:p>
          <a:p>
            <a:pPr marL="342900" indent="-342900">
              <a:buAutoNum type="arabicPeriod"/>
            </a:pPr>
            <a:r>
              <a:rPr lang="en-GB" sz="2000" i="1">
                <a:solidFill>
                  <a:srgbClr val="002060"/>
                </a:solidFill>
                <a:cs typeface="Calibri"/>
              </a:rPr>
              <a:t>Is ….. here today?</a:t>
            </a:r>
          </a:p>
          <a:p>
            <a:pPr marL="342900" indent="-342900">
              <a:buAutoNum type="arabicPeriod"/>
            </a:pPr>
            <a:r>
              <a:rPr lang="en-GB" sz="2000" i="1">
                <a:solidFill>
                  <a:srgbClr val="002060"/>
                </a:solidFill>
              </a:rPr>
              <a:t>How are you</a:t>
            </a:r>
            <a:r>
              <a:rPr lang="en-GB" sz="2000" i="1">
                <a:solidFill>
                  <a:srgbClr val="002060"/>
                </a:solidFill>
                <a:effectLst/>
              </a:rPr>
              <a:t>?</a:t>
            </a:r>
            <a:endParaRPr lang="en-GB" sz="2000">
              <a:solidFill>
                <a:srgbClr val="002060"/>
              </a:solidFill>
            </a:endParaRPr>
          </a:p>
          <a:p>
            <a:pPr marL="342900" indent="-342900">
              <a:buAutoNum type="arabicPeriod"/>
            </a:pPr>
            <a:r>
              <a:rPr lang="en-GB" sz="2000" i="1">
                <a:solidFill>
                  <a:srgbClr val="002060"/>
                </a:solidFill>
                <a:cs typeface="Calibri"/>
              </a:rPr>
              <a:t>The weather</a:t>
            </a:r>
          </a:p>
          <a:p>
            <a:pPr marL="342900" indent="-342900">
              <a:buAutoNum type="arabicPeriod"/>
            </a:pPr>
            <a:r>
              <a:rPr lang="en-GB" sz="2000" i="1">
                <a:solidFill>
                  <a:srgbClr val="002060"/>
                </a:solidFill>
                <a:cs typeface="Calibri"/>
              </a:rPr>
              <a:t>Day/Month/Date</a:t>
            </a:r>
          </a:p>
          <a:p>
            <a:pPr marL="342900" indent="-342900">
              <a:buAutoNum type="arabicPeriod"/>
            </a:pPr>
            <a:r>
              <a:rPr lang="en-GB" sz="2000" i="1">
                <a:solidFill>
                  <a:srgbClr val="002060"/>
                </a:solidFill>
                <a:cs typeface="Calibri"/>
              </a:rPr>
              <a:t>Do you like... /Which lesson do you like?</a:t>
            </a:r>
          </a:p>
        </p:txBody>
      </p:sp>
      <p:pic>
        <p:nvPicPr>
          <p:cNvPr id="7" name="Picture 9" descr="A picture containing toy, doll, vector graphics&#10;&#10;Description automatically generated">
            <a:extLst>
              <a:ext uri="{FF2B5EF4-FFF2-40B4-BE49-F238E27FC236}">
                <a16:creationId xmlns:a16="http://schemas.microsoft.com/office/drawing/2014/main" id="{E21C9C98-93F8-50E4-710E-C5C2EE0AE8B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5751" y="1458455"/>
            <a:ext cx="4462064" cy="5404244"/>
          </a:xfrm>
          <a:prstGeom prst="rect">
            <a:avLst/>
          </a:prstGeom>
        </p:spPr>
      </p:pic>
      <p:graphicFrame>
        <p:nvGraphicFramePr>
          <p:cNvPr id="9" name="Table 8">
            <a:extLst>
              <a:ext uri="{FF2B5EF4-FFF2-40B4-BE49-F238E27FC236}">
                <a16:creationId xmlns:a16="http://schemas.microsoft.com/office/drawing/2014/main" id="{FDA81B35-FFEA-BFF3-8E72-4B043115572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36689822"/>
              </p:ext>
            </p:extLst>
          </p:nvPr>
        </p:nvGraphicFramePr>
        <p:xfrm>
          <a:off x="4619869" y="2729787"/>
          <a:ext cx="3336658" cy="3802380"/>
        </p:xfrm>
        <a:graphic>
          <a:graphicData uri="http://schemas.openxmlformats.org/drawingml/2006/table">
            <a:tbl>
              <a:tblPr firstRow="1" bandRow="1">
                <a:tableStyleId>{BC89EF96-8CEA-46FF-86C4-4CE0E7609802}</a:tableStyleId>
              </a:tblPr>
              <a:tblGrid>
                <a:gridCol w="1031178">
                  <a:extLst>
                    <a:ext uri="{9D8B030D-6E8A-4147-A177-3AD203B41FA5}">
                      <a16:colId xmlns:a16="http://schemas.microsoft.com/office/drawing/2014/main" val="2161116013"/>
                    </a:ext>
                  </a:extLst>
                </a:gridCol>
                <a:gridCol w="2305480">
                  <a:extLst>
                    <a:ext uri="{9D8B030D-6E8A-4147-A177-3AD203B41FA5}">
                      <a16:colId xmlns:a16="http://schemas.microsoft.com/office/drawing/2014/main" val="724467598"/>
                    </a:ext>
                  </a:extLst>
                </a:gridCol>
              </a:tblGrid>
              <a:tr h="446689">
                <a:tc>
                  <a:txBody>
                    <a:bodyPr/>
                    <a:lstStyle/>
                    <a:p>
                      <a:pPr algn="ctr" fontAlgn="base"/>
                      <a:r>
                        <a:rPr lang="en-US" sz="2400" err="1">
                          <a:solidFill>
                            <a:srgbClr val="002060"/>
                          </a:solidFill>
                          <a:effectLst/>
                        </a:rPr>
                        <a:t>Rhif</a:t>
                      </a:r>
                      <a:r>
                        <a:rPr lang="en-US" sz="2400">
                          <a:solidFill>
                            <a:srgbClr val="002060"/>
                          </a:solidFill>
                          <a:effectLst/>
                        </a:rPr>
                        <a:t>​</a:t>
                      </a:r>
                      <a:endParaRPr lang="en-US">
                        <a:solidFill>
                          <a:srgbClr val="002060"/>
                        </a:solidFill>
                        <a:effectLst/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/>
                      <a:r>
                        <a:rPr lang="en-US" sz="2400" err="1">
                          <a:solidFill>
                            <a:srgbClr val="002060"/>
                          </a:solidFill>
                          <a:effectLst/>
                        </a:rPr>
                        <a:t>Pwy</a:t>
                      </a:r>
                      <a:r>
                        <a:rPr lang="en-US" sz="2400">
                          <a:solidFill>
                            <a:srgbClr val="002060"/>
                          </a:solidFill>
                          <a:effectLst/>
                        </a:rPr>
                        <a:t>?​</a:t>
                      </a:r>
                      <a:endParaRPr lang="en-US">
                        <a:solidFill>
                          <a:srgbClr val="002060"/>
                        </a:solidFill>
                        <a:effectLst/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69011386"/>
                  </a:ext>
                </a:extLst>
              </a:tr>
              <a:tr h="419100">
                <a:tc>
                  <a:txBody>
                    <a:bodyPr/>
                    <a:lstStyle/>
                    <a:p>
                      <a:pPr algn="ctr" fontAlgn="base"/>
                      <a:r>
                        <a:rPr lang="en-US" sz="1800">
                          <a:effectLst/>
                        </a:rPr>
                        <a:t>1​</a:t>
                      </a:r>
                      <a:endParaRPr lang="en-US">
                        <a:effectLst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fontAlgn="base"/>
                      <a:r>
                        <a:rPr lang="en-US" sz="1800">
                          <a:effectLst/>
                        </a:rPr>
                        <a:t>Sophie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27202863"/>
                  </a:ext>
                </a:extLst>
              </a:tr>
              <a:tr h="361950">
                <a:tc>
                  <a:txBody>
                    <a:bodyPr/>
                    <a:lstStyle/>
                    <a:p>
                      <a:pPr algn="ctr" fontAlgn="base"/>
                      <a:r>
                        <a:rPr lang="en-US" sz="1800">
                          <a:effectLst/>
                        </a:rPr>
                        <a:t>2​</a:t>
                      </a:r>
                      <a:endParaRPr lang="en-US">
                        <a:effectLst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fontAlgn="base"/>
                      <a:r>
                        <a:rPr lang="en-US" sz="1800">
                          <a:effectLst/>
                        </a:rPr>
                        <a:t>Daniel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73880338"/>
                  </a:ext>
                </a:extLst>
              </a:tr>
              <a:tr h="361950">
                <a:tc>
                  <a:txBody>
                    <a:bodyPr/>
                    <a:lstStyle/>
                    <a:p>
                      <a:pPr algn="ctr" fontAlgn="base"/>
                      <a:r>
                        <a:rPr lang="en-US" sz="1800">
                          <a:effectLst/>
                        </a:rPr>
                        <a:t>3​</a:t>
                      </a:r>
                      <a:endParaRPr lang="en-US">
                        <a:effectLst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fontAlgn="base"/>
                      <a:r>
                        <a:rPr lang="en-US" sz="1800">
                          <a:effectLst/>
                        </a:rPr>
                        <a:t>Jade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0250249"/>
                  </a:ext>
                </a:extLst>
              </a:tr>
              <a:tr h="361950">
                <a:tc>
                  <a:txBody>
                    <a:bodyPr/>
                    <a:lstStyle/>
                    <a:p>
                      <a:pPr algn="ctr" fontAlgn="base"/>
                      <a:r>
                        <a:rPr lang="en-US" sz="1800">
                          <a:effectLst/>
                        </a:rPr>
                        <a:t>4​</a:t>
                      </a:r>
                      <a:endParaRPr lang="en-US">
                        <a:effectLst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fontAlgn="base"/>
                      <a:r>
                        <a:rPr lang="en-US" sz="1800">
                          <a:effectLst/>
                        </a:rPr>
                        <a:t>Shannon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06544255"/>
                  </a:ext>
                </a:extLst>
              </a:tr>
              <a:tr h="361950">
                <a:tc>
                  <a:txBody>
                    <a:bodyPr/>
                    <a:lstStyle/>
                    <a:p>
                      <a:pPr algn="ctr" fontAlgn="base"/>
                      <a:r>
                        <a:rPr lang="en-US" sz="1800">
                          <a:effectLst/>
                        </a:rPr>
                        <a:t>5​</a:t>
                      </a:r>
                      <a:endParaRPr lang="en-US">
                        <a:effectLst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fontAlgn="base"/>
                      <a:r>
                        <a:rPr lang="en-US" sz="1800">
                          <a:effectLst/>
                        </a:rPr>
                        <a:t>Elysia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63929169"/>
                  </a:ext>
                </a:extLst>
              </a:tr>
              <a:tr h="361950">
                <a:tc>
                  <a:txBody>
                    <a:bodyPr/>
                    <a:lstStyle/>
                    <a:p>
                      <a:pPr algn="ctr" fontAlgn="base"/>
                      <a:r>
                        <a:rPr lang="en-US" sz="1800">
                          <a:effectLst/>
                        </a:rPr>
                        <a:t>6​</a:t>
                      </a:r>
                      <a:endParaRPr lang="en-US">
                        <a:effectLst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fontAlgn="base"/>
                      <a:r>
                        <a:rPr lang="en-US" sz="1800">
                          <a:effectLst/>
                        </a:rPr>
                        <a:t>Molly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04736002"/>
                  </a:ext>
                </a:extLst>
              </a:tr>
              <a:tr h="361950"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US" sz="1800">
                          <a:effectLst/>
                        </a:rPr>
                        <a:t>7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US" sz="1800">
                          <a:effectLst/>
                        </a:rPr>
                        <a:t>Kelly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28707727"/>
                  </a:ext>
                </a:extLst>
              </a:tr>
              <a:tr h="361950"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US" sz="1800">
                          <a:effectLst/>
                        </a:rPr>
                        <a:t>8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US" sz="1800">
                          <a:effectLst/>
                        </a:rPr>
                        <a:t>Gemma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72551350"/>
                  </a:ext>
                </a:extLst>
              </a:tr>
              <a:tr h="361950"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US" sz="1800">
                          <a:effectLst/>
                        </a:rPr>
                        <a:t>9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US" sz="1800">
                          <a:effectLst/>
                        </a:rPr>
                        <a:t>Jessica Gethin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461174"/>
                  </a:ext>
                </a:extLst>
              </a:tr>
            </a:tbl>
          </a:graphicData>
        </a:graphic>
      </p:graphicFrame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066A8EAD-81AB-752B-8FB0-813A1413421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51535894"/>
              </p:ext>
            </p:extLst>
          </p:nvPr>
        </p:nvGraphicFramePr>
        <p:xfrm>
          <a:off x="8298480" y="2727997"/>
          <a:ext cx="3118931" cy="3849853"/>
        </p:xfrm>
        <a:graphic>
          <a:graphicData uri="http://schemas.openxmlformats.org/drawingml/2006/table">
            <a:tbl>
              <a:tblPr firstRow="1" bandRow="1">
                <a:tableStyleId>{BC89EF96-8CEA-46FF-86C4-4CE0E7609802}</a:tableStyleId>
              </a:tblPr>
              <a:tblGrid>
                <a:gridCol w="963890">
                  <a:extLst>
                    <a:ext uri="{9D8B030D-6E8A-4147-A177-3AD203B41FA5}">
                      <a16:colId xmlns:a16="http://schemas.microsoft.com/office/drawing/2014/main" val="2161116013"/>
                    </a:ext>
                  </a:extLst>
                </a:gridCol>
                <a:gridCol w="2155041">
                  <a:extLst>
                    <a:ext uri="{9D8B030D-6E8A-4147-A177-3AD203B41FA5}">
                      <a16:colId xmlns:a16="http://schemas.microsoft.com/office/drawing/2014/main" val="724467598"/>
                    </a:ext>
                  </a:extLst>
                </a:gridCol>
              </a:tblGrid>
              <a:tr h="458105">
                <a:tc>
                  <a:txBody>
                    <a:bodyPr/>
                    <a:lstStyle/>
                    <a:p>
                      <a:pPr algn="ctr" fontAlgn="base"/>
                      <a:r>
                        <a:rPr lang="en-US" sz="2400" err="1">
                          <a:solidFill>
                            <a:srgbClr val="002060"/>
                          </a:solidFill>
                          <a:effectLst/>
                        </a:rPr>
                        <a:t>Rhif</a:t>
                      </a:r>
                      <a:r>
                        <a:rPr lang="en-US" sz="2400">
                          <a:solidFill>
                            <a:srgbClr val="002060"/>
                          </a:solidFill>
                          <a:effectLst/>
                        </a:rPr>
                        <a:t>​</a:t>
                      </a:r>
                      <a:endParaRPr lang="en-US">
                        <a:solidFill>
                          <a:srgbClr val="002060"/>
                        </a:solidFill>
                        <a:effectLst/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/>
                      <a:r>
                        <a:rPr lang="en-US" sz="2400" err="1">
                          <a:solidFill>
                            <a:srgbClr val="002060"/>
                          </a:solidFill>
                          <a:effectLst/>
                        </a:rPr>
                        <a:t>Pwy</a:t>
                      </a:r>
                      <a:r>
                        <a:rPr lang="en-US" sz="2400">
                          <a:solidFill>
                            <a:srgbClr val="002060"/>
                          </a:solidFill>
                          <a:effectLst/>
                        </a:rPr>
                        <a:t>?​</a:t>
                      </a:r>
                      <a:endParaRPr lang="en-US">
                        <a:solidFill>
                          <a:srgbClr val="002060"/>
                        </a:solidFill>
                        <a:effectLst/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69011386"/>
                  </a:ext>
                </a:extLst>
              </a:tr>
              <a:tr h="390737"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US" sz="1800">
                          <a:effectLst/>
                        </a:rPr>
                        <a:t>10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US" sz="1800">
                          <a:effectLst/>
                        </a:rPr>
                        <a:t>Jessica </a:t>
                      </a:r>
                      <a:r>
                        <a:rPr lang="en-US" sz="1800" err="1">
                          <a:effectLst/>
                        </a:rPr>
                        <a:t>Lervy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79263866"/>
                  </a:ext>
                </a:extLst>
              </a:tr>
              <a:tr h="390737"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US" sz="1800">
                          <a:effectLst/>
                        </a:rPr>
                        <a:t>11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US" sz="1800">
                          <a:effectLst/>
                        </a:rPr>
                        <a:t>Lily-May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46024806"/>
                  </a:ext>
                </a:extLst>
              </a:tr>
              <a:tr h="390737"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US" sz="1800">
                          <a:effectLst/>
                        </a:rPr>
                        <a:t>12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US" sz="1800">
                          <a:effectLst/>
                        </a:rPr>
                        <a:t>Katie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77943996"/>
                  </a:ext>
                </a:extLst>
              </a:tr>
              <a:tr h="390737">
                <a:tc>
                  <a:txBody>
                    <a:bodyPr/>
                    <a:lstStyle/>
                    <a:p>
                      <a:pPr algn="ctr" fontAlgn="base"/>
                      <a:r>
                        <a:rPr lang="en-US" sz="1800">
                          <a:effectLst/>
                        </a:rPr>
                        <a:t>1​3</a:t>
                      </a:r>
                      <a:endParaRPr lang="en-US">
                        <a:effectLst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fontAlgn="base"/>
                      <a:r>
                        <a:rPr lang="en-US" sz="1800">
                          <a:effectLst/>
                        </a:rPr>
                        <a:t>Lucy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27202863"/>
                  </a:ext>
                </a:extLst>
              </a:tr>
              <a:tr h="350316">
                <a:tc>
                  <a:txBody>
                    <a:bodyPr/>
                    <a:lstStyle/>
                    <a:p>
                      <a:pPr algn="ctr" fontAlgn="base"/>
                      <a:r>
                        <a:rPr lang="en-US" sz="1800">
                          <a:effectLst/>
                        </a:rPr>
                        <a:t>14</a:t>
                      </a:r>
                      <a:endParaRPr lang="en-US">
                        <a:effectLst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fontAlgn="base"/>
                      <a:r>
                        <a:rPr lang="en-US" sz="1800">
                          <a:effectLst/>
                        </a:rPr>
                        <a:t>Megan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0250249"/>
                  </a:ext>
                </a:extLst>
              </a:tr>
              <a:tr h="350316">
                <a:tc>
                  <a:txBody>
                    <a:bodyPr/>
                    <a:lstStyle/>
                    <a:p>
                      <a:pPr algn="ctr" fontAlgn="base"/>
                      <a:r>
                        <a:rPr lang="en-US" sz="1800">
                          <a:effectLst/>
                        </a:rPr>
                        <a:t>15</a:t>
                      </a:r>
                      <a:endParaRPr lang="en-US">
                        <a:effectLst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fontAlgn="base"/>
                      <a:r>
                        <a:rPr lang="en-US" sz="1800">
                          <a:effectLst/>
                        </a:rPr>
                        <a:t>Alice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06544255"/>
                  </a:ext>
                </a:extLst>
              </a:tr>
              <a:tr h="350316">
                <a:tc>
                  <a:txBody>
                    <a:bodyPr/>
                    <a:lstStyle/>
                    <a:p>
                      <a:pPr algn="ctr" fontAlgn="base"/>
                      <a:r>
                        <a:rPr lang="en-US" sz="1800">
                          <a:effectLst/>
                        </a:rPr>
                        <a:t>16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fontAlgn="base"/>
                      <a:r>
                        <a:rPr lang="en-US" sz="1800">
                          <a:effectLst/>
                        </a:rPr>
                        <a:t>Emily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63929169"/>
                  </a:ext>
                </a:extLst>
              </a:tr>
              <a:tr h="350316">
                <a:tc>
                  <a:txBody>
                    <a:bodyPr/>
                    <a:lstStyle/>
                    <a:p>
                      <a:pPr algn="ctr" fontAlgn="base"/>
                      <a:r>
                        <a:rPr lang="en-US" sz="1800">
                          <a:effectLst/>
                        </a:rPr>
                        <a:t>17</a:t>
                      </a:r>
                      <a:endParaRPr lang="en-US">
                        <a:effectLst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fontAlgn="base"/>
                      <a:r>
                        <a:rPr lang="en-US" sz="1800">
                          <a:effectLst/>
                        </a:rPr>
                        <a:t>Cerys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04736002"/>
                  </a:ext>
                </a:extLst>
              </a:tr>
              <a:tr h="350316"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US" sz="1800">
                          <a:effectLst/>
                        </a:rPr>
                        <a:t>18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US" sz="1800">
                          <a:effectLst/>
                        </a:rPr>
                        <a:t>Jodie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6472961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59881434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F9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A picture containing icon&#10;&#10;Description automatically generated">
            <a:extLst>
              <a:ext uri="{FF2B5EF4-FFF2-40B4-BE49-F238E27FC236}">
                <a16:creationId xmlns:a16="http://schemas.microsoft.com/office/drawing/2014/main" id="{38D641C2-388B-9DF9-9612-B8901E4D133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51538" y="112305"/>
            <a:ext cx="7298838" cy="6739733"/>
          </a:xfrm>
          <a:prstGeom prst="rect">
            <a:avLst/>
          </a:prstGeom>
        </p:spPr>
      </p:pic>
      <p:sp>
        <p:nvSpPr>
          <p:cNvPr id="3" name="TextBox 1">
            <a:extLst>
              <a:ext uri="{FF2B5EF4-FFF2-40B4-BE49-F238E27FC236}">
                <a16:creationId xmlns:a16="http://schemas.microsoft.com/office/drawing/2014/main" id="{5937BB17-5B48-3DBB-17BA-C9089CD2ED15}"/>
              </a:ext>
            </a:extLst>
          </p:cNvPr>
          <p:cNvSpPr txBox="1"/>
          <p:nvPr/>
        </p:nvSpPr>
        <p:spPr>
          <a:xfrm>
            <a:off x="3769041" y="4686840"/>
            <a:ext cx="5090219" cy="2062103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4000" b="1">
                <a:solidFill>
                  <a:srgbClr val="002060"/>
                </a:solidFill>
                <a:cs typeface="Calibri"/>
              </a:rPr>
              <a:t>Mae </a:t>
            </a:r>
            <a:r>
              <a:rPr lang="en-US" sz="4000" b="1" err="1">
                <a:solidFill>
                  <a:srgbClr val="002060"/>
                </a:solidFill>
                <a:cs typeface="Calibri"/>
              </a:rPr>
              <a:t>hi'n</a:t>
            </a:r>
            <a:r>
              <a:rPr lang="en-US" sz="4000" b="1">
                <a:solidFill>
                  <a:srgbClr val="002060"/>
                </a:solidFill>
                <a:cs typeface="Calibri"/>
              </a:rPr>
              <a:t> </a:t>
            </a:r>
            <a:r>
              <a:rPr lang="en-US" sz="4000" b="1" err="1">
                <a:solidFill>
                  <a:srgbClr val="002060"/>
                </a:solidFill>
                <a:cs typeface="Calibri"/>
              </a:rPr>
              <a:t>amser</a:t>
            </a:r>
            <a:r>
              <a:rPr lang="en-US" sz="4000" b="1">
                <a:solidFill>
                  <a:srgbClr val="002060"/>
                </a:solidFill>
                <a:cs typeface="Calibri"/>
              </a:rPr>
              <a:t> </a:t>
            </a:r>
            <a:r>
              <a:rPr lang="en-US" sz="4000" b="1" err="1">
                <a:solidFill>
                  <a:srgbClr val="002060"/>
                </a:solidFill>
                <a:cs typeface="Calibri"/>
              </a:rPr>
              <a:t>adolygu</a:t>
            </a:r>
            <a:r>
              <a:rPr lang="en-US" sz="4000" b="1">
                <a:solidFill>
                  <a:srgbClr val="002060"/>
                </a:solidFill>
                <a:cs typeface="Calibri"/>
              </a:rPr>
              <a:t>!</a:t>
            </a:r>
          </a:p>
          <a:p>
            <a:pPr algn="ctr"/>
            <a:endParaRPr lang="en-US" sz="2400" i="1">
              <a:solidFill>
                <a:srgbClr val="002060"/>
              </a:solidFill>
              <a:cs typeface="Calibri"/>
            </a:endParaRPr>
          </a:p>
          <a:p>
            <a:pPr algn="ctr"/>
            <a:r>
              <a:rPr lang="en-US" sz="2400" i="1">
                <a:solidFill>
                  <a:srgbClr val="002060"/>
                </a:solidFill>
                <a:cs typeface="Calibri"/>
              </a:rPr>
              <a:t>It's time to revise!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6868074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F9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Icon&#10;&#10;Description automatically generated">
            <a:extLst>
              <a:ext uri="{FF2B5EF4-FFF2-40B4-BE49-F238E27FC236}">
                <a16:creationId xmlns:a16="http://schemas.microsoft.com/office/drawing/2014/main" id="{D4B72622-B28A-CBF4-BE38-EA5ED734133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5255" y="79212"/>
            <a:ext cx="6342992" cy="6686437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AB083F80-C5CA-AA4E-A0FB-72C7EBC86799}"/>
              </a:ext>
            </a:extLst>
          </p:cNvPr>
          <p:cNvSpPr txBox="1"/>
          <p:nvPr/>
        </p:nvSpPr>
        <p:spPr>
          <a:xfrm rot="20937613">
            <a:off x="1389366" y="4925341"/>
            <a:ext cx="3619709" cy="113877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4400" b="1">
                <a:solidFill>
                  <a:srgbClr val="002060"/>
                </a:solidFill>
              </a:rPr>
              <a:t>Gwaith </a:t>
            </a:r>
            <a:r>
              <a:rPr lang="en-US" sz="4400" b="1" err="1">
                <a:solidFill>
                  <a:srgbClr val="002060"/>
                </a:solidFill>
              </a:rPr>
              <a:t>Cartref</a:t>
            </a:r>
            <a:endParaRPr lang="en-US" sz="4400" b="1">
              <a:solidFill>
                <a:srgbClr val="002060"/>
              </a:solidFill>
            </a:endParaRPr>
          </a:p>
          <a:p>
            <a:pPr algn="ctr"/>
            <a:r>
              <a:rPr lang="en-US" sz="2400" i="1">
                <a:solidFill>
                  <a:srgbClr val="002060"/>
                </a:solidFill>
              </a:rPr>
              <a:t>Homework</a:t>
            </a:r>
          </a:p>
        </p:txBody>
      </p:sp>
      <p:pic>
        <p:nvPicPr>
          <p:cNvPr id="5" name="Picture 5">
            <a:extLst>
              <a:ext uri="{FF2B5EF4-FFF2-40B4-BE49-F238E27FC236}">
                <a16:creationId xmlns:a16="http://schemas.microsoft.com/office/drawing/2014/main" id="{655AD373-5806-69C9-F81D-890E6A8B3F7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52744" y="139367"/>
            <a:ext cx="4674475" cy="6579265"/>
          </a:xfrm>
          <a:prstGeom prst="rect">
            <a:avLst/>
          </a:prstGeom>
          <a:ln>
            <a:solidFill>
              <a:srgbClr val="002060"/>
            </a:solidFill>
          </a:ln>
        </p:spPr>
      </p:pic>
    </p:spTree>
    <p:extLst>
      <p:ext uri="{BB962C8B-B14F-4D97-AF65-F5344CB8AC3E}">
        <p14:creationId xmlns:p14="http://schemas.microsoft.com/office/powerpoint/2010/main" val="316659809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BFF8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C8E4D72B-C8E8-A046-86EF-6F10FEA77974}"/>
              </a:ext>
            </a:extLst>
          </p:cNvPr>
          <p:cNvSpPr txBox="1"/>
          <p:nvPr/>
        </p:nvSpPr>
        <p:spPr>
          <a:xfrm>
            <a:off x="785168" y="414997"/>
            <a:ext cx="10739417" cy="6148820"/>
          </a:xfrm>
          <a:prstGeom prst="rect">
            <a:avLst/>
          </a:prstGeom>
          <a:noFill/>
        </p:spPr>
        <p:txBody>
          <a:bodyPr vert="horz" lIns="91440" tIns="45720" rIns="91440" bIns="45720" rtlCol="0" anchor="b">
            <a:norm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5200">
                <a:solidFill>
                  <a:srgbClr val="002060"/>
                </a:solidFill>
                <a:latin typeface="Calibri"/>
                <a:ea typeface="+mj-ea"/>
                <a:cs typeface="Calibri"/>
              </a:rPr>
              <a:t>Dw </a:t>
            </a:r>
            <a:r>
              <a:rPr lang="en-US" sz="5200" err="1">
                <a:solidFill>
                  <a:srgbClr val="002060"/>
                </a:solidFill>
                <a:latin typeface="Calibri"/>
                <a:ea typeface="+mj-ea"/>
                <a:cs typeface="Calibri"/>
              </a:rPr>
              <a:t>i'n</a:t>
            </a:r>
            <a:r>
              <a:rPr lang="en-US" sz="5200">
                <a:solidFill>
                  <a:srgbClr val="002060"/>
                </a:solidFill>
                <a:latin typeface="Calibri"/>
                <a:ea typeface="+mj-ea"/>
                <a:cs typeface="Calibri"/>
              </a:rPr>
              <a:t> </a:t>
            </a:r>
            <a:r>
              <a:rPr lang="en-US" sz="5200" err="1">
                <a:solidFill>
                  <a:srgbClr val="002060"/>
                </a:solidFill>
                <a:latin typeface="Calibri"/>
                <a:ea typeface="+mj-ea"/>
                <a:cs typeface="Calibri"/>
              </a:rPr>
              <a:t>hoffi</a:t>
            </a:r>
            <a:r>
              <a:rPr lang="en-US" sz="5200">
                <a:solidFill>
                  <a:srgbClr val="002060"/>
                </a:solidFill>
                <a:latin typeface="Calibri"/>
                <a:ea typeface="+mj-ea"/>
                <a:cs typeface="Calibri"/>
              </a:rPr>
              <a:t>...</a:t>
            </a:r>
            <a:endParaRPr lang="en-US">
              <a:ea typeface="+mj-ea"/>
            </a:endParaRPr>
          </a:p>
          <a:p>
            <a:pPr algn="ct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endParaRPr lang="en-US" sz="5200">
              <a:solidFill>
                <a:srgbClr val="002060"/>
              </a:solidFill>
              <a:latin typeface="Calibri"/>
              <a:ea typeface="+mj-ea"/>
              <a:cs typeface="Calibri"/>
            </a:endParaRPr>
          </a:p>
          <a:p>
            <a:pPr algn="ct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endParaRPr lang="en-US" sz="5200" b="1">
              <a:solidFill>
                <a:srgbClr val="002060"/>
              </a:solidFill>
              <a:latin typeface="Calibri"/>
              <a:ea typeface="+mj-ea"/>
              <a:cs typeface="Calibri"/>
            </a:endParaRPr>
          </a:p>
          <a:p>
            <a:pPr algn="ct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endParaRPr lang="en-US" sz="5200" b="1">
              <a:solidFill>
                <a:srgbClr val="002060"/>
              </a:solidFill>
              <a:latin typeface="Calibri"/>
              <a:ea typeface="+mj-ea"/>
              <a:cs typeface="Calibri"/>
            </a:endParaRPr>
          </a:p>
          <a:p>
            <a:pPr algn="ct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endParaRPr lang="en-US" sz="5200" b="1">
              <a:solidFill>
                <a:srgbClr val="002060"/>
              </a:solidFill>
              <a:latin typeface="Calibri"/>
              <a:ea typeface="+mj-ea"/>
              <a:cs typeface="Calibri"/>
            </a:endParaRPr>
          </a:p>
          <a:p>
            <a:pPr algn="ct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endParaRPr lang="en-US" sz="6600" b="1" err="1">
              <a:solidFill>
                <a:srgbClr val="002060"/>
              </a:solidFill>
              <a:latin typeface="Calibri"/>
              <a:ea typeface="+mj-ea"/>
              <a:cs typeface="Calibri"/>
            </a:endParaRPr>
          </a:p>
          <a:p>
            <a:pPr algn="ct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8000" b="1" err="1">
                <a:solidFill>
                  <a:srgbClr val="002060"/>
                </a:solidFill>
                <a:latin typeface="Calibri"/>
                <a:ea typeface="+mj-ea"/>
                <a:cs typeface="Calibri"/>
              </a:rPr>
              <a:t>darllen</a:t>
            </a:r>
            <a:endParaRPr lang="en-US" sz="8000" b="1">
              <a:solidFill>
                <a:srgbClr val="002060"/>
              </a:solidFill>
              <a:latin typeface="Calibri"/>
              <a:ea typeface="+mj-ea"/>
              <a:cs typeface="Calibri"/>
            </a:endParaRPr>
          </a:p>
        </p:txBody>
      </p:sp>
      <p:pic>
        <p:nvPicPr>
          <p:cNvPr id="3" name="Picture 3" descr="A picture containing toy, LEGO&#10;&#10;Description automatically generated">
            <a:extLst>
              <a:ext uri="{FF2B5EF4-FFF2-40B4-BE49-F238E27FC236}">
                <a16:creationId xmlns:a16="http://schemas.microsoft.com/office/drawing/2014/main" id="{15828232-326D-8DCA-8C72-F3A5BC8DF78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17124" y="924374"/>
            <a:ext cx="3689130" cy="40501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45181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BFF8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C8E4D72B-C8E8-A046-86EF-6F10FEA77974}"/>
              </a:ext>
            </a:extLst>
          </p:cNvPr>
          <p:cNvSpPr txBox="1"/>
          <p:nvPr/>
        </p:nvSpPr>
        <p:spPr>
          <a:xfrm>
            <a:off x="785168" y="414997"/>
            <a:ext cx="10739417" cy="6148820"/>
          </a:xfrm>
          <a:prstGeom prst="rect">
            <a:avLst/>
          </a:prstGeom>
          <a:noFill/>
        </p:spPr>
        <p:txBody>
          <a:bodyPr vert="horz" lIns="91440" tIns="45720" rIns="91440" bIns="45720" rtlCol="0" anchor="b">
            <a:norm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5200">
                <a:solidFill>
                  <a:srgbClr val="002060"/>
                </a:solidFill>
                <a:latin typeface="Calibri"/>
                <a:ea typeface="+mj-ea"/>
                <a:cs typeface="Calibri"/>
              </a:rPr>
              <a:t>Dw </a:t>
            </a:r>
            <a:r>
              <a:rPr lang="en-US" sz="5200" err="1">
                <a:solidFill>
                  <a:srgbClr val="002060"/>
                </a:solidFill>
                <a:latin typeface="Calibri"/>
                <a:ea typeface="+mj-ea"/>
                <a:cs typeface="Calibri"/>
              </a:rPr>
              <a:t>i'n</a:t>
            </a:r>
            <a:r>
              <a:rPr lang="en-US" sz="5200">
                <a:solidFill>
                  <a:srgbClr val="002060"/>
                </a:solidFill>
                <a:latin typeface="Calibri"/>
                <a:ea typeface="+mj-ea"/>
                <a:cs typeface="Calibri"/>
              </a:rPr>
              <a:t> </a:t>
            </a:r>
            <a:r>
              <a:rPr lang="en-US" sz="5200" err="1">
                <a:solidFill>
                  <a:srgbClr val="002060"/>
                </a:solidFill>
                <a:latin typeface="Calibri"/>
                <a:ea typeface="+mj-ea"/>
                <a:cs typeface="Calibri"/>
              </a:rPr>
              <a:t>hoffi</a:t>
            </a:r>
            <a:r>
              <a:rPr lang="en-US" sz="5200">
                <a:solidFill>
                  <a:srgbClr val="002060"/>
                </a:solidFill>
                <a:latin typeface="Calibri"/>
                <a:ea typeface="+mj-ea"/>
                <a:cs typeface="Calibri"/>
              </a:rPr>
              <a:t>...</a:t>
            </a:r>
            <a:endParaRPr lang="en-US">
              <a:ea typeface="+mj-ea"/>
            </a:endParaRPr>
          </a:p>
          <a:p>
            <a:pPr algn="ct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endParaRPr lang="en-US" sz="5200">
              <a:solidFill>
                <a:srgbClr val="002060"/>
              </a:solidFill>
              <a:latin typeface="Calibri"/>
              <a:ea typeface="+mj-ea"/>
              <a:cs typeface="Calibri"/>
            </a:endParaRPr>
          </a:p>
          <a:p>
            <a:pPr algn="ct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endParaRPr lang="en-US" sz="5200" b="1">
              <a:solidFill>
                <a:srgbClr val="002060"/>
              </a:solidFill>
              <a:latin typeface="Calibri"/>
              <a:ea typeface="+mj-ea"/>
              <a:cs typeface="Calibri"/>
            </a:endParaRPr>
          </a:p>
          <a:p>
            <a:pPr algn="ct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endParaRPr lang="en-US" sz="5200" b="1">
              <a:solidFill>
                <a:srgbClr val="002060"/>
              </a:solidFill>
              <a:latin typeface="Calibri"/>
              <a:ea typeface="+mj-ea"/>
              <a:cs typeface="Calibri"/>
            </a:endParaRPr>
          </a:p>
          <a:p>
            <a:pPr algn="ct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endParaRPr lang="en-US" sz="5200" b="1">
              <a:solidFill>
                <a:srgbClr val="002060"/>
              </a:solidFill>
              <a:latin typeface="Calibri"/>
              <a:ea typeface="+mj-ea"/>
              <a:cs typeface="Calibri"/>
            </a:endParaRPr>
          </a:p>
          <a:p>
            <a:pPr algn="ct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endParaRPr lang="en-US" sz="6600" b="1" err="1">
              <a:solidFill>
                <a:srgbClr val="002060"/>
              </a:solidFill>
              <a:latin typeface="Calibri"/>
              <a:ea typeface="+mj-ea"/>
              <a:cs typeface="Calibri"/>
            </a:endParaRPr>
          </a:p>
          <a:p>
            <a:pPr algn="ct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8000" b="1" err="1">
                <a:solidFill>
                  <a:srgbClr val="002060"/>
                </a:solidFill>
                <a:latin typeface="Calibri"/>
                <a:ea typeface="+mj-ea"/>
                <a:cs typeface="Calibri"/>
              </a:rPr>
              <a:t>seiclo</a:t>
            </a:r>
          </a:p>
        </p:txBody>
      </p:sp>
      <p:pic>
        <p:nvPicPr>
          <p:cNvPr id="2" name="Picture 3">
            <a:extLst>
              <a:ext uri="{FF2B5EF4-FFF2-40B4-BE49-F238E27FC236}">
                <a16:creationId xmlns:a16="http://schemas.microsoft.com/office/drawing/2014/main" id="{E45A5364-3C77-EF00-76F6-30CD94763DF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25159" y="949571"/>
            <a:ext cx="3636579" cy="42494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73969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BFF8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C8E4D72B-C8E8-A046-86EF-6F10FEA77974}"/>
              </a:ext>
            </a:extLst>
          </p:cNvPr>
          <p:cNvSpPr txBox="1"/>
          <p:nvPr/>
        </p:nvSpPr>
        <p:spPr>
          <a:xfrm>
            <a:off x="785168" y="414997"/>
            <a:ext cx="10739417" cy="6148820"/>
          </a:xfrm>
          <a:prstGeom prst="rect">
            <a:avLst/>
          </a:prstGeom>
          <a:noFill/>
        </p:spPr>
        <p:txBody>
          <a:bodyPr vert="horz" lIns="91440" tIns="45720" rIns="91440" bIns="45720" rtlCol="0" anchor="b">
            <a:norm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5200">
                <a:solidFill>
                  <a:srgbClr val="002060"/>
                </a:solidFill>
                <a:latin typeface="Calibri"/>
                <a:ea typeface="+mj-ea"/>
                <a:cs typeface="Calibri"/>
              </a:rPr>
              <a:t>Dw </a:t>
            </a:r>
            <a:r>
              <a:rPr lang="en-US" sz="5200" err="1">
                <a:solidFill>
                  <a:srgbClr val="002060"/>
                </a:solidFill>
                <a:latin typeface="Calibri"/>
                <a:ea typeface="+mj-ea"/>
                <a:cs typeface="Calibri"/>
              </a:rPr>
              <a:t>i'n</a:t>
            </a:r>
            <a:r>
              <a:rPr lang="en-US" sz="5200">
                <a:solidFill>
                  <a:srgbClr val="002060"/>
                </a:solidFill>
                <a:latin typeface="Calibri"/>
                <a:ea typeface="+mj-ea"/>
                <a:cs typeface="Calibri"/>
              </a:rPr>
              <a:t> </a:t>
            </a:r>
            <a:r>
              <a:rPr lang="en-US" sz="5200" err="1">
                <a:solidFill>
                  <a:srgbClr val="002060"/>
                </a:solidFill>
                <a:latin typeface="Calibri"/>
                <a:ea typeface="+mj-ea"/>
                <a:cs typeface="Calibri"/>
              </a:rPr>
              <a:t>hoffi</a:t>
            </a:r>
            <a:r>
              <a:rPr lang="en-US" sz="5200">
                <a:solidFill>
                  <a:srgbClr val="002060"/>
                </a:solidFill>
                <a:latin typeface="Calibri"/>
                <a:ea typeface="+mj-ea"/>
                <a:cs typeface="Calibri"/>
              </a:rPr>
              <a:t>...</a:t>
            </a:r>
            <a:endParaRPr lang="en-US">
              <a:ea typeface="+mj-ea"/>
            </a:endParaRPr>
          </a:p>
          <a:p>
            <a:pPr algn="ct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endParaRPr lang="en-US" sz="5200">
              <a:solidFill>
                <a:srgbClr val="002060"/>
              </a:solidFill>
              <a:latin typeface="Calibri"/>
              <a:ea typeface="+mj-ea"/>
              <a:cs typeface="Calibri"/>
            </a:endParaRPr>
          </a:p>
          <a:p>
            <a:pPr algn="ct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endParaRPr lang="en-US" sz="5200" b="1">
              <a:solidFill>
                <a:srgbClr val="002060"/>
              </a:solidFill>
              <a:latin typeface="Calibri"/>
              <a:ea typeface="+mj-ea"/>
              <a:cs typeface="Calibri"/>
            </a:endParaRPr>
          </a:p>
          <a:p>
            <a:pPr algn="ct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endParaRPr lang="en-US" sz="5200" b="1">
              <a:solidFill>
                <a:srgbClr val="002060"/>
              </a:solidFill>
              <a:latin typeface="Calibri"/>
              <a:ea typeface="+mj-ea"/>
              <a:cs typeface="Calibri"/>
            </a:endParaRPr>
          </a:p>
          <a:p>
            <a:pPr algn="ct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endParaRPr lang="en-US" sz="5200" b="1">
              <a:solidFill>
                <a:srgbClr val="002060"/>
              </a:solidFill>
              <a:latin typeface="Calibri"/>
              <a:ea typeface="+mj-ea"/>
              <a:cs typeface="Calibri"/>
            </a:endParaRPr>
          </a:p>
          <a:p>
            <a:pPr algn="ct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endParaRPr lang="en-US" sz="6600" b="1" err="1">
              <a:solidFill>
                <a:srgbClr val="002060"/>
              </a:solidFill>
              <a:latin typeface="Calibri"/>
              <a:ea typeface="+mj-ea"/>
              <a:cs typeface="Calibri"/>
            </a:endParaRPr>
          </a:p>
          <a:p>
            <a:pPr algn="ct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8000" b="1" err="1">
                <a:solidFill>
                  <a:srgbClr val="002060"/>
                </a:solidFill>
                <a:latin typeface="Calibri"/>
                <a:ea typeface="+mj-ea"/>
                <a:cs typeface="Calibri"/>
              </a:rPr>
              <a:t>marchogaeth</a:t>
            </a:r>
            <a:r>
              <a:rPr lang="en-US" sz="8000" b="1">
                <a:solidFill>
                  <a:srgbClr val="002060"/>
                </a:solidFill>
                <a:latin typeface="Calibri"/>
                <a:ea typeface="+mj-ea"/>
                <a:cs typeface="Calibri"/>
              </a:rPr>
              <a:t> </a:t>
            </a:r>
            <a:r>
              <a:rPr lang="en-US" sz="8000" b="1" err="1">
                <a:solidFill>
                  <a:srgbClr val="002060"/>
                </a:solidFill>
                <a:latin typeface="Calibri"/>
                <a:ea typeface="+mj-ea"/>
                <a:cs typeface="Calibri"/>
              </a:rPr>
              <a:t>ceffyl</a:t>
            </a:r>
            <a:endParaRPr lang="en-US" sz="8000" b="1">
              <a:solidFill>
                <a:srgbClr val="002060"/>
              </a:solidFill>
              <a:latin typeface="Calibri"/>
              <a:ea typeface="+mj-ea"/>
              <a:cs typeface="Calibri"/>
            </a:endParaRPr>
          </a:p>
        </p:txBody>
      </p:sp>
      <p:pic>
        <p:nvPicPr>
          <p:cNvPr id="2" name="Picture 2">
            <a:extLst>
              <a:ext uri="{FF2B5EF4-FFF2-40B4-BE49-F238E27FC236}">
                <a16:creationId xmlns:a16="http://schemas.microsoft.com/office/drawing/2014/main" id="{6FD6A604-0A30-3EF5-50B4-344809DFAC4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57297" y="860515"/>
            <a:ext cx="4490544" cy="44932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49059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BFF8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C8E4D72B-C8E8-A046-86EF-6F10FEA77974}"/>
              </a:ext>
            </a:extLst>
          </p:cNvPr>
          <p:cNvSpPr txBox="1"/>
          <p:nvPr/>
        </p:nvSpPr>
        <p:spPr>
          <a:xfrm>
            <a:off x="785168" y="414997"/>
            <a:ext cx="10739417" cy="6148820"/>
          </a:xfrm>
          <a:prstGeom prst="rect">
            <a:avLst/>
          </a:prstGeom>
          <a:noFill/>
        </p:spPr>
        <p:txBody>
          <a:bodyPr vert="horz" lIns="91440" tIns="45720" rIns="91440" bIns="45720" rtlCol="0" anchor="b">
            <a:norm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5200">
                <a:solidFill>
                  <a:srgbClr val="002060"/>
                </a:solidFill>
                <a:latin typeface="Calibri"/>
                <a:ea typeface="+mj-ea"/>
                <a:cs typeface="Calibri"/>
              </a:rPr>
              <a:t>Dw </a:t>
            </a:r>
            <a:r>
              <a:rPr lang="en-US" sz="5200" err="1">
                <a:solidFill>
                  <a:srgbClr val="002060"/>
                </a:solidFill>
                <a:latin typeface="Calibri"/>
                <a:ea typeface="+mj-ea"/>
                <a:cs typeface="Calibri"/>
              </a:rPr>
              <a:t>i'n</a:t>
            </a:r>
            <a:r>
              <a:rPr lang="en-US" sz="5200">
                <a:solidFill>
                  <a:srgbClr val="002060"/>
                </a:solidFill>
                <a:latin typeface="Calibri"/>
                <a:ea typeface="+mj-ea"/>
                <a:cs typeface="Calibri"/>
              </a:rPr>
              <a:t> </a:t>
            </a:r>
            <a:r>
              <a:rPr lang="en-US" sz="5200" err="1">
                <a:solidFill>
                  <a:srgbClr val="002060"/>
                </a:solidFill>
                <a:latin typeface="Calibri"/>
                <a:ea typeface="+mj-ea"/>
                <a:cs typeface="Calibri"/>
              </a:rPr>
              <a:t>hoffi</a:t>
            </a:r>
            <a:r>
              <a:rPr lang="en-US" sz="5200">
                <a:solidFill>
                  <a:srgbClr val="002060"/>
                </a:solidFill>
                <a:latin typeface="Calibri"/>
                <a:ea typeface="+mj-ea"/>
                <a:cs typeface="Calibri"/>
              </a:rPr>
              <a:t>...</a:t>
            </a:r>
            <a:endParaRPr lang="en-US">
              <a:ea typeface="+mj-ea"/>
            </a:endParaRPr>
          </a:p>
          <a:p>
            <a:pPr algn="ct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endParaRPr lang="en-US" sz="5200">
              <a:solidFill>
                <a:srgbClr val="002060"/>
              </a:solidFill>
              <a:latin typeface="Calibri"/>
              <a:ea typeface="+mj-ea"/>
              <a:cs typeface="Calibri"/>
            </a:endParaRPr>
          </a:p>
          <a:p>
            <a:pPr algn="ct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endParaRPr lang="en-US" sz="5200" b="1">
              <a:solidFill>
                <a:srgbClr val="002060"/>
              </a:solidFill>
              <a:latin typeface="Calibri"/>
              <a:ea typeface="+mj-ea"/>
              <a:cs typeface="Calibri"/>
            </a:endParaRPr>
          </a:p>
          <a:p>
            <a:pPr algn="ct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endParaRPr lang="en-US" sz="5200" b="1">
              <a:solidFill>
                <a:srgbClr val="002060"/>
              </a:solidFill>
              <a:latin typeface="Calibri"/>
              <a:ea typeface="+mj-ea"/>
              <a:cs typeface="Calibri"/>
            </a:endParaRPr>
          </a:p>
          <a:p>
            <a:pPr algn="ct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endParaRPr lang="en-US" sz="5200" b="1">
              <a:solidFill>
                <a:srgbClr val="002060"/>
              </a:solidFill>
              <a:latin typeface="Calibri"/>
              <a:ea typeface="+mj-ea"/>
              <a:cs typeface="Calibri"/>
            </a:endParaRPr>
          </a:p>
          <a:p>
            <a:pPr algn="ct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endParaRPr lang="en-US" sz="6600" b="1" err="1">
              <a:solidFill>
                <a:srgbClr val="002060"/>
              </a:solidFill>
              <a:latin typeface="Calibri"/>
              <a:ea typeface="+mj-ea"/>
              <a:cs typeface="Calibri"/>
            </a:endParaRPr>
          </a:p>
          <a:p>
            <a:pPr algn="ct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8000" b="1" err="1">
                <a:solidFill>
                  <a:srgbClr val="002060"/>
                </a:solidFill>
                <a:latin typeface="Calibri"/>
                <a:ea typeface="+mj-ea"/>
                <a:cs typeface="Calibri"/>
              </a:rPr>
              <a:t>rhedeg</a:t>
            </a:r>
            <a:endParaRPr lang="en-US" sz="8000" b="1">
              <a:solidFill>
                <a:srgbClr val="002060"/>
              </a:solidFill>
              <a:latin typeface="Calibri"/>
              <a:ea typeface="+mj-ea"/>
              <a:cs typeface="Calibri"/>
            </a:endParaRPr>
          </a:p>
        </p:txBody>
      </p:sp>
      <p:pic>
        <p:nvPicPr>
          <p:cNvPr id="2" name="Picture 2" descr="A picture containing vector graphics, clipart&#10;&#10;Description automatically generated">
            <a:extLst>
              <a:ext uri="{FF2B5EF4-FFF2-40B4-BE49-F238E27FC236}">
                <a16:creationId xmlns:a16="http://schemas.microsoft.com/office/drawing/2014/main" id="{9E9BB7CB-09CE-8A80-3EDE-F09679BFF65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87917" y="957692"/>
            <a:ext cx="3334406" cy="42200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33071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BFF8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C8E4D72B-C8E8-A046-86EF-6F10FEA77974}"/>
              </a:ext>
            </a:extLst>
          </p:cNvPr>
          <p:cNvSpPr txBox="1"/>
          <p:nvPr/>
        </p:nvSpPr>
        <p:spPr>
          <a:xfrm>
            <a:off x="785168" y="414997"/>
            <a:ext cx="10739417" cy="6148820"/>
          </a:xfrm>
          <a:prstGeom prst="rect">
            <a:avLst/>
          </a:prstGeom>
          <a:noFill/>
        </p:spPr>
        <p:txBody>
          <a:bodyPr vert="horz" lIns="91440" tIns="45720" rIns="91440" bIns="45720" rtlCol="0" anchor="b">
            <a:norm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5200">
                <a:solidFill>
                  <a:srgbClr val="002060"/>
                </a:solidFill>
                <a:latin typeface="Calibri"/>
                <a:ea typeface="+mj-ea"/>
                <a:cs typeface="Calibri"/>
              </a:rPr>
              <a:t>Dw </a:t>
            </a:r>
            <a:r>
              <a:rPr lang="en-US" sz="5200" err="1">
                <a:solidFill>
                  <a:srgbClr val="002060"/>
                </a:solidFill>
                <a:latin typeface="Calibri"/>
                <a:ea typeface="+mj-ea"/>
                <a:cs typeface="Calibri"/>
              </a:rPr>
              <a:t>i'n</a:t>
            </a:r>
            <a:r>
              <a:rPr lang="en-US" sz="5200">
                <a:solidFill>
                  <a:srgbClr val="002060"/>
                </a:solidFill>
                <a:latin typeface="Calibri"/>
                <a:ea typeface="+mj-ea"/>
                <a:cs typeface="Calibri"/>
              </a:rPr>
              <a:t> </a:t>
            </a:r>
            <a:r>
              <a:rPr lang="en-US" sz="5200" err="1">
                <a:solidFill>
                  <a:srgbClr val="002060"/>
                </a:solidFill>
                <a:latin typeface="Calibri"/>
                <a:ea typeface="+mj-ea"/>
                <a:cs typeface="Calibri"/>
              </a:rPr>
              <a:t>hoffi</a:t>
            </a:r>
            <a:r>
              <a:rPr lang="en-US" sz="5200">
                <a:solidFill>
                  <a:srgbClr val="002060"/>
                </a:solidFill>
                <a:latin typeface="Calibri"/>
                <a:ea typeface="+mj-ea"/>
                <a:cs typeface="Calibri"/>
              </a:rPr>
              <a:t>...</a:t>
            </a:r>
            <a:endParaRPr lang="en-US">
              <a:ea typeface="+mj-ea"/>
            </a:endParaRPr>
          </a:p>
          <a:p>
            <a:pPr algn="ct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endParaRPr lang="en-US" sz="5200">
              <a:solidFill>
                <a:srgbClr val="002060"/>
              </a:solidFill>
              <a:latin typeface="Calibri"/>
              <a:ea typeface="+mj-ea"/>
              <a:cs typeface="Calibri"/>
            </a:endParaRPr>
          </a:p>
          <a:p>
            <a:pPr algn="ct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endParaRPr lang="en-US" sz="5200" b="1">
              <a:solidFill>
                <a:srgbClr val="002060"/>
              </a:solidFill>
              <a:latin typeface="Calibri"/>
              <a:ea typeface="+mj-ea"/>
              <a:cs typeface="Calibri"/>
            </a:endParaRPr>
          </a:p>
          <a:p>
            <a:pPr algn="ct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endParaRPr lang="en-US" sz="5200" b="1">
              <a:solidFill>
                <a:srgbClr val="002060"/>
              </a:solidFill>
              <a:latin typeface="Calibri"/>
              <a:ea typeface="+mj-ea"/>
              <a:cs typeface="Calibri"/>
            </a:endParaRPr>
          </a:p>
          <a:p>
            <a:pPr algn="ct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endParaRPr lang="en-US" sz="5200" b="1">
              <a:solidFill>
                <a:srgbClr val="002060"/>
              </a:solidFill>
              <a:latin typeface="Calibri"/>
              <a:ea typeface="+mj-ea"/>
              <a:cs typeface="Calibri"/>
            </a:endParaRPr>
          </a:p>
          <a:p>
            <a:pPr algn="ct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endParaRPr lang="en-US" sz="6600" b="1" err="1">
              <a:solidFill>
                <a:srgbClr val="002060"/>
              </a:solidFill>
              <a:latin typeface="Calibri"/>
              <a:ea typeface="+mj-ea"/>
              <a:cs typeface="Calibri"/>
            </a:endParaRPr>
          </a:p>
          <a:p>
            <a:pPr algn="ct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8000" b="1" err="1">
                <a:solidFill>
                  <a:srgbClr val="002060"/>
                </a:solidFill>
                <a:latin typeface="Calibri"/>
                <a:ea typeface="+mj-ea"/>
                <a:cs typeface="Calibri"/>
              </a:rPr>
              <a:t>cerdded</a:t>
            </a:r>
            <a:endParaRPr lang="en-US" sz="8000" b="1">
              <a:solidFill>
                <a:srgbClr val="002060"/>
              </a:solidFill>
              <a:latin typeface="Calibri"/>
              <a:ea typeface="+mj-ea"/>
              <a:cs typeface="Calibri"/>
            </a:endParaRPr>
          </a:p>
        </p:txBody>
      </p:sp>
      <p:pic>
        <p:nvPicPr>
          <p:cNvPr id="2" name="Picture 2" descr="A picture containing toy, vector graphics&#10;&#10;Description automatically generated">
            <a:extLst>
              <a:ext uri="{FF2B5EF4-FFF2-40B4-BE49-F238E27FC236}">
                <a16:creationId xmlns:a16="http://schemas.microsoft.com/office/drawing/2014/main" id="{B5191B01-B8DF-70EF-A263-9D1ACD7E9FD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64572" y="720600"/>
            <a:ext cx="3675993" cy="47204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67716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BFF8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C8E4D72B-C8E8-A046-86EF-6F10FEA77974}"/>
              </a:ext>
            </a:extLst>
          </p:cNvPr>
          <p:cNvSpPr txBox="1"/>
          <p:nvPr/>
        </p:nvSpPr>
        <p:spPr>
          <a:xfrm>
            <a:off x="785168" y="414997"/>
            <a:ext cx="10739417" cy="6148820"/>
          </a:xfrm>
          <a:prstGeom prst="rect">
            <a:avLst/>
          </a:prstGeom>
          <a:noFill/>
        </p:spPr>
        <p:txBody>
          <a:bodyPr vert="horz" lIns="91440" tIns="45720" rIns="91440" bIns="45720" rtlCol="0" anchor="b">
            <a:norm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5200">
                <a:solidFill>
                  <a:srgbClr val="002060"/>
                </a:solidFill>
                <a:latin typeface="Calibri"/>
                <a:ea typeface="+mj-ea"/>
                <a:cs typeface="Calibri"/>
              </a:rPr>
              <a:t>Dw </a:t>
            </a:r>
            <a:r>
              <a:rPr lang="en-US" sz="5200" err="1">
                <a:solidFill>
                  <a:srgbClr val="002060"/>
                </a:solidFill>
                <a:latin typeface="Calibri"/>
                <a:ea typeface="+mj-ea"/>
                <a:cs typeface="Calibri"/>
              </a:rPr>
              <a:t>i'n</a:t>
            </a:r>
            <a:r>
              <a:rPr lang="en-US" sz="5200">
                <a:solidFill>
                  <a:srgbClr val="002060"/>
                </a:solidFill>
                <a:latin typeface="Calibri"/>
                <a:ea typeface="+mj-ea"/>
                <a:cs typeface="Calibri"/>
              </a:rPr>
              <a:t> </a:t>
            </a:r>
            <a:r>
              <a:rPr lang="en-US" sz="5200" err="1">
                <a:solidFill>
                  <a:srgbClr val="002060"/>
                </a:solidFill>
                <a:latin typeface="Calibri"/>
                <a:ea typeface="+mj-ea"/>
                <a:cs typeface="Calibri"/>
              </a:rPr>
              <a:t>hoffi</a:t>
            </a:r>
            <a:r>
              <a:rPr lang="en-US" sz="5200">
                <a:solidFill>
                  <a:srgbClr val="002060"/>
                </a:solidFill>
                <a:latin typeface="Calibri"/>
                <a:ea typeface="+mj-ea"/>
                <a:cs typeface="Calibri"/>
              </a:rPr>
              <a:t>...</a:t>
            </a:r>
            <a:endParaRPr lang="en-US">
              <a:ea typeface="+mj-ea"/>
            </a:endParaRPr>
          </a:p>
          <a:p>
            <a:pPr algn="ct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endParaRPr lang="en-US" sz="5200">
              <a:solidFill>
                <a:srgbClr val="002060"/>
              </a:solidFill>
              <a:latin typeface="Calibri"/>
              <a:ea typeface="+mj-ea"/>
              <a:cs typeface="Calibri"/>
            </a:endParaRPr>
          </a:p>
          <a:p>
            <a:pPr algn="ct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endParaRPr lang="en-US" sz="5200" b="1">
              <a:solidFill>
                <a:srgbClr val="002060"/>
              </a:solidFill>
              <a:latin typeface="Calibri"/>
              <a:ea typeface="+mj-ea"/>
              <a:cs typeface="Calibri"/>
            </a:endParaRPr>
          </a:p>
          <a:p>
            <a:pPr algn="ct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endParaRPr lang="en-US" sz="5200" b="1">
              <a:solidFill>
                <a:srgbClr val="002060"/>
              </a:solidFill>
              <a:latin typeface="Calibri"/>
              <a:ea typeface="+mj-ea"/>
              <a:cs typeface="Calibri"/>
            </a:endParaRPr>
          </a:p>
          <a:p>
            <a:pPr algn="ct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endParaRPr lang="en-US" sz="5200" b="1">
              <a:solidFill>
                <a:srgbClr val="002060"/>
              </a:solidFill>
              <a:latin typeface="Calibri"/>
              <a:ea typeface="+mj-ea"/>
              <a:cs typeface="Calibri"/>
            </a:endParaRPr>
          </a:p>
          <a:p>
            <a:pPr algn="ct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endParaRPr lang="en-US" sz="6600" b="1" err="1">
              <a:solidFill>
                <a:srgbClr val="002060"/>
              </a:solidFill>
              <a:latin typeface="Calibri"/>
              <a:ea typeface="+mj-ea"/>
              <a:cs typeface="Calibri"/>
            </a:endParaRPr>
          </a:p>
          <a:p>
            <a:pPr algn="ct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8000" b="1" err="1">
                <a:solidFill>
                  <a:srgbClr val="002060"/>
                </a:solidFill>
                <a:latin typeface="Calibri"/>
                <a:ea typeface="+mj-ea"/>
                <a:cs typeface="Calibri"/>
              </a:rPr>
              <a:t>mynd</a:t>
            </a:r>
            <a:r>
              <a:rPr lang="en-US" sz="8000" b="1">
                <a:solidFill>
                  <a:srgbClr val="002060"/>
                </a:solidFill>
                <a:latin typeface="Calibri"/>
                <a:ea typeface="+mj-ea"/>
                <a:cs typeface="Calibri"/>
              </a:rPr>
              <a:t> am </a:t>
            </a:r>
            <a:r>
              <a:rPr lang="en-US" sz="8000" b="1" err="1">
                <a:solidFill>
                  <a:srgbClr val="002060"/>
                </a:solidFill>
                <a:latin typeface="Calibri"/>
                <a:ea typeface="+mj-ea"/>
                <a:cs typeface="Calibri"/>
              </a:rPr>
              <a:t>dro</a:t>
            </a:r>
            <a:endParaRPr lang="en-US" sz="8000" b="1">
              <a:solidFill>
                <a:srgbClr val="002060"/>
              </a:solidFill>
              <a:latin typeface="Calibri"/>
              <a:ea typeface="+mj-ea"/>
              <a:cs typeface="Calibri"/>
            </a:endParaRPr>
          </a:p>
        </p:txBody>
      </p:sp>
      <p:pic>
        <p:nvPicPr>
          <p:cNvPr id="2" name="Picture 2" descr="A picture containing text, doll, toy&#10;&#10;Description automatically generated">
            <a:extLst>
              <a:ext uri="{FF2B5EF4-FFF2-40B4-BE49-F238E27FC236}">
                <a16:creationId xmlns:a16="http://schemas.microsoft.com/office/drawing/2014/main" id="{9EA390FF-A624-EB01-65CB-5857303ED2C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11366" y="1150075"/>
            <a:ext cx="6500648" cy="41374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84621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BFF8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C8E4D72B-C8E8-A046-86EF-6F10FEA77974}"/>
              </a:ext>
            </a:extLst>
          </p:cNvPr>
          <p:cNvSpPr txBox="1"/>
          <p:nvPr/>
        </p:nvSpPr>
        <p:spPr>
          <a:xfrm>
            <a:off x="785168" y="414997"/>
            <a:ext cx="10739417" cy="6148820"/>
          </a:xfrm>
          <a:prstGeom prst="rect">
            <a:avLst/>
          </a:prstGeom>
          <a:noFill/>
        </p:spPr>
        <p:txBody>
          <a:bodyPr vert="horz" lIns="91440" tIns="45720" rIns="91440" bIns="45720" rtlCol="0" anchor="b">
            <a:norm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5200">
                <a:solidFill>
                  <a:srgbClr val="002060"/>
                </a:solidFill>
                <a:latin typeface="Calibri"/>
                <a:ea typeface="+mj-ea"/>
                <a:cs typeface="Calibri"/>
              </a:rPr>
              <a:t>Dw </a:t>
            </a:r>
            <a:r>
              <a:rPr lang="en-US" sz="5200" err="1">
                <a:solidFill>
                  <a:srgbClr val="002060"/>
                </a:solidFill>
                <a:latin typeface="Calibri"/>
                <a:ea typeface="+mj-ea"/>
                <a:cs typeface="Calibri"/>
              </a:rPr>
              <a:t>i'n</a:t>
            </a:r>
            <a:r>
              <a:rPr lang="en-US" sz="5200">
                <a:solidFill>
                  <a:srgbClr val="002060"/>
                </a:solidFill>
                <a:latin typeface="Calibri"/>
                <a:ea typeface="+mj-ea"/>
                <a:cs typeface="Calibri"/>
              </a:rPr>
              <a:t> </a:t>
            </a:r>
            <a:r>
              <a:rPr lang="en-US" sz="5200" err="1">
                <a:solidFill>
                  <a:srgbClr val="002060"/>
                </a:solidFill>
                <a:latin typeface="Calibri"/>
                <a:ea typeface="+mj-ea"/>
                <a:cs typeface="Calibri"/>
              </a:rPr>
              <a:t>hoffi</a:t>
            </a:r>
            <a:r>
              <a:rPr lang="en-US" sz="5200">
                <a:solidFill>
                  <a:srgbClr val="002060"/>
                </a:solidFill>
                <a:latin typeface="Calibri"/>
                <a:ea typeface="+mj-ea"/>
                <a:cs typeface="Calibri"/>
              </a:rPr>
              <a:t>...</a:t>
            </a:r>
            <a:endParaRPr lang="en-US">
              <a:ea typeface="+mj-ea"/>
            </a:endParaRPr>
          </a:p>
          <a:p>
            <a:pPr algn="ct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endParaRPr lang="en-US" sz="5200">
              <a:solidFill>
                <a:srgbClr val="002060"/>
              </a:solidFill>
              <a:latin typeface="Calibri"/>
              <a:ea typeface="+mj-ea"/>
              <a:cs typeface="Calibri"/>
            </a:endParaRPr>
          </a:p>
          <a:p>
            <a:pPr algn="ct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endParaRPr lang="en-US" sz="5200" b="1">
              <a:solidFill>
                <a:srgbClr val="002060"/>
              </a:solidFill>
              <a:latin typeface="Calibri"/>
              <a:ea typeface="+mj-ea"/>
              <a:cs typeface="Calibri"/>
            </a:endParaRPr>
          </a:p>
          <a:p>
            <a:pPr algn="ct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endParaRPr lang="en-US" sz="5200" b="1">
              <a:solidFill>
                <a:srgbClr val="002060"/>
              </a:solidFill>
              <a:latin typeface="Calibri"/>
              <a:ea typeface="+mj-ea"/>
              <a:cs typeface="Calibri"/>
            </a:endParaRPr>
          </a:p>
          <a:p>
            <a:pPr algn="ct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endParaRPr lang="en-US" sz="5200" b="1">
              <a:solidFill>
                <a:srgbClr val="002060"/>
              </a:solidFill>
              <a:latin typeface="Calibri"/>
              <a:ea typeface="+mj-ea"/>
              <a:cs typeface="Calibri"/>
            </a:endParaRPr>
          </a:p>
          <a:p>
            <a:pPr algn="ct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endParaRPr lang="en-US" sz="6600" b="1" err="1">
              <a:solidFill>
                <a:srgbClr val="002060"/>
              </a:solidFill>
              <a:latin typeface="Calibri"/>
              <a:ea typeface="+mj-ea"/>
              <a:cs typeface="Calibri"/>
            </a:endParaRPr>
          </a:p>
          <a:p>
            <a:pPr algn="ct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8000" b="1" err="1">
                <a:solidFill>
                  <a:srgbClr val="002060"/>
                </a:solidFill>
                <a:latin typeface="Calibri"/>
                <a:ea typeface="+mj-ea"/>
                <a:cs typeface="Calibri"/>
              </a:rPr>
              <a:t>mynd</a:t>
            </a:r>
            <a:r>
              <a:rPr lang="en-US" sz="8000" b="1">
                <a:solidFill>
                  <a:srgbClr val="002060"/>
                </a:solidFill>
                <a:latin typeface="Calibri"/>
                <a:ea typeface="+mj-ea"/>
                <a:cs typeface="Calibri"/>
              </a:rPr>
              <a:t> </a:t>
            </a:r>
            <a:r>
              <a:rPr lang="en-US" sz="8000" b="1" err="1">
                <a:solidFill>
                  <a:srgbClr val="002060"/>
                </a:solidFill>
                <a:latin typeface="Calibri"/>
                <a:ea typeface="+mj-ea"/>
                <a:cs typeface="Calibri"/>
              </a:rPr>
              <a:t>â'r</a:t>
            </a:r>
            <a:r>
              <a:rPr lang="en-US" sz="8000" b="1">
                <a:solidFill>
                  <a:srgbClr val="002060"/>
                </a:solidFill>
                <a:latin typeface="Calibri"/>
                <a:ea typeface="+mj-ea"/>
                <a:cs typeface="Calibri"/>
              </a:rPr>
              <a:t> ci am </a:t>
            </a:r>
            <a:r>
              <a:rPr lang="en-US" sz="8000" b="1" err="1">
                <a:solidFill>
                  <a:srgbClr val="002060"/>
                </a:solidFill>
                <a:latin typeface="Calibri"/>
                <a:ea typeface="+mj-ea"/>
                <a:cs typeface="Calibri"/>
              </a:rPr>
              <a:t>dro</a:t>
            </a:r>
            <a:endParaRPr lang="en-US" sz="8000" b="1">
              <a:solidFill>
                <a:srgbClr val="002060"/>
              </a:solidFill>
              <a:latin typeface="Calibri"/>
              <a:ea typeface="+mj-ea"/>
              <a:cs typeface="Calibri"/>
            </a:endParaRPr>
          </a:p>
        </p:txBody>
      </p:sp>
      <p:pic>
        <p:nvPicPr>
          <p:cNvPr id="2" name="Picture 2" descr="A picture containing text, doll, toy, vector graphics&#10;&#10;Description automatically generated">
            <a:extLst>
              <a:ext uri="{FF2B5EF4-FFF2-40B4-BE49-F238E27FC236}">
                <a16:creationId xmlns:a16="http://schemas.microsoft.com/office/drawing/2014/main" id="{1C8AD2C4-1481-52CB-4282-AAF6042BE4B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89434" y="1163340"/>
            <a:ext cx="5344509" cy="42554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78160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BFF8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C8E4D72B-C8E8-A046-86EF-6F10FEA77974}"/>
              </a:ext>
            </a:extLst>
          </p:cNvPr>
          <p:cNvSpPr txBox="1"/>
          <p:nvPr/>
        </p:nvSpPr>
        <p:spPr>
          <a:xfrm>
            <a:off x="785168" y="414997"/>
            <a:ext cx="10739417" cy="6148820"/>
          </a:xfrm>
          <a:prstGeom prst="rect">
            <a:avLst/>
          </a:prstGeom>
          <a:noFill/>
        </p:spPr>
        <p:txBody>
          <a:bodyPr vert="horz" lIns="91440" tIns="45720" rIns="91440" bIns="45720" rtlCol="0" anchor="b">
            <a:norm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5200">
                <a:solidFill>
                  <a:srgbClr val="002060"/>
                </a:solidFill>
                <a:latin typeface="Calibri"/>
                <a:ea typeface="+mj-ea"/>
                <a:cs typeface="Calibri"/>
              </a:rPr>
              <a:t>Dw </a:t>
            </a:r>
            <a:r>
              <a:rPr lang="en-US" sz="5200" err="1">
                <a:solidFill>
                  <a:srgbClr val="002060"/>
                </a:solidFill>
                <a:latin typeface="Calibri"/>
                <a:ea typeface="+mj-ea"/>
                <a:cs typeface="Calibri"/>
              </a:rPr>
              <a:t>i'n</a:t>
            </a:r>
            <a:r>
              <a:rPr lang="en-US" sz="5200">
                <a:solidFill>
                  <a:srgbClr val="002060"/>
                </a:solidFill>
                <a:latin typeface="Calibri"/>
                <a:ea typeface="+mj-ea"/>
                <a:cs typeface="Calibri"/>
              </a:rPr>
              <a:t> </a:t>
            </a:r>
            <a:r>
              <a:rPr lang="en-US" sz="5200" err="1">
                <a:solidFill>
                  <a:srgbClr val="002060"/>
                </a:solidFill>
                <a:latin typeface="Calibri"/>
                <a:ea typeface="+mj-ea"/>
                <a:cs typeface="Calibri"/>
              </a:rPr>
              <a:t>hoffi</a:t>
            </a:r>
            <a:r>
              <a:rPr lang="en-US" sz="5200">
                <a:solidFill>
                  <a:srgbClr val="002060"/>
                </a:solidFill>
                <a:latin typeface="Calibri"/>
                <a:ea typeface="+mj-ea"/>
                <a:cs typeface="Calibri"/>
              </a:rPr>
              <a:t>...</a:t>
            </a:r>
            <a:endParaRPr lang="en-US">
              <a:ea typeface="+mj-ea"/>
            </a:endParaRPr>
          </a:p>
          <a:p>
            <a:pPr algn="ct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endParaRPr lang="en-US" sz="5200">
              <a:solidFill>
                <a:srgbClr val="002060"/>
              </a:solidFill>
              <a:latin typeface="Calibri"/>
              <a:ea typeface="+mj-ea"/>
              <a:cs typeface="Calibri"/>
            </a:endParaRPr>
          </a:p>
          <a:p>
            <a:pPr algn="ct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endParaRPr lang="en-US" sz="5200" b="1">
              <a:solidFill>
                <a:srgbClr val="002060"/>
              </a:solidFill>
              <a:latin typeface="Calibri"/>
              <a:ea typeface="+mj-ea"/>
              <a:cs typeface="Calibri"/>
            </a:endParaRPr>
          </a:p>
          <a:p>
            <a:pPr algn="ct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endParaRPr lang="en-US" sz="5200" b="1">
              <a:solidFill>
                <a:srgbClr val="002060"/>
              </a:solidFill>
              <a:latin typeface="Calibri"/>
              <a:ea typeface="+mj-ea"/>
              <a:cs typeface="Calibri"/>
            </a:endParaRPr>
          </a:p>
          <a:p>
            <a:pPr algn="ct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endParaRPr lang="en-US" sz="5200" b="1">
              <a:solidFill>
                <a:srgbClr val="002060"/>
              </a:solidFill>
              <a:latin typeface="Calibri"/>
              <a:ea typeface="+mj-ea"/>
              <a:cs typeface="Calibri"/>
            </a:endParaRPr>
          </a:p>
          <a:p>
            <a:pPr algn="ct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endParaRPr lang="en-US" sz="6600" b="1" err="1">
              <a:solidFill>
                <a:srgbClr val="002060"/>
              </a:solidFill>
              <a:latin typeface="Calibri"/>
              <a:ea typeface="+mj-ea"/>
              <a:cs typeface="Calibri"/>
            </a:endParaRPr>
          </a:p>
          <a:p>
            <a:pPr algn="ct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8000" b="1" err="1">
                <a:solidFill>
                  <a:srgbClr val="002060"/>
                </a:solidFill>
                <a:latin typeface="Calibri"/>
                <a:ea typeface="+mj-ea"/>
                <a:cs typeface="Calibri"/>
              </a:rPr>
              <a:t>chwarae</a:t>
            </a:r>
            <a:r>
              <a:rPr lang="en-US" sz="8000" b="1">
                <a:solidFill>
                  <a:srgbClr val="002060"/>
                </a:solidFill>
                <a:latin typeface="Calibri"/>
                <a:ea typeface="+mj-ea"/>
                <a:cs typeface="Calibri"/>
              </a:rPr>
              <a:t> Lego</a:t>
            </a:r>
          </a:p>
        </p:txBody>
      </p:sp>
      <p:pic>
        <p:nvPicPr>
          <p:cNvPr id="2" name="Picture 2" descr="A picture containing vector graphics, toy&#10;&#10;Description automatically generated">
            <a:extLst>
              <a:ext uri="{FF2B5EF4-FFF2-40B4-BE49-F238E27FC236}">
                <a16:creationId xmlns:a16="http://schemas.microsoft.com/office/drawing/2014/main" id="{A62198CF-F733-D6CC-0D5B-AFA01F1FECA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24503" y="1605500"/>
            <a:ext cx="6474372" cy="32922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34731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BFF8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C8E4D72B-C8E8-A046-86EF-6F10FEA77974}"/>
              </a:ext>
            </a:extLst>
          </p:cNvPr>
          <p:cNvSpPr txBox="1"/>
          <p:nvPr/>
        </p:nvSpPr>
        <p:spPr>
          <a:xfrm>
            <a:off x="785168" y="414997"/>
            <a:ext cx="10739417" cy="6148820"/>
          </a:xfrm>
          <a:prstGeom prst="rect">
            <a:avLst/>
          </a:prstGeom>
          <a:noFill/>
        </p:spPr>
        <p:txBody>
          <a:bodyPr vert="horz" lIns="91440" tIns="45720" rIns="91440" bIns="45720" rtlCol="0" anchor="b">
            <a:norm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5200">
                <a:solidFill>
                  <a:srgbClr val="002060"/>
                </a:solidFill>
                <a:latin typeface="Calibri"/>
                <a:ea typeface="+mj-ea"/>
                <a:cs typeface="Calibri"/>
              </a:rPr>
              <a:t>Dw </a:t>
            </a:r>
            <a:r>
              <a:rPr lang="en-US" sz="5200" err="1">
                <a:solidFill>
                  <a:srgbClr val="002060"/>
                </a:solidFill>
                <a:latin typeface="Calibri"/>
                <a:ea typeface="+mj-ea"/>
                <a:cs typeface="Calibri"/>
              </a:rPr>
              <a:t>i'n</a:t>
            </a:r>
            <a:r>
              <a:rPr lang="en-US" sz="5200">
                <a:solidFill>
                  <a:srgbClr val="002060"/>
                </a:solidFill>
                <a:latin typeface="Calibri"/>
                <a:ea typeface="+mj-ea"/>
                <a:cs typeface="Calibri"/>
              </a:rPr>
              <a:t> </a:t>
            </a:r>
            <a:r>
              <a:rPr lang="en-US" sz="5200" err="1">
                <a:solidFill>
                  <a:srgbClr val="002060"/>
                </a:solidFill>
                <a:latin typeface="Calibri"/>
                <a:ea typeface="+mj-ea"/>
                <a:cs typeface="Calibri"/>
              </a:rPr>
              <a:t>hoffi</a:t>
            </a:r>
            <a:r>
              <a:rPr lang="en-US" sz="5200">
                <a:solidFill>
                  <a:srgbClr val="002060"/>
                </a:solidFill>
                <a:latin typeface="Calibri"/>
                <a:ea typeface="+mj-ea"/>
                <a:cs typeface="Calibri"/>
              </a:rPr>
              <a:t>...</a:t>
            </a:r>
            <a:endParaRPr lang="en-US">
              <a:ea typeface="+mj-ea"/>
            </a:endParaRPr>
          </a:p>
          <a:p>
            <a:pPr algn="ct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endParaRPr lang="en-US" sz="5200">
              <a:solidFill>
                <a:srgbClr val="002060"/>
              </a:solidFill>
              <a:latin typeface="Calibri"/>
              <a:ea typeface="+mj-ea"/>
              <a:cs typeface="Calibri"/>
            </a:endParaRPr>
          </a:p>
          <a:p>
            <a:pPr algn="ct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endParaRPr lang="en-US" sz="5200" b="1">
              <a:solidFill>
                <a:srgbClr val="002060"/>
              </a:solidFill>
              <a:latin typeface="Calibri"/>
              <a:ea typeface="+mj-ea"/>
              <a:cs typeface="Calibri"/>
            </a:endParaRPr>
          </a:p>
          <a:p>
            <a:pPr algn="ct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endParaRPr lang="en-US" sz="5200" b="1">
              <a:solidFill>
                <a:srgbClr val="002060"/>
              </a:solidFill>
              <a:latin typeface="Calibri"/>
              <a:ea typeface="+mj-ea"/>
              <a:cs typeface="Calibri"/>
            </a:endParaRPr>
          </a:p>
          <a:p>
            <a:pPr algn="ct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endParaRPr lang="en-US" sz="5200" b="1">
              <a:solidFill>
                <a:srgbClr val="002060"/>
              </a:solidFill>
              <a:latin typeface="Calibri"/>
              <a:ea typeface="+mj-ea"/>
              <a:cs typeface="Calibri"/>
            </a:endParaRPr>
          </a:p>
          <a:p>
            <a:pPr algn="ct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endParaRPr lang="en-US" sz="6600" b="1" err="1">
              <a:solidFill>
                <a:srgbClr val="002060"/>
              </a:solidFill>
              <a:latin typeface="Calibri"/>
              <a:ea typeface="+mj-ea"/>
              <a:cs typeface="Calibri"/>
            </a:endParaRPr>
          </a:p>
          <a:p>
            <a:pPr algn="ct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8000" b="1" err="1">
                <a:solidFill>
                  <a:srgbClr val="002060"/>
                </a:solidFill>
                <a:latin typeface="Calibri"/>
                <a:ea typeface="+mj-ea"/>
                <a:cs typeface="Calibri"/>
              </a:rPr>
              <a:t>gymnasteg</a:t>
            </a:r>
            <a:endParaRPr lang="en-US" sz="8000" b="1">
              <a:solidFill>
                <a:srgbClr val="002060"/>
              </a:solidFill>
              <a:latin typeface="Calibri"/>
              <a:ea typeface="+mj-ea"/>
              <a:cs typeface="Calibri"/>
            </a:endParaRPr>
          </a:p>
        </p:txBody>
      </p:sp>
      <p:pic>
        <p:nvPicPr>
          <p:cNvPr id="2" name="Picture 2" descr="A picture containing text, vector graphics&#10;&#10;Description automatically generated">
            <a:extLst>
              <a:ext uri="{FF2B5EF4-FFF2-40B4-BE49-F238E27FC236}">
                <a16:creationId xmlns:a16="http://schemas.microsoft.com/office/drawing/2014/main" id="{3539DB94-BE76-A720-BA53-EFD2B78330F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07676" y="1471758"/>
            <a:ext cx="4884682" cy="40327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34799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BFF8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A picture containing toy, doll&#10;&#10;Description automatically generated">
            <a:extLst>
              <a:ext uri="{FF2B5EF4-FFF2-40B4-BE49-F238E27FC236}">
                <a16:creationId xmlns:a16="http://schemas.microsoft.com/office/drawing/2014/main" id="{7724EBE7-20A4-055F-E20E-62A0F8F19A2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73366" y="1054231"/>
            <a:ext cx="4674475" cy="4434229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C8E4D72B-C8E8-A046-86EF-6F10FEA77974}"/>
              </a:ext>
            </a:extLst>
          </p:cNvPr>
          <p:cNvSpPr txBox="1"/>
          <p:nvPr/>
        </p:nvSpPr>
        <p:spPr>
          <a:xfrm>
            <a:off x="785168" y="414997"/>
            <a:ext cx="10739417" cy="6148820"/>
          </a:xfrm>
          <a:prstGeom prst="rect">
            <a:avLst/>
          </a:prstGeom>
          <a:noFill/>
        </p:spPr>
        <p:txBody>
          <a:bodyPr vert="horz" lIns="91440" tIns="45720" rIns="91440" bIns="45720" rtlCol="0" anchor="b">
            <a:norm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5200">
                <a:solidFill>
                  <a:srgbClr val="002060"/>
                </a:solidFill>
                <a:latin typeface="Calibri"/>
                <a:ea typeface="+mj-ea"/>
                <a:cs typeface="Calibri"/>
              </a:rPr>
              <a:t>Dw </a:t>
            </a:r>
            <a:r>
              <a:rPr lang="en-US" sz="5200" err="1">
                <a:solidFill>
                  <a:srgbClr val="002060"/>
                </a:solidFill>
                <a:latin typeface="Calibri"/>
                <a:ea typeface="+mj-ea"/>
                <a:cs typeface="Calibri"/>
              </a:rPr>
              <a:t>i'n</a:t>
            </a:r>
            <a:r>
              <a:rPr lang="en-US" sz="5200">
                <a:solidFill>
                  <a:srgbClr val="002060"/>
                </a:solidFill>
                <a:latin typeface="Calibri"/>
                <a:ea typeface="+mj-ea"/>
                <a:cs typeface="Calibri"/>
              </a:rPr>
              <a:t> </a:t>
            </a:r>
            <a:r>
              <a:rPr lang="en-US" sz="5200" err="1">
                <a:solidFill>
                  <a:srgbClr val="002060"/>
                </a:solidFill>
                <a:latin typeface="Calibri"/>
                <a:ea typeface="+mj-ea"/>
                <a:cs typeface="Calibri"/>
              </a:rPr>
              <a:t>hoffi</a:t>
            </a:r>
            <a:r>
              <a:rPr lang="en-US" sz="5200">
                <a:solidFill>
                  <a:srgbClr val="002060"/>
                </a:solidFill>
                <a:latin typeface="Calibri"/>
                <a:ea typeface="+mj-ea"/>
                <a:cs typeface="Calibri"/>
              </a:rPr>
              <a:t>...</a:t>
            </a:r>
            <a:endParaRPr lang="en-US">
              <a:ea typeface="+mj-ea"/>
            </a:endParaRPr>
          </a:p>
          <a:p>
            <a:pPr algn="ct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endParaRPr lang="en-US" sz="5200">
              <a:solidFill>
                <a:srgbClr val="002060"/>
              </a:solidFill>
              <a:latin typeface="Calibri"/>
              <a:ea typeface="+mj-ea"/>
              <a:cs typeface="Calibri"/>
            </a:endParaRPr>
          </a:p>
          <a:p>
            <a:pPr algn="ct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endParaRPr lang="en-US" sz="5200" b="1">
              <a:solidFill>
                <a:srgbClr val="002060"/>
              </a:solidFill>
              <a:latin typeface="Calibri"/>
              <a:ea typeface="+mj-ea"/>
              <a:cs typeface="Calibri"/>
            </a:endParaRPr>
          </a:p>
          <a:p>
            <a:pPr algn="ct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endParaRPr lang="en-US" sz="5200" b="1">
              <a:solidFill>
                <a:srgbClr val="002060"/>
              </a:solidFill>
              <a:latin typeface="Calibri"/>
              <a:ea typeface="+mj-ea"/>
              <a:cs typeface="Calibri"/>
            </a:endParaRPr>
          </a:p>
          <a:p>
            <a:pPr algn="ct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endParaRPr lang="en-US" sz="5200" b="1">
              <a:solidFill>
                <a:srgbClr val="002060"/>
              </a:solidFill>
              <a:latin typeface="Calibri"/>
              <a:ea typeface="+mj-ea"/>
              <a:cs typeface="Calibri"/>
            </a:endParaRPr>
          </a:p>
          <a:p>
            <a:pPr algn="ct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endParaRPr lang="en-US" sz="6600" b="1" err="1">
              <a:solidFill>
                <a:srgbClr val="002060"/>
              </a:solidFill>
              <a:latin typeface="Calibri"/>
              <a:ea typeface="+mj-ea"/>
              <a:cs typeface="Calibri"/>
            </a:endParaRPr>
          </a:p>
          <a:p>
            <a:pPr algn="ct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8000" b="1" err="1">
                <a:solidFill>
                  <a:srgbClr val="002060"/>
                </a:solidFill>
                <a:latin typeface="Calibri"/>
                <a:ea typeface="+mj-ea"/>
                <a:cs typeface="Calibri"/>
              </a:rPr>
              <a:t>peintio</a:t>
            </a:r>
            <a:endParaRPr lang="en-US" sz="8000" b="1">
              <a:solidFill>
                <a:srgbClr val="002060"/>
              </a:solidFill>
              <a:latin typeface="Calibri"/>
              <a:ea typeface="+mj-ea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5947808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BFF8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A picture containing toy, doll&#10;&#10;Description automatically generated">
            <a:extLst>
              <a:ext uri="{FF2B5EF4-FFF2-40B4-BE49-F238E27FC236}">
                <a16:creationId xmlns:a16="http://schemas.microsoft.com/office/drawing/2014/main" id="{2FB52920-8233-3DD5-0B49-198E2F15252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36124" y="779429"/>
            <a:ext cx="3636579" cy="4668522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C8E4D72B-C8E8-A046-86EF-6F10FEA77974}"/>
              </a:ext>
            </a:extLst>
          </p:cNvPr>
          <p:cNvSpPr txBox="1"/>
          <p:nvPr/>
        </p:nvSpPr>
        <p:spPr>
          <a:xfrm>
            <a:off x="785168" y="414997"/>
            <a:ext cx="10739417" cy="6148820"/>
          </a:xfrm>
          <a:prstGeom prst="rect">
            <a:avLst/>
          </a:prstGeom>
          <a:noFill/>
        </p:spPr>
        <p:txBody>
          <a:bodyPr vert="horz" lIns="91440" tIns="45720" rIns="91440" bIns="45720" rtlCol="0" anchor="b">
            <a:norm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5200">
                <a:solidFill>
                  <a:srgbClr val="002060"/>
                </a:solidFill>
                <a:latin typeface="Calibri"/>
                <a:ea typeface="+mj-ea"/>
                <a:cs typeface="Calibri"/>
              </a:rPr>
              <a:t>Dw </a:t>
            </a:r>
            <a:r>
              <a:rPr lang="en-US" sz="5200" err="1">
                <a:solidFill>
                  <a:srgbClr val="002060"/>
                </a:solidFill>
                <a:latin typeface="Calibri"/>
                <a:ea typeface="+mj-ea"/>
                <a:cs typeface="Calibri"/>
              </a:rPr>
              <a:t>i'n</a:t>
            </a:r>
            <a:r>
              <a:rPr lang="en-US" sz="5200">
                <a:solidFill>
                  <a:srgbClr val="002060"/>
                </a:solidFill>
                <a:latin typeface="Calibri"/>
                <a:ea typeface="+mj-ea"/>
                <a:cs typeface="Calibri"/>
              </a:rPr>
              <a:t> </a:t>
            </a:r>
            <a:r>
              <a:rPr lang="en-US" sz="5200" err="1">
                <a:solidFill>
                  <a:srgbClr val="002060"/>
                </a:solidFill>
                <a:latin typeface="Calibri"/>
                <a:ea typeface="+mj-ea"/>
                <a:cs typeface="Calibri"/>
              </a:rPr>
              <a:t>hoffi</a:t>
            </a:r>
            <a:r>
              <a:rPr lang="en-US" sz="5200">
                <a:solidFill>
                  <a:srgbClr val="002060"/>
                </a:solidFill>
                <a:latin typeface="Calibri"/>
                <a:ea typeface="+mj-ea"/>
                <a:cs typeface="Calibri"/>
              </a:rPr>
              <a:t>...</a:t>
            </a:r>
            <a:endParaRPr lang="en-US">
              <a:ea typeface="+mj-ea"/>
            </a:endParaRPr>
          </a:p>
          <a:p>
            <a:pPr algn="ct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endParaRPr lang="en-US" sz="5200">
              <a:solidFill>
                <a:srgbClr val="002060"/>
              </a:solidFill>
              <a:latin typeface="Calibri"/>
              <a:ea typeface="+mj-ea"/>
              <a:cs typeface="Calibri"/>
            </a:endParaRPr>
          </a:p>
          <a:p>
            <a:pPr algn="ct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endParaRPr lang="en-US" sz="5200" b="1">
              <a:solidFill>
                <a:srgbClr val="002060"/>
              </a:solidFill>
              <a:latin typeface="Calibri"/>
              <a:ea typeface="+mj-ea"/>
              <a:cs typeface="Calibri"/>
            </a:endParaRPr>
          </a:p>
          <a:p>
            <a:pPr algn="ct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endParaRPr lang="en-US" sz="5200" b="1">
              <a:solidFill>
                <a:srgbClr val="002060"/>
              </a:solidFill>
              <a:latin typeface="Calibri"/>
              <a:ea typeface="+mj-ea"/>
              <a:cs typeface="Calibri"/>
            </a:endParaRPr>
          </a:p>
          <a:p>
            <a:pPr algn="ct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endParaRPr lang="en-US" sz="5200" b="1">
              <a:solidFill>
                <a:srgbClr val="002060"/>
              </a:solidFill>
              <a:latin typeface="Calibri"/>
              <a:ea typeface="+mj-ea"/>
              <a:cs typeface="Calibri"/>
            </a:endParaRPr>
          </a:p>
          <a:p>
            <a:pPr algn="ct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endParaRPr lang="en-US" sz="6600" b="1" err="1">
              <a:solidFill>
                <a:srgbClr val="002060"/>
              </a:solidFill>
              <a:latin typeface="Calibri"/>
              <a:ea typeface="+mj-ea"/>
              <a:cs typeface="Calibri"/>
            </a:endParaRPr>
          </a:p>
          <a:p>
            <a:pPr algn="ct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8000" b="1" err="1">
                <a:solidFill>
                  <a:srgbClr val="002060"/>
                </a:solidFill>
                <a:latin typeface="Calibri"/>
                <a:ea typeface="+mj-ea"/>
                <a:cs typeface="Calibri"/>
              </a:rPr>
              <a:t>canu</a:t>
            </a:r>
            <a:endParaRPr lang="en-US" sz="8000" b="1">
              <a:solidFill>
                <a:srgbClr val="002060"/>
              </a:solidFill>
              <a:latin typeface="Calibri"/>
              <a:ea typeface="+mj-ea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9948646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BFF8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A picture containing music, piano&#10;&#10;Description automatically generated">
            <a:extLst>
              <a:ext uri="{FF2B5EF4-FFF2-40B4-BE49-F238E27FC236}">
                <a16:creationId xmlns:a16="http://schemas.microsoft.com/office/drawing/2014/main" id="{164C8FF6-75CC-66FC-4D37-812EB09C0A0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78469" y="729508"/>
            <a:ext cx="4648200" cy="4558156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C8E4D72B-C8E8-A046-86EF-6F10FEA77974}"/>
              </a:ext>
            </a:extLst>
          </p:cNvPr>
          <p:cNvSpPr txBox="1"/>
          <p:nvPr/>
        </p:nvSpPr>
        <p:spPr>
          <a:xfrm>
            <a:off x="785168" y="414997"/>
            <a:ext cx="10739417" cy="6148820"/>
          </a:xfrm>
          <a:prstGeom prst="rect">
            <a:avLst/>
          </a:prstGeom>
          <a:noFill/>
        </p:spPr>
        <p:txBody>
          <a:bodyPr vert="horz" lIns="91440" tIns="45720" rIns="91440" bIns="45720" rtlCol="0" anchor="b">
            <a:norm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5200">
                <a:solidFill>
                  <a:srgbClr val="002060"/>
                </a:solidFill>
                <a:latin typeface="Calibri"/>
                <a:ea typeface="+mj-ea"/>
                <a:cs typeface="Calibri"/>
              </a:rPr>
              <a:t>Dw </a:t>
            </a:r>
            <a:r>
              <a:rPr lang="en-US" sz="5200" err="1">
                <a:solidFill>
                  <a:srgbClr val="002060"/>
                </a:solidFill>
                <a:latin typeface="Calibri"/>
                <a:ea typeface="+mj-ea"/>
                <a:cs typeface="Calibri"/>
              </a:rPr>
              <a:t>i'n</a:t>
            </a:r>
            <a:r>
              <a:rPr lang="en-US" sz="5200">
                <a:solidFill>
                  <a:srgbClr val="002060"/>
                </a:solidFill>
                <a:latin typeface="Calibri"/>
                <a:ea typeface="+mj-ea"/>
                <a:cs typeface="Calibri"/>
              </a:rPr>
              <a:t> </a:t>
            </a:r>
            <a:r>
              <a:rPr lang="en-US" sz="5200" err="1">
                <a:solidFill>
                  <a:srgbClr val="002060"/>
                </a:solidFill>
                <a:latin typeface="Calibri"/>
                <a:ea typeface="+mj-ea"/>
                <a:cs typeface="Calibri"/>
              </a:rPr>
              <a:t>hoffi</a:t>
            </a:r>
            <a:r>
              <a:rPr lang="en-US" sz="5200">
                <a:solidFill>
                  <a:srgbClr val="002060"/>
                </a:solidFill>
                <a:latin typeface="Calibri"/>
                <a:ea typeface="+mj-ea"/>
                <a:cs typeface="Calibri"/>
              </a:rPr>
              <a:t>...</a:t>
            </a:r>
            <a:endParaRPr lang="en-US">
              <a:ea typeface="+mj-ea"/>
            </a:endParaRPr>
          </a:p>
          <a:p>
            <a:pPr algn="ct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endParaRPr lang="en-US" sz="5200">
              <a:solidFill>
                <a:srgbClr val="002060"/>
              </a:solidFill>
              <a:latin typeface="Calibri"/>
              <a:ea typeface="+mj-ea"/>
              <a:cs typeface="Calibri"/>
            </a:endParaRPr>
          </a:p>
          <a:p>
            <a:pPr algn="ct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endParaRPr lang="en-US" sz="5200" b="1">
              <a:solidFill>
                <a:srgbClr val="002060"/>
              </a:solidFill>
              <a:latin typeface="Calibri"/>
              <a:ea typeface="+mj-ea"/>
              <a:cs typeface="Calibri"/>
            </a:endParaRPr>
          </a:p>
          <a:p>
            <a:pPr algn="ct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endParaRPr lang="en-US" sz="5200" b="1">
              <a:solidFill>
                <a:srgbClr val="002060"/>
              </a:solidFill>
              <a:latin typeface="Calibri"/>
              <a:ea typeface="+mj-ea"/>
              <a:cs typeface="Calibri"/>
            </a:endParaRPr>
          </a:p>
          <a:p>
            <a:pPr algn="ct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endParaRPr lang="en-US" sz="5200" b="1">
              <a:solidFill>
                <a:srgbClr val="002060"/>
              </a:solidFill>
              <a:latin typeface="Calibri"/>
              <a:ea typeface="+mj-ea"/>
              <a:cs typeface="Calibri"/>
            </a:endParaRPr>
          </a:p>
          <a:p>
            <a:pPr algn="ct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endParaRPr lang="en-US" sz="6600" b="1" err="1">
              <a:solidFill>
                <a:srgbClr val="002060"/>
              </a:solidFill>
              <a:latin typeface="Calibri"/>
              <a:ea typeface="+mj-ea"/>
              <a:cs typeface="Calibri"/>
            </a:endParaRPr>
          </a:p>
          <a:p>
            <a:pPr algn="ct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8000" b="1" err="1">
                <a:solidFill>
                  <a:srgbClr val="002060"/>
                </a:solidFill>
                <a:latin typeface="Calibri"/>
                <a:ea typeface="+mj-ea"/>
                <a:cs typeface="Calibri"/>
              </a:rPr>
              <a:t>canu'r</a:t>
            </a:r>
            <a:r>
              <a:rPr lang="en-US" sz="8000" b="1">
                <a:solidFill>
                  <a:srgbClr val="002060"/>
                </a:solidFill>
                <a:latin typeface="Calibri"/>
                <a:ea typeface="+mj-ea"/>
                <a:cs typeface="Calibri"/>
              </a:rPr>
              <a:t> piano</a:t>
            </a:r>
          </a:p>
        </p:txBody>
      </p:sp>
    </p:spTree>
    <p:extLst>
      <p:ext uri="{BB962C8B-B14F-4D97-AF65-F5344CB8AC3E}">
        <p14:creationId xmlns:p14="http://schemas.microsoft.com/office/powerpoint/2010/main" val="11096085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BFF8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C8E4D72B-C8E8-A046-86EF-6F10FEA77974}"/>
              </a:ext>
            </a:extLst>
          </p:cNvPr>
          <p:cNvSpPr txBox="1"/>
          <p:nvPr/>
        </p:nvSpPr>
        <p:spPr>
          <a:xfrm>
            <a:off x="785168" y="414997"/>
            <a:ext cx="10739417" cy="6148820"/>
          </a:xfrm>
          <a:prstGeom prst="rect">
            <a:avLst/>
          </a:prstGeom>
          <a:noFill/>
        </p:spPr>
        <p:txBody>
          <a:bodyPr vert="horz" lIns="91440" tIns="45720" rIns="91440" bIns="45720" rtlCol="0" anchor="b">
            <a:norm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5200">
                <a:solidFill>
                  <a:srgbClr val="002060"/>
                </a:solidFill>
                <a:latin typeface="Calibri"/>
                <a:ea typeface="+mj-ea"/>
                <a:cs typeface="Calibri"/>
              </a:rPr>
              <a:t>Dw </a:t>
            </a:r>
            <a:r>
              <a:rPr lang="en-US" sz="5200" err="1">
                <a:solidFill>
                  <a:srgbClr val="002060"/>
                </a:solidFill>
                <a:latin typeface="Calibri"/>
                <a:ea typeface="+mj-ea"/>
                <a:cs typeface="Calibri"/>
              </a:rPr>
              <a:t>i'n</a:t>
            </a:r>
            <a:r>
              <a:rPr lang="en-US" sz="5200">
                <a:solidFill>
                  <a:srgbClr val="002060"/>
                </a:solidFill>
                <a:latin typeface="Calibri"/>
                <a:ea typeface="+mj-ea"/>
                <a:cs typeface="Calibri"/>
              </a:rPr>
              <a:t> </a:t>
            </a:r>
            <a:r>
              <a:rPr lang="en-US" sz="5200" err="1">
                <a:solidFill>
                  <a:srgbClr val="002060"/>
                </a:solidFill>
                <a:latin typeface="Calibri"/>
                <a:ea typeface="+mj-ea"/>
                <a:cs typeface="Calibri"/>
              </a:rPr>
              <a:t>hoffi</a:t>
            </a:r>
            <a:r>
              <a:rPr lang="en-US" sz="5200">
                <a:solidFill>
                  <a:srgbClr val="002060"/>
                </a:solidFill>
                <a:latin typeface="Calibri"/>
                <a:ea typeface="+mj-ea"/>
                <a:cs typeface="Calibri"/>
              </a:rPr>
              <a:t>...</a:t>
            </a:r>
            <a:endParaRPr lang="en-US">
              <a:ea typeface="+mj-ea"/>
            </a:endParaRPr>
          </a:p>
          <a:p>
            <a:pPr algn="ct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endParaRPr lang="en-US" sz="5200">
              <a:solidFill>
                <a:srgbClr val="002060"/>
              </a:solidFill>
              <a:latin typeface="Calibri"/>
              <a:ea typeface="+mj-ea"/>
              <a:cs typeface="Calibri"/>
            </a:endParaRPr>
          </a:p>
          <a:p>
            <a:pPr algn="ct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endParaRPr lang="en-US" sz="5200" b="1">
              <a:solidFill>
                <a:srgbClr val="002060"/>
              </a:solidFill>
              <a:latin typeface="Calibri"/>
              <a:ea typeface="+mj-ea"/>
              <a:cs typeface="Calibri"/>
            </a:endParaRPr>
          </a:p>
          <a:p>
            <a:pPr algn="ct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endParaRPr lang="en-US" sz="5200" b="1">
              <a:solidFill>
                <a:srgbClr val="002060"/>
              </a:solidFill>
              <a:latin typeface="Calibri"/>
              <a:ea typeface="+mj-ea"/>
              <a:cs typeface="Calibri"/>
            </a:endParaRPr>
          </a:p>
          <a:p>
            <a:pPr algn="ct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endParaRPr lang="en-US" sz="5200" b="1">
              <a:solidFill>
                <a:srgbClr val="002060"/>
              </a:solidFill>
              <a:latin typeface="Calibri"/>
              <a:ea typeface="+mj-ea"/>
              <a:cs typeface="Calibri"/>
            </a:endParaRPr>
          </a:p>
          <a:p>
            <a:pPr algn="ct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endParaRPr lang="en-US" sz="6600" b="1" err="1">
              <a:solidFill>
                <a:srgbClr val="002060"/>
              </a:solidFill>
              <a:latin typeface="Calibri"/>
              <a:ea typeface="+mj-ea"/>
              <a:cs typeface="Calibri"/>
            </a:endParaRPr>
          </a:p>
          <a:p>
            <a:pPr algn="ct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8000" b="1" err="1">
                <a:solidFill>
                  <a:srgbClr val="002060"/>
                </a:solidFill>
                <a:latin typeface="Calibri"/>
                <a:ea typeface="+mj-ea"/>
                <a:cs typeface="Calibri"/>
              </a:rPr>
              <a:t>bocsio</a:t>
            </a:r>
            <a:endParaRPr lang="en-US" sz="8000" b="1">
              <a:solidFill>
                <a:srgbClr val="002060"/>
              </a:solidFill>
              <a:latin typeface="Calibri"/>
              <a:ea typeface="+mj-ea"/>
              <a:cs typeface="Calibri"/>
            </a:endParaRPr>
          </a:p>
        </p:txBody>
      </p:sp>
      <p:pic>
        <p:nvPicPr>
          <p:cNvPr id="2" name="Picture 2" descr="A picture containing toy, doll&#10;&#10;Description automatically generated">
            <a:extLst>
              <a:ext uri="{FF2B5EF4-FFF2-40B4-BE49-F238E27FC236}">
                <a16:creationId xmlns:a16="http://schemas.microsoft.com/office/drawing/2014/main" id="{AFCDCF92-E816-AE8E-17C6-7B30DF78B4A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10536" y="649014"/>
            <a:ext cx="3039549" cy="47716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82153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BFF8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A picture containing toy, vector graphics, doll&#10;&#10;Description automatically generated">
            <a:extLst>
              <a:ext uri="{FF2B5EF4-FFF2-40B4-BE49-F238E27FC236}">
                <a16:creationId xmlns:a16="http://schemas.microsoft.com/office/drawing/2014/main" id="{D9301E6A-C284-A606-CAAC-75DF8B57B18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59469" y="818178"/>
            <a:ext cx="4004441" cy="4682989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C8E4D72B-C8E8-A046-86EF-6F10FEA77974}"/>
              </a:ext>
            </a:extLst>
          </p:cNvPr>
          <p:cNvSpPr txBox="1"/>
          <p:nvPr/>
        </p:nvSpPr>
        <p:spPr>
          <a:xfrm>
            <a:off x="785168" y="414997"/>
            <a:ext cx="10739417" cy="6148820"/>
          </a:xfrm>
          <a:prstGeom prst="rect">
            <a:avLst/>
          </a:prstGeom>
          <a:noFill/>
        </p:spPr>
        <p:txBody>
          <a:bodyPr vert="horz" lIns="91440" tIns="45720" rIns="91440" bIns="45720" rtlCol="0" anchor="b">
            <a:norm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5200">
                <a:solidFill>
                  <a:srgbClr val="002060"/>
                </a:solidFill>
                <a:latin typeface="Calibri"/>
                <a:ea typeface="+mj-ea"/>
                <a:cs typeface="Calibri"/>
              </a:rPr>
              <a:t>Dw </a:t>
            </a:r>
            <a:r>
              <a:rPr lang="en-US" sz="5200" err="1">
                <a:solidFill>
                  <a:srgbClr val="002060"/>
                </a:solidFill>
                <a:latin typeface="Calibri"/>
                <a:ea typeface="+mj-ea"/>
                <a:cs typeface="Calibri"/>
              </a:rPr>
              <a:t>i'n</a:t>
            </a:r>
            <a:r>
              <a:rPr lang="en-US" sz="5200">
                <a:solidFill>
                  <a:srgbClr val="002060"/>
                </a:solidFill>
                <a:latin typeface="Calibri"/>
                <a:ea typeface="+mj-ea"/>
                <a:cs typeface="Calibri"/>
              </a:rPr>
              <a:t> </a:t>
            </a:r>
            <a:r>
              <a:rPr lang="en-US" sz="5200" err="1">
                <a:solidFill>
                  <a:srgbClr val="002060"/>
                </a:solidFill>
                <a:latin typeface="Calibri"/>
                <a:ea typeface="+mj-ea"/>
                <a:cs typeface="Calibri"/>
              </a:rPr>
              <a:t>hoffi</a:t>
            </a:r>
            <a:r>
              <a:rPr lang="en-US" sz="5200">
                <a:solidFill>
                  <a:srgbClr val="002060"/>
                </a:solidFill>
                <a:latin typeface="Calibri"/>
                <a:ea typeface="+mj-ea"/>
                <a:cs typeface="Calibri"/>
              </a:rPr>
              <a:t>...</a:t>
            </a:r>
            <a:endParaRPr lang="en-US">
              <a:ea typeface="+mj-ea"/>
            </a:endParaRPr>
          </a:p>
          <a:p>
            <a:pPr algn="ct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endParaRPr lang="en-US" sz="5200">
              <a:solidFill>
                <a:srgbClr val="002060"/>
              </a:solidFill>
              <a:latin typeface="Calibri"/>
              <a:ea typeface="+mj-ea"/>
              <a:cs typeface="Calibri"/>
            </a:endParaRPr>
          </a:p>
          <a:p>
            <a:pPr algn="ct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endParaRPr lang="en-US" sz="5200" b="1">
              <a:solidFill>
                <a:srgbClr val="002060"/>
              </a:solidFill>
              <a:latin typeface="Calibri"/>
              <a:ea typeface="+mj-ea"/>
              <a:cs typeface="Calibri"/>
            </a:endParaRPr>
          </a:p>
          <a:p>
            <a:pPr algn="ct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endParaRPr lang="en-US" sz="5200" b="1">
              <a:solidFill>
                <a:srgbClr val="002060"/>
              </a:solidFill>
              <a:latin typeface="Calibri"/>
              <a:ea typeface="+mj-ea"/>
              <a:cs typeface="Calibri"/>
            </a:endParaRPr>
          </a:p>
          <a:p>
            <a:pPr algn="ct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endParaRPr lang="en-US" sz="5200" b="1">
              <a:solidFill>
                <a:srgbClr val="002060"/>
              </a:solidFill>
              <a:latin typeface="Calibri"/>
              <a:ea typeface="+mj-ea"/>
              <a:cs typeface="Calibri"/>
            </a:endParaRPr>
          </a:p>
          <a:p>
            <a:pPr algn="ct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endParaRPr lang="en-US" sz="6600" b="1" err="1">
              <a:solidFill>
                <a:srgbClr val="002060"/>
              </a:solidFill>
              <a:latin typeface="Calibri"/>
              <a:ea typeface="+mj-ea"/>
              <a:cs typeface="Calibri"/>
            </a:endParaRPr>
          </a:p>
          <a:p>
            <a:pPr algn="ct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8000" b="1" err="1">
                <a:solidFill>
                  <a:srgbClr val="002060"/>
                </a:solidFill>
                <a:latin typeface="Calibri"/>
                <a:ea typeface="+mj-ea"/>
                <a:cs typeface="Calibri"/>
              </a:rPr>
              <a:t>carati</a:t>
            </a:r>
            <a:endParaRPr lang="en-US" sz="8000" b="1">
              <a:solidFill>
                <a:srgbClr val="002060"/>
              </a:solidFill>
              <a:latin typeface="Calibri"/>
              <a:ea typeface="+mj-ea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565065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BFF8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C8E4D72B-C8E8-A046-86EF-6F10FEA77974}"/>
              </a:ext>
            </a:extLst>
          </p:cNvPr>
          <p:cNvSpPr txBox="1"/>
          <p:nvPr/>
        </p:nvSpPr>
        <p:spPr>
          <a:xfrm>
            <a:off x="785168" y="414997"/>
            <a:ext cx="10739417" cy="6148820"/>
          </a:xfrm>
          <a:prstGeom prst="rect">
            <a:avLst/>
          </a:prstGeom>
          <a:noFill/>
        </p:spPr>
        <p:txBody>
          <a:bodyPr vert="horz" lIns="91440" tIns="45720" rIns="91440" bIns="45720" rtlCol="0" anchor="b">
            <a:norm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5200">
                <a:solidFill>
                  <a:srgbClr val="002060"/>
                </a:solidFill>
                <a:latin typeface="Calibri"/>
                <a:ea typeface="+mj-ea"/>
                <a:cs typeface="Calibri"/>
              </a:rPr>
              <a:t>Dw </a:t>
            </a:r>
            <a:r>
              <a:rPr lang="en-US" sz="5200" err="1">
                <a:solidFill>
                  <a:srgbClr val="002060"/>
                </a:solidFill>
                <a:latin typeface="Calibri"/>
                <a:ea typeface="+mj-ea"/>
                <a:cs typeface="Calibri"/>
              </a:rPr>
              <a:t>i'n</a:t>
            </a:r>
            <a:r>
              <a:rPr lang="en-US" sz="5200">
                <a:solidFill>
                  <a:srgbClr val="002060"/>
                </a:solidFill>
                <a:latin typeface="Calibri"/>
                <a:ea typeface="+mj-ea"/>
                <a:cs typeface="Calibri"/>
              </a:rPr>
              <a:t> </a:t>
            </a:r>
            <a:r>
              <a:rPr lang="en-US" sz="5200" err="1">
                <a:solidFill>
                  <a:srgbClr val="002060"/>
                </a:solidFill>
                <a:latin typeface="Calibri"/>
                <a:ea typeface="+mj-ea"/>
                <a:cs typeface="Calibri"/>
              </a:rPr>
              <a:t>hoffi</a:t>
            </a:r>
            <a:r>
              <a:rPr lang="en-US" sz="5200">
                <a:solidFill>
                  <a:srgbClr val="002060"/>
                </a:solidFill>
                <a:latin typeface="Calibri"/>
                <a:ea typeface="+mj-ea"/>
                <a:cs typeface="Calibri"/>
              </a:rPr>
              <a:t>...</a:t>
            </a:r>
            <a:endParaRPr lang="en-US">
              <a:ea typeface="+mj-ea"/>
            </a:endParaRPr>
          </a:p>
          <a:p>
            <a:pPr algn="ct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endParaRPr lang="en-US" sz="5200">
              <a:solidFill>
                <a:srgbClr val="002060"/>
              </a:solidFill>
              <a:latin typeface="Calibri"/>
              <a:ea typeface="+mj-ea"/>
              <a:cs typeface="Calibri"/>
            </a:endParaRPr>
          </a:p>
          <a:p>
            <a:pPr algn="ct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endParaRPr lang="en-US" sz="5200" b="1">
              <a:solidFill>
                <a:srgbClr val="002060"/>
              </a:solidFill>
              <a:latin typeface="Calibri"/>
              <a:ea typeface="+mj-ea"/>
              <a:cs typeface="Calibri"/>
            </a:endParaRPr>
          </a:p>
          <a:p>
            <a:pPr algn="ct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endParaRPr lang="en-US" sz="5200" b="1">
              <a:solidFill>
                <a:srgbClr val="002060"/>
              </a:solidFill>
              <a:latin typeface="Calibri"/>
              <a:ea typeface="+mj-ea"/>
              <a:cs typeface="Calibri"/>
            </a:endParaRPr>
          </a:p>
          <a:p>
            <a:pPr algn="ct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endParaRPr lang="en-US" sz="5200" b="1">
              <a:solidFill>
                <a:srgbClr val="002060"/>
              </a:solidFill>
              <a:latin typeface="Calibri"/>
              <a:ea typeface="+mj-ea"/>
              <a:cs typeface="Calibri"/>
            </a:endParaRPr>
          </a:p>
          <a:p>
            <a:pPr algn="ct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endParaRPr lang="en-US" sz="6600" b="1" err="1">
              <a:solidFill>
                <a:srgbClr val="002060"/>
              </a:solidFill>
              <a:latin typeface="Calibri"/>
              <a:ea typeface="+mj-ea"/>
              <a:cs typeface="Calibri"/>
            </a:endParaRPr>
          </a:p>
          <a:p>
            <a:pPr algn="ct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8000" b="1" err="1">
                <a:solidFill>
                  <a:srgbClr val="002060"/>
                </a:solidFill>
                <a:latin typeface="Calibri"/>
                <a:ea typeface="+mj-ea"/>
                <a:cs typeface="Calibri"/>
              </a:rPr>
              <a:t>siopa</a:t>
            </a:r>
            <a:endParaRPr lang="en-US" sz="8000" b="1">
              <a:solidFill>
                <a:srgbClr val="002060"/>
              </a:solidFill>
              <a:latin typeface="Calibri"/>
              <a:ea typeface="+mj-ea"/>
              <a:cs typeface="Calibri"/>
            </a:endParaRPr>
          </a:p>
        </p:txBody>
      </p:sp>
      <p:pic>
        <p:nvPicPr>
          <p:cNvPr id="2" name="Picture 2">
            <a:extLst>
              <a:ext uri="{FF2B5EF4-FFF2-40B4-BE49-F238E27FC236}">
                <a16:creationId xmlns:a16="http://schemas.microsoft.com/office/drawing/2014/main" id="{40119982-8453-192C-7485-A935C71D3F3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77055" y="1415900"/>
            <a:ext cx="6369268" cy="38554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68484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BFF8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A picture containing vector graphics&#10;&#10;Description automatically generated">
            <a:extLst>
              <a:ext uri="{FF2B5EF4-FFF2-40B4-BE49-F238E27FC236}">
                <a16:creationId xmlns:a16="http://schemas.microsoft.com/office/drawing/2014/main" id="{9FF96AEE-C671-DE93-31C4-D0F7093D755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85745" y="833825"/>
            <a:ext cx="3951889" cy="469111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C8E4D72B-C8E8-A046-86EF-6F10FEA77974}"/>
              </a:ext>
            </a:extLst>
          </p:cNvPr>
          <p:cNvSpPr txBox="1"/>
          <p:nvPr/>
        </p:nvSpPr>
        <p:spPr>
          <a:xfrm>
            <a:off x="785168" y="414997"/>
            <a:ext cx="10739417" cy="6148820"/>
          </a:xfrm>
          <a:prstGeom prst="rect">
            <a:avLst/>
          </a:prstGeom>
          <a:noFill/>
        </p:spPr>
        <p:txBody>
          <a:bodyPr vert="horz" lIns="91440" tIns="45720" rIns="91440" bIns="45720" rtlCol="0" anchor="b">
            <a:norm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5200">
                <a:solidFill>
                  <a:srgbClr val="002060"/>
                </a:solidFill>
                <a:latin typeface="Calibri"/>
                <a:ea typeface="+mj-ea"/>
                <a:cs typeface="Calibri"/>
              </a:rPr>
              <a:t>Dw </a:t>
            </a:r>
            <a:r>
              <a:rPr lang="en-US" sz="5200" err="1">
                <a:solidFill>
                  <a:srgbClr val="002060"/>
                </a:solidFill>
                <a:latin typeface="Calibri"/>
                <a:ea typeface="+mj-ea"/>
                <a:cs typeface="Calibri"/>
              </a:rPr>
              <a:t>i'n</a:t>
            </a:r>
            <a:r>
              <a:rPr lang="en-US" sz="5200">
                <a:solidFill>
                  <a:srgbClr val="002060"/>
                </a:solidFill>
                <a:latin typeface="Calibri"/>
                <a:ea typeface="+mj-ea"/>
                <a:cs typeface="Calibri"/>
              </a:rPr>
              <a:t> </a:t>
            </a:r>
            <a:r>
              <a:rPr lang="en-US" sz="5200" err="1">
                <a:solidFill>
                  <a:srgbClr val="002060"/>
                </a:solidFill>
                <a:latin typeface="Calibri"/>
                <a:ea typeface="+mj-ea"/>
                <a:cs typeface="Calibri"/>
              </a:rPr>
              <a:t>hoffi</a:t>
            </a:r>
            <a:r>
              <a:rPr lang="en-US" sz="5200">
                <a:solidFill>
                  <a:srgbClr val="002060"/>
                </a:solidFill>
                <a:latin typeface="Calibri"/>
                <a:ea typeface="+mj-ea"/>
                <a:cs typeface="Calibri"/>
              </a:rPr>
              <a:t>...</a:t>
            </a:r>
            <a:endParaRPr lang="en-US">
              <a:ea typeface="+mj-ea"/>
            </a:endParaRPr>
          </a:p>
          <a:p>
            <a:pPr algn="ct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endParaRPr lang="en-US" sz="5200">
              <a:solidFill>
                <a:srgbClr val="002060"/>
              </a:solidFill>
              <a:latin typeface="Calibri"/>
              <a:ea typeface="+mj-ea"/>
              <a:cs typeface="Calibri"/>
            </a:endParaRPr>
          </a:p>
          <a:p>
            <a:pPr algn="ct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endParaRPr lang="en-US" sz="5200" b="1">
              <a:solidFill>
                <a:srgbClr val="002060"/>
              </a:solidFill>
              <a:latin typeface="Calibri"/>
              <a:ea typeface="+mj-ea"/>
              <a:cs typeface="Calibri"/>
            </a:endParaRPr>
          </a:p>
          <a:p>
            <a:pPr algn="ct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endParaRPr lang="en-US" sz="5200" b="1">
              <a:solidFill>
                <a:srgbClr val="002060"/>
              </a:solidFill>
              <a:latin typeface="Calibri"/>
              <a:ea typeface="+mj-ea"/>
              <a:cs typeface="Calibri"/>
            </a:endParaRPr>
          </a:p>
          <a:p>
            <a:pPr algn="ct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endParaRPr lang="en-US" sz="5200" b="1">
              <a:solidFill>
                <a:srgbClr val="002060"/>
              </a:solidFill>
              <a:latin typeface="Calibri"/>
              <a:ea typeface="+mj-ea"/>
              <a:cs typeface="Calibri"/>
            </a:endParaRPr>
          </a:p>
          <a:p>
            <a:pPr algn="ct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endParaRPr lang="en-US" sz="6600" b="1" err="1">
              <a:solidFill>
                <a:srgbClr val="002060"/>
              </a:solidFill>
              <a:latin typeface="Calibri"/>
              <a:ea typeface="+mj-ea"/>
              <a:cs typeface="Calibri"/>
            </a:endParaRPr>
          </a:p>
          <a:p>
            <a:pPr algn="ct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8000" b="1" err="1">
                <a:solidFill>
                  <a:srgbClr val="002060"/>
                </a:solidFill>
                <a:latin typeface="Calibri"/>
                <a:ea typeface="+mj-ea"/>
                <a:cs typeface="Calibri"/>
              </a:rPr>
              <a:t>dawnsio</a:t>
            </a:r>
            <a:endParaRPr lang="en-US" sz="8000" b="1">
              <a:solidFill>
                <a:srgbClr val="002060"/>
              </a:solidFill>
              <a:latin typeface="Calibri"/>
              <a:ea typeface="+mj-ea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8165474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BFF8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A picture containing rectangle&#10;&#10;Description automatically generated">
            <a:extLst>
              <a:ext uri="{FF2B5EF4-FFF2-40B4-BE49-F238E27FC236}">
                <a16:creationId xmlns:a16="http://schemas.microsoft.com/office/drawing/2014/main" id="{53414F20-4AEA-AB09-48DD-4F7D094157C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52193" y="658905"/>
            <a:ext cx="4700752" cy="477819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C8E4D72B-C8E8-A046-86EF-6F10FEA77974}"/>
              </a:ext>
            </a:extLst>
          </p:cNvPr>
          <p:cNvSpPr txBox="1"/>
          <p:nvPr/>
        </p:nvSpPr>
        <p:spPr>
          <a:xfrm>
            <a:off x="785168" y="414997"/>
            <a:ext cx="10739417" cy="6148820"/>
          </a:xfrm>
          <a:prstGeom prst="rect">
            <a:avLst/>
          </a:prstGeom>
          <a:noFill/>
        </p:spPr>
        <p:txBody>
          <a:bodyPr vert="horz" lIns="91440" tIns="45720" rIns="91440" bIns="45720" rtlCol="0" anchor="b">
            <a:norm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5200">
                <a:solidFill>
                  <a:srgbClr val="002060"/>
                </a:solidFill>
                <a:latin typeface="Calibri"/>
                <a:ea typeface="+mj-ea"/>
                <a:cs typeface="Calibri"/>
              </a:rPr>
              <a:t>Dw </a:t>
            </a:r>
            <a:r>
              <a:rPr lang="en-US" sz="5200" err="1">
                <a:solidFill>
                  <a:srgbClr val="002060"/>
                </a:solidFill>
                <a:latin typeface="Calibri"/>
                <a:ea typeface="+mj-ea"/>
                <a:cs typeface="Calibri"/>
              </a:rPr>
              <a:t>i'n</a:t>
            </a:r>
            <a:r>
              <a:rPr lang="en-US" sz="5200">
                <a:solidFill>
                  <a:srgbClr val="002060"/>
                </a:solidFill>
                <a:latin typeface="Calibri"/>
                <a:ea typeface="+mj-ea"/>
                <a:cs typeface="Calibri"/>
              </a:rPr>
              <a:t> </a:t>
            </a:r>
            <a:r>
              <a:rPr lang="en-US" sz="5200" err="1">
                <a:solidFill>
                  <a:srgbClr val="002060"/>
                </a:solidFill>
                <a:latin typeface="Calibri"/>
                <a:ea typeface="+mj-ea"/>
                <a:cs typeface="Calibri"/>
              </a:rPr>
              <a:t>hoffi</a:t>
            </a:r>
            <a:r>
              <a:rPr lang="en-US" sz="5200">
                <a:solidFill>
                  <a:srgbClr val="002060"/>
                </a:solidFill>
                <a:latin typeface="Calibri"/>
                <a:ea typeface="+mj-ea"/>
                <a:cs typeface="Calibri"/>
              </a:rPr>
              <a:t>...</a:t>
            </a:r>
            <a:endParaRPr lang="en-US">
              <a:ea typeface="+mj-ea"/>
            </a:endParaRPr>
          </a:p>
          <a:p>
            <a:pPr algn="ct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endParaRPr lang="en-US" sz="5200">
              <a:solidFill>
                <a:srgbClr val="002060"/>
              </a:solidFill>
              <a:latin typeface="Calibri"/>
              <a:ea typeface="+mj-ea"/>
              <a:cs typeface="Calibri"/>
            </a:endParaRPr>
          </a:p>
          <a:p>
            <a:pPr algn="ct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endParaRPr lang="en-US" sz="5200" b="1">
              <a:solidFill>
                <a:srgbClr val="002060"/>
              </a:solidFill>
              <a:latin typeface="Calibri"/>
              <a:ea typeface="+mj-ea"/>
              <a:cs typeface="Calibri"/>
            </a:endParaRPr>
          </a:p>
          <a:p>
            <a:pPr algn="ct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endParaRPr lang="en-US" sz="5200" b="1">
              <a:solidFill>
                <a:srgbClr val="002060"/>
              </a:solidFill>
              <a:latin typeface="Calibri"/>
              <a:ea typeface="+mj-ea"/>
              <a:cs typeface="Calibri"/>
            </a:endParaRPr>
          </a:p>
          <a:p>
            <a:pPr algn="ct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endParaRPr lang="en-US" sz="5200" b="1">
              <a:solidFill>
                <a:srgbClr val="002060"/>
              </a:solidFill>
              <a:latin typeface="Calibri"/>
              <a:ea typeface="+mj-ea"/>
              <a:cs typeface="Calibri"/>
            </a:endParaRPr>
          </a:p>
          <a:p>
            <a:pPr algn="ct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endParaRPr lang="en-US" sz="6600" b="1" err="1">
              <a:solidFill>
                <a:srgbClr val="002060"/>
              </a:solidFill>
              <a:latin typeface="Calibri"/>
              <a:ea typeface="+mj-ea"/>
              <a:cs typeface="Calibri"/>
            </a:endParaRPr>
          </a:p>
          <a:p>
            <a:pPr algn="ct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8000" b="1" err="1">
                <a:solidFill>
                  <a:srgbClr val="002060"/>
                </a:solidFill>
                <a:latin typeface="Calibri"/>
                <a:ea typeface="+mj-ea"/>
                <a:cs typeface="Calibri"/>
              </a:rPr>
              <a:t>coginio</a:t>
            </a:r>
            <a:endParaRPr lang="en-US" sz="8000" b="1">
              <a:solidFill>
                <a:srgbClr val="002060"/>
              </a:solidFill>
              <a:latin typeface="Calibri"/>
              <a:ea typeface="+mj-ea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4906883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BFF8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C8E4D72B-C8E8-A046-86EF-6F10FEA77974}"/>
              </a:ext>
            </a:extLst>
          </p:cNvPr>
          <p:cNvSpPr txBox="1"/>
          <p:nvPr/>
        </p:nvSpPr>
        <p:spPr>
          <a:xfrm>
            <a:off x="785168" y="414997"/>
            <a:ext cx="10739417" cy="6148820"/>
          </a:xfrm>
          <a:prstGeom prst="rect">
            <a:avLst/>
          </a:prstGeom>
          <a:noFill/>
        </p:spPr>
        <p:txBody>
          <a:bodyPr vert="horz" lIns="91440" tIns="45720" rIns="91440" bIns="45720" rtlCol="0" anchor="b">
            <a:norm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5200">
                <a:solidFill>
                  <a:srgbClr val="002060"/>
                </a:solidFill>
                <a:latin typeface="Calibri"/>
                <a:ea typeface="+mj-ea"/>
                <a:cs typeface="Calibri"/>
              </a:rPr>
              <a:t>Dw </a:t>
            </a:r>
            <a:r>
              <a:rPr lang="en-US" sz="5200" err="1">
                <a:solidFill>
                  <a:srgbClr val="002060"/>
                </a:solidFill>
                <a:latin typeface="Calibri"/>
                <a:ea typeface="+mj-ea"/>
                <a:cs typeface="Calibri"/>
              </a:rPr>
              <a:t>i'n</a:t>
            </a:r>
            <a:r>
              <a:rPr lang="en-US" sz="5200">
                <a:solidFill>
                  <a:srgbClr val="002060"/>
                </a:solidFill>
                <a:latin typeface="Calibri"/>
                <a:ea typeface="+mj-ea"/>
                <a:cs typeface="Calibri"/>
              </a:rPr>
              <a:t> </a:t>
            </a:r>
            <a:r>
              <a:rPr lang="en-US" sz="5200" err="1">
                <a:solidFill>
                  <a:srgbClr val="002060"/>
                </a:solidFill>
                <a:latin typeface="Calibri"/>
                <a:ea typeface="+mj-ea"/>
                <a:cs typeface="Calibri"/>
              </a:rPr>
              <a:t>hoffi</a:t>
            </a:r>
            <a:r>
              <a:rPr lang="en-US" sz="5200">
                <a:solidFill>
                  <a:srgbClr val="002060"/>
                </a:solidFill>
                <a:latin typeface="Calibri"/>
                <a:ea typeface="+mj-ea"/>
                <a:cs typeface="Calibri"/>
              </a:rPr>
              <a:t>...</a:t>
            </a:r>
            <a:endParaRPr lang="en-US">
              <a:ea typeface="+mj-ea"/>
            </a:endParaRPr>
          </a:p>
          <a:p>
            <a:pPr algn="ct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endParaRPr lang="en-US" sz="5200">
              <a:solidFill>
                <a:srgbClr val="002060"/>
              </a:solidFill>
              <a:latin typeface="Calibri"/>
              <a:ea typeface="+mj-ea"/>
              <a:cs typeface="Calibri"/>
            </a:endParaRPr>
          </a:p>
          <a:p>
            <a:pPr algn="ct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endParaRPr lang="en-US" sz="5200" b="1">
              <a:solidFill>
                <a:srgbClr val="002060"/>
              </a:solidFill>
              <a:latin typeface="Calibri"/>
              <a:ea typeface="+mj-ea"/>
              <a:cs typeface="Calibri"/>
            </a:endParaRPr>
          </a:p>
          <a:p>
            <a:pPr algn="ct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endParaRPr lang="en-US" sz="5200" b="1">
              <a:solidFill>
                <a:srgbClr val="002060"/>
              </a:solidFill>
              <a:latin typeface="Calibri"/>
              <a:ea typeface="+mj-ea"/>
              <a:cs typeface="Calibri"/>
            </a:endParaRPr>
          </a:p>
          <a:p>
            <a:pPr algn="ct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endParaRPr lang="en-US" sz="5200" b="1">
              <a:solidFill>
                <a:srgbClr val="002060"/>
              </a:solidFill>
              <a:latin typeface="Calibri"/>
              <a:ea typeface="+mj-ea"/>
              <a:cs typeface="Calibri"/>
            </a:endParaRPr>
          </a:p>
          <a:p>
            <a:pPr algn="ct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endParaRPr lang="en-US" sz="6600" b="1" err="1">
              <a:solidFill>
                <a:srgbClr val="002060"/>
              </a:solidFill>
              <a:latin typeface="Calibri"/>
              <a:ea typeface="+mj-ea"/>
              <a:cs typeface="Calibri"/>
            </a:endParaRPr>
          </a:p>
          <a:p>
            <a:pPr algn="ct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8000" b="1" err="1">
                <a:solidFill>
                  <a:srgbClr val="002060"/>
                </a:solidFill>
                <a:latin typeface="Calibri"/>
                <a:ea typeface="+mj-ea"/>
                <a:cs typeface="Calibri"/>
              </a:rPr>
              <a:t>chwarae</a:t>
            </a:r>
            <a:r>
              <a:rPr lang="en-US" sz="8000" b="1">
                <a:solidFill>
                  <a:srgbClr val="002060"/>
                </a:solidFill>
                <a:latin typeface="Calibri"/>
                <a:ea typeface="+mj-ea"/>
                <a:cs typeface="Calibri"/>
              </a:rPr>
              <a:t> </a:t>
            </a:r>
            <a:r>
              <a:rPr lang="en-US" sz="8000" b="1" err="1">
                <a:solidFill>
                  <a:srgbClr val="002060"/>
                </a:solidFill>
                <a:latin typeface="Calibri"/>
                <a:ea typeface="+mj-ea"/>
                <a:cs typeface="Calibri"/>
              </a:rPr>
              <a:t>pêl-droed</a:t>
            </a:r>
            <a:endParaRPr lang="en-US" sz="8000" b="1">
              <a:solidFill>
                <a:srgbClr val="002060"/>
              </a:solidFill>
              <a:latin typeface="Calibri"/>
              <a:ea typeface="+mj-ea"/>
              <a:cs typeface="Calibri"/>
            </a:endParaRPr>
          </a:p>
        </p:txBody>
      </p:sp>
      <p:pic>
        <p:nvPicPr>
          <p:cNvPr id="2" name="Picture 2">
            <a:extLst>
              <a:ext uri="{FF2B5EF4-FFF2-40B4-BE49-F238E27FC236}">
                <a16:creationId xmlns:a16="http://schemas.microsoft.com/office/drawing/2014/main" id="{9566C0E2-B16D-C96F-A85A-E503F0F598C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17124" y="1182696"/>
            <a:ext cx="3675993" cy="42692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9415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BFF8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Icon&#10;&#10;Description automatically generated">
            <a:extLst>
              <a:ext uri="{FF2B5EF4-FFF2-40B4-BE49-F238E27FC236}">
                <a16:creationId xmlns:a16="http://schemas.microsoft.com/office/drawing/2014/main" id="{1BDDC945-F76D-C744-23E9-E8FBF775F52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83572" y="679456"/>
            <a:ext cx="4556234" cy="459257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C8E4D72B-C8E8-A046-86EF-6F10FEA77974}"/>
              </a:ext>
            </a:extLst>
          </p:cNvPr>
          <p:cNvSpPr txBox="1"/>
          <p:nvPr/>
        </p:nvSpPr>
        <p:spPr>
          <a:xfrm>
            <a:off x="785168" y="414997"/>
            <a:ext cx="10739417" cy="6148820"/>
          </a:xfrm>
          <a:prstGeom prst="rect">
            <a:avLst/>
          </a:prstGeom>
          <a:noFill/>
        </p:spPr>
        <p:txBody>
          <a:bodyPr vert="horz" lIns="91440" tIns="45720" rIns="91440" bIns="45720" rtlCol="0" anchor="b">
            <a:norm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5200">
                <a:solidFill>
                  <a:srgbClr val="002060"/>
                </a:solidFill>
                <a:latin typeface="Calibri"/>
                <a:ea typeface="+mj-ea"/>
                <a:cs typeface="Calibri"/>
              </a:rPr>
              <a:t>Dw </a:t>
            </a:r>
            <a:r>
              <a:rPr lang="en-US" sz="5200" err="1">
                <a:solidFill>
                  <a:srgbClr val="002060"/>
                </a:solidFill>
                <a:latin typeface="Calibri"/>
                <a:ea typeface="+mj-ea"/>
                <a:cs typeface="Calibri"/>
              </a:rPr>
              <a:t>i'n</a:t>
            </a:r>
            <a:r>
              <a:rPr lang="en-US" sz="5200">
                <a:solidFill>
                  <a:srgbClr val="002060"/>
                </a:solidFill>
                <a:latin typeface="Calibri"/>
                <a:ea typeface="+mj-ea"/>
                <a:cs typeface="Calibri"/>
              </a:rPr>
              <a:t> </a:t>
            </a:r>
            <a:r>
              <a:rPr lang="en-US" sz="5200" err="1">
                <a:solidFill>
                  <a:srgbClr val="002060"/>
                </a:solidFill>
                <a:latin typeface="Calibri"/>
                <a:ea typeface="+mj-ea"/>
                <a:cs typeface="Calibri"/>
              </a:rPr>
              <a:t>hoffi</a:t>
            </a:r>
            <a:r>
              <a:rPr lang="en-US" sz="5200">
                <a:solidFill>
                  <a:srgbClr val="002060"/>
                </a:solidFill>
                <a:latin typeface="Calibri"/>
                <a:ea typeface="+mj-ea"/>
                <a:cs typeface="Calibri"/>
              </a:rPr>
              <a:t>...</a:t>
            </a:r>
            <a:endParaRPr lang="en-US">
              <a:ea typeface="+mj-ea"/>
            </a:endParaRPr>
          </a:p>
          <a:p>
            <a:pPr algn="ct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endParaRPr lang="en-US" sz="5200">
              <a:solidFill>
                <a:srgbClr val="002060"/>
              </a:solidFill>
              <a:latin typeface="Calibri"/>
              <a:ea typeface="+mj-ea"/>
              <a:cs typeface="Calibri"/>
            </a:endParaRPr>
          </a:p>
          <a:p>
            <a:pPr algn="ct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endParaRPr lang="en-US" sz="5200" b="1">
              <a:solidFill>
                <a:srgbClr val="002060"/>
              </a:solidFill>
              <a:latin typeface="Calibri"/>
              <a:ea typeface="+mj-ea"/>
              <a:cs typeface="Calibri"/>
            </a:endParaRPr>
          </a:p>
          <a:p>
            <a:pPr algn="ct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endParaRPr lang="en-US" sz="5200" b="1">
              <a:solidFill>
                <a:srgbClr val="002060"/>
              </a:solidFill>
              <a:latin typeface="Calibri"/>
              <a:ea typeface="+mj-ea"/>
              <a:cs typeface="Calibri"/>
            </a:endParaRPr>
          </a:p>
          <a:p>
            <a:pPr algn="ct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endParaRPr lang="en-US" sz="5200" b="1">
              <a:solidFill>
                <a:srgbClr val="002060"/>
              </a:solidFill>
              <a:latin typeface="Calibri"/>
              <a:ea typeface="+mj-ea"/>
              <a:cs typeface="Calibri"/>
            </a:endParaRPr>
          </a:p>
          <a:p>
            <a:pPr algn="ct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endParaRPr lang="en-US" sz="6600" b="1" err="1">
              <a:solidFill>
                <a:srgbClr val="002060"/>
              </a:solidFill>
              <a:latin typeface="Calibri"/>
              <a:ea typeface="+mj-ea"/>
              <a:cs typeface="Calibri"/>
            </a:endParaRPr>
          </a:p>
          <a:p>
            <a:pPr algn="ct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8000" b="1" err="1">
                <a:solidFill>
                  <a:srgbClr val="002060"/>
                </a:solidFill>
                <a:latin typeface="Calibri"/>
                <a:ea typeface="+mj-ea"/>
                <a:cs typeface="Calibri"/>
              </a:rPr>
              <a:t>gwylio</a:t>
            </a:r>
            <a:r>
              <a:rPr lang="en-US" sz="8000" b="1">
                <a:solidFill>
                  <a:srgbClr val="002060"/>
                </a:solidFill>
                <a:latin typeface="Calibri"/>
                <a:ea typeface="+mj-ea"/>
                <a:cs typeface="Calibri"/>
              </a:rPr>
              <a:t> </a:t>
            </a:r>
            <a:r>
              <a:rPr lang="en-US" sz="8000" b="1" err="1">
                <a:solidFill>
                  <a:srgbClr val="002060"/>
                </a:solidFill>
                <a:latin typeface="Calibri"/>
                <a:ea typeface="+mj-ea"/>
                <a:cs typeface="Calibri"/>
              </a:rPr>
              <a:t>pêl-droed</a:t>
            </a:r>
            <a:endParaRPr lang="en-US" sz="8000" b="1">
              <a:solidFill>
                <a:srgbClr val="002060"/>
              </a:solidFill>
              <a:latin typeface="Calibri"/>
              <a:ea typeface="+mj-ea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41693921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BFF8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A picture containing vector graphics&#10;&#10;Description automatically generated">
            <a:extLst>
              <a:ext uri="{FF2B5EF4-FFF2-40B4-BE49-F238E27FC236}">
                <a16:creationId xmlns:a16="http://schemas.microsoft.com/office/drawing/2014/main" id="{29DD330F-67FC-9A65-0CB3-B4C90FCAC18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06262" y="980831"/>
            <a:ext cx="6579475" cy="4423372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C8E4D72B-C8E8-A046-86EF-6F10FEA77974}"/>
              </a:ext>
            </a:extLst>
          </p:cNvPr>
          <p:cNvSpPr txBox="1"/>
          <p:nvPr/>
        </p:nvSpPr>
        <p:spPr>
          <a:xfrm>
            <a:off x="785168" y="414997"/>
            <a:ext cx="10739417" cy="6148820"/>
          </a:xfrm>
          <a:prstGeom prst="rect">
            <a:avLst/>
          </a:prstGeom>
          <a:noFill/>
        </p:spPr>
        <p:txBody>
          <a:bodyPr vert="horz" lIns="91440" tIns="45720" rIns="91440" bIns="45720" rtlCol="0" anchor="b">
            <a:norm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5200">
                <a:solidFill>
                  <a:srgbClr val="002060"/>
                </a:solidFill>
                <a:latin typeface="Calibri"/>
                <a:ea typeface="+mj-ea"/>
                <a:cs typeface="Calibri"/>
              </a:rPr>
              <a:t>Dw </a:t>
            </a:r>
            <a:r>
              <a:rPr lang="en-US" sz="5200" err="1">
                <a:solidFill>
                  <a:srgbClr val="002060"/>
                </a:solidFill>
                <a:latin typeface="Calibri"/>
                <a:ea typeface="+mj-ea"/>
                <a:cs typeface="Calibri"/>
              </a:rPr>
              <a:t>i'n</a:t>
            </a:r>
            <a:r>
              <a:rPr lang="en-US" sz="5200">
                <a:solidFill>
                  <a:srgbClr val="002060"/>
                </a:solidFill>
                <a:latin typeface="Calibri"/>
                <a:ea typeface="+mj-ea"/>
                <a:cs typeface="Calibri"/>
              </a:rPr>
              <a:t> </a:t>
            </a:r>
            <a:r>
              <a:rPr lang="en-US" sz="5200" err="1">
                <a:solidFill>
                  <a:srgbClr val="002060"/>
                </a:solidFill>
                <a:latin typeface="Calibri"/>
                <a:ea typeface="+mj-ea"/>
                <a:cs typeface="Calibri"/>
              </a:rPr>
              <a:t>hoffi</a:t>
            </a:r>
            <a:r>
              <a:rPr lang="en-US" sz="5200">
                <a:solidFill>
                  <a:srgbClr val="002060"/>
                </a:solidFill>
                <a:latin typeface="Calibri"/>
                <a:ea typeface="+mj-ea"/>
                <a:cs typeface="Calibri"/>
              </a:rPr>
              <a:t>...</a:t>
            </a:r>
            <a:endParaRPr lang="en-US">
              <a:ea typeface="+mj-ea"/>
            </a:endParaRPr>
          </a:p>
          <a:p>
            <a:pPr algn="ct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endParaRPr lang="en-US" sz="5200">
              <a:solidFill>
                <a:srgbClr val="002060"/>
              </a:solidFill>
              <a:latin typeface="Calibri"/>
              <a:ea typeface="+mj-ea"/>
              <a:cs typeface="Calibri"/>
            </a:endParaRPr>
          </a:p>
          <a:p>
            <a:pPr algn="ct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endParaRPr lang="en-US" sz="5200" b="1">
              <a:solidFill>
                <a:srgbClr val="002060"/>
              </a:solidFill>
              <a:latin typeface="Calibri"/>
              <a:ea typeface="+mj-ea"/>
              <a:cs typeface="Calibri"/>
            </a:endParaRPr>
          </a:p>
          <a:p>
            <a:pPr algn="ct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endParaRPr lang="en-US" sz="5200" b="1">
              <a:solidFill>
                <a:srgbClr val="002060"/>
              </a:solidFill>
              <a:latin typeface="Calibri"/>
              <a:ea typeface="+mj-ea"/>
              <a:cs typeface="Calibri"/>
            </a:endParaRPr>
          </a:p>
          <a:p>
            <a:pPr algn="ct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endParaRPr lang="en-US" sz="5200" b="1">
              <a:solidFill>
                <a:srgbClr val="002060"/>
              </a:solidFill>
              <a:latin typeface="Calibri"/>
              <a:ea typeface="+mj-ea"/>
              <a:cs typeface="Calibri"/>
            </a:endParaRPr>
          </a:p>
          <a:p>
            <a:pPr algn="ct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endParaRPr lang="en-US" sz="6600" b="1" err="1">
              <a:solidFill>
                <a:srgbClr val="002060"/>
              </a:solidFill>
              <a:latin typeface="Calibri"/>
              <a:ea typeface="+mj-ea"/>
              <a:cs typeface="Calibri"/>
            </a:endParaRPr>
          </a:p>
          <a:p>
            <a:pPr algn="ct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8000" b="1" err="1">
                <a:solidFill>
                  <a:srgbClr val="002060"/>
                </a:solidFill>
                <a:latin typeface="Calibri"/>
                <a:ea typeface="+mj-ea"/>
                <a:cs typeface="Calibri"/>
              </a:rPr>
              <a:t>chwarae</a:t>
            </a:r>
            <a:r>
              <a:rPr lang="en-US" sz="8000" b="1">
                <a:solidFill>
                  <a:srgbClr val="002060"/>
                </a:solidFill>
                <a:latin typeface="Calibri"/>
                <a:ea typeface="+mj-ea"/>
                <a:cs typeface="Calibri"/>
              </a:rPr>
              <a:t> </a:t>
            </a:r>
            <a:r>
              <a:rPr lang="en-US" sz="8000" b="1" err="1">
                <a:solidFill>
                  <a:srgbClr val="002060"/>
                </a:solidFill>
                <a:latin typeface="Calibri"/>
                <a:ea typeface="+mj-ea"/>
                <a:cs typeface="Calibri"/>
              </a:rPr>
              <a:t>rygbi</a:t>
            </a:r>
            <a:endParaRPr lang="en-US" sz="8000" b="1">
              <a:solidFill>
                <a:srgbClr val="002060"/>
              </a:solidFill>
              <a:latin typeface="Calibri"/>
              <a:ea typeface="+mj-ea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8191771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BFF8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C8E4D72B-C8E8-A046-86EF-6F10FEA77974}"/>
              </a:ext>
            </a:extLst>
          </p:cNvPr>
          <p:cNvSpPr txBox="1"/>
          <p:nvPr/>
        </p:nvSpPr>
        <p:spPr>
          <a:xfrm>
            <a:off x="785168" y="414997"/>
            <a:ext cx="10739417" cy="6148820"/>
          </a:xfrm>
          <a:prstGeom prst="rect">
            <a:avLst/>
          </a:prstGeom>
          <a:noFill/>
        </p:spPr>
        <p:txBody>
          <a:bodyPr vert="horz" lIns="91440" tIns="45720" rIns="91440" bIns="45720" rtlCol="0" anchor="b">
            <a:norm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5200">
                <a:solidFill>
                  <a:srgbClr val="002060"/>
                </a:solidFill>
                <a:latin typeface="Calibri"/>
                <a:ea typeface="+mj-ea"/>
                <a:cs typeface="Calibri"/>
              </a:rPr>
              <a:t>Dw </a:t>
            </a:r>
            <a:r>
              <a:rPr lang="en-US" sz="5200" err="1">
                <a:solidFill>
                  <a:srgbClr val="002060"/>
                </a:solidFill>
                <a:latin typeface="Calibri"/>
                <a:ea typeface="+mj-ea"/>
                <a:cs typeface="Calibri"/>
              </a:rPr>
              <a:t>i'n</a:t>
            </a:r>
            <a:r>
              <a:rPr lang="en-US" sz="5200">
                <a:solidFill>
                  <a:srgbClr val="002060"/>
                </a:solidFill>
                <a:latin typeface="Calibri"/>
                <a:ea typeface="+mj-ea"/>
                <a:cs typeface="Calibri"/>
              </a:rPr>
              <a:t> </a:t>
            </a:r>
            <a:r>
              <a:rPr lang="en-US" sz="5200" err="1">
                <a:solidFill>
                  <a:srgbClr val="002060"/>
                </a:solidFill>
                <a:latin typeface="Calibri"/>
                <a:ea typeface="+mj-ea"/>
                <a:cs typeface="Calibri"/>
              </a:rPr>
              <a:t>hoffi</a:t>
            </a:r>
            <a:r>
              <a:rPr lang="en-US" sz="5200">
                <a:solidFill>
                  <a:srgbClr val="002060"/>
                </a:solidFill>
                <a:latin typeface="Calibri"/>
                <a:ea typeface="+mj-ea"/>
                <a:cs typeface="Calibri"/>
              </a:rPr>
              <a:t>...</a:t>
            </a:r>
            <a:endParaRPr lang="en-US">
              <a:ea typeface="+mj-ea"/>
            </a:endParaRPr>
          </a:p>
          <a:p>
            <a:pPr algn="ct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endParaRPr lang="en-US" sz="5200">
              <a:solidFill>
                <a:srgbClr val="002060"/>
              </a:solidFill>
              <a:latin typeface="Calibri"/>
              <a:ea typeface="+mj-ea"/>
              <a:cs typeface="Calibri"/>
            </a:endParaRPr>
          </a:p>
          <a:p>
            <a:pPr algn="ct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endParaRPr lang="en-US" sz="5200" b="1">
              <a:solidFill>
                <a:srgbClr val="002060"/>
              </a:solidFill>
              <a:latin typeface="Calibri"/>
              <a:ea typeface="+mj-ea"/>
              <a:cs typeface="Calibri"/>
            </a:endParaRPr>
          </a:p>
          <a:p>
            <a:pPr algn="ct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endParaRPr lang="en-US" sz="5200" b="1">
              <a:solidFill>
                <a:srgbClr val="002060"/>
              </a:solidFill>
              <a:latin typeface="Calibri"/>
              <a:ea typeface="+mj-ea"/>
              <a:cs typeface="Calibri"/>
            </a:endParaRPr>
          </a:p>
          <a:p>
            <a:pPr algn="ct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endParaRPr lang="en-US" sz="5200" b="1">
              <a:solidFill>
                <a:srgbClr val="002060"/>
              </a:solidFill>
              <a:latin typeface="Calibri"/>
              <a:ea typeface="+mj-ea"/>
              <a:cs typeface="Calibri"/>
            </a:endParaRPr>
          </a:p>
          <a:p>
            <a:pPr algn="ct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endParaRPr lang="en-US" sz="6600" b="1" err="1">
              <a:solidFill>
                <a:srgbClr val="002060"/>
              </a:solidFill>
              <a:latin typeface="Calibri"/>
              <a:ea typeface="+mj-ea"/>
              <a:cs typeface="Calibri"/>
            </a:endParaRPr>
          </a:p>
          <a:p>
            <a:pPr algn="ct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8000" b="1" err="1">
                <a:solidFill>
                  <a:srgbClr val="002060"/>
                </a:solidFill>
                <a:latin typeface="Calibri"/>
                <a:ea typeface="+mj-ea"/>
                <a:cs typeface="Calibri"/>
              </a:rPr>
              <a:t>gwylio</a:t>
            </a:r>
            <a:r>
              <a:rPr lang="en-US" sz="8000" b="1">
                <a:solidFill>
                  <a:srgbClr val="002060"/>
                </a:solidFill>
                <a:latin typeface="Calibri"/>
                <a:ea typeface="+mj-ea"/>
                <a:cs typeface="Calibri"/>
              </a:rPr>
              <a:t> </a:t>
            </a:r>
            <a:r>
              <a:rPr lang="en-US" sz="8000" b="1" err="1">
                <a:solidFill>
                  <a:srgbClr val="002060"/>
                </a:solidFill>
                <a:latin typeface="Calibri"/>
                <a:ea typeface="+mj-ea"/>
                <a:cs typeface="Calibri"/>
              </a:rPr>
              <a:t>rygbi</a:t>
            </a:r>
            <a:endParaRPr lang="en-US" sz="8000" b="1">
              <a:solidFill>
                <a:srgbClr val="002060"/>
              </a:solidFill>
              <a:latin typeface="Calibri"/>
              <a:ea typeface="+mj-ea"/>
              <a:cs typeface="Calibri"/>
            </a:endParaRPr>
          </a:p>
        </p:txBody>
      </p:sp>
      <p:pic>
        <p:nvPicPr>
          <p:cNvPr id="2" name="Picture 2" descr="Icon&#10;&#10;Description automatically generated">
            <a:extLst>
              <a:ext uri="{FF2B5EF4-FFF2-40B4-BE49-F238E27FC236}">
                <a16:creationId xmlns:a16="http://schemas.microsoft.com/office/drawing/2014/main" id="{51F8322D-7BAD-A8C5-B6C1-A473E6123FB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55124" y="1270175"/>
            <a:ext cx="4963511" cy="42519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09339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BFF8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C8E4D72B-C8E8-A046-86EF-6F10FEA77974}"/>
              </a:ext>
            </a:extLst>
          </p:cNvPr>
          <p:cNvSpPr txBox="1"/>
          <p:nvPr/>
        </p:nvSpPr>
        <p:spPr>
          <a:xfrm>
            <a:off x="785168" y="414997"/>
            <a:ext cx="10739417" cy="6148820"/>
          </a:xfrm>
          <a:prstGeom prst="rect">
            <a:avLst/>
          </a:prstGeom>
          <a:noFill/>
        </p:spPr>
        <p:txBody>
          <a:bodyPr vert="horz" lIns="91440" tIns="45720" rIns="91440" bIns="45720" rtlCol="0" anchor="b">
            <a:norm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5200">
                <a:solidFill>
                  <a:srgbClr val="002060"/>
                </a:solidFill>
                <a:latin typeface="Calibri"/>
                <a:ea typeface="+mj-ea"/>
                <a:cs typeface="Calibri"/>
              </a:rPr>
              <a:t>Dw </a:t>
            </a:r>
            <a:r>
              <a:rPr lang="en-US" sz="5200" err="1">
                <a:solidFill>
                  <a:srgbClr val="002060"/>
                </a:solidFill>
                <a:latin typeface="Calibri"/>
                <a:ea typeface="+mj-ea"/>
                <a:cs typeface="Calibri"/>
              </a:rPr>
              <a:t>i'n</a:t>
            </a:r>
            <a:r>
              <a:rPr lang="en-US" sz="5200">
                <a:solidFill>
                  <a:srgbClr val="002060"/>
                </a:solidFill>
                <a:latin typeface="Calibri"/>
                <a:ea typeface="+mj-ea"/>
                <a:cs typeface="Calibri"/>
              </a:rPr>
              <a:t> </a:t>
            </a:r>
            <a:r>
              <a:rPr lang="en-US" sz="5200" err="1">
                <a:solidFill>
                  <a:srgbClr val="002060"/>
                </a:solidFill>
                <a:latin typeface="Calibri"/>
                <a:ea typeface="+mj-ea"/>
                <a:cs typeface="Calibri"/>
              </a:rPr>
              <a:t>hoffi</a:t>
            </a:r>
            <a:r>
              <a:rPr lang="en-US" sz="5200">
                <a:solidFill>
                  <a:srgbClr val="002060"/>
                </a:solidFill>
                <a:latin typeface="Calibri"/>
                <a:ea typeface="+mj-ea"/>
                <a:cs typeface="Calibri"/>
              </a:rPr>
              <a:t>...</a:t>
            </a:r>
            <a:endParaRPr lang="en-US">
              <a:ea typeface="+mj-ea"/>
            </a:endParaRPr>
          </a:p>
          <a:p>
            <a:pPr algn="ct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endParaRPr lang="en-US" sz="5200">
              <a:solidFill>
                <a:srgbClr val="002060"/>
              </a:solidFill>
              <a:latin typeface="Calibri"/>
              <a:ea typeface="+mj-ea"/>
              <a:cs typeface="Calibri"/>
            </a:endParaRPr>
          </a:p>
          <a:p>
            <a:pPr algn="ct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endParaRPr lang="en-US" sz="5200" b="1">
              <a:solidFill>
                <a:srgbClr val="002060"/>
              </a:solidFill>
              <a:latin typeface="Calibri"/>
              <a:ea typeface="+mj-ea"/>
              <a:cs typeface="Calibri"/>
            </a:endParaRPr>
          </a:p>
          <a:p>
            <a:pPr algn="ct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endParaRPr lang="en-US" sz="5200" b="1">
              <a:solidFill>
                <a:srgbClr val="002060"/>
              </a:solidFill>
              <a:latin typeface="Calibri"/>
              <a:ea typeface="+mj-ea"/>
              <a:cs typeface="Calibri"/>
            </a:endParaRPr>
          </a:p>
          <a:p>
            <a:pPr algn="ct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endParaRPr lang="en-US" sz="5200" b="1">
              <a:solidFill>
                <a:srgbClr val="002060"/>
              </a:solidFill>
              <a:latin typeface="Calibri"/>
              <a:ea typeface="+mj-ea"/>
              <a:cs typeface="Calibri"/>
            </a:endParaRPr>
          </a:p>
          <a:p>
            <a:pPr algn="ct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endParaRPr lang="en-US" sz="6600" b="1" err="1">
              <a:solidFill>
                <a:srgbClr val="002060"/>
              </a:solidFill>
              <a:latin typeface="Calibri"/>
              <a:ea typeface="+mj-ea"/>
              <a:cs typeface="Calibri"/>
            </a:endParaRPr>
          </a:p>
          <a:p>
            <a:pPr algn="ct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8000" b="1" err="1">
                <a:solidFill>
                  <a:srgbClr val="002060"/>
                </a:solidFill>
                <a:latin typeface="Calibri"/>
                <a:ea typeface="+mj-ea"/>
                <a:cs typeface="Calibri"/>
              </a:rPr>
              <a:t>chwarae</a:t>
            </a:r>
            <a:r>
              <a:rPr lang="en-US" sz="8000" b="1">
                <a:solidFill>
                  <a:srgbClr val="002060"/>
                </a:solidFill>
                <a:latin typeface="Calibri"/>
                <a:ea typeface="+mj-ea"/>
                <a:cs typeface="Calibri"/>
              </a:rPr>
              <a:t> </a:t>
            </a:r>
            <a:r>
              <a:rPr lang="en-US" sz="8000" b="1" err="1">
                <a:solidFill>
                  <a:srgbClr val="002060"/>
                </a:solidFill>
                <a:latin typeface="Calibri"/>
                <a:ea typeface="+mj-ea"/>
                <a:cs typeface="Calibri"/>
              </a:rPr>
              <a:t>pêl-rwyd</a:t>
            </a:r>
            <a:endParaRPr lang="en-US" sz="8000" b="1">
              <a:solidFill>
                <a:srgbClr val="002060"/>
              </a:solidFill>
              <a:latin typeface="Calibri"/>
              <a:ea typeface="+mj-ea"/>
              <a:cs typeface="Calibri"/>
            </a:endParaRPr>
          </a:p>
        </p:txBody>
      </p:sp>
      <p:pic>
        <p:nvPicPr>
          <p:cNvPr id="2" name="Picture 2">
            <a:extLst>
              <a:ext uri="{FF2B5EF4-FFF2-40B4-BE49-F238E27FC236}">
                <a16:creationId xmlns:a16="http://schemas.microsoft.com/office/drawing/2014/main" id="{FCFA0DA2-F59B-715B-5557-D2DFCF5FBAF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84986" y="595577"/>
            <a:ext cx="3400096" cy="48128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52941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BFF8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>
            <a:extLst>
              <a:ext uri="{FF2B5EF4-FFF2-40B4-BE49-F238E27FC236}">
                <a16:creationId xmlns:a16="http://schemas.microsoft.com/office/drawing/2014/main" id="{3E959238-E2E3-2089-406B-06E639F5DEE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36124" y="604030"/>
            <a:ext cx="3899337" cy="4717149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C8E4D72B-C8E8-A046-86EF-6F10FEA77974}"/>
              </a:ext>
            </a:extLst>
          </p:cNvPr>
          <p:cNvSpPr txBox="1"/>
          <p:nvPr/>
        </p:nvSpPr>
        <p:spPr>
          <a:xfrm>
            <a:off x="785168" y="414997"/>
            <a:ext cx="10739417" cy="6148820"/>
          </a:xfrm>
          <a:prstGeom prst="rect">
            <a:avLst/>
          </a:prstGeom>
          <a:noFill/>
        </p:spPr>
        <p:txBody>
          <a:bodyPr vert="horz" lIns="91440" tIns="45720" rIns="91440" bIns="45720" rtlCol="0" anchor="b">
            <a:norm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5200">
                <a:solidFill>
                  <a:srgbClr val="002060"/>
                </a:solidFill>
                <a:latin typeface="Calibri"/>
                <a:ea typeface="+mj-ea"/>
                <a:cs typeface="Calibri"/>
              </a:rPr>
              <a:t>Dw </a:t>
            </a:r>
            <a:r>
              <a:rPr lang="en-US" sz="5200" err="1">
                <a:solidFill>
                  <a:srgbClr val="002060"/>
                </a:solidFill>
                <a:latin typeface="Calibri"/>
                <a:ea typeface="+mj-ea"/>
                <a:cs typeface="Calibri"/>
              </a:rPr>
              <a:t>i'n</a:t>
            </a:r>
            <a:r>
              <a:rPr lang="en-US" sz="5200">
                <a:solidFill>
                  <a:srgbClr val="002060"/>
                </a:solidFill>
                <a:latin typeface="Calibri"/>
                <a:ea typeface="+mj-ea"/>
                <a:cs typeface="Calibri"/>
              </a:rPr>
              <a:t> </a:t>
            </a:r>
            <a:r>
              <a:rPr lang="en-US" sz="5200" err="1">
                <a:solidFill>
                  <a:srgbClr val="002060"/>
                </a:solidFill>
                <a:latin typeface="Calibri"/>
                <a:ea typeface="+mj-ea"/>
                <a:cs typeface="Calibri"/>
              </a:rPr>
              <a:t>hoffi</a:t>
            </a:r>
            <a:r>
              <a:rPr lang="en-US" sz="5200">
                <a:solidFill>
                  <a:srgbClr val="002060"/>
                </a:solidFill>
                <a:latin typeface="Calibri"/>
                <a:ea typeface="+mj-ea"/>
                <a:cs typeface="Calibri"/>
              </a:rPr>
              <a:t>...</a:t>
            </a:r>
            <a:endParaRPr lang="en-US">
              <a:ea typeface="+mj-ea"/>
            </a:endParaRPr>
          </a:p>
          <a:p>
            <a:pPr algn="ct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endParaRPr lang="en-US" sz="5200">
              <a:solidFill>
                <a:srgbClr val="002060"/>
              </a:solidFill>
              <a:latin typeface="Calibri"/>
              <a:ea typeface="+mj-ea"/>
              <a:cs typeface="Calibri"/>
            </a:endParaRPr>
          </a:p>
          <a:p>
            <a:pPr algn="ct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endParaRPr lang="en-US" sz="5200" b="1">
              <a:solidFill>
                <a:srgbClr val="002060"/>
              </a:solidFill>
              <a:latin typeface="Calibri"/>
              <a:ea typeface="+mj-ea"/>
              <a:cs typeface="Calibri"/>
            </a:endParaRPr>
          </a:p>
          <a:p>
            <a:pPr algn="ct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endParaRPr lang="en-US" sz="5200" b="1">
              <a:solidFill>
                <a:srgbClr val="002060"/>
              </a:solidFill>
              <a:latin typeface="Calibri"/>
              <a:ea typeface="+mj-ea"/>
              <a:cs typeface="Calibri"/>
            </a:endParaRPr>
          </a:p>
          <a:p>
            <a:pPr algn="ct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endParaRPr lang="en-US" sz="5200" b="1">
              <a:solidFill>
                <a:srgbClr val="002060"/>
              </a:solidFill>
              <a:latin typeface="Calibri"/>
              <a:ea typeface="+mj-ea"/>
              <a:cs typeface="Calibri"/>
            </a:endParaRPr>
          </a:p>
          <a:p>
            <a:pPr algn="ct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endParaRPr lang="en-US" sz="6600" b="1" err="1">
              <a:solidFill>
                <a:srgbClr val="002060"/>
              </a:solidFill>
              <a:latin typeface="Calibri"/>
              <a:ea typeface="+mj-ea"/>
              <a:cs typeface="Calibri"/>
            </a:endParaRPr>
          </a:p>
          <a:p>
            <a:pPr algn="ct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8000" b="1" err="1">
                <a:solidFill>
                  <a:srgbClr val="002060"/>
                </a:solidFill>
                <a:latin typeface="Calibri"/>
                <a:ea typeface="+mj-ea"/>
                <a:cs typeface="Calibri"/>
              </a:rPr>
              <a:t>chwarae</a:t>
            </a:r>
            <a:r>
              <a:rPr lang="en-US" sz="8000" b="1">
                <a:solidFill>
                  <a:srgbClr val="002060"/>
                </a:solidFill>
                <a:latin typeface="Calibri"/>
                <a:ea typeface="+mj-ea"/>
                <a:cs typeface="Calibri"/>
              </a:rPr>
              <a:t> </a:t>
            </a:r>
            <a:r>
              <a:rPr lang="en-US" sz="8000" b="1" err="1">
                <a:solidFill>
                  <a:srgbClr val="002060"/>
                </a:solidFill>
                <a:latin typeface="Calibri"/>
                <a:ea typeface="+mj-ea"/>
                <a:cs typeface="Calibri"/>
              </a:rPr>
              <a:t>hoci</a:t>
            </a:r>
            <a:endParaRPr lang="en-US" sz="8000" b="1">
              <a:solidFill>
                <a:srgbClr val="002060"/>
              </a:solidFill>
              <a:latin typeface="Calibri"/>
              <a:ea typeface="+mj-ea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6878544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BFF8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>
            <a:extLst>
              <a:ext uri="{FF2B5EF4-FFF2-40B4-BE49-F238E27FC236}">
                <a16:creationId xmlns:a16="http://schemas.microsoft.com/office/drawing/2014/main" id="{FD5AF9FF-53B3-D69F-D8F2-BDC8D0FE51E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96710" y="1091563"/>
            <a:ext cx="4188373" cy="432015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C8E4D72B-C8E8-A046-86EF-6F10FEA77974}"/>
              </a:ext>
            </a:extLst>
          </p:cNvPr>
          <p:cNvSpPr txBox="1"/>
          <p:nvPr/>
        </p:nvSpPr>
        <p:spPr>
          <a:xfrm>
            <a:off x="798306" y="309894"/>
            <a:ext cx="10739417" cy="6148820"/>
          </a:xfrm>
          <a:prstGeom prst="rect">
            <a:avLst/>
          </a:prstGeom>
          <a:noFill/>
        </p:spPr>
        <p:txBody>
          <a:bodyPr vert="horz" lIns="91440" tIns="45720" rIns="91440" bIns="45720" rtlCol="0" anchor="b">
            <a:norm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5200">
                <a:solidFill>
                  <a:srgbClr val="002060"/>
                </a:solidFill>
                <a:latin typeface="Calibri"/>
                <a:ea typeface="+mj-ea"/>
                <a:cs typeface="Calibri"/>
              </a:rPr>
              <a:t>Dw </a:t>
            </a:r>
            <a:r>
              <a:rPr lang="en-US" sz="5200" err="1">
                <a:solidFill>
                  <a:srgbClr val="002060"/>
                </a:solidFill>
                <a:latin typeface="Calibri"/>
                <a:ea typeface="+mj-ea"/>
                <a:cs typeface="Calibri"/>
              </a:rPr>
              <a:t>i'n</a:t>
            </a:r>
            <a:r>
              <a:rPr lang="en-US" sz="5200">
                <a:solidFill>
                  <a:srgbClr val="002060"/>
                </a:solidFill>
                <a:latin typeface="Calibri"/>
                <a:ea typeface="+mj-ea"/>
                <a:cs typeface="Calibri"/>
              </a:rPr>
              <a:t> </a:t>
            </a:r>
            <a:r>
              <a:rPr lang="en-US" sz="5200" err="1">
                <a:solidFill>
                  <a:srgbClr val="002060"/>
                </a:solidFill>
                <a:latin typeface="Calibri"/>
                <a:ea typeface="+mj-ea"/>
                <a:cs typeface="Calibri"/>
              </a:rPr>
              <a:t>hoffi</a:t>
            </a:r>
            <a:r>
              <a:rPr lang="en-US" sz="5200">
                <a:solidFill>
                  <a:srgbClr val="002060"/>
                </a:solidFill>
                <a:latin typeface="Calibri"/>
                <a:ea typeface="+mj-ea"/>
                <a:cs typeface="Calibri"/>
              </a:rPr>
              <a:t>...</a:t>
            </a:r>
            <a:endParaRPr lang="en-US">
              <a:ea typeface="+mj-ea"/>
            </a:endParaRPr>
          </a:p>
          <a:p>
            <a:pPr algn="ct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endParaRPr lang="en-US" sz="5200">
              <a:solidFill>
                <a:srgbClr val="002060"/>
              </a:solidFill>
              <a:latin typeface="Calibri"/>
              <a:ea typeface="+mj-ea"/>
              <a:cs typeface="Calibri"/>
            </a:endParaRPr>
          </a:p>
          <a:p>
            <a:pPr algn="ct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endParaRPr lang="en-US" sz="5200" b="1">
              <a:solidFill>
                <a:srgbClr val="002060"/>
              </a:solidFill>
              <a:latin typeface="Calibri"/>
              <a:ea typeface="+mj-ea"/>
              <a:cs typeface="Calibri"/>
            </a:endParaRPr>
          </a:p>
          <a:p>
            <a:pPr algn="ct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endParaRPr lang="en-US" sz="5200" b="1">
              <a:solidFill>
                <a:srgbClr val="002060"/>
              </a:solidFill>
              <a:latin typeface="Calibri"/>
              <a:ea typeface="+mj-ea"/>
              <a:cs typeface="Calibri"/>
            </a:endParaRPr>
          </a:p>
          <a:p>
            <a:pPr algn="ct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endParaRPr lang="en-US" sz="5200" b="1">
              <a:solidFill>
                <a:srgbClr val="002060"/>
              </a:solidFill>
              <a:latin typeface="Calibri"/>
              <a:ea typeface="+mj-ea"/>
              <a:cs typeface="Calibri"/>
            </a:endParaRPr>
          </a:p>
          <a:p>
            <a:pPr algn="ct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endParaRPr lang="en-US" sz="6600" b="1" err="1">
              <a:solidFill>
                <a:srgbClr val="002060"/>
              </a:solidFill>
              <a:latin typeface="Calibri"/>
              <a:ea typeface="+mj-ea"/>
              <a:cs typeface="Calibri"/>
            </a:endParaRPr>
          </a:p>
          <a:p>
            <a:pPr algn="ct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8000" b="1" err="1">
                <a:solidFill>
                  <a:srgbClr val="002060"/>
                </a:solidFill>
                <a:latin typeface="Calibri"/>
                <a:ea typeface="+mj-ea"/>
                <a:cs typeface="Calibri"/>
              </a:rPr>
              <a:t>neidio</a:t>
            </a:r>
            <a:r>
              <a:rPr lang="en-US" sz="8000" b="1">
                <a:solidFill>
                  <a:srgbClr val="002060"/>
                </a:solidFill>
                <a:latin typeface="Calibri"/>
                <a:ea typeface="+mj-ea"/>
                <a:cs typeface="Calibri"/>
              </a:rPr>
              <a:t> </a:t>
            </a:r>
            <a:r>
              <a:rPr lang="en-US" sz="8000" b="1" err="1">
                <a:solidFill>
                  <a:srgbClr val="002060"/>
                </a:solidFill>
                <a:latin typeface="Calibri"/>
                <a:ea typeface="+mj-ea"/>
                <a:cs typeface="Calibri"/>
              </a:rPr>
              <a:t>ar</a:t>
            </a:r>
            <a:r>
              <a:rPr lang="en-US" sz="8000" b="1">
                <a:solidFill>
                  <a:srgbClr val="002060"/>
                </a:solidFill>
                <a:latin typeface="Calibri"/>
                <a:ea typeface="+mj-ea"/>
                <a:cs typeface="Calibri"/>
              </a:rPr>
              <a:t> y </a:t>
            </a:r>
            <a:r>
              <a:rPr lang="en-US" sz="8000" b="1" err="1">
                <a:solidFill>
                  <a:srgbClr val="002060"/>
                </a:solidFill>
                <a:latin typeface="Calibri"/>
                <a:ea typeface="+mj-ea"/>
                <a:cs typeface="Calibri"/>
              </a:rPr>
              <a:t>trampolîn</a:t>
            </a:r>
            <a:endParaRPr lang="en-US" sz="8000" b="1">
              <a:solidFill>
                <a:srgbClr val="002060"/>
              </a:solidFill>
              <a:latin typeface="Calibri"/>
              <a:ea typeface="+mj-ea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9765390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BFF8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Diagram&#10;&#10;Description automatically generated">
            <a:extLst>
              <a:ext uri="{FF2B5EF4-FFF2-40B4-BE49-F238E27FC236}">
                <a16:creationId xmlns:a16="http://schemas.microsoft.com/office/drawing/2014/main" id="{80218D5C-3095-C385-3663-7B9747F3B71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93779" y="1203417"/>
            <a:ext cx="4135820" cy="4293512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C8E4D72B-C8E8-A046-86EF-6F10FEA77974}"/>
              </a:ext>
            </a:extLst>
          </p:cNvPr>
          <p:cNvSpPr txBox="1"/>
          <p:nvPr/>
        </p:nvSpPr>
        <p:spPr>
          <a:xfrm>
            <a:off x="785168" y="414997"/>
            <a:ext cx="10739417" cy="6148820"/>
          </a:xfrm>
          <a:prstGeom prst="rect">
            <a:avLst/>
          </a:prstGeom>
          <a:noFill/>
        </p:spPr>
        <p:txBody>
          <a:bodyPr vert="horz" lIns="91440" tIns="45720" rIns="91440" bIns="45720" rtlCol="0" anchor="b">
            <a:norm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5200">
                <a:solidFill>
                  <a:srgbClr val="002060"/>
                </a:solidFill>
                <a:latin typeface="Calibri"/>
                <a:ea typeface="+mj-ea"/>
                <a:cs typeface="Calibri"/>
              </a:rPr>
              <a:t>Dw </a:t>
            </a:r>
            <a:r>
              <a:rPr lang="en-US" sz="5200" err="1">
                <a:solidFill>
                  <a:srgbClr val="002060"/>
                </a:solidFill>
                <a:latin typeface="Calibri"/>
                <a:ea typeface="+mj-ea"/>
                <a:cs typeface="Calibri"/>
              </a:rPr>
              <a:t>i'n</a:t>
            </a:r>
            <a:r>
              <a:rPr lang="en-US" sz="5200">
                <a:solidFill>
                  <a:srgbClr val="002060"/>
                </a:solidFill>
                <a:latin typeface="Calibri"/>
                <a:ea typeface="+mj-ea"/>
                <a:cs typeface="Calibri"/>
              </a:rPr>
              <a:t> </a:t>
            </a:r>
            <a:r>
              <a:rPr lang="en-US" sz="5200" err="1">
                <a:solidFill>
                  <a:srgbClr val="002060"/>
                </a:solidFill>
                <a:latin typeface="Calibri"/>
                <a:ea typeface="+mj-ea"/>
                <a:cs typeface="Calibri"/>
              </a:rPr>
              <a:t>hoffi</a:t>
            </a:r>
            <a:r>
              <a:rPr lang="en-US" sz="5200">
                <a:solidFill>
                  <a:srgbClr val="002060"/>
                </a:solidFill>
                <a:latin typeface="Calibri"/>
                <a:ea typeface="+mj-ea"/>
                <a:cs typeface="Calibri"/>
              </a:rPr>
              <a:t>...</a:t>
            </a:r>
            <a:endParaRPr lang="en-US">
              <a:ea typeface="+mj-ea"/>
            </a:endParaRPr>
          </a:p>
          <a:p>
            <a:pPr algn="ct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endParaRPr lang="en-US" sz="5200">
              <a:solidFill>
                <a:srgbClr val="002060"/>
              </a:solidFill>
              <a:latin typeface="Calibri"/>
              <a:ea typeface="+mj-ea"/>
              <a:cs typeface="Calibri"/>
            </a:endParaRPr>
          </a:p>
          <a:p>
            <a:pPr algn="ct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endParaRPr lang="en-US" sz="5200" b="1">
              <a:solidFill>
                <a:srgbClr val="002060"/>
              </a:solidFill>
              <a:latin typeface="Calibri"/>
              <a:ea typeface="+mj-ea"/>
              <a:cs typeface="Calibri"/>
            </a:endParaRPr>
          </a:p>
          <a:p>
            <a:pPr algn="ct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endParaRPr lang="en-US" sz="5200" b="1">
              <a:solidFill>
                <a:srgbClr val="002060"/>
              </a:solidFill>
              <a:latin typeface="Calibri"/>
              <a:ea typeface="+mj-ea"/>
              <a:cs typeface="Calibri"/>
            </a:endParaRPr>
          </a:p>
          <a:p>
            <a:pPr algn="ct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endParaRPr lang="en-US" sz="5200" b="1">
              <a:solidFill>
                <a:srgbClr val="002060"/>
              </a:solidFill>
              <a:latin typeface="Calibri"/>
              <a:ea typeface="+mj-ea"/>
              <a:cs typeface="Calibri"/>
            </a:endParaRPr>
          </a:p>
          <a:p>
            <a:pPr algn="ct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endParaRPr lang="en-US" sz="6600" b="1" err="1">
              <a:solidFill>
                <a:srgbClr val="002060"/>
              </a:solidFill>
              <a:latin typeface="Calibri"/>
              <a:ea typeface="+mj-ea"/>
              <a:cs typeface="Calibri"/>
            </a:endParaRPr>
          </a:p>
          <a:p>
            <a:pPr algn="ct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8000" b="1" err="1">
                <a:solidFill>
                  <a:srgbClr val="002060"/>
                </a:solidFill>
                <a:latin typeface="Calibri"/>
                <a:ea typeface="+mj-ea"/>
                <a:cs typeface="Calibri"/>
              </a:rPr>
              <a:t>dringo</a:t>
            </a:r>
            <a:endParaRPr lang="en-US" sz="8000" b="1">
              <a:solidFill>
                <a:srgbClr val="002060"/>
              </a:solidFill>
              <a:latin typeface="Calibri"/>
              <a:ea typeface="+mj-ea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40444856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BFF8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C8E4D72B-C8E8-A046-86EF-6F10FEA77974}"/>
              </a:ext>
            </a:extLst>
          </p:cNvPr>
          <p:cNvSpPr txBox="1"/>
          <p:nvPr/>
        </p:nvSpPr>
        <p:spPr>
          <a:xfrm>
            <a:off x="785168" y="414997"/>
            <a:ext cx="10739417" cy="6148820"/>
          </a:xfrm>
          <a:prstGeom prst="rect">
            <a:avLst/>
          </a:prstGeom>
          <a:noFill/>
        </p:spPr>
        <p:txBody>
          <a:bodyPr vert="horz" lIns="91440" tIns="45720" rIns="91440" bIns="45720" rtlCol="0" anchor="b">
            <a:norm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5200">
                <a:solidFill>
                  <a:srgbClr val="002060"/>
                </a:solidFill>
                <a:latin typeface="Calibri"/>
                <a:ea typeface="+mj-ea"/>
                <a:cs typeface="Calibri"/>
              </a:rPr>
              <a:t>Dw </a:t>
            </a:r>
            <a:r>
              <a:rPr lang="en-US" sz="5200" err="1">
                <a:solidFill>
                  <a:srgbClr val="002060"/>
                </a:solidFill>
                <a:latin typeface="Calibri"/>
                <a:ea typeface="+mj-ea"/>
                <a:cs typeface="Calibri"/>
              </a:rPr>
              <a:t>i'n</a:t>
            </a:r>
            <a:r>
              <a:rPr lang="en-US" sz="5200">
                <a:solidFill>
                  <a:srgbClr val="002060"/>
                </a:solidFill>
                <a:latin typeface="Calibri"/>
                <a:ea typeface="+mj-ea"/>
                <a:cs typeface="Calibri"/>
              </a:rPr>
              <a:t> </a:t>
            </a:r>
            <a:r>
              <a:rPr lang="en-US" sz="5200" err="1">
                <a:solidFill>
                  <a:srgbClr val="002060"/>
                </a:solidFill>
                <a:latin typeface="Calibri"/>
                <a:ea typeface="+mj-ea"/>
                <a:cs typeface="Calibri"/>
              </a:rPr>
              <a:t>hoffi</a:t>
            </a:r>
            <a:r>
              <a:rPr lang="en-US" sz="5200">
                <a:solidFill>
                  <a:srgbClr val="002060"/>
                </a:solidFill>
                <a:latin typeface="Calibri"/>
                <a:ea typeface="+mj-ea"/>
                <a:cs typeface="Calibri"/>
              </a:rPr>
              <a:t>...</a:t>
            </a:r>
            <a:endParaRPr lang="en-US">
              <a:ea typeface="+mj-ea"/>
            </a:endParaRPr>
          </a:p>
          <a:p>
            <a:pPr algn="ct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endParaRPr lang="en-US" sz="5200">
              <a:solidFill>
                <a:srgbClr val="002060"/>
              </a:solidFill>
              <a:latin typeface="Calibri"/>
              <a:ea typeface="+mj-ea"/>
              <a:cs typeface="Calibri"/>
            </a:endParaRPr>
          </a:p>
          <a:p>
            <a:pPr algn="ct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endParaRPr lang="en-US" sz="5200" b="1">
              <a:solidFill>
                <a:srgbClr val="002060"/>
              </a:solidFill>
              <a:latin typeface="Calibri"/>
              <a:ea typeface="+mj-ea"/>
              <a:cs typeface="Calibri"/>
            </a:endParaRPr>
          </a:p>
          <a:p>
            <a:pPr algn="ct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endParaRPr lang="en-US" sz="5200" b="1">
              <a:solidFill>
                <a:srgbClr val="002060"/>
              </a:solidFill>
              <a:latin typeface="Calibri"/>
              <a:ea typeface="+mj-ea"/>
              <a:cs typeface="Calibri"/>
            </a:endParaRPr>
          </a:p>
          <a:p>
            <a:pPr algn="ct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endParaRPr lang="en-US" sz="5200" b="1">
              <a:solidFill>
                <a:srgbClr val="002060"/>
              </a:solidFill>
              <a:latin typeface="Calibri"/>
              <a:ea typeface="+mj-ea"/>
              <a:cs typeface="Calibri"/>
            </a:endParaRPr>
          </a:p>
          <a:p>
            <a:pPr algn="ct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endParaRPr lang="en-US" sz="6600" b="1" err="1">
              <a:solidFill>
                <a:srgbClr val="002060"/>
              </a:solidFill>
              <a:latin typeface="Calibri"/>
              <a:ea typeface="+mj-ea"/>
              <a:cs typeface="Calibri"/>
            </a:endParaRPr>
          </a:p>
          <a:p>
            <a:pPr algn="ct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8000" b="1" err="1">
                <a:solidFill>
                  <a:srgbClr val="002060"/>
                </a:solidFill>
                <a:latin typeface="Calibri"/>
                <a:ea typeface="+mj-ea"/>
                <a:cs typeface="Calibri"/>
              </a:rPr>
              <a:t>nofio</a:t>
            </a:r>
            <a:endParaRPr lang="en-US" sz="8000" b="1">
              <a:solidFill>
                <a:srgbClr val="002060"/>
              </a:solidFill>
              <a:latin typeface="Calibri"/>
              <a:ea typeface="+mj-ea"/>
              <a:cs typeface="Calibri"/>
            </a:endParaRPr>
          </a:p>
        </p:txBody>
      </p:sp>
      <p:pic>
        <p:nvPicPr>
          <p:cNvPr id="2" name="Picture 2" descr="A picture containing icon&#10;&#10;Description automatically generated">
            <a:extLst>
              <a:ext uri="{FF2B5EF4-FFF2-40B4-BE49-F238E27FC236}">
                <a16:creationId xmlns:a16="http://schemas.microsoft.com/office/drawing/2014/main" id="{21A25392-2C96-5E76-88E7-F1314C963D6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10607" y="1464224"/>
            <a:ext cx="5502165" cy="34697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0617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BFF8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A picture containing icon&#10;&#10;Description automatically generated">
            <a:extLst>
              <a:ext uri="{FF2B5EF4-FFF2-40B4-BE49-F238E27FC236}">
                <a16:creationId xmlns:a16="http://schemas.microsoft.com/office/drawing/2014/main" id="{C7B4B89A-B10B-D732-B7E0-204CE2B5CD9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72607" y="1198290"/>
            <a:ext cx="3689131" cy="4238075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C8E4D72B-C8E8-A046-86EF-6F10FEA77974}"/>
              </a:ext>
            </a:extLst>
          </p:cNvPr>
          <p:cNvSpPr txBox="1"/>
          <p:nvPr/>
        </p:nvSpPr>
        <p:spPr>
          <a:xfrm>
            <a:off x="785168" y="414997"/>
            <a:ext cx="10739417" cy="6148820"/>
          </a:xfrm>
          <a:prstGeom prst="rect">
            <a:avLst/>
          </a:prstGeom>
          <a:noFill/>
        </p:spPr>
        <p:txBody>
          <a:bodyPr vert="horz" lIns="91440" tIns="45720" rIns="91440" bIns="45720" rtlCol="0" anchor="b">
            <a:norm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5200">
                <a:solidFill>
                  <a:srgbClr val="002060"/>
                </a:solidFill>
                <a:latin typeface="Calibri"/>
                <a:ea typeface="+mj-ea"/>
                <a:cs typeface="Calibri"/>
              </a:rPr>
              <a:t>Dw </a:t>
            </a:r>
            <a:r>
              <a:rPr lang="en-US" sz="5200" err="1">
                <a:solidFill>
                  <a:srgbClr val="002060"/>
                </a:solidFill>
                <a:latin typeface="Calibri"/>
                <a:ea typeface="+mj-ea"/>
                <a:cs typeface="Calibri"/>
              </a:rPr>
              <a:t>i'n</a:t>
            </a:r>
            <a:r>
              <a:rPr lang="en-US" sz="5200">
                <a:solidFill>
                  <a:srgbClr val="002060"/>
                </a:solidFill>
                <a:latin typeface="Calibri"/>
                <a:ea typeface="+mj-ea"/>
                <a:cs typeface="Calibri"/>
              </a:rPr>
              <a:t> </a:t>
            </a:r>
            <a:r>
              <a:rPr lang="en-US" sz="5200" err="1">
                <a:solidFill>
                  <a:srgbClr val="002060"/>
                </a:solidFill>
                <a:latin typeface="Calibri"/>
                <a:ea typeface="+mj-ea"/>
                <a:cs typeface="Calibri"/>
              </a:rPr>
              <a:t>hoffi</a:t>
            </a:r>
            <a:r>
              <a:rPr lang="en-US" sz="5200">
                <a:solidFill>
                  <a:srgbClr val="002060"/>
                </a:solidFill>
                <a:latin typeface="Calibri"/>
                <a:ea typeface="+mj-ea"/>
                <a:cs typeface="Calibri"/>
              </a:rPr>
              <a:t>...</a:t>
            </a:r>
            <a:endParaRPr lang="en-US">
              <a:ea typeface="+mj-ea"/>
            </a:endParaRPr>
          </a:p>
          <a:p>
            <a:pPr algn="ct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endParaRPr lang="en-US" sz="5200">
              <a:solidFill>
                <a:srgbClr val="002060"/>
              </a:solidFill>
              <a:latin typeface="Calibri"/>
              <a:ea typeface="+mj-ea"/>
              <a:cs typeface="Calibri"/>
            </a:endParaRPr>
          </a:p>
          <a:p>
            <a:pPr algn="ct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endParaRPr lang="en-US" sz="5200" b="1">
              <a:solidFill>
                <a:srgbClr val="002060"/>
              </a:solidFill>
              <a:latin typeface="Calibri"/>
              <a:ea typeface="+mj-ea"/>
              <a:cs typeface="Calibri"/>
            </a:endParaRPr>
          </a:p>
          <a:p>
            <a:pPr algn="ct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endParaRPr lang="en-US" sz="5200" b="1">
              <a:solidFill>
                <a:srgbClr val="002060"/>
              </a:solidFill>
              <a:latin typeface="Calibri"/>
              <a:ea typeface="+mj-ea"/>
              <a:cs typeface="Calibri"/>
            </a:endParaRPr>
          </a:p>
          <a:p>
            <a:pPr algn="ct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endParaRPr lang="en-US" sz="5200" b="1">
              <a:solidFill>
                <a:srgbClr val="002060"/>
              </a:solidFill>
              <a:latin typeface="Calibri"/>
              <a:ea typeface="+mj-ea"/>
              <a:cs typeface="Calibri"/>
            </a:endParaRPr>
          </a:p>
          <a:p>
            <a:pPr algn="ct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endParaRPr lang="en-US" sz="6600" b="1" err="1">
              <a:solidFill>
                <a:srgbClr val="002060"/>
              </a:solidFill>
              <a:latin typeface="Calibri"/>
              <a:ea typeface="+mj-ea"/>
              <a:cs typeface="Calibri"/>
            </a:endParaRPr>
          </a:p>
          <a:p>
            <a:pPr algn="ct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8000" b="1" err="1">
                <a:solidFill>
                  <a:srgbClr val="002060"/>
                </a:solidFill>
                <a:latin typeface="Calibri"/>
                <a:ea typeface="+mj-ea"/>
                <a:cs typeface="Calibri"/>
              </a:rPr>
              <a:t>gwylio</a:t>
            </a:r>
            <a:r>
              <a:rPr lang="en-US" sz="8000" b="1">
                <a:solidFill>
                  <a:srgbClr val="002060"/>
                </a:solidFill>
                <a:latin typeface="Calibri"/>
                <a:ea typeface="+mj-ea"/>
                <a:cs typeface="Calibri"/>
              </a:rPr>
              <a:t> </a:t>
            </a:r>
            <a:r>
              <a:rPr lang="en-US" sz="8000" b="1" err="1">
                <a:solidFill>
                  <a:srgbClr val="002060"/>
                </a:solidFill>
                <a:latin typeface="Calibri"/>
                <a:ea typeface="+mj-ea"/>
                <a:cs typeface="Calibri"/>
              </a:rPr>
              <a:t>ffilm</a:t>
            </a:r>
            <a:endParaRPr lang="en-US" sz="8000" b="1">
              <a:solidFill>
                <a:srgbClr val="002060"/>
              </a:solidFill>
              <a:latin typeface="Calibri"/>
              <a:ea typeface="+mj-ea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8656208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BFF8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C8E4D72B-C8E8-A046-86EF-6F10FEA77974}"/>
              </a:ext>
            </a:extLst>
          </p:cNvPr>
          <p:cNvSpPr txBox="1"/>
          <p:nvPr/>
        </p:nvSpPr>
        <p:spPr>
          <a:xfrm>
            <a:off x="785168" y="414997"/>
            <a:ext cx="10739417" cy="6148820"/>
          </a:xfrm>
          <a:prstGeom prst="rect">
            <a:avLst/>
          </a:prstGeom>
          <a:noFill/>
        </p:spPr>
        <p:txBody>
          <a:bodyPr vert="horz" lIns="91440" tIns="45720" rIns="91440" bIns="45720" rtlCol="0" anchor="b">
            <a:norm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5200">
                <a:solidFill>
                  <a:srgbClr val="002060"/>
                </a:solidFill>
                <a:latin typeface="Calibri"/>
                <a:ea typeface="+mj-ea"/>
                <a:cs typeface="Calibri"/>
              </a:rPr>
              <a:t>Dw </a:t>
            </a:r>
            <a:r>
              <a:rPr lang="en-US" sz="5200" err="1">
                <a:solidFill>
                  <a:srgbClr val="002060"/>
                </a:solidFill>
                <a:latin typeface="Calibri"/>
                <a:ea typeface="+mj-ea"/>
                <a:cs typeface="Calibri"/>
              </a:rPr>
              <a:t>i'n</a:t>
            </a:r>
            <a:r>
              <a:rPr lang="en-US" sz="5200">
                <a:solidFill>
                  <a:srgbClr val="002060"/>
                </a:solidFill>
                <a:latin typeface="Calibri"/>
                <a:ea typeface="+mj-ea"/>
                <a:cs typeface="Calibri"/>
              </a:rPr>
              <a:t> </a:t>
            </a:r>
            <a:r>
              <a:rPr lang="en-US" sz="5200" err="1">
                <a:solidFill>
                  <a:srgbClr val="002060"/>
                </a:solidFill>
                <a:latin typeface="Calibri"/>
                <a:ea typeface="+mj-ea"/>
                <a:cs typeface="Calibri"/>
              </a:rPr>
              <a:t>hoffi</a:t>
            </a:r>
            <a:r>
              <a:rPr lang="en-US" sz="5200">
                <a:solidFill>
                  <a:srgbClr val="002060"/>
                </a:solidFill>
                <a:latin typeface="Calibri"/>
                <a:ea typeface="+mj-ea"/>
                <a:cs typeface="Calibri"/>
              </a:rPr>
              <a:t>...</a:t>
            </a:r>
            <a:endParaRPr lang="en-US">
              <a:ea typeface="+mj-ea"/>
            </a:endParaRPr>
          </a:p>
          <a:p>
            <a:pPr algn="ct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endParaRPr lang="en-US" sz="5200">
              <a:solidFill>
                <a:srgbClr val="002060"/>
              </a:solidFill>
              <a:latin typeface="Calibri"/>
              <a:ea typeface="+mj-ea"/>
              <a:cs typeface="Calibri"/>
            </a:endParaRPr>
          </a:p>
          <a:p>
            <a:pPr algn="ct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endParaRPr lang="en-US" sz="5200" b="1">
              <a:solidFill>
                <a:srgbClr val="002060"/>
              </a:solidFill>
              <a:latin typeface="Calibri"/>
              <a:ea typeface="+mj-ea"/>
              <a:cs typeface="Calibri"/>
            </a:endParaRPr>
          </a:p>
          <a:p>
            <a:pPr algn="ct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endParaRPr lang="en-US" sz="5200" b="1">
              <a:solidFill>
                <a:srgbClr val="002060"/>
              </a:solidFill>
              <a:latin typeface="Calibri"/>
              <a:ea typeface="+mj-ea"/>
              <a:cs typeface="Calibri"/>
            </a:endParaRPr>
          </a:p>
          <a:p>
            <a:pPr algn="ct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endParaRPr lang="en-US" sz="5200" b="1">
              <a:solidFill>
                <a:srgbClr val="002060"/>
              </a:solidFill>
              <a:latin typeface="Calibri"/>
              <a:ea typeface="+mj-ea"/>
              <a:cs typeface="Calibri"/>
            </a:endParaRPr>
          </a:p>
          <a:p>
            <a:pPr algn="ct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endParaRPr lang="en-US" sz="6600" b="1" err="1">
              <a:solidFill>
                <a:srgbClr val="002060"/>
              </a:solidFill>
              <a:latin typeface="Calibri"/>
              <a:ea typeface="+mj-ea"/>
              <a:cs typeface="Calibri"/>
            </a:endParaRPr>
          </a:p>
          <a:p>
            <a:pPr algn="ct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8000" b="1" err="1">
                <a:solidFill>
                  <a:srgbClr val="002060"/>
                </a:solidFill>
                <a:latin typeface="Calibri"/>
                <a:ea typeface="+mj-ea"/>
                <a:cs typeface="Calibri"/>
              </a:rPr>
              <a:t>mynd</a:t>
            </a:r>
            <a:r>
              <a:rPr lang="en-US" sz="8000" b="1">
                <a:solidFill>
                  <a:srgbClr val="002060"/>
                </a:solidFill>
                <a:latin typeface="Calibri"/>
                <a:ea typeface="+mj-ea"/>
                <a:cs typeface="Calibri"/>
              </a:rPr>
              <a:t> </a:t>
            </a:r>
            <a:r>
              <a:rPr lang="en-US" sz="8000" b="1" err="1">
                <a:solidFill>
                  <a:srgbClr val="002060"/>
                </a:solidFill>
                <a:latin typeface="Calibri"/>
                <a:ea typeface="+mj-ea"/>
                <a:cs typeface="Calibri"/>
              </a:rPr>
              <a:t>i'r</a:t>
            </a:r>
            <a:r>
              <a:rPr lang="en-US" sz="8000" b="1">
                <a:solidFill>
                  <a:srgbClr val="002060"/>
                </a:solidFill>
                <a:latin typeface="Calibri"/>
                <a:ea typeface="+mj-ea"/>
                <a:cs typeface="Calibri"/>
              </a:rPr>
              <a:t> </a:t>
            </a:r>
            <a:r>
              <a:rPr lang="en-US" sz="8000" b="1" err="1">
                <a:solidFill>
                  <a:srgbClr val="002060"/>
                </a:solidFill>
                <a:latin typeface="Calibri"/>
                <a:ea typeface="+mj-ea"/>
                <a:cs typeface="Calibri"/>
              </a:rPr>
              <a:t>sinema</a:t>
            </a:r>
            <a:endParaRPr lang="en-US" sz="8000" b="1">
              <a:solidFill>
                <a:srgbClr val="002060"/>
              </a:solidFill>
              <a:latin typeface="Calibri"/>
              <a:ea typeface="+mj-ea"/>
              <a:cs typeface="Calibri"/>
            </a:endParaRPr>
          </a:p>
        </p:txBody>
      </p:sp>
      <p:pic>
        <p:nvPicPr>
          <p:cNvPr id="2" name="Picture 2" descr="A picture containing text, toy, doll, vector graphics&#10;&#10;Description automatically generated">
            <a:extLst>
              <a:ext uri="{FF2B5EF4-FFF2-40B4-BE49-F238E27FC236}">
                <a16:creationId xmlns:a16="http://schemas.microsoft.com/office/drawing/2014/main" id="{34C3EB22-437E-5F78-B0CF-12CFFBE5187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31779" y="1363247"/>
            <a:ext cx="5659820" cy="38030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06718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BFF8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>
            <a:extLst>
              <a:ext uri="{FF2B5EF4-FFF2-40B4-BE49-F238E27FC236}">
                <a16:creationId xmlns:a16="http://schemas.microsoft.com/office/drawing/2014/main" id="{409396A1-C776-94A5-F9D6-965AFBA6F29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60986" y="849229"/>
            <a:ext cx="5883165" cy="4528921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C8E4D72B-C8E8-A046-86EF-6F10FEA77974}"/>
              </a:ext>
            </a:extLst>
          </p:cNvPr>
          <p:cNvSpPr txBox="1"/>
          <p:nvPr/>
        </p:nvSpPr>
        <p:spPr>
          <a:xfrm>
            <a:off x="785168" y="414997"/>
            <a:ext cx="10739417" cy="6148820"/>
          </a:xfrm>
          <a:prstGeom prst="rect">
            <a:avLst/>
          </a:prstGeom>
          <a:noFill/>
        </p:spPr>
        <p:txBody>
          <a:bodyPr vert="horz" lIns="91440" tIns="45720" rIns="91440" bIns="45720" rtlCol="0" anchor="b">
            <a:norm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5200">
                <a:solidFill>
                  <a:srgbClr val="002060"/>
                </a:solidFill>
                <a:latin typeface="Calibri"/>
                <a:ea typeface="+mj-ea"/>
                <a:cs typeface="Calibri"/>
              </a:rPr>
              <a:t>Dw </a:t>
            </a:r>
            <a:r>
              <a:rPr lang="en-US" sz="5200" err="1">
                <a:solidFill>
                  <a:srgbClr val="002060"/>
                </a:solidFill>
                <a:latin typeface="Calibri"/>
                <a:ea typeface="+mj-ea"/>
                <a:cs typeface="Calibri"/>
              </a:rPr>
              <a:t>i'n</a:t>
            </a:r>
            <a:r>
              <a:rPr lang="en-US" sz="5200">
                <a:solidFill>
                  <a:srgbClr val="002060"/>
                </a:solidFill>
                <a:latin typeface="Calibri"/>
                <a:ea typeface="+mj-ea"/>
                <a:cs typeface="Calibri"/>
              </a:rPr>
              <a:t> </a:t>
            </a:r>
            <a:r>
              <a:rPr lang="en-US" sz="5200" err="1">
                <a:solidFill>
                  <a:srgbClr val="002060"/>
                </a:solidFill>
                <a:latin typeface="Calibri"/>
                <a:ea typeface="+mj-ea"/>
                <a:cs typeface="Calibri"/>
              </a:rPr>
              <a:t>hoffi</a:t>
            </a:r>
            <a:r>
              <a:rPr lang="en-US" sz="5200">
                <a:solidFill>
                  <a:srgbClr val="002060"/>
                </a:solidFill>
                <a:latin typeface="Calibri"/>
                <a:ea typeface="+mj-ea"/>
                <a:cs typeface="Calibri"/>
              </a:rPr>
              <a:t>...</a:t>
            </a:r>
            <a:endParaRPr lang="en-US">
              <a:ea typeface="+mj-ea"/>
            </a:endParaRPr>
          </a:p>
          <a:p>
            <a:pPr algn="ct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endParaRPr lang="en-US" sz="5200">
              <a:solidFill>
                <a:srgbClr val="002060"/>
              </a:solidFill>
              <a:latin typeface="Calibri"/>
              <a:ea typeface="+mj-ea"/>
              <a:cs typeface="Calibri"/>
            </a:endParaRPr>
          </a:p>
          <a:p>
            <a:pPr algn="ct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endParaRPr lang="en-US" sz="5200" b="1">
              <a:solidFill>
                <a:srgbClr val="002060"/>
              </a:solidFill>
              <a:latin typeface="Calibri"/>
              <a:ea typeface="+mj-ea"/>
              <a:cs typeface="Calibri"/>
            </a:endParaRPr>
          </a:p>
          <a:p>
            <a:pPr algn="ct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endParaRPr lang="en-US" sz="5200" b="1">
              <a:solidFill>
                <a:srgbClr val="002060"/>
              </a:solidFill>
              <a:latin typeface="Calibri"/>
              <a:ea typeface="+mj-ea"/>
              <a:cs typeface="Calibri"/>
            </a:endParaRPr>
          </a:p>
          <a:p>
            <a:pPr algn="ct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endParaRPr lang="en-US" sz="5200" b="1">
              <a:solidFill>
                <a:srgbClr val="002060"/>
              </a:solidFill>
              <a:latin typeface="Calibri"/>
              <a:ea typeface="+mj-ea"/>
              <a:cs typeface="Calibri"/>
            </a:endParaRPr>
          </a:p>
          <a:p>
            <a:pPr algn="ct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endParaRPr lang="en-US" sz="6600" b="1" err="1">
              <a:solidFill>
                <a:srgbClr val="002060"/>
              </a:solidFill>
              <a:latin typeface="Calibri"/>
              <a:ea typeface="+mj-ea"/>
              <a:cs typeface="Calibri"/>
            </a:endParaRPr>
          </a:p>
          <a:p>
            <a:pPr algn="ct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8000" b="1" err="1">
                <a:solidFill>
                  <a:srgbClr val="002060"/>
                </a:solidFill>
                <a:latin typeface="Calibri"/>
                <a:ea typeface="+mj-ea"/>
                <a:cs typeface="Calibri"/>
              </a:rPr>
              <a:t>chwarae</a:t>
            </a:r>
            <a:r>
              <a:rPr lang="en-US" sz="8000" b="1">
                <a:solidFill>
                  <a:srgbClr val="002060"/>
                </a:solidFill>
                <a:latin typeface="Calibri"/>
                <a:ea typeface="+mj-ea"/>
                <a:cs typeface="Calibri"/>
              </a:rPr>
              <a:t> </a:t>
            </a:r>
            <a:r>
              <a:rPr lang="en-US" sz="8000" b="1" err="1">
                <a:solidFill>
                  <a:srgbClr val="002060"/>
                </a:solidFill>
                <a:latin typeface="Calibri"/>
                <a:ea typeface="+mj-ea"/>
                <a:cs typeface="Calibri"/>
              </a:rPr>
              <a:t>gêmau</a:t>
            </a:r>
            <a:r>
              <a:rPr lang="en-US" sz="8000" b="1">
                <a:solidFill>
                  <a:srgbClr val="002060"/>
                </a:solidFill>
                <a:latin typeface="Calibri"/>
                <a:ea typeface="+mj-ea"/>
                <a:cs typeface="Calibri"/>
              </a:rPr>
              <a:t> </a:t>
            </a:r>
            <a:r>
              <a:rPr lang="en-US" sz="8000" b="1" err="1">
                <a:solidFill>
                  <a:srgbClr val="002060"/>
                </a:solidFill>
                <a:latin typeface="Calibri"/>
                <a:ea typeface="+mj-ea"/>
                <a:cs typeface="Calibri"/>
              </a:rPr>
              <a:t>bwrdd</a:t>
            </a:r>
            <a:endParaRPr lang="en-US" sz="8000" b="1">
              <a:solidFill>
                <a:srgbClr val="002060"/>
              </a:solidFill>
              <a:latin typeface="Calibri"/>
              <a:ea typeface="+mj-ea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2984219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BFF8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Diagram&#10;&#10;Description automatically generated">
            <a:extLst>
              <a:ext uri="{FF2B5EF4-FFF2-40B4-BE49-F238E27FC236}">
                <a16:creationId xmlns:a16="http://schemas.microsoft.com/office/drawing/2014/main" id="{9185229B-28FA-4DFF-8CFE-A9E53F7A4A1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03331" y="661600"/>
            <a:ext cx="6198475" cy="4628283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C8E4D72B-C8E8-A046-86EF-6F10FEA77974}"/>
              </a:ext>
            </a:extLst>
          </p:cNvPr>
          <p:cNvSpPr txBox="1"/>
          <p:nvPr/>
        </p:nvSpPr>
        <p:spPr>
          <a:xfrm>
            <a:off x="785168" y="414997"/>
            <a:ext cx="10739417" cy="6148820"/>
          </a:xfrm>
          <a:prstGeom prst="rect">
            <a:avLst/>
          </a:prstGeom>
          <a:noFill/>
        </p:spPr>
        <p:txBody>
          <a:bodyPr vert="horz" lIns="91440" tIns="45720" rIns="91440" bIns="45720" rtlCol="0" anchor="b">
            <a:norm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5200">
                <a:solidFill>
                  <a:srgbClr val="002060"/>
                </a:solidFill>
                <a:latin typeface="Calibri"/>
                <a:ea typeface="+mj-ea"/>
                <a:cs typeface="Calibri"/>
              </a:rPr>
              <a:t>Dw </a:t>
            </a:r>
            <a:r>
              <a:rPr lang="en-US" sz="5200" err="1">
                <a:solidFill>
                  <a:srgbClr val="002060"/>
                </a:solidFill>
                <a:latin typeface="Calibri"/>
                <a:ea typeface="+mj-ea"/>
                <a:cs typeface="Calibri"/>
              </a:rPr>
              <a:t>i'n</a:t>
            </a:r>
            <a:r>
              <a:rPr lang="en-US" sz="5200">
                <a:solidFill>
                  <a:srgbClr val="002060"/>
                </a:solidFill>
                <a:latin typeface="Calibri"/>
                <a:ea typeface="+mj-ea"/>
                <a:cs typeface="Calibri"/>
              </a:rPr>
              <a:t> </a:t>
            </a:r>
            <a:r>
              <a:rPr lang="en-US" sz="5200" err="1">
                <a:solidFill>
                  <a:srgbClr val="002060"/>
                </a:solidFill>
                <a:latin typeface="Calibri"/>
                <a:ea typeface="+mj-ea"/>
                <a:cs typeface="Calibri"/>
              </a:rPr>
              <a:t>hoffi</a:t>
            </a:r>
            <a:r>
              <a:rPr lang="en-US" sz="5200">
                <a:solidFill>
                  <a:srgbClr val="002060"/>
                </a:solidFill>
                <a:latin typeface="Calibri"/>
                <a:ea typeface="+mj-ea"/>
                <a:cs typeface="Calibri"/>
              </a:rPr>
              <a:t>...</a:t>
            </a:r>
            <a:endParaRPr lang="en-US">
              <a:ea typeface="+mj-ea"/>
            </a:endParaRPr>
          </a:p>
          <a:p>
            <a:pPr algn="ct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endParaRPr lang="en-US" sz="5200">
              <a:solidFill>
                <a:srgbClr val="002060"/>
              </a:solidFill>
              <a:latin typeface="Calibri"/>
              <a:ea typeface="+mj-ea"/>
              <a:cs typeface="Calibri"/>
            </a:endParaRPr>
          </a:p>
          <a:p>
            <a:pPr algn="ct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endParaRPr lang="en-US" sz="5200" b="1">
              <a:solidFill>
                <a:srgbClr val="002060"/>
              </a:solidFill>
              <a:latin typeface="Calibri"/>
              <a:ea typeface="+mj-ea"/>
              <a:cs typeface="Calibri"/>
            </a:endParaRPr>
          </a:p>
          <a:p>
            <a:pPr algn="ct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endParaRPr lang="en-US" sz="5200" b="1">
              <a:solidFill>
                <a:srgbClr val="002060"/>
              </a:solidFill>
              <a:latin typeface="Calibri"/>
              <a:ea typeface="+mj-ea"/>
              <a:cs typeface="Calibri"/>
            </a:endParaRPr>
          </a:p>
          <a:p>
            <a:pPr algn="ct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endParaRPr lang="en-US" sz="5200" b="1">
              <a:solidFill>
                <a:srgbClr val="002060"/>
              </a:solidFill>
              <a:latin typeface="Calibri"/>
              <a:ea typeface="+mj-ea"/>
              <a:cs typeface="Calibri"/>
            </a:endParaRPr>
          </a:p>
          <a:p>
            <a:pPr algn="ct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endParaRPr lang="en-US" sz="6600" b="1" err="1">
              <a:solidFill>
                <a:srgbClr val="002060"/>
              </a:solidFill>
              <a:latin typeface="Calibri"/>
              <a:ea typeface="+mj-ea"/>
              <a:cs typeface="Calibri"/>
            </a:endParaRPr>
          </a:p>
          <a:p>
            <a:pPr algn="ct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8000" b="1" err="1">
                <a:solidFill>
                  <a:srgbClr val="002060"/>
                </a:solidFill>
                <a:latin typeface="Calibri"/>
                <a:ea typeface="+mj-ea"/>
                <a:cs typeface="Calibri"/>
              </a:rPr>
              <a:t>mynd</a:t>
            </a:r>
            <a:r>
              <a:rPr lang="en-US" sz="8000" b="1">
                <a:solidFill>
                  <a:srgbClr val="002060"/>
                </a:solidFill>
                <a:latin typeface="Calibri"/>
                <a:ea typeface="+mj-ea"/>
                <a:cs typeface="Calibri"/>
              </a:rPr>
              <a:t> </a:t>
            </a:r>
            <a:r>
              <a:rPr lang="en-US" sz="8000" b="1" err="1">
                <a:solidFill>
                  <a:srgbClr val="002060"/>
                </a:solidFill>
                <a:latin typeface="Calibri"/>
                <a:ea typeface="+mj-ea"/>
                <a:cs typeface="Calibri"/>
              </a:rPr>
              <a:t>i'r</a:t>
            </a:r>
            <a:r>
              <a:rPr lang="en-US" sz="8000" b="1">
                <a:solidFill>
                  <a:srgbClr val="002060"/>
                </a:solidFill>
                <a:latin typeface="Calibri"/>
                <a:ea typeface="+mj-ea"/>
                <a:cs typeface="Calibri"/>
              </a:rPr>
              <a:t> parc</a:t>
            </a:r>
          </a:p>
        </p:txBody>
      </p:sp>
    </p:spTree>
    <p:extLst>
      <p:ext uri="{BB962C8B-B14F-4D97-AF65-F5344CB8AC3E}">
        <p14:creationId xmlns:p14="http://schemas.microsoft.com/office/powerpoint/2010/main" val="36543265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BFF8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A picture containing umbrella, accessory, seat&#10;&#10;Description automatically generated">
            <a:extLst>
              <a:ext uri="{FF2B5EF4-FFF2-40B4-BE49-F238E27FC236}">
                <a16:creationId xmlns:a16="http://schemas.microsoft.com/office/drawing/2014/main" id="{FF9F29A5-DA62-8C16-FC27-9D4F558C8D2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22986" y="721996"/>
            <a:ext cx="4477406" cy="4678283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C8E4D72B-C8E8-A046-86EF-6F10FEA77974}"/>
              </a:ext>
            </a:extLst>
          </p:cNvPr>
          <p:cNvSpPr txBox="1"/>
          <p:nvPr/>
        </p:nvSpPr>
        <p:spPr>
          <a:xfrm>
            <a:off x="785168" y="414997"/>
            <a:ext cx="10739417" cy="6148820"/>
          </a:xfrm>
          <a:prstGeom prst="rect">
            <a:avLst/>
          </a:prstGeom>
          <a:noFill/>
        </p:spPr>
        <p:txBody>
          <a:bodyPr vert="horz" lIns="91440" tIns="45720" rIns="91440" bIns="45720" rtlCol="0" anchor="b">
            <a:norm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5200">
                <a:solidFill>
                  <a:srgbClr val="002060"/>
                </a:solidFill>
                <a:latin typeface="Calibri"/>
                <a:ea typeface="+mj-ea"/>
                <a:cs typeface="Calibri"/>
              </a:rPr>
              <a:t>Dw </a:t>
            </a:r>
            <a:r>
              <a:rPr lang="en-US" sz="5200" err="1">
                <a:solidFill>
                  <a:srgbClr val="002060"/>
                </a:solidFill>
                <a:latin typeface="Calibri"/>
                <a:ea typeface="+mj-ea"/>
                <a:cs typeface="Calibri"/>
              </a:rPr>
              <a:t>i'n</a:t>
            </a:r>
            <a:r>
              <a:rPr lang="en-US" sz="5200">
                <a:solidFill>
                  <a:srgbClr val="002060"/>
                </a:solidFill>
                <a:latin typeface="Calibri"/>
                <a:ea typeface="+mj-ea"/>
                <a:cs typeface="Calibri"/>
              </a:rPr>
              <a:t> </a:t>
            </a:r>
            <a:r>
              <a:rPr lang="en-US" sz="5200" err="1">
                <a:solidFill>
                  <a:srgbClr val="002060"/>
                </a:solidFill>
                <a:latin typeface="Calibri"/>
                <a:ea typeface="+mj-ea"/>
                <a:cs typeface="Calibri"/>
              </a:rPr>
              <a:t>hoffi</a:t>
            </a:r>
            <a:r>
              <a:rPr lang="en-US" sz="5200">
                <a:solidFill>
                  <a:srgbClr val="002060"/>
                </a:solidFill>
                <a:latin typeface="Calibri"/>
                <a:ea typeface="+mj-ea"/>
                <a:cs typeface="Calibri"/>
              </a:rPr>
              <a:t>...</a:t>
            </a:r>
            <a:endParaRPr lang="en-US">
              <a:ea typeface="+mj-ea"/>
            </a:endParaRPr>
          </a:p>
          <a:p>
            <a:pPr algn="ct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endParaRPr lang="en-US" sz="5200">
              <a:solidFill>
                <a:srgbClr val="002060"/>
              </a:solidFill>
              <a:latin typeface="Calibri"/>
              <a:ea typeface="+mj-ea"/>
              <a:cs typeface="Calibri"/>
            </a:endParaRPr>
          </a:p>
          <a:p>
            <a:pPr algn="ct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endParaRPr lang="en-US" sz="5200" b="1">
              <a:solidFill>
                <a:srgbClr val="002060"/>
              </a:solidFill>
              <a:latin typeface="Calibri"/>
              <a:ea typeface="+mj-ea"/>
              <a:cs typeface="Calibri"/>
            </a:endParaRPr>
          </a:p>
          <a:p>
            <a:pPr algn="ct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endParaRPr lang="en-US" sz="5200" b="1">
              <a:solidFill>
                <a:srgbClr val="002060"/>
              </a:solidFill>
              <a:latin typeface="Calibri"/>
              <a:ea typeface="+mj-ea"/>
              <a:cs typeface="Calibri"/>
            </a:endParaRPr>
          </a:p>
          <a:p>
            <a:pPr algn="ct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endParaRPr lang="en-US" sz="5200" b="1">
              <a:solidFill>
                <a:srgbClr val="002060"/>
              </a:solidFill>
              <a:latin typeface="Calibri"/>
              <a:ea typeface="+mj-ea"/>
              <a:cs typeface="Calibri"/>
            </a:endParaRPr>
          </a:p>
          <a:p>
            <a:pPr algn="ct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endParaRPr lang="en-US" sz="6600" b="1" err="1">
              <a:solidFill>
                <a:srgbClr val="002060"/>
              </a:solidFill>
              <a:latin typeface="Calibri"/>
              <a:ea typeface="+mj-ea"/>
              <a:cs typeface="Calibri"/>
            </a:endParaRPr>
          </a:p>
          <a:p>
            <a:pPr algn="ct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8000" b="1" err="1">
                <a:solidFill>
                  <a:srgbClr val="002060"/>
                </a:solidFill>
                <a:latin typeface="Calibri"/>
                <a:ea typeface="+mj-ea"/>
                <a:cs typeface="Calibri"/>
              </a:rPr>
              <a:t>mynd</a:t>
            </a:r>
            <a:r>
              <a:rPr lang="en-US" sz="8000" b="1">
                <a:solidFill>
                  <a:srgbClr val="002060"/>
                </a:solidFill>
                <a:latin typeface="Calibri"/>
                <a:ea typeface="+mj-ea"/>
                <a:cs typeface="Calibri"/>
              </a:rPr>
              <a:t> </a:t>
            </a:r>
            <a:r>
              <a:rPr lang="en-US" sz="8000" b="1" err="1">
                <a:solidFill>
                  <a:srgbClr val="002060"/>
                </a:solidFill>
                <a:latin typeface="Calibri"/>
                <a:ea typeface="+mj-ea"/>
                <a:cs typeface="Calibri"/>
              </a:rPr>
              <a:t>i'r</a:t>
            </a:r>
            <a:r>
              <a:rPr lang="en-US" sz="8000" b="1">
                <a:solidFill>
                  <a:srgbClr val="002060"/>
                </a:solidFill>
                <a:latin typeface="Calibri"/>
                <a:ea typeface="+mj-ea"/>
                <a:cs typeface="Calibri"/>
              </a:rPr>
              <a:t> </a:t>
            </a:r>
            <a:r>
              <a:rPr lang="en-US" sz="8000" b="1" err="1">
                <a:solidFill>
                  <a:srgbClr val="002060"/>
                </a:solidFill>
                <a:latin typeface="Calibri"/>
                <a:ea typeface="+mj-ea"/>
                <a:cs typeface="Calibri"/>
              </a:rPr>
              <a:t>traeth</a:t>
            </a:r>
            <a:endParaRPr lang="en-US" sz="8000" b="1">
              <a:solidFill>
                <a:srgbClr val="002060"/>
              </a:solidFill>
              <a:latin typeface="Calibri"/>
              <a:ea typeface="+mj-ea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2059160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F9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77DE514-5FF0-E947-9AB5-11A1F338E9C9}"/>
              </a:ext>
            </a:extLst>
          </p:cNvPr>
          <p:cNvSpPr txBox="1"/>
          <p:nvPr/>
        </p:nvSpPr>
        <p:spPr>
          <a:xfrm>
            <a:off x="-480014" y="200251"/>
            <a:ext cx="10797829" cy="1754326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>
                <a:solidFill>
                  <a:srgbClr val="002060"/>
                </a:solidFill>
              </a:rPr>
              <a:t>Beth </a:t>
            </a:r>
            <a:r>
              <a:rPr lang="en-US" sz="5400" b="1" err="1">
                <a:solidFill>
                  <a:srgbClr val="002060"/>
                </a:solidFill>
              </a:rPr>
              <a:t>wyt</a:t>
            </a:r>
            <a:r>
              <a:rPr lang="en-US" sz="5400" b="1">
                <a:solidFill>
                  <a:srgbClr val="002060"/>
                </a:solidFill>
              </a:rPr>
              <a:t> </a:t>
            </a:r>
            <a:r>
              <a:rPr lang="en-US" sz="5400" b="1" err="1">
                <a:solidFill>
                  <a:srgbClr val="002060"/>
                </a:solidFill>
              </a:rPr>
              <a:t>ti’n</a:t>
            </a:r>
            <a:r>
              <a:rPr lang="en-US" sz="5400" b="1">
                <a:solidFill>
                  <a:srgbClr val="002060"/>
                </a:solidFill>
              </a:rPr>
              <a:t> </a:t>
            </a:r>
            <a:r>
              <a:rPr lang="en-US" sz="5400" b="1" err="1">
                <a:solidFill>
                  <a:srgbClr val="002060"/>
                </a:solidFill>
              </a:rPr>
              <a:t>hoffi</a:t>
            </a:r>
            <a:r>
              <a:rPr lang="en-US" sz="5400" b="1">
                <a:solidFill>
                  <a:srgbClr val="002060"/>
                </a:solidFill>
              </a:rPr>
              <a:t> </a:t>
            </a:r>
            <a:r>
              <a:rPr lang="en-US" sz="5400" b="1" err="1">
                <a:solidFill>
                  <a:srgbClr val="002060"/>
                </a:solidFill>
              </a:rPr>
              <a:t>wneud</a:t>
            </a:r>
            <a:r>
              <a:rPr lang="en-US" sz="5400" b="1">
                <a:solidFill>
                  <a:srgbClr val="002060"/>
                </a:solidFill>
              </a:rPr>
              <a:t> ...?</a:t>
            </a:r>
            <a:endParaRPr lang="en-US" sz="5400"/>
          </a:p>
          <a:p>
            <a:pPr algn="ctr"/>
            <a:r>
              <a:rPr lang="en-US" sz="5400" i="1">
                <a:solidFill>
                  <a:srgbClr val="002060"/>
                </a:solidFill>
              </a:rPr>
              <a:t>       </a:t>
            </a:r>
            <a:r>
              <a:rPr lang="en-US" sz="2800" i="1">
                <a:solidFill>
                  <a:srgbClr val="002060"/>
                </a:solidFill>
              </a:rPr>
              <a:t> </a:t>
            </a:r>
            <a:r>
              <a:rPr lang="en-US" sz="5400" i="1">
                <a:solidFill>
                  <a:srgbClr val="002060"/>
                </a:solidFill>
              </a:rPr>
              <a:t>            </a:t>
            </a:r>
            <a:endParaRPr lang="en-US" sz="5400" i="1">
              <a:solidFill>
                <a:srgbClr val="002060"/>
              </a:solidFill>
              <a:cs typeface="Calibri" panose="020F0502020204030204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E996DAD-F2A1-AA4F-9E37-53AF29DBE59E}"/>
              </a:ext>
            </a:extLst>
          </p:cNvPr>
          <p:cNvSpPr txBox="1"/>
          <p:nvPr/>
        </p:nvSpPr>
        <p:spPr>
          <a:xfrm>
            <a:off x="4757911" y="2918209"/>
            <a:ext cx="6420097" cy="1015663"/>
          </a:xfrm>
          <a:prstGeom prst="rect">
            <a:avLst/>
          </a:prstGeom>
          <a:solidFill>
            <a:schemeClr val="bg1"/>
          </a:solidFill>
          <a:ln>
            <a:solidFill>
              <a:srgbClr val="002060"/>
            </a:solidFill>
          </a:ln>
        </p:spPr>
        <p:txBody>
          <a:bodyPr wrap="square" lIns="91440" tIns="45720" rIns="91440" bIns="45720" anchor="t">
            <a:spAutoFit/>
          </a:bodyPr>
          <a:lstStyle/>
          <a:p>
            <a:pPr algn="ctr" fontAlgn="base"/>
            <a:r>
              <a:rPr lang="en-US" sz="6000" b="1">
                <a:solidFill>
                  <a:srgbClr val="002060"/>
                </a:solidFill>
              </a:rPr>
              <a:t> Dw </a:t>
            </a:r>
            <a:r>
              <a:rPr lang="en-US" sz="6000" b="1" err="1">
                <a:solidFill>
                  <a:srgbClr val="002060"/>
                </a:solidFill>
              </a:rPr>
              <a:t>i'n</a:t>
            </a:r>
            <a:r>
              <a:rPr lang="en-US" sz="6000" b="1">
                <a:solidFill>
                  <a:srgbClr val="002060"/>
                </a:solidFill>
              </a:rPr>
              <a:t> </a:t>
            </a:r>
            <a:r>
              <a:rPr lang="en-US" sz="6000" b="1" err="1">
                <a:solidFill>
                  <a:srgbClr val="002060"/>
                </a:solidFill>
              </a:rPr>
              <a:t>hoffi</a:t>
            </a:r>
            <a:r>
              <a:rPr lang="en-US" sz="6000" b="1">
                <a:solidFill>
                  <a:srgbClr val="002060"/>
                </a:solidFill>
              </a:rPr>
              <a:t>...</a:t>
            </a:r>
            <a:endParaRPr lang="en-US" sz="6000" b="1" u="none" strike="noStrike">
              <a:solidFill>
                <a:srgbClr val="002060"/>
              </a:solidFill>
              <a:effectLst/>
            </a:endParaRPr>
          </a:p>
        </p:txBody>
      </p:sp>
      <p:pic>
        <p:nvPicPr>
          <p:cNvPr id="2" name="Picture 4">
            <a:extLst>
              <a:ext uri="{FF2B5EF4-FFF2-40B4-BE49-F238E27FC236}">
                <a16:creationId xmlns:a16="http://schemas.microsoft.com/office/drawing/2014/main" id="{2573B361-0D57-E8DE-5228-EEA647FFE28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814" y="1449832"/>
            <a:ext cx="3689131" cy="54035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1181955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F9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77DE514-5FF0-E947-9AB5-11A1F338E9C9}"/>
              </a:ext>
            </a:extLst>
          </p:cNvPr>
          <p:cNvSpPr txBox="1"/>
          <p:nvPr/>
        </p:nvSpPr>
        <p:spPr>
          <a:xfrm>
            <a:off x="-1546815" y="214105"/>
            <a:ext cx="9647902" cy="1754326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>
                <a:solidFill>
                  <a:srgbClr val="002060"/>
                </a:solidFill>
              </a:rPr>
              <a:t>Beth </a:t>
            </a:r>
            <a:r>
              <a:rPr lang="en-US" sz="5400" b="1" err="1">
                <a:solidFill>
                  <a:srgbClr val="002060"/>
                </a:solidFill>
              </a:rPr>
              <a:t>ydy</a:t>
            </a:r>
            <a:r>
              <a:rPr lang="en-US" sz="5400" b="1">
                <a:solidFill>
                  <a:srgbClr val="002060"/>
                </a:solidFill>
              </a:rPr>
              <a:t> </a:t>
            </a:r>
            <a:r>
              <a:rPr lang="en-US" sz="5400" b="1" err="1">
                <a:solidFill>
                  <a:srgbClr val="002060"/>
                </a:solidFill>
              </a:rPr>
              <a:t>dy</a:t>
            </a:r>
            <a:r>
              <a:rPr lang="en-US" sz="5400" b="1">
                <a:solidFill>
                  <a:srgbClr val="002060"/>
                </a:solidFill>
              </a:rPr>
              <a:t> </a:t>
            </a:r>
            <a:r>
              <a:rPr lang="en-US" sz="5400" b="1" err="1">
                <a:solidFill>
                  <a:srgbClr val="002060"/>
                </a:solidFill>
              </a:rPr>
              <a:t>hobi</a:t>
            </a:r>
            <a:r>
              <a:rPr lang="en-US" sz="5400" b="1">
                <a:solidFill>
                  <a:srgbClr val="002060"/>
                </a:solidFill>
              </a:rPr>
              <a:t>?</a:t>
            </a:r>
            <a:endParaRPr lang="en-US" sz="5400"/>
          </a:p>
          <a:p>
            <a:pPr algn="ctr"/>
            <a:r>
              <a:rPr lang="en-US" sz="5400" i="1">
                <a:solidFill>
                  <a:srgbClr val="002060"/>
                </a:solidFill>
              </a:rPr>
              <a:t>                         </a:t>
            </a:r>
            <a:endParaRPr lang="en-US" sz="5400" i="1">
              <a:solidFill>
                <a:srgbClr val="002060"/>
              </a:solidFill>
              <a:cs typeface="Calibri" panose="020F0502020204030204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E996DAD-F2A1-AA4F-9E37-53AF29DBE59E}"/>
              </a:ext>
            </a:extLst>
          </p:cNvPr>
          <p:cNvSpPr txBox="1"/>
          <p:nvPr/>
        </p:nvSpPr>
        <p:spPr>
          <a:xfrm>
            <a:off x="5118129" y="2918209"/>
            <a:ext cx="6350824" cy="1015663"/>
          </a:xfrm>
          <a:prstGeom prst="rect">
            <a:avLst/>
          </a:prstGeom>
          <a:solidFill>
            <a:schemeClr val="bg1"/>
          </a:solidFill>
          <a:ln>
            <a:solidFill>
              <a:srgbClr val="002060"/>
            </a:solidFill>
          </a:ln>
        </p:spPr>
        <p:txBody>
          <a:bodyPr wrap="square" lIns="91440" tIns="45720" rIns="91440" bIns="45720" anchor="t">
            <a:spAutoFit/>
          </a:bodyPr>
          <a:lstStyle/>
          <a:p>
            <a:pPr algn="ctr" fontAlgn="base"/>
            <a:r>
              <a:rPr lang="en-US" sz="6000" b="1">
                <a:solidFill>
                  <a:srgbClr val="002060"/>
                </a:solidFill>
              </a:rPr>
              <a:t> </a:t>
            </a:r>
            <a:r>
              <a:rPr lang="en-US" sz="6000" b="1" err="1">
                <a:solidFill>
                  <a:srgbClr val="002060"/>
                </a:solidFill>
              </a:rPr>
              <a:t>Fy</a:t>
            </a:r>
            <a:r>
              <a:rPr lang="en-US" sz="6000" b="1">
                <a:solidFill>
                  <a:srgbClr val="002060"/>
                </a:solidFill>
              </a:rPr>
              <a:t> </a:t>
            </a:r>
            <a:r>
              <a:rPr lang="en-US" sz="6000" b="1" err="1">
                <a:solidFill>
                  <a:srgbClr val="002060"/>
                </a:solidFill>
              </a:rPr>
              <a:t>hobi</a:t>
            </a:r>
            <a:r>
              <a:rPr lang="en-US" sz="6000" b="1">
                <a:solidFill>
                  <a:srgbClr val="002060"/>
                </a:solidFill>
              </a:rPr>
              <a:t> </a:t>
            </a:r>
            <a:r>
              <a:rPr lang="en-US" sz="6000" b="1" err="1">
                <a:solidFill>
                  <a:srgbClr val="002060"/>
                </a:solidFill>
              </a:rPr>
              <a:t>ydy</a:t>
            </a:r>
            <a:r>
              <a:rPr lang="en-US" sz="6000" b="1">
                <a:solidFill>
                  <a:srgbClr val="002060"/>
                </a:solidFill>
              </a:rPr>
              <a:t>...</a:t>
            </a:r>
            <a:endParaRPr lang="en-US" sz="6000" b="1" u="none" strike="noStrike">
              <a:solidFill>
                <a:srgbClr val="002060"/>
              </a:solidFill>
              <a:effectLst/>
            </a:endParaRPr>
          </a:p>
        </p:txBody>
      </p:sp>
      <p:pic>
        <p:nvPicPr>
          <p:cNvPr id="2" name="Picture 4">
            <a:extLst>
              <a:ext uri="{FF2B5EF4-FFF2-40B4-BE49-F238E27FC236}">
                <a16:creationId xmlns:a16="http://schemas.microsoft.com/office/drawing/2014/main" id="{2573B361-0D57-E8DE-5228-EEA647FFE28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814" y="1449832"/>
            <a:ext cx="3689131" cy="54035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5951544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F9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2573B361-0D57-E8DE-5228-EEA647FFE28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5255" y="582729"/>
            <a:ext cx="4280337" cy="6270614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277DE514-5FF0-E947-9AB5-11A1F338E9C9}"/>
              </a:ext>
            </a:extLst>
          </p:cNvPr>
          <p:cNvSpPr txBox="1"/>
          <p:nvPr/>
        </p:nvSpPr>
        <p:spPr>
          <a:xfrm>
            <a:off x="4041822" y="484746"/>
            <a:ext cx="7558972" cy="1231106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>
                <a:solidFill>
                  <a:srgbClr val="002060"/>
                </a:solidFill>
              </a:rPr>
              <a:t>Wyt </a:t>
            </a:r>
            <a:r>
              <a:rPr lang="en-US" sz="5400" b="1" err="1">
                <a:solidFill>
                  <a:srgbClr val="002060"/>
                </a:solidFill>
              </a:rPr>
              <a:t>ti’n</a:t>
            </a:r>
            <a:r>
              <a:rPr lang="en-US" sz="5400" b="1">
                <a:solidFill>
                  <a:srgbClr val="002060"/>
                </a:solidFill>
              </a:rPr>
              <a:t> </a:t>
            </a:r>
            <a:r>
              <a:rPr lang="en-US" sz="5400" b="1" err="1">
                <a:solidFill>
                  <a:srgbClr val="002060"/>
                </a:solidFill>
              </a:rPr>
              <a:t>hoffi</a:t>
            </a:r>
            <a:r>
              <a:rPr lang="en-US" sz="5400" b="1">
                <a:solidFill>
                  <a:srgbClr val="002060"/>
                </a:solidFill>
              </a:rPr>
              <a:t> ...?</a:t>
            </a:r>
            <a:endParaRPr lang="en-US"/>
          </a:p>
          <a:p>
            <a:pPr algn="ctr"/>
            <a:r>
              <a:rPr lang="en-US" sz="2000" i="1">
                <a:solidFill>
                  <a:srgbClr val="002060"/>
                </a:solidFill>
              </a:rPr>
              <a:t>                                          </a:t>
            </a:r>
            <a:endParaRPr lang="en-US" sz="2000" i="1">
              <a:solidFill>
                <a:srgbClr val="002060"/>
              </a:solidFill>
              <a:cs typeface="Calibri" panose="020F0502020204030204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62A741B-05BC-0C49-B535-738C873C346D}"/>
              </a:ext>
            </a:extLst>
          </p:cNvPr>
          <p:cNvSpPr txBox="1"/>
          <p:nvPr/>
        </p:nvSpPr>
        <p:spPr>
          <a:xfrm>
            <a:off x="4482603" y="3115517"/>
            <a:ext cx="3224919" cy="1200329"/>
          </a:xfrm>
          <a:prstGeom prst="rect">
            <a:avLst/>
          </a:prstGeom>
          <a:solidFill>
            <a:schemeClr val="bg1"/>
          </a:solidFill>
          <a:ln>
            <a:solidFill>
              <a:srgbClr val="002060"/>
            </a:solidFill>
          </a:ln>
        </p:spPr>
        <p:txBody>
          <a:bodyPr wrap="square" lIns="91440" tIns="45720" rIns="91440" bIns="45720" anchor="t">
            <a:spAutoFit/>
          </a:bodyPr>
          <a:lstStyle/>
          <a:p>
            <a:pPr algn="ctr" fontAlgn="base"/>
            <a:r>
              <a:rPr lang="en-US" sz="3600" b="1" u="none" strike="noStrike" err="1">
                <a:solidFill>
                  <a:srgbClr val="002060"/>
                </a:solidFill>
                <a:effectLst/>
              </a:rPr>
              <a:t>Ydw</a:t>
            </a:r>
            <a:r>
              <a:rPr lang="en-US" sz="3600" b="1">
                <a:solidFill>
                  <a:srgbClr val="002060"/>
                </a:solidFill>
              </a:rPr>
              <a:t>, </a:t>
            </a:r>
            <a:r>
              <a:rPr lang="en-US" sz="3600" b="1" err="1">
                <a:solidFill>
                  <a:srgbClr val="002060"/>
                </a:solidFill>
              </a:rPr>
              <a:t>dw</a:t>
            </a:r>
            <a:r>
              <a:rPr lang="en-US" sz="3600" b="1">
                <a:solidFill>
                  <a:srgbClr val="002060"/>
                </a:solidFill>
              </a:rPr>
              <a:t> </a:t>
            </a:r>
            <a:r>
              <a:rPr lang="en-US" sz="3600" b="1" err="1">
                <a:solidFill>
                  <a:srgbClr val="002060"/>
                </a:solidFill>
              </a:rPr>
              <a:t>i'n</a:t>
            </a:r>
            <a:r>
              <a:rPr lang="en-US" sz="3600" b="1">
                <a:solidFill>
                  <a:srgbClr val="002060"/>
                </a:solidFill>
              </a:rPr>
              <a:t> </a:t>
            </a:r>
            <a:r>
              <a:rPr lang="en-US" sz="3600" b="1" err="1">
                <a:solidFill>
                  <a:srgbClr val="002060"/>
                </a:solidFill>
              </a:rPr>
              <a:t>hoffi</a:t>
            </a:r>
            <a:r>
              <a:rPr lang="en-US" sz="3600" b="1">
                <a:solidFill>
                  <a:srgbClr val="002060"/>
                </a:solidFill>
              </a:rPr>
              <a:t>.... </a:t>
            </a:r>
            <a:r>
              <a:rPr lang="en-US" sz="3600" b="1" u="none" strike="noStrike">
                <a:solidFill>
                  <a:srgbClr val="002060"/>
                </a:solidFill>
                <a:effectLst/>
              </a:rPr>
              <a:t>​</a:t>
            </a:r>
            <a:endParaRPr lang="en-US" sz="3600" b="1">
              <a:solidFill>
                <a:srgbClr val="002060"/>
              </a:solidFill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E996DAD-F2A1-AA4F-9E37-53AF29DBE59E}"/>
              </a:ext>
            </a:extLst>
          </p:cNvPr>
          <p:cNvSpPr txBox="1"/>
          <p:nvPr/>
        </p:nvSpPr>
        <p:spPr>
          <a:xfrm>
            <a:off x="8367257" y="3115517"/>
            <a:ext cx="3232596" cy="1200329"/>
          </a:xfrm>
          <a:prstGeom prst="rect">
            <a:avLst/>
          </a:prstGeom>
          <a:solidFill>
            <a:schemeClr val="bg1"/>
          </a:solidFill>
          <a:ln>
            <a:solidFill>
              <a:srgbClr val="002060"/>
            </a:solidFill>
          </a:ln>
        </p:spPr>
        <p:txBody>
          <a:bodyPr wrap="square" lIns="91440" tIns="45720" rIns="91440" bIns="45720" anchor="t">
            <a:spAutoFit/>
          </a:bodyPr>
          <a:lstStyle/>
          <a:p>
            <a:pPr algn="ctr" fontAlgn="base"/>
            <a:r>
              <a:rPr lang="en-US" sz="3600" b="1">
                <a:solidFill>
                  <a:srgbClr val="002060"/>
                </a:solidFill>
              </a:rPr>
              <a:t> </a:t>
            </a:r>
            <a:r>
              <a:rPr lang="en-US" sz="3600" b="1" u="none" strike="noStrike">
                <a:solidFill>
                  <a:srgbClr val="002060"/>
                </a:solidFill>
                <a:effectLst/>
              </a:rPr>
              <a:t>Nac</a:t>
            </a:r>
            <a:r>
              <a:rPr lang="en-US" sz="3600" b="1">
                <a:solidFill>
                  <a:srgbClr val="002060"/>
                </a:solidFill>
              </a:rPr>
              <a:t> </a:t>
            </a:r>
            <a:r>
              <a:rPr lang="en-US" sz="3600" b="1" err="1">
                <a:solidFill>
                  <a:srgbClr val="002060"/>
                </a:solidFill>
              </a:rPr>
              <a:t>ydw</a:t>
            </a:r>
            <a:r>
              <a:rPr lang="en-US" sz="3600" b="1">
                <a:solidFill>
                  <a:srgbClr val="002060"/>
                </a:solidFill>
              </a:rPr>
              <a:t>, </a:t>
            </a:r>
            <a:r>
              <a:rPr lang="en-US" sz="3600" b="1" err="1">
                <a:solidFill>
                  <a:srgbClr val="002060"/>
                </a:solidFill>
              </a:rPr>
              <a:t>dw</a:t>
            </a:r>
            <a:r>
              <a:rPr lang="en-US" sz="3600" b="1">
                <a:solidFill>
                  <a:srgbClr val="002060"/>
                </a:solidFill>
              </a:rPr>
              <a:t> </a:t>
            </a:r>
            <a:r>
              <a:rPr lang="en-US" sz="3600" b="1" err="1">
                <a:solidFill>
                  <a:srgbClr val="002060"/>
                </a:solidFill>
              </a:rPr>
              <a:t>i</a:t>
            </a:r>
            <a:r>
              <a:rPr lang="en-US" sz="3600" b="1">
                <a:solidFill>
                  <a:srgbClr val="002060"/>
                </a:solidFill>
              </a:rPr>
              <a:t> </a:t>
            </a:r>
            <a:r>
              <a:rPr lang="en-US" sz="3600" b="1" err="1">
                <a:solidFill>
                  <a:srgbClr val="002060"/>
                </a:solidFill>
              </a:rPr>
              <a:t>ddim</a:t>
            </a:r>
            <a:r>
              <a:rPr lang="en-US" sz="3600" b="1">
                <a:solidFill>
                  <a:srgbClr val="002060"/>
                </a:solidFill>
              </a:rPr>
              <a:t> </a:t>
            </a:r>
            <a:r>
              <a:rPr lang="en-US" sz="3600" b="1" err="1">
                <a:solidFill>
                  <a:srgbClr val="002060"/>
                </a:solidFill>
              </a:rPr>
              <a:t>yn</a:t>
            </a:r>
            <a:r>
              <a:rPr lang="en-US" sz="3600" b="1">
                <a:solidFill>
                  <a:srgbClr val="002060"/>
                </a:solidFill>
              </a:rPr>
              <a:t> </a:t>
            </a:r>
            <a:r>
              <a:rPr lang="en-US" sz="3600" b="1" err="1">
                <a:solidFill>
                  <a:srgbClr val="002060"/>
                </a:solidFill>
              </a:rPr>
              <a:t>hoffi</a:t>
            </a:r>
            <a:r>
              <a:rPr lang="en-US" sz="3600" b="1">
                <a:solidFill>
                  <a:srgbClr val="002060"/>
                </a:solidFill>
              </a:rPr>
              <a:t>...</a:t>
            </a:r>
            <a:endParaRPr lang="en-US" sz="3600" b="1" u="none" strike="noStrike">
              <a:solidFill>
                <a:srgbClr val="002060"/>
              </a:solidFill>
              <a:effectLst/>
              <a:cs typeface="Calibri"/>
            </a:endParaRPr>
          </a:p>
        </p:txBody>
      </p:sp>
      <p:cxnSp>
        <p:nvCxnSpPr>
          <p:cNvPr id="3" name="Straight Arrow Connector 2">
            <a:extLst>
              <a:ext uri="{FF2B5EF4-FFF2-40B4-BE49-F238E27FC236}">
                <a16:creationId xmlns:a16="http://schemas.microsoft.com/office/drawing/2014/main" id="{D0F75BA0-C5BB-FB45-939C-25FF7F45FD32}"/>
              </a:ext>
            </a:extLst>
          </p:cNvPr>
          <p:cNvCxnSpPr/>
          <p:nvPr/>
        </p:nvCxnSpPr>
        <p:spPr>
          <a:xfrm flipH="1">
            <a:off x="5913142" y="1468384"/>
            <a:ext cx="1287888" cy="1445202"/>
          </a:xfrm>
          <a:prstGeom prst="straightConnector1">
            <a:avLst/>
          </a:prstGeom>
          <a:ln w="57150">
            <a:solidFill>
              <a:srgbClr val="00206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Arrow Connector 8">
            <a:extLst>
              <a:ext uri="{FF2B5EF4-FFF2-40B4-BE49-F238E27FC236}">
                <a16:creationId xmlns:a16="http://schemas.microsoft.com/office/drawing/2014/main" id="{06D19CEE-42ED-6D42-BCEA-4D1D4ECB813B}"/>
              </a:ext>
            </a:extLst>
          </p:cNvPr>
          <p:cNvCxnSpPr>
            <a:cxnSpLocks/>
          </p:cNvCxnSpPr>
          <p:nvPr/>
        </p:nvCxnSpPr>
        <p:spPr>
          <a:xfrm>
            <a:off x="8741054" y="1468384"/>
            <a:ext cx="1400156" cy="1445202"/>
          </a:xfrm>
          <a:prstGeom prst="straightConnector1">
            <a:avLst/>
          </a:prstGeom>
          <a:ln w="57150">
            <a:solidFill>
              <a:srgbClr val="00206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Star: 5 Points 4">
            <a:extLst>
              <a:ext uri="{FF2B5EF4-FFF2-40B4-BE49-F238E27FC236}">
                <a16:creationId xmlns:a16="http://schemas.microsoft.com/office/drawing/2014/main" id="{8828337C-5FDD-3B33-411F-438E0D712103}"/>
              </a:ext>
            </a:extLst>
          </p:cNvPr>
          <p:cNvSpPr/>
          <p:nvPr/>
        </p:nvSpPr>
        <p:spPr>
          <a:xfrm>
            <a:off x="6555828" y="4322380"/>
            <a:ext cx="2956035" cy="2443654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b="1">
                <a:solidFill>
                  <a:srgbClr val="002060"/>
                </a:solidFill>
                <a:cs typeface="Calibri"/>
              </a:rPr>
              <a:t>Pam?</a:t>
            </a:r>
            <a:endParaRPr lang="en-GB" sz="3200" b="1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338852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F9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DE062A71-5CFD-F159-49FE-84E17F4EC012}"/>
              </a:ext>
            </a:extLst>
          </p:cNvPr>
          <p:cNvSpPr txBox="1"/>
          <p:nvPr/>
        </p:nvSpPr>
        <p:spPr>
          <a:xfrm>
            <a:off x="2323858" y="69109"/>
            <a:ext cx="7558972" cy="1231106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>
                <a:solidFill>
                  <a:srgbClr val="002060"/>
                </a:solidFill>
              </a:rPr>
              <a:t>Wyt </a:t>
            </a:r>
            <a:r>
              <a:rPr lang="en-US" sz="5400" b="1" err="1">
                <a:solidFill>
                  <a:srgbClr val="002060"/>
                </a:solidFill>
              </a:rPr>
              <a:t>ti’n</a:t>
            </a:r>
            <a:r>
              <a:rPr lang="en-US" sz="5400" b="1">
                <a:solidFill>
                  <a:srgbClr val="002060"/>
                </a:solidFill>
              </a:rPr>
              <a:t> </a:t>
            </a:r>
            <a:r>
              <a:rPr lang="en-US" sz="5400" b="1" err="1">
                <a:solidFill>
                  <a:srgbClr val="002060"/>
                </a:solidFill>
              </a:rPr>
              <a:t>hoffi</a:t>
            </a:r>
            <a:r>
              <a:rPr lang="en-US" sz="5400" b="1">
                <a:solidFill>
                  <a:srgbClr val="002060"/>
                </a:solidFill>
              </a:rPr>
              <a:t> ...?</a:t>
            </a:r>
            <a:endParaRPr lang="en-US"/>
          </a:p>
          <a:p>
            <a:pPr algn="ctr"/>
            <a:r>
              <a:rPr lang="en-US" sz="2000" i="1">
                <a:solidFill>
                  <a:srgbClr val="002060"/>
                </a:solidFill>
              </a:rPr>
              <a:t>                                          </a:t>
            </a:r>
            <a:endParaRPr lang="en-US" sz="2000" i="1">
              <a:solidFill>
                <a:srgbClr val="002060"/>
              </a:solidFill>
              <a:cs typeface="Calibri" panose="020F0502020204030204"/>
            </a:endParaRPr>
          </a:p>
        </p:txBody>
      </p:sp>
      <p:sp>
        <p:nvSpPr>
          <p:cNvPr id="9" name="Star: 5 Points 8">
            <a:extLst>
              <a:ext uri="{FF2B5EF4-FFF2-40B4-BE49-F238E27FC236}">
                <a16:creationId xmlns:a16="http://schemas.microsoft.com/office/drawing/2014/main" id="{A2F066D7-4856-78DC-7688-1B993E081034}"/>
              </a:ext>
            </a:extLst>
          </p:cNvPr>
          <p:cNvSpPr/>
          <p:nvPr/>
        </p:nvSpPr>
        <p:spPr>
          <a:xfrm>
            <a:off x="1582046" y="3685071"/>
            <a:ext cx="3357816" cy="2803872"/>
          </a:xfrm>
          <a:prstGeom prst="star5">
            <a:avLst/>
          </a:prstGeom>
          <a:solidFill>
            <a:srgbClr val="FBFF88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b="1">
                <a:solidFill>
                  <a:srgbClr val="002060"/>
                </a:solidFill>
                <a:cs typeface="Calibri"/>
              </a:rPr>
              <a:t>Pam?</a:t>
            </a:r>
            <a:endParaRPr lang="en-GB" sz="3200" b="1">
              <a:solidFill>
                <a:srgbClr val="002060"/>
              </a:solidFill>
            </a:endParaRPr>
          </a:p>
        </p:txBody>
      </p:sp>
      <p:pic>
        <p:nvPicPr>
          <p:cNvPr id="10" name="Picture 10" descr="A picture containing icon&#10;&#10;Description automatically generated">
            <a:extLst>
              <a:ext uri="{FF2B5EF4-FFF2-40B4-BE49-F238E27FC236}">
                <a16:creationId xmlns:a16="http://schemas.microsoft.com/office/drawing/2014/main" id="{DACBA351-AF25-193E-01A0-E1705FCACA5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6616" y="1306223"/>
            <a:ext cx="2419350" cy="2943225"/>
          </a:xfrm>
          <a:prstGeom prst="rect">
            <a:avLst/>
          </a:prstGeom>
        </p:spPr>
      </p:pic>
      <p:sp>
        <p:nvSpPr>
          <p:cNvPr id="11" name="Oval Callout 12">
            <a:extLst>
              <a:ext uri="{FF2B5EF4-FFF2-40B4-BE49-F238E27FC236}">
                <a16:creationId xmlns:a16="http://schemas.microsoft.com/office/drawing/2014/main" id="{2555B45C-8AEE-FA7D-112A-AC7E83337BCA}"/>
              </a:ext>
            </a:extLst>
          </p:cNvPr>
          <p:cNvSpPr/>
          <p:nvPr/>
        </p:nvSpPr>
        <p:spPr>
          <a:xfrm rot="960000">
            <a:off x="2170014" y="1144843"/>
            <a:ext cx="2761452" cy="1128599"/>
          </a:xfrm>
          <a:prstGeom prst="wedgeEllipseCallout">
            <a:avLst>
              <a:gd name="adj1" fmla="val -33408"/>
              <a:gd name="adj2" fmla="val 93596"/>
            </a:avLst>
          </a:prstGeom>
          <a:gradFill flip="none" rotWithShape="1">
            <a:gsLst>
              <a:gs pos="0">
                <a:srgbClr val="FFFF00">
                  <a:tint val="66000"/>
                  <a:satMod val="160000"/>
                </a:srgbClr>
              </a:gs>
              <a:gs pos="50000">
                <a:srgbClr val="FFFF00">
                  <a:tint val="44500"/>
                  <a:satMod val="160000"/>
                </a:srgbClr>
              </a:gs>
              <a:gs pos="100000">
                <a:srgbClr val="FFFF00">
                  <a:tint val="23500"/>
                  <a:satMod val="160000"/>
                </a:srgbClr>
              </a:gs>
            </a:gsLst>
            <a:lin ang="162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>
            <a:defPPr>
              <a:defRPr lang="en-GB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b="1" err="1">
                <a:solidFill>
                  <a:srgbClr val="002060"/>
                </a:solidFill>
                <a:cs typeface="Calibri"/>
              </a:rPr>
              <a:t>Ydw</a:t>
            </a:r>
            <a:r>
              <a:rPr lang="en-US" sz="2800" b="1">
                <a:solidFill>
                  <a:srgbClr val="002060"/>
                </a:solidFill>
                <a:cs typeface="Calibri"/>
              </a:rPr>
              <a:t>, </a:t>
            </a:r>
            <a:r>
              <a:rPr lang="en-US" sz="2800" b="1" err="1">
                <a:solidFill>
                  <a:srgbClr val="002060"/>
                </a:solidFill>
                <a:cs typeface="Calibri"/>
              </a:rPr>
              <a:t>dw</a:t>
            </a:r>
            <a:r>
              <a:rPr lang="en-US" sz="2800" b="1">
                <a:solidFill>
                  <a:srgbClr val="002060"/>
                </a:solidFill>
                <a:cs typeface="Calibri"/>
              </a:rPr>
              <a:t> </a:t>
            </a:r>
            <a:r>
              <a:rPr lang="en-US" sz="2800" b="1" err="1">
                <a:solidFill>
                  <a:srgbClr val="002060"/>
                </a:solidFill>
                <a:cs typeface="Calibri"/>
              </a:rPr>
              <a:t>i'n</a:t>
            </a:r>
            <a:r>
              <a:rPr lang="en-US" sz="2800" b="1">
                <a:solidFill>
                  <a:srgbClr val="002060"/>
                </a:solidFill>
                <a:cs typeface="Calibri"/>
              </a:rPr>
              <a:t> </a:t>
            </a:r>
            <a:r>
              <a:rPr lang="en-US" sz="2800" b="1" err="1">
                <a:solidFill>
                  <a:srgbClr val="002060"/>
                </a:solidFill>
                <a:cs typeface="Calibri"/>
              </a:rPr>
              <a:t>hoffi</a:t>
            </a:r>
            <a:r>
              <a:rPr lang="en-US" sz="2800" b="1">
                <a:solidFill>
                  <a:srgbClr val="002060"/>
                </a:solidFill>
                <a:cs typeface="Calibri"/>
              </a:rPr>
              <a:t>...</a:t>
            </a:r>
          </a:p>
        </p:txBody>
      </p:sp>
      <p:graphicFrame>
        <p:nvGraphicFramePr>
          <p:cNvPr id="13" name="Table 12">
            <a:extLst>
              <a:ext uri="{FF2B5EF4-FFF2-40B4-BE49-F238E27FC236}">
                <a16:creationId xmlns:a16="http://schemas.microsoft.com/office/drawing/2014/main" id="{361A7DCF-CCAB-9BAD-A6BF-B9855E3B258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4243410"/>
              </p:ext>
            </p:extLst>
          </p:nvPr>
        </p:nvGraphicFramePr>
        <p:xfrm>
          <a:off x="5529873" y="1200806"/>
          <a:ext cx="6513252" cy="539322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49017">
                  <a:extLst>
                    <a:ext uri="{9D8B030D-6E8A-4147-A177-3AD203B41FA5}">
                      <a16:colId xmlns:a16="http://schemas.microsoft.com/office/drawing/2014/main" val="3626143616"/>
                    </a:ext>
                  </a:extLst>
                </a:gridCol>
                <a:gridCol w="5064235">
                  <a:extLst>
                    <a:ext uri="{9D8B030D-6E8A-4147-A177-3AD203B41FA5}">
                      <a16:colId xmlns:a16="http://schemas.microsoft.com/office/drawing/2014/main" val="4126008244"/>
                    </a:ext>
                  </a:extLst>
                </a:gridCol>
              </a:tblGrid>
              <a:tr h="665018">
                <a:tc>
                  <a:txBody>
                    <a:bodyPr/>
                    <a:lstStyle/>
                    <a:p>
                      <a:pPr fontAlgn="base"/>
                      <a:r>
                        <a:rPr lang="en-US" sz="2400" err="1">
                          <a:solidFill>
                            <a:srgbClr val="002060"/>
                          </a:solidFill>
                          <a:effectLst/>
                        </a:rPr>
                        <a:t>achos</a:t>
                      </a:r>
                      <a:r>
                        <a:rPr lang="en-US" sz="2400">
                          <a:solidFill>
                            <a:srgbClr val="002060"/>
                          </a:solidFill>
                          <a:effectLst/>
                        </a:rPr>
                        <a:t>...</a:t>
                      </a:r>
                      <a:endParaRPr lang="en-US"/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US" sz="2400" err="1">
                          <a:solidFill>
                            <a:srgbClr val="002060"/>
                          </a:solidFill>
                          <a:effectLst/>
                        </a:rPr>
                        <a:t>mae'n</a:t>
                      </a:r>
                      <a:r>
                        <a:rPr lang="en-US" sz="2400">
                          <a:solidFill>
                            <a:srgbClr val="002060"/>
                          </a:solidFill>
                          <a:effectLst/>
                        </a:rPr>
                        <a:t> hwyl.</a:t>
                      </a:r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75998657"/>
                  </a:ext>
                </a:extLst>
              </a:tr>
              <a:tr h="581025">
                <a:tc>
                  <a:txBody>
                    <a:bodyPr/>
                    <a:lstStyle/>
                    <a:p>
                      <a:pPr fontAlgn="base"/>
                      <a:endParaRPr lang="en-US" sz="2400" b="1">
                        <a:solidFill>
                          <a:srgbClr val="002060"/>
                        </a:solidFill>
                        <a:effectLst/>
                      </a:endParaRPr>
                    </a:p>
                    <a:p>
                      <a:pPr fontAlgn="base"/>
                      <a:r>
                        <a:rPr lang="en-US" sz="900">
                          <a:solidFill>
                            <a:srgbClr val="002060"/>
                          </a:solidFill>
                          <a:effectLst/>
                        </a:rPr>
                        <a:t>​</a:t>
                      </a:r>
                      <a:endParaRPr lang="en-US">
                        <a:solidFill>
                          <a:srgbClr val="002060"/>
                        </a:solidFill>
                        <a:effectLst/>
                      </a:endParaRPr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US" sz="2400" b="1" err="1">
                          <a:solidFill>
                            <a:srgbClr val="002060"/>
                          </a:solidFill>
                          <a:effectLst/>
                        </a:rPr>
                        <a:t>mae'n</a:t>
                      </a:r>
                      <a:r>
                        <a:rPr lang="en-US" sz="2400" b="1">
                          <a:solidFill>
                            <a:srgbClr val="002060"/>
                          </a:solidFill>
                          <a:effectLst/>
                        </a:rPr>
                        <a:t> </a:t>
                      </a:r>
                      <a:r>
                        <a:rPr lang="en-US" sz="2400" b="1" err="1">
                          <a:solidFill>
                            <a:srgbClr val="002060"/>
                          </a:solidFill>
                          <a:effectLst/>
                        </a:rPr>
                        <a:t>ddiddorol</a:t>
                      </a:r>
                      <a:r>
                        <a:rPr lang="en-US" sz="2400" b="1">
                          <a:solidFill>
                            <a:srgbClr val="002060"/>
                          </a:solidFill>
                          <a:effectLst/>
                        </a:rPr>
                        <a:t>.</a:t>
                      </a:r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54849349"/>
                  </a:ext>
                </a:extLst>
              </a:tr>
              <a:tr h="581025">
                <a:tc>
                  <a:txBody>
                    <a:bodyPr/>
                    <a:lstStyle/>
                    <a:p>
                      <a:pPr fontAlgn="base"/>
                      <a:endParaRPr lang="en-US" sz="2400" b="1">
                        <a:solidFill>
                          <a:srgbClr val="002060"/>
                        </a:solidFill>
                        <a:effectLst/>
                      </a:endParaRPr>
                    </a:p>
                    <a:p>
                      <a:pPr fontAlgn="base"/>
                      <a:r>
                        <a:rPr lang="en-US" sz="900">
                          <a:solidFill>
                            <a:srgbClr val="002060"/>
                          </a:solidFill>
                          <a:effectLst/>
                        </a:rPr>
                        <a:t>​</a:t>
                      </a:r>
                      <a:endParaRPr lang="en-US">
                        <a:solidFill>
                          <a:srgbClr val="002060"/>
                        </a:solidFill>
                        <a:effectLst/>
                      </a:endParaRPr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US" sz="2400" b="1" err="1">
                          <a:solidFill>
                            <a:srgbClr val="002060"/>
                          </a:solidFill>
                          <a:effectLst/>
                        </a:rPr>
                        <a:t>mae'n</a:t>
                      </a:r>
                      <a:r>
                        <a:rPr lang="en-US" sz="2400" b="1">
                          <a:solidFill>
                            <a:srgbClr val="002060"/>
                          </a:solidFill>
                          <a:effectLst/>
                        </a:rPr>
                        <a:t> </a:t>
                      </a:r>
                      <a:r>
                        <a:rPr lang="en-US" sz="2400" b="1" err="1">
                          <a:solidFill>
                            <a:srgbClr val="002060"/>
                          </a:solidFill>
                          <a:effectLst/>
                        </a:rPr>
                        <a:t>fendigedig</a:t>
                      </a:r>
                      <a:r>
                        <a:rPr lang="en-US" sz="2400" b="1">
                          <a:solidFill>
                            <a:srgbClr val="002060"/>
                          </a:solidFill>
                          <a:effectLst/>
                        </a:rPr>
                        <a:t>.</a:t>
                      </a:r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02647086"/>
                  </a:ext>
                </a:extLst>
              </a:tr>
              <a:tr h="581025">
                <a:tc>
                  <a:txBody>
                    <a:bodyPr/>
                    <a:lstStyle/>
                    <a:p>
                      <a:pPr fontAlgn="base"/>
                      <a:endParaRPr lang="en-US" sz="2400" b="1">
                        <a:solidFill>
                          <a:srgbClr val="002060"/>
                        </a:solidFill>
                        <a:effectLst/>
                      </a:endParaRPr>
                    </a:p>
                    <a:p>
                      <a:pPr fontAlgn="base"/>
                      <a:r>
                        <a:rPr lang="en-US" sz="900">
                          <a:solidFill>
                            <a:srgbClr val="002060"/>
                          </a:solidFill>
                          <a:effectLst/>
                        </a:rPr>
                        <a:t>​</a:t>
                      </a:r>
                      <a:endParaRPr lang="en-US">
                        <a:solidFill>
                          <a:srgbClr val="002060"/>
                        </a:solidFill>
                        <a:effectLst/>
                      </a:endParaRPr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US" sz="2400" b="1" err="1">
                          <a:solidFill>
                            <a:srgbClr val="002060"/>
                          </a:solidFill>
                          <a:effectLst/>
                        </a:rPr>
                        <a:t>mae'n</a:t>
                      </a:r>
                      <a:r>
                        <a:rPr lang="en-US" sz="2400" b="1">
                          <a:solidFill>
                            <a:srgbClr val="002060"/>
                          </a:solidFill>
                          <a:effectLst/>
                        </a:rPr>
                        <a:t> </a:t>
                      </a:r>
                      <a:r>
                        <a:rPr lang="en-US" sz="2400" b="1" err="1">
                          <a:solidFill>
                            <a:srgbClr val="002060"/>
                          </a:solidFill>
                          <a:effectLst/>
                        </a:rPr>
                        <a:t>ffordd</a:t>
                      </a:r>
                      <a:r>
                        <a:rPr lang="en-US" sz="2400" b="1">
                          <a:solidFill>
                            <a:srgbClr val="002060"/>
                          </a:solidFill>
                          <a:effectLst/>
                        </a:rPr>
                        <a:t> </a:t>
                      </a:r>
                      <a:r>
                        <a:rPr lang="en-US" sz="2400" b="1" err="1">
                          <a:solidFill>
                            <a:srgbClr val="002060"/>
                          </a:solidFill>
                          <a:effectLst/>
                        </a:rPr>
                        <a:t>dda</a:t>
                      </a:r>
                      <a:r>
                        <a:rPr lang="en-US" sz="2400" b="1">
                          <a:solidFill>
                            <a:srgbClr val="002060"/>
                          </a:solidFill>
                          <a:effectLst/>
                        </a:rPr>
                        <a:t> </a:t>
                      </a:r>
                      <a:r>
                        <a:rPr lang="en-US" sz="2400" b="1" err="1">
                          <a:solidFill>
                            <a:srgbClr val="002060"/>
                          </a:solidFill>
                          <a:effectLst/>
                        </a:rPr>
                        <a:t>i</a:t>
                      </a:r>
                      <a:r>
                        <a:rPr lang="en-US" sz="2400" b="1">
                          <a:solidFill>
                            <a:srgbClr val="002060"/>
                          </a:solidFill>
                          <a:effectLst/>
                        </a:rPr>
                        <a:t> </a:t>
                      </a:r>
                      <a:r>
                        <a:rPr lang="en-US" sz="2400" b="1" err="1">
                          <a:solidFill>
                            <a:srgbClr val="002060"/>
                          </a:solidFill>
                          <a:effectLst/>
                        </a:rPr>
                        <a:t>ymlacio</a:t>
                      </a:r>
                      <a:r>
                        <a:rPr lang="en-US" sz="2400" b="1">
                          <a:solidFill>
                            <a:srgbClr val="002060"/>
                          </a:solidFill>
                          <a:effectLst/>
                        </a:rPr>
                        <a:t>.</a:t>
                      </a:r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56345861"/>
                  </a:ext>
                </a:extLst>
              </a:tr>
              <a:tr h="581025">
                <a:tc>
                  <a:txBody>
                    <a:bodyPr/>
                    <a:lstStyle/>
                    <a:p>
                      <a:pPr fontAlgn="base"/>
                      <a:endParaRPr lang="en-US" sz="2400" b="0">
                        <a:solidFill>
                          <a:srgbClr val="002060"/>
                        </a:solidFill>
                        <a:effectLst/>
                      </a:endParaRPr>
                    </a:p>
                    <a:p>
                      <a:pPr fontAlgn="base"/>
                      <a:r>
                        <a:rPr lang="en-US" sz="900" b="0">
                          <a:solidFill>
                            <a:srgbClr val="002060"/>
                          </a:solidFill>
                          <a:effectLst/>
                        </a:rPr>
                        <a:t>​</a:t>
                      </a:r>
                      <a:endParaRPr lang="en-US" b="0">
                        <a:solidFill>
                          <a:srgbClr val="002060"/>
                        </a:solidFill>
                        <a:effectLst/>
                      </a:endParaRPr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US" sz="2400" b="1" err="1">
                          <a:solidFill>
                            <a:srgbClr val="002060"/>
                          </a:solidFill>
                          <a:effectLst/>
                        </a:rPr>
                        <a:t>dw</a:t>
                      </a:r>
                      <a:r>
                        <a:rPr lang="en-US" sz="2400" b="1">
                          <a:solidFill>
                            <a:srgbClr val="002060"/>
                          </a:solidFill>
                          <a:effectLst/>
                        </a:rPr>
                        <a:t> </a:t>
                      </a:r>
                      <a:r>
                        <a:rPr lang="en-US" sz="2400" b="1" err="1">
                          <a:solidFill>
                            <a:srgbClr val="002060"/>
                          </a:solidFill>
                          <a:effectLst/>
                        </a:rPr>
                        <a:t>i'n</a:t>
                      </a:r>
                      <a:r>
                        <a:rPr lang="en-US" sz="2400" b="1">
                          <a:solidFill>
                            <a:srgbClr val="002060"/>
                          </a:solidFill>
                          <a:effectLst/>
                        </a:rPr>
                        <a:t> </a:t>
                      </a:r>
                      <a:r>
                        <a:rPr lang="en-US" sz="2400" b="1" err="1">
                          <a:solidFill>
                            <a:srgbClr val="002060"/>
                          </a:solidFill>
                          <a:effectLst/>
                        </a:rPr>
                        <a:t>hoffi</a:t>
                      </a:r>
                      <a:r>
                        <a:rPr lang="en-US" sz="2400" b="1">
                          <a:solidFill>
                            <a:srgbClr val="002060"/>
                          </a:solidFill>
                          <a:effectLst/>
                        </a:rPr>
                        <a:t> </a:t>
                      </a:r>
                      <a:r>
                        <a:rPr lang="en-US" sz="2400" b="1" err="1">
                          <a:solidFill>
                            <a:srgbClr val="002060"/>
                          </a:solidFill>
                          <a:effectLst/>
                        </a:rPr>
                        <a:t>cadw'n</a:t>
                      </a:r>
                      <a:r>
                        <a:rPr lang="en-US" sz="2400" b="1">
                          <a:solidFill>
                            <a:srgbClr val="002060"/>
                          </a:solidFill>
                          <a:effectLst/>
                        </a:rPr>
                        <a:t> </a:t>
                      </a:r>
                      <a:r>
                        <a:rPr lang="en-US" sz="2400" b="1" err="1">
                          <a:solidFill>
                            <a:srgbClr val="002060"/>
                          </a:solidFill>
                          <a:effectLst/>
                        </a:rPr>
                        <a:t>heini</a:t>
                      </a:r>
                      <a:r>
                        <a:rPr lang="en-US" sz="2400" b="1">
                          <a:solidFill>
                            <a:srgbClr val="002060"/>
                          </a:solidFill>
                          <a:effectLst/>
                        </a:rPr>
                        <a:t>.</a:t>
                      </a:r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84136477"/>
                  </a:ext>
                </a:extLst>
              </a:tr>
              <a:tr h="581025">
                <a:tc>
                  <a:txBody>
                    <a:bodyPr/>
                    <a:lstStyle/>
                    <a:p>
                      <a:pPr fontAlgn="base"/>
                      <a:endParaRPr lang="en-US" sz="2400" b="1">
                        <a:solidFill>
                          <a:srgbClr val="002060"/>
                        </a:solidFill>
                        <a:effectLst/>
                      </a:endParaRPr>
                    </a:p>
                    <a:p>
                      <a:pPr fontAlgn="base"/>
                      <a:r>
                        <a:rPr lang="en-US" sz="900">
                          <a:solidFill>
                            <a:srgbClr val="002060"/>
                          </a:solidFill>
                          <a:effectLst/>
                        </a:rPr>
                        <a:t>​</a:t>
                      </a:r>
                      <a:endParaRPr lang="en-US">
                        <a:solidFill>
                          <a:srgbClr val="002060"/>
                        </a:solidFill>
                        <a:effectLst/>
                      </a:endParaRPr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US" sz="2400" b="1" err="1">
                          <a:solidFill>
                            <a:srgbClr val="002060"/>
                          </a:solidFill>
                          <a:effectLst/>
                        </a:rPr>
                        <a:t>dw</a:t>
                      </a:r>
                      <a:r>
                        <a:rPr lang="en-US" sz="2400" b="1">
                          <a:solidFill>
                            <a:srgbClr val="002060"/>
                          </a:solidFill>
                          <a:effectLst/>
                        </a:rPr>
                        <a:t> </a:t>
                      </a:r>
                      <a:r>
                        <a:rPr lang="en-US" sz="2400" b="1" err="1">
                          <a:solidFill>
                            <a:srgbClr val="002060"/>
                          </a:solidFill>
                          <a:effectLst/>
                        </a:rPr>
                        <a:t>i'n</a:t>
                      </a:r>
                      <a:r>
                        <a:rPr lang="en-US" sz="2400" b="1">
                          <a:solidFill>
                            <a:srgbClr val="002060"/>
                          </a:solidFill>
                          <a:effectLst/>
                        </a:rPr>
                        <a:t> </a:t>
                      </a:r>
                      <a:r>
                        <a:rPr lang="en-US" sz="2400" b="1" err="1">
                          <a:solidFill>
                            <a:srgbClr val="002060"/>
                          </a:solidFill>
                          <a:effectLst/>
                        </a:rPr>
                        <a:t>hoffi</a:t>
                      </a:r>
                      <a:r>
                        <a:rPr lang="en-US" sz="2400" b="1">
                          <a:solidFill>
                            <a:srgbClr val="002060"/>
                          </a:solidFill>
                          <a:effectLst/>
                        </a:rPr>
                        <a:t> </a:t>
                      </a:r>
                      <a:r>
                        <a:rPr lang="en-US" sz="2400" b="1" err="1">
                          <a:solidFill>
                            <a:srgbClr val="002060"/>
                          </a:solidFill>
                          <a:effectLst/>
                        </a:rPr>
                        <a:t>chwarae</a:t>
                      </a:r>
                      <a:r>
                        <a:rPr lang="en-US" sz="2400" b="1">
                          <a:solidFill>
                            <a:srgbClr val="002060"/>
                          </a:solidFill>
                          <a:effectLst/>
                        </a:rPr>
                        <a:t> </a:t>
                      </a:r>
                      <a:r>
                        <a:rPr lang="en-US" sz="2400" b="1" err="1">
                          <a:solidFill>
                            <a:srgbClr val="002060"/>
                          </a:solidFill>
                          <a:effectLst/>
                        </a:rPr>
                        <a:t>gyda</a:t>
                      </a:r>
                      <a:r>
                        <a:rPr lang="en-US" sz="2400" b="1">
                          <a:solidFill>
                            <a:srgbClr val="002060"/>
                          </a:solidFill>
                          <a:effectLst/>
                        </a:rPr>
                        <a:t> </a:t>
                      </a:r>
                      <a:r>
                        <a:rPr lang="en-US" sz="2400" b="1" err="1">
                          <a:solidFill>
                            <a:srgbClr val="002060"/>
                          </a:solidFill>
                          <a:effectLst/>
                        </a:rPr>
                        <a:t>fy</a:t>
                      </a:r>
                      <a:r>
                        <a:rPr lang="en-US" sz="2400" b="1">
                          <a:solidFill>
                            <a:srgbClr val="002060"/>
                          </a:solidFill>
                          <a:effectLst/>
                        </a:rPr>
                        <a:t> </a:t>
                      </a:r>
                      <a:r>
                        <a:rPr lang="en-US" sz="2400" b="1" err="1">
                          <a:solidFill>
                            <a:srgbClr val="002060"/>
                          </a:solidFill>
                          <a:effectLst/>
                        </a:rPr>
                        <a:t>ffrindiau</a:t>
                      </a:r>
                      <a:r>
                        <a:rPr lang="en-US" sz="2400" b="1">
                          <a:solidFill>
                            <a:srgbClr val="002060"/>
                          </a:solidFill>
                          <a:effectLst/>
                        </a:rPr>
                        <a:t>.</a:t>
                      </a:r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49740024"/>
                  </a:ext>
                </a:extLst>
              </a:tr>
              <a:tr h="581025">
                <a:tc>
                  <a:txBody>
                    <a:bodyPr/>
                    <a:lstStyle/>
                    <a:p>
                      <a:pPr fontAlgn="base"/>
                      <a:endParaRPr lang="en-US" sz="2400" b="1">
                        <a:solidFill>
                          <a:srgbClr val="002060"/>
                        </a:solidFill>
                        <a:effectLst/>
                      </a:endParaRPr>
                    </a:p>
                    <a:p>
                      <a:pPr fontAlgn="base"/>
                      <a:r>
                        <a:rPr lang="en-US" sz="900">
                          <a:solidFill>
                            <a:srgbClr val="002060"/>
                          </a:solidFill>
                          <a:effectLst/>
                        </a:rPr>
                        <a:t>​</a:t>
                      </a:r>
                      <a:endParaRPr lang="en-US">
                        <a:solidFill>
                          <a:srgbClr val="002060"/>
                        </a:solidFill>
                        <a:effectLst/>
                      </a:endParaRPr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US" sz="2400" b="1" err="1">
                          <a:solidFill>
                            <a:srgbClr val="002060"/>
                          </a:solidFill>
                          <a:effectLst/>
                        </a:rPr>
                        <a:t>dw</a:t>
                      </a:r>
                      <a:r>
                        <a:rPr lang="en-US" sz="2400" b="1">
                          <a:solidFill>
                            <a:srgbClr val="002060"/>
                          </a:solidFill>
                          <a:effectLst/>
                        </a:rPr>
                        <a:t> </a:t>
                      </a:r>
                      <a:r>
                        <a:rPr lang="en-US" sz="2400" b="1" err="1">
                          <a:solidFill>
                            <a:srgbClr val="002060"/>
                          </a:solidFill>
                          <a:effectLst/>
                        </a:rPr>
                        <a:t>i'n</a:t>
                      </a:r>
                      <a:r>
                        <a:rPr lang="en-US" sz="2400" b="1">
                          <a:solidFill>
                            <a:srgbClr val="002060"/>
                          </a:solidFill>
                          <a:effectLst/>
                        </a:rPr>
                        <a:t> </a:t>
                      </a:r>
                      <a:r>
                        <a:rPr lang="en-US" sz="2400" b="1" err="1">
                          <a:solidFill>
                            <a:srgbClr val="002060"/>
                          </a:solidFill>
                          <a:effectLst/>
                        </a:rPr>
                        <a:t>hoffi</a:t>
                      </a:r>
                      <a:r>
                        <a:rPr lang="en-US" sz="2400" b="1">
                          <a:solidFill>
                            <a:srgbClr val="002060"/>
                          </a:solidFill>
                          <a:effectLst/>
                        </a:rPr>
                        <a:t> </a:t>
                      </a:r>
                      <a:r>
                        <a:rPr lang="en-US" sz="2400" b="1" err="1">
                          <a:solidFill>
                            <a:srgbClr val="002060"/>
                          </a:solidFill>
                          <a:effectLst/>
                        </a:rPr>
                        <a:t>ennill</a:t>
                      </a:r>
                      <a:r>
                        <a:rPr lang="en-US" sz="2400" b="1">
                          <a:solidFill>
                            <a:srgbClr val="002060"/>
                          </a:solidFill>
                          <a:effectLst/>
                        </a:rPr>
                        <a:t>!</a:t>
                      </a:r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4836644"/>
                  </a:ext>
                </a:extLst>
              </a:tr>
              <a:tr h="581024">
                <a:tc>
                  <a:txBody>
                    <a:bodyPr/>
                    <a:lstStyle/>
                    <a:p>
                      <a:pPr lvl="0">
                        <a:buNone/>
                      </a:pPr>
                      <a:endParaRPr lang="en-US" sz="900">
                        <a:solidFill>
                          <a:srgbClr val="002060"/>
                        </a:solidFill>
                        <a:effectLst/>
                      </a:endParaRPr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US" sz="2400" b="1" err="1">
                          <a:solidFill>
                            <a:srgbClr val="002060"/>
                          </a:solidFill>
                          <a:effectLst/>
                        </a:rPr>
                        <a:t>dw</a:t>
                      </a:r>
                      <a:r>
                        <a:rPr lang="en-US" sz="2400" b="1">
                          <a:solidFill>
                            <a:srgbClr val="002060"/>
                          </a:solidFill>
                          <a:effectLst/>
                        </a:rPr>
                        <a:t> </a:t>
                      </a:r>
                      <a:r>
                        <a:rPr lang="en-US" sz="2400" b="1" err="1">
                          <a:solidFill>
                            <a:srgbClr val="002060"/>
                          </a:solidFill>
                          <a:effectLst/>
                        </a:rPr>
                        <a:t>i'n</a:t>
                      </a:r>
                      <a:r>
                        <a:rPr lang="en-US" sz="2400" b="1">
                          <a:solidFill>
                            <a:srgbClr val="002060"/>
                          </a:solidFill>
                          <a:effectLst/>
                        </a:rPr>
                        <a:t> </a:t>
                      </a:r>
                      <a:r>
                        <a:rPr lang="en-US" sz="2400" b="1" err="1">
                          <a:solidFill>
                            <a:srgbClr val="002060"/>
                          </a:solidFill>
                          <a:effectLst/>
                        </a:rPr>
                        <a:t>gystadleuol</a:t>
                      </a:r>
                      <a:r>
                        <a:rPr lang="en-US" sz="2400" b="1">
                          <a:solidFill>
                            <a:srgbClr val="002060"/>
                          </a:solidFill>
                          <a:effectLst/>
                        </a:rPr>
                        <a:t>.</a:t>
                      </a:r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12562392"/>
                  </a:ext>
                </a:extLst>
              </a:tr>
              <a:tr h="581024">
                <a:tc>
                  <a:txBody>
                    <a:bodyPr/>
                    <a:lstStyle/>
                    <a:p>
                      <a:pPr lvl="0">
                        <a:buNone/>
                      </a:pPr>
                      <a:endParaRPr lang="en-US" sz="900">
                        <a:solidFill>
                          <a:srgbClr val="002060"/>
                        </a:solidFill>
                        <a:effectLst/>
                      </a:endParaRPr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US" sz="2400" b="1" err="1">
                          <a:solidFill>
                            <a:srgbClr val="002060"/>
                          </a:solidFill>
                          <a:effectLst/>
                        </a:rPr>
                        <a:t>dw</a:t>
                      </a:r>
                      <a:r>
                        <a:rPr lang="en-US" sz="2400" b="1">
                          <a:solidFill>
                            <a:srgbClr val="002060"/>
                          </a:solidFill>
                          <a:effectLst/>
                        </a:rPr>
                        <a:t> </a:t>
                      </a:r>
                      <a:r>
                        <a:rPr lang="en-US" sz="2400" b="1" err="1">
                          <a:solidFill>
                            <a:srgbClr val="002060"/>
                          </a:solidFill>
                          <a:effectLst/>
                        </a:rPr>
                        <a:t>i'n</a:t>
                      </a:r>
                      <a:r>
                        <a:rPr lang="en-US" sz="2400" b="1">
                          <a:solidFill>
                            <a:srgbClr val="002060"/>
                          </a:solidFill>
                          <a:effectLst/>
                        </a:rPr>
                        <a:t> </a:t>
                      </a:r>
                      <a:r>
                        <a:rPr lang="en-US" sz="2400" b="1" err="1">
                          <a:solidFill>
                            <a:srgbClr val="002060"/>
                          </a:solidFill>
                          <a:effectLst/>
                        </a:rPr>
                        <a:t>hoffi</a:t>
                      </a:r>
                      <a:r>
                        <a:rPr lang="en-US" sz="2400" b="1">
                          <a:solidFill>
                            <a:srgbClr val="002060"/>
                          </a:solidFill>
                          <a:effectLst/>
                        </a:rPr>
                        <a:t> </a:t>
                      </a:r>
                      <a:r>
                        <a:rPr lang="en-US" sz="2400" b="1" err="1">
                          <a:solidFill>
                            <a:srgbClr val="002060"/>
                          </a:solidFill>
                          <a:effectLst/>
                        </a:rPr>
                        <a:t>cael</a:t>
                      </a:r>
                      <a:r>
                        <a:rPr lang="en-US" sz="2400" b="1">
                          <a:solidFill>
                            <a:srgbClr val="002060"/>
                          </a:solidFill>
                          <a:effectLst/>
                        </a:rPr>
                        <a:t> </a:t>
                      </a:r>
                      <a:r>
                        <a:rPr lang="en-US" sz="2400" b="1" err="1">
                          <a:solidFill>
                            <a:srgbClr val="002060"/>
                          </a:solidFill>
                          <a:effectLst/>
                        </a:rPr>
                        <a:t>awyr</a:t>
                      </a:r>
                      <a:r>
                        <a:rPr lang="en-US" sz="2400" b="1">
                          <a:solidFill>
                            <a:srgbClr val="002060"/>
                          </a:solidFill>
                          <a:effectLst/>
                        </a:rPr>
                        <a:t> </a:t>
                      </a:r>
                      <a:r>
                        <a:rPr lang="en-US" sz="2400" b="1" err="1">
                          <a:solidFill>
                            <a:srgbClr val="002060"/>
                          </a:solidFill>
                          <a:effectLst/>
                        </a:rPr>
                        <a:t>iach</a:t>
                      </a:r>
                      <a:r>
                        <a:rPr lang="en-US" sz="2400" b="1">
                          <a:solidFill>
                            <a:srgbClr val="002060"/>
                          </a:solidFill>
                          <a:effectLst/>
                        </a:rPr>
                        <a:t>.</a:t>
                      </a:r>
                      <a:endParaRPr lang="en-US" sz="2400" b="1" err="1">
                        <a:solidFill>
                          <a:srgbClr val="002060"/>
                        </a:solidFill>
                        <a:effectLst/>
                      </a:endParaRPr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4498655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1295911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F9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A picture containing text, mask, vector graphics, toy&#10;&#10;Description automatically generated">
            <a:extLst>
              <a:ext uri="{FF2B5EF4-FFF2-40B4-BE49-F238E27FC236}">
                <a16:creationId xmlns:a16="http://schemas.microsoft.com/office/drawing/2014/main" id="{AA447020-DDC6-2344-2BD5-FF56E34F3F0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9382" y="1387021"/>
            <a:ext cx="2743200" cy="3031011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DE062A71-5CFD-F159-49FE-84E17F4EC012}"/>
              </a:ext>
            </a:extLst>
          </p:cNvPr>
          <p:cNvSpPr txBox="1"/>
          <p:nvPr/>
        </p:nvSpPr>
        <p:spPr>
          <a:xfrm>
            <a:off x="2323858" y="69109"/>
            <a:ext cx="7558972" cy="1231106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>
                <a:solidFill>
                  <a:srgbClr val="002060"/>
                </a:solidFill>
              </a:rPr>
              <a:t>Wyt </a:t>
            </a:r>
            <a:r>
              <a:rPr lang="en-US" sz="5400" b="1" err="1">
                <a:solidFill>
                  <a:srgbClr val="002060"/>
                </a:solidFill>
              </a:rPr>
              <a:t>ti’n</a:t>
            </a:r>
            <a:r>
              <a:rPr lang="en-US" sz="5400" b="1">
                <a:solidFill>
                  <a:srgbClr val="002060"/>
                </a:solidFill>
              </a:rPr>
              <a:t> </a:t>
            </a:r>
            <a:r>
              <a:rPr lang="en-US" sz="5400" b="1" err="1">
                <a:solidFill>
                  <a:srgbClr val="002060"/>
                </a:solidFill>
              </a:rPr>
              <a:t>hoffi</a:t>
            </a:r>
            <a:r>
              <a:rPr lang="en-US" sz="5400" b="1">
                <a:solidFill>
                  <a:srgbClr val="002060"/>
                </a:solidFill>
              </a:rPr>
              <a:t> ...?</a:t>
            </a:r>
            <a:endParaRPr lang="en-US"/>
          </a:p>
          <a:p>
            <a:pPr algn="ctr"/>
            <a:r>
              <a:rPr lang="en-US" sz="2000" i="1">
                <a:solidFill>
                  <a:srgbClr val="002060"/>
                </a:solidFill>
              </a:rPr>
              <a:t>                                          </a:t>
            </a:r>
            <a:endParaRPr lang="en-US" sz="2000" i="1">
              <a:solidFill>
                <a:srgbClr val="002060"/>
              </a:solidFill>
              <a:cs typeface="Calibri" panose="020F0502020204030204"/>
            </a:endParaRPr>
          </a:p>
        </p:txBody>
      </p:sp>
      <p:sp>
        <p:nvSpPr>
          <p:cNvPr id="9" name="Star: 5 Points 8">
            <a:extLst>
              <a:ext uri="{FF2B5EF4-FFF2-40B4-BE49-F238E27FC236}">
                <a16:creationId xmlns:a16="http://schemas.microsoft.com/office/drawing/2014/main" id="{A2F066D7-4856-78DC-7688-1B993E081034}"/>
              </a:ext>
            </a:extLst>
          </p:cNvPr>
          <p:cNvSpPr/>
          <p:nvPr/>
        </p:nvSpPr>
        <p:spPr>
          <a:xfrm>
            <a:off x="1582046" y="3685071"/>
            <a:ext cx="3357816" cy="2803872"/>
          </a:xfrm>
          <a:prstGeom prst="star5">
            <a:avLst/>
          </a:prstGeom>
          <a:solidFill>
            <a:srgbClr val="FBFF88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b="1">
                <a:solidFill>
                  <a:srgbClr val="002060"/>
                </a:solidFill>
                <a:cs typeface="Calibri"/>
              </a:rPr>
              <a:t>Pam?</a:t>
            </a:r>
            <a:endParaRPr lang="en-GB" sz="3200" b="1">
              <a:solidFill>
                <a:srgbClr val="002060"/>
              </a:solidFill>
            </a:endParaRPr>
          </a:p>
        </p:txBody>
      </p:sp>
      <p:sp>
        <p:nvSpPr>
          <p:cNvPr id="11" name="Oval Callout 12">
            <a:extLst>
              <a:ext uri="{FF2B5EF4-FFF2-40B4-BE49-F238E27FC236}">
                <a16:creationId xmlns:a16="http://schemas.microsoft.com/office/drawing/2014/main" id="{2555B45C-8AEE-FA7D-112A-AC7E83337BCA}"/>
              </a:ext>
            </a:extLst>
          </p:cNvPr>
          <p:cNvSpPr/>
          <p:nvPr/>
        </p:nvSpPr>
        <p:spPr>
          <a:xfrm rot="960000">
            <a:off x="2146331" y="1254748"/>
            <a:ext cx="3551161" cy="1128599"/>
          </a:xfrm>
          <a:prstGeom prst="wedgeEllipseCallout">
            <a:avLst>
              <a:gd name="adj1" fmla="val -33408"/>
              <a:gd name="adj2" fmla="val 93596"/>
            </a:avLst>
          </a:prstGeom>
          <a:gradFill flip="none" rotWithShape="1">
            <a:gsLst>
              <a:gs pos="0">
                <a:srgbClr val="FFFF00">
                  <a:tint val="66000"/>
                  <a:satMod val="160000"/>
                </a:srgbClr>
              </a:gs>
              <a:gs pos="50000">
                <a:srgbClr val="FFFF00">
                  <a:tint val="44500"/>
                  <a:satMod val="160000"/>
                </a:srgbClr>
              </a:gs>
              <a:gs pos="100000">
                <a:srgbClr val="FFFF00">
                  <a:tint val="23500"/>
                  <a:satMod val="160000"/>
                </a:srgbClr>
              </a:gs>
            </a:gsLst>
            <a:lin ang="162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>
            <a:defPPr>
              <a:defRPr lang="en-GB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b="1">
                <a:solidFill>
                  <a:srgbClr val="002060"/>
                </a:solidFill>
                <a:cs typeface="Calibri"/>
              </a:rPr>
              <a:t>Nac </a:t>
            </a:r>
            <a:r>
              <a:rPr lang="en-US" sz="2800" b="1" err="1">
                <a:solidFill>
                  <a:srgbClr val="002060"/>
                </a:solidFill>
                <a:cs typeface="Calibri"/>
              </a:rPr>
              <a:t>ydw</a:t>
            </a:r>
            <a:r>
              <a:rPr lang="en-US" sz="2800" b="1">
                <a:solidFill>
                  <a:srgbClr val="002060"/>
                </a:solidFill>
                <a:cs typeface="Calibri"/>
              </a:rPr>
              <a:t>, </a:t>
            </a:r>
            <a:r>
              <a:rPr lang="en-US" sz="2800" b="1" err="1">
                <a:solidFill>
                  <a:srgbClr val="002060"/>
                </a:solidFill>
                <a:cs typeface="Calibri"/>
              </a:rPr>
              <a:t>dw</a:t>
            </a:r>
            <a:r>
              <a:rPr lang="en-US" sz="2800" b="1">
                <a:solidFill>
                  <a:srgbClr val="002060"/>
                </a:solidFill>
                <a:cs typeface="Calibri"/>
              </a:rPr>
              <a:t> </a:t>
            </a:r>
            <a:r>
              <a:rPr lang="en-US" sz="2800" b="1" err="1">
                <a:solidFill>
                  <a:srgbClr val="002060"/>
                </a:solidFill>
                <a:cs typeface="Calibri"/>
              </a:rPr>
              <a:t>i</a:t>
            </a:r>
            <a:r>
              <a:rPr lang="en-US" sz="2800" b="1">
                <a:solidFill>
                  <a:srgbClr val="002060"/>
                </a:solidFill>
                <a:cs typeface="Calibri"/>
              </a:rPr>
              <a:t> </a:t>
            </a:r>
            <a:r>
              <a:rPr lang="en-US" sz="2800" b="1" err="1">
                <a:solidFill>
                  <a:srgbClr val="002060"/>
                </a:solidFill>
                <a:cs typeface="Calibri"/>
              </a:rPr>
              <a:t>ddim</a:t>
            </a:r>
            <a:r>
              <a:rPr lang="en-US" sz="2800" b="1">
                <a:solidFill>
                  <a:srgbClr val="002060"/>
                </a:solidFill>
                <a:cs typeface="Calibri"/>
              </a:rPr>
              <a:t> </a:t>
            </a:r>
            <a:r>
              <a:rPr lang="en-US" sz="2800" b="1" err="1">
                <a:solidFill>
                  <a:srgbClr val="002060"/>
                </a:solidFill>
                <a:cs typeface="Calibri"/>
              </a:rPr>
              <a:t>yn</a:t>
            </a:r>
            <a:r>
              <a:rPr lang="en-US" sz="2800" b="1">
                <a:solidFill>
                  <a:srgbClr val="002060"/>
                </a:solidFill>
                <a:cs typeface="Calibri"/>
              </a:rPr>
              <a:t> </a:t>
            </a:r>
            <a:r>
              <a:rPr lang="en-US" sz="2800" b="1" err="1">
                <a:solidFill>
                  <a:srgbClr val="002060"/>
                </a:solidFill>
                <a:cs typeface="Calibri"/>
              </a:rPr>
              <a:t>hoffi</a:t>
            </a:r>
            <a:r>
              <a:rPr lang="en-US" sz="2800" b="1">
                <a:solidFill>
                  <a:srgbClr val="002060"/>
                </a:solidFill>
                <a:cs typeface="Calibri"/>
              </a:rPr>
              <a:t>...</a:t>
            </a:r>
          </a:p>
        </p:txBody>
      </p:sp>
      <p:graphicFrame>
        <p:nvGraphicFramePr>
          <p:cNvPr id="13" name="Table 12">
            <a:extLst>
              <a:ext uri="{FF2B5EF4-FFF2-40B4-BE49-F238E27FC236}">
                <a16:creationId xmlns:a16="http://schemas.microsoft.com/office/drawing/2014/main" id="{361A7DCF-CCAB-9BAD-A6BF-B9855E3B258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62841428"/>
              </p:ext>
            </p:extLst>
          </p:nvPr>
        </p:nvGraphicFramePr>
        <p:xfrm>
          <a:off x="5876237" y="2253751"/>
          <a:ext cx="6042189" cy="420450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44218">
                  <a:extLst>
                    <a:ext uri="{9D8B030D-6E8A-4147-A177-3AD203B41FA5}">
                      <a16:colId xmlns:a16="http://schemas.microsoft.com/office/drawing/2014/main" val="3626143616"/>
                    </a:ext>
                  </a:extLst>
                </a:gridCol>
                <a:gridCol w="4697971">
                  <a:extLst>
                    <a:ext uri="{9D8B030D-6E8A-4147-A177-3AD203B41FA5}">
                      <a16:colId xmlns:a16="http://schemas.microsoft.com/office/drawing/2014/main" val="4126008244"/>
                    </a:ext>
                  </a:extLst>
                </a:gridCol>
              </a:tblGrid>
              <a:tr h="665018">
                <a:tc>
                  <a:txBody>
                    <a:bodyPr/>
                    <a:lstStyle/>
                    <a:p>
                      <a:pPr fontAlgn="base"/>
                      <a:r>
                        <a:rPr lang="en-US" sz="2400" err="1">
                          <a:solidFill>
                            <a:srgbClr val="002060"/>
                          </a:solidFill>
                          <a:effectLst/>
                        </a:rPr>
                        <a:t>achos</a:t>
                      </a:r>
                      <a:r>
                        <a:rPr lang="en-US" sz="2400">
                          <a:solidFill>
                            <a:srgbClr val="002060"/>
                          </a:solidFill>
                          <a:effectLst/>
                        </a:rPr>
                        <a:t>...</a:t>
                      </a:r>
                      <a:endParaRPr lang="en-US"/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US" sz="2400" err="1">
                          <a:solidFill>
                            <a:srgbClr val="002060"/>
                          </a:solidFill>
                          <a:effectLst/>
                        </a:rPr>
                        <a:t>mae'n</a:t>
                      </a:r>
                      <a:r>
                        <a:rPr lang="en-US" sz="2400">
                          <a:solidFill>
                            <a:srgbClr val="002060"/>
                          </a:solidFill>
                          <a:effectLst/>
                        </a:rPr>
                        <a:t> </a:t>
                      </a:r>
                      <a:r>
                        <a:rPr lang="en-US" sz="2400" err="1">
                          <a:solidFill>
                            <a:srgbClr val="002060"/>
                          </a:solidFill>
                          <a:effectLst/>
                        </a:rPr>
                        <a:t>ddiflas</a:t>
                      </a:r>
                      <a:r>
                        <a:rPr lang="en-US" sz="2400">
                          <a:solidFill>
                            <a:srgbClr val="002060"/>
                          </a:solidFill>
                          <a:effectLst/>
                        </a:rPr>
                        <a:t>.</a:t>
                      </a:r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75998657"/>
                  </a:ext>
                </a:extLst>
              </a:tr>
              <a:tr h="581025">
                <a:tc>
                  <a:txBody>
                    <a:bodyPr/>
                    <a:lstStyle/>
                    <a:p>
                      <a:pPr fontAlgn="base"/>
                      <a:endParaRPr lang="en-US" sz="2400" b="1">
                        <a:solidFill>
                          <a:srgbClr val="002060"/>
                        </a:solidFill>
                        <a:effectLst/>
                      </a:endParaRPr>
                    </a:p>
                    <a:p>
                      <a:pPr fontAlgn="base"/>
                      <a:r>
                        <a:rPr lang="en-US" sz="900">
                          <a:solidFill>
                            <a:srgbClr val="002060"/>
                          </a:solidFill>
                          <a:effectLst/>
                        </a:rPr>
                        <a:t>​</a:t>
                      </a:r>
                      <a:endParaRPr lang="en-US">
                        <a:solidFill>
                          <a:srgbClr val="002060"/>
                        </a:solidFill>
                        <a:effectLst/>
                      </a:endParaRPr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US" sz="2400" b="1" err="1">
                          <a:solidFill>
                            <a:srgbClr val="002060"/>
                          </a:solidFill>
                          <a:effectLst/>
                        </a:rPr>
                        <a:t>mae'n</a:t>
                      </a:r>
                      <a:r>
                        <a:rPr lang="en-US" sz="2400" b="1">
                          <a:solidFill>
                            <a:srgbClr val="002060"/>
                          </a:solidFill>
                          <a:effectLst/>
                        </a:rPr>
                        <a:t> </a:t>
                      </a:r>
                      <a:r>
                        <a:rPr lang="en-US" sz="2400" b="1" err="1">
                          <a:solidFill>
                            <a:srgbClr val="002060"/>
                          </a:solidFill>
                          <a:effectLst/>
                        </a:rPr>
                        <a:t>anodd</a:t>
                      </a:r>
                      <a:r>
                        <a:rPr lang="en-US" sz="2400" b="1">
                          <a:solidFill>
                            <a:srgbClr val="002060"/>
                          </a:solidFill>
                          <a:effectLst/>
                        </a:rPr>
                        <a:t>.</a:t>
                      </a:r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54849349"/>
                  </a:ext>
                </a:extLst>
              </a:tr>
              <a:tr h="581025">
                <a:tc>
                  <a:txBody>
                    <a:bodyPr/>
                    <a:lstStyle/>
                    <a:p>
                      <a:pPr fontAlgn="base"/>
                      <a:endParaRPr lang="en-US" sz="2400" b="0">
                        <a:solidFill>
                          <a:srgbClr val="002060"/>
                        </a:solidFill>
                        <a:effectLst/>
                      </a:endParaRPr>
                    </a:p>
                    <a:p>
                      <a:pPr fontAlgn="base"/>
                      <a:r>
                        <a:rPr lang="en-US" sz="900" b="0">
                          <a:solidFill>
                            <a:srgbClr val="002060"/>
                          </a:solidFill>
                          <a:effectLst/>
                        </a:rPr>
                        <a:t>​</a:t>
                      </a:r>
                      <a:endParaRPr lang="en-US" b="0">
                        <a:solidFill>
                          <a:srgbClr val="002060"/>
                        </a:solidFill>
                        <a:effectLst/>
                      </a:endParaRPr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US" sz="2400" b="1" err="1">
                          <a:solidFill>
                            <a:srgbClr val="002060"/>
                          </a:solidFill>
                          <a:effectLst/>
                        </a:rPr>
                        <a:t>dw</a:t>
                      </a:r>
                      <a:r>
                        <a:rPr lang="en-US" sz="2400" b="1">
                          <a:solidFill>
                            <a:srgbClr val="002060"/>
                          </a:solidFill>
                          <a:effectLst/>
                        </a:rPr>
                        <a:t> </a:t>
                      </a:r>
                      <a:r>
                        <a:rPr lang="en-US" sz="2400" b="1" err="1">
                          <a:solidFill>
                            <a:srgbClr val="002060"/>
                          </a:solidFill>
                          <a:effectLst/>
                        </a:rPr>
                        <a:t>i</a:t>
                      </a:r>
                      <a:r>
                        <a:rPr lang="en-US" sz="2400" b="1">
                          <a:solidFill>
                            <a:srgbClr val="002060"/>
                          </a:solidFill>
                          <a:effectLst/>
                        </a:rPr>
                        <a:t> </a:t>
                      </a:r>
                      <a:r>
                        <a:rPr lang="en-US" sz="2400" b="1" err="1">
                          <a:solidFill>
                            <a:srgbClr val="002060"/>
                          </a:solidFill>
                          <a:effectLst/>
                        </a:rPr>
                        <a:t>ddim</a:t>
                      </a:r>
                      <a:r>
                        <a:rPr lang="en-US" sz="2400" b="1">
                          <a:solidFill>
                            <a:srgbClr val="002060"/>
                          </a:solidFill>
                          <a:effectLst/>
                        </a:rPr>
                        <a:t> </a:t>
                      </a:r>
                      <a:r>
                        <a:rPr lang="en-US" sz="2400" b="1" err="1">
                          <a:solidFill>
                            <a:srgbClr val="002060"/>
                          </a:solidFill>
                          <a:effectLst/>
                        </a:rPr>
                        <a:t>yn</a:t>
                      </a:r>
                      <a:r>
                        <a:rPr lang="en-US" sz="2400" b="1">
                          <a:solidFill>
                            <a:srgbClr val="002060"/>
                          </a:solidFill>
                          <a:effectLst/>
                        </a:rPr>
                        <a:t> </a:t>
                      </a:r>
                      <a:r>
                        <a:rPr lang="en-US" sz="2400" b="1" err="1">
                          <a:solidFill>
                            <a:srgbClr val="002060"/>
                          </a:solidFill>
                          <a:effectLst/>
                        </a:rPr>
                        <a:t>hoffi</a:t>
                      </a:r>
                      <a:r>
                        <a:rPr lang="en-US" sz="2400" b="1">
                          <a:solidFill>
                            <a:srgbClr val="002060"/>
                          </a:solidFill>
                          <a:effectLst/>
                        </a:rPr>
                        <a:t> </a:t>
                      </a:r>
                      <a:r>
                        <a:rPr lang="en-US" sz="2400" b="1" err="1">
                          <a:solidFill>
                            <a:srgbClr val="002060"/>
                          </a:solidFill>
                          <a:effectLst/>
                        </a:rPr>
                        <a:t>cadw'n</a:t>
                      </a:r>
                      <a:r>
                        <a:rPr lang="en-US" sz="2400" b="1">
                          <a:solidFill>
                            <a:srgbClr val="002060"/>
                          </a:solidFill>
                          <a:effectLst/>
                        </a:rPr>
                        <a:t> </a:t>
                      </a:r>
                      <a:r>
                        <a:rPr lang="en-US" sz="2400" b="1" err="1">
                          <a:solidFill>
                            <a:srgbClr val="002060"/>
                          </a:solidFill>
                          <a:effectLst/>
                        </a:rPr>
                        <a:t>heini</a:t>
                      </a:r>
                      <a:r>
                        <a:rPr lang="en-US" sz="2400" b="1">
                          <a:solidFill>
                            <a:srgbClr val="002060"/>
                          </a:solidFill>
                          <a:effectLst/>
                        </a:rPr>
                        <a:t>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>
                      <a:solidFill>
                        <a:schemeClr val="tx1"/>
                      </a:solidFill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84136477"/>
                  </a:ext>
                </a:extLst>
              </a:tr>
              <a:tr h="581025">
                <a:tc>
                  <a:txBody>
                    <a:bodyPr/>
                    <a:lstStyle/>
                    <a:p>
                      <a:pPr fontAlgn="base"/>
                      <a:endParaRPr lang="en-US" sz="2400" b="1">
                        <a:solidFill>
                          <a:srgbClr val="002060"/>
                        </a:solidFill>
                        <a:effectLst/>
                      </a:endParaRPr>
                    </a:p>
                    <a:p>
                      <a:pPr fontAlgn="base"/>
                      <a:r>
                        <a:rPr lang="en-US" sz="900">
                          <a:solidFill>
                            <a:srgbClr val="002060"/>
                          </a:solidFill>
                          <a:effectLst/>
                        </a:rPr>
                        <a:t>​</a:t>
                      </a:r>
                      <a:endParaRPr lang="en-US">
                        <a:solidFill>
                          <a:srgbClr val="002060"/>
                        </a:solidFill>
                        <a:effectLst/>
                      </a:endParaRPr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US" sz="2400" b="1" err="1">
                          <a:solidFill>
                            <a:srgbClr val="002060"/>
                          </a:solidFill>
                          <a:effectLst/>
                        </a:rPr>
                        <a:t>dw</a:t>
                      </a:r>
                      <a:r>
                        <a:rPr lang="en-US" sz="2400" b="1">
                          <a:solidFill>
                            <a:srgbClr val="002060"/>
                          </a:solidFill>
                          <a:effectLst/>
                        </a:rPr>
                        <a:t> </a:t>
                      </a:r>
                      <a:r>
                        <a:rPr lang="en-US" sz="2400" b="1" err="1">
                          <a:solidFill>
                            <a:srgbClr val="002060"/>
                          </a:solidFill>
                          <a:effectLst/>
                        </a:rPr>
                        <a:t>i</a:t>
                      </a:r>
                      <a:r>
                        <a:rPr lang="en-US" sz="2400" b="1">
                          <a:solidFill>
                            <a:srgbClr val="002060"/>
                          </a:solidFill>
                          <a:effectLst/>
                        </a:rPr>
                        <a:t> </a:t>
                      </a:r>
                      <a:r>
                        <a:rPr lang="en-US" sz="2400" b="1" err="1">
                          <a:solidFill>
                            <a:srgbClr val="002060"/>
                          </a:solidFill>
                          <a:effectLst/>
                        </a:rPr>
                        <a:t>ddim</a:t>
                      </a:r>
                      <a:r>
                        <a:rPr lang="en-US" sz="2400" b="1">
                          <a:solidFill>
                            <a:srgbClr val="002060"/>
                          </a:solidFill>
                          <a:effectLst/>
                        </a:rPr>
                        <a:t> </a:t>
                      </a:r>
                      <a:r>
                        <a:rPr lang="en-US" sz="2400" b="1" err="1">
                          <a:solidFill>
                            <a:srgbClr val="002060"/>
                          </a:solidFill>
                          <a:effectLst/>
                        </a:rPr>
                        <a:t>yn</a:t>
                      </a:r>
                      <a:r>
                        <a:rPr lang="en-US" sz="2400" b="1">
                          <a:solidFill>
                            <a:srgbClr val="002060"/>
                          </a:solidFill>
                          <a:effectLst/>
                        </a:rPr>
                        <a:t> </a:t>
                      </a:r>
                      <a:r>
                        <a:rPr lang="en-US" sz="2400" b="1" err="1">
                          <a:solidFill>
                            <a:srgbClr val="002060"/>
                          </a:solidFill>
                          <a:effectLst/>
                        </a:rPr>
                        <a:t>hoffi</a:t>
                      </a:r>
                      <a:r>
                        <a:rPr lang="en-US" sz="2400" b="1">
                          <a:solidFill>
                            <a:srgbClr val="002060"/>
                          </a:solidFill>
                          <a:effectLst/>
                        </a:rPr>
                        <a:t> bod </a:t>
                      </a:r>
                      <a:r>
                        <a:rPr lang="en-US" sz="2400" b="1" err="1">
                          <a:solidFill>
                            <a:srgbClr val="002060"/>
                          </a:solidFill>
                          <a:effectLst/>
                        </a:rPr>
                        <a:t>tu</a:t>
                      </a:r>
                      <a:r>
                        <a:rPr lang="en-US" sz="2400" b="1">
                          <a:solidFill>
                            <a:srgbClr val="002060"/>
                          </a:solidFill>
                          <a:effectLst/>
                        </a:rPr>
                        <a:t> </a:t>
                      </a:r>
                      <a:r>
                        <a:rPr lang="en-US" sz="2400" b="1" err="1">
                          <a:solidFill>
                            <a:srgbClr val="002060"/>
                          </a:solidFill>
                          <a:effectLst/>
                        </a:rPr>
                        <a:t>mewn</a:t>
                      </a:r>
                      <a:r>
                        <a:rPr lang="en-US" sz="2400" b="1">
                          <a:solidFill>
                            <a:srgbClr val="002060"/>
                          </a:solidFill>
                          <a:effectLst/>
                        </a:rPr>
                        <a:t>.</a:t>
                      </a:r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49740024"/>
                  </a:ext>
                </a:extLst>
              </a:tr>
              <a:tr h="581025">
                <a:tc>
                  <a:txBody>
                    <a:bodyPr/>
                    <a:lstStyle/>
                    <a:p>
                      <a:pPr fontAlgn="base"/>
                      <a:endParaRPr lang="en-US" sz="2400" b="1">
                        <a:solidFill>
                          <a:srgbClr val="002060"/>
                        </a:solidFill>
                        <a:effectLst/>
                      </a:endParaRPr>
                    </a:p>
                    <a:p>
                      <a:pPr fontAlgn="base"/>
                      <a:r>
                        <a:rPr lang="en-US" sz="900">
                          <a:solidFill>
                            <a:srgbClr val="002060"/>
                          </a:solidFill>
                          <a:effectLst/>
                        </a:rPr>
                        <a:t>​</a:t>
                      </a:r>
                      <a:endParaRPr lang="en-US">
                        <a:solidFill>
                          <a:srgbClr val="002060"/>
                        </a:solidFill>
                        <a:effectLst/>
                      </a:endParaRPr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US" sz="2400" b="1" err="1">
                          <a:solidFill>
                            <a:srgbClr val="002060"/>
                          </a:solidFill>
                          <a:effectLst/>
                        </a:rPr>
                        <a:t>dw</a:t>
                      </a:r>
                      <a:r>
                        <a:rPr lang="en-US" sz="2400" b="1">
                          <a:solidFill>
                            <a:srgbClr val="002060"/>
                          </a:solidFill>
                          <a:effectLst/>
                        </a:rPr>
                        <a:t> </a:t>
                      </a:r>
                      <a:r>
                        <a:rPr lang="en-US" sz="2400" b="1" err="1">
                          <a:solidFill>
                            <a:srgbClr val="002060"/>
                          </a:solidFill>
                          <a:effectLst/>
                        </a:rPr>
                        <a:t>i</a:t>
                      </a:r>
                      <a:r>
                        <a:rPr lang="en-US" sz="2400" b="1">
                          <a:solidFill>
                            <a:srgbClr val="002060"/>
                          </a:solidFill>
                          <a:effectLst/>
                        </a:rPr>
                        <a:t> </a:t>
                      </a:r>
                      <a:r>
                        <a:rPr lang="en-US" sz="2400" b="1" err="1">
                          <a:solidFill>
                            <a:srgbClr val="002060"/>
                          </a:solidFill>
                          <a:effectLst/>
                        </a:rPr>
                        <a:t>ddim</a:t>
                      </a:r>
                      <a:r>
                        <a:rPr lang="en-US" sz="2400" b="1">
                          <a:solidFill>
                            <a:srgbClr val="002060"/>
                          </a:solidFill>
                          <a:effectLst/>
                        </a:rPr>
                        <a:t> </a:t>
                      </a:r>
                      <a:r>
                        <a:rPr lang="en-US" sz="2400" b="1" err="1">
                          <a:solidFill>
                            <a:srgbClr val="002060"/>
                          </a:solidFill>
                          <a:effectLst/>
                        </a:rPr>
                        <a:t>yn</a:t>
                      </a:r>
                      <a:r>
                        <a:rPr lang="en-US" sz="2400" b="1">
                          <a:solidFill>
                            <a:srgbClr val="002060"/>
                          </a:solidFill>
                          <a:effectLst/>
                        </a:rPr>
                        <a:t> </a:t>
                      </a:r>
                      <a:r>
                        <a:rPr lang="en-US" sz="2400" b="1" err="1">
                          <a:solidFill>
                            <a:srgbClr val="002060"/>
                          </a:solidFill>
                          <a:effectLst/>
                        </a:rPr>
                        <a:t>hoffi</a:t>
                      </a:r>
                      <a:r>
                        <a:rPr lang="en-US" sz="2400" b="1">
                          <a:solidFill>
                            <a:srgbClr val="002060"/>
                          </a:solidFill>
                          <a:effectLst/>
                        </a:rPr>
                        <a:t> bod </a:t>
                      </a:r>
                      <a:r>
                        <a:rPr lang="en-US" sz="2400" b="1" err="1">
                          <a:solidFill>
                            <a:srgbClr val="002060"/>
                          </a:solidFill>
                          <a:effectLst/>
                        </a:rPr>
                        <a:t>tu</a:t>
                      </a:r>
                      <a:r>
                        <a:rPr lang="en-US" sz="2400" b="1">
                          <a:solidFill>
                            <a:srgbClr val="002060"/>
                          </a:solidFill>
                          <a:effectLst/>
                        </a:rPr>
                        <a:t> </a:t>
                      </a:r>
                      <a:r>
                        <a:rPr lang="en-US" sz="2400" b="1" err="1">
                          <a:solidFill>
                            <a:srgbClr val="002060"/>
                          </a:solidFill>
                          <a:effectLst/>
                        </a:rPr>
                        <a:t>allan</a:t>
                      </a:r>
                      <a:r>
                        <a:rPr lang="en-US" sz="2400" b="1">
                          <a:solidFill>
                            <a:srgbClr val="002060"/>
                          </a:solidFill>
                          <a:effectLst/>
                        </a:rPr>
                        <a:t>.</a:t>
                      </a:r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4836644"/>
                  </a:ext>
                </a:extLst>
              </a:tr>
              <a:tr h="581024">
                <a:tc>
                  <a:txBody>
                    <a:bodyPr/>
                    <a:lstStyle/>
                    <a:p>
                      <a:pPr lvl="0">
                        <a:buNone/>
                      </a:pPr>
                      <a:endParaRPr lang="en-US" sz="900">
                        <a:solidFill>
                          <a:srgbClr val="002060"/>
                        </a:solidFill>
                        <a:effectLst/>
                      </a:endParaRPr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US" sz="2400" b="1" err="1">
                          <a:solidFill>
                            <a:srgbClr val="002060"/>
                          </a:solidFill>
                          <a:effectLst/>
                        </a:rPr>
                        <a:t>dw</a:t>
                      </a:r>
                      <a:r>
                        <a:rPr lang="en-US" sz="2400" b="1">
                          <a:solidFill>
                            <a:srgbClr val="002060"/>
                          </a:solidFill>
                          <a:effectLst/>
                        </a:rPr>
                        <a:t> </a:t>
                      </a:r>
                      <a:r>
                        <a:rPr lang="en-US" sz="2400" b="1" err="1">
                          <a:solidFill>
                            <a:srgbClr val="002060"/>
                          </a:solidFill>
                          <a:effectLst/>
                        </a:rPr>
                        <a:t>i</a:t>
                      </a:r>
                      <a:r>
                        <a:rPr lang="en-US" sz="2400" b="1">
                          <a:solidFill>
                            <a:srgbClr val="002060"/>
                          </a:solidFill>
                          <a:effectLst/>
                        </a:rPr>
                        <a:t> </a:t>
                      </a:r>
                      <a:r>
                        <a:rPr lang="en-US" sz="2400" b="1" err="1">
                          <a:solidFill>
                            <a:srgbClr val="002060"/>
                          </a:solidFill>
                          <a:effectLst/>
                        </a:rPr>
                        <a:t>ddim</a:t>
                      </a:r>
                      <a:r>
                        <a:rPr lang="en-US" sz="2400" b="1">
                          <a:solidFill>
                            <a:srgbClr val="002060"/>
                          </a:solidFill>
                          <a:effectLst/>
                        </a:rPr>
                        <a:t> </a:t>
                      </a:r>
                      <a:r>
                        <a:rPr lang="en-US" sz="2400" b="1" err="1">
                          <a:solidFill>
                            <a:srgbClr val="002060"/>
                          </a:solidFill>
                          <a:effectLst/>
                        </a:rPr>
                        <a:t>yn</a:t>
                      </a:r>
                      <a:r>
                        <a:rPr lang="en-US" sz="2400" b="1">
                          <a:solidFill>
                            <a:srgbClr val="002060"/>
                          </a:solidFill>
                          <a:effectLst/>
                        </a:rPr>
                        <a:t> </a:t>
                      </a:r>
                      <a:r>
                        <a:rPr lang="en-US" sz="2400" b="1" err="1">
                          <a:solidFill>
                            <a:srgbClr val="002060"/>
                          </a:solidFill>
                          <a:effectLst/>
                        </a:rPr>
                        <a:t>hoffi</a:t>
                      </a:r>
                      <a:r>
                        <a:rPr lang="en-US" sz="2400" b="1">
                          <a:solidFill>
                            <a:srgbClr val="002060"/>
                          </a:solidFill>
                          <a:effectLst/>
                        </a:rPr>
                        <a:t> </a:t>
                      </a:r>
                      <a:r>
                        <a:rPr lang="en-US" sz="2400" b="1" err="1">
                          <a:solidFill>
                            <a:srgbClr val="002060"/>
                          </a:solidFill>
                          <a:effectLst/>
                        </a:rPr>
                        <a:t>colli</a:t>
                      </a:r>
                      <a:r>
                        <a:rPr lang="en-US" sz="2400" b="1">
                          <a:solidFill>
                            <a:srgbClr val="002060"/>
                          </a:solidFill>
                          <a:effectLst/>
                        </a:rPr>
                        <a:t>.</a:t>
                      </a:r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12562392"/>
                  </a:ext>
                </a:extLst>
              </a:tr>
              <a:tr h="581024">
                <a:tc>
                  <a:txBody>
                    <a:bodyPr/>
                    <a:lstStyle/>
                    <a:p>
                      <a:pPr lvl="0">
                        <a:buNone/>
                      </a:pPr>
                      <a:endParaRPr lang="en-US" sz="900">
                        <a:solidFill>
                          <a:srgbClr val="002060"/>
                        </a:solidFill>
                        <a:effectLst/>
                      </a:endParaRPr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US" sz="2400" b="1" err="1">
                          <a:solidFill>
                            <a:srgbClr val="002060"/>
                          </a:solidFill>
                          <a:effectLst/>
                        </a:rPr>
                        <a:t>dw</a:t>
                      </a:r>
                      <a:r>
                        <a:rPr lang="en-US" sz="2400" b="1">
                          <a:solidFill>
                            <a:srgbClr val="002060"/>
                          </a:solidFill>
                          <a:effectLst/>
                        </a:rPr>
                        <a:t> </a:t>
                      </a:r>
                      <a:r>
                        <a:rPr lang="en-US" sz="2400" b="1" err="1">
                          <a:solidFill>
                            <a:srgbClr val="002060"/>
                          </a:solidFill>
                          <a:effectLst/>
                        </a:rPr>
                        <a:t>i</a:t>
                      </a:r>
                      <a:r>
                        <a:rPr lang="en-US" sz="2400" b="1">
                          <a:solidFill>
                            <a:srgbClr val="002060"/>
                          </a:solidFill>
                          <a:effectLst/>
                        </a:rPr>
                        <a:t> </a:t>
                      </a:r>
                      <a:r>
                        <a:rPr lang="en-US" sz="2400" b="1" err="1">
                          <a:solidFill>
                            <a:srgbClr val="002060"/>
                          </a:solidFill>
                          <a:effectLst/>
                        </a:rPr>
                        <a:t>ddim</a:t>
                      </a:r>
                      <a:r>
                        <a:rPr lang="en-US" sz="2400" b="1">
                          <a:solidFill>
                            <a:srgbClr val="002060"/>
                          </a:solidFill>
                          <a:effectLst/>
                        </a:rPr>
                        <a:t> </a:t>
                      </a:r>
                      <a:r>
                        <a:rPr lang="en-US" sz="2400" b="1" err="1">
                          <a:solidFill>
                            <a:srgbClr val="002060"/>
                          </a:solidFill>
                          <a:effectLst/>
                        </a:rPr>
                        <a:t>yn</a:t>
                      </a:r>
                      <a:r>
                        <a:rPr lang="en-US" sz="2400" b="1">
                          <a:solidFill>
                            <a:srgbClr val="002060"/>
                          </a:solidFill>
                          <a:effectLst/>
                        </a:rPr>
                        <a:t> </a:t>
                      </a:r>
                      <a:r>
                        <a:rPr lang="en-US" sz="2400" b="1" err="1">
                          <a:solidFill>
                            <a:srgbClr val="002060"/>
                          </a:solidFill>
                          <a:effectLst/>
                        </a:rPr>
                        <a:t>gystadleuol</a:t>
                      </a:r>
                      <a:r>
                        <a:rPr lang="en-US" sz="2400" b="1">
                          <a:solidFill>
                            <a:srgbClr val="002060"/>
                          </a:solidFill>
                          <a:effectLst/>
                        </a:rPr>
                        <a:t>.</a:t>
                      </a:r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4498655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6589161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BFF8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77DE514-5FF0-E947-9AB5-11A1F338E9C9}"/>
              </a:ext>
            </a:extLst>
          </p:cNvPr>
          <p:cNvSpPr txBox="1"/>
          <p:nvPr/>
        </p:nvSpPr>
        <p:spPr>
          <a:xfrm>
            <a:off x="571020" y="265941"/>
            <a:ext cx="10797829" cy="1415772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5400" b="1">
                <a:solidFill>
                  <a:srgbClr val="FF0000"/>
                </a:solidFill>
              </a:rPr>
              <a:t>Ble</a:t>
            </a:r>
            <a:r>
              <a:rPr lang="en-US" sz="5400" b="1">
                <a:solidFill>
                  <a:srgbClr val="002060"/>
                </a:solidFill>
              </a:rPr>
              <a:t> </a:t>
            </a:r>
            <a:r>
              <a:rPr lang="en-US" sz="5400" b="1" err="1">
                <a:solidFill>
                  <a:srgbClr val="002060"/>
                </a:solidFill>
              </a:rPr>
              <a:t>rwyt</a:t>
            </a:r>
            <a:r>
              <a:rPr lang="en-US" sz="5400" b="1">
                <a:solidFill>
                  <a:srgbClr val="002060"/>
                </a:solidFill>
              </a:rPr>
              <a:t> </a:t>
            </a:r>
            <a:r>
              <a:rPr lang="en-US" sz="5400" b="1" err="1">
                <a:solidFill>
                  <a:srgbClr val="002060"/>
                </a:solidFill>
              </a:rPr>
              <a:t>ti'n</a:t>
            </a:r>
            <a:r>
              <a:rPr lang="en-US" sz="5400" b="1">
                <a:solidFill>
                  <a:srgbClr val="002060"/>
                </a:solidFill>
              </a:rPr>
              <a:t> ...?</a:t>
            </a:r>
            <a:endParaRPr lang="en-US" sz="5400">
              <a:solidFill>
                <a:srgbClr val="000000"/>
              </a:solidFill>
              <a:cs typeface="Calibri" panose="020F0502020204030204"/>
            </a:endParaRPr>
          </a:p>
          <a:p>
            <a:r>
              <a:rPr lang="en-US" sz="3200" i="1">
                <a:solidFill>
                  <a:srgbClr val="FF0000"/>
                </a:solidFill>
                <a:cs typeface="Calibri"/>
              </a:rPr>
              <a:t>Where </a:t>
            </a:r>
            <a:r>
              <a:rPr lang="en-US" sz="3200" i="1">
                <a:solidFill>
                  <a:srgbClr val="002060"/>
                </a:solidFill>
                <a:cs typeface="Calibri"/>
              </a:rPr>
              <a:t>do you …?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E996DAD-F2A1-AA4F-9E37-53AF29DBE59E}"/>
              </a:ext>
            </a:extLst>
          </p:cNvPr>
          <p:cNvSpPr txBox="1"/>
          <p:nvPr/>
        </p:nvSpPr>
        <p:spPr>
          <a:xfrm>
            <a:off x="5743257" y="474554"/>
            <a:ext cx="5763201" cy="1015663"/>
          </a:xfrm>
          <a:prstGeom prst="rect">
            <a:avLst/>
          </a:prstGeom>
          <a:solidFill>
            <a:schemeClr val="bg1"/>
          </a:solidFill>
          <a:ln>
            <a:solidFill>
              <a:srgbClr val="002060"/>
            </a:solidFill>
          </a:ln>
        </p:spPr>
        <p:txBody>
          <a:bodyPr wrap="square" lIns="91440" tIns="45720" rIns="91440" bIns="45720" anchor="t">
            <a:spAutoFit/>
          </a:bodyPr>
          <a:lstStyle/>
          <a:p>
            <a:pPr algn="ctr" fontAlgn="base"/>
            <a:r>
              <a:rPr lang="en-US" sz="6000" b="1">
                <a:solidFill>
                  <a:srgbClr val="002060"/>
                </a:solidFill>
              </a:rPr>
              <a:t> Dw </a:t>
            </a:r>
            <a:r>
              <a:rPr lang="en-US" sz="6000" b="1" err="1">
                <a:solidFill>
                  <a:srgbClr val="002060"/>
                </a:solidFill>
              </a:rPr>
              <a:t>i'n</a:t>
            </a:r>
            <a:r>
              <a:rPr lang="en-US" sz="6000" b="1">
                <a:solidFill>
                  <a:srgbClr val="002060"/>
                </a:solidFill>
              </a:rPr>
              <a:t> </a:t>
            </a:r>
            <a:r>
              <a:rPr lang="en-US" sz="6000" b="1">
                <a:solidFill>
                  <a:srgbClr val="FF0000"/>
                </a:solidFill>
              </a:rPr>
              <a:t>…</a:t>
            </a:r>
            <a:r>
              <a:rPr lang="en-US" sz="6000" b="1">
                <a:solidFill>
                  <a:srgbClr val="002060"/>
                </a:solidFill>
              </a:rPr>
              <a:t> </a:t>
            </a:r>
            <a:r>
              <a:rPr lang="en-US" sz="6000" b="1" err="1">
                <a:solidFill>
                  <a:srgbClr val="002060"/>
                </a:solidFill>
              </a:rPr>
              <a:t>yn</a:t>
            </a:r>
            <a:r>
              <a:rPr lang="en-US" sz="6000" b="1">
                <a:solidFill>
                  <a:srgbClr val="002060"/>
                </a:solidFill>
              </a:rPr>
              <a:t> y </a:t>
            </a:r>
            <a:r>
              <a:rPr lang="en-US" sz="6000" b="1">
                <a:solidFill>
                  <a:srgbClr val="FF0000"/>
                </a:solidFill>
              </a:rPr>
              <a:t>...</a:t>
            </a:r>
            <a:endParaRPr lang="en-US" sz="6000" b="1" u="none" strike="noStrike">
              <a:solidFill>
                <a:srgbClr val="FF0000"/>
              </a:solidFill>
              <a:effectLst/>
              <a:cs typeface="Calibri"/>
            </a:endParaRPr>
          </a:p>
        </p:txBody>
      </p:sp>
      <p:pic>
        <p:nvPicPr>
          <p:cNvPr id="3" name="Picture 4" descr="A picture containing toy&#10;&#10;Description automatically generated">
            <a:extLst>
              <a:ext uri="{FF2B5EF4-FFF2-40B4-BE49-F238E27FC236}">
                <a16:creationId xmlns:a16="http://schemas.microsoft.com/office/drawing/2014/main" id="{B3A52B68-755A-8568-2AF4-F17B61210A3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2814" y="2086702"/>
            <a:ext cx="3886200" cy="4773527"/>
          </a:xfrm>
          <a:prstGeom prst="rect">
            <a:avLst/>
          </a:prstGeom>
        </p:spPr>
      </p:pic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60DD020C-D221-2A11-7BFB-D805E7993E1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18066229"/>
              </p:ext>
            </p:extLst>
          </p:nvPr>
        </p:nvGraphicFramePr>
        <p:xfrm>
          <a:off x="6441169" y="1846476"/>
          <a:ext cx="4697971" cy="473219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697971">
                  <a:extLst>
                    <a:ext uri="{9D8B030D-6E8A-4147-A177-3AD203B41FA5}">
                      <a16:colId xmlns:a16="http://schemas.microsoft.com/office/drawing/2014/main" val="4126008244"/>
                    </a:ext>
                  </a:extLst>
                </a:gridCol>
              </a:tblGrid>
              <a:tr h="665018"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US" sz="2400" err="1">
                          <a:solidFill>
                            <a:srgbClr val="002060"/>
                          </a:solidFill>
                          <a:effectLst/>
                        </a:rPr>
                        <a:t>yn</a:t>
                      </a:r>
                      <a:r>
                        <a:rPr lang="en-US" sz="2400">
                          <a:solidFill>
                            <a:srgbClr val="002060"/>
                          </a:solidFill>
                          <a:effectLst/>
                        </a:rPr>
                        <a:t> y parc.</a:t>
                      </a:r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75998657"/>
                  </a:ext>
                </a:extLst>
              </a:tr>
              <a:tr h="581025"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US" sz="2400" b="1" err="1">
                          <a:solidFill>
                            <a:srgbClr val="002060"/>
                          </a:solidFill>
                          <a:effectLst/>
                        </a:rPr>
                        <a:t>yn</a:t>
                      </a:r>
                      <a:r>
                        <a:rPr lang="en-US" sz="2400" b="1">
                          <a:solidFill>
                            <a:srgbClr val="002060"/>
                          </a:solidFill>
                          <a:effectLst/>
                        </a:rPr>
                        <a:t> </a:t>
                      </a:r>
                      <a:r>
                        <a:rPr lang="en-US" sz="2400" b="1" err="1">
                          <a:solidFill>
                            <a:srgbClr val="002060"/>
                          </a:solidFill>
                          <a:effectLst/>
                        </a:rPr>
                        <a:t>yr</a:t>
                      </a:r>
                      <a:r>
                        <a:rPr lang="en-US" sz="2400" b="1">
                          <a:solidFill>
                            <a:srgbClr val="002060"/>
                          </a:solidFill>
                          <a:effectLst/>
                        </a:rPr>
                        <a:t> </a:t>
                      </a:r>
                      <a:r>
                        <a:rPr lang="en-US" sz="2400" b="1" err="1">
                          <a:solidFill>
                            <a:srgbClr val="002060"/>
                          </a:solidFill>
                          <a:effectLst/>
                        </a:rPr>
                        <a:t>ysgol</a:t>
                      </a:r>
                      <a:r>
                        <a:rPr lang="en-US" sz="2400" b="1">
                          <a:solidFill>
                            <a:srgbClr val="002060"/>
                          </a:solidFill>
                          <a:effectLst/>
                        </a:rPr>
                        <a:t>.</a:t>
                      </a:r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54849349"/>
                  </a:ext>
                </a:extLst>
              </a:tr>
              <a:tr h="581025"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US" sz="2400" b="1" err="1">
                          <a:solidFill>
                            <a:srgbClr val="002060"/>
                          </a:solidFill>
                          <a:effectLst/>
                        </a:rPr>
                        <a:t>yn</a:t>
                      </a:r>
                      <a:r>
                        <a:rPr lang="en-US" sz="2400" b="1">
                          <a:solidFill>
                            <a:srgbClr val="002060"/>
                          </a:solidFill>
                          <a:effectLst/>
                        </a:rPr>
                        <a:t> </a:t>
                      </a:r>
                      <a:r>
                        <a:rPr lang="en-US" sz="2400" b="1" err="1">
                          <a:solidFill>
                            <a:srgbClr val="002060"/>
                          </a:solidFill>
                          <a:effectLst/>
                        </a:rPr>
                        <a:t>yr</a:t>
                      </a:r>
                      <a:r>
                        <a:rPr lang="en-US" sz="2400" b="1">
                          <a:solidFill>
                            <a:srgbClr val="002060"/>
                          </a:solidFill>
                          <a:effectLst/>
                        </a:rPr>
                        <a:t> </a:t>
                      </a:r>
                      <a:r>
                        <a:rPr lang="en-US" sz="2400" b="1" err="1">
                          <a:solidFill>
                            <a:srgbClr val="002060"/>
                          </a:solidFill>
                          <a:effectLst/>
                        </a:rPr>
                        <a:t>awyr</a:t>
                      </a:r>
                      <a:r>
                        <a:rPr lang="en-US" sz="2400" b="1">
                          <a:solidFill>
                            <a:srgbClr val="002060"/>
                          </a:solidFill>
                          <a:effectLst/>
                        </a:rPr>
                        <a:t> </a:t>
                      </a:r>
                      <a:r>
                        <a:rPr lang="en-US" sz="2400" b="1" err="1">
                          <a:solidFill>
                            <a:srgbClr val="002060"/>
                          </a:solidFill>
                          <a:effectLst/>
                        </a:rPr>
                        <a:t>iach</a:t>
                      </a:r>
                      <a:r>
                        <a:rPr lang="en-US" sz="2400" b="1">
                          <a:solidFill>
                            <a:srgbClr val="002060"/>
                          </a:solidFill>
                          <a:effectLst/>
                        </a:rPr>
                        <a:t>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>
                      <a:solidFill>
                        <a:schemeClr val="tx1"/>
                      </a:solidFill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84136477"/>
                  </a:ext>
                </a:extLst>
              </a:tr>
              <a:tr h="581025"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US" sz="2400" b="1" err="1">
                          <a:solidFill>
                            <a:srgbClr val="002060"/>
                          </a:solidFill>
                          <a:effectLst/>
                        </a:rPr>
                        <a:t>yn</a:t>
                      </a:r>
                      <a:r>
                        <a:rPr lang="en-US" sz="2400" b="1">
                          <a:solidFill>
                            <a:srgbClr val="002060"/>
                          </a:solidFill>
                          <a:effectLst/>
                        </a:rPr>
                        <a:t> y </a:t>
                      </a:r>
                      <a:r>
                        <a:rPr lang="en-US" sz="2400" b="1" err="1">
                          <a:solidFill>
                            <a:srgbClr val="002060"/>
                          </a:solidFill>
                          <a:effectLst/>
                        </a:rPr>
                        <a:t>gegin</a:t>
                      </a:r>
                      <a:r>
                        <a:rPr lang="en-US" sz="2400" b="1">
                          <a:solidFill>
                            <a:srgbClr val="002060"/>
                          </a:solidFill>
                          <a:effectLst/>
                        </a:rPr>
                        <a:t>.</a:t>
                      </a:r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49740024"/>
                  </a:ext>
                </a:extLst>
              </a:tr>
              <a:tr h="581025"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US" sz="2400" b="1" err="1">
                          <a:solidFill>
                            <a:srgbClr val="002060"/>
                          </a:solidFill>
                          <a:effectLst/>
                        </a:rPr>
                        <a:t>yn</a:t>
                      </a:r>
                      <a:r>
                        <a:rPr lang="en-US" sz="2400" b="1">
                          <a:solidFill>
                            <a:srgbClr val="002060"/>
                          </a:solidFill>
                          <a:effectLst/>
                        </a:rPr>
                        <a:t> y </a:t>
                      </a:r>
                      <a:r>
                        <a:rPr lang="en-US" sz="2400" b="1" err="1">
                          <a:solidFill>
                            <a:srgbClr val="002060"/>
                          </a:solidFill>
                          <a:effectLst/>
                        </a:rPr>
                        <a:t>Ganolfan</a:t>
                      </a:r>
                      <a:r>
                        <a:rPr lang="en-US" sz="2400" b="1">
                          <a:solidFill>
                            <a:srgbClr val="002060"/>
                          </a:solidFill>
                          <a:effectLst/>
                        </a:rPr>
                        <a:t> </a:t>
                      </a:r>
                      <a:r>
                        <a:rPr lang="en-US" sz="2400" b="1" err="1">
                          <a:solidFill>
                            <a:srgbClr val="002060"/>
                          </a:solidFill>
                          <a:effectLst/>
                        </a:rPr>
                        <a:t>Hamdden</a:t>
                      </a:r>
                      <a:r>
                        <a:rPr lang="en-US" sz="2400" b="1">
                          <a:solidFill>
                            <a:srgbClr val="002060"/>
                          </a:solidFill>
                          <a:effectLst/>
                        </a:rPr>
                        <a:t>.</a:t>
                      </a:r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4836644"/>
                  </a:ext>
                </a:extLst>
              </a:tr>
              <a:tr h="581024"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US" sz="2400" b="1" err="1">
                          <a:solidFill>
                            <a:srgbClr val="002060"/>
                          </a:solidFill>
                          <a:effectLst/>
                        </a:rPr>
                        <a:t>yn</a:t>
                      </a:r>
                      <a:r>
                        <a:rPr lang="en-US" sz="2400" b="1">
                          <a:solidFill>
                            <a:srgbClr val="002060"/>
                          </a:solidFill>
                          <a:effectLst/>
                        </a:rPr>
                        <a:t> </a:t>
                      </a:r>
                      <a:r>
                        <a:rPr lang="en-US" sz="2400" b="1" err="1">
                          <a:solidFill>
                            <a:srgbClr val="002060"/>
                          </a:solidFill>
                          <a:effectLst/>
                        </a:rPr>
                        <a:t>fy</a:t>
                      </a:r>
                      <a:r>
                        <a:rPr lang="en-US" sz="2400" b="1">
                          <a:solidFill>
                            <a:srgbClr val="002060"/>
                          </a:solidFill>
                          <a:effectLst/>
                        </a:rPr>
                        <a:t> </a:t>
                      </a:r>
                      <a:r>
                        <a:rPr lang="en-US" sz="2400" b="1" err="1">
                          <a:solidFill>
                            <a:srgbClr val="002060"/>
                          </a:solidFill>
                          <a:effectLst/>
                        </a:rPr>
                        <a:t>nghartref</a:t>
                      </a:r>
                      <a:r>
                        <a:rPr lang="en-US" sz="2400" b="1">
                          <a:solidFill>
                            <a:srgbClr val="002060"/>
                          </a:solidFill>
                          <a:effectLst/>
                        </a:rPr>
                        <a:t>.</a:t>
                      </a:r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12562392"/>
                  </a:ext>
                </a:extLst>
              </a:tr>
              <a:tr h="581024"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US" sz="2400" b="1" err="1">
                          <a:solidFill>
                            <a:srgbClr val="002060"/>
                          </a:solidFill>
                          <a:effectLst/>
                        </a:rPr>
                        <a:t>yn</a:t>
                      </a:r>
                      <a:r>
                        <a:rPr lang="en-US" sz="2400" b="1">
                          <a:solidFill>
                            <a:srgbClr val="002060"/>
                          </a:solidFill>
                          <a:effectLst/>
                        </a:rPr>
                        <a:t> y </a:t>
                      </a:r>
                      <a:r>
                        <a:rPr lang="en-US" sz="2400" b="1" err="1">
                          <a:solidFill>
                            <a:srgbClr val="002060"/>
                          </a:solidFill>
                          <a:effectLst/>
                        </a:rPr>
                        <a:t>t</a:t>
                      </a:r>
                      <a:r>
                        <a:rPr lang="en-US" sz="2400" b="1" i="0" u="none" strike="noStrike" noProof="0" err="1">
                          <a:solidFill>
                            <a:srgbClr val="002060"/>
                          </a:solidFill>
                          <a:effectLst/>
                          <a:latin typeface="Calibri"/>
                        </a:rPr>
                        <a:t>ŷ</a:t>
                      </a:r>
                      <a:r>
                        <a:rPr lang="en-US" sz="2400" b="1" i="0" u="none" strike="noStrike" noProof="0">
                          <a:solidFill>
                            <a:srgbClr val="002060"/>
                          </a:solidFill>
                          <a:effectLst/>
                          <a:latin typeface="Calibri"/>
                        </a:rPr>
                        <a:t>.</a:t>
                      </a:r>
                      <a:endParaRPr lang="en-US" sz="2400" b="1" err="1">
                        <a:solidFill>
                          <a:srgbClr val="002060"/>
                        </a:solidFill>
                        <a:effectLst/>
                      </a:endParaRPr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44986559"/>
                  </a:ext>
                </a:extLst>
              </a:tr>
              <a:tr h="581024"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US" sz="2400" b="1" i="0" u="none" strike="noStrike" noProof="0" err="1">
                          <a:solidFill>
                            <a:srgbClr val="002060"/>
                          </a:solidFill>
                          <a:effectLst/>
                          <a:latin typeface="Calibri"/>
                        </a:rPr>
                        <a:t>yn</a:t>
                      </a:r>
                      <a:r>
                        <a:rPr lang="en-US" sz="2400" b="1" i="0" u="none" strike="noStrike" noProof="0">
                          <a:solidFill>
                            <a:srgbClr val="002060"/>
                          </a:solidFill>
                          <a:effectLst/>
                          <a:latin typeface="Calibri"/>
                        </a:rPr>
                        <a:t> y </a:t>
                      </a:r>
                      <a:r>
                        <a:rPr lang="en-US" sz="2400" b="1" i="0" u="none" strike="noStrike" noProof="0" err="1">
                          <a:solidFill>
                            <a:srgbClr val="002060"/>
                          </a:solidFill>
                          <a:effectLst/>
                          <a:latin typeface="Calibri"/>
                        </a:rPr>
                        <a:t>dref</a:t>
                      </a:r>
                      <a:r>
                        <a:rPr lang="en-US" sz="2400" b="1" i="0" u="none" strike="noStrike" noProof="0">
                          <a:solidFill>
                            <a:srgbClr val="002060"/>
                          </a:solidFill>
                          <a:effectLst/>
                          <a:latin typeface="Calibri"/>
                        </a:rPr>
                        <a:t>.</a:t>
                      </a:r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8463048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3100944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BFF8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77DE514-5FF0-E947-9AB5-11A1F338E9C9}"/>
              </a:ext>
            </a:extLst>
          </p:cNvPr>
          <p:cNvSpPr txBox="1"/>
          <p:nvPr/>
        </p:nvSpPr>
        <p:spPr>
          <a:xfrm>
            <a:off x="571020" y="265941"/>
            <a:ext cx="10797829" cy="1415772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5400" b="1" err="1">
                <a:solidFill>
                  <a:srgbClr val="00B050"/>
                </a:solidFill>
              </a:rPr>
              <a:t>Pryd</a:t>
            </a:r>
            <a:r>
              <a:rPr lang="en-US" sz="5400" b="1">
                <a:solidFill>
                  <a:srgbClr val="002060"/>
                </a:solidFill>
              </a:rPr>
              <a:t> </a:t>
            </a:r>
            <a:r>
              <a:rPr lang="en-US" sz="5400" b="1" err="1">
                <a:solidFill>
                  <a:srgbClr val="002060"/>
                </a:solidFill>
              </a:rPr>
              <a:t>rwyt</a:t>
            </a:r>
            <a:r>
              <a:rPr lang="en-US" sz="5400" b="1">
                <a:solidFill>
                  <a:srgbClr val="002060"/>
                </a:solidFill>
              </a:rPr>
              <a:t> </a:t>
            </a:r>
            <a:r>
              <a:rPr lang="en-US" sz="5400" b="1" err="1">
                <a:solidFill>
                  <a:srgbClr val="002060"/>
                </a:solidFill>
              </a:rPr>
              <a:t>ti'n</a:t>
            </a:r>
            <a:r>
              <a:rPr lang="en-US" sz="5400" b="1">
                <a:solidFill>
                  <a:srgbClr val="002060"/>
                </a:solidFill>
              </a:rPr>
              <a:t> ...?</a:t>
            </a:r>
            <a:endParaRPr lang="en-US" sz="5400">
              <a:solidFill>
                <a:srgbClr val="000000"/>
              </a:solidFill>
              <a:cs typeface="Calibri" panose="020F0502020204030204"/>
            </a:endParaRPr>
          </a:p>
          <a:p>
            <a:r>
              <a:rPr lang="en-US" sz="3200" i="1">
                <a:solidFill>
                  <a:srgbClr val="00B050"/>
                </a:solidFill>
                <a:cs typeface="Calibri"/>
              </a:rPr>
              <a:t>When</a:t>
            </a:r>
            <a:r>
              <a:rPr lang="en-US" sz="3200" i="1">
                <a:solidFill>
                  <a:srgbClr val="FF0000"/>
                </a:solidFill>
                <a:cs typeface="Calibri"/>
              </a:rPr>
              <a:t> </a:t>
            </a:r>
            <a:r>
              <a:rPr lang="en-US" sz="3200" i="1">
                <a:solidFill>
                  <a:srgbClr val="002060"/>
                </a:solidFill>
                <a:cs typeface="Calibri"/>
              </a:rPr>
              <a:t>do you …?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E996DAD-F2A1-AA4F-9E37-53AF29DBE59E}"/>
              </a:ext>
            </a:extLst>
          </p:cNvPr>
          <p:cNvSpPr txBox="1"/>
          <p:nvPr/>
        </p:nvSpPr>
        <p:spPr>
          <a:xfrm>
            <a:off x="6045429" y="474554"/>
            <a:ext cx="5631822" cy="1015663"/>
          </a:xfrm>
          <a:prstGeom prst="rect">
            <a:avLst/>
          </a:prstGeom>
          <a:solidFill>
            <a:schemeClr val="bg1"/>
          </a:solidFill>
          <a:ln>
            <a:solidFill>
              <a:srgbClr val="002060"/>
            </a:solidFill>
          </a:ln>
        </p:spPr>
        <p:txBody>
          <a:bodyPr wrap="square" lIns="91440" tIns="45720" rIns="91440" bIns="45720" anchor="t">
            <a:spAutoFit/>
          </a:bodyPr>
          <a:lstStyle/>
          <a:p>
            <a:pPr algn="ctr" fontAlgn="base"/>
            <a:r>
              <a:rPr lang="en-US" sz="6000" b="1">
                <a:solidFill>
                  <a:srgbClr val="002060"/>
                </a:solidFill>
              </a:rPr>
              <a:t> Dw </a:t>
            </a:r>
            <a:r>
              <a:rPr lang="en-US" sz="6000" b="1" err="1">
                <a:solidFill>
                  <a:srgbClr val="002060"/>
                </a:solidFill>
              </a:rPr>
              <a:t>i'n</a:t>
            </a:r>
            <a:r>
              <a:rPr lang="en-US" sz="6000" b="1">
                <a:solidFill>
                  <a:srgbClr val="002060"/>
                </a:solidFill>
              </a:rPr>
              <a:t> … </a:t>
            </a:r>
            <a:r>
              <a:rPr lang="en-US" sz="6000" b="1">
                <a:solidFill>
                  <a:srgbClr val="00B050"/>
                </a:solidFill>
              </a:rPr>
              <a:t>….....</a:t>
            </a:r>
            <a:endParaRPr lang="en-US">
              <a:solidFill>
                <a:srgbClr val="00B050"/>
              </a:solidFill>
              <a:cs typeface="Calibri"/>
            </a:endParaRPr>
          </a:p>
        </p:txBody>
      </p:sp>
      <p:pic>
        <p:nvPicPr>
          <p:cNvPr id="3" name="Picture 4" descr="A picture containing toy&#10;&#10;Description automatically generated">
            <a:extLst>
              <a:ext uri="{FF2B5EF4-FFF2-40B4-BE49-F238E27FC236}">
                <a16:creationId xmlns:a16="http://schemas.microsoft.com/office/drawing/2014/main" id="{B3A52B68-755A-8568-2AF4-F17B61210A3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2814" y="2086702"/>
            <a:ext cx="3886200" cy="4773527"/>
          </a:xfrm>
          <a:prstGeom prst="rect">
            <a:avLst/>
          </a:prstGeom>
        </p:spPr>
      </p:pic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5B0C711E-D903-CEB9-1DC9-5873A108732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18870061"/>
              </p:ext>
            </p:extLst>
          </p:nvPr>
        </p:nvGraphicFramePr>
        <p:xfrm>
          <a:off x="6441169" y="1846476"/>
          <a:ext cx="4697971" cy="473219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697971">
                  <a:extLst>
                    <a:ext uri="{9D8B030D-6E8A-4147-A177-3AD203B41FA5}">
                      <a16:colId xmlns:a16="http://schemas.microsoft.com/office/drawing/2014/main" val="4126008244"/>
                    </a:ext>
                  </a:extLst>
                </a:gridCol>
              </a:tblGrid>
              <a:tr h="665018"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US" sz="2400" err="1">
                          <a:solidFill>
                            <a:srgbClr val="002060"/>
                          </a:solidFill>
                          <a:effectLst/>
                        </a:rPr>
                        <a:t>ar</a:t>
                      </a:r>
                      <a:r>
                        <a:rPr lang="en-US" sz="2400">
                          <a:solidFill>
                            <a:srgbClr val="002060"/>
                          </a:solidFill>
                          <a:effectLst/>
                        </a:rPr>
                        <a:t> </a:t>
                      </a:r>
                      <a:r>
                        <a:rPr lang="en-US" sz="2400" err="1">
                          <a:solidFill>
                            <a:srgbClr val="002060"/>
                          </a:solidFill>
                          <a:effectLst/>
                        </a:rPr>
                        <a:t>ddydd</a:t>
                      </a:r>
                      <a:r>
                        <a:rPr lang="en-US" sz="2400">
                          <a:solidFill>
                            <a:srgbClr val="002060"/>
                          </a:solidFill>
                          <a:effectLst/>
                        </a:rPr>
                        <a:t> </a:t>
                      </a:r>
                      <a:r>
                        <a:rPr lang="en-US" sz="2400" err="1">
                          <a:solidFill>
                            <a:srgbClr val="002060"/>
                          </a:solidFill>
                          <a:effectLst/>
                        </a:rPr>
                        <a:t>Llun</a:t>
                      </a:r>
                      <a:r>
                        <a:rPr lang="en-US" sz="2400">
                          <a:solidFill>
                            <a:srgbClr val="002060"/>
                          </a:solidFill>
                          <a:effectLst/>
                        </a:rPr>
                        <a:t>.</a:t>
                      </a:r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75998657"/>
                  </a:ext>
                </a:extLst>
              </a:tr>
              <a:tr h="581025"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US" sz="2400" b="1" err="1">
                          <a:solidFill>
                            <a:srgbClr val="002060"/>
                          </a:solidFill>
                          <a:effectLst/>
                        </a:rPr>
                        <a:t>ar</a:t>
                      </a:r>
                      <a:r>
                        <a:rPr lang="en-US" sz="2400" b="1">
                          <a:solidFill>
                            <a:srgbClr val="002060"/>
                          </a:solidFill>
                          <a:effectLst/>
                        </a:rPr>
                        <a:t> </a:t>
                      </a:r>
                      <a:r>
                        <a:rPr lang="en-US" sz="2400" b="1" err="1">
                          <a:solidFill>
                            <a:srgbClr val="002060"/>
                          </a:solidFill>
                          <a:effectLst/>
                        </a:rPr>
                        <a:t>ddydd</a:t>
                      </a:r>
                      <a:r>
                        <a:rPr lang="en-US" sz="2400" b="1">
                          <a:solidFill>
                            <a:srgbClr val="002060"/>
                          </a:solidFill>
                          <a:effectLst/>
                        </a:rPr>
                        <a:t> Mawrth.</a:t>
                      </a:r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54849349"/>
                  </a:ext>
                </a:extLst>
              </a:tr>
              <a:tr h="581025"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US" sz="2400" b="1" err="1">
                          <a:solidFill>
                            <a:srgbClr val="002060"/>
                          </a:solidFill>
                          <a:effectLst/>
                        </a:rPr>
                        <a:t>nos</a:t>
                      </a:r>
                      <a:r>
                        <a:rPr lang="en-US" sz="2400" b="1">
                          <a:solidFill>
                            <a:srgbClr val="002060"/>
                          </a:solidFill>
                          <a:effectLst/>
                        </a:rPr>
                        <a:t> Wener.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>
                      <a:solidFill>
                        <a:schemeClr val="tx1"/>
                      </a:solidFill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84136477"/>
                  </a:ext>
                </a:extLst>
              </a:tr>
              <a:tr h="581024"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US" sz="2400" b="1" err="1">
                          <a:solidFill>
                            <a:srgbClr val="002060"/>
                          </a:solidFill>
                          <a:effectLst/>
                        </a:rPr>
                        <a:t>nos</a:t>
                      </a:r>
                      <a:r>
                        <a:rPr lang="en-US" sz="2400" b="1">
                          <a:solidFill>
                            <a:srgbClr val="002060"/>
                          </a:solidFill>
                          <a:effectLst/>
                        </a:rPr>
                        <a:t> Sadwrn.</a:t>
                      </a:r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49239961"/>
                  </a:ext>
                </a:extLst>
              </a:tr>
              <a:tr h="581025"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US" sz="2400" b="1">
                          <a:solidFill>
                            <a:srgbClr val="002060"/>
                          </a:solidFill>
                          <a:effectLst/>
                        </a:rPr>
                        <a:t>bob bore.</a:t>
                      </a:r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49740024"/>
                  </a:ext>
                </a:extLst>
              </a:tr>
              <a:tr h="581025"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US" sz="2400" b="1">
                          <a:solidFill>
                            <a:srgbClr val="002060"/>
                          </a:solidFill>
                          <a:effectLst/>
                        </a:rPr>
                        <a:t>bob nos.</a:t>
                      </a:r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4836644"/>
                  </a:ext>
                </a:extLst>
              </a:tr>
              <a:tr h="581024"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US" sz="2400" b="1" err="1">
                          <a:solidFill>
                            <a:srgbClr val="002060"/>
                          </a:solidFill>
                          <a:effectLst/>
                        </a:rPr>
                        <a:t>ar</a:t>
                      </a:r>
                      <a:r>
                        <a:rPr lang="en-US" sz="2400" b="1">
                          <a:solidFill>
                            <a:srgbClr val="002060"/>
                          </a:solidFill>
                          <a:effectLst/>
                        </a:rPr>
                        <a:t> y </a:t>
                      </a:r>
                      <a:r>
                        <a:rPr lang="en-US" sz="2400" b="1" err="1">
                          <a:solidFill>
                            <a:srgbClr val="002060"/>
                          </a:solidFill>
                          <a:effectLst/>
                        </a:rPr>
                        <a:t>penwythnos</a:t>
                      </a:r>
                      <a:r>
                        <a:rPr lang="en-US" sz="2400" b="1">
                          <a:solidFill>
                            <a:srgbClr val="002060"/>
                          </a:solidFill>
                          <a:effectLst/>
                        </a:rPr>
                        <a:t>.</a:t>
                      </a:r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12562392"/>
                  </a:ext>
                </a:extLst>
              </a:tr>
              <a:tr h="581024"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US" sz="2400" b="1">
                          <a:solidFill>
                            <a:srgbClr val="002060"/>
                          </a:solidFill>
                          <a:effectLst/>
                        </a:rPr>
                        <a:t>bob </a:t>
                      </a:r>
                      <a:r>
                        <a:rPr lang="en-US" sz="2400" b="1" err="1">
                          <a:solidFill>
                            <a:srgbClr val="002060"/>
                          </a:solidFill>
                          <a:effectLst/>
                        </a:rPr>
                        <a:t>penwythnos</a:t>
                      </a:r>
                      <a:r>
                        <a:rPr lang="en-US" sz="2400" b="1">
                          <a:solidFill>
                            <a:srgbClr val="002060"/>
                          </a:solidFill>
                          <a:effectLst/>
                        </a:rPr>
                        <a:t>.</a:t>
                      </a:r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4498655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3241369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F9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A picture containing icon&#10;&#10;Description automatically generated">
            <a:extLst>
              <a:ext uri="{FF2B5EF4-FFF2-40B4-BE49-F238E27FC236}">
                <a16:creationId xmlns:a16="http://schemas.microsoft.com/office/drawing/2014/main" id="{38D641C2-388B-9DF9-9612-B8901E4D133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51538" y="112305"/>
            <a:ext cx="7298838" cy="6739733"/>
          </a:xfrm>
          <a:prstGeom prst="rect">
            <a:avLst/>
          </a:prstGeom>
        </p:spPr>
      </p:pic>
      <p:sp>
        <p:nvSpPr>
          <p:cNvPr id="3" name="TextBox 1">
            <a:extLst>
              <a:ext uri="{FF2B5EF4-FFF2-40B4-BE49-F238E27FC236}">
                <a16:creationId xmlns:a16="http://schemas.microsoft.com/office/drawing/2014/main" id="{5937BB17-5B48-3DBB-17BA-C9089CD2ED15}"/>
              </a:ext>
            </a:extLst>
          </p:cNvPr>
          <p:cNvSpPr txBox="1"/>
          <p:nvPr/>
        </p:nvSpPr>
        <p:spPr>
          <a:xfrm>
            <a:off x="3729627" y="4844495"/>
            <a:ext cx="5090219" cy="1661993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5400" b="1">
                <a:solidFill>
                  <a:srgbClr val="002060"/>
                </a:solidFill>
                <a:cs typeface="Calibri"/>
              </a:rPr>
              <a:t>Dyma fi!</a:t>
            </a:r>
          </a:p>
          <a:p>
            <a:pPr algn="ctr"/>
            <a:endParaRPr lang="en-US" sz="2400" i="1">
              <a:solidFill>
                <a:srgbClr val="002060"/>
              </a:solidFill>
              <a:cs typeface="Calibri"/>
            </a:endParaRPr>
          </a:p>
          <a:p>
            <a:pPr algn="ctr"/>
            <a:r>
              <a:rPr lang="en-US" sz="2400" i="1">
                <a:solidFill>
                  <a:srgbClr val="002060"/>
                </a:solidFill>
                <a:cs typeface="Calibri"/>
              </a:rPr>
              <a:t>This is me!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437557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BFF8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Graphical user interface, text, application, email&#10;&#10;Description automatically generated">
            <a:extLst>
              <a:ext uri="{FF2B5EF4-FFF2-40B4-BE49-F238E27FC236}">
                <a16:creationId xmlns:a16="http://schemas.microsoft.com/office/drawing/2014/main" id="{593E76FB-A716-DD5C-7909-8A865B99CD0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00504" y="189376"/>
            <a:ext cx="9417269" cy="5546454"/>
          </a:xfrm>
          <a:prstGeom prst="rect">
            <a:avLst/>
          </a:prstGeom>
        </p:spPr>
      </p:pic>
      <mc:AlternateContent xmlns:mc="http://schemas.openxmlformats.org/markup-compatibility/2006" xmlns:p14="http://schemas.microsoft.com/office/powerpoint/2010/main">
        <mc:Choice Requires="p14">
          <p:contentPart p14:bwMode="auto" r:id="rId3">
            <p14:nvContentPartPr>
              <p14:cNvPr id="5" name="Ink 4">
                <a:extLst>
                  <a:ext uri="{FF2B5EF4-FFF2-40B4-BE49-F238E27FC236}">
                    <a16:creationId xmlns:a16="http://schemas.microsoft.com/office/drawing/2014/main" id="{51762C5A-7AE8-BA85-7160-9CD294A7E224}"/>
                  </a:ext>
                </a:extLst>
              </p14:cNvPr>
              <p14:cNvContentPartPr/>
              <p14:nvPr/>
            </p14:nvContentPartPr>
            <p14:xfrm>
              <a:off x="2679435" y="3467873"/>
              <a:ext cx="3248404" cy="815741"/>
            </p14:xfrm>
          </p:contentPart>
        </mc:Choice>
        <mc:Fallback xmlns="">
          <p:pic>
            <p:nvPicPr>
              <p:cNvPr id="5" name="Ink 4">
                <a:extLst>
                  <a:ext uri="{FF2B5EF4-FFF2-40B4-BE49-F238E27FC236}">
                    <a16:creationId xmlns:a16="http://schemas.microsoft.com/office/drawing/2014/main" id="{51762C5A-7AE8-BA85-7160-9CD294A7E224}"/>
                  </a:ext>
                </a:extLst>
              </p:cNvPr>
              <p:cNvPicPr/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2616440" y="3404902"/>
                <a:ext cx="3374035" cy="941323"/>
              </a:xfrm>
              <a:prstGeom prst="rect">
                <a:avLst/>
              </a:prstGeom>
            </p:spPr>
          </p:pic>
        </mc:Fallback>
      </mc:AlternateContent>
      <p:pic>
        <p:nvPicPr>
          <p:cNvPr id="7" name="Picture 2">
            <a:extLst>
              <a:ext uri="{FF2B5EF4-FFF2-40B4-BE49-F238E27FC236}">
                <a16:creationId xmlns:a16="http://schemas.microsoft.com/office/drawing/2014/main" id="{62A59E21-FBE2-B362-8512-91463617E0B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404" y="5928602"/>
            <a:ext cx="12189372" cy="9324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6399605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BFF8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p14="http://schemas.microsoft.com/office/powerpoint/2010/main">
        <mc:Choice Requires="p14">
          <p:contentPart p14:bwMode="auto" r:id="rId2">
            <p14:nvContentPartPr>
              <p14:cNvPr id="4" name="Ink 3">
                <a:extLst>
                  <a:ext uri="{FF2B5EF4-FFF2-40B4-BE49-F238E27FC236}">
                    <a16:creationId xmlns:a16="http://schemas.microsoft.com/office/drawing/2014/main" id="{4BB365A2-D230-E163-897B-7A0446664AA3}"/>
                  </a:ext>
                </a:extLst>
              </p14:cNvPr>
              <p14:cNvContentPartPr/>
              <p14:nvPr/>
            </p14:nvContentPartPr>
            <p14:xfrm>
              <a:off x="1904999" y="2811517"/>
              <a:ext cx="13137" cy="13137"/>
            </p14:xfrm>
          </p:contentPart>
        </mc:Choice>
        <mc:Fallback xmlns="">
          <p:pic>
            <p:nvPicPr>
              <p:cNvPr id="4" name="Ink 3">
                <a:extLst>
                  <a:ext uri="{FF2B5EF4-FFF2-40B4-BE49-F238E27FC236}">
                    <a16:creationId xmlns:a16="http://schemas.microsoft.com/office/drawing/2014/main" id="{4BB365A2-D230-E163-897B-7A0446664AA3}"/>
                  </a:ext>
                </a:extLst>
              </p:cNvPr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-393976" y="512542"/>
                <a:ext cx="4597950" cy="459795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4">
            <p14:nvContentPartPr>
              <p14:cNvPr id="6" name="Ink 5">
                <a:extLst>
                  <a:ext uri="{FF2B5EF4-FFF2-40B4-BE49-F238E27FC236}">
                    <a16:creationId xmlns:a16="http://schemas.microsoft.com/office/drawing/2014/main" id="{FFE16E65-6995-2D2C-CDCC-BEA15B1C140B}"/>
                  </a:ext>
                </a:extLst>
              </p14:cNvPr>
              <p14:cNvContentPartPr/>
              <p14:nvPr/>
            </p14:nvContentPartPr>
            <p14:xfrm>
              <a:off x="2588172" y="2601310"/>
              <a:ext cx="13137" cy="13137"/>
            </p14:xfrm>
          </p:contentPart>
        </mc:Choice>
        <mc:Fallback xmlns="">
          <p:pic>
            <p:nvPicPr>
              <p:cNvPr id="6" name="Ink 5">
                <a:extLst>
                  <a:ext uri="{FF2B5EF4-FFF2-40B4-BE49-F238E27FC236}">
                    <a16:creationId xmlns:a16="http://schemas.microsoft.com/office/drawing/2014/main" id="{FFE16E65-6995-2D2C-CDCC-BEA15B1C140B}"/>
                  </a:ext>
                </a:extLst>
              </p:cNvPr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289197" y="302335"/>
                <a:ext cx="4597950" cy="459795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5">
            <p14:nvContentPartPr>
              <p14:cNvPr id="7" name="Ink 6">
                <a:extLst>
                  <a:ext uri="{FF2B5EF4-FFF2-40B4-BE49-F238E27FC236}">
                    <a16:creationId xmlns:a16="http://schemas.microsoft.com/office/drawing/2014/main" id="{C9595A2B-9C0B-8B8E-B1F5-C6383349CA71}"/>
                  </a:ext>
                </a:extLst>
              </p14:cNvPr>
              <p14:cNvContentPartPr/>
              <p14:nvPr/>
            </p14:nvContentPartPr>
            <p14:xfrm>
              <a:off x="3547241" y="3297620"/>
              <a:ext cx="13137" cy="13137"/>
            </p14:xfrm>
          </p:contentPart>
        </mc:Choice>
        <mc:Fallback xmlns="">
          <p:pic>
            <p:nvPicPr>
              <p:cNvPr id="7" name="Ink 6">
                <a:extLst>
                  <a:ext uri="{FF2B5EF4-FFF2-40B4-BE49-F238E27FC236}">
                    <a16:creationId xmlns:a16="http://schemas.microsoft.com/office/drawing/2014/main" id="{C9595A2B-9C0B-8B8E-B1F5-C6383349CA71}"/>
                  </a:ext>
                </a:extLst>
              </p:cNvPr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1248266" y="998645"/>
                <a:ext cx="4597950" cy="4597950"/>
              </a:xfrm>
              <a:prstGeom prst="rect">
                <a:avLst/>
              </a:prstGeom>
            </p:spPr>
          </p:pic>
        </mc:Fallback>
      </mc:AlternateContent>
      <p:pic>
        <p:nvPicPr>
          <p:cNvPr id="8" name="Picture 8" descr="Graphical user interface, text, application, email&#10;&#10;Description automatically generated">
            <a:extLst>
              <a:ext uri="{FF2B5EF4-FFF2-40B4-BE49-F238E27FC236}">
                <a16:creationId xmlns:a16="http://schemas.microsoft.com/office/drawing/2014/main" id="{EF7C01FF-9D85-FE90-7E86-105E2ED2765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36331" y="557408"/>
            <a:ext cx="11532474" cy="4862942"/>
          </a:xfrm>
          <a:prstGeom prst="rect">
            <a:avLst/>
          </a:prstGeom>
        </p:spPr>
      </p:pic>
      <mc:AlternateContent xmlns:mc="http://schemas.openxmlformats.org/markup-compatibility/2006" xmlns:p14="http://schemas.microsoft.com/office/powerpoint/2010/main">
        <mc:Choice Requires="p14">
          <p:contentPart p14:bwMode="auto" r:id="rId7">
            <p14:nvContentPartPr>
              <p14:cNvPr id="11" name="Ink 10">
                <a:extLst>
                  <a:ext uri="{FF2B5EF4-FFF2-40B4-BE49-F238E27FC236}">
                    <a16:creationId xmlns:a16="http://schemas.microsoft.com/office/drawing/2014/main" id="{8604BC49-913B-00A7-DB71-55709EF445E5}"/>
                  </a:ext>
                </a:extLst>
              </p14:cNvPr>
              <p14:cNvContentPartPr/>
              <p14:nvPr/>
            </p14:nvContentPartPr>
            <p14:xfrm>
              <a:off x="1681642" y="1922615"/>
              <a:ext cx="3876489" cy="889841"/>
            </p14:xfrm>
          </p:contentPart>
        </mc:Choice>
        <mc:Fallback xmlns="">
          <p:pic>
            <p:nvPicPr>
              <p:cNvPr id="11" name="Ink 10">
                <a:extLst>
                  <a:ext uri="{FF2B5EF4-FFF2-40B4-BE49-F238E27FC236}">
                    <a16:creationId xmlns:a16="http://schemas.microsoft.com/office/drawing/2014/main" id="{8604BC49-913B-00A7-DB71-55709EF445E5}"/>
                  </a:ext>
                </a:extLst>
              </p:cNvPr>
              <p:cNvPicPr/>
              <p:nvPr/>
            </p:nvPicPr>
            <p:blipFill>
              <a:blip r:embed="rId8"/>
              <a:stretch>
                <a:fillRect/>
              </a:stretch>
            </p:blipFill>
            <p:spPr>
              <a:xfrm>
                <a:off x="1618648" y="1859646"/>
                <a:ext cx="4002118" cy="1015419"/>
              </a:xfrm>
              <a:prstGeom prst="rect">
                <a:avLst/>
              </a:prstGeom>
            </p:spPr>
          </p:pic>
        </mc:Fallback>
      </mc:AlternateContent>
      <p:pic>
        <p:nvPicPr>
          <p:cNvPr id="13" name="Picture 2">
            <a:extLst>
              <a:ext uri="{FF2B5EF4-FFF2-40B4-BE49-F238E27FC236}">
                <a16:creationId xmlns:a16="http://schemas.microsoft.com/office/drawing/2014/main" id="{F5F29F59-E486-7D1D-C16E-04486880EC53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404" y="5928602"/>
            <a:ext cx="12189372" cy="9324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1398141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BFF8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p14="http://schemas.microsoft.com/office/powerpoint/2010/main">
        <mc:Choice Requires="p14">
          <p:contentPart p14:bwMode="auto" r:id="rId2">
            <p14:nvContentPartPr>
              <p14:cNvPr id="4" name="Ink 3">
                <a:extLst>
                  <a:ext uri="{FF2B5EF4-FFF2-40B4-BE49-F238E27FC236}">
                    <a16:creationId xmlns:a16="http://schemas.microsoft.com/office/drawing/2014/main" id="{4BB365A2-D230-E163-897B-7A0446664AA3}"/>
                  </a:ext>
                </a:extLst>
              </p14:cNvPr>
              <p14:cNvContentPartPr/>
              <p14:nvPr/>
            </p14:nvContentPartPr>
            <p14:xfrm>
              <a:off x="1904999" y="2811517"/>
              <a:ext cx="13137" cy="13137"/>
            </p14:xfrm>
          </p:contentPart>
        </mc:Choice>
        <mc:Fallback xmlns="">
          <p:pic>
            <p:nvPicPr>
              <p:cNvPr id="4" name="Ink 3">
                <a:extLst>
                  <a:ext uri="{FF2B5EF4-FFF2-40B4-BE49-F238E27FC236}">
                    <a16:creationId xmlns:a16="http://schemas.microsoft.com/office/drawing/2014/main" id="{4BB365A2-D230-E163-897B-7A0446664AA3}"/>
                  </a:ext>
                </a:extLst>
              </p:cNvPr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-393976" y="512542"/>
                <a:ext cx="4597950" cy="459795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4">
            <p14:nvContentPartPr>
              <p14:cNvPr id="6" name="Ink 5">
                <a:extLst>
                  <a:ext uri="{FF2B5EF4-FFF2-40B4-BE49-F238E27FC236}">
                    <a16:creationId xmlns:a16="http://schemas.microsoft.com/office/drawing/2014/main" id="{FFE16E65-6995-2D2C-CDCC-BEA15B1C140B}"/>
                  </a:ext>
                </a:extLst>
              </p14:cNvPr>
              <p14:cNvContentPartPr/>
              <p14:nvPr/>
            </p14:nvContentPartPr>
            <p14:xfrm>
              <a:off x="2588172" y="2601310"/>
              <a:ext cx="13137" cy="13137"/>
            </p14:xfrm>
          </p:contentPart>
        </mc:Choice>
        <mc:Fallback xmlns="">
          <p:pic>
            <p:nvPicPr>
              <p:cNvPr id="6" name="Ink 5">
                <a:extLst>
                  <a:ext uri="{FF2B5EF4-FFF2-40B4-BE49-F238E27FC236}">
                    <a16:creationId xmlns:a16="http://schemas.microsoft.com/office/drawing/2014/main" id="{FFE16E65-6995-2D2C-CDCC-BEA15B1C140B}"/>
                  </a:ext>
                </a:extLst>
              </p:cNvPr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289197" y="302335"/>
                <a:ext cx="4597950" cy="459795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5">
            <p14:nvContentPartPr>
              <p14:cNvPr id="7" name="Ink 6">
                <a:extLst>
                  <a:ext uri="{FF2B5EF4-FFF2-40B4-BE49-F238E27FC236}">
                    <a16:creationId xmlns:a16="http://schemas.microsoft.com/office/drawing/2014/main" id="{C9595A2B-9C0B-8B8E-B1F5-C6383349CA71}"/>
                  </a:ext>
                </a:extLst>
              </p14:cNvPr>
              <p14:cNvContentPartPr/>
              <p14:nvPr/>
            </p14:nvContentPartPr>
            <p14:xfrm>
              <a:off x="3547241" y="3297620"/>
              <a:ext cx="13137" cy="13137"/>
            </p14:xfrm>
          </p:contentPart>
        </mc:Choice>
        <mc:Fallback xmlns="">
          <p:pic>
            <p:nvPicPr>
              <p:cNvPr id="7" name="Ink 6">
                <a:extLst>
                  <a:ext uri="{FF2B5EF4-FFF2-40B4-BE49-F238E27FC236}">
                    <a16:creationId xmlns:a16="http://schemas.microsoft.com/office/drawing/2014/main" id="{C9595A2B-9C0B-8B8E-B1F5-C6383349CA71}"/>
                  </a:ext>
                </a:extLst>
              </p:cNvPr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1248266" y="998645"/>
                <a:ext cx="4597950" cy="4597950"/>
              </a:xfrm>
              <a:prstGeom prst="rect">
                <a:avLst/>
              </a:prstGeom>
            </p:spPr>
          </p:pic>
        </mc:Fallback>
      </mc:AlternateContent>
      <p:pic>
        <p:nvPicPr>
          <p:cNvPr id="3" name="Picture 4" descr="A picture containing diagram&#10;&#10;Description automatically generated">
            <a:extLst>
              <a:ext uri="{FF2B5EF4-FFF2-40B4-BE49-F238E27FC236}">
                <a16:creationId xmlns:a16="http://schemas.microsoft.com/office/drawing/2014/main" id="{E22B80FF-245D-2A71-12A5-3DD3D270464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46538" y="267598"/>
            <a:ext cx="4582510" cy="5442560"/>
          </a:xfrm>
          <a:prstGeom prst="rect">
            <a:avLst/>
          </a:prstGeom>
          <a:ln>
            <a:solidFill>
              <a:srgbClr val="002060"/>
            </a:solidFill>
          </a:ln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9C35B3C5-0FEE-BCEF-268A-DAB863E5E859}"/>
              </a:ext>
            </a:extLst>
          </p:cNvPr>
          <p:cNvSpPr txBox="1"/>
          <p:nvPr/>
        </p:nvSpPr>
        <p:spPr>
          <a:xfrm>
            <a:off x="5670331" y="1032641"/>
            <a:ext cx="6251026" cy="209288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800" b="1">
                <a:solidFill>
                  <a:srgbClr val="002060"/>
                </a:solidFill>
                <a:latin typeface="Calibri"/>
                <a:cs typeface="Calibri"/>
              </a:rPr>
              <a:t>Languages, Literacy and Communication Area of Learning and Experience</a:t>
            </a:r>
          </a:p>
          <a:p>
            <a:endParaRPr lang="en-US" sz="2800" b="1">
              <a:solidFill>
                <a:srgbClr val="002060"/>
              </a:solidFill>
              <a:latin typeface="Calibri"/>
              <a:cs typeface="Calibri"/>
            </a:endParaRPr>
          </a:p>
          <a:p>
            <a:r>
              <a:rPr lang="en-US" sz="2800">
                <a:solidFill>
                  <a:srgbClr val="002060"/>
                </a:solidFill>
                <a:latin typeface="Calibri"/>
                <a:cs typeface="Calibri"/>
              </a:rPr>
              <a:t>Page 126 onwards</a:t>
            </a:r>
          </a:p>
          <a:p>
            <a:endParaRPr lang="en-US"/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0CC027E9-E3CC-E219-DD50-EF6A190ADB90}"/>
              </a:ext>
            </a:extLst>
          </p:cNvPr>
          <p:cNvSpPr txBox="1">
            <a:spLocks/>
          </p:cNvSpPr>
          <p:nvPr/>
        </p:nvSpPr>
        <p:spPr>
          <a:xfrm>
            <a:off x="5673961" y="3962980"/>
            <a:ext cx="5153414" cy="679528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sz="2800">
                <a:ea typeface="+mn-lt"/>
                <a:cs typeface="+mn-lt"/>
                <a:hlinkClick r:id="rId7"/>
              </a:rPr>
              <a:t>https://hwb.gov.wales/curriculum-for-wales</a:t>
            </a:r>
            <a:endParaRPr lang="en-US" sz="2800"/>
          </a:p>
          <a:p>
            <a:pPr marL="0" indent="0">
              <a:buNone/>
            </a:pPr>
            <a:endParaRPr lang="en-US" sz="2800"/>
          </a:p>
          <a:p>
            <a:endParaRPr lang="en-US" sz="2800"/>
          </a:p>
        </p:txBody>
      </p:sp>
      <p:pic>
        <p:nvPicPr>
          <p:cNvPr id="13" name="Picture 2">
            <a:extLst>
              <a:ext uri="{FF2B5EF4-FFF2-40B4-BE49-F238E27FC236}">
                <a16:creationId xmlns:a16="http://schemas.microsoft.com/office/drawing/2014/main" id="{230B9CFE-6B8D-0B06-3D12-C4A191A11ACA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404" y="5928602"/>
            <a:ext cx="12189372" cy="9324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7631329"/>
      </p:ext>
    </p:extLst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BFF8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2" name="Straight Arrow Connector 11">
            <a:extLst>
              <a:ext uri="{FF2B5EF4-FFF2-40B4-BE49-F238E27FC236}">
                <a16:creationId xmlns:a16="http://schemas.microsoft.com/office/drawing/2014/main" id="{04F01B56-2959-6140-92B1-2C8C5E5DFCC9}"/>
              </a:ext>
            </a:extLst>
          </p:cNvPr>
          <p:cNvCxnSpPr>
            <a:cxnSpLocks/>
          </p:cNvCxnSpPr>
          <p:nvPr/>
        </p:nvCxnSpPr>
        <p:spPr>
          <a:xfrm flipV="1">
            <a:off x="2901505" y="2716249"/>
            <a:ext cx="2017692" cy="1505526"/>
          </a:xfrm>
          <a:prstGeom prst="straightConnector1">
            <a:avLst/>
          </a:prstGeom>
          <a:ln w="76200">
            <a:solidFill>
              <a:srgbClr val="00206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extBox 1">
            <a:extLst>
              <a:ext uri="{FF2B5EF4-FFF2-40B4-BE49-F238E27FC236}">
                <a16:creationId xmlns:a16="http://schemas.microsoft.com/office/drawing/2014/main" id="{C7335F1A-4C2B-B04C-9C48-2D290EC699CA}"/>
              </a:ext>
            </a:extLst>
          </p:cNvPr>
          <p:cNvSpPr txBox="1"/>
          <p:nvPr/>
        </p:nvSpPr>
        <p:spPr>
          <a:xfrm>
            <a:off x="813949" y="320883"/>
            <a:ext cx="10583055" cy="707886"/>
          </a:xfrm>
          <a:prstGeom prst="rect">
            <a:avLst/>
          </a:prstGeom>
          <a:solidFill>
            <a:schemeClr val="bg1"/>
          </a:solidFill>
          <a:ln w="28575"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r>
              <a:rPr lang="en-US" sz="2000" b="1"/>
              <a:t>With reference to each STATEMENT OF WHAT MATTERS there are DESCRIPTIONS OF LEARNING, and within those descriptions there are PROGRESSION STEPS.</a:t>
            </a:r>
          </a:p>
        </p:txBody>
      </p:sp>
      <p:cxnSp>
        <p:nvCxnSpPr>
          <p:cNvPr id="8" name="Straight Arrow Connector 7">
            <a:extLst>
              <a:ext uri="{FF2B5EF4-FFF2-40B4-BE49-F238E27FC236}">
                <a16:creationId xmlns:a16="http://schemas.microsoft.com/office/drawing/2014/main" id="{32B1567A-8B73-A84D-817C-C8DDC6F9B27C}"/>
              </a:ext>
            </a:extLst>
          </p:cNvPr>
          <p:cNvCxnSpPr>
            <a:cxnSpLocks/>
          </p:cNvCxnSpPr>
          <p:nvPr/>
        </p:nvCxnSpPr>
        <p:spPr>
          <a:xfrm>
            <a:off x="3064566" y="1882344"/>
            <a:ext cx="1881961" cy="280017"/>
          </a:xfrm>
          <a:prstGeom prst="straightConnector1">
            <a:avLst/>
          </a:prstGeom>
          <a:ln w="76200">
            <a:solidFill>
              <a:srgbClr val="00206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Picture 6">
            <a:extLst>
              <a:ext uri="{FF2B5EF4-FFF2-40B4-BE49-F238E27FC236}">
                <a16:creationId xmlns:a16="http://schemas.microsoft.com/office/drawing/2014/main" id="{1AFFCB74-8055-694A-9DE1-1B1F7FB0D2C9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3889" t="12445" r="12406" b="10222"/>
          <a:stretch/>
        </p:blipFill>
        <p:spPr>
          <a:xfrm>
            <a:off x="4969164" y="1379605"/>
            <a:ext cx="6241628" cy="4093128"/>
          </a:xfrm>
          <a:prstGeom prst="rect">
            <a:avLst/>
          </a:prstGeom>
          <a:ln w="28575">
            <a:solidFill>
              <a:srgbClr val="002060"/>
            </a:solidFill>
          </a:ln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79399E83-DD20-014E-A5C1-7FC920B98DEB}"/>
              </a:ext>
            </a:extLst>
          </p:cNvPr>
          <p:cNvSpPr txBox="1"/>
          <p:nvPr/>
        </p:nvSpPr>
        <p:spPr>
          <a:xfrm>
            <a:off x="1079292" y="2661597"/>
            <a:ext cx="2523067" cy="2246769"/>
          </a:xfrm>
          <a:prstGeom prst="rect">
            <a:avLst/>
          </a:prstGeom>
          <a:solidFill>
            <a:srgbClr val="CCF9FF"/>
          </a:solidFill>
          <a:ln w="28575">
            <a:solidFill>
              <a:srgbClr val="002060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2000"/>
              <a:t>PROGRESSION STEPS</a:t>
            </a:r>
            <a:endParaRPr lang="en-US"/>
          </a:p>
          <a:p>
            <a:endParaRPr lang="en-US" sz="2000"/>
          </a:p>
          <a:p>
            <a:pPr marL="457200" indent="-457200">
              <a:buAutoNum type="arabicPeriod"/>
            </a:pPr>
            <a:r>
              <a:rPr lang="en-US" sz="2000"/>
              <a:t>5 year old</a:t>
            </a:r>
            <a:endParaRPr lang="en-US" sz="2000">
              <a:cs typeface="Calibri"/>
            </a:endParaRPr>
          </a:p>
          <a:p>
            <a:pPr marL="457200" indent="-457200">
              <a:buAutoNum type="arabicPeriod"/>
            </a:pPr>
            <a:r>
              <a:rPr lang="en-US" sz="2000"/>
              <a:t>8 year old</a:t>
            </a:r>
            <a:endParaRPr lang="en-US" sz="2000">
              <a:cs typeface="Calibri"/>
            </a:endParaRPr>
          </a:p>
          <a:p>
            <a:pPr marL="457200" indent="-457200">
              <a:buAutoNum type="arabicPeriod"/>
            </a:pPr>
            <a:r>
              <a:rPr lang="en-US" sz="2000"/>
              <a:t>11 year old</a:t>
            </a:r>
            <a:endParaRPr lang="en-US" sz="2000">
              <a:cs typeface="Calibri"/>
            </a:endParaRPr>
          </a:p>
          <a:p>
            <a:pPr marL="457200" indent="-457200">
              <a:buAutoNum type="arabicPeriod"/>
            </a:pPr>
            <a:r>
              <a:rPr lang="en-US" sz="2000"/>
              <a:t>14 year old</a:t>
            </a:r>
            <a:endParaRPr lang="en-US" sz="2000">
              <a:cs typeface="Calibri"/>
            </a:endParaRPr>
          </a:p>
          <a:p>
            <a:pPr marL="457200" indent="-457200">
              <a:buAutoNum type="arabicPeriod"/>
            </a:pPr>
            <a:r>
              <a:rPr lang="en-US" sz="2000"/>
              <a:t>16 year old</a:t>
            </a:r>
            <a:endParaRPr lang="en-US" sz="2000">
              <a:cs typeface="Calibri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C14A93E-2EDA-BA4F-B7E5-663BD362DB94}"/>
              </a:ext>
            </a:extLst>
          </p:cNvPr>
          <p:cNvSpPr txBox="1"/>
          <p:nvPr/>
        </p:nvSpPr>
        <p:spPr>
          <a:xfrm>
            <a:off x="1079292" y="1574462"/>
            <a:ext cx="2098346" cy="707886"/>
          </a:xfrm>
          <a:prstGeom prst="rect">
            <a:avLst/>
          </a:prstGeom>
          <a:solidFill>
            <a:srgbClr val="CCF9FF"/>
          </a:solidFill>
          <a:ln w="28575">
            <a:solidFill>
              <a:srgbClr val="002060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2000"/>
              <a:t>STATEMENT OF WHAT MATTERS</a:t>
            </a:r>
          </a:p>
        </p:txBody>
      </p:sp>
      <p:pic>
        <p:nvPicPr>
          <p:cNvPr id="5" name="Picture 2">
            <a:extLst>
              <a:ext uri="{FF2B5EF4-FFF2-40B4-BE49-F238E27FC236}">
                <a16:creationId xmlns:a16="http://schemas.microsoft.com/office/drawing/2014/main" id="{D6D208FD-87AE-6CBF-E04E-38219802066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04" y="5928602"/>
            <a:ext cx="12189372" cy="932448"/>
          </a:xfrm>
          <a:prstGeom prst="rect">
            <a:avLst/>
          </a:prstGeom>
        </p:spPr>
      </p:pic>
      <mc:AlternateContent xmlns:mc="http://schemas.openxmlformats.org/markup-compatibility/2006" xmlns:p14="http://schemas.microsoft.com/office/powerpoint/2010/main">
        <mc:Choice Requires="p14">
          <p:contentPart p14:bwMode="auto" r:id="rId4">
            <p14:nvContentPartPr>
              <p14:cNvPr id="3" name="Ink 2">
                <a:extLst>
                  <a:ext uri="{FF2B5EF4-FFF2-40B4-BE49-F238E27FC236}">
                    <a16:creationId xmlns:a16="http://schemas.microsoft.com/office/drawing/2014/main" id="{3A0B954B-B0C8-4CA6-D371-9C52FAF1E473}"/>
                  </a:ext>
                </a:extLst>
              </p14:cNvPr>
              <p14:cNvContentPartPr/>
              <p14:nvPr/>
            </p14:nvContentPartPr>
            <p14:xfrm>
              <a:off x="6173898" y="2022372"/>
              <a:ext cx="1223516" cy="842362"/>
            </p14:xfrm>
          </p:contentPart>
        </mc:Choice>
        <mc:Fallback xmlns="">
          <p:pic>
            <p:nvPicPr>
              <p:cNvPr id="3" name="Ink 2">
                <a:extLst>
                  <a:ext uri="{FF2B5EF4-FFF2-40B4-BE49-F238E27FC236}">
                    <a16:creationId xmlns:a16="http://schemas.microsoft.com/office/drawing/2014/main" id="{3A0B954B-B0C8-4CA6-D371-9C52FAF1E473}"/>
                  </a:ext>
                </a:extLst>
              </p:cNvPr>
              <p:cNvPicPr/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6110923" y="1959402"/>
                <a:ext cx="1349106" cy="967943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6">
            <p14:nvContentPartPr>
              <p14:cNvPr id="9" name="Ink 8">
                <a:extLst>
                  <a:ext uri="{FF2B5EF4-FFF2-40B4-BE49-F238E27FC236}">
                    <a16:creationId xmlns:a16="http://schemas.microsoft.com/office/drawing/2014/main" id="{8BE6807C-DA4E-087E-77DF-1BBC9FDBFDE6}"/>
                  </a:ext>
                </a:extLst>
              </p14:cNvPr>
              <p14:cNvContentPartPr/>
              <p14:nvPr/>
            </p14:nvContentPartPr>
            <p14:xfrm>
              <a:off x="7237886" y="3795869"/>
              <a:ext cx="1277048" cy="513976"/>
            </p14:xfrm>
          </p:contentPart>
        </mc:Choice>
        <mc:Fallback xmlns="">
          <p:pic>
            <p:nvPicPr>
              <p:cNvPr id="9" name="Ink 8">
                <a:extLst>
                  <a:ext uri="{FF2B5EF4-FFF2-40B4-BE49-F238E27FC236}">
                    <a16:creationId xmlns:a16="http://schemas.microsoft.com/office/drawing/2014/main" id="{8BE6807C-DA4E-087E-77DF-1BBC9FDBFDE6}"/>
                  </a:ext>
                </a:extLst>
              </p:cNvPr>
              <p:cNvPicPr/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7174897" y="3732882"/>
                <a:ext cx="1402665" cy="639591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1911394684"/>
      </p:ext>
    </p:extLst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BFF8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C7335F1A-4C2B-B04C-9C48-2D290EC699CA}"/>
              </a:ext>
            </a:extLst>
          </p:cNvPr>
          <p:cNvSpPr txBox="1"/>
          <p:nvPr/>
        </p:nvSpPr>
        <p:spPr>
          <a:xfrm>
            <a:off x="813949" y="320883"/>
            <a:ext cx="10583055" cy="707886"/>
          </a:xfrm>
          <a:prstGeom prst="rect">
            <a:avLst/>
          </a:prstGeom>
          <a:solidFill>
            <a:schemeClr val="bg1"/>
          </a:solidFill>
          <a:ln w="28575"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r>
              <a:rPr lang="en-US" sz="2000" b="1"/>
              <a:t>With reference to each STATEMENT OF WHAT MATTERS there are DESCRIPTIONS OF LEARNING, and within those descriptions there are PROGRESSION STEPS.</a:t>
            </a:r>
          </a:p>
        </p:txBody>
      </p:sp>
      <p:pic>
        <p:nvPicPr>
          <p:cNvPr id="5" name="Picture 2">
            <a:extLst>
              <a:ext uri="{FF2B5EF4-FFF2-40B4-BE49-F238E27FC236}">
                <a16:creationId xmlns:a16="http://schemas.microsoft.com/office/drawing/2014/main" id="{D6D208FD-87AE-6CBF-E04E-38219802066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04" y="5928602"/>
            <a:ext cx="12189372" cy="932448"/>
          </a:xfrm>
          <a:prstGeom prst="rect">
            <a:avLst/>
          </a:prstGeom>
        </p:spPr>
      </p:pic>
      <p:pic>
        <p:nvPicPr>
          <p:cNvPr id="10" name="Picture 12" descr="Table&#10;&#10;Description automatically generated">
            <a:extLst>
              <a:ext uri="{FF2B5EF4-FFF2-40B4-BE49-F238E27FC236}">
                <a16:creationId xmlns:a16="http://schemas.microsoft.com/office/drawing/2014/main" id="{E8457EAB-679D-CC40-D0B9-D12BB7D069B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93023" y="1273287"/>
            <a:ext cx="9706303" cy="4488169"/>
          </a:xfrm>
          <a:prstGeom prst="rect">
            <a:avLst/>
          </a:prstGeom>
          <a:ln w="28575">
            <a:solidFill>
              <a:srgbClr val="002060"/>
            </a:solidFill>
          </a:ln>
        </p:spPr>
      </p:pic>
    </p:spTree>
    <p:extLst>
      <p:ext uri="{BB962C8B-B14F-4D97-AF65-F5344CB8AC3E}">
        <p14:creationId xmlns:p14="http://schemas.microsoft.com/office/powerpoint/2010/main" val="520052218"/>
      </p:ext>
    </p:extLst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BFF8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3D718D5E-B293-DC27-A801-FC80BF30F03B}"/>
              </a:ext>
            </a:extLst>
          </p:cNvPr>
          <p:cNvSpPr txBox="1"/>
          <p:nvPr/>
        </p:nvSpPr>
        <p:spPr>
          <a:xfrm>
            <a:off x="428298" y="336330"/>
            <a:ext cx="5791200" cy="1077218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3600" b="1">
                <a:solidFill>
                  <a:srgbClr val="002060"/>
                </a:solidFill>
                <a:latin typeface="Calibri"/>
                <a:cs typeface="Calibri"/>
              </a:rPr>
              <a:t>Agor y </a:t>
            </a:r>
            <a:r>
              <a:rPr lang="en-US" sz="3600" b="1" err="1">
                <a:solidFill>
                  <a:srgbClr val="002060"/>
                </a:solidFill>
                <a:latin typeface="Calibri"/>
                <a:cs typeface="Calibri"/>
              </a:rPr>
              <a:t>wers</a:t>
            </a:r>
            <a:r>
              <a:rPr lang="en-US" sz="3600" b="1">
                <a:solidFill>
                  <a:srgbClr val="002060"/>
                </a:solidFill>
                <a:latin typeface="Calibri"/>
                <a:cs typeface="Calibri"/>
              </a:rPr>
              <a:t> – Dyma fi!</a:t>
            </a:r>
          </a:p>
          <a:p>
            <a:r>
              <a:rPr lang="en-US" sz="2800" i="1">
                <a:solidFill>
                  <a:srgbClr val="002060"/>
                </a:solidFill>
                <a:cs typeface="Calibri"/>
              </a:rPr>
              <a:t>Lesson openers – This is me!</a:t>
            </a:r>
          </a:p>
        </p:txBody>
      </p:sp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519D2C75-C423-CF27-7BCC-6105D70A433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71582456"/>
              </p:ext>
            </p:extLst>
          </p:nvPr>
        </p:nvGraphicFramePr>
        <p:xfrm>
          <a:off x="512379" y="1799896"/>
          <a:ext cx="11458575" cy="469963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772150">
                  <a:extLst>
                    <a:ext uri="{9D8B030D-6E8A-4147-A177-3AD203B41FA5}">
                      <a16:colId xmlns:a16="http://schemas.microsoft.com/office/drawing/2014/main" val="3626143616"/>
                    </a:ext>
                  </a:extLst>
                </a:gridCol>
                <a:gridCol w="5686425">
                  <a:extLst>
                    <a:ext uri="{9D8B030D-6E8A-4147-A177-3AD203B41FA5}">
                      <a16:colId xmlns:a16="http://schemas.microsoft.com/office/drawing/2014/main" val="1005698731"/>
                    </a:ext>
                  </a:extLst>
                </a:gridCol>
              </a:tblGrid>
              <a:tr h="904875">
                <a:tc>
                  <a:txBody>
                    <a:bodyPr/>
                    <a:lstStyle/>
                    <a:p>
                      <a:pPr fontAlgn="base"/>
                      <a:r>
                        <a:rPr lang="en-US" sz="2400" err="1">
                          <a:solidFill>
                            <a:srgbClr val="002060"/>
                          </a:solidFill>
                          <a:effectLst/>
                        </a:rPr>
                        <a:t>Croeso</a:t>
                      </a:r>
                      <a:r>
                        <a:rPr lang="en-US" sz="2400">
                          <a:solidFill>
                            <a:srgbClr val="002060"/>
                          </a:solidFill>
                          <a:effectLst/>
                        </a:rPr>
                        <a:t> </a:t>
                      </a:r>
                      <a:r>
                        <a:rPr lang="en-US" sz="2400" err="1">
                          <a:solidFill>
                            <a:srgbClr val="002060"/>
                          </a:solidFill>
                          <a:effectLst/>
                        </a:rPr>
                        <a:t>i’r</a:t>
                      </a:r>
                      <a:r>
                        <a:rPr lang="en-US" sz="2400">
                          <a:solidFill>
                            <a:srgbClr val="002060"/>
                          </a:solidFill>
                          <a:effectLst/>
                        </a:rPr>
                        <a:t> </a:t>
                      </a:r>
                      <a:r>
                        <a:rPr lang="en-US" sz="2400" err="1">
                          <a:solidFill>
                            <a:srgbClr val="002060"/>
                          </a:solidFill>
                          <a:effectLst/>
                        </a:rPr>
                        <a:t>wers</a:t>
                      </a:r>
                      <a:r>
                        <a:rPr lang="en-US" sz="2400">
                          <a:solidFill>
                            <a:srgbClr val="002060"/>
                          </a:solidFill>
                          <a:effectLst/>
                        </a:rPr>
                        <a:t> </a:t>
                      </a:r>
                      <a:r>
                        <a:rPr lang="en-US" sz="2400" err="1">
                          <a:solidFill>
                            <a:srgbClr val="002060"/>
                          </a:solidFill>
                          <a:effectLst/>
                        </a:rPr>
                        <a:t>Gymraeg</a:t>
                      </a:r>
                      <a:r>
                        <a:rPr lang="en-US" sz="2400">
                          <a:solidFill>
                            <a:srgbClr val="002060"/>
                          </a:solidFill>
                          <a:effectLst/>
                        </a:rPr>
                        <a:t>.</a:t>
                      </a:r>
                    </a:p>
                    <a:p>
                      <a:pPr fontAlgn="base"/>
                      <a:endParaRPr lang="en-US" sz="2000">
                        <a:solidFill>
                          <a:srgbClr val="002060"/>
                        </a:solidFill>
                        <a:effectLst/>
                      </a:endParaRPr>
                    </a:p>
                    <a:p>
                      <a:pPr fontAlgn="base"/>
                      <a:r>
                        <a:rPr lang="en-US" sz="900">
                          <a:solidFill>
                            <a:srgbClr val="002060"/>
                          </a:solidFill>
                          <a:effectLst/>
                        </a:rPr>
                        <a:t>​</a:t>
                      </a:r>
                      <a:endParaRPr lang="en-US" b="1">
                        <a:solidFill>
                          <a:srgbClr val="002060"/>
                        </a:solidFill>
                        <a:effectLst/>
                      </a:endParaRPr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fontAlgn="base"/>
                      <a:r>
                        <a:rPr lang="en-US" sz="2400">
                          <a:solidFill>
                            <a:srgbClr val="002060"/>
                          </a:solidFill>
                          <a:effectLst/>
                        </a:rPr>
                        <a:t>Nod y </a:t>
                      </a:r>
                      <a:r>
                        <a:rPr lang="en-US" sz="2400" err="1">
                          <a:solidFill>
                            <a:srgbClr val="002060"/>
                          </a:solidFill>
                          <a:effectLst/>
                        </a:rPr>
                        <a:t>wers</a:t>
                      </a:r>
                      <a:r>
                        <a:rPr lang="en-US" sz="2400">
                          <a:solidFill>
                            <a:srgbClr val="002060"/>
                          </a:solidFill>
                          <a:effectLst/>
                        </a:rPr>
                        <a:t> </a:t>
                      </a:r>
                      <a:r>
                        <a:rPr lang="en-US" sz="2400" err="1">
                          <a:solidFill>
                            <a:srgbClr val="002060"/>
                          </a:solidFill>
                          <a:effectLst/>
                        </a:rPr>
                        <a:t>heddiw</a:t>
                      </a:r>
                      <a:r>
                        <a:rPr lang="en-US" sz="2400">
                          <a:solidFill>
                            <a:srgbClr val="002060"/>
                          </a:solidFill>
                          <a:effectLst/>
                        </a:rPr>
                        <a:t> </a:t>
                      </a:r>
                      <a:r>
                        <a:rPr lang="en-US" sz="2400" err="1">
                          <a:solidFill>
                            <a:srgbClr val="002060"/>
                          </a:solidFill>
                          <a:effectLst/>
                        </a:rPr>
                        <a:t>ydy</a:t>
                      </a:r>
                      <a:r>
                        <a:rPr lang="en-US" sz="2400">
                          <a:solidFill>
                            <a:srgbClr val="002060"/>
                          </a:solidFill>
                          <a:effectLst/>
                        </a:rPr>
                        <a:t> </a:t>
                      </a:r>
                      <a:r>
                        <a:rPr lang="en-US" sz="2400" err="1">
                          <a:solidFill>
                            <a:srgbClr val="002060"/>
                          </a:solidFill>
                          <a:effectLst/>
                        </a:rPr>
                        <a:t>dysgu</a:t>
                      </a:r>
                      <a:r>
                        <a:rPr lang="en-US" sz="2400">
                          <a:solidFill>
                            <a:srgbClr val="002060"/>
                          </a:solidFill>
                          <a:effectLst/>
                        </a:rPr>
                        <a:t> </a:t>
                      </a:r>
                      <a:r>
                        <a:rPr lang="en-US" sz="2400" err="1">
                          <a:solidFill>
                            <a:srgbClr val="002060"/>
                          </a:solidFill>
                          <a:effectLst/>
                        </a:rPr>
                        <a:t>amdanaf</a:t>
                      </a:r>
                      <a:r>
                        <a:rPr lang="en-US" sz="2400">
                          <a:solidFill>
                            <a:srgbClr val="002060"/>
                          </a:solidFill>
                          <a:effectLst/>
                        </a:rPr>
                        <a:t> </a:t>
                      </a:r>
                      <a:r>
                        <a:rPr lang="en-US" sz="2400" err="1">
                          <a:solidFill>
                            <a:srgbClr val="002060"/>
                          </a:solidFill>
                          <a:effectLst/>
                        </a:rPr>
                        <a:t>i</a:t>
                      </a:r>
                      <a:r>
                        <a:rPr lang="en-US" sz="2400">
                          <a:solidFill>
                            <a:srgbClr val="002060"/>
                          </a:solidFill>
                          <a:effectLst/>
                        </a:rPr>
                        <a:t>.</a:t>
                      </a:r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75998657"/>
                  </a:ext>
                </a:extLst>
              </a:tr>
              <a:tr h="581025">
                <a:tc>
                  <a:txBody>
                    <a:bodyPr/>
                    <a:lstStyle/>
                    <a:p>
                      <a:pPr fontAlgn="base"/>
                      <a:r>
                        <a:rPr lang="en-US" sz="2400" b="1" err="1">
                          <a:solidFill>
                            <a:srgbClr val="002060"/>
                          </a:solidFill>
                          <a:effectLst/>
                        </a:rPr>
                        <a:t>Edrychwch</a:t>
                      </a:r>
                      <a:r>
                        <a:rPr lang="en-US" sz="2400" b="1">
                          <a:solidFill>
                            <a:srgbClr val="002060"/>
                          </a:solidFill>
                          <a:effectLst/>
                        </a:rPr>
                        <a:t> arna </a:t>
                      </a:r>
                      <a:r>
                        <a:rPr lang="en-US" sz="2400" b="1" err="1">
                          <a:solidFill>
                            <a:srgbClr val="002060"/>
                          </a:solidFill>
                          <a:effectLst/>
                        </a:rPr>
                        <a:t>i</a:t>
                      </a:r>
                      <a:r>
                        <a:rPr lang="en-US" sz="2400" b="1">
                          <a:solidFill>
                            <a:srgbClr val="002060"/>
                          </a:solidFill>
                          <a:effectLst/>
                        </a:rPr>
                        <a:t>.​</a:t>
                      </a:r>
                      <a:endParaRPr lang="en-US" b="1">
                        <a:solidFill>
                          <a:srgbClr val="002060"/>
                        </a:solidFill>
                        <a:effectLst/>
                      </a:endParaRPr>
                    </a:p>
                    <a:p>
                      <a:pPr fontAlgn="base"/>
                      <a:r>
                        <a:rPr lang="en-US" sz="900">
                          <a:solidFill>
                            <a:srgbClr val="002060"/>
                          </a:solidFill>
                          <a:effectLst/>
                        </a:rPr>
                        <a:t>​</a:t>
                      </a:r>
                      <a:endParaRPr lang="en-US">
                        <a:solidFill>
                          <a:srgbClr val="002060"/>
                        </a:solidFill>
                        <a:effectLst/>
                      </a:endParaRPr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fontAlgn="base"/>
                      <a:r>
                        <a:rPr lang="en-US" sz="2400" b="1" err="1">
                          <a:solidFill>
                            <a:srgbClr val="002060"/>
                          </a:solidFill>
                          <a:effectLst/>
                        </a:rPr>
                        <a:t>Heddiw</a:t>
                      </a:r>
                      <a:r>
                        <a:rPr lang="en-US" sz="2400" b="1">
                          <a:solidFill>
                            <a:srgbClr val="002060"/>
                          </a:solidFill>
                          <a:effectLst/>
                        </a:rPr>
                        <a:t> </a:t>
                      </a:r>
                      <a:r>
                        <a:rPr lang="en-US" sz="2400" b="1" err="1">
                          <a:solidFill>
                            <a:srgbClr val="002060"/>
                          </a:solidFill>
                          <a:effectLst/>
                        </a:rPr>
                        <a:t>rydych</a:t>
                      </a:r>
                      <a:r>
                        <a:rPr lang="en-US" sz="2400" b="1">
                          <a:solidFill>
                            <a:srgbClr val="002060"/>
                          </a:solidFill>
                          <a:effectLst/>
                        </a:rPr>
                        <a:t> </a:t>
                      </a:r>
                      <a:r>
                        <a:rPr lang="en-US" sz="2400" b="1" err="1">
                          <a:solidFill>
                            <a:srgbClr val="002060"/>
                          </a:solidFill>
                          <a:effectLst/>
                        </a:rPr>
                        <a:t>chi'n</a:t>
                      </a:r>
                      <a:r>
                        <a:rPr lang="en-US" sz="2400" b="1">
                          <a:solidFill>
                            <a:srgbClr val="002060"/>
                          </a:solidFill>
                          <a:effectLst/>
                        </a:rPr>
                        <a:t> </a:t>
                      </a:r>
                      <a:r>
                        <a:rPr lang="en-US" sz="2400" b="1" err="1">
                          <a:solidFill>
                            <a:srgbClr val="002060"/>
                          </a:solidFill>
                          <a:effectLst/>
                        </a:rPr>
                        <a:t>mynd</a:t>
                      </a:r>
                      <a:r>
                        <a:rPr lang="en-US" sz="2400" b="1">
                          <a:solidFill>
                            <a:srgbClr val="002060"/>
                          </a:solidFill>
                          <a:effectLst/>
                        </a:rPr>
                        <a:t> </a:t>
                      </a:r>
                      <a:r>
                        <a:rPr lang="en-US" sz="2400" b="1" err="1">
                          <a:solidFill>
                            <a:srgbClr val="002060"/>
                          </a:solidFill>
                          <a:effectLst/>
                        </a:rPr>
                        <a:t>i</a:t>
                      </a:r>
                      <a:r>
                        <a:rPr lang="en-US" sz="2400" b="1">
                          <a:solidFill>
                            <a:srgbClr val="002060"/>
                          </a:solidFill>
                          <a:effectLst/>
                        </a:rPr>
                        <a:t> </a:t>
                      </a:r>
                      <a:r>
                        <a:rPr lang="en-US" sz="2400" b="1" err="1">
                          <a:solidFill>
                            <a:srgbClr val="002060"/>
                          </a:solidFill>
                          <a:effectLst/>
                        </a:rPr>
                        <a:t>ddysgu</a:t>
                      </a:r>
                      <a:r>
                        <a:rPr lang="en-US" sz="2400" b="1">
                          <a:solidFill>
                            <a:srgbClr val="002060"/>
                          </a:solidFill>
                          <a:effectLst/>
                        </a:rPr>
                        <a:t> </a:t>
                      </a:r>
                      <a:r>
                        <a:rPr lang="en-US" sz="2400" b="1" err="1">
                          <a:solidFill>
                            <a:srgbClr val="002060"/>
                          </a:solidFill>
                          <a:effectLst/>
                        </a:rPr>
                        <a:t>amdanaf</a:t>
                      </a:r>
                      <a:r>
                        <a:rPr lang="en-US" sz="2400" b="1">
                          <a:solidFill>
                            <a:srgbClr val="002060"/>
                          </a:solidFill>
                          <a:effectLst/>
                        </a:rPr>
                        <a:t> </a:t>
                      </a:r>
                      <a:r>
                        <a:rPr lang="en-US" sz="2400" b="1" err="1">
                          <a:solidFill>
                            <a:srgbClr val="002060"/>
                          </a:solidFill>
                          <a:effectLst/>
                        </a:rPr>
                        <a:t>i</a:t>
                      </a:r>
                      <a:r>
                        <a:rPr lang="en-US" sz="2400" b="1">
                          <a:solidFill>
                            <a:srgbClr val="002060"/>
                          </a:solidFill>
                          <a:effectLst/>
                        </a:rPr>
                        <a:t>.</a:t>
                      </a:r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54849349"/>
                  </a:ext>
                </a:extLst>
              </a:tr>
              <a:tr h="581025">
                <a:tc>
                  <a:txBody>
                    <a:bodyPr/>
                    <a:lstStyle/>
                    <a:p>
                      <a:pPr fontAlgn="base"/>
                      <a:r>
                        <a:rPr lang="en-US" sz="2400" b="1" err="1">
                          <a:solidFill>
                            <a:srgbClr val="002060"/>
                          </a:solidFill>
                          <a:effectLst/>
                        </a:rPr>
                        <a:t>Gwrandewch</a:t>
                      </a:r>
                      <a:r>
                        <a:rPr lang="en-US" sz="2400" b="1">
                          <a:solidFill>
                            <a:srgbClr val="002060"/>
                          </a:solidFill>
                          <a:effectLst/>
                        </a:rPr>
                        <a:t> arna </a:t>
                      </a:r>
                      <a:r>
                        <a:rPr lang="en-US" sz="2400" b="1" err="1">
                          <a:solidFill>
                            <a:srgbClr val="002060"/>
                          </a:solidFill>
                          <a:effectLst/>
                        </a:rPr>
                        <a:t>i</a:t>
                      </a:r>
                      <a:r>
                        <a:rPr lang="en-US" sz="2400" b="1">
                          <a:solidFill>
                            <a:srgbClr val="002060"/>
                          </a:solidFill>
                          <a:effectLst/>
                        </a:rPr>
                        <a:t>.​</a:t>
                      </a:r>
                      <a:endParaRPr lang="en-US" b="1">
                        <a:solidFill>
                          <a:srgbClr val="002060"/>
                        </a:solidFill>
                        <a:effectLst/>
                      </a:endParaRPr>
                    </a:p>
                    <a:p>
                      <a:pPr fontAlgn="base"/>
                      <a:r>
                        <a:rPr lang="en-US" sz="900">
                          <a:solidFill>
                            <a:srgbClr val="002060"/>
                          </a:solidFill>
                          <a:effectLst/>
                        </a:rPr>
                        <a:t>​</a:t>
                      </a:r>
                      <a:endParaRPr lang="en-US">
                        <a:solidFill>
                          <a:srgbClr val="002060"/>
                        </a:solidFill>
                        <a:effectLst/>
                      </a:endParaRPr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fontAlgn="base"/>
                      <a:r>
                        <a:rPr lang="en-US" sz="2400" b="1" err="1">
                          <a:solidFill>
                            <a:srgbClr val="002060"/>
                          </a:solidFill>
                          <a:effectLst/>
                        </a:rPr>
                        <a:t>Barod</a:t>
                      </a:r>
                      <a:r>
                        <a:rPr lang="en-US" sz="2400" b="1">
                          <a:solidFill>
                            <a:srgbClr val="002060"/>
                          </a:solidFill>
                          <a:effectLst/>
                        </a:rPr>
                        <a:t>?</a:t>
                      </a:r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02647086"/>
                  </a:ext>
                </a:extLst>
              </a:tr>
              <a:tr h="581025">
                <a:tc>
                  <a:txBody>
                    <a:bodyPr/>
                    <a:lstStyle/>
                    <a:p>
                      <a:pPr fontAlgn="base"/>
                      <a:r>
                        <a:rPr lang="en-US" sz="2400" b="1" err="1">
                          <a:solidFill>
                            <a:srgbClr val="002060"/>
                          </a:solidFill>
                          <a:effectLst/>
                        </a:rPr>
                        <a:t>Edrychwch</a:t>
                      </a:r>
                      <a:r>
                        <a:rPr lang="en-US" sz="2400" b="1">
                          <a:solidFill>
                            <a:srgbClr val="002060"/>
                          </a:solidFill>
                          <a:effectLst/>
                        </a:rPr>
                        <a:t> </a:t>
                      </a:r>
                      <a:r>
                        <a:rPr lang="en-US" sz="2400" b="1" err="1">
                          <a:solidFill>
                            <a:srgbClr val="002060"/>
                          </a:solidFill>
                          <a:effectLst/>
                        </a:rPr>
                        <a:t>ar</a:t>
                      </a:r>
                      <a:r>
                        <a:rPr lang="en-US" sz="2400" b="1">
                          <a:solidFill>
                            <a:srgbClr val="002060"/>
                          </a:solidFill>
                          <a:effectLst/>
                        </a:rPr>
                        <a:t> y </a:t>
                      </a:r>
                      <a:r>
                        <a:rPr lang="en-US" sz="2400" b="1" err="1">
                          <a:solidFill>
                            <a:srgbClr val="002060"/>
                          </a:solidFill>
                          <a:effectLst/>
                        </a:rPr>
                        <a:t>bwrdd</a:t>
                      </a:r>
                      <a:r>
                        <a:rPr lang="en-US" sz="2400" b="1">
                          <a:solidFill>
                            <a:srgbClr val="002060"/>
                          </a:solidFill>
                          <a:effectLst/>
                        </a:rPr>
                        <a:t> </a:t>
                      </a:r>
                      <a:r>
                        <a:rPr lang="en-US" sz="2400" b="1" err="1">
                          <a:solidFill>
                            <a:srgbClr val="002060"/>
                          </a:solidFill>
                          <a:effectLst/>
                        </a:rPr>
                        <a:t>gwyn</a:t>
                      </a:r>
                      <a:r>
                        <a:rPr lang="en-US" sz="2400" b="1">
                          <a:solidFill>
                            <a:srgbClr val="002060"/>
                          </a:solidFill>
                          <a:effectLst/>
                        </a:rPr>
                        <a:t> / </a:t>
                      </a:r>
                      <a:r>
                        <a:rPr lang="en-US" sz="2400" b="1" err="1">
                          <a:solidFill>
                            <a:srgbClr val="002060"/>
                          </a:solidFill>
                          <a:effectLst/>
                        </a:rPr>
                        <a:t>sgrîn</a:t>
                      </a:r>
                      <a:r>
                        <a:rPr lang="en-US" sz="2400" b="1">
                          <a:solidFill>
                            <a:srgbClr val="002060"/>
                          </a:solidFill>
                          <a:effectLst/>
                        </a:rPr>
                        <a:t>.</a:t>
                      </a:r>
                      <a:endParaRPr lang="en-US" b="1">
                        <a:solidFill>
                          <a:srgbClr val="002060"/>
                        </a:solidFill>
                        <a:effectLst/>
                      </a:endParaRPr>
                    </a:p>
                    <a:p>
                      <a:pPr fontAlgn="base"/>
                      <a:r>
                        <a:rPr lang="en-US" sz="900">
                          <a:solidFill>
                            <a:srgbClr val="002060"/>
                          </a:solidFill>
                          <a:effectLst/>
                        </a:rPr>
                        <a:t>​</a:t>
                      </a:r>
                      <a:endParaRPr lang="en-US">
                        <a:solidFill>
                          <a:srgbClr val="002060"/>
                        </a:solidFill>
                        <a:effectLst/>
                      </a:endParaRPr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fontAlgn="base"/>
                      <a:r>
                        <a:rPr lang="en-US" sz="2400" b="1" err="1">
                          <a:solidFill>
                            <a:srgbClr val="002060"/>
                          </a:solidFill>
                          <a:effectLst/>
                        </a:rPr>
                        <a:t>Ydych</a:t>
                      </a:r>
                      <a:r>
                        <a:rPr lang="en-US" sz="2400" b="1">
                          <a:solidFill>
                            <a:srgbClr val="002060"/>
                          </a:solidFill>
                          <a:effectLst/>
                        </a:rPr>
                        <a:t> </a:t>
                      </a:r>
                      <a:r>
                        <a:rPr lang="en-US" sz="2400" b="1" err="1">
                          <a:solidFill>
                            <a:srgbClr val="002060"/>
                          </a:solidFill>
                          <a:effectLst/>
                        </a:rPr>
                        <a:t>chi'n</a:t>
                      </a:r>
                      <a:r>
                        <a:rPr lang="en-US" sz="2400" b="1">
                          <a:solidFill>
                            <a:srgbClr val="002060"/>
                          </a:solidFill>
                          <a:effectLst/>
                        </a:rPr>
                        <a:t> </a:t>
                      </a:r>
                      <a:r>
                        <a:rPr lang="en-US" sz="2400" b="1" err="1">
                          <a:solidFill>
                            <a:srgbClr val="002060"/>
                          </a:solidFill>
                          <a:effectLst/>
                        </a:rPr>
                        <a:t>barod</a:t>
                      </a:r>
                      <a:r>
                        <a:rPr lang="en-US" sz="2400" b="1">
                          <a:solidFill>
                            <a:srgbClr val="002060"/>
                          </a:solidFill>
                          <a:effectLst/>
                        </a:rPr>
                        <a:t>?</a:t>
                      </a:r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56345861"/>
                  </a:ext>
                </a:extLst>
              </a:tr>
              <a:tr h="581025">
                <a:tc>
                  <a:txBody>
                    <a:bodyPr/>
                    <a:lstStyle/>
                    <a:p>
                      <a:pPr fontAlgn="base"/>
                      <a:r>
                        <a:rPr lang="en-US" sz="2400" b="1" err="1">
                          <a:solidFill>
                            <a:srgbClr val="002060"/>
                          </a:solidFill>
                          <a:effectLst/>
                        </a:rPr>
                        <a:t>Agorwch</a:t>
                      </a:r>
                      <a:r>
                        <a:rPr lang="en-US" sz="2400" b="1">
                          <a:solidFill>
                            <a:srgbClr val="002060"/>
                          </a:solidFill>
                          <a:effectLst/>
                        </a:rPr>
                        <a:t> </a:t>
                      </a:r>
                      <a:r>
                        <a:rPr lang="en-US" sz="2400" b="1" err="1">
                          <a:solidFill>
                            <a:srgbClr val="002060"/>
                          </a:solidFill>
                          <a:effectLst/>
                        </a:rPr>
                        <a:t>eich</a:t>
                      </a:r>
                      <a:r>
                        <a:rPr lang="en-US" sz="2400" b="1">
                          <a:solidFill>
                            <a:srgbClr val="002060"/>
                          </a:solidFill>
                          <a:effectLst/>
                        </a:rPr>
                        <a:t> </a:t>
                      </a:r>
                      <a:r>
                        <a:rPr lang="en-US" sz="2400" b="1" err="1">
                          <a:solidFill>
                            <a:srgbClr val="002060"/>
                          </a:solidFill>
                          <a:effectLst/>
                        </a:rPr>
                        <a:t>llyfrau</a:t>
                      </a:r>
                      <a:r>
                        <a:rPr lang="en-US" sz="2400" b="1">
                          <a:solidFill>
                            <a:srgbClr val="002060"/>
                          </a:solidFill>
                          <a:effectLst/>
                        </a:rPr>
                        <a:t>.​</a:t>
                      </a:r>
                      <a:endParaRPr lang="en-US" b="1">
                        <a:solidFill>
                          <a:srgbClr val="002060"/>
                        </a:solidFill>
                        <a:effectLst/>
                      </a:endParaRPr>
                    </a:p>
                    <a:p>
                      <a:pPr fontAlgn="base"/>
                      <a:r>
                        <a:rPr lang="en-US" sz="900">
                          <a:solidFill>
                            <a:srgbClr val="002060"/>
                          </a:solidFill>
                          <a:effectLst/>
                        </a:rPr>
                        <a:t>​</a:t>
                      </a:r>
                      <a:endParaRPr lang="en-US">
                        <a:solidFill>
                          <a:srgbClr val="002060"/>
                        </a:solidFill>
                        <a:effectLst/>
                      </a:endParaRPr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fontAlgn="base"/>
                      <a:r>
                        <a:rPr lang="en-US" sz="2400" b="1" err="1">
                          <a:solidFill>
                            <a:srgbClr val="002060"/>
                          </a:solidFill>
                          <a:effectLst/>
                        </a:rPr>
                        <a:t>Pawb</a:t>
                      </a:r>
                      <a:r>
                        <a:rPr lang="en-US" sz="2400" b="1">
                          <a:solidFill>
                            <a:srgbClr val="002060"/>
                          </a:solidFill>
                          <a:effectLst/>
                        </a:rPr>
                        <a:t> </a:t>
                      </a:r>
                      <a:r>
                        <a:rPr lang="en-US" sz="2400" b="1" err="1">
                          <a:solidFill>
                            <a:srgbClr val="002060"/>
                          </a:solidFill>
                          <a:effectLst/>
                        </a:rPr>
                        <a:t>yn</a:t>
                      </a:r>
                      <a:r>
                        <a:rPr lang="en-US" sz="2400" b="1">
                          <a:solidFill>
                            <a:srgbClr val="002060"/>
                          </a:solidFill>
                          <a:effectLst/>
                        </a:rPr>
                        <a:t> hapus?</a:t>
                      </a:r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84136477"/>
                  </a:ext>
                </a:extLst>
              </a:tr>
              <a:tr h="581025">
                <a:tc>
                  <a:txBody>
                    <a:bodyPr/>
                    <a:lstStyle/>
                    <a:p>
                      <a:pPr fontAlgn="base"/>
                      <a:r>
                        <a:rPr lang="en-US" sz="2400" b="1" err="1">
                          <a:solidFill>
                            <a:srgbClr val="002060"/>
                          </a:solidFill>
                          <a:effectLst/>
                        </a:rPr>
                        <a:t>Ysgrifennwch</a:t>
                      </a:r>
                      <a:r>
                        <a:rPr lang="en-US" sz="2400" b="1">
                          <a:solidFill>
                            <a:srgbClr val="002060"/>
                          </a:solidFill>
                          <a:effectLst/>
                        </a:rPr>
                        <a:t> y </a:t>
                      </a:r>
                      <a:r>
                        <a:rPr lang="en-US" sz="2400" b="1" err="1">
                          <a:solidFill>
                            <a:srgbClr val="002060"/>
                          </a:solidFill>
                          <a:effectLst/>
                        </a:rPr>
                        <a:t>dyddiad</a:t>
                      </a:r>
                      <a:r>
                        <a:rPr lang="en-US" sz="2400" b="1">
                          <a:solidFill>
                            <a:srgbClr val="002060"/>
                          </a:solidFill>
                          <a:effectLst/>
                        </a:rPr>
                        <a:t>.​</a:t>
                      </a:r>
                      <a:endParaRPr lang="en-US" b="1">
                        <a:solidFill>
                          <a:srgbClr val="002060"/>
                        </a:solidFill>
                        <a:effectLst/>
                      </a:endParaRPr>
                    </a:p>
                    <a:p>
                      <a:pPr fontAlgn="base"/>
                      <a:r>
                        <a:rPr lang="en-US" sz="900">
                          <a:solidFill>
                            <a:srgbClr val="002060"/>
                          </a:solidFill>
                          <a:effectLst/>
                        </a:rPr>
                        <a:t>​</a:t>
                      </a:r>
                      <a:endParaRPr lang="en-US">
                        <a:solidFill>
                          <a:srgbClr val="002060"/>
                        </a:solidFill>
                        <a:effectLst/>
                      </a:endParaRPr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fontAlgn="base"/>
                      <a:r>
                        <a:rPr lang="en-US" sz="2400" b="1" err="1">
                          <a:solidFill>
                            <a:srgbClr val="002060"/>
                          </a:solidFill>
                          <a:effectLst/>
                        </a:rPr>
                        <a:t>Pawb</a:t>
                      </a:r>
                      <a:r>
                        <a:rPr lang="en-US" sz="2400" b="1">
                          <a:solidFill>
                            <a:srgbClr val="002060"/>
                          </a:solidFill>
                          <a:effectLst/>
                        </a:rPr>
                        <a:t> </a:t>
                      </a:r>
                      <a:r>
                        <a:rPr lang="en-US" sz="2400" b="1" err="1">
                          <a:solidFill>
                            <a:srgbClr val="002060"/>
                          </a:solidFill>
                          <a:effectLst/>
                        </a:rPr>
                        <a:t>yn</a:t>
                      </a:r>
                      <a:r>
                        <a:rPr lang="en-US" sz="2400" b="1">
                          <a:solidFill>
                            <a:srgbClr val="002060"/>
                          </a:solidFill>
                          <a:effectLst/>
                        </a:rPr>
                        <a:t> </a:t>
                      </a:r>
                      <a:r>
                        <a:rPr lang="en-US" sz="2400" b="1" err="1">
                          <a:solidFill>
                            <a:srgbClr val="002060"/>
                          </a:solidFill>
                          <a:effectLst/>
                        </a:rPr>
                        <a:t>barod</a:t>
                      </a:r>
                      <a:r>
                        <a:rPr lang="en-US" sz="2400" b="1">
                          <a:solidFill>
                            <a:srgbClr val="002060"/>
                          </a:solidFill>
                          <a:effectLst/>
                        </a:rPr>
                        <a:t>?</a:t>
                      </a:r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49740024"/>
                  </a:ext>
                </a:extLst>
              </a:tr>
              <a:tr h="581025">
                <a:tc>
                  <a:txBody>
                    <a:bodyPr/>
                    <a:lstStyle/>
                    <a:p>
                      <a:pPr fontAlgn="base"/>
                      <a:r>
                        <a:rPr lang="en-US" sz="2400" b="1" err="1">
                          <a:solidFill>
                            <a:srgbClr val="002060"/>
                          </a:solidFill>
                          <a:effectLst/>
                        </a:rPr>
                        <a:t>Trowch</a:t>
                      </a:r>
                      <a:r>
                        <a:rPr lang="en-US" sz="2400" b="1">
                          <a:solidFill>
                            <a:srgbClr val="002060"/>
                          </a:solidFill>
                          <a:effectLst/>
                        </a:rPr>
                        <a:t> </a:t>
                      </a:r>
                      <a:r>
                        <a:rPr lang="en-US" sz="2400" b="1" err="1">
                          <a:solidFill>
                            <a:srgbClr val="002060"/>
                          </a:solidFill>
                          <a:effectLst/>
                        </a:rPr>
                        <a:t>i</a:t>
                      </a:r>
                      <a:r>
                        <a:rPr lang="en-US" sz="2400" b="1">
                          <a:solidFill>
                            <a:srgbClr val="002060"/>
                          </a:solidFill>
                          <a:effectLst/>
                        </a:rPr>
                        <a:t> </a:t>
                      </a:r>
                      <a:r>
                        <a:rPr lang="en-US" sz="2400" b="1" err="1">
                          <a:solidFill>
                            <a:srgbClr val="002060"/>
                          </a:solidFill>
                          <a:effectLst/>
                        </a:rPr>
                        <a:t>dudalen</a:t>
                      </a:r>
                      <a:r>
                        <a:rPr lang="en-US" sz="2400" b="1">
                          <a:solidFill>
                            <a:srgbClr val="002060"/>
                          </a:solidFill>
                          <a:effectLst/>
                        </a:rPr>
                        <a:t> 5.</a:t>
                      </a:r>
                      <a:endParaRPr lang="en-US" b="1">
                        <a:solidFill>
                          <a:srgbClr val="002060"/>
                        </a:solidFill>
                        <a:effectLst/>
                      </a:endParaRPr>
                    </a:p>
                    <a:p>
                      <a:pPr fontAlgn="base"/>
                      <a:r>
                        <a:rPr lang="en-US" sz="900">
                          <a:solidFill>
                            <a:srgbClr val="002060"/>
                          </a:solidFill>
                          <a:effectLst/>
                        </a:rPr>
                        <a:t>​</a:t>
                      </a:r>
                      <a:endParaRPr lang="en-US">
                        <a:solidFill>
                          <a:srgbClr val="002060"/>
                        </a:solidFill>
                        <a:effectLst/>
                      </a:endParaRPr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fontAlgn="base"/>
                      <a:r>
                        <a:rPr lang="en-US" sz="2400" b="1">
                          <a:solidFill>
                            <a:srgbClr val="002060"/>
                          </a:solidFill>
                          <a:effectLst/>
                        </a:rPr>
                        <a:t>Oes </a:t>
                      </a:r>
                      <a:r>
                        <a:rPr lang="en-US" sz="2400" b="1" err="1">
                          <a:solidFill>
                            <a:srgbClr val="002060"/>
                          </a:solidFill>
                          <a:effectLst/>
                        </a:rPr>
                        <a:t>cwestiwn</a:t>
                      </a:r>
                      <a:r>
                        <a:rPr lang="en-US" sz="2400" b="1">
                          <a:solidFill>
                            <a:srgbClr val="002060"/>
                          </a:solidFill>
                          <a:effectLst/>
                        </a:rPr>
                        <a:t>?</a:t>
                      </a:r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483664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630740287"/>
      </p:ext>
    </p:extLst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70C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B452514C-53BB-C00D-5B22-B565C65D0407}"/>
              </a:ext>
            </a:extLst>
          </p:cNvPr>
          <p:cNvSpPr/>
          <p:nvPr/>
        </p:nvSpPr>
        <p:spPr>
          <a:xfrm>
            <a:off x="291369" y="259546"/>
            <a:ext cx="11606743" cy="6280923"/>
          </a:xfrm>
          <a:prstGeom prst="rect">
            <a:avLst/>
          </a:prstGeom>
          <a:solidFill>
            <a:srgbClr val="CCF9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78D36F0-5A38-F4BB-E0DB-DAF2137F6AD1}"/>
              </a:ext>
            </a:extLst>
          </p:cNvPr>
          <p:cNvSpPr txBox="1"/>
          <p:nvPr/>
        </p:nvSpPr>
        <p:spPr>
          <a:xfrm>
            <a:off x="3455275" y="262758"/>
            <a:ext cx="5961992" cy="1569660"/>
          </a:xfrm>
          <a:prstGeom prst="rect">
            <a:avLst/>
          </a:prstGeom>
          <a:noFill/>
          <a:ln>
            <a:noFill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9600" b="1">
                <a:solidFill>
                  <a:srgbClr val="FF0000"/>
                </a:solidFill>
                <a:latin typeface="Cavolini"/>
                <a:cs typeface="Calibri"/>
              </a:rPr>
              <a:t>Dyma fi!</a:t>
            </a:r>
            <a:endParaRPr lang="en-GB" sz="9600" b="1">
              <a:solidFill>
                <a:srgbClr val="FF0000"/>
              </a:solidFill>
              <a:latin typeface="Cavolini"/>
              <a:cs typeface="Cavolini"/>
            </a:endParaRPr>
          </a:p>
        </p:txBody>
      </p:sp>
      <p:pic>
        <p:nvPicPr>
          <p:cNvPr id="5" name="Picture 5" descr="A picture containing toy, vector graphics, doll&#10;&#10;Description automatically generated">
            <a:extLst>
              <a:ext uri="{FF2B5EF4-FFF2-40B4-BE49-F238E27FC236}">
                <a16:creationId xmlns:a16="http://schemas.microsoft.com/office/drawing/2014/main" id="{F2555F2C-04C0-5D60-4BC3-184F92BC80EC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496" b="7715"/>
          <a:stretch/>
        </p:blipFill>
        <p:spPr>
          <a:xfrm>
            <a:off x="3653060" y="2366968"/>
            <a:ext cx="5265686" cy="4165512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69A9FB44-1271-ED3A-D7F5-5AE59C6E1488}"/>
              </a:ext>
            </a:extLst>
          </p:cNvPr>
          <p:cNvSpPr txBox="1"/>
          <p:nvPr/>
        </p:nvSpPr>
        <p:spPr>
          <a:xfrm rot="-540000">
            <a:off x="810539" y="1888709"/>
            <a:ext cx="3034146" cy="2554545"/>
          </a:xfrm>
          <a:prstGeom prst="rect">
            <a:avLst/>
          </a:prstGeom>
          <a:solidFill>
            <a:srgbClr val="FBFF88"/>
          </a:solidFill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sz="3200" b="1">
                <a:solidFill>
                  <a:srgbClr val="002060"/>
                </a:solidFill>
                <a:latin typeface="Cavolini"/>
                <a:cs typeface="Cavolini"/>
              </a:rPr>
              <a:t>Beth </a:t>
            </a:r>
            <a:r>
              <a:rPr lang="en-US" sz="3200" b="1" err="1">
                <a:solidFill>
                  <a:srgbClr val="002060"/>
                </a:solidFill>
                <a:latin typeface="Cavolini"/>
                <a:cs typeface="Cavolini"/>
              </a:rPr>
              <a:t>wyt</a:t>
            </a:r>
            <a:r>
              <a:rPr lang="en-US" sz="3200" b="1">
                <a:solidFill>
                  <a:srgbClr val="002060"/>
                </a:solidFill>
                <a:latin typeface="Cavolini"/>
                <a:cs typeface="Cavolini"/>
              </a:rPr>
              <a:t> </a:t>
            </a:r>
            <a:r>
              <a:rPr lang="en-US" sz="3200" b="1" err="1">
                <a:solidFill>
                  <a:srgbClr val="002060"/>
                </a:solidFill>
                <a:latin typeface="Cavolini"/>
                <a:cs typeface="Cavolini"/>
              </a:rPr>
              <a:t>ti’n</a:t>
            </a:r>
            <a:r>
              <a:rPr lang="en-US" sz="3200" b="1">
                <a:solidFill>
                  <a:srgbClr val="002060"/>
                </a:solidFill>
                <a:latin typeface="Cavolini"/>
                <a:cs typeface="Cavolini"/>
              </a:rPr>
              <a:t> </a:t>
            </a:r>
            <a:r>
              <a:rPr lang="en-US" sz="3200" b="1" err="1">
                <a:solidFill>
                  <a:srgbClr val="002060"/>
                </a:solidFill>
                <a:latin typeface="Cavolini"/>
                <a:cs typeface="Cavolini"/>
              </a:rPr>
              <a:t>gallu</a:t>
            </a:r>
            <a:r>
              <a:rPr lang="en-US" sz="3200" b="1">
                <a:solidFill>
                  <a:srgbClr val="002060"/>
                </a:solidFill>
                <a:latin typeface="Cavolini"/>
                <a:cs typeface="Cavolini"/>
              </a:rPr>
              <a:t> </a:t>
            </a:r>
            <a:r>
              <a:rPr lang="en-US" sz="3200" b="1" err="1">
                <a:solidFill>
                  <a:srgbClr val="002060"/>
                </a:solidFill>
                <a:latin typeface="Cavolini"/>
                <a:cs typeface="Cavolini"/>
              </a:rPr>
              <a:t>ei</a:t>
            </a:r>
            <a:r>
              <a:rPr lang="en-US" sz="3200" b="1">
                <a:solidFill>
                  <a:srgbClr val="002060"/>
                </a:solidFill>
                <a:latin typeface="Cavolini"/>
                <a:cs typeface="Cavolini"/>
              </a:rPr>
              <a:t> </a:t>
            </a:r>
            <a:r>
              <a:rPr lang="en-US" sz="3200" b="1" err="1">
                <a:solidFill>
                  <a:srgbClr val="002060"/>
                </a:solidFill>
                <a:latin typeface="Cavolini"/>
                <a:cs typeface="Cavolini"/>
              </a:rPr>
              <a:t>ddweud</a:t>
            </a:r>
            <a:r>
              <a:rPr lang="en-US" sz="3200" b="1">
                <a:solidFill>
                  <a:srgbClr val="002060"/>
                </a:solidFill>
                <a:latin typeface="Cavolini"/>
                <a:cs typeface="Cavolini"/>
              </a:rPr>
              <a:t> </a:t>
            </a:r>
            <a:r>
              <a:rPr lang="en-US" sz="3200" b="1" err="1">
                <a:solidFill>
                  <a:srgbClr val="002060"/>
                </a:solidFill>
                <a:latin typeface="Cavolini"/>
                <a:cs typeface="Cavolini"/>
              </a:rPr>
              <a:t>amdanat</a:t>
            </a:r>
            <a:r>
              <a:rPr lang="en-US" sz="3200" b="1">
                <a:solidFill>
                  <a:srgbClr val="002060"/>
                </a:solidFill>
                <a:latin typeface="Cavolini"/>
                <a:cs typeface="Cavolini"/>
              </a:rPr>
              <a:t> </a:t>
            </a:r>
            <a:r>
              <a:rPr lang="en-US" sz="3200" b="1" err="1">
                <a:solidFill>
                  <a:srgbClr val="002060"/>
                </a:solidFill>
                <a:latin typeface="Cavolini"/>
                <a:cs typeface="Cavolini"/>
              </a:rPr>
              <a:t>ti</a:t>
            </a:r>
            <a:r>
              <a:rPr lang="en-US" sz="3200" b="1">
                <a:solidFill>
                  <a:srgbClr val="002060"/>
                </a:solidFill>
                <a:latin typeface="Cavolini"/>
                <a:cs typeface="Cavolini"/>
              </a:rPr>
              <a:t> </a:t>
            </a:r>
            <a:r>
              <a:rPr lang="en-US" sz="3200" b="1" err="1">
                <a:solidFill>
                  <a:srgbClr val="002060"/>
                </a:solidFill>
                <a:latin typeface="Cavolini"/>
                <a:cs typeface="Cavolini"/>
              </a:rPr>
              <a:t>dy</a:t>
            </a:r>
            <a:r>
              <a:rPr lang="en-US" sz="3200" b="1">
                <a:solidFill>
                  <a:srgbClr val="002060"/>
                </a:solidFill>
                <a:latin typeface="Cavolini"/>
                <a:cs typeface="Cavolini"/>
              </a:rPr>
              <a:t> </a:t>
            </a:r>
            <a:r>
              <a:rPr lang="en-US" sz="3200" b="1" err="1">
                <a:solidFill>
                  <a:srgbClr val="002060"/>
                </a:solidFill>
                <a:latin typeface="Cavolini"/>
                <a:cs typeface="Cavolini"/>
              </a:rPr>
              <a:t>hun</a:t>
            </a:r>
            <a:r>
              <a:rPr lang="en-US" sz="3200" b="1">
                <a:solidFill>
                  <a:srgbClr val="002060"/>
                </a:solidFill>
                <a:latin typeface="Cavolini"/>
                <a:cs typeface="Cavolini"/>
              </a:rPr>
              <a:t>?</a:t>
            </a:r>
            <a:endParaRPr lang="en-US">
              <a:solidFill>
                <a:srgbClr val="002060"/>
              </a:solidFill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2DE09D87-258C-D2DD-4930-07AC549FB37C}"/>
              </a:ext>
            </a:extLst>
          </p:cNvPr>
          <p:cNvSpPr txBox="1"/>
          <p:nvPr/>
        </p:nvSpPr>
        <p:spPr>
          <a:xfrm rot="840000">
            <a:off x="8891717" y="3621270"/>
            <a:ext cx="2687782" cy="2554545"/>
          </a:xfrm>
          <a:prstGeom prst="rect">
            <a:avLst/>
          </a:prstGeom>
          <a:solidFill>
            <a:srgbClr val="FBFF88"/>
          </a:solidFill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sz="3200">
                <a:solidFill>
                  <a:srgbClr val="002060"/>
                </a:solidFill>
                <a:latin typeface="Cavolini"/>
                <a:cs typeface="Cavolini"/>
              </a:rPr>
              <a:t>What can </a:t>
            </a:r>
            <a:endParaRPr lang="en-US">
              <a:solidFill>
                <a:srgbClr val="002060"/>
              </a:solidFill>
              <a:latin typeface="Calibri" panose="020F0502020204030204"/>
              <a:cs typeface="Calibri" panose="020F0502020204030204"/>
            </a:endParaRPr>
          </a:p>
          <a:p>
            <a:pPr algn="ctr"/>
            <a:r>
              <a:rPr lang="en-US" sz="3200">
                <a:solidFill>
                  <a:srgbClr val="002060"/>
                </a:solidFill>
                <a:latin typeface="Cavolini"/>
                <a:cs typeface="Cavolini"/>
              </a:rPr>
              <a:t>you say about yourself in Welsh?</a:t>
            </a:r>
            <a:endParaRPr lang="en-US">
              <a:solidFill>
                <a:srgbClr val="002060"/>
              </a:solidFill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269782092"/>
      </p:ext>
    </p:extLst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70C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B452514C-53BB-C00D-5B22-B565C65D0407}"/>
              </a:ext>
            </a:extLst>
          </p:cNvPr>
          <p:cNvSpPr/>
          <p:nvPr/>
        </p:nvSpPr>
        <p:spPr>
          <a:xfrm>
            <a:off x="291369" y="259546"/>
            <a:ext cx="11606743" cy="6280923"/>
          </a:xfrm>
          <a:prstGeom prst="rect">
            <a:avLst/>
          </a:prstGeom>
          <a:solidFill>
            <a:srgbClr val="CCF9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78D36F0-5A38-F4BB-E0DB-DAF2137F6AD1}"/>
              </a:ext>
            </a:extLst>
          </p:cNvPr>
          <p:cNvSpPr txBox="1"/>
          <p:nvPr/>
        </p:nvSpPr>
        <p:spPr>
          <a:xfrm>
            <a:off x="3245068" y="2281939"/>
            <a:ext cx="5961992" cy="1569660"/>
          </a:xfrm>
          <a:prstGeom prst="rect">
            <a:avLst/>
          </a:prstGeom>
          <a:noFill/>
          <a:ln>
            <a:noFill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9600" b="1">
                <a:solidFill>
                  <a:srgbClr val="FF0000"/>
                </a:solidFill>
                <a:latin typeface="Cavolini"/>
                <a:cs typeface="Calibri"/>
              </a:rPr>
              <a:t>Dyma fi!</a:t>
            </a:r>
            <a:endParaRPr lang="en-GB" sz="9600" b="1">
              <a:solidFill>
                <a:srgbClr val="FF0000"/>
              </a:solidFill>
              <a:latin typeface="Cavolini"/>
              <a:cs typeface="Cavolini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9A9FB44-1271-ED3A-D7F5-5AE59C6E1488}"/>
              </a:ext>
            </a:extLst>
          </p:cNvPr>
          <p:cNvSpPr txBox="1"/>
          <p:nvPr/>
        </p:nvSpPr>
        <p:spPr>
          <a:xfrm rot="21060000">
            <a:off x="596868" y="728107"/>
            <a:ext cx="3075710" cy="584775"/>
          </a:xfrm>
          <a:prstGeom prst="rect">
            <a:avLst/>
          </a:prstGeom>
          <a:solidFill>
            <a:srgbClr val="FBFF88"/>
          </a:solidFill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sz="3200" b="1">
                <a:solidFill>
                  <a:srgbClr val="002060"/>
                </a:solidFill>
                <a:latin typeface="Cavolini"/>
                <a:cs typeface="Cavolini"/>
              </a:rPr>
              <a:t>PWY </a:t>
            </a:r>
            <a:r>
              <a:rPr lang="en-US" sz="3200" b="1" err="1">
                <a:solidFill>
                  <a:srgbClr val="002060"/>
                </a:solidFill>
                <a:latin typeface="Cavolini"/>
                <a:cs typeface="Cavolini"/>
              </a:rPr>
              <a:t>wyt</a:t>
            </a:r>
            <a:r>
              <a:rPr lang="en-US" sz="3200" b="1">
                <a:solidFill>
                  <a:srgbClr val="002060"/>
                </a:solidFill>
                <a:latin typeface="Cavolini"/>
                <a:cs typeface="Cavolini"/>
              </a:rPr>
              <a:t> </a:t>
            </a:r>
            <a:r>
              <a:rPr lang="en-US" sz="3200" b="1" err="1">
                <a:solidFill>
                  <a:srgbClr val="002060"/>
                </a:solidFill>
                <a:latin typeface="Cavolini"/>
                <a:cs typeface="Cavolini"/>
              </a:rPr>
              <a:t>ti</a:t>
            </a:r>
            <a:r>
              <a:rPr lang="en-US" sz="3200" b="1">
                <a:solidFill>
                  <a:srgbClr val="002060"/>
                </a:solidFill>
                <a:latin typeface="Cavolini"/>
                <a:cs typeface="Cavolini"/>
              </a:rPr>
              <a:t>?</a:t>
            </a:r>
            <a:endParaRPr lang="en-US">
              <a:solidFill>
                <a:srgbClr val="002060"/>
              </a:solidFill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9D540F00-C165-6061-C665-1F88A17F725E}"/>
              </a:ext>
            </a:extLst>
          </p:cNvPr>
          <p:cNvSpPr txBox="1"/>
          <p:nvPr/>
        </p:nvSpPr>
        <p:spPr>
          <a:xfrm rot="960000">
            <a:off x="6965956" y="1223416"/>
            <a:ext cx="4635062" cy="584775"/>
          </a:xfrm>
          <a:prstGeom prst="rect">
            <a:avLst/>
          </a:prstGeom>
          <a:solidFill>
            <a:srgbClr val="FBFF88"/>
          </a:solidFill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sz="3200" b="1">
                <a:solidFill>
                  <a:srgbClr val="002060"/>
                </a:solidFill>
                <a:latin typeface="Cavolini"/>
                <a:cs typeface="Cavolini"/>
              </a:rPr>
              <a:t>BLE </a:t>
            </a:r>
            <a:r>
              <a:rPr lang="en-US" sz="3200" b="1" err="1">
                <a:solidFill>
                  <a:srgbClr val="002060"/>
                </a:solidFill>
                <a:latin typeface="Cavolini"/>
                <a:cs typeface="Cavolini"/>
              </a:rPr>
              <a:t>rwyt</a:t>
            </a:r>
            <a:r>
              <a:rPr lang="en-US" sz="3200" b="1">
                <a:solidFill>
                  <a:srgbClr val="002060"/>
                </a:solidFill>
                <a:latin typeface="Cavolini"/>
                <a:cs typeface="Cavolini"/>
              </a:rPr>
              <a:t> </a:t>
            </a:r>
            <a:r>
              <a:rPr lang="en-US" sz="3200" b="1" err="1">
                <a:solidFill>
                  <a:srgbClr val="002060"/>
                </a:solidFill>
                <a:latin typeface="Cavolini"/>
                <a:cs typeface="Cavolini"/>
              </a:rPr>
              <a:t>ti'n</a:t>
            </a:r>
            <a:r>
              <a:rPr lang="en-US" sz="3200" b="1">
                <a:solidFill>
                  <a:srgbClr val="002060"/>
                </a:solidFill>
                <a:latin typeface="Cavolini"/>
                <a:cs typeface="Cavolini"/>
              </a:rPr>
              <a:t> </a:t>
            </a:r>
            <a:r>
              <a:rPr lang="en-US" sz="3200" b="1" err="1">
                <a:solidFill>
                  <a:srgbClr val="002060"/>
                </a:solidFill>
                <a:latin typeface="Cavolini"/>
                <a:cs typeface="Cavolini"/>
              </a:rPr>
              <a:t>byw</a:t>
            </a:r>
            <a:r>
              <a:rPr lang="en-US" sz="3200" b="1">
                <a:solidFill>
                  <a:srgbClr val="002060"/>
                </a:solidFill>
                <a:latin typeface="Cavolini"/>
                <a:cs typeface="Cavolini"/>
              </a:rPr>
              <a:t>?</a:t>
            </a:r>
            <a:endParaRPr lang="en-US">
              <a:solidFill>
                <a:srgbClr val="002060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3A4C077-563B-9412-F29F-1C14A321165D}"/>
              </a:ext>
            </a:extLst>
          </p:cNvPr>
          <p:cNvSpPr txBox="1"/>
          <p:nvPr/>
        </p:nvSpPr>
        <p:spPr>
          <a:xfrm rot="360000">
            <a:off x="2942450" y="1380665"/>
            <a:ext cx="3270390" cy="584775"/>
          </a:xfrm>
          <a:prstGeom prst="rect">
            <a:avLst/>
          </a:prstGeom>
          <a:solidFill>
            <a:srgbClr val="FBFF88"/>
          </a:solidFill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sz="3200" b="1">
                <a:solidFill>
                  <a:srgbClr val="002060"/>
                </a:solidFill>
                <a:latin typeface="Cavolini"/>
                <a:cs typeface="Cavolini"/>
              </a:rPr>
              <a:t>SUT </a:t>
            </a:r>
            <a:r>
              <a:rPr lang="en-US" sz="3200" b="1" err="1">
                <a:solidFill>
                  <a:srgbClr val="002060"/>
                </a:solidFill>
                <a:latin typeface="Cavolini"/>
                <a:cs typeface="Cavolini"/>
              </a:rPr>
              <a:t>wyt</a:t>
            </a:r>
            <a:r>
              <a:rPr lang="en-US" sz="3200" b="1">
                <a:solidFill>
                  <a:srgbClr val="002060"/>
                </a:solidFill>
                <a:latin typeface="Cavolini"/>
                <a:cs typeface="Cavolini"/>
              </a:rPr>
              <a:t> </a:t>
            </a:r>
            <a:r>
              <a:rPr lang="en-US" sz="3200" b="1" err="1">
                <a:solidFill>
                  <a:srgbClr val="002060"/>
                </a:solidFill>
                <a:latin typeface="Cavolini"/>
                <a:cs typeface="Cavolini"/>
              </a:rPr>
              <a:t>ti</a:t>
            </a:r>
            <a:r>
              <a:rPr lang="en-US" sz="3200" b="1">
                <a:solidFill>
                  <a:srgbClr val="002060"/>
                </a:solidFill>
                <a:latin typeface="Cavolini"/>
                <a:cs typeface="Cavolini"/>
              </a:rPr>
              <a:t>?</a:t>
            </a:r>
            <a:endParaRPr lang="en-US">
              <a:solidFill>
                <a:srgbClr val="002060"/>
              </a:solidFill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648E104-D074-7A62-A77C-E31E2D5ECB8A}"/>
              </a:ext>
            </a:extLst>
          </p:cNvPr>
          <p:cNvSpPr txBox="1"/>
          <p:nvPr/>
        </p:nvSpPr>
        <p:spPr>
          <a:xfrm rot="840000">
            <a:off x="614470" y="3995196"/>
            <a:ext cx="4346027" cy="584775"/>
          </a:xfrm>
          <a:prstGeom prst="rect">
            <a:avLst/>
          </a:prstGeom>
          <a:solidFill>
            <a:srgbClr val="FBFF88"/>
          </a:solidFill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sz="3200" b="1">
                <a:solidFill>
                  <a:srgbClr val="002060"/>
                </a:solidFill>
                <a:latin typeface="Cavolini"/>
                <a:cs typeface="Cavolini"/>
              </a:rPr>
              <a:t>BETH </a:t>
            </a:r>
            <a:r>
              <a:rPr lang="en-US" sz="3200" b="1" err="1">
                <a:solidFill>
                  <a:srgbClr val="002060"/>
                </a:solidFill>
                <a:latin typeface="Cavolini"/>
                <a:cs typeface="Cavolini"/>
              </a:rPr>
              <a:t>ydy</a:t>
            </a:r>
            <a:r>
              <a:rPr lang="en-US" sz="3200" b="1">
                <a:solidFill>
                  <a:srgbClr val="002060"/>
                </a:solidFill>
                <a:latin typeface="Cavolini"/>
                <a:cs typeface="Cavolini"/>
              </a:rPr>
              <a:t> </a:t>
            </a:r>
            <a:r>
              <a:rPr lang="en-US" sz="3200" b="1" err="1">
                <a:solidFill>
                  <a:srgbClr val="002060"/>
                </a:solidFill>
                <a:latin typeface="Cavolini"/>
                <a:cs typeface="Cavolini"/>
              </a:rPr>
              <a:t>dy</a:t>
            </a:r>
            <a:r>
              <a:rPr lang="en-US" sz="3200" b="1">
                <a:solidFill>
                  <a:srgbClr val="002060"/>
                </a:solidFill>
                <a:latin typeface="Cavolini"/>
                <a:cs typeface="Cavolini"/>
              </a:rPr>
              <a:t> </a:t>
            </a:r>
            <a:r>
              <a:rPr lang="en-US" sz="3200" b="1" err="1">
                <a:solidFill>
                  <a:srgbClr val="002060"/>
                </a:solidFill>
                <a:latin typeface="Cavolini"/>
                <a:cs typeface="Cavolini"/>
              </a:rPr>
              <a:t>hobi</a:t>
            </a:r>
            <a:r>
              <a:rPr lang="en-US" sz="3200" b="1">
                <a:solidFill>
                  <a:srgbClr val="002060"/>
                </a:solidFill>
                <a:latin typeface="Cavolini"/>
                <a:cs typeface="Cavolini"/>
              </a:rPr>
              <a:t>?</a:t>
            </a:r>
            <a:endParaRPr lang="en-US">
              <a:solidFill>
                <a:srgbClr val="002060"/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CB4EA34-FE99-EFD7-3142-F1ACCA6E7C0F}"/>
              </a:ext>
            </a:extLst>
          </p:cNvPr>
          <p:cNvSpPr txBox="1"/>
          <p:nvPr/>
        </p:nvSpPr>
        <p:spPr>
          <a:xfrm rot="21060000">
            <a:off x="-602181" y="4680356"/>
            <a:ext cx="3505200" cy="58477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sz="3200" b="1">
                <a:solidFill>
                  <a:srgbClr val="00B050"/>
                </a:solidFill>
                <a:latin typeface="Cavolini"/>
                <a:cs typeface="Cavolini"/>
              </a:rPr>
              <a:t>Ble?</a:t>
            </a:r>
            <a:endParaRPr lang="en-US">
              <a:solidFill>
                <a:srgbClr val="00B050"/>
              </a:solidFill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05709D29-241A-52A2-2963-F696DDF3D5DC}"/>
              </a:ext>
            </a:extLst>
          </p:cNvPr>
          <p:cNvSpPr txBox="1"/>
          <p:nvPr/>
        </p:nvSpPr>
        <p:spPr>
          <a:xfrm rot="780000">
            <a:off x="777301" y="4969392"/>
            <a:ext cx="3505200" cy="58477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sz="3200" b="1" err="1">
                <a:solidFill>
                  <a:srgbClr val="00B050"/>
                </a:solidFill>
                <a:latin typeface="Cavolini"/>
                <a:cs typeface="Cavolini"/>
              </a:rPr>
              <a:t>Pryd</a:t>
            </a:r>
            <a:r>
              <a:rPr lang="en-US" sz="3200" b="1">
                <a:solidFill>
                  <a:srgbClr val="00B050"/>
                </a:solidFill>
                <a:latin typeface="Cavolini"/>
                <a:cs typeface="Cavolini"/>
              </a:rPr>
              <a:t>?</a:t>
            </a:r>
            <a:endParaRPr lang="en-US">
              <a:solidFill>
                <a:srgbClr val="00B050"/>
              </a:solidFill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F25BCA1C-710F-DC42-180D-7857B63DA2A1}"/>
              </a:ext>
            </a:extLst>
          </p:cNvPr>
          <p:cNvSpPr txBox="1"/>
          <p:nvPr/>
        </p:nvSpPr>
        <p:spPr>
          <a:xfrm>
            <a:off x="317474" y="5718254"/>
            <a:ext cx="3505200" cy="58477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sz="3200" b="1">
                <a:solidFill>
                  <a:srgbClr val="00B050"/>
                </a:solidFill>
                <a:latin typeface="Cavolini"/>
                <a:cs typeface="Cavolini"/>
              </a:rPr>
              <a:t>Gyda </a:t>
            </a:r>
            <a:r>
              <a:rPr lang="en-US" sz="3200" b="1" err="1">
                <a:solidFill>
                  <a:srgbClr val="00B050"/>
                </a:solidFill>
                <a:latin typeface="Cavolini"/>
                <a:cs typeface="Cavolini"/>
              </a:rPr>
              <a:t>phwy</a:t>
            </a:r>
            <a:r>
              <a:rPr lang="en-US" sz="3200" b="1">
                <a:solidFill>
                  <a:srgbClr val="00B050"/>
                </a:solidFill>
                <a:latin typeface="Cavolini"/>
                <a:cs typeface="Cavolini"/>
              </a:rPr>
              <a:t>?</a:t>
            </a:r>
            <a:endParaRPr lang="en-US">
              <a:solidFill>
                <a:srgbClr val="00B050"/>
              </a:solidFill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0C46D5E2-BFB5-4618-0532-48B0D922DD98}"/>
              </a:ext>
            </a:extLst>
          </p:cNvPr>
          <p:cNvSpPr txBox="1"/>
          <p:nvPr/>
        </p:nvSpPr>
        <p:spPr>
          <a:xfrm rot="21060000">
            <a:off x="6737224" y="3836440"/>
            <a:ext cx="4752109" cy="584775"/>
          </a:xfrm>
          <a:prstGeom prst="rect">
            <a:avLst/>
          </a:prstGeom>
          <a:solidFill>
            <a:srgbClr val="FBFF88"/>
          </a:solidFill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sz="3200" b="1">
                <a:solidFill>
                  <a:srgbClr val="002060"/>
                </a:solidFill>
                <a:latin typeface="Cavolini"/>
                <a:cs typeface="Cavolini"/>
              </a:rPr>
              <a:t>BETH </a:t>
            </a:r>
            <a:r>
              <a:rPr lang="en-US" sz="3200" b="1" err="1">
                <a:solidFill>
                  <a:srgbClr val="002060"/>
                </a:solidFill>
                <a:latin typeface="Cavolini"/>
                <a:cs typeface="Cavolini"/>
              </a:rPr>
              <a:t>wyt</a:t>
            </a:r>
            <a:r>
              <a:rPr lang="en-US" sz="3200" b="1">
                <a:solidFill>
                  <a:srgbClr val="002060"/>
                </a:solidFill>
                <a:latin typeface="Cavolini"/>
                <a:cs typeface="Cavolini"/>
              </a:rPr>
              <a:t> </a:t>
            </a:r>
            <a:r>
              <a:rPr lang="en-US" sz="3200" b="1" err="1">
                <a:solidFill>
                  <a:srgbClr val="002060"/>
                </a:solidFill>
                <a:latin typeface="Cavolini"/>
                <a:cs typeface="Cavolini"/>
              </a:rPr>
              <a:t>ti'n</a:t>
            </a:r>
            <a:r>
              <a:rPr lang="en-US" sz="3200" b="1">
                <a:solidFill>
                  <a:srgbClr val="002060"/>
                </a:solidFill>
                <a:latin typeface="Cavolini"/>
                <a:cs typeface="Cavolini"/>
              </a:rPr>
              <a:t> </a:t>
            </a:r>
            <a:r>
              <a:rPr lang="en-US" sz="3200" b="1" err="1">
                <a:solidFill>
                  <a:srgbClr val="002060"/>
                </a:solidFill>
                <a:latin typeface="Cavolini"/>
                <a:cs typeface="Cavolini"/>
              </a:rPr>
              <a:t>hoffi</a:t>
            </a:r>
            <a:r>
              <a:rPr lang="en-US" sz="3200" b="1">
                <a:solidFill>
                  <a:srgbClr val="002060"/>
                </a:solidFill>
                <a:latin typeface="Cavolini"/>
                <a:cs typeface="Cavolini"/>
              </a:rPr>
              <a:t>?</a:t>
            </a:r>
            <a:endParaRPr lang="en-US">
              <a:solidFill>
                <a:srgbClr val="002060"/>
              </a:solidFill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64CADD3A-8CD2-BFF2-5799-A7F339E5B8C9}"/>
              </a:ext>
            </a:extLst>
          </p:cNvPr>
          <p:cNvSpPr txBox="1"/>
          <p:nvPr/>
        </p:nvSpPr>
        <p:spPr>
          <a:xfrm rot="420000">
            <a:off x="5302139" y="5230228"/>
            <a:ext cx="6414654" cy="584775"/>
          </a:xfrm>
          <a:prstGeom prst="rect">
            <a:avLst/>
          </a:prstGeom>
          <a:solidFill>
            <a:srgbClr val="FBFF88"/>
          </a:solidFill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sz="3200" b="1">
                <a:solidFill>
                  <a:srgbClr val="002060"/>
                </a:solidFill>
                <a:latin typeface="Cavolini"/>
                <a:cs typeface="Cavolini"/>
              </a:rPr>
              <a:t>BETH </a:t>
            </a:r>
            <a:r>
              <a:rPr lang="en-US" sz="3200" b="1" err="1">
                <a:solidFill>
                  <a:srgbClr val="002060"/>
                </a:solidFill>
                <a:latin typeface="Cavolini"/>
                <a:cs typeface="Cavolini"/>
              </a:rPr>
              <a:t>dwyt</a:t>
            </a:r>
            <a:r>
              <a:rPr lang="en-US" sz="3200" b="1">
                <a:solidFill>
                  <a:srgbClr val="002060"/>
                </a:solidFill>
                <a:latin typeface="Cavolini"/>
                <a:cs typeface="Cavolini"/>
              </a:rPr>
              <a:t> </a:t>
            </a:r>
            <a:r>
              <a:rPr lang="en-US" sz="3200" b="1" err="1">
                <a:solidFill>
                  <a:srgbClr val="002060"/>
                </a:solidFill>
                <a:latin typeface="Cavolini"/>
                <a:cs typeface="Cavolini"/>
              </a:rPr>
              <a:t>ti</a:t>
            </a:r>
            <a:r>
              <a:rPr lang="en-US" sz="3200" b="1">
                <a:solidFill>
                  <a:srgbClr val="002060"/>
                </a:solidFill>
                <a:latin typeface="Cavolini"/>
                <a:cs typeface="Cavolini"/>
              </a:rPr>
              <a:t> </a:t>
            </a:r>
            <a:r>
              <a:rPr lang="en-US" sz="3200" b="1" err="1">
                <a:solidFill>
                  <a:srgbClr val="002060"/>
                </a:solidFill>
                <a:latin typeface="Cavolini"/>
                <a:cs typeface="Cavolini"/>
              </a:rPr>
              <a:t>ddim</a:t>
            </a:r>
            <a:r>
              <a:rPr lang="en-US" sz="3200" b="1">
                <a:solidFill>
                  <a:srgbClr val="002060"/>
                </a:solidFill>
                <a:latin typeface="Cavolini"/>
                <a:cs typeface="Cavolini"/>
              </a:rPr>
              <a:t> </a:t>
            </a:r>
            <a:r>
              <a:rPr lang="en-US" sz="3200" b="1" err="1">
                <a:solidFill>
                  <a:srgbClr val="002060"/>
                </a:solidFill>
                <a:latin typeface="Cavolini"/>
                <a:cs typeface="Cavolini"/>
              </a:rPr>
              <a:t>yn</a:t>
            </a:r>
            <a:r>
              <a:rPr lang="en-US" sz="3200" b="1">
                <a:solidFill>
                  <a:srgbClr val="002060"/>
                </a:solidFill>
                <a:latin typeface="Cavolini"/>
                <a:cs typeface="Cavolini"/>
              </a:rPr>
              <a:t> </a:t>
            </a:r>
            <a:r>
              <a:rPr lang="en-US" sz="3200" b="1" err="1">
                <a:solidFill>
                  <a:srgbClr val="002060"/>
                </a:solidFill>
                <a:latin typeface="Cavolini"/>
                <a:cs typeface="Cavolini"/>
              </a:rPr>
              <a:t>hoffi</a:t>
            </a:r>
            <a:r>
              <a:rPr lang="en-US" sz="3200" b="1">
                <a:solidFill>
                  <a:srgbClr val="002060"/>
                </a:solidFill>
                <a:latin typeface="Cavolini"/>
                <a:cs typeface="Cavolini"/>
              </a:rPr>
              <a:t>?</a:t>
            </a:r>
            <a:endParaRPr lang="en-US">
              <a:solidFill>
                <a:srgbClr val="002060"/>
              </a:solidFill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D6538218-0E1B-03C7-9B36-E3B7D1403D71}"/>
              </a:ext>
            </a:extLst>
          </p:cNvPr>
          <p:cNvSpPr txBox="1"/>
          <p:nvPr/>
        </p:nvSpPr>
        <p:spPr>
          <a:xfrm rot="780000">
            <a:off x="9006900" y="4512191"/>
            <a:ext cx="3505200" cy="58477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sz="3200" b="1">
                <a:solidFill>
                  <a:srgbClr val="FF0000"/>
                </a:solidFill>
                <a:latin typeface="Cavolini"/>
                <a:cs typeface="Cavolini"/>
              </a:rPr>
              <a:t>Pam?</a:t>
            </a:r>
            <a:endParaRPr lang="en-US">
              <a:solidFill>
                <a:srgbClr val="FF0000"/>
              </a:solidFill>
              <a:cs typeface="Calibri" panose="020F0502020204030204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1AD5A949-194F-491B-2530-3943AA1D84E0}"/>
              </a:ext>
            </a:extLst>
          </p:cNvPr>
          <p:cNvSpPr txBox="1"/>
          <p:nvPr/>
        </p:nvSpPr>
        <p:spPr>
          <a:xfrm rot="-300000">
            <a:off x="5030646" y="5731391"/>
            <a:ext cx="3505200" cy="58477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sz="3200" b="1">
                <a:solidFill>
                  <a:srgbClr val="FF0000"/>
                </a:solidFill>
                <a:latin typeface="Cavolini"/>
                <a:cs typeface="Cavolini"/>
              </a:rPr>
              <a:t>Pam?</a:t>
            </a:r>
            <a:endParaRPr lang="en-US">
              <a:solidFill>
                <a:srgbClr val="FF0000"/>
              </a:solidFill>
              <a:cs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1971015135"/>
      </p:ext>
    </p:extLst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70C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B452514C-53BB-C00D-5B22-B565C65D0407}"/>
              </a:ext>
            </a:extLst>
          </p:cNvPr>
          <p:cNvSpPr/>
          <p:nvPr/>
        </p:nvSpPr>
        <p:spPr>
          <a:xfrm>
            <a:off x="291369" y="259546"/>
            <a:ext cx="11606743" cy="6280923"/>
          </a:xfrm>
          <a:prstGeom prst="rect">
            <a:avLst/>
          </a:prstGeom>
          <a:solidFill>
            <a:srgbClr val="CCF9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endParaRPr lang="en-GB" dirty="0">
              <a:cs typeface="Calibri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78D36F0-5A38-F4BB-E0DB-DAF2137F6AD1}"/>
              </a:ext>
            </a:extLst>
          </p:cNvPr>
          <p:cNvSpPr txBox="1"/>
          <p:nvPr/>
        </p:nvSpPr>
        <p:spPr>
          <a:xfrm>
            <a:off x="3342050" y="259175"/>
            <a:ext cx="5961992" cy="1569660"/>
          </a:xfrm>
          <a:prstGeom prst="rect">
            <a:avLst/>
          </a:prstGeom>
          <a:noFill/>
          <a:ln>
            <a:noFill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9600" b="1">
                <a:solidFill>
                  <a:srgbClr val="FF0000"/>
                </a:solidFill>
                <a:latin typeface="Cavolini"/>
                <a:cs typeface="Calibri"/>
              </a:rPr>
              <a:t>Dyma fi!</a:t>
            </a:r>
            <a:endParaRPr lang="en-GB" sz="9600" b="1">
              <a:solidFill>
                <a:srgbClr val="FF0000"/>
              </a:solidFill>
              <a:latin typeface="Cavolini"/>
              <a:cs typeface="Cavolini"/>
            </a:endParaRPr>
          </a:p>
        </p:txBody>
      </p:sp>
      <p:pic>
        <p:nvPicPr>
          <p:cNvPr id="5" name="Picture 6" descr="A picture containing text, doll, toy&#10;&#10;Description automatically generated">
            <a:extLst>
              <a:ext uri="{FF2B5EF4-FFF2-40B4-BE49-F238E27FC236}">
                <a16:creationId xmlns:a16="http://schemas.microsoft.com/office/drawing/2014/main" id="{CA4F3BBB-C739-906F-2A0B-1BE47020DA9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42110" y="533026"/>
            <a:ext cx="1842654" cy="2328313"/>
          </a:xfrm>
          <a:prstGeom prst="rect">
            <a:avLst/>
          </a:prstGeom>
        </p:spPr>
      </p:pic>
      <p:pic>
        <p:nvPicPr>
          <p:cNvPr id="3" name="Picture 5" descr="Map&#10;&#10;Description automatically generated">
            <a:extLst>
              <a:ext uri="{FF2B5EF4-FFF2-40B4-BE49-F238E27FC236}">
                <a16:creationId xmlns:a16="http://schemas.microsoft.com/office/drawing/2014/main" id="{256E55F0-EC80-CA04-2D44-886392A8F06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434944" y="542126"/>
            <a:ext cx="1828800" cy="2337821"/>
          </a:xfrm>
          <a:prstGeom prst="rect">
            <a:avLst/>
          </a:prstGeom>
          <a:ln>
            <a:solidFill>
              <a:srgbClr val="002060"/>
            </a:solidFill>
          </a:ln>
        </p:spPr>
      </p:pic>
      <p:pic>
        <p:nvPicPr>
          <p:cNvPr id="6" name="Picture 6" descr="A picture containing light&#10;&#10;Description automatically generated">
            <a:extLst>
              <a:ext uri="{FF2B5EF4-FFF2-40B4-BE49-F238E27FC236}">
                <a16:creationId xmlns:a16="http://schemas.microsoft.com/office/drawing/2014/main" id="{540BC3E2-BC65-006B-4CFB-FA0860E4642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20880000">
            <a:off x="3119928" y="1812811"/>
            <a:ext cx="1149929" cy="1360145"/>
          </a:xfrm>
          <a:prstGeom prst="rect">
            <a:avLst/>
          </a:prstGeom>
          <a:ln>
            <a:solidFill>
              <a:srgbClr val="002060"/>
            </a:solidFill>
          </a:ln>
        </p:spPr>
      </p:pic>
      <p:pic>
        <p:nvPicPr>
          <p:cNvPr id="13" name="Picture 13" descr="Chart&#10;&#10;Description automatically generated">
            <a:extLst>
              <a:ext uri="{FF2B5EF4-FFF2-40B4-BE49-F238E27FC236}">
                <a16:creationId xmlns:a16="http://schemas.microsoft.com/office/drawing/2014/main" id="{D0A61ACC-70B4-2274-D9EA-C18E7C869CD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-840000">
            <a:off x="4290722" y="3076399"/>
            <a:ext cx="1704110" cy="1545534"/>
          </a:xfrm>
          <a:prstGeom prst="rect">
            <a:avLst/>
          </a:prstGeom>
          <a:ln>
            <a:solidFill>
              <a:srgbClr val="002060"/>
            </a:solidFill>
          </a:ln>
        </p:spPr>
      </p:pic>
      <p:pic>
        <p:nvPicPr>
          <p:cNvPr id="7" name="Picture 8" descr="Logo, company name&#10;&#10;Description automatically generated">
            <a:extLst>
              <a:ext uri="{FF2B5EF4-FFF2-40B4-BE49-F238E27FC236}">
                <a16:creationId xmlns:a16="http://schemas.microsoft.com/office/drawing/2014/main" id="{0D2AAFBB-85B6-921D-68CC-0251DB0FEB4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rot="1080000">
            <a:off x="6117988" y="2945663"/>
            <a:ext cx="1271848" cy="1257993"/>
          </a:xfrm>
          <a:prstGeom prst="rect">
            <a:avLst/>
          </a:prstGeom>
          <a:ln>
            <a:solidFill>
              <a:srgbClr val="002060"/>
            </a:solidFill>
          </a:ln>
        </p:spPr>
      </p:pic>
      <p:pic>
        <p:nvPicPr>
          <p:cNvPr id="14" name="Picture 14" descr="A picture containing text, businesscard, vector graphics&#10;&#10;Description automatically generated">
            <a:extLst>
              <a:ext uri="{FF2B5EF4-FFF2-40B4-BE49-F238E27FC236}">
                <a16:creationId xmlns:a16="http://schemas.microsoft.com/office/drawing/2014/main" id="{34374D45-62D1-98E2-EDED-F5141D7893BD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 rot="600000">
            <a:off x="4685434" y="4544289"/>
            <a:ext cx="1477241" cy="1496291"/>
          </a:xfrm>
          <a:prstGeom prst="rect">
            <a:avLst/>
          </a:prstGeom>
          <a:ln>
            <a:solidFill>
              <a:srgbClr val="002060"/>
            </a:solidFill>
          </a:ln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65321771-5A47-4223-A968-34EE1A466B4F}"/>
              </a:ext>
            </a:extLst>
          </p:cNvPr>
          <p:cNvSpPr txBox="1"/>
          <p:nvPr/>
        </p:nvSpPr>
        <p:spPr>
          <a:xfrm rot="21060000">
            <a:off x="4912735" y="2487842"/>
            <a:ext cx="1801091" cy="584775"/>
          </a:xfrm>
          <a:prstGeom prst="rect">
            <a:avLst/>
          </a:prstGeom>
          <a:solidFill>
            <a:srgbClr val="FBFF88"/>
          </a:solidFill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sz="3200" b="1" dirty="0" err="1">
                <a:solidFill>
                  <a:srgbClr val="002060"/>
                </a:solidFill>
                <a:latin typeface="Cavolini"/>
                <a:cs typeface="Cavolini"/>
              </a:rPr>
              <a:t>hoffi</a:t>
            </a:r>
          </a:p>
        </p:txBody>
      </p:sp>
      <p:pic>
        <p:nvPicPr>
          <p:cNvPr id="15" name="Picture 15" descr="Icon&#10;&#10;Description automatically generated">
            <a:extLst>
              <a:ext uri="{FF2B5EF4-FFF2-40B4-BE49-F238E27FC236}">
                <a16:creationId xmlns:a16="http://schemas.microsoft.com/office/drawing/2014/main" id="{BBE34812-7009-CF69-92DD-014ACB9A4E6A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 rot="720000">
            <a:off x="9696912" y="3750523"/>
            <a:ext cx="1680730" cy="1549112"/>
          </a:xfrm>
          <a:prstGeom prst="rect">
            <a:avLst/>
          </a:prstGeom>
          <a:ln>
            <a:solidFill>
              <a:srgbClr val="002060"/>
            </a:solidFill>
          </a:ln>
        </p:spPr>
      </p:pic>
      <p:pic>
        <p:nvPicPr>
          <p:cNvPr id="16" name="Picture 16" descr="A picture containing toy&#10;&#10;Description automatically generated">
            <a:extLst>
              <a:ext uri="{FF2B5EF4-FFF2-40B4-BE49-F238E27FC236}">
                <a16:creationId xmlns:a16="http://schemas.microsoft.com/office/drawing/2014/main" id="{B252EFF3-BE94-1725-9C56-2034FDD12286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 rot="20700000">
            <a:off x="8277515" y="3802295"/>
            <a:ext cx="1347356" cy="1847851"/>
          </a:xfrm>
          <a:prstGeom prst="rect">
            <a:avLst/>
          </a:prstGeom>
          <a:ln>
            <a:solidFill>
              <a:srgbClr val="002060"/>
            </a:solidFill>
          </a:ln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4732FED3-280D-11BA-0F46-A690EE36BE8A}"/>
              </a:ext>
            </a:extLst>
          </p:cNvPr>
          <p:cNvSpPr txBox="1"/>
          <p:nvPr/>
        </p:nvSpPr>
        <p:spPr>
          <a:xfrm>
            <a:off x="7921937" y="3136673"/>
            <a:ext cx="3602181" cy="584775"/>
          </a:xfrm>
          <a:prstGeom prst="rect">
            <a:avLst/>
          </a:prstGeom>
          <a:solidFill>
            <a:srgbClr val="FBFF88"/>
          </a:solidFill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sz="3200" b="1" dirty="0" err="1">
                <a:solidFill>
                  <a:srgbClr val="002060"/>
                </a:solidFill>
                <a:latin typeface="Cavolini"/>
                <a:cs typeface="Cavolini"/>
              </a:rPr>
              <a:t>ddim</a:t>
            </a:r>
            <a:r>
              <a:rPr lang="en-US" sz="3200" b="1" dirty="0">
                <a:solidFill>
                  <a:srgbClr val="002060"/>
                </a:solidFill>
                <a:latin typeface="Cavolini"/>
                <a:cs typeface="Cavolini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Cavolini"/>
                <a:cs typeface="Cavolini"/>
              </a:rPr>
              <a:t>yn</a:t>
            </a:r>
            <a:r>
              <a:rPr lang="en-US" sz="3200" b="1" dirty="0">
                <a:solidFill>
                  <a:srgbClr val="002060"/>
                </a:solidFill>
                <a:latin typeface="Cavolini"/>
                <a:cs typeface="Cavolini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Cavolini"/>
                <a:cs typeface="Cavolini"/>
              </a:rPr>
              <a:t>hoffi</a:t>
            </a:r>
            <a:endParaRPr lang="en-US" sz="3200" b="1" dirty="0">
              <a:solidFill>
                <a:srgbClr val="002060"/>
              </a:solidFill>
              <a:latin typeface="Cavolini"/>
              <a:cs typeface="Cavolini"/>
            </a:endParaRPr>
          </a:p>
        </p:txBody>
      </p:sp>
      <p:pic>
        <p:nvPicPr>
          <p:cNvPr id="17" name="Picture 17" descr="Icon&#10;&#10;Description automatically generated">
            <a:extLst>
              <a:ext uri="{FF2B5EF4-FFF2-40B4-BE49-F238E27FC236}">
                <a16:creationId xmlns:a16="http://schemas.microsoft.com/office/drawing/2014/main" id="{E8437610-AF25-CF57-EA44-9C205A96C6EB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9428018" y="5412798"/>
            <a:ext cx="1330037" cy="1006186"/>
          </a:xfrm>
          <a:prstGeom prst="rect">
            <a:avLst/>
          </a:prstGeom>
          <a:ln>
            <a:solidFill>
              <a:srgbClr val="002060"/>
            </a:solidFill>
          </a:ln>
        </p:spPr>
      </p:pic>
      <p:pic>
        <p:nvPicPr>
          <p:cNvPr id="20" name="Picture 20" descr="A picture containing text, vector graphics&#10;&#10;Description automatically generated">
            <a:extLst>
              <a:ext uri="{FF2B5EF4-FFF2-40B4-BE49-F238E27FC236}">
                <a16:creationId xmlns:a16="http://schemas.microsoft.com/office/drawing/2014/main" id="{7E371B1C-2675-78C4-EB68-C599BC4899FF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6224587" y="4203123"/>
            <a:ext cx="1613189" cy="1887682"/>
          </a:xfrm>
          <a:prstGeom prst="rect">
            <a:avLst/>
          </a:prstGeom>
        </p:spPr>
      </p:pic>
      <p:pic>
        <p:nvPicPr>
          <p:cNvPr id="22" name="Picture 22">
            <a:extLst>
              <a:ext uri="{FF2B5EF4-FFF2-40B4-BE49-F238E27FC236}">
                <a16:creationId xmlns:a16="http://schemas.microsoft.com/office/drawing/2014/main" id="{77C4E1F5-F360-6BD4-F135-4226A4E9533C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 rot="780000">
            <a:off x="607436" y="4026043"/>
            <a:ext cx="1209675" cy="1562966"/>
          </a:xfrm>
          <a:prstGeom prst="rect">
            <a:avLst/>
          </a:prstGeom>
          <a:ln>
            <a:solidFill>
              <a:srgbClr val="002060"/>
            </a:solidFill>
          </a:ln>
        </p:spPr>
      </p:pic>
      <p:pic>
        <p:nvPicPr>
          <p:cNvPr id="24" name="Picture 24" descr="Logo&#10;&#10;Description automatically generated">
            <a:extLst>
              <a:ext uri="{FF2B5EF4-FFF2-40B4-BE49-F238E27FC236}">
                <a16:creationId xmlns:a16="http://schemas.microsoft.com/office/drawing/2014/main" id="{EA375668-F6F1-3ADE-5731-0053C8F280D5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1756930" y="5446135"/>
            <a:ext cx="1584614" cy="939512"/>
          </a:xfrm>
          <a:prstGeom prst="rect">
            <a:avLst/>
          </a:prstGeom>
        </p:spPr>
      </p:pic>
      <p:pic>
        <p:nvPicPr>
          <p:cNvPr id="21" name="Picture 21">
            <a:extLst>
              <a:ext uri="{FF2B5EF4-FFF2-40B4-BE49-F238E27FC236}">
                <a16:creationId xmlns:a16="http://schemas.microsoft.com/office/drawing/2014/main" id="{B3E0DEDB-4F09-7A01-6655-CF757DE67C1B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 rot="20400000">
            <a:off x="2351810" y="3672752"/>
            <a:ext cx="1143000" cy="1895475"/>
          </a:xfrm>
          <a:prstGeom prst="rect">
            <a:avLst/>
          </a:prstGeom>
          <a:ln>
            <a:solidFill>
              <a:srgbClr val="002060"/>
            </a:solidFill>
          </a:ln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8D5E032C-C2A0-B8CE-DD30-1F0E461E4810}"/>
              </a:ext>
            </a:extLst>
          </p:cNvPr>
          <p:cNvSpPr txBox="1"/>
          <p:nvPr/>
        </p:nvSpPr>
        <p:spPr>
          <a:xfrm rot="21060000">
            <a:off x="548553" y="3443805"/>
            <a:ext cx="1801091" cy="584775"/>
          </a:xfrm>
          <a:prstGeom prst="rect">
            <a:avLst/>
          </a:prstGeom>
          <a:solidFill>
            <a:srgbClr val="FBFF88"/>
          </a:solidFill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sz="3200" b="1" dirty="0" err="1">
                <a:solidFill>
                  <a:srgbClr val="002060"/>
                </a:solidFill>
                <a:latin typeface="Cavolini"/>
                <a:cs typeface="Cavolini"/>
              </a:rPr>
              <a:t>hobïau</a:t>
            </a:r>
          </a:p>
        </p:txBody>
      </p:sp>
    </p:spTree>
    <p:extLst>
      <p:ext uri="{BB962C8B-B14F-4D97-AF65-F5344CB8AC3E}">
        <p14:creationId xmlns:p14="http://schemas.microsoft.com/office/powerpoint/2010/main" val="2865726944"/>
      </p:ext>
    </p:extLst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70C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B452514C-53BB-C00D-5B22-B565C65D0407}"/>
              </a:ext>
            </a:extLst>
          </p:cNvPr>
          <p:cNvSpPr/>
          <p:nvPr/>
        </p:nvSpPr>
        <p:spPr>
          <a:xfrm>
            <a:off x="291369" y="259546"/>
            <a:ext cx="11606743" cy="6280923"/>
          </a:xfrm>
          <a:prstGeom prst="rect">
            <a:avLst/>
          </a:prstGeom>
          <a:solidFill>
            <a:srgbClr val="CCF9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endParaRPr lang="en-GB" dirty="0">
              <a:cs typeface="Calibri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78D36F0-5A38-F4BB-E0DB-DAF2137F6AD1}"/>
              </a:ext>
            </a:extLst>
          </p:cNvPr>
          <p:cNvSpPr txBox="1"/>
          <p:nvPr/>
        </p:nvSpPr>
        <p:spPr>
          <a:xfrm>
            <a:off x="3342050" y="259175"/>
            <a:ext cx="5961992" cy="1569660"/>
          </a:xfrm>
          <a:prstGeom prst="rect">
            <a:avLst/>
          </a:prstGeom>
          <a:noFill/>
          <a:ln>
            <a:noFill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9600" b="1">
                <a:solidFill>
                  <a:srgbClr val="FF0000"/>
                </a:solidFill>
                <a:latin typeface="Cavolini"/>
                <a:cs typeface="Calibri"/>
              </a:rPr>
              <a:t>Dyma fi!</a:t>
            </a:r>
            <a:endParaRPr lang="en-GB" sz="9600" b="1">
              <a:solidFill>
                <a:srgbClr val="FF0000"/>
              </a:solidFill>
              <a:latin typeface="Cavolini"/>
              <a:cs typeface="Cavolini"/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784E441C-07FA-D8D2-2DC7-C804BC237CBB}"/>
              </a:ext>
            </a:extLst>
          </p:cNvPr>
          <p:cNvSpPr/>
          <p:nvPr/>
        </p:nvSpPr>
        <p:spPr>
          <a:xfrm>
            <a:off x="762000" y="568036"/>
            <a:ext cx="1939636" cy="2369127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4544BAE1-C7A9-1286-0664-6362E280413F}"/>
              </a:ext>
            </a:extLst>
          </p:cNvPr>
          <p:cNvSpPr/>
          <p:nvPr/>
        </p:nvSpPr>
        <p:spPr>
          <a:xfrm>
            <a:off x="9490363" y="568036"/>
            <a:ext cx="1939636" cy="2369127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606953DE-F462-A4F4-8D85-52F2C1A8F71F}"/>
              </a:ext>
            </a:extLst>
          </p:cNvPr>
          <p:cNvSpPr/>
          <p:nvPr/>
        </p:nvSpPr>
        <p:spPr>
          <a:xfrm rot="20880000">
            <a:off x="3049913" y="1757160"/>
            <a:ext cx="1163781" cy="134389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920E77E3-9B36-E352-09FE-92F878F410F3}"/>
              </a:ext>
            </a:extLst>
          </p:cNvPr>
          <p:cNvSpPr/>
          <p:nvPr/>
        </p:nvSpPr>
        <p:spPr>
          <a:xfrm rot="1080000">
            <a:off x="628773" y="4135004"/>
            <a:ext cx="1357746" cy="1801091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2D5279BA-2C2D-CFD3-6C04-9F4509D7B698}"/>
              </a:ext>
            </a:extLst>
          </p:cNvPr>
          <p:cNvSpPr/>
          <p:nvPr/>
        </p:nvSpPr>
        <p:spPr>
          <a:xfrm rot="-780000">
            <a:off x="2416010" y="3483841"/>
            <a:ext cx="1357746" cy="1801091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76C840ED-DB44-B2D7-E169-4CAD11F30637}"/>
              </a:ext>
            </a:extLst>
          </p:cNvPr>
          <p:cNvSpPr/>
          <p:nvPr/>
        </p:nvSpPr>
        <p:spPr>
          <a:xfrm rot="5400000">
            <a:off x="2028081" y="4813876"/>
            <a:ext cx="1357746" cy="1801091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5E9D4853-A12A-D43B-9FD6-BFC6D228A9E2}"/>
              </a:ext>
            </a:extLst>
          </p:cNvPr>
          <p:cNvSpPr/>
          <p:nvPr/>
        </p:nvSpPr>
        <p:spPr>
          <a:xfrm rot="1080000">
            <a:off x="4494191" y="3206749"/>
            <a:ext cx="1357746" cy="1801091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8D5E032C-C2A0-B8CE-DD30-1F0E461E4810}"/>
              </a:ext>
            </a:extLst>
          </p:cNvPr>
          <p:cNvSpPr txBox="1"/>
          <p:nvPr/>
        </p:nvSpPr>
        <p:spPr>
          <a:xfrm rot="21060000">
            <a:off x="548553" y="3443805"/>
            <a:ext cx="1801091" cy="584775"/>
          </a:xfrm>
          <a:prstGeom prst="rect">
            <a:avLst/>
          </a:prstGeom>
          <a:solidFill>
            <a:srgbClr val="FBFF88"/>
          </a:solidFill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sz="3200" b="1" dirty="0" err="1">
                <a:solidFill>
                  <a:srgbClr val="002060"/>
                </a:solidFill>
                <a:latin typeface="Cavolini"/>
                <a:cs typeface="Cavolini"/>
              </a:rPr>
              <a:t>hobïau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65321771-5A47-4223-A968-34EE1A466B4F}"/>
              </a:ext>
            </a:extLst>
          </p:cNvPr>
          <p:cNvSpPr txBox="1"/>
          <p:nvPr/>
        </p:nvSpPr>
        <p:spPr>
          <a:xfrm rot="21060000">
            <a:off x="4912735" y="2487842"/>
            <a:ext cx="1801091" cy="584775"/>
          </a:xfrm>
          <a:prstGeom prst="rect">
            <a:avLst/>
          </a:prstGeom>
          <a:solidFill>
            <a:srgbClr val="FBFF88"/>
          </a:solidFill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sz="3200" b="1" dirty="0" err="1">
                <a:solidFill>
                  <a:srgbClr val="002060"/>
                </a:solidFill>
                <a:latin typeface="Cavolini"/>
                <a:cs typeface="Cavolini"/>
              </a:rPr>
              <a:t>hoffi</a:t>
            </a:r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9DAED4E9-0CA1-6F11-B1E9-FF30C3AA2E38}"/>
              </a:ext>
            </a:extLst>
          </p:cNvPr>
          <p:cNvSpPr/>
          <p:nvPr/>
        </p:nvSpPr>
        <p:spPr>
          <a:xfrm rot="3900000">
            <a:off x="4812845" y="4633766"/>
            <a:ext cx="1357746" cy="1801091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B55401C5-E444-9796-D1DD-FFAEEACE1419}"/>
              </a:ext>
            </a:extLst>
          </p:cNvPr>
          <p:cNvSpPr/>
          <p:nvPr/>
        </p:nvSpPr>
        <p:spPr>
          <a:xfrm rot="19980000">
            <a:off x="6142882" y="3026640"/>
            <a:ext cx="1357746" cy="1801091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36DBAA8E-F74D-663E-DB46-F7D7E585CCA2}"/>
              </a:ext>
            </a:extLst>
          </p:cNvPr>
          <p:cNvSpPr/>
          <p:nvPr/>
        </p:nvSpPr>
        <p:spPr>
          <a:xfrm rot="6300000">
            <a:off x="6530809" y="4633767"/>
            <a:ext cx="1357746" cy="1801091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id="{2DB00B67-4119-9C0A-79A2-A3B930C04F25}"/>
              </a:ext>
            </a:extLst>
          </p:cNvPr>
          <p:cNvSpPr/>
          <p:nvPr/>
        </p:nvSpPr>
        <p:spPr>
          <a:xfrm rot="1080000">
            <a:off x="8636700" y="3747077"/>
            <a:ext cx="1357746" cy="1801091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999C258B-3BC2-F591-D39B-71ED84187855}"/>
              </a:ext>
            </a:extLst>
          </p:cNvPr>
          <p:cNvSpPr/>
          <p:nvPr/>
        </p:nvSpPr>
        <p:spPr>
          <a:xfrm rot="-1500000">
            <a:off x="10132991" y="3788640"/>
            <a:ext cx="1357746" cy="1801091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4732FED3-280D-11BA-0F46-A690EE36BE8A}"/>
              </a:ext>
            </a:extLst>
          </p:cNvPr>
          <p:cNvSpPr txBox="1"/>
          <p:nvPr/>
        </p:nvSpPr>
        <p:spPr>
          <a:xfrm>
            <a:off x="7921937" y="3136673"/>
            <a:ext cx="3602181" cy="584775"/>
          </a:xfrm>
          <a:prstGeom prst="rect">
            <a:avLst/>
          </a:prstGeom>
          <a:solidFill>
            <a:srgbClr val="FBFF88"/>
          </a:solidFill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sz="3200" b="1" dirty="0" err="1">
                <a:solidFill>
                  <a:srgbClr val="002060"/>
                </a:solidFill>
                <a:latin typeface="Cavolini"/>
                <a:cs typeface="Cavolini"/>
              </a:rPr>
              <a:t>ddim</a:t>
            </a:r>
            <a:r>
              <a:rPr lang="en-US" sz="3200" b="1" dirty="0">
                <a:solidFill>
                  <a:srgbClr val="002060"/>
                </a:solidFill>
                <a:latin typeface="Cavolini"/>
                <a:cs typeface="Cavolini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Cavolini"/>
                <a:cs typeface="Cavolini"/>
              </a:rPr>
              <a:t>yn</a:t>
            </a:r>
            <a:r>
              <a:rPr lang="en-US" sz="3200" b="1" dirty="0">
                <a:solidFill>
                  <a:srgbClr val="002060"/>
                </a:solidFill>
                <a:latin typeface="Cavolini"/>
                <a:cs typeface="Cavolini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Cavolini"/>
                <a:cs typeface="Cavolini"/>
              </a:rPr>
              <a:t>hoffi</a:t>
            </a:r>
            <a:endParaRPr lang="en-US" sz="3200" b="1" dirty="0">
              <a:solidFill>
                <a:srgbClr val="002060"/>
              </a:solidFill>
              <a:latin typeface="Cavolini"/>
              <a:cs typeface="Cavolini"/>
            </a:endParaRP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2B91AE59-0DED-04AD-9F13-0A1D71F933C5}"/>
              </a:ext>
            </a:extLst>
          </p:cNvPr>
          <p:cNvSpPr/>
          <p:nvPr/>
        </p:nvSpPr>
        <p:spPr>
          <a:xfrm rot="5400000">
            <a:off x="9606519" y="4813876"/>
            <a:ext cx="1357746" cy="1801091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70285812"/>
      </p:ext>
    </p:extLst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70C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B452514C-53BB-C00D-5B22-B565C65D0407}"/>
              </a:ext>
            </a:extLst>
          </p:cNvPr>
          <p:cNvSpPr/>
          <p:nvPr/>
        </p:nvSpPr>
        <p:spPr>
          <a:xfrm>
            <a:off x="291369" y="259546"/>
            <a:ext cx="11606743" cy="6280923"/>
          </a:xfrm>
          <a:prstGeom prst="rect">
            <a:avLst/>
          </a:prstGeom>
          <a:solidFill>
            <a:srgbClr val="CCF9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78D36F0-5A38-F4BB-E0DB-DAF2137F6AD1}"/>
              </a:ext>
            </a:extLst>
          </p:cNvPr>
          <p:cNvSpPr txBox="1"/>
          <p:nvPr/>
        </p:nvSpPr>
        <p:spPr>
          <a:xfrm>
            <a:off x="3245068" y="259175"/>
            <a:ext cx="5961992" cy="1569660"/>
          </a:xfrm>
          <a:prstGeom prst="rect">
            <a:avLst/>
          </a:prstGeom>
          <a:noFill/>
          <a:ln>
            <a:noFill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9600" b="1">
                <a:solidFill>
                  <a:srgbClr val="FF0000"/>
                </a:solidFill>
                <a:latin typeface="Cavolini"/>
                <a:cs typeface="Calibri"/>
              </a:rPr>
              <a:t>Dyma fi!</a:t>
            </a:r>
            <a:endParaRPr lang="en-GB" sz="9600" b="1">
              <a:solidFill>
                <a:srgbClr val="FF0000"/>
              </a:solidFill>
              <a:latin typeface="Cavolini"/>
              <a:cs typeface="Cavolini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9A9FB44-1271-ED3A-D7F5-5AE59C6E1488}"/>
              </a:ext>
            </a:extLst>
          </p:cNvPr>
          <p:cNvSpPr txBox="1"/>
          <p:nvPr/>
        </p:nvSpPr>
        <p:spPr>
          <a:xfrm rot="21060000">
            <a:off x="448732" y="629890"/>
            <a:ext cx="2410692" cy="584775"/>
          </a:xfrm>
          <a:prstGeom prst="rect">
            <a:avLst/>
          </a:prstGeom>
          <a:solidFill>
            <a:srgbClr val="FBFF88"/>
          </a:solidFill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sz="3200" b="1">
                <a:solidFill>
                  <a:srgbClr val="002060"/>
                </a:solidFill>
                <a:latin typeface="Cavolini"/>
                <a:cs typeface="Cavolini"/>
              </a:rPr>
              <a:t>Mari </a:t>
            </a:r>
            <a:r>
              <a:rPr lang="en-US" sz="3200" b="1" err="1">
                <a:solidFill>
                  <a:srgbClr val="002060"/>
                </a:solidFill>
                <a:latin typeface="Cavolini"/>
                <a:cs typeface="Cavolini"/>
              </a:rPr>
              <a:t>dw</a:t>
            </a:r>
            <a:r>
              <a:rPr lang="en-US" sz="3200" b="1">
                <a:solidFill>
                  <a:srgbClr val="002060"/>
                </a:solidFill>
                <a:latin typeface="Cavolini"/>
                <a:cs typeface="Cavolini"/>
              </a:rPr>
              <a:t> </a:t>
            </a:r>
            <a:r>
              <a:rPr lang="en-US" sz="3200" b="1" err="1">
                <a:solidFill>
                  <a:srgbClr val="002060"/>
                </a:solidFill>
                <a:latin typeface="Cavolini"/>
                <a:cs typeface="Cavolini"/>
              </a:rPr>
              <a:t>i</a:t>
            </a:r>
            <a:r>
              <a:rPr lang="en-US" sz="3200" b="1">
                <a:solidFill>
                  <a:srgbClr val="002060"/>
                </a:solidFill>
                <a:latin typeface="Cavolini"/>
                <a:cs typeface="Cavolini"/>
              </a:rPr>
              <a:t>.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9D540F00-C165-6061-C665-1F88A17F725E}"/>
              </a:ext>
            </a:extLst>
          </p:cNvPr>
          <p:cNvSpPr txBox="1"/>
          <p:nvPr/>
        </p:nvSpPr>
        <p:spPr>
          <a:xfrm rot="-1500000">
            <a:off x="8672949" y="995048"/>
            <a:ext cx="3055645" cy="1077218"/>
          </a:xfrm>
          <a:prstGeom prst="rect">
            <a:avLst/>
          </a:prstGeom>
          <a:solidFill>
            <a:srgbClr val="FBFF88"/>
          </a:solidFill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sz="3200" b="1">
                <a:solidFill>
                  <a:srgbClr val="002060"/>
                </a:solidFill>
                <a:latin typeface="Cavolini"/>
                <a:cs typeface="Cavolini"/>
              </a:rPr>
              <a:t>Dw </a:t>
            </a:r>
            <a:r>
              <a:rPr lang="en-US" sz="3200" b="1" err="1">
                <a:solidFill>
                  <a:srgbClr val="002060"/>
                </a:solidFill>
                <a:latin typeface="Cavolini"/>
                <a:cs typeface="Cavolini"/>
              </a:rPr>
              <a:t>i'n</a:t>
            </a:r>
            <a:r>
              <a:rPr lang="en-US" sz="3200" b="1">
                <a:solidFill>
                  <a:srgbClr val="002060"/>
                </a:solidFill>
                <a:latin typeface="Cavolini"/>
                <a:cs typeface="Cavolini"/>
              </a:rPr>
              <a:t> </a:t>
            </a:r>
            <a:r>
              <a:rPr lang="en-US" sz="3200" b="1" err="1">
                <a:solidFill>
                  <a:srgbClr val="002060"/>
                </a:solidFill>
                <a:latin typeface="Cavolini"/>
                <a:cs typeface="Cavolini"/>
              </a:rPr>
              <a:t>byw</a:t>
            </a:r>
            <a:r>
              <a:rPr lang="en-US" sz="3200" b="1">
                <a:solidFill>
                  <a:srgbClr val="002060"/>
                </a:solidFill>
                <a:latin typeface="Cavolini"/>
                <a:cs typeface="Cavolini"/>
              </a:rPr>
              <a:t> </a:t>
            </a:r>
            <a:r>
              <a:rPr lang="en-US" sz="3200" b="1" err="1">
                <a:solidFill>
                  <a:srgbClr val="002060"/>
                </a:solidFill>
                <a:latin typeface="Cavolini"/>
                <a:cs typeface="Cavolini"/>
              </a:rPr>
              <a:t>yn</a:t>
            </a:r>
            <a:r>
              <a:rPr lang="en-US" sz="3200" b="1">
                <a:solidFill>
                  <a:srgbClr val="002060"/>
                </a:solidFill>
                <a:latin typeface="Cavolini"/>
                <a:cs typeface="Cavolini"/>
              </a:rPr>
              <a:t> Abertawe.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3A4C077-563B-9412-F29F-1C14A321165D}"/>
              </a:ext>
            </a:extLst>
          </p:cNvPr>
          <p:cNvSpPr txBox="1"/>
          <p:nvPr/>
        </p:nvSpPr>
        <p:spPr>
          <a:xfrm rot="360000">
            <a:off x="894643" y="1741673"/>
            <a:ext cx="3090281" cy="1077218"/>
          </a:xfrm>
          <a:prstGeom prst="rect">
            <a:avLst/>
          </a:prstGeom>
          <a:solidFill>
            <a:srgbClr val="FBFF88"/>
          </a:solidFill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sz="3200" b="1">
                <a:solidFill>
                  <a:srgbClr val="002060"/>
                </a:solidFill>
                <a:latin typeface="Cavolini"/>
                <a:cs typeface="Cavolini"/>
              </a:rPr>
              <a:t>Dw </a:t>
            </a:r>
            <a:r>
              <a:rPr lang="en-US" sz="3200" b="1" err="1">
                <a:solidFill>
                  <a:srgbClr val="002060"/>
                </a:solidFill>
                <a:latin typeface="Cavolini"/>
                <a:cs typeface="Cavolini"/>
              </a:rPr>
              <a:t>i'n</a:t>
            </a:r>
            <a:r>
              <a:rPr lang="en-US" sz="3200" b="1">
                <a:solidFill>
                  <a:srgbClr val="002060"/>
                </a:solidFill>
                <a:latin typeface="Cavolini"/>
                <a:cs typeface="Cavolini"/>
              </a:rPr>
              <a:t> </a:t>
            </a:r>
            <a:r>
              <a:rPr lang="en-US" sz="3200" b="1" err="1">
                <a:solidFill>
                  <a:srgbClr val="002060"/>
                </a:solidFill>
                <a:latin typeface="Cavolini"/>
                <a:cs typeface="Cavolini"/>
              </a:rPr>
              <a:t>dda</a:t>
            </a:r>
            <a:r>
              <a:rPr lang="en-US" sz="3200" b="1">
                <a:solidFill>
                  <a:srgbClr val="002060"/>
                </a:solidFill>
                <a:latin typeface="Cavolini"/>
                <a:cs typeface="Cavolini"/>
              </a:rPr>
              <a:t> </a:t>
            </a:r>
            <a:r>
              <a:rPr lang="en-US" sz="3200" b="1" err="1">
                <a:solidFill>
                  <a:srgbClr val="002060"/>
                </a:solidFill>
                <a:latin typeface="Cavolini"/>
                <a:cs typeface="Cavolini"/>
              </a:rPr>
              <a:t>iawn</a:t>
            </a:r>
            <a:r>
              <a:rPr lang="en-US" sz="3200" b="1">
                <a:solidFill>
                  <a:srgbClr val="002060"/>
                </a:solidFill>
                <a:latin typeface="Cavolini"/>
                <a:cs typeface="Cavolini"/>
              </a:rPr>
              <a:t>.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648E104-D074-7A62-A77C-E31E2D5ECB8A}"/>
              </a:ext>
            </a:extLst>
          </p:cNvPr>
          <p:cNvSpPr txBox="1"/>
          <p:nvPr/>
        </p:nvSpPr>
        <p:spPr>
          <a:xfrm rot="600000">
            <a:off x="600615" y="3492060"/>
            <a:ext cx="4346027" cy="2062103"/>
          </a:xfrm>
          <a:prstGeom prst="rect">
            <a:avLst/>
          </a:prstGeom>
          <a:solidFill>
            <a:srgbClr val="FBFF88"/>
          </a:solidFill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sz="3200" b="1" dirty="0" err="1">
                <a:solidFill>
                  <a:srgbClr val="002060"/>
                </a:solidFill>
                <a:latin typeface="Cavolini"/>
                <a:cs typeface="Cavolini"/>
              </a:rPr>
              <a:t>Fy</a:t>
            </a:r>
            <a:r>
              <a:rPr lang="en-US" sz="3200" b="1" dirty="0">
                <a:solidFill>
                  <a:srgbClr val="002060"/>
                </a:solidFill>
                <a:latin typeface="Cavolini"/>
                <a:cs typeface="Cavolini"/>
              </a:rPr>
              <a:t> </a:t>
            </a:r>
            <a:r>
              <a:rPr lang="en-US" sz="3200" b="1" dirty="0" err="1">
                <a:solidFill>
                  <a:srgbClr val="002060"/>
                </a:solidFill>
                <a:latin typeface="Cavolini"/>
                <a:cs typeface="Cavolini"/>
              </a:rPr>
              <a:t>hobïau</a:t>
            </a:r>
            <a:r>
              <a:rPr lang="en-US" sz="3200" b="1" dirty="0">
                <a:solidFill>
                  <a:srgbClr val="002060"/>
                </a:solidFill>
                <a:latin typeface="Cavolini"/>
                <a:cs typeface="Cavolini"/>
              </a:rPr>
              <a:t> </a:t>
            </a:r>
            <a:r>
              <a:rPr lang="en-US" sz="3200" b="1" dirty="0" err="1">
                <a:solidFill>
                  <a:srgbClr val="002060"/>
                </a:solidFill>
                <a:latin typeface="Cavolini"/>
                <a:cs typeface="Cavolini"/>
              </a:rPr>
              <a:t>ydy</a:t>
            </a:r>
            <a:r>
              <a:rPr lang="en-US" sz="3200" b="1" dirty="0">
                <a:solidFill>
                  <a:srgbClr val="002060"/>
                </a:solidFill>
                <a:latin typeface="Cavolini"/>
                <a:cs typeface="Cavolini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Cavolini"/>
                <a:cs typeface="Cavolini"/>
              </a:rPr>
              <a:t>darllen</a:t>
            </a:r>
            <a:r>
              <a:rPr lang="en-US" sz="3200" b="1" dirty="0">
                <a:solidFill>
                  <a:srgbClr val="002060"/>
                </a:solidFill>
                <a:latin typeface="Cavolini"/>
                <a:cs typeface="Cavolini"/>
              </a:rPr>
              <a:t>, </a:t>
            </a:r>
            <a:r>
              <a:rPr lang="en-US" sz="3200" b="1" dirty="0" err="1">
                <a:solidFill>
                  <a:srgbClr val="002060"/>
                </a:solidFill>
                <a:latin typeface="Cavolini"/>
                <a:cs typeface="Cavolini"/>
              </a:rPr>
              <a:t>mynd</a:t>
            </a:r>
            <a:r>
              <a:rPr lang="en-US" sz="3200" b="1" dirty="0">
                <a:solidFill>
                  <a:srgbClr val="002060"/>
                </a:solidFill>
                <a:latin typeface="Cavolini"/>
                <a:cs typeface="Cavolini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Cavolini"/>
                <a:cs typeface="Cavolini"/>
              </a:rPr>
              <a:t>a'r</a:t>
            </a:r>
            <a:r>
              <a:rPr lang="en-US" sz="3200" b="1" dirty="0">
                <a:solidFill>
                  <a:srgbClr val="002060"/>
                </a:solidFill>
                <a:latin typeface="Cavolini"/>
                <a:cs typeface="Cavolini"/>
              </a:rPr>
              <a:t> ci am </a:t>
            </a:r>
            <a:r>
              <a:rPr lang="en-US" sz="3200" b="1" dirty="0" err="1">
                <a:solidFill>
                  <a:srgbClr val="002060"/>
                </a:solidFill>
                <a:latin typeface="Cavolini"/>
                <a:cs typeface="Cavolini"/>
              </a:rPr>
              <a:t>dro</a:t>
            </a:r>
            <a:r>
              <a:rPr lang="en-US" sz="3200" b="1" dirty="0">
                <a:solidFill>
                  <a:srgbClr val="002060"/>
                </a:solidFill>
                <a:latin typeface="Cavolini"/>
                <a:cs typeface="Cavolini"/>
              </a:rPr>
              <a:t> a </a:t>
            </a:r>
            <a:r>
              <a:rPr lang="en-US" sz="3200" b="1" dirty="0" err="1">
                <a:solidFill>
                  <a:srgbClr val="002060"/>
                </a:solidFill>
                <a:latin typeface="Cavolini"/>
                <a:cs typeface="Cavolini"/>
              </a:rPr>
              <a:t>gwylio</a:t>
            </a:r>
            <a:r>
              <a:rPr lang="en-US" sz="3200" b="1" dirty="0">
                <a:solidFill>
                  <a:srgbClr val="002060"/>
                </a:solidFill>
                <a:latin typeface="Cavolini"/>
                <a:cs typeface="Cavolini"/>
              </a:rPr>
              <a:t> Netflix.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0C46D5E2-BFB5-4618-0532-48B0D922DD98}"/>
              </a:ext>
            </a:extLst>
          </p:cNvPr>
          <p:cNvSpPr txBox="1"/>
          <p:nvPr/>
        </p:nvSpPr>
        <p:spPr>
          <a:xfrm rot="840000">
            <a:off x="4437369" y="2332617"/>
            <a:ext cx="4752109" cy="1569660"/>
          </a:xfrm>
          <a:prstGeom prst="rect">
            <a:avLst/>
          </a:prstGeom>
          <a:solidFill>
            <a:srgbClr val="FBFF88"/>
          </a:solidFill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sz="3200" b="1" dirty="0">
                <a:solidFill>
                  <a:srgbClr val="002060"/>
                </a:solidFill>
                <a:latin typeface="Cavolini"/>
                <a:cs typeface="Cavolini"/>
              </a:rPr>
              <a:t>Dw </a:t>
            </a:r>
            <a:r>
              <a:rPr lang="en-US" sz="3200" b="1" dirty="0" err="1">
                <a:solidFill>
                  <a:srgbClr val="002060"/>
                </a:solidFill>
                <a:latin typeface="Cavolini"/>
                <a:cs typeface="Cavolini"/>
              </a:rPr>
              <a:t>i'n</a:t>
            </a:r>
            <a:r>
              <a:rPr lang="en-US" sz="3200" b="1" dirty="0">
                <a:solidFill>
                  <a:srgbClr val="002060"/>
                </a:solidFill>
                <a:latin typeface="Cavolini"/>
                <a:cs typeface="Cavolini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Cavolini"/>
                <a:cs typeface="Cavolini"/>
              </a:rPr>
              <a:t>hoffi</a:t>
            </a:r>
            <a:r>
              <a:rPr lang="en-US" sz="3200" b="1" dirty="0">
                <a:solidFill>
                  <a:srgbClr val="002060"/>
                </a:solidFill>
                <a:latin typeface="Cavolini"/>
                <a:cs typeface="Cavolini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Cavolini"/>
                <a:cs typeface="Cavolini"/>
              </a:rPr>
              <a:t>pinc</a:t>
            </a:r>
            <a:r>
              <a:rPr lang="en-US" sz="3200" b="1" dirty="0">
                <a:solidFill>
                  <a:srgbClr val="002060"/>
                </a:solidFill>
                <a:latin typeface="Cavolini"/>
                <a:cs typeface="Cavolini"/>
              </a:rPr>
              <a:t>, </a:t>
            </a:r>
            <a:r>
              <a:rPr lang="en-US" sz="3200" b="1" dirty="0" err="1">
                <a:solidFill>
                  <a:srgbClr val="002060"/>
                </a:solidFill>
                <a:latin typeface="Cavolini"/>
                <a:cs typeface="Cavolini"/>
              </a:rPr>
              <a:t>bwyta</a:t>
            </a:r>
            <a:r>
              <a:rPr lang="en-US" sz="3200" b="1" dirty="0">
                <a:solidFill>
                  <a:srgbClr val="002060"/>
                </a:solidFill>
                <a:latin typeface="Cavolini"/>
                <a:cs typeface="Cavolini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Cavolini"/>
                <a:cs typeface="Cavolini"/>
              </a:rPr>
              <a:t>siocled</a:t>
            </a:r>
            <a:r>
              <a:rPr lang="en-US" sz="3200" b="1" dirty="0">
                <a:solidFill>
                  <a:srgbClr val="002060"/>
                </a:solidFill>
                <a:latin typeface="Cavolini"/>
                <a:cs typeface="Cavolini"/>
              </a:rPr>
              <a:t>, </a:t>
            </a:r>
            <a:r>
              <a:rPr lang="en-US" sz="3200" b="1" dirty="0" err="1">
                <a:solidFill>
                  <a:srgbClr val="002060"/>
                </a:solidFill>
                <a:latin typeface="Cavolini"/>
                <a:cs typeface="Cavolini"/>
              </a:rPr>
              <a:t>Cymraeg</a:t>
            </a:r>
            <a:r>
              <a:rPr lang="en-US" sz="3200" b="1" dirty="0">
                <a:solidFill>
                  <a:srgbClr val="002060"/>
                </a:solidFill>
                <a:latin typeface="Cavolini"/>
                <a:cs typeface="Cavolini"/>
              </a:rPr>
              <a:t> a </a:t>
            </a:r>
            <a:r>
              <a:rPr lang="en-US" sz="3200" b="1" dirty="0" err="1">
                <a:solidFill>
                  <a:srgbClr val="002060"/>
                </a:solidFill>
                <a:latin typeface="Cavolini"/>
                <a:cs typeface="Cavolini"/>
              </a:rPr>
              <a:t>siopa</a:t>
            </a:r>
            <a:r>
              <a:rPr lang="en-US" sz="3200" b="1" dirty="0">
                <a:solidFill>
                  <a:srgbClr val="002060"/>
                </a:solidFill>
                <a:latin typeface="Cavolini"/>
                <a:cs typeface="Cavolini"/>
              </a:rPr>
              <a:t>!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64CADD3A-8CD2-BFF2-5799-A7F339E5B8C9}"/>
              </a:ext>
            </a:extLst>
          </p:cNvPr>
          <p:cNvSpPr txBox="1"/>
          <p:nvPr/>
        </p:nvSpPr>
        <p:spPr>
          <a:xfrm rot="-720000">
            <a:off x="5302139" y="4734625"/>
            <a:ext cx="6414654" cy="1077218"/>
          </a:xfrm>
          <a:prstGeom prst="rect">
            <a:avLst/>
          </a:prstGeom>
          <a:solidFill>
            <a:srgbClr val="FBFF88"/>
          </a:solidFill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sz="3200" b="1" dirty="0">
                <a:solidFill>
                  <a:srgbClr val="002060"/>
                </a:solidFill>
                <a:latin typeface="Cavolini"/>
                <a:cs typeface="Cavolini"/>
              </a:rPr>
              <a:t>Dw </a:t>
            </a:r>
            <a:r>
              <a:rPr lang="en-US" sz="3200" b="1" dirty="0" err="1">
                <a:solidFill>
                  <a:srgbClr val="002060"/>
                </a:solidFill>
                <a:latin typeface="Cavolini"/>
                <a:cs typeface="Cavolini"/>
              </a:rPr>
              <a:t>i</a:t>
            </a:r>
            <a:r>
              <a:rPr lang="en-US" sz="3200" b="1" dirty="0">
                <a:solidFill>
                  <a:srgbClr val="002060"/>
                </a:solidFill>
                <a:latin typeface="Cavolini"/>
                <a:cs typeface="Cavolini"/>
              </a:rPr>
              <a:t> </a:t>
            </a:r>
            <a:r>
              <a:rPr lang="en-US" sz="3200" b="1" dirty="0" err="1">
                <a:solidFill>
                  <a:srgbClr val="002060"/>
                </a:solidFill>
                <a:latin typeface="Cavolini"/>
                <a:cs typeface="Cavolini"/>
              </a:rPr>
              <a:t>ddim</a:t>
            </a:r>
            <a:r>
              <a:rPr lang="en-US" sz="3200" b="1" dirty="0">
                <a:solidFill>
                  <a:srgbClr val="002060"/>
                </a:solidFill>
                <a:latin typeface="Cavolini"/>
                <a:cs typeface="Cavolini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Cavolini"/>
                <a:cs typeface="Cavolini"/>
              </a:rPr>
              <a:t>yn</a:t>
            </a:r>
            <a:r>
              <a:rPr lang="en-US" sz="3200" b="1" dirty="0">
                <a:solidFill>
                  <a:srgbClr val="002060"/>
                </a:solidFill>
                <a:latin typeface="Cavolini"/>
                <a:cs typeface="Cavolini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Cavolini"/>
                <a:cs typeface="Cavolini"/>
              </a:rPr>
              <a:t>hoffi</a:t>
            </a:r>
            <a:r>
              <a:rPr lang="en-US" sz="3200" b="1" dirty="0">
                <a:solidFill>
                  <a:srgbClr val="002060"/>
                </a:solidFill>
                <a:latin typeface="Cavolini"/>
                <a:cs typeface="Cavolini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Cavolini"/>
                <a:cs typeface="Cavolini"/>
              </a:rPr>
              <a:t>rhedeg</a:t>
            </a:r>
            <a:r>
              <a:rPr lang="en-US" sz="3200" b="1" dirty="0">
                <a:solidFill>
                  <a:srgbClr val="002060"/>
                </a:solidFill>
                <a:latin typeface="Cavolini"/>
                <a:cs typeface="Cavolini"/>
              </a:rPr>
              <a:t>, bananas a </a:t>
            </a:r>
            <a:r>
              <a:rPr lang="en-US" sz="3200" b="1" dirty="0" err="1">
                <a:solidFill>
                  <a:srgbClr val="002060"/>
                </a:solidFill>
                <a:latin typeface="Cavolini"/>
                <a:cs typeface="Cavolini"/>
              </a:rPr>
              <a:t>phryf</a:t>
            </a:r>
            <a:r>
              <a:rPr lang="en-US" sz="3200" b="1" dirty="0">
                <a:solidFill>
                  <a:srgbClr val="002060"/>
                </a:solidFill>
                <a:latin typeface="Cavolini"/>
                <a:cs typeface="Cavolini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Cavolini"/>
                <a:cs typeface="Cavolini"/>
              </a:rPr>
              <a:t>copyn</a:t>
            </a:r>
            <a:r>
              <a:rPr lang="en-US" sz="3200" b="1" dirty="0">
                <a:solidFill>
                  <a:srgbClr val="002060"/>
                </a:solidFill>
                <a:latin typeface="Cavolini"/>
                <a:cs typeface="Cavolini"/>
              </a:rPr>
              <a:t>!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6BB486FB-1E91-4350-6BCD-C9DC1E5C9642}"/>
              </a:ext>
            </a:extLst>
          </p:cNvPr>
          <p:cNvSpPr txBox="1"/>
          <p:nvPr/>
        </p:nvSpPr>
        <p:spPr>
          <a:xfrm>
            <a:off x="9218659" y="5783781"/>
            <a:ext cx="2410692" cy="584775"/>
          </a:xfrm>
          <a:prstGeom prst="rect">
            <a:avLst/>
          </a:prstGeom>
          <a:solidFill>
            <a:srgbClr val="00B050"/>
          </a:solidFill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sz="3200" b="1" dirty="0" err="1">
                <a:solidFill>
                  <a:srgbClr val="FFFFFF"/>
                </a:solidFill>
                <a:latin typeface="Cavolini"/>
                <a:cs typeface="Cavolini"/>
              </a:rPr>
              <a:t>achos</a:t>
            </a:r>
            <a:r>
              <a:rPr lang="en-US" sz="3200" b="1" dirty="0">
                <a:solidFill>
                  <a:srgbClr val="FFFFFF"/>
                </a:solidFill>
                <a:latin typeface="Cavolini"/>
                <a:cs typeface="Cavolini"/>
              </a:rPr>
              <a:t>...</a:t>
            </a:r>
          </a:p>
        </p:txBody>
      </p:sp>
    </p:spTree>
    <p:extLst>
      <p:ext uri="{BB962C8B-B14F-4D97-AF65-F5344CB8AC3E}">
        <p14:creationId xmlns:p14="http://schemas.microsoft.com/office/powerpoint/2010/main" val="532819213"/>
      </p:ext>
    </p:extLst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F9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Icon&#10;&#10;Description automatically generated">
            <a:extLst>
              <a:ext uri="{FF2B5EF4-FFF2-40B4-BE49-F238E27FC236}">
                <a16:creationId xmlns:a16="http://schemas.microsoft.com/office/drawing/2014/main" id="{D4B72622-B28A-CBF4-BE38-EA5ED734133A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490" b="207"/>
          <a:stretch/>
        </p:blipFill>
        <p:spPr>
          <a:xfrm>
            <a:off x="0" y="51503"/>
            <a:ext cx="6185052" cy="6672597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AB083F80-C5CA-AA4E-A0FB-72C7EBC86799}"/>
              </a:ext>
            </a:extLst>
          </p:cNvPr>
          <p:cNvSpPr txBox="1"/>
          <p:nvPr/>
        </p:nvSpPr>
        <p:spPr>
          <a:xfrm rot="20937613">
            <a:off x="1181548" y="4883777"/>
            <a:ext cx="3619709" cy="113877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4400" b="1">
                <a:solidFill>
                  <a:srgbClr val="002060"/>
                </a:solidFill>
              </a:rPr>
              <a:t>Gwaith </a:t>
            </a:r>
            <a:r>
              <a:rPr lang="en-US" sz="4400" b="1" err="1">
                <a:solidFill>
                  <a:srgbClr val="002060"/>
                </a:solidFill>
              </a:rPr>
              <a:t>Cartref</a:t>
            </a:r>
            <a:endParaRPr lang="en-US" sz="4400" b="1">
              <a:solidFill>
                <a:srgbClr val="002060"/>
              </a:solidFill>
            </a:endParaRPr>
          </a:p>
          <a:p>
            <a:pPr algn="ctr"/>
            <a:r>
              <a:rPr lang="en-US" sz="2400" i="1">
                <a:solidFill>
                  <a:srgbClr val="002060"/>
                </a:solidFill>
              </a:rPr>
              <a:t>Homework</a:t>
            </a:r>
          </a:p>
        </p:txBody>
      </p:sp>
      <p:pic>
        <p:nvPicPr>
          <p:cNvPr id="3" name="Picture 3" descr="Table&#10;&#10;Description automatically generated">
            <a:extLst>
              <a:ext uri="{FF2B5EF4-FFF2-40B4-BE49-F238E27FC236}">
                <a16:creationId xmlns:a16="http://schemas.microsoft.com/office/drawing/2014/main" id="{722C1A3E-55CF-80ED-FCD2-6774E691F4D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96000" y="628649"/>
            <a:ext cx="5791200" cy="3674922"/>
          </a:xfrm>
          <a:prstGeom prst="rect">
            <a:avLst/>
          </a:prstGeom>
          <a:ln w="28575">
            <a:solidFill>
              <a:srgbClr val="002060"/>
            </a:solidFill>
          </a:ln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13071EF5-A957-14E7-E073-C041C15935C3}"/>
              </a:ext>
            </a:extLst>
          </p:cNvPr>
          <p:cNvSpPr txBox="1"/>
          <p:nvPr/>
        </p:nvSpPr>
        <p:spPr>
          <a:xfrm>
            <a:off x="5475938" y="4911487"/>
            <a:ext cx="7001256" cy="1200329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3600" b="1" dirty="0">
                <a:solidFill>
                  <a:srgbClr val="002060"/>
                </a:solidFill>
                <a:ea typeface="+mn-lt"/>
                <a:cs typeface="+mn-lt"/>
              </a:rPr>
              <a:t>Use the patterns you </a:t>
            </a:r>
            <a:endParaRPr lang="en-US" sz="3600">
              <a:solidFill>
                <a:srgbClr val="000000"/>
              </a:solidFill>
              <a:ea typeface="+mn-lt"/>
              <a:cs typeface="+mn-lt"/>
            </a:endParaRPr>
          </a:p>
          <a:p>
            <a:pPr algn="ctr"/>
            <a:r>
              <a:rPr lang="en-US" sz="3600" b="1" dirty="0">
                <a:solidFill>
                  <a:srgbClr val="002060"/>
                </a:solidFill>
                <a:ea typeface="+mn-lt"/>
                <a:cs typeface="+mn-lt"/>
              </a:rPr>
              <a:t>have learnt on the course!</a:t>
            </a:r>
            <a:endParaRPr lang="en-US" sz="3600" dirty="0"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3053925"/>
      </p:ext>
    </p:extLst>
  </p:cSld>
  <p:clrMapOvr>
    <a:masterClrMapping/>
  </p:clrMapOvr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F9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A picture containing icon&#10;&#10;Description automatically generated">
            <a:extLst>
              <a:ext uri="{FF2B5EF4-FFF2-40B4-BE49-F238E27FC236}">
                <a16:creationId xmlns:a16="http://schemas.microsoft.com/office/drawing/2014/main" id="{38D641C2-388B-9DF9-9612-B8901E4D133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22331" y="585270"/>
            <a:ext cx="6786459" cy="6266768"/>
          </a:xfrm>
          <a:prstGeom prst="rect">
            <a:avLst/>
          </a:prstGeom>
        </p:spPr>
      </p:pic>
      <p:sp>
        <p:nvSpPr>
          <p:cNvPr id="3" name="TextBox 1">
            <a:extLst>
              <a:ext uri="{FF2B5EF4-FFF2-40B4-BE49-F238E27FC236}">
                <a16:creationId xmlns:a16="http://schemas.microsoft.com/office/drawing/2014/main" id="{5937BB17-5B48-3DBB-17BA-C9089CD2ED15}"/>
              </a:ext>
            </a:extLst>
          </p:cNvPr>
          <p:cNvSpPr txBox="1"/>
          <p:nvPr/>
        </p:nvSpPr>
        <p:spPr>
          <a:xfrm>
            <a:off x="4259374" y="5214668"/>
            <a:ext cx="3673250" cy="1200329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4400" b="1">
                <a:solidFill>
                  <a:srgbClr val="002060"/>
                </a:solidFill>
                <a:cs typeface="Calibri"/>
              </a:rPr>
              <a:t>Oes </a:t>
            </a:r>
            <a:r>
              <a:rPr lang="en-US" sz="4400" b="1" err="1">
                <a:solidFill>
                  <a:srgbClr val="002060"/>
                </a:solidFill>
                <a:cs typeface="Calibri"/>
              </a:rPr>
              <a:t>cwestiwn</a:t>
            </a:r>
            <a:r>
              <a:rPr lang="en-US" sz="4400" b="1">
                <a:solidFill>
                  <a:srgbClr val="002060"/>
                </a:solidFill>
                <a:cs typeface="Calibri"/>
              </a:rPr>
              <a:t>?</a:t>
            </a:r>
          </a:p>
          <a:p>
            <a:pPr algn="ctr"/>
            <a:r>
              <a:rPr lang="en-US" sz="2800" i="1">
                <a:solidFill>
                  <a:srgbClr val="002060"/>
                </a:solidFill>
                <a:cs typeface="Calibri"/>
              </a:rPr>
              <a:t>Any questions?</a:t>
            </a:r>
          </a:p>
        </p:txBody>
      </p:sp>
      <p:pic>
        <p:nvPicPr>
          <p:cNvPr id="4" name="Graphic 4" descr="Badge Question Mark with solid fill">
            <a:extLst>
              <a:ext uri="{FF2B5EF4-FFF2-40B4-BE49-F238E27FC236}">
                <a16:creationId xmlns:a16="http://schemas.microsoft.com/office/drawing/2014/main" id="{A2F07784-7C90-FCBA-FFBA-CF3149D8427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8011064" y="1620329"/>
            <a:ext cx="2467154" cy="2452777"/>
          </a:xfrm>
          <a:prstGeom prst="rect">
            <a:avLst/>
          </a:prstGeom>
        </p:spPr>
      </p:pic>
      <p:pic>
        <p:nvPicPr>
          <p:cNvPr id="5" name="Graphic 4" descr="Badge Question Mark with solid fill">
            <a:extLst>
              <a:ext uri="{FF2B5EF4-FFF2-40B4-BE49-F238E27FC236}">
                <a16:creationId xmlns:a16="http://schemas.microsoft.com/office/drawing/2014/main" id="{4DE9BD05-C9E8-5CB4-6D08-1332C51BC98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448573" y="125083"/>
            <a:ext cx="2467154" cy="2452777"/>
          </a:xfrm>
          <a:prstGeom prst="rect">
            <a:avLst/>
          </a:prstGeom>
        </p:spPr>
      </p:pic>
      <p:pic>
        <p:nvPicPr>
          <p:cNvPr id="6" name="Graphic 5" descr="Badge Question Mark with solid fill">
            <a:extLst>
              <a:ext uri="{FF2B5EF4-FFF2-40B4-BE49-F238E27FC236}">
                <a16:creationId xmlns:a16="http://schemas.microsoft.com/office/drawing/2014/main" id="{F1407BF4-1BF0-FC21-F78E-F368B92D7AD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980761" y="3920704"/>
            <a:ext cx="1949570" cy="1906439"/>
          </a:xfrm>
          <a:prstGeom prst="rect">
            <a:avLst/>
          </a:prstGeom>
        </p:spPr>
      </p:pic>
      <p:pic>
        <p:nvPicPr>
          <p:cNvPr id="7" name="Graphic 6" descr="Badge Question Mark with solid fill">
            <a:extLst>
              <a:ext uri="{FF2B5EF4-FFF2-40B4-BE49-F238E27FC236}">
                <a16:creationId xmlns:a16="http://schemas.microsoft.com/office/drawing/2014/main" id="{119605BD-5C11-D65E-14C6-07C511D555D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2303251" y="2166666"/>
            <a:ext cx="1949570" cy="1906439"/>
          </a:xfrm>
          <a:prstGeom prst="rect">
            <a:avLst/>
          </a:prstGeom>
        </p:spPr>
      </p:pic>
      <p:pic>
        <p:nvPicPr>
          <p:cNvPr id="8" name="Graphic 7" descr="Badge Question Mark with solid fill">
            <a:extLst>
              <a:ext uri="{FF2B5EF4-FFF2-40B4-BE49-F238E27FC236}">
                <a16:creationId xmlns:a16="http://schemas.microsoft.com/office/drawing/2014/main" id="{0D72DA85-7FDD-8024-8417-9DE46BA6106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865742" y="168213"/>
            <a:ext cx="1949570" cy="1906439"/>
          </a:xfrm>
          <a:prstGeom prst="rect">
            <a:avLst/>
          </a:prstGeom>
        </p:spPr>
      </p:pic>
      <p:pic>
        <p:nvPicPr>
          <p:cNvPr id="9" name="Graphic 8" descr="Badge Question Mark with solid fill">
            <a:extLst>
              <a:ext uri="{FF2B5EF4-FFF2-40B4-BE49-F238E27FC236}">
                <a16:creationId xmlns:a16="http://schemas.microsoft.com/office/drawing/2014/main" id="{843BD4C6-C91A-B7BE-72CC-8F9ED6DCBB8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808006" y="4265762"/>
            <a:ext cx="2467154" cy="2452777"/>
          </a:xfrm>
          <a:prstGeom prst="rect">
            <a:avLst/>
          </a:prstGeom>
        </p:spPr>
      </p:pic>
      <p:pic>
        <p:nvPicPr>
          <p:cNvPr id="10" name="Graphic 9" descr="Badge Question Mark with solid fill">
            <a:extLst>
              <a:ext uri="{FF2B5EF4-FFF2-40B4-BE49-F238E27FC236}">
                <a16:creationId xmlns:a16="http://schemas.microsoft.com/office/drawing/2014/main" id="{482450BD-3B86-9B26-9EED-5D41572AA91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3482196" y="355120"/>
            <a:ext cx="1302588" cy="1273834"/>
          </a:xfrm>
          <a:prstGeom prst="rect">
            <a:avLst/>
          </a:prstGeom>
        </p:spPr>
      </p:pic>
      <p:pic>
        <p:nvPicPr>
          <p:cNvPr id="11" name="Graphic 10" descr="Badge Question Mark with solid fill">
            <a:extLst>
              <a:ext uri="{FF2B5EF4-FFF2-40B4-BE49-F238E27FC236}">
                <a16:creationId xmlns:a16="http://schemas.microsoft.com/office/drawing/2014/main" id="{0C51584A-0AE3-2D27-CBF3-AA3D94D70FD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333554" y="3086818"/>
            <a:ext cx="1302588" cy="1273834"/>
          </a:xfrm>
          <a:prstGeom prst="rect">
            <a:avLst/>
          </a:prstGeom>
        </p:spPr>
      </p:pic>
      <p:pic>
        <p:nvPicPr>
          <p:cNvPr id="12" name="Graphic 11" descr="Badge Question Mark with solid fill">
            <a:extLst>
              <a:ext uri="{FF2B5EF4-FFF2-40B4-BE49-F238E27FC236}">
                <a16:creationId xmlns:a16="http://schemas.microsoft.com/office/drawing/2014/main" id="{D053E3B9-4F25-F640-432B-DF98B5EF9BC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7896045" y="168214"/>
            <a:ext cx="1302588" cy="1273834"/>
          </a:xfrm>
          <a:prstGeom prst="rect">
            <a:avLst/>
          </a:prstGeom>
        </p:spPr>
      </p:pic>
      <p:pic>
        <p:nvPicPr>
          <p:cNvPr id="13" name="Graphic 12" descr="Badge Question Mark with solid fill">
            <a:extLst>
              <a:ext uri="{FF2B5EF4-FFF2-40B4-BE49-F238E27FC236}">
                <a16:creationId xmlns:a16="http://schemas.microsoft.com/office/drawing/2014/main" id="{4ADA113B-504F-3445-2E75-F532352228F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0699629" y="2569233"/>
            <a:ext cx="1302588" cy="1273834"/>
          </a:xfrm>
          <a:prstGeom prst="rect">
            <a:avLst/>
          </a:prstGeom>
        </p:spPr>
      </p:pic>
      <p:pic>
        <p:nvPicPr>
          <p:cNvPr id="14" name="Graphic 13" descr="Badge Question Mark with solid fill">
            <a:extLst>
              <a:ext uri="{FF2B5EF4-FFF2-40B4-BE49-F238E27FC236}">
                <a16:creationId xmlns:a16="http://schemas.microsoft.com/office/drawing/2014/main" id="{CEF6A9A0-7B14-5E6F-3ECA-A5303B70EA8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247516" y="5487837"/>
            <a:ext cx="1302588" cy="12738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2470626"/>
      </p:ext>
    </p:extLst>
  </p:cSld>
  <p:clrMapOvr>
    <a:masterClrMapping/>
  </p:clrMapOvr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F9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>
            <a:extLst>
              <a:ext uri="{FF2B5EF4-FFF2-40B4-BE49-F238E27FC236}">
                <a16:creationId xmlns:a16="http://schemas.microsoft.com/office/drawing/2014/main" id="{35E517B5-A5A9-F5D7-BE50-BD2F9A83D34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5255" y="5925380"/>
            <a:ext cx="12202510" cy="932448"/>
          </a:xfrm>
          <a:prstGeom prst="rect">
            <a:avLst/>
          </a:prstGeom>
        </p:spPr>
      </p:pic>
      <p:pic>
        <p:nvPicPr>
          <p:cNvPr id="3" name="Picture 3">
            <a:extLst>
              <a:ext uri="{FF2B5EF4-FFF2-40B4-BE49-F238E27FC236}">
                <a16:creationId xmlns:a16="http://schemas.microsoft.com/office/drawing/2014/main" id="{5F690DBD-CFA8-31C8-7877-002438B5F1A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8573" y="57295"/>
            <a:ext cx="4871544" cy="5661141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BB9738B8-5480-5B4C-8CF6-8C2225BA5B0B}"/>
              </a:ext>
            </a:extLst>
          </p:cNvPr>
          <p:cNvSpPr txBox="1"/>
          <p:nvPr/>
        </p:nvSpPr>
        <p:spPr>
          <a:xfrm>
            <a:off x="4035173" y="1240367"/>
            <a:ext cx="7956346" cy="2554545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8000">
                <a:solidFill>
                  <a:srgbClr val="002060"/>
                </a:solidFill>
                <a:latin typeface="Calibri"/>
                <a:cs typeface="Calibri"/>
              </a:rPr>
              <a:t>Da </a:t>
            </a:r>
            <a:r>
              <a:rPr lang="en-US" sz="8000" err="1">
                <a:solidFill>
                  <a:srgbClr val="002060"/>
                </a:solidFill>
                <a:latin typeface="Calibri"/>
                <a:cs typeface="Calibri"/>
              </a:rPr>
              <a:t>iawn</a:t>
            </a:r>
            <a:r>
              <a:rPr lang="en-US" sz="8000">
                <a:solidFill>
                  <a:srgbClr val="002060"/>
                </a:solidFill>
                <a:latin typeface="Calibri"/>
                <a:cs typeface="Calibri"/>
              </a:rPr>
              <a:t>, </a:t>
            </a:r>
            <a:r>
              <a:rPr lang="en-US" sz="8000" err="1">
                <a:solidFill>
                  <a:srgbClr val="002060"/>
                </a:solidFill>
                <a:latin typeface="Calibri"/>
                <a:cs typeface="Calibri"/>
              </a:rPr>
              <a:t>bawb</a:t>
            </a:r>
            <a:r>
              <a:rPr lang="en-US" sz="8000">
                <a:solidFill>
                  <a:srgbClr val="002060"/>
                </a:solidFill>
                <a:latin typeface="Calibri"/>
                <a:cs typeface="Calibri"/>
              </a:rPr>
              <a:t>!</a:t>
            </a:r>
          </a:p>
          <a:p>
            <a:pPr algn="ctr"/>
            <a:r>
              <a:rPr lang="en-US" sz="8000">
                <a:solidFill>
                  <a:srgbClr val="002060"/>
                </a:solidFill>
                <a:latin typeface="Calibri"/>
                <a:cs typeface="Calibri"/>
              </a:rPr>
              <a:t>Hwyl </a:t>
            </a:r>
            <a:r>
              <a:rPr lang="en-US" sz="8000" err="1">
                <a:solidFill>
                  <a:srgbClr val="002060"/>
                </a:solidFill>
                <a:latin typeface="Calibri"/>
                <a:cs typeface="Calibri"/>
              </a:rPr>
              <a:t>fawr</a:t>
            </a:r>
            <a:r>
              <a:rPr lang="en-US" sz="8000">
                <a:solidFill>
                  <a:srgbClr val="002060"/>
                </a:solidFill>
                <a:latin typeface="Calibri"/>
                <a:cs typeface="Calibri"/>
              </a:rPr>
              <a:t>!</a:t>
            </a:r>
          </a:p>
        </p:txBody>
      </p:sp>
    </p:spTree>
    <p:extLst>
      <p:ext uri="{BB962C8B-B14F-4D97-AF65-F5344CB8AC3E}">
        <p14:creationId xmlns:p14="http://schemas.microsoft.com/office/powerpoint/2010/main" val="45912976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Application>Microsoft Office PowerPoint</Application>
  <PresentationFormat>Widescreen</PresentationFormat>
  <Slides>69</Slides>
  <Notes>0</Notes>
  <HiddenSlides>0</HiddenSlides>
  <ScaleCrop>false</ScaleCrop>
  <HeadingPairs>
    <vt:vector size="4" baseType="variant">
      <vt:variant>
        <vt:lpstr>Theme</vt:lpstr>
      </vt:variant>
      <vt:variant>
        <vt:i4>3</vt:i4>
      </vt:variant>
      <vt:variant>
        <vt:lpstr>Slide Titles</vt:lpstr>
      </vt:variant>
      <vt:variant>
        <vt:i4>69</vt:i4>
      </vt:variant>
    </vt:vector>
  </HeadingPairs>
  <TitlesOfParts>
    <vt:vector size="72" baseType="lpstr">
      <vt:lpstr>Office Theme</vt:lpstr>
      <vt:lpstr>Office Theme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/>
  <cp:revision>231</cp:revision>
  <dcterms:created xsi:type="dcterms:W3CDTF">2023-01-31T09:12:13Z</dcterms:created>
  <dcterms:modified xsi:type="dcterms:W3CDTF">2023-01-31T15:41:53Z</dcterms:modified>
</cp:coreProperties>
</file>