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</p:sldIdLst>
  <p:sldSz cx="6858000" cy="12192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EF41FC1-04E8-C1E7-E830-67E9BD1E6D59}" v="57" dt="2021-01-14T14:46:00.744"/>
    <p1510:client id="{8D208E89-336C-0AC7-F62B-78779841E17B}" v="2758" dt="2021-01-17T12:36:40.672"/>
    <p1510:client id="{C48DA2BD-6055-4AD0-AB07-C6999FE12B79}" v="2735" dt="2021-01-14T12:57:56.6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ictoria Anne Woodward (1808417)" userId="S::1808417@student.uwtsd.ac.uk::6975173d-79fe-412e-aba0-9d222ce5a6a5" providerId="AD" clId="Web-{4EF41FC1-04E8-C1E7-E830-67E9BD1E6D59}"/>
    <pc:docChg chg="modSld">
      <pc:chgData name="Victoria Anne Woodward (1808417)" userId="S::1808417@student.uwtsd.ac.uk::6975173d-79fe-412e-aba0-9d222ce5a6a5" providerId="AD" clId="Web-{4EF41FC1-04E8-C1E7-E830-67E9BD1E6D59}" dt="2021-01-14T14:46:00.744" v="39" actId="14100"/>
      <pc:docMkLst>
        <pc:docMk/>
      </pc:docMkLst>
      <pc:sldChg chg="addSp modSp">
        <pc:chgData name="Victoria Anne Woodward (1808417)" userId="S::1808417@student.uwtsd.ac.uk::6975173d-79fe-412e-aba0-9d222ce5a6a5" providerId="AD" clId="Web-{4EF41FC1-04E8-C1E7-E830-67E9BD1E6D59}" dt="2021-01-14T14:46:00.744" v="39" actId="14100"/>
        <pc:sldMkLst>
          <pc:docMk/>
          <pc:sldMk cId="109857222" sldId="256"/>
        </pc:sldMkLst>
        <pc:spChg chg="mod">
          <ac:chgData name="Victoria Anne Woodward (1808417)" userId="S::1808417@student.uwtsd.ac.uk::6975173d-79fe-412e-aba0-9d222ce5a6a5" providerId="AD" clId="Web-{4EF41FC1-04E8-C1E7-E830-67E9BD1E6D59}" dt="2021-01-14T14:21:45.023" v="1" actId="1076"/>
          <ac:spMkLst>
            <pc:docMk/>
            <pc:sldMk cId="109857222" sldId="256"/>
            <ac:spMk id="2" creationId="{65C6B616-4726-4D52-9DBC-A1D6E94F5897}"/>
          </ac:spMkLst>
        </pc:spChg>
        <pc:spChg chg="add mod">
          <ac:chgData name="Victoria Anne Woodward (1808417)" userId="S::1808417@student.uwtsd.ac.uk::6975173d-79fe-412e-aba0-9d222ce5a6a5" providerId="AD" clId="Web-{4EF41FC1-04E8-C1E7-E830-67E9BD1E6D59}" dt="2021-01-14T14:43:32.616" v="6" actId="1076"/>
          <ac:spMkLst>
            <pc:docMk/>
            <pc:sldMk cId="109857222" sldId="256"/>
            <ac:spMk id="5" creationId="{F596429F-08C5-4D38-B166-ED6D4798DD60}"/>
          </ac:spMkLst>
        </pc:spChg>
        <pc:spChg chg="mod">
          <ac:chgData name="Victoria Anne Woodward (1808417)" userId="S::1808417@student.uwtsd.ac.uk::6975173d-79fe-412e-aba0-9d222ce5a6a5" providerId="AD" clId="Web-{4EF41FC1-04E8-C1E7-E830-67E9BD1E6D59}" dt="2021-01-14T14:45:45.978" v="38" actId="20577"/>
          <ac:spMkLst>
            <pc:docMk/>
            <pc:sldMk cId="109857222" sldId="256"/>
            <ac:spMk id="16" creationId="{1A87DD64-D992-4CD4-BF51-A95E710F313A}"/>
          </ac:spMkLst>
        </pc:spChg>
        <pc:spChg chg="mod">
          <ac:chgData name="Victoria Anne Woodward (1808417)" userId="S::1808417@student.uwtsd.ac.uk::6975173d-79fe-412e-aba0-9d222ce5a6a5" providerId="AD" clId="Web-{4EF41FC1-04E8-C1E7-E830-67E9BD1E6D59}" dt="2021-01-14T14:46:00.744" v="39" actId="14100"/>
          <ac:spMkLst>
            <pc:docMk/>
            <pc:sldMk cId="109857222" sldId="256"/>
            <ac:spMk id="22" creationId="{F2664078-0863-4ACB-9C71-C68CA5B883EA}"/>
          </ac:spMkLst>
        </pc:spChg>
        <pc:picChg chg="add mod">
          <ac:chgData name="Victoria Anne Woodward (1808417)" userId="S::1808417@student.uwtsd.ac.uk::6975173d-79fe-412e-aba0-9d222ce5a6a5" providerId="AD" clId="Web-{4EF41FC1-04E8-C1E7-E830-67E9BD1E6D59}" dt="2021-01-14T14:44:05.866" v="13" actId="14100"/>
          <ac:picMkLst>
            <pc:docMk/>
            <pc:sldMk cId="109857222" sldId="256"/>
            <ac:picMk id="4" creationId="{E55BE132-5401-48CB-A32B-E5E0C0EBDCF7}"/>
          </ac:picMkLst>
        </pc:picChg>
        <pc:picChg chg="mod">
          <ac:chgData name="Victoria Anne Woodward (1808417)" userId="S::1808417@student.uwtsd.ac.uk::6975173d-79fe-412e-aba0-9d222ce5a6a5" providerId="AD" clId="Web-{4EF41FC1-04E8-C1E7-E830-67E9BD1E6D59}" dt="2021-01-14T14:43:37.616" v="8" actId="1076"/>
          <ac:picMkLst>
            <pc:docMk/>
            <pc:sldMk cId="109857222" sldId="256"/>
            <ac:picMk id="9" creationId="{5FFDF998-A98C-4BE5-8528-5D3EFBF708F1}"/>
          </ac:picMkLst>
        </pc:picChg>
        <pc:picChg chg="mod">
          <ac:chgData name="Victoria Anne Woodward (1808417)" userId="S::1808417@student.uwtsd.ac.uk::6975173d-79fe-412e-aba0-9d222ce5a6a5" providerId="AD" clId="Web-{4EF41FC1-04E8-C1E7-E830-67E9BD1E6D59}" dt="2021-01-14T14:43:51.147" v="10" actId="14100"/>
          <ac:picMkLst>
            <pc:docMk/>
            <pc:sldMk cId="109857222" sldId="256"/>
            <ac:picMk id="10" creationId="{59FB27B3-2EAE-4EE3-8E50-F1C47659E135}"/>
          </ac:picMkLst>
        </pc:picChg>
      </pc:sldChg>
    </pc:docChg>
  </pc:docChgLst>
  <pc:docChgLst>
    <pc:chgData name="Victoria Anne Woodward (1808417)" userId="S::1808417@student.uwtsd.ac.uk::6975173d-79fe-412e-aba0-9d222ce5a6a5" providerId="AD" clId="Web-{8D208E89-336C-0AC7-F62B-78779841E17B}"/>
    <pc:docChg chg="addSld modSld">
      <pc:chgData name="Victoria Anne Woodward (1808417)" userId="S::1808417@student.uwtsd.ac.uk::6975173d-79fe-412e-aba0-9d222ce5a6a5" providerId="AD" clId="Web-{8D208E89-336C-0AC7-F62B-78779841E17B}" dt="2021-01-17T12:35:58.454" v="1369" actId="20577"/>
      <pc:docMkLst>
        <pc:docMk/>
      </pc:docMkLst>
      <pc:sldChg chg="modSp new">
        <pc:chgData name="Victoria Anne Woodward (1808417)" userId="S::1808417@student.uwtsd.ac.uk::6975173d-79fe-412e-aba0-9d222ce5a6a5" providerId="AD" clId="Web-{8D208E89-336C-0AC7-F62B-78779841E17B}" dt="2021-01-17T12:35:58.454" v="1369" actId="20577"/>
        <pc:sldMkLst>
          <pc:docMk/>
          <pc:sldMk cId="3323466792" sldId="257"/>
        </pc:sldMkLst>
        <pc:spChg chg="mod">
          <ac:chgData name="Victoria Anne Woodward (1808417)" userId="S::1808417@student.uwtsd.ac.uk::6975173d-79fe-412e-aba0-9d222ce5a6a5" providerId="AD" clId="Web-{8D208E89-336C-0AC7-F62B-78779841E17B}" dt="2021-01-17T11:39:05.764" v="12" actId="20577"/>
          <ac:spMkLst>
            <pc:docMk/>
            <pc:sldMk cId="3323466792" sldId="257"/>
            <ac:spMk id="2" creationId="{7B3C9A2F-2150-44F2-915F-DC81C3332940}"/>
          </ac:spMkLst>
        </pc:spChg>
        <pc:spChg chg="mod">
          <ac:chgData name="Victoria Anne Woodward (1808417)" userId="S::1808417@student.uwtsd.ac.uk::6975173d-79fe-412e-aba0-9d222ce5a6a5" providerId="AD" clId="Web-{8D208E89-336C-0AC7-F62B-78779841E17B}" dt="2021-01-17T12:35:58.454" v="1369" actId="20577"/>
          <ac:spMkLst>
            <pc:docMk/>
            <pc:sldMk cId="3323466792" sldId="257"/>
            <ac:spMk id="3" creationId="{B7C03633-2E30-48E0-875D-3DCE8F1C3311}"/>
          </ac:spMkLst>
        </pc:spChg>
      </pc:sldChg>
    </pc:docChg>
  </pc:docChgLst>
  <pc:docChgLst>
    <pc:chgData name="Victoria Anne Woodward (1808417)" userId="S::1808417@student.uwtsd.ac.uk::6975173d-79fe-412e-aba0-9d222ce5a6a5" providerId="AD" clId="Web-{C48DA2BD-6055-4AD0-AB07-C6999FE12B79}"/>
    <pc:docChg chg="mod modSld addMainMaster delMainMaster modMainMaster setSldSz">
      <pc:chgData name="Victoria Anne Woodward (1808417)" userId="S::1808417@student.uwtsd.ac.uk::6975173d-79fe-412e-aba0-9d222ce5a6a5" providerId="AD" clId="Web-{C48DA2BD-6055-4AD0-AB07-C6999FE12B79}" dt="2021-01-14T12:57:56.656" v="1662" actId="20577"/>
      <pc:docMkLst>
        <pc:docMk/>
      </pc:docMkLst>
      <pc:sldChg chg="addSp delSp modSp mod setBg modClrScheme chgLayout">
        <pc:chgData name="Victoria Anne Woodward (1808417)" userId="S::1808417@student.uwtsd.ac.uk::6975173d-79fe-412e-aba0-9d222ce5a6a5" providerId="AD" clId="Web-{C48DA2BD-6055-4AD0-AB07-C6999FE12B79}" dt="2021-01-14T12:57:56.656" v="1662" actId="20577"/>
        <pc:sldMkLst>
          <pc:docMk/>
          <pc:sldMk cId="109857222" sldId="256"/>
        </pc:sldMkLst>
        <pc:spChg chg="del">
          <ac:chgData name="Victoria Anne Woodward (1808417)" userId="S::1808417@student.uwtsd.ac.uk::6975173d-79fe-412e-aba0-9d222ce5a6a5" providerId="AD" clId="Web-{C48DA2BD-6055-4AD0-AB07-C6999FE12B79}" dt="2021-01-14T10:30:36.637" v="0"/>
          <ac:spMkLst>
            <pc:docMk/>
            <pc:sldMk cId="109857222" sldId="256"/>
            <ac:spMk id="2" creationId="{00000000-0000-0000-0000-000000000000}"/>
          </ac:spMkLst>
        </pc:spChg>
        <pc:spChg chg="add mod">
          <ac:chgData name="Victoria Anne Woodward (1808417)" userId="S::1808417@student.uwtsd.ac.uk::6975173d-79fe-412e-aba0-9d222ce5a6a5" providerId="AD" clId="Web-{C48DA2BD-6055-4AD0-AB07-C6999FE12B79}" dt="2021-01-14T11:32:24.972" v="517" actId="14100"/>
          <ac:spMkLst>
            <pc:docMk/>
            <pc:sldMk cId="109857222" sldId="256"/>
            <ac:spMk id="2" creationId="{65C6B616-4726-4D52-9DBC-A1D6E94F5897}"/>
          </ac:spMkLst>
        </pc:spChg>
        <pc:spChg chg="del">
          <ac:chgData name="Victoria Anne Woodward (1808417)" userId="S::1808417@student.uwtsd.ac.uk::6975173d-79fe-412e-aba0-9d222ce5a6a5" providerId="AD" clId="Web-{C48DA2BD-6055-4AD0-AB07-C6999FE12B79}" dt="2021-01-14T10:30:36.637" v="0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Victoria Anne Woodward (1808417)" userId="S::1808417@student.uwtsd.ac.uk::6975173d-79fe-412e-aba0-9d222ce5a6a5" providerId="AD" clId="Web-{C48DA2BD-6055-4AD0-AB07-C6999FE12B79}" dt="2021-01-14T11:33:52.568" v="536"/>
          <ac:spMkLst>
            <pc:docMk/>
            <pc:sldMk cId="109857222" sldId="256"/>
            <ac:spMk id="12" creationId="{6B80F02E-56F7-4C29-B1C0-7552E9D56973}"/>
          </ac:spMkLst>
        </pc:spChg>
        <pc:spChg chg="add mod">
          <ac:chgData name="Victoria Anne Woodward (1808417)" userId="S::1808417@student.uwtsd.ac.uk::6975173d-79fe-412e-aba0-9d222ce5a6a5" providerId="AD" clId="Web-{C48DA2BD-6055-4AD0-AB07-C6999FE12B79}" dt="2021-01-14T12:25:24.016" v="1416" actId="20577"/>
          <ac:spMkLst>
            <pc:docMk/>
            <pc:sldMk cId="109857222" sldId="256"/>
            <ac:spMk id="16" creationId="{1A87DD64-D992-4CD4-BF51-A95E710F313A}"/>
          </ac:spMkLst>
        </pc:spChg>
        <pc:spChg chg="add mod">
          <ac:chgData name="Victoria Anne Woodward (1808417)" userId="S::1808417@student.uwtsd.ac.uk::6975173d-79fe-412e-aba0-9d222ce5a6a5" providerId="AD" clId="Web-{C48DA2BD-6055-4AD0-AB07-C6999FE12B79}" dt="2021-01-14T12:02:10.436" v="1053" actId="20577"/>
          <ac:spMkLst>
            <pc:docMk/>
            <pc:sldMk cId="109857222" sldId="256"/>
            <ac:spMk id="17" creationId="{4DA09172-258D-46C4-BCA0-0EF50F7D3CA0}"/>
          </ac:spMkLst>
        </pc:spChg>
        <pc:spChg chg="add del mod">
          <ac:chgData name="Victoria Anne Woodward (1808417)" userId="S::1808417@student.uwtsd.ac.uk::6975173d-79fe-412e-aba0-9d222ce5a6a5" providerId="AD" clId="Web-{C48DA2BD-6055-4AD0-AB07-C6999FE12B79}" dt="2021-01-14T10:53:22.949" v="337"/>
          <ac:spMkLst>
            <pc:docMk/>
            <pc:sldMk cId="109857222" sldId="256"/>
            <ac:spMk id="19" creationId="{DBC67C90-8BAA-4EBA-9489-FDF4604EECDA}"/>
          </ac:spMkLst>
        </pc:spChg>
        <pc:spChg chg="add mod">
          <ac:chgData name="Victoria Anne Woodward (1808417)" userId="S::1808417@student.uwtsd.ac.uk::6975173d-79fe-412e-aba0-9d222ce5a6a5" providerId="AD" clId="Web-{C48DA2BD-6055-4AD0-AB07-C6999FE12B79}" dt="2021-01-14T12:02:26.968" v="1054" actId="20577"/>
          <ac:spMkLst>
            <pc:docMk/>
            <pc:sldMk cId="109857222" sldId="256"/>
            <ac:spMk id="20" creationId="{FD66FFD9-AD8F-4465-ACD7-FC2954A9982B}"/>
          </ac:spMkLst>
        </pc:spChg>
        <pc:spChg chg="add mod">
          <ac:chgData name="Victoria Anne Woodward (1808417)" userId="S::1808417@student.uwtsd.ac.uk::6975173d-79fe-412e-aba0-9d222ce5a6a5" providerId="AD" clId="Web-{C48DA2BD-6055-4AD0-AB07-C6999FE12B79}" dt="2021-01-14T10:56:49.282" v="362" actId="14100"/>
          <ac:spMkLst>
            <pc:docMk/>
            <pc:sldMk cId="109857222" sldId="256"/>
            <ac:spMk id="21" creationId="{9EE7FA29-4A59-46A8-904F-4D3AE5E87A7A}"/>
          </ac:spMkLst>
        </pc:spChg>
        <pc:spChg chg="add mod">
          <ac:chgData name="Victoria Anne Woodward (1808417)" userId="S::1808417@student.uwtsd.ac.uk::6975173d-79fe-412e-aba0-9d222ce5a6a5" providerId="AD" clId="Web-{C48DA2BD-6055-4AD0-AB07-C6999FE12B79}" dt="2021-01-14T12:27:09.362" v="1425" actId="20577"/>
          <ac:spMkLst>
            <pc:docMk/>
            <pc:sldMk cId="109857222" sldId="256"/>
            <ac:spMk id="22" creationId="{F2664078-0863-4ACB-9C71-C68CA5B883EA}"/>
          </ac:spMkLst>
        </pc:spChg>
        <pc:spChg chg="add del mod">
          <ac:chgData name="Victoria Anne Woodward (1808417)" userId="S::1808417@student.uwtsd.ac.uk::6975173d-79fe-412e-aba0-9d222ce5a6a5" providerId="AD" clId="Web-{C48DA2BD-6055-4AD0-AB07-C6999FE12B79}" dt="2021-01-14T11:58:15.852" v="1023"/>
          <ac:spMkLst>
            <pc:docMk/>
            <pc:sldMk cId="109857222" sldId="256"/>
            <ac:spMk id="24" creationId="{84963370-3F1E-47C8-B790-554C7903C9BB}"/>
          </ac:spMkLst>
        </pc:spChg>
        <pc:spChg chg="add del mod">
          <ac:chgData name="Victoria Anne Woodward (1808417)" userId="S::1808417@student.uwtsd.ac.uk::6975173d-79fe-412e-aba0-9d222ce5a6a5" providerId="AD" clId="Web-{C48DA2BD-6055-4AD0-AB07-C6999FE12B79}" dt="2021-01-14T12:01:16.388" v="1048"/>
          <ac:spMkLst>
            <pc:docMk/>
            <pc:sldMk cId="109857222" sldId="256"/>
            <ac:spMk id="27" creationId="{77A42006-ACEB-40ED-B02C-B18242D0A5CA}"/>
          </ac:spMkLst>
        </pc:spChg>
        <pc:spChg chg="add del mod">
          <ac:chgData name="Victoria Anne Woodward (1808417)" userId="S::1808417@student.uwtsd.ac.uk::6975173d-79fe-412e-aba0-9d222ce5a6a5" providerId="AD" clId="Web-{C48DA2BD-6055-4AD0-AB07-C6999FE12B79}" dt="2021-01-14T12:40:29.490" v="1511" actId="14100"/>
          <ac:spMkLst>
            <pc:docMk/>
            <pc:sldMk cId="109857222" sldId="256"/>
            <ac:spMk id="29" creationId="{74972B78-768C-4BF7-9F92-D0675C999755}"/>
          </ac:spMkLst>
        </pc:spChg>
        <pc:spChg chg="add del mod">
          <ac:chgData name="Victoria Anne Woodward (1808417)" userId="S::1808417@student.uwtsd.ac.uk::6975173d-79fe-412e-aba0-9d222ce5a6a5" providerId="AD" clId="Web-{C48DA2BD-6055-4AD0-AB07-C6999FE12B79}" dt="2021-01-14T12:40:41.163" v="1513" actId="14100"/>
          <ac:spMkLst>
            <pc:docMk/>
            <pc:sldMk cId="109857222" sldId="256"/>
            <ac:spMk id="30" creationId="{6929481F-81C9-41DD-94C6-4B31B69B2978}"/>
          </ac:spMkLst>
        </pc:spChg>
        <pc:spChg chg="add mod">
          <ac:chgData name="Victoria Anne Woodward (1808417)" userId="S::1808417@student.uwtsd.ac.uk::6975173d-79fe-412e-aba0-9d222ce5a6a5" providerId="AD" clId="Web-{C48DA2BD-6055-4AD0-AB07-C6999FE12B79}" dt="2021-01-14T12:57:56.656" v="1662" actId="20577"/>
          <ac:spMkLst>
            <pc:docMk/>
            <pc:sldMk cId="109857222" sldId="256"/>
            <ac:spMk id="32" creationId="{735F7452-6A43-4D0E-848C-B77A7C75EF61}"/>
          </ac:spMkLst>
        </pc:spChg>
        <pc:spChg chg="add mod">
          <ac:chgData name="Victoria Anne Woodward (1808417)" userId="S::1808417@student.uwtsd.ac.uk::6975173d-79fe-412e-aba0-9d222ce5a6a5" providerId="AD" clId="Web-{C48DA2BD-6055-4AD0-AB07-C6999FE12B79}" dt="2021-01-14T12:47:33.563" v="1590" actId="14100"/>
          <ac:spMkLst>
            <pc:docMk/>
            <pc:sldMk cId="109857222" sldId="256"/>
            <ac:spMk id="33" creationId="{B3D461B4-4F74-4D8D-A87D-EF8D72B4B35F}"/>
          </ac:spMkLst>
        </pc:spChg>
        <pc:spChg chg="add mod">
          <ac:chgData name="Victoria Anne Woodward (1808417)" userId="S::1808417@student.uwtsd.ac.uk::6975173d-79fe-412e-aba0-9d222ce5a6a5" providerId="AD" clId="Web-{C48DA2BD-6055-4AD0-AB07-C6999FE12B79}" dt="2021-01-14T12:52:31.867" v="1627" actId="14100"/>
          <ac:spMkLst>
            <pc:docMk/>
            <pc:sldMk cId="109857222" sldId="256"/>
            <ac:spMk id="34" creationId="{DC96AAC8-E70C-43F8-B754-988532F466D9}"/>
          </ac:spMkLst>
        </pc:spChg>
        <pc:spChg chg="add mod">
          <ac:chgData name="Victoria Anne Woodward (1808417)" userId="S::1808417@student.uwtsd.ac.uk::6975173d-79fe-412e-aba0-9d222ce5a6a5" providerId="AD" clId="Web-{C48DA2BD-6055-4AD0-AB07-C6999FE12B79}" dt="2021-01-14T12:54:46.214" v="1649" actId="14100"/>
          <ac:spMkLst>
            <pc:docMk/>
            <pc:sldMk cId="109857222" sldId="256"/>
            <ac:spMk id="35" creationId="{D377D66B-6DA3-4BE6-8BD9-BDC3A3E1201F}"/>
          </ac:spMkLst>
        </pc:spChg>
        <pc:picChg chg="add mod">
          <ac:chgData name="Victoria Anne Woodward (1808417)" userId="S::1808417@student.uwtsd.ac.uk::6975173d-79fe-412e-aba0-9d222ce5a6a5" providerId="AD" clId="Web-{C48DA2BD-6055-4AD0-AB07-C6999FE12B79}" dt="2021-01-14T11:33:27.489" v="535" actId="1076"/>
          <ac:picMkLst>
            <pc:docMk/>
            <pc:sldMk cId="109857222" sldId="256"/>
            <ac:picMk id="3" creationId="{CD520E24-5FCD-4758-AE9D-E9801EA8AD0C}"/>
          </ac:picMkLst>
        </pc:picChg>
        <pc:picChg chg="add del mod">
          <ac:chgData name="Victoria Anne Woodward (1808417)" userId="S::1808417@student.uwtsd.ac.uk::6975173d-79fe-412e-aba0-9d222ce5a6a5" providerId="AD" clId="Web-{C48DA2BD-6055-4AD0-AB07-C6999FE12B79}" dt="2021-01-14T12:13:54.359" v="1274"/>
          <ac:picMkLst>
            <pc:docMk/>
            <pc:sldMk cId="109857222" sldId="256"/>
            <ac:picMk id="4" creationId="{D7110EAA-0277-46DA-99DA-AB5A46A0C9EA}"/>
          </ac:picMkLst>
        </pc:picChg>
        <pc:picChg chg="add del mod">
          <ac:chgData name="Victoria Anne Woodward (1808417)" userId="S::1808417@student.uwtsd.ac.uk::6975173d-79fe-412e-aba0-9d222ce5a6a5" providerId="AD" clId="Web-{C48DA2BD-6055-4AD0-AB07-C6999FE12B79}" dt="2021-01-14T12:13:56.515" v="1275"/>
          <ac:picMkLst>
            <pc:docMk/>
            <pc:sldMk cId="109857222" sldId="256"/>
            <ac:picMk id="5" creationId="{8194EA1E-53BA-4D74-8302-0E09A970BF28}"/>
          </ac:picMkLst>
        </pc:picChg>
        <pc:picChg chg="add del mod">
          <ac:chgData name="Victoria Anne Woodward (1808417)" userId="S::1808417@student.uwtsd.ac.uk::6975173d-79fe-412e-aba0-9d222ce5a6a5" providerId="AD" clId="Web-{C48DA2BD-6055-4AD0-AB07-C6999FE12B79}" dt="2021-01-14T12:13:52.343" v="1273"/>
          <ac:picMkLst>
            <pc:docMk/>
            <pc:sldMk cId="109857222" sldId="256"/>
            <ac:picMk id="6" creationId="{4415A316-8430-4BFE-B8E3-206B6C8F6E26}"/>
          </ac:picMkLst>
        </pc:picChg>
        <pc:picChg chg="add del mod">
          <ac:chgData name="Victoria Anne Woodward (1808417)" userId="S::1808417@student.uwtsd.ac.uk::6975173d-79fe-412e-aba0-9d222ce5a6a5" providerId="AD" clId="Web-{C48DA2BD-6055-4AD0-AB07-C6999FE12B79}" dt="2021-01-14T12:13:50.718" v="1272"/>
          <ac:picMkLst>
            <pc:docMk/>
            <pc:sldMk cId="109857222" sldId="256"/>
            <ac:picMk id="7" creationId="{A0819858-F237-4BE5-9257-FB112E8C0B81}"/>
          </ac:picMkLst>
        </pc:picChg>
        <pc:picChg chg="add mod">
          <ac:chgData name="Victoria Anne Woodward (1808417)" userId="S::1808417@student.uwtsd.ac.uk::6975173d-79fe-412e-aba0-9d222ce5a6a5" providerId="AD" clId="Web-{C48DA2BD-6055-4AD0-AB07-C6999FE12B79}" dt="2021-01-14T10:41:15.026" v="121" actId="1076"/>
          <ac:picMkLst>
            <pc:docMk/>
            <pc:sldMk cId="109857222" sldId="256"/>
            <ac:picMk id="8" creationId="{484DE871-B83E-438D-BD66-C6CC6DA7B890}"/>
          </ac:picMkLst>
        </pc:picChg>
        <pc:picChg chg="add mod">
          <ac:chgData name="Victoria Anne Woodward (1808417)" userId="S::1808417@student.uwtsd.ac.uk::6975173d-79fe-412e-aba0-9d222ce5a6a5" providerId="AD" clId="Web-{C48DA2BD-6055-4AD0-AB07-C6999FE12B79}" dt="2021-01-14T10:41:20.807" v="122" actId="1076"/>
          <ac:picMkLst>
            <pc:docMk/>
            <pc:sldMk cId="109857222" sldId="256"/>
            <ac:picMk id="9" creationId="{5FFDF998-A98C-4BE5-8528-5D3EFBF708F1}"/>
          </ac:picMkLst>
        </pc:picChg>
        <pc:picChg chg="add mod">
          <ac:chgData name="Victoria Anne Woodward (1808417)" userId="S::1808417@student.uwtsd.ac.uk::6975173d-79fe-412e-aba0-9d222ce5a6a5" providerId="AD" clId="Web-{C48DA2BD-6055-4AD0-AB07-C6999FE12B79}" dt="2021-01-14T10:39:29.383" v="96" actId="1076"/>
          <ac:picMkLst>
            <pc:docMk/>
            <pc:sldMk cId="109857222" sldId="256"/>
            <ac:picMk id="10" creationId="{59FB27B3-2EAE-4EE3-8E50-F1C47659E135}"/>
          </ac:picMkLst>
        </pc:picChg>
        <pc:picChg chg="add mod">
          <ac:chgData name="Victoria Anne Woodward (1808417)" userId="S::1808417@student.uwtsd.ac.uk::6975173d-79fe-412e-aba0-9d222ce5a6a5" providerId="AD" clId="Web-{C48DA2BD-6055-4AD0-AB07-C6999FE12B79}" dt="2021-01-14T10:46:36.393" v="185" actId="1076"/>
          <ac:picMkLst>
            <pc:docMk/>
            <pc:sldMk cId="109857222" sldId="256"/>
            <ac:picMk id="11" creationId="{EF925F91-01C7-42FD-BF0C-19CC47C9FF45}"/>
          </ac:picMkLst>
        </pc:picChg>
        <pc:picChg chg="add del mod">
          <ac:chgData name="Victoria Anne Woodward (1808417)" userId="S::1808417@student.uwtsd.ac.uk::6975173d-79fe-412e-aba0-9d222ce5a6a5" providerId="AD" clId="Web-{C48DA2BD-6055-4AD0-AB07-C6999FE12B79}" dt="2021-01-14T10:46:18.439" v="181"/>
          <ac:picMkLst>
            <pc:docMk/>
            <pc:sldMk cId="109857222" sldId="256"/>
            <ac:picMk id="12" creationId="{13D46B49-3EE3-4E25-A163-F0ABD542B5BA}"/>
          </ac:picMkLst>
        </pc:picChg>
        <pc:picChg chg="add mod">
          <ac:chgData name="Victoria Anne Woodward (1808417)" userId="S::1808417@student.uwtsd.ac.uk::6975173d-79fe-412e-aba0-9d222ce5a6a5" providerId="AD" clId="Web-{C48DA2BD-6055-4AD0-AB07-C6999FE12B79}" dt="2021-01-14T12:25:36.204" v="1417" actId="1076"/>
          <ac:picMkLst>
            <pc:docMk/>
            <pc:sldMk cId="109857222" sldId="256"/>
            <ac:picMk id="13" creationId="{30353763-F17E-4AE8-B3BF-A5469DEE3E5D}"/>
          </ac:picMkLst>
        </pc:picChg>
        <pc:picChg chg="add mod">
          <ac:chgData name="Victoria Anne Woodward (1808417)" userId="S::1808417@student.uwtsd.ac.uk::6975173d-79fe-412e-aba0-9d222ce5a6a5" providerId="AD" clId="Web-{C48DA2BD-6055-4AD0-AB07-C6999FE12B79}" dt="2021-01-14T12:13:01.295" v="1252" actId="1076"/>
          <ac:picMkLst>
            <pc:docMk/>
            <pc:sldMk cId="109857222" sldId="256"/>
            <ac:picMk id="14" creationId="{2AB08BF8-59D2-4461-AC5D-4C9744F77602}"/>
          </ac:picMkLst>
        </pc:picChg>
        <pc:picChg chg="add del mod">
          <ac:chgData name="Victoria Anne Woodward (1808417)" userId="S::1808417@student.uwtsd.ac.uk::6975173d-79fe-412e-aba0-9d222ce5a6a5" providerId="AD" clId="Web-{C48DA2BD-6055-4AD0-AB07-C6999FE12B79}" dt="2021-01-14T12:17:37.255" v="1316"/>
          <ac:picMkLst>
            <pc:docMk/>
            <pc:sldMk cId="109857222" sldId="256"/>
            <ac:picMk id="15" creationId="{D2D102C0-1047-445A-86A6-B3230FBC653D}"/>
          </ac:picMkLst>
        </pc:picChg>
        <pc:picChg chg="add mod">
          <ac:chgData name="Victoria Anne Woodward (1808417)" userId="S::1808417@student.uwtsd.ac.uk::6975173d-79fe-412e-aba0-9d222ce5a6a5" providerId="AD" clId="Web-{C48DA2BD-6055-4AD0-AB07-C6999FE12B79}" dt="2021-01-14T10:53:57.044" v="339" actId="1076"/>
          <ac:picMkLst>
            <pc:docMk/>
            <pc:sldMk cId="109857222" sldId="256"/>
            <ac:picMk id="18" creationId="{3960F427-6251-4B5C-9C87-1719EF2BD941}"/>
          </ac:picMkLst>
        </pc:picChg>
        <pc:picChg chg="add mod">
          <ac:chgData name="Victoria Anne Woodward (1808417)" userId="S::1808417@student.uwtsd.ac.uk::6975173d-79fe-412e-aba0-9d222ce5a6a5" providerId="AD" clId="Web-{C48DA2BD-6055-4AD0-AB07-C6999FE12B79}" dt="2021-01-14T12:12:42.185" v="1250" actId="1076"/>
          <ac:picMkLst>
            <pc:docMk/>
            <pc:sldMk cId="109857222" sldId="256"/>
            <ac:picMk id="23" creationId="{DD1E1013-B826-414C-B4D1-241B0431ACA0}"/>
          </ac:picMkLst>
        </pc:picChg>
        <pc:picChg chg="add mod">
          <ac:chgData name="Victoria Anne Woodward (1808417)" userId="S::1808417@student.uwtsd.ac.uk::6975173d-79fe-412e-aba0-9d222ce5a6a5" providerId="AD" clId="Web-{C48DA2BD-6055-4AD0-AB07-C6999FE12B79}" dt="2021-01-14T12:01:21.857" v="1049" actId="1076"/>
          <ac:picMkLst>
            <pc:docMk/>
            <pc:sldMk cId="109857222" sldId="256"/>
            <ac:picMk id="26" creationId="{C3F178FF-E04F-4C63-9075-8F0B2884D158}"/>
          </ac:picMkLst>
        </pc:picChg>
        <pc:picChg chg="add mod">
          <ac:chgData name="Victoria Anne Woodward (1808417)" userId="S::1808417@student.uwtsd.ac.uk::6975173d-79fe-412e-aba0-9d222ce5a6a5" providerId="AD" clId="Web-{C48DA2BD-6055-4AD0-AB07-C6999FE12B79}" dt="2021-01-14T12:40:57.569" v="1515" actId="1076"/>
          <ac:picMkLst>
            <pc:docMk/>
            <pc:sldMk cId="109857222" sldId="256"/>
            <ac:picMk id="31" creationId="{9463D353-C4F7-46C7-8C88-E222F352169D}"/>
          </ac:picMkLst>
        </pc:picChg>
      </pc:sldChg>
      <pc:sldMasterChg chg="modSp del delSldLayout modSldLayout">
        <pc:chgData name="Victoria Anne Woodward (1808417)" userId="S::1808417@student.uwtsd.ac.uk::6975173d-79fe-412e-aba0-9d222ce5a6a5" providerId="AD" clId="Web-{C48DA2BD-6055-4AD0-AB07-C6999FE12B79}" dt="2021-01-14T10:31:30.997" v="2"/>
        <pc:sldMasterMkLst>
          <pc:docMk/>
          <pc:sldMasterMk cId="2460954070" sldId="2147483660"/>
        </pc:sldMasterMkLst>
        <pc:spChg chg="mod">
          <ac:chgData name="Victoria Anne Woodward (1808417)" userId="S::1808417@student.uwtsd.ac.uk::6975173d-79fe-412e-aba0-9d222ce5a6a5" providerId="AD" clId="Web-{C48DA2BD-6055-4AD0-AB07-C6999FE12B79}" dt="2021-01-14T10:31:30.903" v="1"/>
          <ac:spMkLst>
            <pc:docMk/>
            <pc:sldMasterMk cId="2460954070" sldId="2147483660"/>
            <ac:spMk id="2" creationId="{00000000-0000-0000-0000-000000000000}"/>
          </ac:spMkLst>
        </pc:spChg>
        <pc:spChg chg="mod">
          <ac:chgData name="Victoria Anne Woodward (1808417)" userId="S::1808417@student.uwtsd.ac.uk::6975173d-79fe-412e-aba0-9d222ce5a6a5" providerId="AD" clId="Web-{C48DA2BD-6055-4AD0-AB07-C6999FE12B79}" dt="2021-01-14T10:31:30.903" v="1"/>
          <ac:spMkLst>
            <pc:docMk/>
            <pc:sldMasterMk cId="2460954070" sldId="2147483660"/>
            <ac:spMk id="3" creationId="{00000000-0000-0000-0000-000000000000}"/>
          </ac:spMkLst>
        </pc:spChg>
        <pc:spChg chg="mod">
          <ac:chgData name="Victoria Anne Woodward (1808417)" userId="S::1808417@student.uwtsd.ac.uk::6975173d-79fe-412e-aba0-9d222ce5a6a5" providerId="AD" clId="Web-{C48DA2BD-6055-4AD0-AB07-C6999FE12B79}" dt="2021-01-14T10:31:30.903" v="1"/>
          <ac:spMkLst>
            <pc:docMk/>
            <pc:sldMasterMk cId="2460954070" sldId="2147483660"/>
            <ac:spMk id="4" creationId="{00000000-0000-0000-0000-000000000000}"/>
          </ac:spMkLst>
        </pc:spChg>
        <pc:spChg chg="mod">
          <ac:chgData name="Victoria Anne Woodward (1808417)" userId="S::1808417@student.uwtsd.ac.uk::6975173d-79fe-412e-aba0-9d222ce5a6a5" providerId="AD" clId="Web-{C48DA2BD-6055-4AD0-AB07-C6999FE12B79}" dt="2021-01-14T10:31:30.903" v="1"/>
          <ac:spMkLst>
            <pc:docMk/>
            <pc:sldMasterMk cId="2460954070" sldId="2147483660"/>
            <ac:spMk id="5" creationId="{00000000-0000-0000-0000-000000000000}"/>
          </ac:spMkLst>
        </pc:spChg>
        <pc:spChg chg="mod">
          <ac:chgData name="Victoria Anne Woodward (1808417)" userId="S::1808417@student.uwtsd.ac.uk::6975173d-79fe-412e-aba0-9d222ce5a6a5" providerId="AD" clId="Web-{C48DA2BD-6055-4AD0-AB07-C6999FE12B79}" dt="2021-01-14T10:31:30.903" v="1"/>
          <ac:spMkLst>
            <pc:docMk/>
            <pc:sldMasterMk cId="2460954070" sldId="2147483660"/>
            <ac:spMk id="6" creationId="{00000000-0000-0000-0000-000000000000}"/>
          </ac:spMkLst>
        </pc:spChg>
        <pc:sldLayoutChg chg="modSp del">
          <pc:chgData name="Victoria Anne Woodward (1808417)" userId="S::1808417@student.uwtsd.ac.uk::6975173d-79fe-412e-aba0-9d222ce5a6a5" providerId="AD" clId="Web-{C48DA2BD-6055-4AD0-AB07-C6999FE12B79}" dt="2021-01-14T10:31:30.997" v="2"/>
          <pc:sldLayoutMkLst>
            <pc:docMk/>
            <pc:sldMasterMk cId="2460954070" sldId="2147483660"/>
            <pc:sldLayoutMk cId="2385387890" sldId="2147483661"/>
          </pc:sldLayoutMkLst>
          <pc:spChg chg="mod">
            <ac:chgData name="Victoria Anne Woodward (1808417)" userId="S::1808417@student.uwtsd.ac.uk::6975173d-79fe-412e-aba0-9d222ce5a6a5" providerId="AD" clId="Web-{C48DA2BD-6055-4AD0-AB07-C6999FE12B79}" dt="2021-01-14T10:31:30.903" v="1"/>
            <ac:spMkLst>
              <pc:docMk/>
              <pc:sldMasterMk cId="2460954070" sldId="2147483660"/>
              <pc:sldLayoutMk cId="2385387890" sldId="2147483661"/>
              <ac:spMk id="2" creationId="{00000000-0000-0000-0000-000000000000}"/>
            </ac:spMkLst>
          </pc:spChg>
          <pc:spChg chg="mod">
            <ac:chgData name="Victoria Anne Woodward (1808417)" userId="S::1808417@student.uwtsd.ac.uk::6975173d-79fe-412e-aba0-9d222ce5a6a5" providerId="AD" clId="Web-{C48DA2BD-6055-4AD0-AB07-C6999FE12B79}" dt="2021-01-14T10:31:30.903" v="1"/>
            <ac:spMkLst>
              <pc:docMk/>
              <pc:sldMasterMk cId="2460954070" sldId="2147483660"/>
              <pc:sldLayoutMk cId="2385387890" sldId="2147483661"/>
              <ac:spMk id="3" creationId="{00000000-0000-0000-0000-000000000000}"/>
            </ac:spMkLst>
          </pc:spChg>
        </pc:sldLayoutChg>
        <pc:sldLayoutChg chg="del">
          <pc:chgData name="Victoria Anne Woodward (1808417)" userId="S::1808417@student.uwtsd.ac.uk::6975173d-79fe-412e-aba0-9d222ce5a6a5" providerId="AD" clId="Web-{C48DA2BD-6055-4AD0-AB07-C6999FE12B79}" dt="2021-01-14T10:31:30.997" v="2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Sp del">
          <pc:chgData name="Victoria Anne Woodward (1808417)" userId="S::1808417@student.uwtsd.ac.uk::6975173d-79fe-412e-aba0-9d222ce5a6a5" providerId="AD" clId="Web-{C48DA2BD-6055-4AD0-AB07-C6999FE12B79}" dt="2021-01-14T10:31:30.997" v="2"/>
          <pc:sldLayoutMkLst>
            <pc:docMk/>
            <pc:sldMasterMk cId="2460954070" sldId="2147483660"/>
            <pc:sldLayoutMk cId="2591524520" sldId="2147483663"/>
          </pc:sldLayoutMkLst>
          <pc:spChg chg="mod">
            <ac:chgData name="Victoria Anne Woodward (1808417)" userId="S::1808417@student.uwtsd.ac.uk::6975173d-79fe-412e-aba0-9d222ce5a6a5" providerId="AD" clId="Web-{C48DA2BD-6055-4AD0-AB07-C6999FE12B79}" dt="2021-01-14T10:31:30.903" v="1"/>
            <ac:spMkLst>
              <pc:docMk/>
              <pc:sldMasterMk cId="2460954070" sldId="2147483660"/>
              <pc:sldLayoutMk cId="2591524520" sldId="2147483663"/>
              <ac:spMk id="2" creationId="{00000000-0000-0000-0000-000000000000}"/>
            </ac:spMkLst>
          </pc:spChg>
          <pc:spChg chg="mod">
            <ac:chgData name="Victoria Anne Woodward (1808417)" userId="S::1808417@student.uwtsd.ac.uk::6975173d-79fe-412e-aba0-9d222ce5a6a5" providerId="AD" clId="Web-{C48DA2BD-6055-4AD0-AB07-C6999FE12B79}" dt="2021-01-14T10:31:30.903" v="1"/>
            <ac:spMkLst>
              <pc:docMk/>
              <pc:sldMasterMk cId="2460954070" sldId="2147483660"/>
              <pc:sldLayoutMk cId="2591524520" sldId="2147483663"/>
              <ac:spMk id="3" creationId="{00000000-0000-0000-0000-000000000000}"/>
            </ac:spMkLst>
          </pc:spChg>
        </pc:sldLayoutChg>
        <pc:sldLayoutChg chg="modSp del">
          <pc:chgData name="Victoria Anne Woodward (1808417)" userId="S::1808417@student.uwtsd.ac.uk::6975173d-79fe-412e-aba0-9d222ce5a6a5" providerId="AD" clId="Web-{C48DA2BD-6055-4AD0-AB07-C6999FE12B79}" dt="2021-01-14T10:31:30.997" v="2"/>
          <pc:sldLayoutMkLst>
            <pc:docMk/>
            <pc:sldMasterMk cId="2460954070" sldId="2147483660"/>
            <pc:sldLayoutMk cId="1203092039" sldId="2147483664"/>
          </pc:sldLayoutMkLst>
          <pc:spChg chg="mod">
            <ac:chgData name="Victoria Anne Woodward (1808417)" userId="S::1808417@student.uwtsd.ac.uk::6975173d-79fe-412e-aba0-9d222ce5a6a5" providerId="AD" clId="Web-{C48DA2BD-6055-4AD0-AB07-C6999FE12B79}" dt="2021-01-14T10:31:30.903" v="1"/>
            <ac:spMkLst>
              <pc:docMk/>
              <pc:sldMasterMk cId="2460954070" sldId="2147483660"/>
              <pc:sldLayoutMk cId="1203092039" sldId="2147483664"/>
              <ac:spMk id="3" creationId="{00000000-0000-0000-0000-000000000000}"/>
            </ac:spMkLst>
          </pc:spChg>
          <pc:spChg chg="mod">
            <ac:chgData name="Victoria Anne Woodward (1808417)" userId="S::1808417@student.uwtsd.ac.uk::6975173d-79fe-412e-aba0-9d222ce5a6a5" providerId="AD" clId="Web-{C48DA2BD-6055-4AD0-AB07-C6999FE12B79}" dt="2021-01-14T10:31:30.903" v="1"/>
            <ac:spMkLst>
              <pc:docMk/>
              <pc:sldMasterMk cId="2460954070" sldId="2147483660"/>
              <pc:sldLayoutMk cId="1203092039" sldId="2147483664"/>
              <ac:spMk id="4" creationId="{00000000-0000-0000-0000-000000000000}"/>
            </ac:spMkLst>
          </pc:spChg>
        </pc:sldLayoutChg>
        <pc:sldLayoutChg chg="modSp del">
          <pc:chgData name="Victoria Anne Woodward (1808417)" userId="S::1808417@student.uwtsd.ac.uk::6975173d-79fe-412e-aba0-9d222ce5a6a5" providerId="AD" clId="Web-{C48DA2BD-6055-4AD0-AB07-C6999FE12B79}" dt="2021-01-14T10:31:30.997" v="2"/>
          <pc:sldLayoutMkLst>
            <pc:docMk/>
            <pc:sldMasterMk cId="2460954070" sldId="2147483660"/>
            <pc:sldLayoutMk cId="3733172339" sldId="2147483665"/>
          </pc:sldLayoutMkLst>
          <pc:spChg chg="mod">
            <ac:chgData name="Victoria Anne Woodward (1808417)" userId="S::1808417@student.uwtsd.ac.uk::6975173d-79fe-412e-aba0-9d222ce5a6a5" providerId="AD" clId="Web-{C48DA2BD-6055-4AD0-AB07-C6999FE12B79}" dt="2021-01-14T10:31:30.903" v="1"/>
            <ac:spMkLst>
              <pc:docMk/>
              <pc:sldMasterMk cId="2460954070" sldId="2147483660"/>
              <pc:sldLayoutMk cId="3733172339" sldId="2147483665"/>
              <ac:spMk id="2" creationId="{00000000-0000-0000-0000-000000000000}"/>
            </ac:spMkLst>
          </pc:spChg>
          <pc:spChg chg="mod">
            <ac:chgData name="Victoria Anne Woodward (1808417)" userId="S::1808417@student.uwtsd.ac.uk::6975173d-79fe-412e-aba0-9d222ce5a6a5" providerId="AD" clId="Web-{C48DA2BD-6055-4AD0-AB07-C6999FE12B79}" dt="2021-01-14T10:31:30.903" v="1"/>
            <ac:spMkLst>
              <pc:docMk/>
              <pc:sldMasterMk cId="2460954070" sldId="2147483660"/>
              <pc:sldLayoutMk cId="3733172339" sldId="2147483665"/>
              <ac:spMk id="3" creationId="{00000000-0000-0000-0000-000000000000}"/>
            </ac:spMkLst>
          </pc:spChg>
          <pc:spChg chg="mod">
            <ac:chgData name="Victoria Anne Woodward (1808417)" userId="S::1808417@student.uwtsd.ac.uk::6975173d-79fe-412e-aba0-9d222ce5a6a5" providerId="AD" clId="Web-{C48DA2BD-6055-4AD0-AB07-C6999FE12B79}" dt="2021-01-14T10:31:30.903" v="1"/>
            <ac:spMkLst>
              <pc:docMk/>
              <pc:sldMasterMk cId="2460954070" sldId="2147483660"/>
              <pc:sldLayoutMk cId="3733172339" sldId="2147483665"/>
              <ac:spMk id="4" creationId="{00000000-0000-0000-0000-000000000000}"/>
            </ac:spMkLst>
          </pc:spChg>
          <pc:spChg chg="mod">
            <ac:chgData name="Victoria Anne Woodward (1808417)" userId="S::1808417@student.uwtsd.ac.uk::6975173d-79fe-412e-aba0-9d222ce5a6a5" providerId="AD" clId="Web-{C48DA2BD-6055-4AD0-AB07-C6999FE12B79}" dt="2021-01-14T10:31:30.903" v="1"/>
            <ac:spMkLst>
              <pc:docMk/>
              <pc:sldMasterMk cId="2460954070" sldId="2147483660"/>
              <pc:sldLayoutMk cId="3733172339" sldId="2147483665"/>
              <ac:spMk id="5" creationId="{00000000-0000-0000-0000-000000000000}"/>
            </ac:spMkLst>
          </pc:spChg>
          <pc:spChg chg="mod">
            <ac:chgData name="Victoria Anne Woodward (1808417)" userId="S::1808417@student.uwtsd.ac.uk::6975173d-79fe-412e-aba0-9d222ce5a6a5" providerId="AD" clId="Web-{C48DA2BD-6055-4AD0-AB07-C6999FE12B79}" dt="2021-01-14T10:31:30.903" v="1"/>
            <ac:spMkLst>
              <pc:docMk/>
              <pc:sldMasterMk cId="2460954070" sldId="2147483660"/>
              <pc:sldLayoutMk cId="3733172339" sldId="2147483665"/>
              <ac:spMk id="6" creationId="{00000000-0000-0000-0000-000000000000}"/>
            </ac:spMkLst>
          </pc:spChg>
        </pc:sldLayoutChg>
        <pc:sldLayoutChg chg="del">
          <pc:chgData name="Victoria Anne Woodward (1808417)" userId="S::1808417@student.uwtsd.ac.uk::6975173d-79fe-412e-aba0-9d222ce5a6a5" providerId="AD" clId="Web-{C48DA2BD-6055-4AD0-AB07-C6999FE12B79}" dt="2021-01-14T10:31:30.997" v="2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Victoria Anne Woodward (1808417)" userId="S::1808417@student.uwtsd.ac.uk::6975173d-79fe-412e-aba0-9d222ce5a6a5" providerId="AD" clId="Web-{C48DA2BD-6055-4AD0-AB07-C6999FE12B79}" dt="2021-01-14T10:31:30.997" v="2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Sp del">
          <pc:chgData name="Victoria Anne Woodward (1808417)" userId="S::1808417@student.uwtsd.ac.uk::6975173d-79fe-412e-aba0-9d222ce5a6a5" providerId="AD" clId="Web-{C48DA2BD-6055-4AD0-AB07-C6999FE12B79}" dt="2021-01-14T10:31:30.997" v="2"/>
          <pc:sldLayoutMkLst>
            <pc:docMk/>
            <pc:sldMasterMk cId="2460954070" sldId="2147483660"/>
            <pc:sldLayoutMk cId="3171841454" sldId="2147483668"/>
          </pc:sldLayoutMkLst>
          <pc:spChg chg="mod">
            <ac:chgData name="Victoria Anne Woodward (1808417)" userId="S::1808417@student.uwtsd.ac.uk::6975173d-79fe-412e-aba0-9d222ce5a6a5" providerId="AD" clId="Web-{C48DA2BD-6055-4AD0-AB07-C6999FE12B79}" dt="2021-01-14T10:31:30.903" v="1"/>
            <ac:spMkLst>
              <pc:docMk/>
              <pc:sldMasterMk cId="2460954070" sldId="2147483660"/>
              <pc:sldLayoutMk cId="3171841454" sldId="2147483668"/>
              <ac:spMk id="2" creationId="{00000000-0000-0000-0000-000000000000}"/>
            </ac:spMkLst>
          </pc:spChg>
          <pc:spChg chg="mod">
            <ac:chgData name="Victoria Anne Woodward (1808417)" userId="S::1808417@student.uwtsd.ac.uk::6975173d-79fe-412e-aba0-9d222ce5a6a5" providerId="AD" clId="Web-{C48DA2BD-6055-4AD0-AB07-C6999FE12B79}" dt="2021-01-14T10:31:30.903" v="1"/>
            <ac:spMkLst>
              <pc:docMk/>
              <pc:sldMasterMk cId="2460954070" sldId="2147483660"/>
              <pc:sldLayoutMk cId="3171841454" sldId="2147483668"/>
              <ac:spMk id="3" creationId="{00000000-0000-0000-0000-000000000000}"/>
            </ac:spMkLst>
          </pc:spChg>
          <pc:spChg chg="mod">
            <ac:chgData name="Victoria Anne Woodward (1808417)" userId="S::1808417@student.uwtsd.ac.uk::6975173d-79fe-412e-aba0-9d222ce5a6a5" providerId="AD" clId="Web-{C48DA2BD-6055-4AD0-AB07-C6999FE12B79}" dt="2021-01-14T10:31:30.903" v="1"/>
            <ac:spMkLst>
              <pc:docMk/>
              <pc:sldMasterMk cId="2460954070" sldId="2147483660"/>
              <pc:sldLayoutMk cId="3171841454" sldId="2147483668"/>
              <ac:spMk id="4" creationId="{00000000-0000-0000-0000-000000000000}"/>
            </ac:spMkLst>
          </pc:spChg>
        </pc:sldLayoutChg>
        <pc:sldLayoutChg chg="modSp del">
          <pc:chgData name="Victoria Anne Woodward (1808417)" userId="S::1808417@student.uwtsd.ac.uk::6975173d-79fe-412e-aba0-9d222ce5a6a5" providerId="AD" clId="Web-{C48DA2BD-6055-4AD0-AB07-C6999FE12B79}" dt="2021-01-14T10:31:30.997" v="2"/>
          <pc:sldLayoutMkLst>
            <pc:docMk/>
            <pc:sldMasterMk cId="2460954070" sldId="2147483660"/>
            <pc:sldLayoutMk cId="1718958274" sldId="2147483669"/>
          </pc:sldLayoutMkLst>
          <pc:spChg chg="mod">
            <ac:chgData name="Victoria Anne Woodward (1808417)" userId="S::1808417@student.uwtsd.ac.uk::6975173d-79fe-412e-aba0-9d222ce5a6a5" providerId="AD" clId="Web-{C48DA2BD-6055-4AD0-AB07-C6999FE12B79}" dt="2021-01-14T10:31:30.903" v="1"/>
            <ac:spMkLst>
              <pc:docMk/>
              <pc:sldMasterMk cId="2460954070" sldId="2147483660"/>
              <pc:sldLayoutMk cId="1718958274" sldId="2147483669"/>
              <ac:spMk id="2" creationId="{00000000-0000-0000-0000-000000000000}"/>
            </ac:spMkLst>
          </pc:spChg>
          <pc:spChg chg="mod">
            <ac:chgData name="Victoria Anne Woodward (1808417)" userId="S::1808417@student.uwtsd.ac.uk::6975173d-79fe-412e-aba0-9d222ce5a6a5" providerId="AD" clId="Web-{C48DA2BD-6055-4AD0-AB07-C6999FE12B79}" dt="2021-01-14T10:31:30.903" v="1"/>
            <ac:spMkLst>
              <pc:docMk/>
              <pc:sldMasterMk cId="2460954070" sldId="2147483660"/>
              <pc:sldLayoutMk cId="1718958274" sldId="2147483669"/>
              <ac:spMk id="3" creationId="{00000000-0000-0000-0000-000000000000}"/>
            </ac:spMkLst>
          </pc:spChg>
          <pc:spChg chg="mod">
            <ac:chgData name="Victoria Anne Woodward (1808417)" userId="S::1808417@student.uwtsd.ac.uk::6975173d-79fe-412e-aba0-9d222ce5a6a5" providerId="AD" clId="Web-{C48DA2BD-6055-4AD0-AB07-C6999FE12B79}" dt="2021-01-14T10:31:30.903" v="1"/>
            <ac:spMkLst>
              <pc:docMk/>
              <pc:sldMasterMk cId="2460954070" sldId="2147483660"/>
              <pc:sldLayoutMk cId="1718958274" sldId="2147483669"/>
              <ac:spMk id="4" creationId="{00000000-0000-0000-0000-000000000000}"/>
            </ac:spMkLst>
          </pc:spChg>
        </pc:sldLayoutChg>
        <pc:sldLayoutChg chg="del">
          <pc:chgData name="Victoria Anne Woodward (1808417)" userId="S::1808417@student.uwtsd.ac.uk::6975173d-79fe-412e-aba0-9d222ce5a6a5" providerId="AD" clId="Web-{C48DA2BD-6055-4AD0-AB07-C6999FE12B79}" dt="2021-01-14T10:31:30.997" v="2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Sp del">
          <pc:chgData name="Victoria Anne Woodward (1808417)" userId="S::1808417@student.uwtsd.ac.uk::6975173d-79fe-412e-aba0-9d222ce5a6a5" providerId="AD" clId="Web-{C48DA2BD-6055-4AD0-AB07-C6999FE12B79}" dt="2021-01-14T10:31:30.997" v="2"/>
          <pc:sldLayoutMkLst>
            <pc:docMk/>
            <pc:sldMasterMk cId="2460954070" sldId="2147483660"/>
            <pc:sldLayoutMk cId="3479445657" sldId="2147483671"/>
          </pc:sldLayoutMkLst>
          <pc:spChg chg="mod">
            <ac:chgData name="Victoria Anne Woodward (1808417)" userId="S::1808417@student.uwtsd.ac.uk::6975173d-79fe-412e-aba0-9d222ce5a6a5" providerId="AD" clId="Web-{C48DA2BD-6055-4AD0-AB07-C6999FE12B79}" dt="2021-01-14T10:31:30.903" v="1"/>
            <ac:spMkLst>
              <pc:docMk/>
              <pc:sldMasterMk cId="2460954070" sldId="2147483660"/>
              <pc:sldLayoutMk cId="3479445657" sldId="2147483671"/>
              <ac:spMk id="2" creationId="{00000000-0000-0000-0000-000000000000}"/>
            </ac:spMkLst>
          </pc:spChg>
          <pc:spChg chg="mod">
            <ac:chgData name="Victoria Anne Woodward (1808417)" userId="S::1808417@student.uwtsd.ac.uk::6975173d-79fe-412e-aba0-9d222ce5a6a5" providerId="AD" clId="Web-{C48DA2BD-6055-4AD0-AB07-C6999FE12B79}" dt="2021-01-14T10:31:30.903" v="1"/>
            <ac:spMkLst>
              <pc:docMk/>
              <pc:sldMasterMk cId="2460954070" sldId="2147483660"/>
              <pc:sldLayoutMk cId="3479445657" sldId="2147483671"/>
              <ac:spMk id="3" creationId="{00000000-0000-0000-0000-000000000000}"/>
            </ac:spMkLst>
          </pc:spChg>
        </pc:sldLayoutChg>
      </pc:sldMasterChg>
      <pc:sldMasterChg chg="modSp add del addSldLayout delSldLayout modSldLayout">
        <pc:chgData name="Victoria Anne Woodward (1808417)" userId="S::1808417@student.uwtsd.ac.uk::6975173d-79fe-412e-aba0-9d222ce5a6a5" providerId="AD" clId="Web-{C48DA2BD-6055-4AD0-AB07-C6999FE12B79}" dt="2021-01-14T10:32:12.107" v="4"/>
        <pc:sldMasterMkLst>
          <pc:docMk/>
          <pc:sldMasterMk cId="1745734637" sldId="2147483672"/>
        </pc:sldMasterMkLst>
        <pc:spChg chg="mod">
          <ac:chgData name="Victoria Anne Woodward (1808417)" userId="S::1808417@student.uwtsd.ac.uk::6975173d-79fe-412e-aba0-9d222ce5a6a5" providerId="AD" clId="Web-{C48DA2BD-6055-4AD0-AB07-C6999FE12B79}" dt="2021-01-14T10:32:12.029" v="3"/>
          <ac:spMkLst>
            <pc:docMk/>
            <pc:sldMasterMk cId="1745734637" sldId="2147483672"/>
            <ac:spMk id="2" creationId="{00000000-0000-0000-0000-000000000000}"/>
          </ac:spMkLst>
        </pc:spChg>
        <pc:spChg chg="mod">
          <ac:chgData name="Victoria Anne Woodward (1808417)" userId="S::1808417@student.uwtsd.ac.uk::6975173d-79fe-412e-aba0-9d222ce5a6a5" providerId="AD" clId="Web-{C48DA2BD-6055-4AD0-AB07-C6999FE12B79}" dt="2021-01-14T10:32:12.029" v="3"/>
          <ac:spMkLst>
            <pc:docMk/>
            <pc:sldMasterMk cId="1745734637" sldId="2147483672"/>
            <ac:spMk id="3" creationId="{00000000-0000-0000-0000-000000000000}"/>
          </ac:spMkLst>
        </pc:spChg>
        <pc:spChg chg="mod">
          <ac:chgData name="Victoria Anne Woodward (1808417)" userId="S::1808417@student.uwtsd.ac.uk::6975173d-79fe-412e-aba0-9d222ce5a6a5" providerId="AD" clId="Web-{C48DA2BD-6055-4AD0-AB07-C6999FE12B79}" dt="2021-01-14T10:32:12.029" v="3"/>
          <ac:spMkLst>
            <pc:docMk/>
            <pc:sldMasterMk cId="1745734637" sldId="2147483672"/>
            <ac:spMk id="4" creationId="{00000000-0000-0000-0000-000000000000}"/>
          </ac:spMkLst>
        </pc:spChg>
        <pc:spChg chg="mod">
          <ac:chgData name="Victoria Anne Woodward (1808417)" userId="S::1808417@student.uwtsd.ac.uk::6975173d-79fe-412e-aba0-9d222ce5a6a5" providerId="AD" clId="Web-{C48DA2BD-6055-4AD0-AB07-C6999FE12B79}" dt="2021-01-14T10:32:12.029" v="3"/>
          <ac:spMkLst>
            <pc:docMk/>
            <pc:sldMasterMk cId="1745734637" sldId="2147483672"/>
            <ac:spMk id="5" creationId="{00000000-0000-0000-0000-000000000000}"/>
          </ac:spMkLst>
        </pc:spChg>
        <pc:spChg chg="mod">
          <ac:chgData name="Victoria Anne Woodward (1808417)" userId="S::1808417@student.uwtsd.ac.uk::6975173d-79fe-412e-aba0-9d222ce5a6a5" providerId="AD" clId="Web-{C48DA2BD-6055-4AD0-AB07-C6999FE12B79}" dt="2021-01-14T10:32:12.029" v="3"/>
          <ac:spMkLst>
            <pc:docMk/>
            <pc:sldMasterMk cId="1745734637" sldId="2147483672"/>
            <ac:spMk id="6" creationId="{00000000-0000-0000-0000-000000000000}"/>
          </ac:spMkLst>
        </pc:spChg>
        <pc:sldLayoutChg chg="modSp add del mod replId">
          <pc:chgData name="Victoria Anne Woodward (1808417)" userId="S::1808417@student.uwtsd.ac.uk::6975173d-79fe-412e-aba0-9d222ce5a6a5" providerId="AD" clId="Web-{C48DA2BD-6055-4AD0-AB07-C6999FE12B79}" dt="2021-01-14T10:32:12.107" v="4"/>
          <pc:sldLayoutMkLst>
            <pc:docMk/>
            <pc:sldMasterMk cId="1745734637" sldId="2147483672"/>
            <pc:sldLayoutMk cId="14612398" sldId="2147483673"/>
          </pc:sldLayoutMkLst>
          <pc:spChg chg="mod">
            <ac:chgData name="Victoria Anne Woodward (1808417)" userId="S::1808417@student.uwtsd.ac.uk::6975173d-79fe-412e-aba0-9d222ce5a6a5" providerId="AD" clId="Web-{C48DA2BD-6055-4AD0-AB07-C6999FE12B79}" dt="2021-01-14T10:32:12.029" v="3"/>
            <ac:spMkLst>
              <pc:docMk/>
              <pc:sldMasterMk cId="1745734637" sldId="2147483672"/>
              <pc:sldLayoutMk cId="14612398" sldId="2147483673"/>
              <ac:spMk id="2" creationId="{00000000-0000-0000-0000-000000000000}"/>
            </ac:spMkLst>
          </pc:spChg>
          <pc:spChg chg="mod">
            <ac:chgData name="Victoria Anne Woodward (1808417)" userId="S::1808417@student.uwtsd.ac.uk::6975173d-79fe-412e-aba0-9d222ce5a6a5" providerId="AD" clId="Web-{C48DA2BD-6055-4AD0-AB07-C6999FE12B79}" dt="2021-01-14T10:32:12.029" v="3"/>
            <ac:spMkLst>
              <pc:docMk/>
              <pc:sldMasterMk cId="1745734637" sldId="2147483672"/>
              <pc:sldLayoutMk cId="14612398" sldId="2147483673"/>
              <ac:spMk id="3" creationId="{00000000-0000-0000-0000-000000000000}"/>
            </ac:spMkLst>
          </pc:spChg>
        </pc:sldLayoutChg>
        <pc:sldLayoutChg chg="add del mod replId">
          <pc:chgData name="Victoria Anne Woodward (1808417)" userId="S::1808417@student.uwtsd.ac.uk::6975173d-79fe-412e-aba0-9d222ce5a6a5" providerId="AD" clId="Web-{C48DA2BD-6055-4AD0-AB07-C6999FE12B79}" dt="2021-01-14T10:32:12.107" v="4"/>
          <pc:sldLayoutMkLst>
            <pc:docMk/>
            <pc:sldMasterMk cId="1745734637" sldId="2147483672"/>
            <pc:sldLayoutMk cId="1221944291" sldId="2147483674"/>
          </pc:sldLayoutMkLst>
        </pc:sldLayoutChg>
        <pc:sldLayoutChg chg="modSp add del mod replId">
          <pc:chgData name="Victoria Anne Woodward (1808417)" userId="S::1808417@student.uwtsd.ac.uk::6975173d-79fe-412e-aba0-9d222ce5a6a5" providerId="AD" clId="Web-{C48DA2BD-6055-4AD0-AB07-C6999FE12B79}" dt="2021-01-14T10:32:12.107" v="4"/>
          <pc:sldLayoutMkLst>
            <pc:docMk/>
            <pc:sldMasterMk cId="1745734637" sldId="2147483672"/>
            <pc:sldLayoutMk cId="3089121145" sldId="2147483675"/>
          </pc:sldLayoutMkLst>
          <pc:spChg chg="mod">
            <ac:chgData name="Victoria Anne Woodward (1808417)" userId="S::1808417@student.uwtsd.ac.uk::6975173d-79fe-412e-aba0-9d222ce5a6a5" providerId="AD" clId="Web-{C48DA2BD-6055-4AD0-AB07-C6999FE12B79}" dt="2021-01-14T10:32:12.029" v="3"/>
            <ac:spMkLst>
              <pc:docMk/>
              <pc:sldMasterMk cId="1745734637" sldId="2147483672"/>
              <pc:sldLayoutMk cId="3089121145" sldId="2147483675"/>
              <ac:spMk id="2" creationId="{00000000-0000-0000-0000-000000000000}"/>
            </ac:spMkLst>
          </pc:spChg>
          <pc:spChg chg="mod">
            <ac:chgData name="Victoria Anne Woodward (1808417)" userId="S::1808417@student.uwtsd.ac.uk::6975173d-79fe-412e-aba0-9d222ce5a6a5" providerId="AD" clId="Web-{C48DA2BD-6055-4AD0-AB07-C6999FE12B79}" dt="2021-01-14T10:32:12.029" v="3"/>
            <ac:spMkLst>
              <pc:docMk/>
              <pc:sldMasterMk cId="1745734637" sldId="2147483672"/>
              <pc:sldLayoutMk cId="3089121145" sldId="2147483675"/>
              <ac:spMk id="3" creationId="{00000000-0000-0000-0000-000000000000}"/>
            </ac:spMkLst>
          </pc:spChg>
        </pc:sldLayoutChg>
        <pc:sldLayoutChg chg="modSp add del mod replId">
          <pc:chgData name="Victoria Anne Woodward (1808417)" userId="S::1808417@student.uwtsd.ac.uk::6975173d-79fe-412e-aba0-9d222ce5a6a5" providerId="AD" clId="Web-{C48DA2BD-6055-4AD0-AB07-C6999FE12B79}" dt="2021-01-14T10:32:12.107" v="4"/>
          <pc:sldLayoutMkLst>
            <pc:docMk/>
            <pc:sldMasterMk cId="1745734637" sldId="2147483672"/>
            <pc:sldLayoutMk cId="3300970944" sldId="2147483676"/>
          </pc:sldLayoutMkLst>
          <pc:spChg chg="mod">
            <ac:chgData name="Victoria Anne Woodward (1808417)" userId="S::1808417@student.uwtsd.ac.uk::6975173d-79fe-412e-aba0-9d222ce5a6a5" providerId="AD" clId="Web-{C48DA2BD-6055-4AD0-AB07-C6999FE12B79}" dt="2021-01-14T10:32:12.029" v="3"/>
            <ac:spMkLst>
              <pc:docMk/>
              <pc:sldMasterMk cId="1745734637" sldId="2147483672"/>
              <pc:sldLayoutMk cId="3300970944" sldId="2147483676"/>
              <ac:spMk id="3" creationId="{00000000-0000-0000-0000-000000000000}"/>
            </ac:spMkLst>
          </pc:spChg>
          <pc:spChg chg="mod">
            <ac:chgData name="Victoria Anne Woodward (1808417)" userId="S::1808417@student.uwtsd.ac.uk::6975173d-79fe-412e-aba0-9d222ce5a6a5" providerId="AD" clId="Web-{C48DA2BD-6055-4AD0-AB07-C6999FE12B79}" dt="2021-01-14T10:32:12.029" v="3"/>
            <ac:spMkLst>
              <pc:docMk/>
              <pc:sldMasterMk cId="1745734637" sldId="2147483672"/>
              <pc:sldLayoutMk cId="3300970944" sldId="2147483676"/>
              <ac:spMk id="4" creationId="{00000000-0000-0000-0000-000000000000}"/>
            </ac:spMkLst>
          </pc:spChg>
        </pc:sldLayoutChg>
        <pc:sldLayoutChg chg="modSp add del mod replId">
          <pc:chgData name="Victoria Anne Woodward (1808417)" userId="S::1808417@student.uwtsd.ac.uk::6975173d-79fe-412e-aba0-9d222ce5a6a5" providerId="AD" clId="Web-{C48DA2BD-6055-4AD0-AB07-C6999FE12B79}" dt="2021-01-14T10:32:12.107" v="4"/>
          <pc:sldLayoutMkLst>
            <pc:docMk/>
            <pc:sldMasterMk cId="1745734637" sldId="2147483672"/>
            <pc:sldLayoutMk cId="1788567344" sldId="2147483677"/>
          </pc:sldLayoutMkLst>
          <pc:spChg chg="mod">
            <ac:chgData name="Victoria Anne Woodward (1808417)" userId="S::1808417@student.uwtsd.ac.uk::6975173d-79fe-412e-aba0-9d222ce5a6a5" providerId="AD" clId="Web-{C48DA2BD-6055-4AD0-AB07-C6999FE12B79}" dt="2021-01-14T10:32:12.029" v="3"/>
            <ac:spMkLst>
              <pc:docMk/>
              <pc:sldMasterMk cId="1745734637" sldId="2147483672"/>
              <pc:sldLayoutMk cId="1788567344" sldId="2147483677"/>
              <ac:spMk id="2" creationId="{00000000-0000-0000-0000-000000000000}"/>
            </ac:spMkLst>
          </pc:spChg>
          <pc:spChg chg="mod">
            <ac:chgData name="Victoria Anne Woodward (1808417)" userId="S::1808417@student.uwtsd.ac.uk::6975173d-79fe-412e-aba0-9d222ce5a6a5" providerId="AD" clId="Web-{C48DA2BD-6055-4AD0-AB07-C6999FE12B79}" dt="2021-01-14T10:32:12.029" v="3"/>
            <ac:spMkLst>
              <pc:docMk/>
              <pc:sldMasterMk cId="1745734637" sldId="2147483672"/>
              <pc:sldLayoutMk cId="1788567344" sldId="2147483677"/>
              <ac:spMk id="3" creationId="{00000000-0000-0000-0000-000000000000}"/>
            </ac:spMkLst>
          </pc:spChg>
          <pc:spChg chg="mod">
            <ac:chgData name="Victoria Anne Woodward (1808417)" userId="S::1808417@student.uwtsd.ac.uk::6975173d-79fe-412e-aba0-9d222ce5a6a5" providerId="AD" clId="Web-{C48DA2BD-6055-4AD0-AB07-C6999FE12B79}" dt="2021-01-14T10:32:12.029" v="3"/>
            <ac:spMkLst>
              <pc:docMk/>
              <pc:sldMasterMk cId="1745734637" sldId="2147483672"/>
              <pc:sldLayoutMk cId="1788567344" sldId="2147483677"/>
              <ac:spMk id="4" creationId="{00000000-0000-0000-0000-000000000000}"/>
            </ac:spMkLst>
          </pc:spChg>
          <pc:spChg chg="mod">
            <ac:chgData name="Victoria Anne Woodward (1808417)" userId="S::1808417@student.uwtsd.ac.uk::6975173d-79fe-412e-aba0-9d222ce5a6a5" providerId="AD" clId="Web-{C48DA2BD-6055-4AD0-AB07-C6999FE12B79}" dt="2021-01-14T10:32:12.029" v="3"/>
            <ac:spMkLst>
              <pc:docMk/>
              <pc:sldMasterMk cId="1745734637" sldId="2147483672"/>
              <pc:sldLayoutMk cId="1788567344" sldId="2147483677"/>
              <ac:spMk id="5" creationId="{00000000-0000-0000-0000-000000000000}"/>
            </ac:spMkLst>
          </pc:spChg>
          <pc:spChg chg="mod">
            <ac:chgData name="Victoria Anne Woodward (1808417)" userId="S::1808417@student.uwtsd.ac.uk::6975173d-79fe-412e-aba0-9d222ce5a6a5" providerId="AD" clId="Web-{C48DA2BD-6055-4AD0-AB07-C6999FE12B79}" dt="2021-01-14T10:32:12.029" v="3"/>
            <ac:spMkLst>
              <pc:docMk/>
              <pc:sldMasterMk cId="1745734637" sldId="2147483672"/>
              <pc:sldLayoutMk cId="1788567344" sldId="2147483677"/>
              <ac:spMk id="6" creationId="{00000000-0000-0000-0000-000000000000}"/>
            </ac:spMkLst>
          </pc:spChg>
        </pc:sldLayoutChg>
        <pc:sldLayoutChg chg="add del mod replId">
          <pc:chgData name="Victoria Anne Woodward (1808417)" userId="S::1808417@student.uwtsd.ac.uk::6975173d-79fe-412e-aba0-9d222ce5a6a5" providerId="AD" clId="Web-{C48DA2BD-6055-4AD0-AB07-C6999FE12B79}" dt="2021-01-14T10:32:12.107" v="4"/>
          <pc:sldLayoutMkLst>
            <pc:docMk/>
            <pc:sldMasterMk cId="1745734637" sldId="2147483672"/>
            <pc:sldLayoutMk cId="1603556944" sldId="2147483678"/>
          </pc:sldLayoutMkLst>
        </pc:sldLayoutChg>
        <pc:sldLayoutChg chg="add del mod replId">
          <pc:chgData name="Victoria Anne Woodward (1808417)" userId="S::1808417@student.uwtsd.ac.uk::6975173d-79fe-412e-aba0-9d222ce5a6a5" providerId="AD" clId="Web-{C48DA2BD-6055-4AD0-AB07-C6999FE12B79}" dt="2021-01-14T10:32:12.107" v="4"/>
          <pc:sldLayoutMkLst>
            <pc:docMk/>
            <pc:sldMasterMk cId="1745734637" sldId="2147483672"/>
            <pc:sldLayoutMk cId="3598840203" sldId="2147483679"/>
          </pc:sldLayoutMkLst>
        </pc:sldLayoutChg>
        <pc:sldLayoutChg chg="modSp add del mod replId">
          <pc:chgData name="Victoria Anne Woodward (1808417)" userId="S::1808417@student.uwtsd.ac.uk::6975173d-79fe-412e-aba0-9d222ce5a6a5" providerId="AD" clId="Web-{C48DA2BD-6055-4AD0-AB07-C6999FE12B79}" dt="2021-01-14T10:32:12.107" v="4"/>
          <pc:sldLayoutMkLst>
            <pc:docMk/>
            <pc:sldMasterMk cId="1745734637" sldId="2147483672"/>
            <pc:sldLayoutMk cId="1319797304" sldId="2147483680"/>
          </pc:sldLayoutMkLst>
          <pc:spChg chg="mod">
            <ac:chgData name="Victoria Anne Woodward (1808417)" userId="S::1808417@student.uwtsd.ac.uk::6975173d-79fe-412e-aba0-9d222ce5a6a5" providerId="AD" clId="Web-{C48DA2BD-6055-4AD0-AB07-C6999FE12B79}" dt="2021-01-14T10:32:12.029" v="3"/>
            <ac:spMkLst>
              <pc:docMk/>
              <pc:sldMasterMk cId="1745734637" sldId="2147483672"/>
              <pc:sldLayoutMk cId="1319797304" sldId="2147483680"/>
              <ac:spMk id="2" creationId="{00000000-0000-0000-0000-000000000000}"/>
            </ac:spMkLst>
          </pc:spChg>
          <pc:spChg chg="mod">
            <ac:chgData name="Victoria Anne Woodward (1808417)" userId="S::1808417@student.uwtsd.ac.uk::6975173d-79fe-412e-aba0-9d222ce5a6a5" providerId="AD" clId="Web-{C48DA2BD-6055-4AD0-AB07-C6999FE12B79}" dt="2021-01-14T10:32:12.029" v="3"/>
            <ac:spMkLst>
              <pc:docMk/>
              <pc:sldMasterMk cId="1745734637" sldId="2147483672"/>
              <pc:sldLayoutMk cId="1319797304" sldId="2147483680"/>
              <ac:spMk id="3" creationId="{00000000-0000-0000-0000-000000000000}"/>
            </ac:spMkLst>
          </pc:spChg>
          <pc:spChg chg="mod">
            <ac:chgData name="Victoria Anne Woodward (1808417)" userId="S::1808417@student.uwtsd.ac.uk::6975173d-79fe-412e-aba0-9d222ce5a6a5" providerId="AD" clId="Web-{C48DA2BD-6055-4AD0-AB07-C6999FE12B79}" dt="2021-01-14T10:32:12.029" v="3"/>
            <ac:spMkLst>
              <pc:docMk/>
              <pc:sldMasterMk cId="1745734637" sldId="2147483672"/>
              <pc:sldLayoutMk cId="1319797304" sldId="2147483680"/>
              <ac:spMk id="4" creationId="{00000000-0000-0000-0000-000000000000}"/>
            </ac:spMkLst>
          </pc:spChg>
        </pc:sldLayoutChg>
        <pc:sldLayoutChg chg="modSp add del mod replId">
          <pc:chgData name="Victoria Anne Woodward (1808417)" userId="S::1808417@student.uwtsd.ac.uk::6975173d-79fe-412e-aba0-9d222ce5a6a5" providerId="AD" clId="Web-{C48DA2BD-6055-4AD0-AB07-C6999FE12B79}" dt="2021-01-14T10:32:12.107" v="4"/>
          <pc:sldLayoutMkLst>
            <pc:docMk/>
            <pc:sldMasterMk cId="1745734637" sldId="2147483672"/>
            <pc:sldLayoutMk cId="3695879544" sldId="2147483681"/>
          </pc:sldLayoutMkLst>
          <pc:spChg chg="mod">
            <ac:chgData name="Victoria Anne Woodward (1808417)" userId="S::1808417@student.uwtsd.ac.uk::6975173d-79fe-412e-aba0-9d222ce5a6a5" providerId="AD" clId="Web-{C48DA2BD-6055-4AD0-AB07-C6999FE12B79}" dt="2021-01-14T10:32:12.029" v="3"/>
            <ac:spMkLst>
              <pc:docMk/>
              <pc:sldMasterMk cId="1745734637" sldId="2147483672"/>
              <pc:sldLayoutMk cId="3695879544" sldId="2147483681"/>
              <ac:spMk id="2" creationId="{00000000-0000-0000-0000-000000000000}"/>
            </ac:spMkLst>
          </pc:spChg>
          <pc:spChg chg="mod">
            <ac:chgData name="Victoria Anne Woodward (1808417)" userId="S::1808417@student.uwtsd.ac.uk::6975173d-79fe-412e-aba0-9d222ce5a6a5" providerId="AD" clId="Web-{C48DA2BD-6055-4AD0-AB07-C6999FE12B79}" dt="2021-01-14T10:32:12.029" v="3"/>
            <ac:spMkLst>
              <pc:docMk/>
              <pc:sldMasterMk cId="1745734637" sldId="2147483672"/>
              <pc:sldLayoutMk cId="3695879544" sldId="2147483681"/>
              <ac:spMk id="3" creationId="{00000000-0000-0000-0000-000000000000}"/>
            </ac:spMkLst>
          </pc:spChg>
          <pc:spChg chg="mod">
            <ac:chgData name="Victoria Anne Woodward (1808417)" userId="S::1808417@student.uwtsd.ac.uk::6975173d-79fe-412e-aba0-9d222ce5a6a5" providerId="AD" clId="Web-{C48DA2BD-6055-4AD0-AB07-C6999FE12B79}" dt="2021-01-14T10:32:12.029" v="3"/>
            <ac:spMkLst>
              <pc:docMk/>
              <pc:sldMasterMk cId="1745734637" sldId="2147483672"/>
              <pc:sldLayoutMk cId="3695879544" sldId="2147483681"/>
              <ac:spMk id="4" creationId="{00000000-0000-0000-0000-000000000000}"/>
            </ac:spMkLst>
          </pc:spChg>
        </pc:sldLayoutChg>
        <pc:sldLayoutChg chg="add del mod replId">
          <pc:chgData name="Victoria Anne Woodward (1808417)" userId="S::1808417@student.uwtsd.ac.uk::6975173d-79fe-412e-aba0-9d222ce5a6a5" providerId="AD" clId="Web-{C48DA2BD-6055-4AD0-AB07-C6999FE12B79}" dt="2021-01-14T10:32:12.107" v="4"/>
          <pc:sldLayoutMkLst>
            <pc:docMk/>
            <pc:sldMasterMk cId="1745734637" sldId="2147483672"/>
            <pc:sldLayoutMk cId="2359953866" sldId="2147483682"/>
          </pc:sldLayoutMkLst>
        </pc:sldLayoutChg>
        <pc:sldLayoutChg chg="modSp add del mod replId">
          <pc:chgData name="Victoria Anne Woodward (1808417)" userId="S::1808417@student.uwtsd.ac.uk::6975173d-79fe-412e-aba0-9d222ce5a6a5" providerId="AD" clId="Web-{C48DA2BD-6055-4AD0-AB07-C6999FE12B79}" dt="2021-01-14T10:32:12.107" v="4"/>
          <pc:sldLayoutMkLst>
            <pc:docMk/>
            <pc:sldMasterMk cId="1745734637" sldId="2147483672"/>
            <pc:sldLayoutMk cId="1150296522" sldId="2147483683"/>
          </pc:sldLayoutMkLst>
          <pc:spChg chg="mod">
            <ac:chgData name="Victoria Anne Woodward (1808417)" userId="S::1808417@student.uwtsd.ac.uk::6975173d-79fe-412e-aba0-9d222ce5a6a5" providerId="AD" clId="Web-{C48DA2BD-6055-4AD0-AB07-C6999FE12B79}" dt="2021-01-14T10:32:12.029" v="3"/>
            <ac:spMkLst>
              <pc:docMk/>
              <pc:sldMasterMk cId="1745734637" sldId="2147483672"/>
              <pc:sldLayoutMk cId="1150296522" sldId="2147483683"/>
              <ac:spMk id="2" creationId="{00000000-0000-0000-0000-000000000000}"/>
            </ac:spMkLst>
          </pc:spChg>
          <pc:spChg chg="mod">
            <ac:chgData name="Victoria Anne Woodward (1808417)" userId="S::1808417@student.uwtsd.ac.uk::6975173d-79fe-412e-aba0-9d222ce5a6a5" providerId="AD" clId="Web-{C48DA2BD-6055-4AD0-AB07-C6999FE12B79}" dt="2021-01-14T10:32:12.029" v="3"/>
            <ac:spMkLst>
              <pc:docMk/>
              <pc:sldMasterMk cId="1745734637" sldId="2147483672"/>
              <pc:sldLayoutMk cId="1150296522" sldId="2147483683"/>
              <ac:spMk id="3" creationId="{00000000-0000-0000-0000-000000000000}"/>
            </ac:spMkLst>
          </pc:spChg>
        </pc:sldLayoutChg>
      </pc:sldMasterChg>
      <pc:sldMasterChg chg="modSp add addSldLayout modSldLayout">
        <pc:chgData name="Victoria Anne Woodward (1808417)" userId="S::1808417@student.uwtsd.ac.uk::6975173d-79fe-412e-aba0-9d222ce5a6a5" providerId="AD" clId="Web-{C48DA2BD-6055-4AD0-AB07-C6999FE12B79}" dt="2021-01-14T10:32:29.701" v="5"/>
        <pc:sldMasterMkLst>
          <pc:docMk/>
          <pc:sldMasterMk cId="2230018967" sldId="2147483684"/>
        </pc:sldMasterMkLst>
        <pc:spChg chg="mod">
          <ac:chgData name="Victoria Anne Woodward (1808417)" userId="S::1808417@student.uwtsd.ac.uk::6975173d-79fe-412e-aba0-9d222ce5a6a5" providerId="AD" clId="Web-{C48DA2BD-6055-4AD0-AB07-C6999FE12B79}" dt="2021-01-14T10:32:29.701" v="5"/>
          <ac:spMkLst>
            <pc:docMk/>
            <pc:sldMasterMk cId="2230018967" sldId="2147483684"/>
            <ac:spMk id="2" creationId="{00000000-0000-0000-0000-000000000000}"/>
          </ac:spMkLst>
        </pc:spChg>
        <pc:spChg chg="mod">
          <ac:chgData name="Victoria Anne Woodward (1808417)" userId="S::1808417@student.uwtsd.ac.uk::6975173d-79fe-412e-aba0-9d222ce5a6a5" providerId="AD" clId="Web-{C48DA2BD-6055-4AD0-AB07-C6999FE12B79}" dt="2021-01-14T10:32:29.701" v="5"/>
          <ac:spMkLst>
            <pc:docMk/>
            <pc:sldMasterMk cId="2230018967" sldId="2147483684"/>
            <ac:spMk id="3" creationId="{00000000-0000-0000-0000-000000000000}"/>
          </ac:spMkLst>
        </pc:spChg>
        <pc:spChg chg="mod">
          <ac:chgData name="Victoria Anne Woodward (1808417)" userId="S::1808417@student.uwtsd.ac.uk::6975173d-79fe-412e-aba0-9d222ce5a6a5" providerId="AD" clId="Web-{C48DA2BD-6055-4AD0-AB07-C6999FE12B79}" dt="2021-01-14T10:32:29.701" v="5"/>
          <ac:spMkLst>
            <pc:docMk/>
            <pc:sldMasterMk cId="2230018967" sldId="2147483684"/>
            <ac:spMk id="4" creationId="{00000000-0000-0000-0000-000000000000}"/>
          </ac:spMkLst>
        </pc:spChg>
        <pc:spChg chg="mod">
          <ac:chgData name="Victoria Anne Woodward (1808417)" userId="S::1808417@student.uwtsd.ac.uk::6975173d-79fe-412e-aba0-9d222ce5a6a5" providerId="AD" clId="Web-{C48DA2BD-6055-4AD0-AB07-C6999FE12B79}" dt="2021-01-14T10:32:29.701" v="5"/>
          <ac:spMkLst>
            <pc:docMk/>
            <pc:sldMasterMk cId="2230018967" sldId="2147483684"/>
            <ac:spMk id="5" creationId="{00000000-0000-0000-0000-000000000000}"/>
          </ac:spMkLst>
        </pc:spChg>
        <pc:spChg chg="mod">
          <ac:chgData name="Victoria Anne Woodward (1808417)" userId="S::1808417@student.uwtsd.ac.uk::6975173d-79fe-412e-aba0-9d222ce5a6a5" providerId="AD" clId="Web-{C48DA2BD-6055-4AD0-AB07-C6999FE12B79}" dt="2021-01-14T10:32:29.701" v="5"/>
          <ac:spMkLst>
            <pc:docMk/>
            <pc:sldMasterMk cId="2230018967" sldId="2147483684"/>
            <ac:spMk id="6" creationId="{00000000-0000-0000-0000-000000000000}"/>
          </ac:spMkLst>
        </pc:spChg>
        <pc:sldLayoutChg chg="modSp add mod replId">
          <pc:chgData name="Victoria Anne Woodward (1808417)" userId="S::1808417@student.uwtsd.ac.uk::6975173d-79fe-412e-aba0-9d222ce5a6a5" providerId="AD" clId="Web-{C48DA2BD-6055-4AD0-AB07-C6999FE12B79}" dt="2021-01-14T10:32:29.701" v="5"/>
          <pc:sldLayoutMkLst>
            <pc:docMk/>
            <pc:sldMasterMk cId="2230018967" sldId="2147483684"/>
            <pc:sldLayoutMk cId="1009760562" sldId="2147483685"/>
          </pc:sldLayoutMkLst>
          <pc:spChg chg="mod">
            <ac:chgData name="Victoria Anne Woodward (1808417)" userId="S::1808417@student.uwtsd.ac.uk::6975173d-79fe-412e-aba0-9d222ce5a6a5" providerId="AD" clId="Web-{C48DA2BD-6055-4AD0-AB07-C6999FE12B79}" dt="2021-01-14T10:32:29.701" v="5"/>
            <ac:spMkLst>
              <pc:docMk/>
              <pc:sldMasterMk cId="2230018967" sldId="2147483684"/>
              <pc:sldLayoutMk cId="1009760562" sldId="2147483685"/>
              <ac:spMk id="2" creationId="{00000000-0000-0000-0000-000000000000}"/>
            </ac:spMkLst>
          </pc:spChg>
          <pc:spChg chg="mod">
            <ac:chgData name="Victoria Anne Woodward (1808417)" userId="S::1808417@student.uwtsd.ac.uk::6975173d-79fe-412e-aba0-9d222ce5a6a5" providerId="AD" clId="Web-{C48DA2BD-6055-4AD0-AB07-C6999FE12B79}" dt="2021-01-14T10:32:29.701" v="5"/>
            <ac:spMkLst>
              <pc:docMk/>
              <pc:sldMasterMk cId="2230018967" sldId="2147483684"/>
              <pc:sldLayoutMk cId="1009760562" sldId="2147483685"/>
              <ac:spMk id="3" creationId="{00000000-0000-0000-0000-000000000000}"/>
            </ac:spMkLst>
          </pc:spChg>
        </pc:sldLayoutChg>
        <pc:sldLayoutChg chg="add mod replId">
          <pc:chgData name="Victoria Anne Woodward (1808417)" userId="S::1808417@student.uwtsd.ac.uk::6975173d-79fe-412e-aba0-9d222ce5a6a5" providerId="AD" clId="Web-{C48DA2BD-6055-4AD0-AB07-C6999FE12B79}" dt="2021-01-14T10:32:12.107" v="4"/>
          <pc:sldLayoutMkLst>
            <pc:docMk/>
            <pc:sldMasterMk cId="2230018967" sldId="2147483684"/>
            <pc:sldLayoutMk cId="2829822925" sldId="2147483686"/>
          </pc:sldLayoutMkLst>
        </pc:sldLayoutChg>
        <pc:sldLayoutChg chg="modSp add mod replId">
          <pc:chgData name="Victoria Anne Woodward (1808417)" userId="S::1808417@student.uwtsd.ac.uk::6975173d-79fe-412e-aba0-9d222ce5a6a5" providerId="AD" clId="Web-{C48DA2BD-6055-4AD0-AB07-C6999FE12B79}" dt="2021-01-14T10:32:29.701" v="5"/>
          <pc:sldLayoutMkLst>
            <pc:docMk/>
            <pc:sldMasterMk cId="2230018967" sldId="2147483684"/>
            <pc:sldLayoutMk cId="1428268489" sldId="2147483687"/>
          </pc:sldLayoutMkLst>
          <pc:spChg chg="mod">
            <ac:chgData name="Victoria Anne Woodward (1808417)" userId="S::1808417@student.uwtsd.ac.uk::6975173d-79fe-412e-aba0-9d222ce5a6a5" providerId="AD" clId="Web-{C48DA2BD-6055-4AD0-AB07-C6999FE12B79}" dt="2021-01-14T10:32:29.701" v="5"/>
            <ac:spMkLst>
              <pc:docMk/>
              <pc:sldMasterMk cId="2230018967" sldId="2147483684"/>
              <pc:sldLayoutMk cId="1428268489" sldId="2147483687"/>
              <ac:spMk id="2" creationId="{00000000-0000-0000-0000-000000000000}"/>
            </ac:spMkLst>
          </pc:spChg>
          <pc:spChg chg="mod">
            <ac:chgData name="Victoria Anne Woodward (1808417)" userId="S::1808417@student.uwtsd.ac.uk::6975173d-79fe-412e-aba0-9d222ce5a6a5" providerId="AD" clId="Web-{C48DA2BD-6055-4AD0-AB07-C6999FE12B79}" dt="2021-01-14T10:32:29.701" v="5"/>
            <ac:spMkLst>
              <pc:docMk/>
              <pc:sldMasterMk cId="2230018967" sldId="2147483684"/>
              <pc:sldLayoutMk cId="1428268489" sldId="2147483687"/>
              <ac:spMk id="3" creationId="{00000000-0000-0000-0000-000000000000}"/>
            </ac:spMkLst>
          </pc:spChg>
        </pc:sldLayoutChg>
        <pc:sldLayoutChg chg="modSp add mod replId">
          <pc:chgData name="Victoria Anne Woodward (1808417)" userId="S::1808417@student.uwtsd.ac.uk::6975173d-79fe-412e-aba0-9d222ce5a6a5" providerId="AD" clId="Web-{C48DA2BD-6055-4AD0-AB07-C6999FE12B79}" dt="2021-01-14T10:32:29.701" v="5"/>
          <pc:sldLayoutMkLst>
            <pc:docMk/>
            <pc:sldMasterMk cId="2230018967" sldId="2147483684"/>
            <pc:sldLayoutMk cId="3561062624" sldId="2147483688"/>
          </pc:sldLayoutMkLst>
          <pc:spChg chg="mod">
            <ac:chgData name="Victoria Anne Woodward (1808417)" userId="S::1808417@student.uwtsd.ac.uk::6975173d-79fe-412e-aba0-9d222ce5a6a5" providerId="AD" clId="Web-{C48DA2BD-6055-4AD0-AB07-C6999FE12B79}" dt="2021-01-14T10:32:29.701" v="5"/>
            <ac:spMkLst>
              <pc:docMk/>
              <pc:sldMasterMk cId="2230018967" sldId="2147483684"/>
              <pc:sldLayoutMk cId="3561062624" sldId="2147483688"/>
              <ac:spMk id="3" creationId="{00000000-0000-0000-0000-000000000000}"/>
            </ac:spMkLst>
          </pc:spChg>
          <pc:spChg chg="mod">
            <ac:chgData name="Victoria Anne Woodward (1808417)" userId="S::1808417@student.uwtsd.ac.uk::6975173d-79fe-412e-aba0-9d222ce5a6a5" providerId="AD" clId="Web-{C48DA2BD-6055-4AD0-AB07-C6999FE12B79}" dt="2021-01-14T10:32:29.701" v="5"/>
            <ac:spMkLst>
              <pc:docMk/>
              <pc:sldMasterMk cId="2230018967" sldId="2147483684"/>
              <pc:sldLayoutMk cId="3561062624" sldId="2147483688"/>
              <ac:spMk id="4" creationId="{00000000-0000-0000-0000-000000000000}"/>
            </ac:spMkLst>
          </pc:spChg>
        </pc:sldLayoutChg>
        <pc:sldLayoutChg chg="modSp add mod replId">
          <pc:chgData name="Victoria Anne Woodward (1808417)" userId="S::1808417@student.uwtsd.ac.uk::6975173d-79fe-412e-aba0-9d222ce5a6a5" providerId="AD" clId="Web-{C48DA2BD-6055-4AD0-AB07-C6999FE12B79}" dt="2021-01-14T10:32:29.701" v="5"/>
          <pc:sldLayoutMkLst>
            <pc:docMk/>
            <pc:sldMasterMk cId="2230018967" sldId="2147483684"/>
            <pc:sldLayoutMk cId="3248742224" sldId="2147483689"/>
          </pc:sldLayoutMkLst>
          <pc:spChg chg="mod">
            <ac:chgData name="Victoria Anne Woodward (1808417)" userId="S::1808417@student.uwtsd.ac.uk::6975173d-79fe-412e-aba0-9d222ce5a6a5" providerId="AD" clId="Web-{C48DA2BD-6055-4AD0-AB07-C6999FE12B79}" dt="2021-01-14T10:32:29.701" v="5"/>
            <ac:spMkLst>
              <pc:docMk/>
              <pc:sldMasterMk cId="2230018967" sldId="2147483684"/>
              <pc:sldLayoutMk cId="3248742224" sldId="2147483689"/>
              <ac:spMk id="2" creationId="{00000000-0000-0000-0000-000000000000}"/>
            </ac:spMkLst>
          </pc:spChg>
          <pc:spChg chg="mod">
            <ac:chgData name="Victoria Anne Woodward (1808417)" userId="S::1808417@student.uwtsd.ac.uk::6975173d-79fe-412e-aba0-9d222ce5a6a5" providerId="AD" clId="Web-{C48DA2BD-6055-4AD0-AB07-C6999FE12B79}" dt="2021-01-14T10:32:29.701" v="5"/>
            <ac:spMkLst>
              <pc:docMk/>
              <pc:sldMasterMk cId="2230018967" sldId="2147483684"/>
              <pc:sldLayoutMk cId="3248742224" sldId="2147483689"/>
              <ac:spMk id="3" creationId="{00000000-0000-0000-0000-000000000000}"/>
            </ac:spMkLst>
          </pc:spChg>
          <pc:spChg chg="mod">
            <ac:chgData name="Victoria Anne Woodward (1808417)" userId="S::1808417@student.uwtsd.ac.uk::6975173d-79fe-412e-aba0-9d222ce5a6a5" providerId="AD" clId="Web-{C48DA2BD-6055-4AD0-AB07-C6999FE12B79}" dt="2021-01-14T10:32:29.701" v="5"/>
            <ac:spMkLst>
              <pc:docMk/>
              <pc:sldMasterMk cId="2230018967" sldId="2147483684"/>
              <pc:sldLayoutMk cId="3248742224" sldId="2147483689"/>
              <ac:spMk id="4" creationId="{00000000-0000-0000-0000-000000000000}"/>
            </ac:spMkLst>
          </pc:spChg>
          <pc:spChg chg="mod">
            <ac:chgData name="Victoria Anne Woodward (1808417)" userId="S::1808417@student.uwtsd.ac.uk::6975173d-79fe-412e-aba0-9d222ce5a6a5" providerId="AD" clId="Web-{C48DA2BD-6055-4AD0-AB07-C6999FE12B79}" dt="2021-01-14T10:32:29.701" v="5"/>
            <ac:spMkLst>
              <pc:docMk/>
              <pc:sldMasterMk cId="2230018967" sldId="2147483684"/>
              <pc:sldLayoutMk cId="3248742224" sldId="2147483689"/>
              <ac:spMk id="5" creationId="{00000000-0000-0000-0000-000000000000}"/>
            </ac:spMkLst>
          </pc:spChg>
          <pc:spChg chg="mod">
            <ac:chgData name="Victoria Anne Woodward (1808417)" userId="S::1808417@student.uwtsd.ac.uk::6975173d-79fe-412e-aba0-9d222ce5a6a5" providerId="AD" clId="Web-{C48DA2BD-6055-4AD0-AB07-C6999FE12B79}" dt="2021-01-14T10:32:29.701" v="5"/>
            <ac:spMkLst>
              <pc:docMk/>
              <pc:sldMasterMk cId="2230018967" sldId="2147483684"/>
              <pc:sldLayoutMk cId="3248742224" sldId="2147483689"/>
              <ac:spMk id="6" creationId="{00000000-0000-0000-0000-000000000000}"/>
            </ac:spMkLst>
          </pc:spChg>
        </pc:sldLayoutChg>
        <pc:sldLayoutChg chg="add mod replId">
          <pc:chgData name="Victoria Anne Woodward (1808417)" userId="S::1808417@student.uwtsd.ac.uk::6975173d-79fe-412e-aba0-9d222ce5a6a5" providerId="AD" clId="Web-{C48DA2BD-6055-4AD0-AB07-C6999FE12B79}" dt="2021-01-14T10:32:12.107" v="4"/>
          <pc:sldLayoutMkLst>
            <pc:docMk/>
            <pc:sldMasterMk cId="2230018967" sldId="2147483684"/>
            <pc:sldLayoutMk cId="2408973816" sldId="2147483690"/>
          </pc:sldLayoutMkLst>
        </pc:sldLayoutChg>
        <pc:sldLayoutChg chg="add mod replId">
          <pc:chgData name="Victoria Anne Woodward (1808417)" userId="S::1808417@student.uwtsd.ac.uk::6975173d-79fe-412e-aba0-9d222ce5a6a5" providerId="AD" clId="Web-{C48DA2BD-6055-4AD0-AB07-C6999FE12B79}" dt="2021-01-14T10:32:12.107" v="4"/>
          <pc:sldLayoutMkLst>
            <pc:docMk/>
            <pc:sldMasterMk cId="2230018967" sldId="2147483684"/>
            <pc:sldLayoutMk cId="2106671619" sldId="2147483691"/>
          </pc:sldLayoutMkLst>
        </pc:sldLayoutChg>
        <pc:sldLayoutChg chg="modSp add mod replId">
          <pc:chgData name="Victoria Anne Woodward (1808417)" userId="S::1808417@student.uwtsd.ac.uk::6975173d-79fe-412e-aba0-9d222ce5a6a5" providerId="AD" clId="Web-{C48DA2BD-6055-4AD0-AB07-C6999FE12B79}" dt="2021-01-14T10:32:29.701" v="5"/>
          <pc:sldLayoutMkLst>
            <pc:docMk/>
            <pc:sldMasterMk cId="2230018967" sldId="2147483684"/>
            <pc:sldLayoutMk cId="1943331684" sldId="2147483692"/>
          </pc:sldLayoutMkLst>
          <pc:spChg chg="mod">
            <ac:chgData name="Victoria Anne Woodward (1808417)" userId="S::1808417@student.uwtsd.ac.uk::6975173d-79fe-412e-aba0-9d222ce5a6a5" providerId="AD" clId="Web-{C48DA2BD-6055-4AD0-AB07-C6999FE12B79}" dt="2021-01-14T10:32:29.701" v="5"/>
            <ac:spMkLst>
              <pc:docMk/>
              <pc:sldMasterMk cId="2230018967" sldId="2147483684"/>
              <pc:sldLayoutMk cId="1943331684" sldId="2147483692"/>
              <ac:spMk id="2" creationId="{00000000-0000-0000-0000-000000000000}"/>
            </ac:spMkLst>
          </pc:spChg>
          <pc:spChg chg="mod">
            <ac:chgData name="Victoria Anne Woodward (1808417)" userId="S::1808417@student.uwtsd.ac.uk::6975173d-79fe-412e-aba0-9d222ce5a6a5" providerId="AD" clId="Web-{C48DA2BD-6055-4AD0-AB07-C6999FE12B79}" dt="2021-01-14T10:32:29.701" v="5"/>
            <ac:spMkLst>
              <pc:docMk/>
              <pc:sldMasterMk cId="2230018967" sldId="2147483684"/>
              <pc:sldLayoutMk cId="1943331684" sldId="2147483692"/>
              <ac:spMk id="3" creationId="{00000000-0000-0000-0000-000000000000}"/>
            </ac:spMkLst>
          </pc:spChg>
          <pc:spChg chg="mod">
            <ac:chgData name="Victoria Anne Woodward (1808417)" userId="S::1808417@student.uwtsd.ac.uk::6975173d-79fe-412e-aba0-9d222ce5a6a5" providerId="AD" clId="Web-{C48DA2BD-6055-4AD0-AB07-C6999FE12B79}" dt="2021-01-14T10:32:29.701" v="5"/>
            <ac:spMkLst>
              <pc:docMk/>
              <pc:sldMasterMk cId="2230018967" sldId="2147483684"/>
              <pc:sldLayoutMk cId="1943331684" sldId="2147483692"/>
              <ac:spMk id="4" creationId="{00000000-0000-0000-0000-000000000000}"/>
            </ac:spMkLst>
          </pc:spChg>
        </pc:sldLayoutChg>
        <pc:sldLayoutChg chg="modSp add mod replId">
          <pc:chgData name="Victoria Anne Woodward (1808417)" userId="S::1808417@student.uwtsd.ac.uk::6975173d-79fe-412e-aba0-9d222ce5a6a5" providerId="AD" clId="Web-{C48DA2BD-6055-4AD0-AB07-C6999FE12B79}" dt="2021-01-14T10:32:29.701" v="5"/>
          <pc:sldLayoutMkLst>
            <pc:docMk/>
            <pc:sldMasterMk cId="2230018967" sldId="2147483684"/>
            <pc:sldLayoutMk cId="4234715373" sldId="2147483693"/>
          </pc:sldLayoutMkLst>
          <pc:spChg chg="mod">
            <ac:chgData name="Victoria Anne Woodward (1808417)" userId="S::1808417@student.uwtsd.ac.uk::6975173d-79fe-412e-aba0-9d222ce5a6a5" providerId="AD" clId="Web-{C48DA2BD-6055-4AD0-AB07-C6999FE12B79}" dt="2021-01-14T10:32:29.701" v="5"/>
            <ac:spMkLst>
              <pc:docMk/>
              <pc:sldMasterMk cId="2230018967" sldId="2147483684"/>
              <pc:sldLayoutMk cId="4234715373" sldId="2147483693"/>
              <ac:spMk id="2" creationId="{00000000-0000-0000-0000-000000000000}"/>
            </ac:spMkLst>
          </pc:spChg>
          <pc:spChg chg="mod">
            <ac:chgData name="Victoria Anne Woodward (1808417)" userId="S::1808417@student.uwtsd.ac.uk::6975173d-79fe-412e-aba0-9d222ce5a6a5" providerId="AD" clId="Web-{C48DA2BD-6055-4AD0-AB07-C6999FE12B79}" dt="2021-01-14T10:32:29.701" v="5"/>
            <ac:spMkLst>
              <pc:docMk/>
              <pc:sldMasterMk cId="2230018967" sldId="2147483684"/>
              <pc:sldLayoutMk cId="4234715373" sldId="2147483693"/>
              <ac:spMk id="3" creationId="{00000000-0000-0000-0000-000000000000}"/>
            </ac:spMkLst>
          </pc:spChg>
          <pc:spChg chg="mod">
            <ac:chgData name="Victoria Anne Woodward (1808417)" userId="S::1808417@student.uwtsd.ac.uk::6975173d-79fe-412e-aba0-9d222ce5a6a5" providerId="AD" clId="Web-{C48DA2BD-6055-4AD0-AB07-C6999FE12B79}" dt="2021-01-14T10:32:29.701" v="5"/>
            <ac:spMkLst>
              <pc:docMk/>
              <pc:sldMasterMk cId="2230018967" sldId="2147483684"/>
              <pc:sldLayoutMk cId="4234715373" sldId="2147483693"/>
              <ac:spMk id="4" creationId="{00000000-0000-0000-0000-000000000000}"/>
            </ac:spMkLst>
          </pc:spChg>
        </pc:sldLayoutChg>
        <pc:sldLayoutChg chg="add mod replId">
          <pc:chgData name="Victoria Anne Woodward (1808417)" userId="S::1808417@student.uwtsd.ac.uk::6975173d-79fe-412e-aba0-9d222ce5a6a5" providerId="AD" clId="Web-{C48DA2BD-6055-4AD0-AB07-C6999FE12B79}" dt="2021-01-14T10:32:12.107" v="4"/>
          <pc:sldLayoutMkLst>
            <pc:docMk/>
            <pc:sldMasterMk cId="2230018967" sldId="2147483684"/>
            <pc:sldLayoutMk cId="1603961250" sldId="2147483694"/>
          </pc:sldLayoutMkLst>
        </pc:sldLayoutChg>
        <pc:sldLayoutChg chg="modSp add mod replId">
          <pc:chgData name="Victoria Anne Woodward (1808417)" userId="S::1808417@student.uwtsd.ac.uk::6975173d-79fe-412e-aba0-9d222ce5a6a5" providerId="AD" clId="Web-{C48DA2BD-6055-4AD0-AB07-C6999FE12B79}" dt="2021-01-14T10:32:29.701" v="5"/>
          <pc:sldLayoutMkLst>
            <pc:docMk/>
            <pc:sldMasterMk cId="2230018967" sldId="2147483684"/>
            <pc:sldLayoutMk cId="2140583688" sldId="2147483695"/>
          </pc:sldLayoutMkLst>
          <pc:spChg chg="mod">
            <ac:chgData name="Victoria Anne Woodward (1808417)" userId="S::1808417@student.uwtsd.ac.uk::6975173d-79fe-412e-aba0-9d222ce5a6a5" providerId="AD" clId="Web-{C48DA2BD-6055-4AD0-AB07-C6999FE12B79}" dt="2021-01-14T10:32:29.701" v="5"/>
            <ac:spMkLst>
              <pc:docMk/>
              <pc:sldMasterMk cId="2230018967" sldId="2147483684"/>
              <pc:sldLayoutMk cId="2140583688" sldId="2147483695"/>
              <ac:spMk id="2" creationId="{00000000-0000-0000-0000-000000000000}"/>
            </ac:spMkLst>
          </pc:spChg>
          <pc:spChg chg="mod">
            <ac:chgData name="Victoria Anne Woodward (1808417)" userId="S::1808417@student.uwtsd.ac.uk::6975173d-79fe-412e-aba0-9d222ce5a6a5" providerId="AD" clId="Web-{C48DA2BD-6055-4AD0-AB07-C6999FE12B79}" dt="2021-01-14T10:32:29.701" v="5"/>
            <ac:spMkLst>
              <pc:docMk/>
              <pc:sldMasterMk cId="2230018967" sldId="2147483684"/>
              <pc:sldLayoutMk cId="2140583688" sldId="2147483695"/>
              <ac:spMk id="3" creationId="{00000000-0000-0000-0000-000000000000}"/>
            </ac:spMkLst>
          </pc:spChg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7250" y="1995312"/>
            <a:ext cx="5143500" cy="4244622"/>
          </a:xfrm>
        </p:spPr>
        <p:txBody>
          <a:bodyPr anchor="b"/>
          <a:lstStyle>
            <a:lvl1pPr algn="ctr">
              <a:defRPr sz="3375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6403623"/>
            <a:ext cx="5143500" cy="2943577"/>
          </a:xfrm>
        </p:spPr>
        <p:txBody>
          <a:bodyPr/>
          <a:lstStyle>
            <a:lvl1pPr marL="0" indent="0" algn="ctr">
              <a:buNone/>
              <a:defRPr sz="1350"/>
            </a:lvl1pPr>
            <a:lvl2pPr marL="257175" indent="0" algn="ctr">
              <a:buNone/>
              <a:defRPr sz="1125"/>
            </a:lvl2pPr>
            <a:lvl3pPr marL="514350" indent="0" algn="ctr">
              <a:buNone/>
              <a:defRPr sz="1013"/>
            </a:lvl3pPr>
            <a:lvl4pPr marL="771525" indent="0" algn="ctr">
              <a:buNone/>
              <a:defRPr sz="900"/>
            </a:lvl4pPr>
            <a:lvl5pPr marL="1028700" indent="0" algn="ctr">
              <a:buNone/>
              <a:defRPr sz="900"/>
            </a:lvl5pPr>
            <a:lvl6pPr marL="1285875" indent="0" algn="ctr">
              <a:buNone/>
              <a:defRPr sz="900"/>
            </a:lvl6pPr>
            <a:lvl7pPr marL="1543050" indent="0" algn="ctr">
              <a:buNone/>
              <a:defRPr sz="900"/>
            </a:lvl7pPr>
            <a:lvl8pPr marL="1800225" indent="0" algn="ctr">
              <a:buNone/>
              <a:defRPr sz="900"/>
            </a:lvl8pPr>
            <a:lvl9pPr marL="2057400" indent="0" algn="ctr">
              <a:buNone/>
              <a:defRPr sz="9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97605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98229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3039535"/>
            <a:ext cx="5915025" cy="5071532"/>
          </a:xfrm>
        </p:spPr>
        <p:txBody>
          <a:bodyPr anchor="b"/>
          <a:lstStyle>
            <a:lvl1pPr>
              <a:defRPr sz="3375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8159046"/>
            <a:ext cx="5915025" cy="2666999"/>
          </a:xfrm>
        </p:spPr>
        <p:txBody>
          <a:bodyPr/>
          <a:lstStyle>
            <a:lvl1pPr marL="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1pPr>
            <a:lvl2pPr marL="257175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82684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3245556"/>
            <a:ext cx="2914650" cy="773571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3245556"/>
            <a:ext cx="2914650" cy="773571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10626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49112"/>
            <a:ext cx="5915025" cy="2356556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988734"/>
            <a:ext cx="2901255" cy="146473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4453467"/>
            <a:ext cx="2901255" cy="655037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988734"/>
            <a:ext cx="2915543" cy="146473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4453467"/>
            <a:ext cx="2915543" cy="655037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1/17/2021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87422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1/17/2021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89738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1/17/2021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66716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3" cy="2844800"/>
          </a:xfrm>
        </p:spPr>
        <p:txBody>
          <a:bodyPr anchor="b"/>
          <a:lstStyle>
            <a:lvl1pPr>
              <a:defRPr sz="1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755423"/>
            <a:ext cx="3471863" cy="8664222"/>
          </a:xfrm>
        </p:spPr>
        <p:txBody>
          <a:bodyPr/>
          <a:lstStyle>
            <a:lvl1pPr>
              <a:defRPr sz="1800"/>
            </a:lvl1pPr>
            <a:lvl2pPr>
              <a:defRPr sz="1575"/>
            </a:lvl2pPr>
            <a:lvl3pPr>
              <a:defRPr sz="1350"/>
            </a:lvl3pPr>
            <a:lvl4pPr>
              <a:defRPr sz="1125"/>
            </a:lvl4pPr>
            <a:lvl5pPr>
              <a:defRPr sz="1125"/>
            </a:lvl5pPr>
            <a:lvl6pPr>
              <a:defRPr sz="1125"/>
            </a:lvl6pPr>
            <a:lvl7pPr>
              <a:defRPr sz="1125"/>
            </a:lvl7pPr>
            <a:lvl8pPr>
              <a:defRPr sz="1125"/>
            </a:lvl8pPr>
            <a:lvl9pPr>
              <a:defRPr sz="1125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3" cy="6776156"/>
          </a:xfr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33316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3" cy="2844800"/>
          </a:xfrm>
        </p:spPr>
        <p:txBody>
          <a:bodyPr anchor="b"/>
          <a:lstStyle>
            <a:lvl1pPr>
              <a:defRPr sz="1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755423"/>
            <a:ext cx="3471863" cy="8664222"/>
          </a:xfrm>
        </p:spPr>
        <p:txBody>
          <a:bodyPr anchor="t"/>
          <a:lstStyle>
            <a:lvl1pPr marL="0" indent="0">
              <a:buNone/>
              <a:defRPr sz="1800"/>
            </a:lvl1pPr>
            <a:lvl2pPr marL="257175" indent="0">
              <a:buNone/>
              <a:defRPr sz="1575"/>
            </a:lvl2pPr>
            <a:lvl3pPr marL="514350" indent="0">
              <a:buNone/>
              <a:defRPr sz="1350"/>
            </a:lvl3pPr>
            <a:lvl4pPr marL="771525" indent="0">
              <a:buNone/>
              <a:defRPr sz="1125"/>
            </a:lvl4pPr>
            <a:lvl5pPr marL="1028700" indent="0">
              <a:buNone/>
              <a:defRPr sz="1125"/>
            </a:lvl5pPr>
            <a:lvl6pPr marL="1285875" indent="0">
              <a:buNone/>
              <a:defRPr sz="1125"/>
            </a:lvl6pPr>
            <a:lvl7pPr marL="1543050" indent="0">
              <a:buNone/>
              <a:defRPr sz="1125"/>
            </a:lvl7pPr>
            <a:lvl8pPr marL="1800225" indent="0">
              <a:buNone/>
              <a:defRPr sz="1125"/>
            </a:lvl8pPr>
            <a:lvl9pPr marL="2057400" indent="0">
              <a:buNone/>
              <a:defRPr sz="1125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3" cy="6776156"/>
          </a:xfr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47153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3961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6" y="649111"/>
            <a:ext cx="1478756" cy="1033215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7" y="649111"/>
            <a:ext cx="4350544" cy="103321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05836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649112"/>
            <a:ext cx="5915025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3245556"/>
            <a:ext cx="5915025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11300179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11300179"/>
            <a:ext cx="231457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11300179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00189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hyperlink" Target="https://commons.wikimedia.org/wiki/File:Noto_Emoji_Oreo_1f642.svg" TargetMode="External"/><Relationship Id="rId18" Type="http://schemas.openxmlformats.org/officeDocument/2006/relationships/hyperlink" Target="http://www.dualshockers.com/2014/12/01/epic-games-is-sending-out-the-first-wave-of-fortnite-alpha-invites-today/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12" Type="http://schemas.openxmlformats.org/officeDocument/2006/relationships/image" Target="../media/image9.png"/><Relationship Id="rId17" Type="http://schemas.openxmlformats.org/officeDocument/2006/relationships/image" Target="../media/image12.jpeg"/><Relationship Id="rId2" Type="http://schemas.openxmlformats.org/officeDocument/2006/relationships/image" Target="../media/image1.png"/><Relationship Id="rId16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hyperlink" Target="https://en.wikipedia.org/wiki/File:Red_x.svg" TargetMode="External"/><Relationship Id="rId5" Type="http://schemas.openxmlformats.org/officeDocument/2006/relationships/image" Target="../media/image4.png"/><Relationship Id="rId15" Type="http://schemas.openxmlformats.org/officeDocument/2006/relationships/hyperlink" Target="https://commons.wikimedia.org/wiki/File:Twemoji2_1f622.svg" TargetMode="External"/><Relationship Id="rId10" Type="http://schemas.openxmlformats.org/officeDocument/2006/relationships/image" Target="../media/image8.png"/><Relationship Id="rId19" Type="http://schemas.openxmlformats.org/officeDocument/2006/relationships/hyperlink" Target="https://creativecommons.org/licenses/by-nc/3.0/" TargetMode="External"/><Relationship Id="rId4" Type="http://schemas.openxmlformats.org/officeDocument/2006/relationships/image" Target="../media/image3.png"/><Relationship Id="rId9" Type="http://schemas.openxmlformats.org/officeDocument/2006/relationships/hyperlink" Target="https://en.wikipedia.org/wiki/File:Green_tick.svg" TargetMode="External"/><Relationship Id="rId14" Type="http://schemas.openxmlformats.org/officeDocument/2006/relationships/image" Target="../media/image10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topbullying.gov/" TargetMode="External"/><Relationship Id="rId13" Type="http://schemas.openxmlformats.org/officeDocument/2006/relationships/hyperlink" Target="https://www.ons.gov.uk/" TargetMode="External"/><Relationship Id="rId3" Type="http://schemas.openxmlformats.org/officeDocument/2006/relationships/hyperlink" Target="https://www.gov.wales/" TargetMode="External"/><Relationship Id="rId7" Type="http://schemas.openxmlformats.org/officeDocument/2006/relationships/hyperlink" Target="https://www.bing.com/" TargetMode="External"/><Relationship Id="rId12" Type="http://schemas.openxmlformats.org/officeDocument/2006/relationships/hyperlink" Target="https://www.youngminds.org.uk/" TargetMode="External"/><Relationship Id="rId2" Type="http://schemas.openxmlformats.org/officeDocument/2006/relationships/hyperlink" Target="https://www.nspcc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hs.uk/" TargetMode="External"/><Relationship Id="rId11" Type="http://schemas.openxmlformats.org/officeDocument/2006/relationships/hyperlink" Target="https://www.simplypsycology.org/" TargetMode="External"/><Relationship Id="rId5" Type="http://schemas.openxmlformats.org/officeDocument/2006/relationships/hyperlink" Target="https://www.childline.org.uk/" TargetMode="External"/><Relationship Id="rId10" Type="http://schemas.openxmlformats.org/officeDocument/2006/relationships/hyperlink" Target="https://www.schoolA/" TargetMode="External"/><Relationship Id="rId4" Type="http://schemas.openxmlformats.org/officeDocument/2006/relationships/hyperlink" Target="https://www.childcomwales.org.uk/" TargetMode="External"/><Relationship Id="rId9" Type="http://schemas.openxmlformats.org/officeDocument/2006/relationships/hyperlink" Target="https://www.net-aware.org.uk/" TargetMode="External"/><Relationship Id="rId14" Type="http://schemas.openxmlformats.org/officeDocument/2006/relationships/hyperlink" Target="https://www.nhs.co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8" descr="Logo, company name&#10;&#10;Description automatically generated">
            <a:extLst>
              <a:ext uri="{FF2B5EF4-FFF2-40B4-BE49-F238E27FC236}">
                <a16:creationId xmlns:a16="http://schemas.microsoft.com/office/drawing/2014/main" id="{484DE871-B83E-438D-BD66-C6CC6DA7B8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4405" y="1458"/>
            <a:ext cx="1441623" cy="854677"/>
          </a:xfrm>
          <a:prstGeom prst="rect">
            <a:avLst/>
          </a:prstGeom>
        </p:spPr>
      </p:pic>
      <p:pic>
        <p:nvPicPr>
          <p:cNvPr id="9" name="Picture 9" descr="Logo, company name&#10;&#10;Description automatically generated">
            <a:extLst>
              <a:ext uri="{FF2B5EF4-FFF2-40B4-BE49-F238E27FC236}">
                <a16:creationId xmlns:a16="http://schemas.microsoft.com/office/drawing/2014/main" id="{5FFDF998-A98C-4BE5-8528-5D3EFBF708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29721" y="67485"/>
            <a:ext cx="1453980" cy="893291"/>
          </a:xfrm>
          <a:prstGeom prst="rect">
            <a:avLst/>
          </a:prstGeom>
        </p:spPr>
      </p:pic>
      <p:pic>
        <p:nvPicPr>
          <p:cNvPr id="10" name="Picture 10" descr="Logo&#10;&#10;Description automatically generated">
            <a:extLst>
              <a:ext uri="{FF2B5EF4-FFF2-40B4-BE49-F238E27FC236}">
                <a16:creationId xmlns:a16="http://schemas.microsoft.com/office/drawing/2014/main" id="{59FB27B3-2EAE-4EE3-8E50-F1C47659E13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761" y="-1802"/>
            <a:ext cx="1384236" cy="758797"/>
          </a:xfrm>
          <a:prstGeom prst="rect">
            <a:avLst/>
          </a:prstGeom>
        </p:spPr>
      </p:pic>
      <p:pic>
        <p:nvPicPr>
          <p:cNvPr id="11" name="Picture 11" descr="Icon&#10;&#10;Description automatically generated">
            <a:extLst>
              <a:ext uri="{FF2B5EF4-FFF2-40B4-BE49-F238E27FC236}">
                <a16:creationId xmlns:a16="http://schemas.microsoft.com/office/drawing/2014/main" id="{EF925F91-01C7-42FD-BF0C-19CC47C9FF4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4673" y="1822621"/>
            <a:ext cx="1165656" cy="1124468"/>
          </a:xfrm>
          <a:prstGeom prst="rect">
            <a:avLst/>
          </a:prstGeom>
        </p:spPr>
      </p:pic>
      <p:pic>
        <p:nvPicPr>
          <p:cNvPr id="13" name="Picture 13" descr="Icon&#10;&#10;Description automatically generated">
            <a:extLst>
              <a:ext uri="{FF2B5EF4-FFF2-40B4-BE49-F238E27FC236}">
                <a16:creationId xmlns:a16="http://schemas.microsoft.com/office/drawing/2014/main" id="{30353763-F17E-4AE8-B3BF-A5469DEE3E5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81014" y="1827142"/>
            <a:ext cx="1333275" cy="1146749"/>
          </a:xfrm>
          <a:prstGeom prst="rect">
            <a:avLst/>
          </a:prstGeom>
        </p:spPr>
      </p:pic>
      <p:pic>
        <p:nvPicPr>
          <p:cNvPr id="14" name="Picture 14" descr="Text&#10;&#10;Description automatically generated">
            <a:extLst>
              <a:ext uri="{FF2B5EF4-FFF2-40B4-BE49-F238E27FC236}">
                <a16:creationId xmlns:a16="http://schemas.microsoft.com/office/drawing/2014/main" id="{2AB08BF8-59D2-4461-AC5D-4C9744F7760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1304" y="10142065"/>
            <a:ext cx="1421028" cy="195623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1A87DD64-D992-4CD4-BF51-A95E710F313A}"/>
              </a:ext>
            </a:extLst>
          </p:cNvPr>
          <p:cNvSpPr txBox="1"/>
          <p:nvPr/>
        </p:nvSpPr>
        <p:spPr>
          <a:xfrm rot="10800000" flipV="1">
            <a:off x="268890" y="829605"/>
            <a:ext cx="5852982" cy="169277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>
                <a:cs typeface="Segoe UI"/>
              </a:rPr>
              <a:t>                              </a:t>
            </a:r>
            <a:r>
              <a:rPr lang="en-GB" sz="1100" dirty="0">
                <a:solidFill>
                  <a:srgbClr val="FFFF00"/>
                </a:solidFill>
                <a:cs typeface="Segoe UI"/>
              </a:rPr>
              <a:t> </a:t>
            </a:r>
            <a:r>
              <a:rPr lang="en-GB" sz="1600" dirty="0">
                <a:solidFill>
                  <a:srgbClr val="FFFF00"/>
                </a:solidFill>
                <a:cs typeface="Segoe UI"/>
              </a:rPr>
              <a:t> </a:t>
            </a:r>
            <a:endParaRPr lang="en-GB" sz="1400">
              <a:solidFill>
                <a:srgbClr val="FFFF00"/>
              </a:solidFill>
              <a:latin typeface="Calibri" panose="020F0502020204030204"/>
              <a:cs typeface="Calibri"/>
            </a:endParaRPr>
          </a:p>
          <a:p>
            <a:r>
              <a:rPr lang="en-GB" sz="1600">
                <a:solidFill>
                  <a:srgbClr val="FFFF00"/>
                </a:solidFill>
                <a:latin typeface="Rockwell Nova Extra Bold"/>
                <a:cs typeface="Segoe UI"/>
              </a:rPr>
              <a:t>          WHEN YOU PLAY GAMES ONLINE </a:t>
            </a:r>
            <a:r>
              <a:rPr lang="en-GB" sz="1400" dirty="0">
                <a:solidFill>
                  <a:srgbClr val="FFFF00"/>
                </a:solidFill>
                <a:latin typeface="Rockwell Nova Extra Bold"/>
              </a:rPr>
              <a:t> </a:t>
            </a:r>
            <a:endParaRPr lang="en-GB" sz="1400">
              <a:solidFill>
                <a:srgbClr val="FFFF00"/>
              </a:solidFill>
              <a:latin typeface="Calibri" panose="020F0502020204030204"/>
              <a:cs typeface="Calibri"/>
            </a:endParaRPr>
          </a:p>
          <a:p>
            <a:pPr algn="ctr"/>
            <a:endParaRPr lang="en-GB" sz="1400" dirty="0">
              <a:solidFill>
                <a:srgbClr val="FF0000"/>
              </a:solidFill>
              <a:cs typeface="Calibri"/>
            </a:endParaRPr>
          </a:p>
          <a:p>
            <a:r>
              <a:rPr lang="en-GB" sz="1400">
                <a:solidFill>
                  <a:srgbClr val="FF0000"/>
                </a:solidFill>
                <a:latin typeface="Rockwell Nova Extra Bold"/>
                <a:cs typeface="Segoe UI"/>
              </a:rPr>
              <a:t>BE A COOL DUDE                         NOT A RUDE DUDE</a:t>
            </a:r>
            <a:r>
              <a:rPr lang="en-GB" sz="1400" dirty="0">
                <a:solidFill>
                  <a:srgbClr val="FF0000"/>
                </a:solidFill>
                <a:latin typeface="Rockwell Nova Extra Bold"/>
              </a:rPr>
              <a:t> </a:t>
            </a:r>
            <a:endParaRPr lang="en-GB" sz="1400" dirty="0">
              <a:cs typeface="Calibri"/>
            </a:endParaRPr>
          </a:p>
          <a:p>
            <a:r>
              <a:rPr lang="en-GB" sz="1400" dirty="0">
                <a:latin typeface="Rockwell Nova Extra Bold"/>
                <a:cs typeface="Segoe UI"/>
              </a:rPr>
              <a:t>                                        </a:t>
            </a:r>
            <a:r>
              <a:rPr lang="en-GB" sz="1400" dirty="0">
                <a:cs typeface="Calibri"/>
              </a:rPr>
              <a:t> </a:t>
            </a:r>
          </a:p>
          <a:p>
            <a:endParaRPr lang="en-GB" sz="800" dirty="0">
              <a:solidFill>
                <a:srgbClr val="0563C1"/>
              </a:solidFill>
              <a:cs typeface="Segoe UI"/>
            </a:endParaRPr>
          </a:p>
          <a:p>
            <a:endParaRPr lang="en-GB" sz="1100">
              <a:cs typeface="Calibri"/>
            </a:endParaRPr>
          </a:p>
          <a:p>
            <a:endParaRPr lang="en-GB" sz="1100">
              <a:cs typeface="Calibri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DA09172-258D-46C4-BCA0-0EF50F7D3CA0}"/>
              </a:ext>
            </a:extLst>
          </p:cNvPr>
          <p:cNvSpPr txBox="1"/>
          <p:nvPr/>
        </p:nvSpPr>
        <p:spPr>
          <a:xfrm flipH="1">
            <a:off x="599301" y="3352120"/>
            <a:ext cx="3764693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solidFill>
                  <a:srgbClr val="00B050"/>
                </a:solidFill>
                <a:latin typeface="Rockwell Extra Bold"/>
              </a:rPr>
              <a:t>WHAT'S COOL......</a:t>
            </a:r>
            <a:endParaRPr lang="en-GB" sz="1400">
              <a:solidFill>
                <a:srgbClr val="00B050"/>
              </a:solidFill>
              <a:latin typeface="Rockwell Extra Bold"/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00B050"/>
                </a:solidFill>
                <a:latin typeface="Rockwell Extra Bold"/>
              </a:rPr>
              <a:t> I CAN PLAY WITH FRIENDS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solidFill>
                  <a:srgbClr val="00B050"/>
                </a:solidFill>
                <a:latin typeface="Rockwell Extra Bold"/>
              </a:rPr>
              <a:t>WORK AS TEAM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solidFill>
                  <a:srgbClr val="00B050"/>
                </a:solidFill>
                <a:latin typeface="Rockwell Extra Bold"/>
              </a:rPr>
              <a:t>LEAN NEW SKILLS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solidFill>
                  <a:srgbClr val="00B050"/>
                </a:solidFill>
                <a:latin typeface="Rockwell Extra Bold"/>
              </a:rPr>
              <a:t>TALK TO MY FRIENDS</a:t>
            </a: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00B050"/>
                </a:solidFill>
                <a:latin typeface="Rockwell Extra Bold"/>
              </a:rPr>
              <a:t>HAVING FUN</a:t>
            </a:r>
            <a:endParaRPr lang="en-GB" sz="1400" dirty="0">
              <a:solidFill>
                <a:srgbClr val="00B050"/>
              </a:solidFill>
              <a:latin typeface="Rockwell Extra Bold"/>
            </a:endParaRPr>
          </a:p>
        </p:txBody>
      </p:sp>
      <p:pic>
        <p:nvPicPr>
          <p:cNvPr id="18" name="Picture 18" descr="Shape, arrow&#10;&#10;Description automatically generated">
            <a:extLst>
              <a:ext uri="{FF2B5EF4-FFF2-40B4-BE49-F238E27FC236}">
                <a16:creationId xmlns:a16="http://schemas.microsoft.com/office/drawing/2014/main" id="{3960F427-6251-4B5C-9C87-1719EF2BD94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4343400" y="3447535"/>
            <a:ext cx="786714" cy="745525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9EE7FA29-4A59-46A8-904F-4D3AE5E87A7A}"/>
              </a:ext>
            </a:extLst>
          </p:cNvPr>
          <p:cNvSpPr txBox="1"/>
          <p:nvPr/>
        </p:nvSpPr>
        <p:spPr>
          <a:xfrm>
            <a:off x="2179680" y="6010275"/>
            <a:ext cx="276379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GOODGOODFKSNFLKND </a:t>
            </a: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5C6B616-4726-4D52-9DBC-A1D6E94F5897}"/>
              </a:ext>
            </a:extLst>
          </p:cNvPr>
          <p:cNvSpPr txBox="1"/>
          <p:nvPr/>
        </p:nvSpPr>
        <p:spPr>
          <a:xfrm>
            <a:off x="716176" y="5038301"/>
            <a:ext cx="5832387" cy="16004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solidFill>
                  <a:srgbClr val="FF0000"/>
                </a:solidFill>
                <a:latin typeface="Rockwell Extra Bold"/>
              </a:rPr>
              <a:t>WHATS NOT COOL.....</a:t>
            </a: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FF0000"/>
                </a:solidFill>
                <a:latin typeface="Rockwell Extra Bold"/>
              </a:rPr>
              <a:t>NAME CALLING</a:t>
            </a:r>
            <a:endParaRPr lang="en-GB" sz="1400" dirty="0">
              <a:solidFill>
                <a:srgbClr val="FF0000"/>
              </a:solidFill>
              <a:latin typeface="Rockwell Extra Bold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FF0000"/>
                </a:solidFill>
                <a:latin typeface="Rockwell Extra Bold"/>
              </a:rPr>
              <a:t>TEASING</a:t>
            </a:r>
            <a:endParaRPr lang="en-GB" sz="1400" dirty="0">
              <a:solidFill>
                <a:srgbClr val="FF0000"/>
              </a:solidFill>
              <a:latin typeface="Rockwell Extra Bold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FF0000"/>
                </a:solidFill>
                <a:latin typeface="Rockwell Extra Bold"/>
              </a:rPr>
              <a:t>BLOCKING FRIENDS FOR NO REASON</a:t>
            </a:r>
            <a:endParaRPr lang="en-GB" sz="1400" dirty="0">
              <a:solidFill>
                <a:srgbClr val="FF0000"/>
              </a:solidFill>
              <a:latin typeface="Rockwell Extra Bold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FF0000"/>
                </a:solidFill>
                <a:latin typeface="Rockwell Extra Bold"/>
              </a:rPr>
              <a:t>BEING UNKIND</a:t>
            </a:r>
            <a:endParaRPr lang="en-GB" sz="1400" dirty="0">
              <a:solidFill>
                <a:srgbClr val="FF0000"/>
              </a:solidFill>
              <a:latin typeface="Rockwell Extra Bold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FF0000"/>
                </a:solidFill>
                <a:latin typeface="Rockwell Extra Bold"/>
              </a:rPr>
              <a:t>SENDING NASTY MESSAGES</a:t>
            </a:r>
            <a:endParaRPr lang="en-GB" sz="1400" dirty="0">
              <a:solidFill>
                <a:srgbClr val="FF0000"/>
              </a:solidFill>
              <a:latin typeface="Rockwell Extra Bold"/>
            </a:endParaRPr>
          </a:p>
          <a:p>
            <a:endParaRPr lang="en-GB" sz="1400" dirty="0">
              <a:solidFill>
                <a:srgbClr val="FF0000"/>
              </a:solidFill>
              <a:latin typeface="Rockwell Extra Bold"/>
            </a:endParaRPr>
          </a:p>
        </p:txBody>
      </p:sp>
      <p:pic>
        <p:nvPicPr>
          <p:cNvPr id="3" name="Picture 11" descr="Logo&#10;&#10;Description automatically generated">
            <a:extLst>
              <a:ext uri="{FF2B5EF4-FFF2-40B4-BE49-F238E27FC236}">
                <a16:creationId xmlns:a16="http://schemas.microsoft.com/office/drawing/2014/main" id="{CD520E24-5FCD-4758-AE9D-E9801EA8AD0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5084804" y="5362833"/>
            <a:ext cx="889687" cy="807309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FD66FFD9-AD8F-4465-ACD7-FC2954A9982B}"/>
              </a:ext>
            </a:extLst>
          </p:cNvPr>
          <p:cNvSpPr txBox="1"/>
          <p:nvPr/>
        </p:nvSpPr>
        <p:spPr>
          <a:xfrm>
            <a:off x="529540" y="6618687"/>
            <a:ext cx="5605844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600">
                <a:solidFill>
                  <a:schemeClr val="bg1"/>
                </a:solidFill>
                <a:latin typeface="Rockwell Extra Bold"/>
              </a:rPr>
              <a:t>IF THIS KEEPS HAPPENING, ITS BULLYING.</a:t>
            </a:r>
          </a:p>
          <a:p>
            <a:pPr algn="ctr"/>
            <a:r>
              <a:rPr lang="en-GB" sz="1600">
                <a:solidFill>
                  <a:schemeClr val="bg1"/>
                </a:solidFill>
                <a:latin typeface="Rockwell Extra Bold"/>
                <a:cs typeface="Calibri"/>
              </a:rPr>
              <a:t>IT IS NOT OK!!</a:t>
            </a:r>
            <a:endParaRPr lang="en-GB" sz="1600" dirty="0">
              <a:solidFill>
                <a:schemeClr val="bg1"/>
              </a:solidFill>
              <a:latin typeface="Rockwell Extra Bold"/>
              <a:cs typeface="Calibri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2664078-0863-4ACB-9C71-C68CA5B883EA}"/>
              </a:ext>
            </a:extLst>
          </p:cNvPr>
          <p:cNvSpPr txBox="1"/>
          <p:nvPr/>
        </p:nvSpPr>
        <p:spPr>
          <a:xfrm>
            <a:off x="386097" y="7208206"/>
            <a:ext cx="2102757" cy="34169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b="1" dirty="0">
                <a:solidFill>
                  <a:srgbClr val="002060"/>
                </a:solidFill>
                <a:latin typeface="Rockwell Extra Bold"/>
              </a:rPr>
              <a:t>IF THIS IS HAPPENING TO </a:t>
            </a:r>
            <a:r>
              <a:rPr lang="en-GB" sz="1400" b="1">
                <a:solidFill>
                  <a:srgbClr val="002060"/>
                </a:solidFill>
                <a:latin typeface="Rockwell Extra Bold"/>
              </a:rPr>
              <a:t>YOU IT CAN MAKE </a:t>
            </a:r>
            <a:r>
              <a:rPr lang="en-GB" sz="1400" b="1" dirty="0">
                <a:solidFill>
                  <a:srgbClr val="002060"/>
                </a:solidFill>
                <a:latin typeface="Rockwell Extra Bold"/>
              </a:rPr>
              <a:t>YOU FEEL....</a:t>
            </a:r>
            <a:endParaRPr lang="en-GB" sz="1400" b="1">
              <a:solidFill>
                <a:srgbClr val="002060"/>
              </a:solidFill>
              <a:latin typeface="Rockwell Extra Bold"/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GB" sz="1400" b="1">
                <a:solidFill>
                  <a:srgbClr val="002060"/>
                </a:solidFill>
                <a:latin typeface="Rockwell Extra Bold"/>
                <a:cs typeface="Calibri" panose="020F0502020204030204"/>
              </a:rPr>
              <a:t>SAD</a:t>
            </a:r>
          </a:p>
          <a:p>
            <a:pPr marL="285750" indent="-285750">
              <a:buFont typeface="Arial"/>
              <a:buChar char="•"/>
            </a:pPr>
            <a:r>
              <a:rPr lang="en-GB" sz="1400" b="1">
                <a:solidFill>
                  <a:srgbClr val="002060"/>
                </a:solidFill>
                <a:latin typeface="Rockwell Extra Bold"/>
                <a:cs typeface="Calibri" panose="020F0502020204030204"/>
              </a:rPr>
              <a:t>LONELY</a:t>
            </a:r>
          </a:p>
          <a:p>
            <a:pPr marL="285750" indent="-285750">
              <a:buFont typeface="Arial"/>
              <a:buChar char="•"/>
            </a:pPr>
            <a:r>
              <a:rPr lang="en-GB" sz="1400" b="1">
                <a:solidFill>
                  <a:srgbClr val="002060"/>
                </a:solidFill>
                <a:latin typeface="Rockwell Extra Bold"/>
                <a:cs typeface="Calibri" panose="020F0502020204030204"/>
              </a:rPr>
              <a:t>ISOLATED FROM FRIENDS</a:t>
            </a:r>
          </a:p>
          <a:p>
            <a:pPr marL="285750" indent="-285750">
              <a:buFont typeface="Arial"/>
              <a:buChar char="•"/>
            </a:pPr>
            <a:r>
              <a:rPr lang="en-GB" sz="1400" b="1">
                <a:solidFill>
                  <a:srgbClr val="002060"/>
                </a:solidFill>
                <a:latin typeface="Rockwell Extra Bold"/>
                <a:cs typeface="Calibri" panose="020F0502020204030204"/>
              </a:rPr>
              <a:t>WORTHLESS</a:t>
            </a:r>
          </a:p>
          <a:p>
            <a:endParaRPr lang="en-GB" sz="1400" dirty="0">
              <a:solidFill>
                <a:srgbClr val="002060"/>
              </a:solidFill>
              <a:latin typeface="Rockwell Extra Bold"/>
              <a:cs typeface="Calibri" panose="020F0502020204030204"/>
            </a:endParaRPr>
          </a:p>
          <a:p>
            <a:r>
              <a:rPr lang="en-GB" sz="1400" dirty="0">
                <a:solidFill>
                  <a:srgbClr val="FFFF00"/>
                </a:solidFill>
                <a:latin typeface="Rockwell Extra Bold"/>
                <a:cs typeface="Calibri" panose="020F0502020204030204"/>
              </a:rPr>
              <a:t>BUT REMEMBER THERE IS HELP OUT </a:t>
            </a:r>
            <a:r>
              <a:rPr lang="en-GB" sz="1400">
                <a:solidFill>
                  <a:srgbClr val="FFFF00"/>
                </a:solidFill>
                <a:latin typeface="Rockwell Extra Bold"/>
                <a:cs typeface="Calibri" panose="020F0502020204030204"/>
              </a:rPr>
              <a:t>THERE.</a:t>
            </a:r>
          </a:p>
          <a:p>
            <a:pPr marL="285750" indent="-285750">
              <a:buFont typeface="Arial"/>
              <a:buChar char="•"/>
            </a:pPr>
            <a:endParaRPr lang="en-GB" sz="1400" dirty="0">
              <a:solidFill>
                <a:srgbClr val="002060"/>
              </a:solidFill>
              <a:latin typeface="Rockwell Extra Bold"/>
              <a:cs typeface="Calibri" panose="020F0502020204030204"/>
            </a:endParaRPr>
          </a:p>
          <a:p>
            <a:endParaRPr lang="en-GB" sz="1400" dirty="0">
              <a:solidFill>
                <a:srgbClr val="002060"/>
              </a:solidFill>
              <a:latin typeface="Rockwell Extra Bold"/>
              <a:cs typeface="Calibri" panose="020F0502020204030204"/>
            </a:endParaRPr>
          </a:p>
        </p:txBody>
      </p:sp>
      <p:pic>
        <p:nvPicPr>
          <p:cNvPr id="23" name="Picture 23" descr="Icon&#10;&#10;Description automatically generated">
            <a:extLst>
              <a:ext uri="{FF2B5EF4-FFF2-40B4-BE49-F238E27FC236}">
                <a16:creationId xmlns:a16="http://schemas.microsoft.com/office/drawing/2014/main" id="{DD1E1013-B826-414C-B4D1-241B0431ACA0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2489885" y="9296399"/>
            <a:ext cx="704339" cy="724933"/>
          </a:xfrm>
          <a:prstGeom prst="rect">
            <a:avLst/>
          </a:prstGeom>
        </p:spPr>
      </p:pic>
      <p:pic>
        <p:nvPicPr>
          <p:cNvPr id="26" name="Picture 26" descr="Icon&#10;&#10;Description automatically generated">
            <a:extLst>
              <a:ext uri="{FF2B5EF4-FFF2-40B4-BE49-F238E27FC236}">
                <a16:creationId xmlns:a16="http://schemas.microsoft.com/office/drawing/2014/main" id="{C3F178FF-E04F-4C63-9075-8F0B2884D158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2489887" y="7566453"/>
            <a:ext cx="683742" cy="663147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74972B78-768C-4BF7-9F92-D0675C999755}"/>
              </a:ext>
            </a:extLst>
          </p:cNvPr>
          <p:cNvSpPr txBox="1"/>
          <p:nvPr/>
        </p:nvSpPr>
        <p:spPr>
          <a:xfrm>
            <a:off x="3430800" y="7299844"/>
            <a:ext cx="3113902" cy="4462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Click </a:t>
            </a:r>
            <a:r>
              <a:rPr lang="en-GB" sz="1400">
                <a:solidFill>
                  <a:srgbClr val="00B050"/>
                </a:solidFill>
                <a:latin typeface="Rockwell Extra Bold"/>
              </a:rPr>
              <a:t>WHAT CAN I DO??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00B050"/>
                </a:solidFill>
                <a:latin typeface="Rockwell Extra Bold"/>
              </a:rPr>
              <a:t>TELL SOMEONE  IN SCHOOL</a:t>
            </a:r>
            <a:endParaRPr lang="en-GB" sz="1400" dirty="0">
              <a:solidFill>
                <a:srgbClr val="00B050"/>
              </a:solidFill>
              <a:latin typeface="Rockwell Extra Bold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00B050"/>
                </a:solidFill>
                <a:latin typeface="Rockwell Extra Bold"/>
              </a:rPr>
              <a:t>TELL THEM TO STOP</a:t>
            </a:r>
            <a:endParaRPr lang="en-GB" sz="1400" dirty="0">
              <a:solidFill>
                <a:srgbClr val="00B050"/>
              </a:solidFill>
              <a:latin typeface="Rockwell Extra Bold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00B050"/>
                </a:solidFill>
                <a:latin typeface="Rockwell Extra Bold"/>
              </a:rPr>
              <a:t>BLOCK OR REPORT THE PERSON</a:t>
            </a:r>
            <a:endParaRPr lang="en-GB" sz="1400" dirty="0">
              <a:solidFill>
                <a:srgbClr val="00B050"/>
              </a:solidFill>
              <a:latin typeface="Rockwell Extra Bold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00B050"/>
                </a:solidFill>
                <a:latin typeface="Rockwell Extra Bold"/>
              </a:rPr>
              <a:t>TALK TO SOMEONE YOU TRUST</a:t>
            </a:r>
            <a:endParaRPr lang="en-GB" sz="1400" dirty="0">
              <a:solidFill>
                <a:srgbClr val="00B050"/>
              </a:solidFill>
              <a:latin typeface="Rockwell Extra Bold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00B050"/>
                </a:solidFill>
                <a:latin typeface="Rockwell Extra Bold"/>
              </a:rPr>
              <a:t>ASK FOR HELP</a:t>
            </a:r>
            <a:endParaRPr lang="en-GB" sz="1400" dirty="0">
              <a:solidFill>
                <a:srgbClr val="00B050"/>
              </a:solidFill>
              <a:latin typeface="Rockwell Extra Bold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00B050"/>
                </a:solidFill>
                <a:latin typeface="Rockwell Extra Bold"/>
              </a:rPr>
              <a:t>TAKE SCREENSHOTS OF THE BULLYING</a:t>
            </a:r>
            <a:endParaRPr lang="en-GB" sz="1400" dirty="0">
              <a:solidFill>
                <a:srgbClr val="00B050"/>
              </a:solidFill>
              <a:latin typeface="Rockwell Extra Bold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00B050"/>
                </a:solidFill>
                <a:latin typeface="Rockwell Extra Bold"/>
              </a:rPr>
              <a:t>REMEMBER –IT WILL GET BETTER</a:t>
            </a:r>
            <a:endParaRPr lang="en-GB" sz="1400" dirty="0">
              <a:solidFill>
                <a:srgbClr val="00B050"/>
              </a:solidFill>
              <a:latin typeface="Rockwell Extra Bold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00B050"/>
                </a:solidFill>
                <a:latin typeface="Rockwell Extra Bold"/>
              </a:rPr>
              <a:t>YOU DON'T DESERVE IT!!</a:t>
            </a:r>
            <a:endParaRPr lang="en-GB" sz="1400" dirty="0">
              <a:solidFill>
                <a:srgbClr val="00B050"/>
              </a:solidFill>
              <a:latin typeface="Rockwell Extra Bold"/>
            </a:endParaRPr>
          </a:p>
          <a:p>
            <a:pPr marL="285750" indent="-285750">
              <a:buFont typeface="Arial"/>
              <a:buChar char="•"/>
            </a:pPr>
            <a:endParaRPr lang="en-GB" sz="1400" dirty="0">
              <a:solidFill>
                <a:srgbClr val="00B050"/>
              </a:solidFill>
              <a:latin typeface="Rockwell Extra Bold"/>
            </a:endParaRPr>
          </a:p>
          <a:p>
            <a:endParaRPr lang="en-GB" sz="1400" dirty="0">
              <a:solidFill>
                <a:srgbClr val="00B050"/>
              </a:solidFill>
              <a:latin typeface="Rockwell Extra Bold"/>
            </a:endParaRPr>
          </a:p>
          <a:p>
            <a:endParaRPr lang="en-GB" sz="1400" dirty="0">
              <a:solidFill>
                <a:srgbClr val="00B050"/>
              </a:solidFill>
              <a:latin typeface="Rockwell Extra Bold"/>
            </a:endParaRPr>
          </a:p>
          <a:p>
            <a:endParaRPr lang="en-GB" sz="1400" dirty="0">
              <a:solidFill>
                <a:srgbClr val="00B050"/>
              </a:solidFill>
              <a:latin typeface="Rockwell Extra Bold"/>
            </a:endParaRPr>
          </a:p>
          <a:p>
            <a:pPr>
              <a:buFont typeface="Arial"/>
            </a:pPr>
            <a:endParaRPr lang="en-GB" sz="1400" dirty="0">
              <a:solidFill>
                <a:srgbClr val="00B050"/>
              </a:solidFill>
              <a:latin typeface="Rockwell Extra Bold"/>
            </a:endParaRPr>
          </a:p>
          <a:p>
            <a:endParaRPr lang="en-GB" sz="1400" dirty="0">
              <a:solidFill>
                <a:srgbClr val="00B050"/>
              </a:solidFill>
              <a:latin typeface="Rockwell Extra Bold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6929481F-81C9-41DD-94C6-4B31B69B2978}"/>
              </a:ext>
            </a:extLst>
          </p:cNvPr>
          <p:cNvSpPr txBox="1"/>
          <p:nvPr/>
        </p:nvSpPr>
        <p:spPr>
          <a:xfrm flipH="1">
            <a:off x="3804336" y="11782696"/>
            <a:ext cx="3455774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400">
                <a:solidFill>
                  <a:srgbClr val="FF0000"/>
                </a:solidFill>
                <a:latin typeface="Rockwell Extra Bold"/>
              </a:rPr>
              <a:t>BULLYING IS NOT COOL</a:t>
            </a:r>
            <a:endParaRPr lang="en-GB" sz="1400" dirty="0">
              <a:solidFill>
                <a:srgbClr val="FF0000"/>
              </a:solidFill>
              <a:latin typeface="Rockwell Extra Bold"/>
            </a:endParaRPr>
          </a:p>
        </p:txBody>
      </p:sp>
      <p:pic>
        <p:nvPicPr>
          <p:cNvPr id="31" name="Picture 31" descr="Logo&#10;&#10;Description automatically generated">
            <a:extLst>
              <a:ext uri="{FF2B5EF4-FFF2-40B4-BE49-F238E27FC236}">
                <a16:creationId xmlns:a16="http://schemas.microsoft.com/office/drawing/2014/main" id="{9463D353-C4F7-46C7-8C88-E222F352169D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4734697" y="10705529"/>
            <a:ext cx="1507524" cy="995861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735F7452-6A43-4D0E-848C-B77A7C75EF61}"/>
              </a:ext>
            </a:extLst>
          </p:cNvPr>
          <p:cNvSpPr txBox="1"/>
          <p:nvPr/>
        </p:nvSpPr>
        <p:spPr>
          <a:xfrm>
            <a:off x="2188093" y="10899983"/>
            <a:ext cx="1631091" cy="11695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solidFill>
                  <a:srgbClr val="FFFF00"/>
                </a:solidFill>
                <a:latin typeface="Rockwell Extra Bold"/>
                <a:cs typeface="Calibri"/>
              </a:rPr>
              <a:t>YOU HAVE A RIGHT TO BE </a:t>
            </a:r>
            <a:r>
              <a:rPr lang="en-GB" sz="1400">
                <a:solidFill>
                  <a:srgbClr val="FFFF00"/>
                </a:solidFill>
                <a:latin typeface="Rockwell Extra Bold"/>
                <a:cs typeface="Calibri"/>
              </a:rPr>
              <a:t>SAFE AND TO RELAX </a:t>
            </a:r>
            <a:r>
              <a:rPr lang="en-GB" sz="1400" dirty="0">
                <a:solidFill>
                  <a:srgbClr val="FFFF00"/>
                </a:solidFill>
                <a:latin typeface="Rockwell Extra Bold"/>
                <a:cs typeface="Calibri"/>
              </a:rPr>
              <a:t>AND PLAY   </a:t>
            </a:r>
            <a:r>
              <a:rPr lang="en-GB" sz="800" dirty="0">
                <a:solidFill>
                  <a:schemeClr val="bg1"/>
                </a:solidFill>
                <a:latin typeface="Arial"/>
                <a:cs typeface="Calibri"/>
              </a:rPr>
              <a:t>UNCRC, 2011</a:t>
            </a:r>
            <a:endParaRPr lang="en-GB" sz="1400" dirty="0">
              <a:solidFill>
                <a:schemeClr val="bg1"/>
              </a:solidFill>
              <a:latin typeface="Rockwell Extra Bold"/>
              <a:cs typeface="Calibri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3D461B4-4F74-4D8D-A87D-EF8D72B4B35F}"/>
              </a:ext>
            </a:extLst>
          </p:cNvPr>
          <p:cNvSpPr txBox="1"/>
          <p:nvPr/>
        </p:nvSpPr>
        <p:spPr>
          <a:xfrm>
            <a:off x="852616" y="2943674"/>
            <a:ext cx="992658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">
                <a:solidFill>
                  <a:schemeClr val="bg1"/>
                </a:solidFill>
                <a:cs typeface="Calibri"/>
              </a:rPr>
              <a:t>Bing  images,2020</a:t>
            </a:r>
            <a:endParaRPr lang="en-GB" sz="800">
              <a:cs typeface="Calibri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DC96AAC8-E70C-43F8-B754-988532F466D9}"/>
              </a:ext>
            </a:extLst>
          </p:cNvPr>
          <p:cNvSpPr txBox="1"/>
          <p:nvPr/>
        </p:nvSpPr>
        <p:spPr>
          <a:xfrm>
            <a:off x="871924" y="4614660"/>
            <a:ext cx="3072711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800">
                <a:solidFill>
                  <a:schemeClr val="bg1"/>
                </a:solidFill>
                <a:latin typeface="Arial"/>
                <a:cs typeface="Arial"/>
              </a:rPr>
              <a:t>NSPCC,2020</a:t>
            </a:r>
            <a:endParaRPr lang="en-GB" sz="800" dirty="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D377D66B-6DA3-4BE6-8BD9-BDC3A3E1201F}"/>
              </a:ext>
            </a:extLst>
          </p:cNvPr>
          <p:cNvSpPr txBox="1"/>
          <p:nvPr/>
        </p:nvSpPr>
        <p:spPr>
          <a:xfrm>
            <a:off x="973610" y="6201897"/>
            <a:ext cx="527633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" dirty="0"/>
              <a:t> </a:t>
            </a:r>
            <a:r>
              <a:rPr lang="en-GB" sz="800" dirty="0">
                <a:solidFill>
                  <a:schemeClr val="bg1"/>
                </a:solidFill>
                <a:latin typeface="Calibri"/>
                <a:cs typeface="Calibri"/>
              </a:rPr>
              <a:t>Childline.org,</a:t>
            </a:r>
            <a:r>
              <a:rPr lang="en-GB" sz="800" dirty="0">
                <a:solidFill>
                  <a:schemeClr val="bg1"/>
                </a:solidFill>
                <a:cs typeface="Calibri"/>
              </a:rPr>
              <a:t>2020</a:t>
            </a:r>
            <a:r>
              <a:rPr lang="en-GB" sz="800" dirty="0">
                <a:cs typeface="Calibri"/>
              </a:rPr>
              <a:t>t</a:t>
            </a:r>
            <a:r>
              <a:rPr lang="en-GB" dirty="0">
                <a:cs typeface="Calibri"/>
              </a:rPr>
              <a:t>ext</a:t>
            </a:r>
            <a:endParaRPr lang="en-GB"/>
          </a:p>
        </p:txBody>
      </p:sp>
      <p:pic>
        <p:nvPicPr>
          <p:cNvPr id="4" name="Picture 4" descr="Logo&#10;&#10;Description automatically generated">
            <a:extLst>
              <a:ext uri="{FF2B5EF4-FFF2-40B4-BE49-F238E27FC236}">
                <a16:creationId xmlns:a16="http://schemas.microsoft.com/office/drawing/2014/main" id="{E55BE132-5401-48CB-A32B-E5E0C0EBDCF7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837473B0-CC2E-450A-ABE3-18F120FF3D39}">
                <a1611:picAttrSrcUrl xmlns:a1611="http://schemas.microsoft.com/office/drawing/2016/11/main" r:id="rId18"/>
              </a:ext>
            </a:extLst>
          </a:blip>
          <a:stretch>
            <a:fillRect/>
          </a:stretch>
        </p:blipFill>
        <p:spPr>
          <a:xfrm>
            <a:off x="3562813" y="8804"/>
            <a:ext cx="1572322" cy="87448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596429F-08C5-4D38-B166-ED6D4798DD60}"/>
              </a:ext>
            </a:extLst>
          </p:cNvPr>
          <p:cNvSpPr txBox="1"/>
          <p:nvPr/>
        </p:nvSpPr>
        <p:spPr>
          <a:xfrm>
            <a:off x="2038815" y="2871671"/>
            <a:ext cx="2743200" cy="317500"/>
          </a:xfrm>
          <a:prstGeom prst="rect">
            <a:avLst/>
          </a:prstGeom>
        </p:spPr>
        <p:txBody>
          <a:bodyPr>
            <a:normAutofit fontScale="47500" lnSpcReduction="20000"/>
          </a:bodyPr>
          <a:lstStyle/>
          <a:p>
            <a:r>
              <a:rPr lang="en-US">
                <a:hlinkClick r:id="rId18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19"/>
              </a:rPr>
              <a:t>CC BY-NC</a:t>
            </a:r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3C9A2F-2150-44F2-915F-DC81C33329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>
                <a:latin typeface="Arial"/>
                <a:cs typeface="Calibri Light"/>
              </a:rPr>
              <a:t>REFERENCES</a:t>
            </a:r>
            <a:br>
              <a:rPr lang="en-GB" dirty="0">
                <a:latin typeface="Arial"/>
                <a:cs typeface="Calibri Light"/>
              </a:rPr>
            </a:br>
            <a:endParaRPr lang="en-GB" dirty="0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C03633-2E30-48E0-875D-3DCE8F1C33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488" y="1992490"/>
            <a:ext cx="5915025" cy="946291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1400">
                <a:latin typeface="Arial"/>
                <a:cs typeface="Calibri" panose="020F0502020204030204"/>
              </a:rPr>
              <a:t>NPSCC. (2020) </a:t>
            </a:r>
            <a:r>
              <a:rPr lang="en-GB" sz="1400" i="1">
                <a:latin typeface="Arial"/>
                <a:cs typeface="Calibri" panose="020F0502020204030204"/>
              </a:rPr>
              <a:t>What is bulling. </a:t>
            </a:r>
            <a:r>
              <a:rPr lang="en-GB" sz="1400">
                <a:latin typeface="Arial"/>
                <a:cs typeface="Calibri" panose="020F0502020204030204"/>
              </a:rPr>
              <a:t>Available at: </a:t>
            </a:r>
            <a:r>
              <a:rPr lang="en-GB" sz="1400" dirty="0">
                <a:latin typeface="Arial"/>
                <a:cs typeface="Calibri" panose="020F0502020204030204"/>
                <a:hlinkClick r:id="rId2"/>
              </a:rPr>
              <a:t>https://www.nspcc.org/</a:t>
            </a:r>
            <a:r>
              <a:rPr lang="en-GB" sz="1400">
                <a:latin typeface="Arial"/>
                <a:cs typeface="Calibri" panose="020F0502020204030204"/>
              </a:rPr>
              <a:t> (Accessed: 30th December 2020).</a:t>
            </a:r>
            <a:endParaRPr lang="en-GB" sz="1400" i="1">
              <a:latin typeface="Arial"/>
              <a:cs typeface="Calibri" panose="020F0502020204030204"/>
            </a:endParaRPr>
          </a:p>
          <a:p>
            <a:r>
              <a:rPr lang="en-GB" sz="1400">
                <a:latin typeface="Arial"/>
                <a:cs typeface="Calibri" panose="020F0502020204030204"/>
              </a:rPr>
              <a:t>Gov.Wales.(2020) </a:t>
            </a:r>
            <a:r>
              <a:rPr lang="en-GB" sz="1400" i="1">
                <a:latin typeface="Arial"/>
                <a:cs typeface="Calibri" panose="020F0502020204030204"/>
              </a:rPr>
              <a:t>Rights respect equality guide for young people. </a:t>
            </a:r>
            <a:r>
              <a:rPr lang="en-GB" sz="1400">
                <a:latin typeface="Arial"/>
                <a:cs typeface="Calibri" panose="020F0502020204030204"/>
              </a:rPr>
              <a:t>Available at: </a:t>
            </a:r>
            <a:r>
              <a:rPr lang="en-GB" sz="1400" dirty="0">
                <a:latin typeface="Arial"/>
                <a:cs typeface="Calibri" panose="020F0502020204030204"/>
                <a:hlinkClick r:id="rId3"/>
              </a:rPr>
              <a:t>https://www.gov.wales/</a:t>
            </a:r>
            <a:r>
              <a:rPr lang="en-GB" sz="1400">
                <a:latin typeface="Arial"/>
                <a:cs typeface="Calibri" panose="020F0502020204030204"/>
              </a:rPr>
              <a:t> (Accessed: 4th January 2021).</a:t>
            </a:r>
            <a:endParaRPr lang="en-GB" sz="1400" dirty="0">
              <a:latin typeface="Arial"/>
              <a:cs typeface="Calibri" panose="020F0502020204030204"/>
            </a:endParaRPr>
          </a:p>
          <a:p>
            <a:r>
              <a:rPr lang="en-GB" sz="1400">
                <a:latin typeface="Arial"/>
                <a:cs typeface="Calibri" panose="020F0502020204030204"/>
              </a:rPr>
              <a:t>UNCRC. (2020) </a:t>
            </a:r>
            <a:r>
              <a:rPr lang="en-GB" sz="1400" i="1">
                <a:latin typeface="Arial"/>
                <a:cs typeface="Calibri" panose="020F0502020204030204"/>
              </a:rPr>
              <a:t>Childrens Commissioner for Wales .</a:t>
            </a:r>
            <a:r>
              <a:rPr lang="en-GB" sz="1400">
                <a:latin typeface="Arial"/>
                <a:cs typeface="Calibri" panose="020F0502020204030204"/>
              </a:rPr>
              <a:t>Available at: </a:t>
            </a:r>
            <a:r>
              <a:rPr lang="en-GB" sz="1400" dirty="0">
                <a:latin typeface="Arial"/>
                <a:cs typeface="Calibri" panose="020F0502020204030204"/>
                <a:hlinkClick r:id="rId4"/>
              </a:rPr>
              <a:t>https://www.childcomwales.org.uk/</a:t>
            </a:r>
            <a:r>
              <a:rPr lang="en-GB" sz="1400">
                <a:latin typeface="Arial"/>
                <a:cs typeface="Calibri" panose="020F0502020204030204"/>
              </a:rPr>
              <a:t> (Accessed: 4th January 2021.</a:t>
            </a:r>
            <a:endParaRPr lang="en-GB" sz="1400" dirty="0">
              <a:latin typeface="Arial"/>
              <a:cs typeface="Calibri" panose="020F0502020204030204"/>
            </a:endParaRPr>
          </a:p>
          <a:p>
            <a:r>
              <a:rPr lang="en-GB" sz="1400">
                <a:latin typeface="Arial"/>
                <a:cs typeface="Calibri" panose="020F0502020204030204"/>
              </a:rPr>
              <a:t>Childline. (2021)</a:t>
            </a:r>
            <a:r>
              <a:rPr lang="en-GB" sz="1400" i="1">
                <a:latin typeface="Arial"/>
                <a:cs typeface="Calibri" panose="020F0502020204030204"/>
              </a:rPr>
              <a:t> Bullying and cyberbullying. </a:t>
            </a:r>
            <a:r>
              <a:rPr lang="en-GB" sz="1400">
                <a:latin typeface="Arial"/>
                <a:cs typeface="Calibri" panose="020F0502020204030204"/>
              </a:rPr>
              <a:t>Available at: </a:t>
            </a:r>
            <a:r>
              <a:rPr lang="en-GB" sz="1400" dirty="0">
                <a:latin typeface="Arial"/>
                <a:cs typeface="Calibri" panose="020F0502020204030204"/>
                <a:hlinkClick r:id="rId5"/>
              </a:rPr>
              <a:t>https://www.childline.org.uk/</a:t>
            </a:r>
            <a:r>
              <a:rPr lang="en-GB" sz="1400">
                <a:latin typeface="Arial"/>
                <a:cs typeface="Calibri" panose="020F0502020204030204"/>
              </a:rPr>
              <a:t>  (Accessed: 5th January 2021.</a:t>
            </a:r>
            <a:endParaRPr lang="en-GB" sz="1400" dirty="0">
              <a:latin typeface="Arial"/>
              <a:cs typeface="Calibri" panose="020F0502020204030204"/>
            </a:endParaRPr>
          </a:p>
          <a:p>
            <a:r>
              <a:rPr lang="en-GB" sz="1400">
                <a:latin typeface="Arial"/>
                <a:cs typeface="Calibri" panose="020F0502020204030204"/>
              </a:rPr>
              <a:t>NHS. (2021) </a:t>
            </a:r>
            <a:r>
              <a:rPr lang="en-GB" sz="1400" i="1">
                <a:latin typeface="Arial"/>
                <a:cs typeface="Calibri" panose="020F0502020204030204"/>
              </a:rPr>
              <a:t>Talking to children about feelings. </a:t>
            </a:r>
            <a:r>
              <a:rPr lang="en-GB" sz="1400">
                <a:latin typeface="Arial"/>
                <a:cs typeface="Calibri" panose="020F0502020204030204"/>
              </a:rPr>
              <a:t>Available at: </a:t>
            </a:r>
            <a:r>
              <a:rPr lang="en-GB" sz="1400" dirty="0">
                <a:latin typeface="Arial"/>
                <a:cs typeface="Calibri" panose="020F0502020204030204"/>
                <a:hlinkClick r:id="rId6"/>
              </a:rPr>
              <a:t>https://www.nhs.uk/</a:t>
            </a:r>
            <a:r>
              <a:rPr lang="en-GB" sz="1400">
                <a:latin typeface="Arial"/>
                <a:cs typeface="Calibri" panose="020F0502020204030204"/>
              </a:rPr>
              <a:t> (Accessed: 5th January 2021).</a:t>
            </a:r>
            <a:endParaRPr lang="en-GB" sz="1400" dirty="0">
              <a:latin typeface="Arial"/>
              <a:cs typeface="Calibri" panose="020F0502020204030204"/>
            </a:endParaRPr>
          </a:p>
          <a:p>
            <a:r>
              <a:rPr lang="en-GB" sz="1400">
                <a:latin typeface="Arial"/>
                <a:cs typeface="Calibri" panose="020F0502020204030204"/>
              </a:rPr>
              <a:t>Gov. Wales (2020)</a:t>
            </a:r>
            <a:r>
              <a:rPr lang="en-GB" sz="1400" i="1">
                <a:latin typeface="Arial"/>
                <a:cs typeface="Calibri" panose="020F0502020204030204"/>
              </a:rPr>
              <a:t> Is your child being bullied. </a:t>
            </a:r>
            <a:r>
              <a:rPr lang="en-GB" sz="1400">
                <a:latin typeface="Arial"/>
                <a:cs typeface="Calibri" panose="020F0502020204030204"/>
              </a:rPr>
              <a:t>Available at: </a:t>
            </a:r>
            <a:r>
              <a:rPr lang="en-GB" sz="1400" dirty="0">
                <a:latin typeface="Arial"/>
                <a:cs typeface="Calibri" panose="020F0502020204030204"/>
                <a:hlinkClick r:id="rId3"/>
              </a:rPr>
              <a:t>https://www.gov.wales/</a:t>
            </a:r>
            <a:r>
              <a:rPr lang="en-GB" sz="1400" dirty="0">
                <a:latin typeface="Arial"/>
                <a:cs typeface="Calibri" panose="020F0502020204030204"/>
              </a:rPr>
              <a:t> </a:t>
            </a:r>
            <a:r>
              <a:rPr lang="en-GB" sz="1400">
                <a:latin typeface="Arial"/>
                <a:cs typeface="Calibri" panose="020F0502020204030204"/>
              </a:rPr>
              <a:t>(Accessed: 6th January 2021).</a:t>
            </a:r>
            <a:endParaRPr lang="en-GB" sz="1400" dirty="0">
              <a:latin typeface="Arial"/>
              <a:cs typeface="Calibri" panose="020F0502020204030204"/>
            </a:endParaRPr>
          </a:p>
          <a:p>
            <a:r>
              <a:rPr lang="en-GB" sz="1400">
                <a:latin typeface="Arial"/>
                <a:cs typeface="Calibri" panose="020F0502020204030204"/>
              </a:rPr>
              <a:t>Bing image (2021) </a:t>
            </a:r>
            <a:r>
              <a:rPr lang="en-GB" sz="1400" i="1">
                <a:latin typeface="Arial"/>
                <a:cs typeface="Calibri" panose="020F0502020204030204"/>
              </a:rPr>
              <a:t>Bullying quote. </a:t>
            </a:r>
            <a:r>
              <a:rPr lang="en-GB" sz="1400">
                <a:latin typeface="Arial"/>
                <a:cs typeface="Calibri" panose="020F0502020204030204"/>
              </a:rPr>
              <a:t>Available at: </a:t>
            </a:r>
            <a:r>
              <a:rPr lang="en-GB" sz="1400" dirty="0">
                <a:latin typeface="Arial"/>
                <a:cs typeface="Calibri" panose="020F0502020204030204"/>
                <a:hlinkClick r:id="rId7"/>
              </a:rPr>
              <a:t>https://www.bing.com/</a:t>
            </a:r>
            <a:r>
              <a:rPr lang="en-GB" sz="1400">
                <a:latin typeface="Arial"/>
                <a:cs typeface="Calibri" panose="020F0502020204030204"/>
              </a:rPr>
              <a:t> (Accessed: 4th Januray 2021).</a:t>
            </a:r>
            <a:endParaRPr lang="en-GB" sz="1400" dirty="0">
              <a:latin typeface="Arial"/>
              <a:cs typeface="Calibri" panose="020F0502020204030204"/>
            </a:endParaRPr>
          </a:p>
          <a:p>
            <a:r>
              <a:rPr lang="en-GB" sz="1400">
                <a:latin typeface="Arial"/>
                <a:cs typeface="Calibri" panose="020F0502020204030204"/>
              </a:rPr>
              <a:t>Welsh Government. (2020)</a:t>
            </a:r>
            <a:r>
              <a:rPr lang="en-GB" sz="1400" dirty="0">
                <a:latin typeface="Arial"/>
                <a:cs typeface="Calibri" panose="020F0502020204030204"/>
              </a:rPr>
              <a:t> </a:t>
            </a:r>
            <a:r>
              <a:rPr lang="en-GB" sz="1400" i="1">
                <a:latin typeface="Arial"/>
                <a:cs typeface="Calibri" panose="020F0502020204030204"/>
              </a:rPr>
              <a:t>A family guide to talking about online  gaming. </a:t>
            </a:r>
            <a:r>
              <a:rPr lang="en-GB" sz="1400">
                <a:latin typeface="Arial"/>
                <a:cs typeface="Calibri" panose="020F0502020204030204"/>
              </a:rPr>
              <a:t>Wales</a:t>
            </a:r>
            <a:r>
              <a:rPr lang="en-GB" sz="1400" i="1">
                <a:latin typeface="Arial"/>
                <a:cs typeface="Calibri" panose="020F0502020204030204"/>
              </a:rPr>
              <a:t>: </a:t>
            </a:r>
            <a:r>
              <a:rPr lang="en-GB" sz="1400">
                <a:latin typeface="Arial"/>
                <a:cs typeface="Calibri" panose="020F0502020204030204"/>
              </a:rPr>
              <a:t>Crown copyright.</a:t>
            </a:r>
            <a:endParaRPr lang="en-GB" sz="1400" dirty="0">
              <a:latin typeface="Arial"/>
              <a:cs typeface="Calibri" panose="020F0502020204030204"/>
            </a:endParaRPr>
          </a:p>
          <a:p>
            <a:r>
              <a:rPr lang="en-GB" sz="1400">
                <a:latin typeface="Arial"/>
                <a:cs typeface="Calibri" panose="020F0502020204030204"/>
              </a:rPr>
              <a:t>Stop bullying.gov. (2020) </a:t>
            </a:r>
            <a:r>
              <a:rPr lang="en-GB" sz="1400" i="1">
                <a:latin typeface="Arial"/>
                <a:cs typeface="Calibri" panose="020F0502020204030204"/>
              </a:rPr>
              <a:t>What is cyberbullying. </a:t>
            </a:r>
            <a:r>
              <a:rPr lang="en-GB" sz="1400">
                <a:latin typeface="Arial"/>
                <a:cs typeface="Calibri" panose="020F0502020204030204"/>
              </a:rPr>
              <a:t>Available at: </a:t>
            </a:r>
            <a:r>
              <a:rPr lang="en-GB" sz="1400" dirty="0">
                <a:latin typeface="Arial"/>
                <a:cs typeface="Calibri" panose="020F0502020204030204"/>
                <a:hlinkClick r:id="rId8"/>
              </a:rPr>
              <a:t>https://www.stopbullying.gov/</a:t>
            </a:r>
            <a:r>
              <a:rPr lang="en-GB" sz="1400">
                <a:latin typeface="Arial"/>
                <a:cs typeface="Calibri" panose="020F0502020204030204"/>
              </a:rPr>
              <a:t> (Accessed: 6th January 2021).</a:t>
            </a:r>
            <a:endParaRPr lang="en-GB" sz="1400" dirty="0">
              <a:latin typeface="Arial"/>
              <a:cs typeface="Calibri" panose="020F0502020204030204"/>
            </a:endParaRPr>
          </a:p>
          <a:p>
            <a:r>
              <a:rPr lang="en-GB" sz="1400">
                <a:latin typeface="Arial"/>
                <a:cs typeface="Calibri" panose="020F0502020204030204"/>
              </a:rPr>
              <a:t>Net Aware. (2020) </a:t>
            </a:r>
            <a:r>
              <a:rPr lang="en-GB" sz="1400" i="1">
                <a:latin typeface="Arial"/>
                <a:cs typeface="Calibri" panose="020F0502020204030204"/>
              </a:rPr>
              <a:t>Your guide to social networks apps and games. </a:t>
            </a:r>
            <a:r>
              <a:rPr lang="en-GB" sz="1400">
                <a:latin typeface="Arial"/>
                <a:cs typeface="Calibri" panose="020F0502020204030204"/>
              </a:rPr>
              <a:t>Available at: </a:t>
            </a:r>
            <a:r>
              <a:rPr lang="en-GB" sz="1400" dirty="0">
                <a:latin typeface="Arial"/>
                <a:cs typeface="Calibri" panose="020F0502020204030204"/>
                <a:hlinkClick r:id="rId9"/>
              </a:rPr>
              <a:t>https://www.net-aware.org.uk/</a:t>
            </a:r>
            <a:r>
              <a:rPr lang="en-GB" sz="1400">
                <a:latin typeface="Arial"/>
                <a:cs typeface="Calibri" panose="020F0502020204030204"/>
              </a:rPr>
              <a:t> (Accessed: 6th Jnauray 2020).</a:t>
            </a:r>
            <a:endParaRPr lang="en-GB" sz="1400" dirty="0">
              <a:latin typeface="Arial"/>
              <a:cs typeface="Calibri" panose="020F0502020204030204"/>
            </a:endParaRPr>
          </a:p>
          <a:p>
            <a:r>
              <a:rPr lang="en-GB" sz="1400">
                <a:latin typeface="Arial"/>
                <a:cs typeface="Calibri" panose="020F0502020204030204"/>
              </a:rPr>
              <a:t>School A. (2019) </a:t>
            </a:r>
            <a:r>
              <a:rPr lang="en-GB" sz="1400" i="1">
                <a:latin typeface="Arial"/>
                <a:cs typeface="Calibri" panose="020F0502020204030204"/>
              </a:rPr>
              <a:t>Anti bullying policy. </a:t>
            </a:r>
            <a:r>
              <a:rPr lang="en-GB" sz="1400">
                <a:latin typeface="Arial"/>
                <a:cs typeface="Calibri" panose="020F0502020204030204"/>
              </a:rPr>
              <a:t>Available at: </a:t>
            </a:r>
            <a:r>
              <a:rPr lang="en-GB" sz="1400" dirty="0">
                <a:latin typeface="Arial"/>
                <a:cs typeface="Calibri" panose="020F0502020204030204"/>
                <a:hlinkClick r:id="rId10"/>
              </a:rPr>
              <a:t>https://www.schoolA/</a:t>
            </a:r>
            <a:r>
              <a:rPr lang="en-GB" sz="1400">
                <a:latin typeface="Arial"/>
                <a:cs typeface="Calibri" panose="020F0502020204030204"/>
              </a:rPr>
              <a:t> (online). (Accessed: 7th January 2021).</a:t>
            </a:r>
            <a:endParaRPr lang="en-GB" sz="1400" dirty="0">
              <a:latin typeface="Arial"/>
              <a:cs typeface="Calibri" panose="020F0502020204030204"/>
            </a:endParaRPr>
          </a:p>
          <a:p>
            <a:r>
              <a:rPr lang="en-GB" sz="1400">
                <a:latin typeface="Arial"/>
                <a:cs typeface="Calibri" panose="020F0502020204030204"/>
              </a:rPr>
              <a:t>Mcloed, S. (2018) </a:t>
            </a:r>
            <a:r>
              <a:rPr lang="en-GB" sz="1400" i="1">
                <a:latin typeface="Arial"/>
                <a:cs typeface="Calibri" panose="020F0502020204030204"/>
              </a:rPr>
              <a:t>B.F.Skinner-operant conditioning. </a:t>
            </a:r>
            <a:r>
              <a:rPr lang="en-GB" sz="1400">
                <a:latin typeface="Arial"/>
                <a:cs typeface="Calibri" panose="020F0502020204030204"/>
              </a:rPr>
              <a:t>Available at: </a:t>
            </a:r>
            <a:r>
              <a:rPr lang="en-GB" sz="1400" dirty="0">
                <a:latin typeface="Arial"/>
                <a:cs typeface="Calibri" panose="020F0502020204030204"/>
                <a:hlinkClick r:id="rId11"/>
              </a:rPr>
              <a:t>https://www.simplypsycology.org/</a:t>
            </a:r>
            <a:r>
              <a:rPr lang="en-GB" sz="1400">
                <a:latin typeface="Arial"/>
                <a:cs typeface="Calibri" panose="020F0502020204030204"/>
              </a:rPr>
              <a:t> (Accessed: 5th January 2021</a:t>
            </a:r>
            <a:r>
              <a:rPr lang="en-GB" sz="1400" dirty="0">
                <a:latin typeface="Arial"/>
                <a:cs typeface="Calibri" panose="020F0502020204030204"/>
              </a:rPr>
              <a:t>).</a:t>
            </a:r>
          </a:p>
          <a:p>
            <a:r>
              <a:rPr lang="en-GB" sz="1400">
                <a:latin typeface="Arial"/>
                <a:cs typeface="Calibri" panose="020F0502020204030204"/>
              </a:rPr>
              <a:t>Young Minds.(2020) </a:t>
            </a:r>
            <a:r>
              <a:rPr lang="en-GB" sz="1400" i="1">
                <a:latin typeface="Arial"/>
                <a:cs typeface="Calibri" panose="020F0502020204030204"/>
              </a:rPr>
              <a:t>How bullying can affect you. </a:t>
            </a:r>
            <a:r>
              <a:rPr lang="en-GB" sz="1400">
                <a:latin typeface="Arial"/>
                <a:cs typeface="Calibri" panose="020F0502020204030204"/>
              </a:rPr>
              <a:t>Available at: </a:t>
            </a:r>
            <a:r>
              <a:rPr lang="en-GB" sz="1400" dirty="0">
                <a:latin typeface="Arial"/>
                <a:cs typeface="Calibri" panose="020F0502020204030204"/>
                <a:hlinkClick r:id="rId12"/>
              </a:rPr>
              <a:t>https://www.youngminds.org.uk/</a:t>
            </a:r>
            <a:r>
              <a:rPr lang="en-GB" sz="1400">
                <a:latin typeface="Arial"/>
                <a:cs typeface="Calibri" panose="020F0502020204030204"/>
              </a:rPr>
              <a:t> (Accessed: 5th January 2021).</a:t>
            </a:r>
            <a:endParaRPr lang="en-GB" sz="1400" dirty="0">
              <a:latin typeface="Arial"/>
              <a:cs typeface="Calibri" panose="020F0502020204030204"/>
            </a:endParaRPr>
          </a:p>
          <a:p>
            <a:r>
              <a:rPr lang="en-GB" sz="1400">
                <a:latin typeface="Arial"/>
                <a:cs typeface="Calibri" panose="020F0502020204030204"/>
              </a:rPr>
              <a:t>Office for National Statistics, (ONS) (2020) </a:t>
            </a:r>
            <a:r>
              <a:rPr lang="en-GB" sz="1400" i="1">
                <a:latin typeface="Arial"/>
                <a:cs typeface="Calibri" panose="020F0502020204030204"/>
              </a:rPr>
              <a:t>Online bullying in England and Wales: year ending March 2020. </a:t>
            </a:r>
            <a:r>
              <a:rPr lang="en-GB" sz="1400">
                <a:latin typeface="Arial"/>
                <a:cs typeface="Calibri" panose="020F0502020204030204"/>
              </a:rPr>
              <a:t>Available at: </a:t>
            </a:r>
            <a:r>
              <a:rPr lang="en-GB" sz="1400" dirty="0">
                <a:latin typeface="Arial"/>
                <a:cs typeface="Calibri" panose="020F0502020204030204"/>
                <a:hlinkClick r:id="rId13"/>
              </a:rPr>
              <a:t>https://www.ons.gov.uk/</a:t>
            </a:r>
            <a:r>
              <a:rPr lang="en-GB" sz="1400">
                <a:latin typeface="Arial"/>
                <a:cs typeface="Calibri" panose="020F0502020204030204"/>
              </a:rPr>
              <a:t> (Accessed: 6th January 2021).</a:t>
            </a:r>
            <a:endParaRPr lang="en-GB" sz="1400" dirty="0">
              <a:latin typeface="Arial"/>
              <a:cs typeface="Calibri" panose="020F0502020204030204"/>
            </a:endParaRPr>
          </a:p>
          <a:p>
            <a:r>
              <a:rPr lang="en-GB" sz="1400">
                <a:latin typeface="Arial"/>
                <a:cs typeface="Calibri" panose="020F0502020204030204"/>
              </a:rPr>
              <a:t>Aubrey K , Riley A. (2019)</a:t>
            </a:r>
            <a:r>
              <a:rPr lang="en-GB" sz="1400" dirty="0">
                <a:latin typeface="Arial"/>
                <a:cs typeface="Calibri" panose="020F0502020204030204"/>
              </a:rPr>
              <a:t> </a:t>
            </a:r>
            <a:r>
              <a:rPr lang="en-GB" sz="1400" i="1">
                <a:latin typeface="Arial"/>
                <a:cs typeface="Calibri" panose="020F0502020204030204"/>
              </a:rPr>
              <a:t>Understanding and using educational theories. Urie Boronfenbrenner. </a:t>
            </a:r>
            <a:r>
              <a:rPr lang="en-GB" sz="1400">
                <a:latin typeface="Arial"/>
                <a:cs typeface="Calibri" panose="020F0502020204030204"/>
              </a:rPr>
              <a:t>2nd ed. London: Sage Publications Ltd.</a:t>
            </a:r>
            <a:endParaRPr lang="en-GB" sz="1400" dirty="0">
              <a:latin typeface="Arial"/>
              <a:cs typeface="Calibri" panose="020F0502020204030204"/>
            </a:endParaRPr>
          </a:p>
          <a:p>
            <a:r>
              <a:rPr lang="en-GB" sz="1400">
                <a:latin typeface="Arial"/>
                <a:cs typeface="Calibri" panose="020F0502020204030204"/>
              </a:rPr>
              <a:t>Mcloed S. (2019)</a:t>
            </a:r>
            <a:r>
              <a:rPr lang="en-GB" sz="1400" i="1">
                <a:latin typeface="Arial"/>
                <a:cs typeface="Calibri" panose="020F0502020204030204"/>
              </a:rPr>
              <a:t>.Maslow. </a:t>
            </a:r>
            <a:r>
              <a:rPr lang="en-GB" sz="1400">
                <a:latin typeface="Arial"/>
                <a:cs typeface="Calibri" panose="020F0502020204030204"/>
              </a:rPr>
              <a:t>Available at: </a:t>
            </a:r>
            <a:r>
              <a:rPr lang="en-GB" sz="1400" dirty="0">
                <a:latin typeface="Arial"/>
                <a:cs typeface="Calibri" panose="020F0502020204030204"/>
                <a:hlinkClick r:id="rId11"/>
              </a:rPr>
              <a:t>https://www.simplypsycology.org/</a:t>
            </a:r>
            <a:r>
              <a:rPr lang="en-GB" sz="1400">
                <a:latin typeface="Arial"/>
                <a:cs typeface="Calibri" panose="020F0502020204030204"/>
              </a:rPr>
              <a:t> (Accessed: 6th January 2021).</a:t>
            </a:r>
            <a:endParaRPr lang="en-GB" sz="1400" dirty="0">
              <a:latin typeface="Arial"/>
              <a:cs typeface="Calibri" panose="020F0502020204030204"/>
            </a:endParaRPr>
          </a:p>
          <a:p>
            <a:r>
              <a:rPr lang="en-GB" sz="1400">
                <a:latin typeface="Arial"/>
                <a:cs typeface="Calibri" panose="020F0502020204030204"/>
              </a:rPr>
              <a:t>NHS.(2020) </a:t>
            </a:r>
            <a:r>
              <a:rPr lang="en-GB" sz="1400" i="1">
                <a:latin typeface="Arial"/>
                <a:cs typeface="Calibri" panose="020F0502020204030204"/>
              </a:rPr>
              <a:t>Raising low self esteem. </a:t>
            </a:r>
            <a:r>
              <a:rPr lang="en-GB" sz="1400">
                <a:latin typeface="Arial"/>
                <a:cs typeface="Calibri" panose="020F0502020204030204"/>
              </a:rPr>
              <a:t> Available at: </a:t>
            </a:r>
            <a:r>
              <a:rPr lang="en-GB" sz="1400" dirty="0">
                <a:latin typeface="Arial"/>
                <a:cs typeface="Calibri" panose="020F0502020204030204"/>
                <a:hlinkClick r:id="rId14"/>
              </a:rPr>
              <a:t>https://www.nhs.co.uk/</a:t>
            </a:r>
            <a:r>
              <a:rPr lang="en-GB" sz="1400">
                <a:latin typeface="Arial"/>
                <a:cs typeface="Calibri" panose="020F0502020204030204"/>
              </a:rPr>
              <a:t> (Accessed: 6th January 2021).</a:t>
            </a:r>
            <a:endParaRPr lang="en-GB" sz="1400" dirty="0">
              <a:latin typeface="Arial"/>
              <a:cs typeface="Calibri" panose="020F0502020204030204"/>
            </a:endParaRPr>
          </a:p>
          <a:p>
            <a:r>
              <a:rPr lang="en-GB" sz="1400">
                <a:latin typeface="Arial"/>
                <a:cs typeface="Calibri" panose="020F0502020204030204"/>
              </a:rPr>
              <a:t>Keenan T,et al. (2016)</a:t>
            </a:r>
            <a:r>
              <a:rPr lang="en-GB" sz="1400" dirty="0">
                <a:latin typeface="Arial"/>
                <a:cs typeface="Calibri" panose="020F0502020204030204"/>
              </a:rPr>
              <a:t> </a:t>
            </a:r>
            <a:r>
              <a:rPr lang="en-GB" sz="1400" i="1">
                <a:latin typeface="Arial"/>
                <a:cs typeface="Calibri" panose="020F0502020204030204"/>
              </a:rPr>
              <a:t>An intgroduction to child development. </a:t>
            </a:r>
            <a:r>
              <a:rPr lang="en-GB" sz="1400">
                <a:latin typeface="Arial"/>
                <a:cs typeface="Calibri" panose="020F0502020204030204"/>
              </a:rPr>
              <a:t>3rd ed. London: Sage Publications Ltd.</a:t>
            </a:r>
            <a:endParaRPr lang="en-GB" sz="1400" dirty="0">
              <a:latin typeface="Arial"/>
              <a:cs typeface="Calibri" panose="020F0502020204030204"/>
            </a:endParaRPr>
          </a:p>
          <a:p>
            <a:endParaRPr lang="en-GB" sz="1400" dirty="0">
              <a:latin typeface="Arial"/>
              <a:cs typeface="Calibri" panose="020F0502020204030204"/>
            </a:endParaRPr>
          </a:p>
          <a:p>
            <a:endParaRPr lang="en-GB" sz="1400" dirty="0">
              <a:latin typeface="Arial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3234667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804</cp:revision>
  <dcterms:created xsi:type="dcterms:W3CDTF">2021-01-14T10:30:00Z</dcterms:created>
  <dcterms:modified xsi:type="dcterms:W3CDTF">2021-01-17T12:36:40Z</dcterms:modified>
</cp:coreProperties>
</file>