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8"/>
  </p:notesMasterIdLst>
  <p:handoutMasterIdLst>
    <p:handoutMasterId r:id="rId9"/>
  </p:handoutMasterIdLst>
  <p:sldIdLst>
    <p:sldId id="314" r:id="rId5"/>
    <p:sldId id="312" r:id="rId6"/>
    <p:sldId id="313" r:id="rId7"/>
  </p:sldIdLst>
  <p:sldSz cx="42803763" cy="302752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E5EF"/>
    <a:srgbClr val="D2EADB"/>
    <a:srgbClr val="DC482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624" autoAdjust="0"/>
    <p:restoredTop sz="96132" autoAdjust="0"/>
  </p:normalViewPr>
  <p:slideViewPr>
    <p:cSldViewPr snapToGrid="0">
      <p:cViewPr varScale="1">
        <p:scale>
          <a:sx n="24" d="100"/>
          <a:sy n="24" d="100"/>
        </p:scale>
        <p:origin x="1936" y="288"/>
      </p:cViewPr>
      <p:guideLst/>
    </p:cSldViewPr>
  </p:slideViewPr>
  <p:outlineViewPr>
    <p:cViewPr>
      <p:scale>
        <a:sx n="33" d="100"/>
        <a:sy n="33" d="100"/>
      </p:scale>
      <p:origin x="0" y="-3480"/>
    </p:cViewPr>
  </p:outlineViewPr>
  <p:notesTextViewPr>
    <p:cViewPr>
      <p:scale>
        <a:sx n="1" d="1"/>
        <a:sy n="1" d="1"/>
      </p:scale>
      <p:origin x="0" y="0"/>
    </p:cViewPr>
  </p:notesTextViewPr>
  <p:sorterViewPr>
    <p:cViewPr>
      <p:scale>
        <a:sx n="100" d="100"/>
        <a:sy n="100" d="100"/>
      </p:scale>
      <p:origin x="0" y="-1522"/>
    </p:cViewPr>
  </p:sorterViewPr>
  <p:notesViewPr>
    <p:cSldViewPr snapToGrid="0">
      <p:cViewPr varScale="1">
        <p:scale>
          <a:sx n="62" d="100"/>
          <a:sy n="62" d="100"/>
        </p:scale>
        <p:origin x="2266"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D7A934-0635-4E76-95FD-43993B1828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D43A72F8-57B8-4FBF-B54E-88A861E91D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F273EFC-B541-4D39-ACAE-B43588005231}" type="datetimeFigureOut">
              <a:rPr lang="en-US" smtClean="0"/>
              <a:t>7/16/26</a:t>
            </a:fld>
            <a:endParaRPr lang="en-US"/>
          </a:p>
        </p:txBody>
      </p:sp>
      <p:sp>
        <p:nvSpPr>
          <p:cNvPr id="4" name="Footer Placeholder 3">
            <a:extLst>
              <a:ext uri="{FF2B5EF4-FFF2-40B4-BE49-F238E27FC236}">
                <a16:creationId xmlns:a16="http://schemas.microsoft.com/office/drawing/2014/main" id="{604A6038-4A3D-4CE4-A3B5-D6E97612120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0D286FF7-47DD-4A75-85A8-6445E3411EA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98FC685-2169-447E-B5F0-6D799AEBC20E}" type="slidenum">
              <a:rPr lang="en-US" smtClean="0"/>
              <a:t>‹#›</a:t>
            </a:fld>
            <a:endParaRPr lang="en-US"/>
          </a:p>
        </p:txBody>
      </p:sp>
    </p:spTree>
    <p:extLst>
      <p:ext uri="{BB962C8B-B14F-4D97-AF65-F5344CB8AC3E}">
        <p14:creationId xmlns:p14="http://schemas.microsoft.com/office/powerpoint/2010/main" val="35572555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0853E1-56A0-44E9-A74E-5E9F6164A239}" type="datetimeFigureOut">
              <a:rPr lang="en-US" smtClean="0"/>
              <a:t>7/16/26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926890-3464-4466-B789-5BB6DD4ADC9C}" type="slidenum">
              <a:rPr lang="en-US" smtClean="0"/>
              <a:t>‹#›</a:t>
            </a:fld>
            <a:endParaRPr lang="en-US"/>
          </a:p>
        </p:txBody>
      </p:sp>
    </p:spTree>
    <p:extLst>
      <p:ext uri="{BB962C8B-B14F-4D97-AF65-F5344CB8AC3E}">
        <p14:creationId xmlns:p14="http://schemas.microsoft.com/office/powerpoint/2010/main" val="312947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47775" y="1143000"/>
            <a:ext cx="4362450" cy="3086100"/>
          </a:xfrm>
        </p:spPr>
      </p:sp>
      <p:sp>
        <p:nvSpPr>
          <p:cNvPr id="3" name="Notes Placeholder 2"/>
          <p:cNvSpPr>
            <a:spLocks noGrp="1"/>
          </p:cNvSpPr>
          <p:nvPr>
            <p:ph type="body" idx="1"/>
          </p:nvPr>
        </p:nvSpPr>
        <p:spPr/>
        <p:txBody>
          <a:bodyPr/>
          <a:lstStyle/>
          <a:p>
            <a:r>
              <a:rPr lang="en-US" b="1" dirty="0"/>
              <a:t>PRESENTER SCRIPT</a:t>
            </a:r>
          </a:p>
          <a:p>
            <a:endParaRPr lang="en-US" dirty="0"/>
          </a:p>
          <a:p>
            <a:r>
              <a:rPr lang="en-US" b="1" dirty="0"/>
              <a:t>1. Introduction and context (0:00 – 2:30)</a:t>
            </a:r>
          </a:p>
          <a:p>
            <a:r>
              <a:rPr lang="en-US" dirty="0"/>
              <a:t>Good morning, and thank you for coming to my poster. My name is [Your Name], and today I’ll be evaluating how well we, in the UK, meet the care and support needs of older people, and how far our current approaches genuinely protect their empowerment and independence. Let me start by defining who we’re talking about. “Older people” are most commonly defined as those aged 65 and over. That’s a substantial and growing group: around 19% of the UK population — roughly 12.7 million people — are aged 65 or older, and the House of Commons Library projects this will rise to approximately 27% by 2072. So this is not a niche issue; it concerns more than a quarter of our future population.</a:t>
            </a:r>
          </a:p>
          <a:p>
            <a:r>
              <a:rPr lang="en-US" dirty="0"/>
              <a:t>Two concepts sit at the heart of this poster. First, “care and support needs” — by which I mean the physical, psychological and social assistance a person requires to maintain their wellbeing. Second, “empowerment” — which, drawing on the Care Act 2014, is about enabling older people to retain functional ability, independence, freedom and, crucially, choice and control over their own lives. My aim today is to critically evaluate current approaches, connect them to relevant theory and policy, identify the main challenges to independence, and finish with practical recommendations for improving practice.</a:t>
            </a:r>
          </a:p>
          <a:p>
            <a:endParaRPr lang="en-US" dirty="0"/>
          </a:p>
          <a:p>
            <a:r>
              <a:rPr lang="en-US" b="1" dirty="0"/>
              <a:t>2. Critical evaluation of care, empowerment and support (2:30 – 5:00)</a:t>
            </a:r>
          </a:p>
          <a:p>
            <a:r>
              <a:rPr lang="en-US" dirty="0"/>
              <a:t>Moving to my critical evaluation in the </a:t>
            </a:r>
            <a:r>
              <a:rPr lang="en-US" dirty="0" err="1"/>
              <a:t>centre</a:t>
            </a:r>
            <a:r>
              <a:rPr lang="en-US" dirty="0"/>
              <a:t> of the poster. The gold standard in contemporary practice is a person-</a:t>
            </a:r>
            <a:r>
              <a:rPr lang="en-US" dirty="0" err="1"/>
              <a:t>centred</a:t>
            </a:r>
            <a:r>
              <a:rPr lang="en-US" dirty="0"/>
              <a:t>, strengths-based approach. This treats older people as active partners in their own care, rather than passive recipients of services. It aligns directly with the Care Act 2014’s “wellbeing principle” and with promoting choice, dignity and control. In theory, this is exactly what good support should look like.</a:t>
            </a:r>
          </a:p>
          <a:p>
            <a:r>
              <a:rPr lang="en-US" dirty="0"/>
              <a:t>However — and this is the critical part — services in practice can still default to task-focused, risk-averse models that </a:t>
            </a:r>
            <a:r>
              <a:rPr lang="en-US" dirty="0" err="1"/>
              <a:t>prioritise</a:t>
            </a:r>
            <a:r>
              <a:rPr lang="en-US" dirty="0"/>
              <a:t> safety over autonomy. When a system is anxious about risk, it tends to do things “to” and “for” people rather than “with” them. That can unintentionally reduce independence and reinforce dependency, a process sometimes described as </a:t>
            </a:r>
            <a:r>
              <a:rPr lang="en-US" dirty="0" err="1"/>
              <a:t>institutionalisation</a:t>
            </a:r>
            <a:r>
              <a:rPr lang="en-US" dirty="0"/>
              <a:t>, even within someone’s own home. My argument here is that genuine empowerment requires co-production — actively designing care alongside older people and their unpaid carers — not simply consulting them after decisions have effectively been made. Consultation asks “do you agree?”; co-production asks “how shall we do this together?” That distinction matters enormously for outcomes.</a:t>
            </a:r>
          </a:p>
          <a:p>
            <a:endParaRPr lang="en-US" dirty="0"/>
          </a:p>
          <a:p>
            <a:r>
              <a:rPr lang="en-US" b="1" dirty="0"/>
              <a:t>3. Theory and policy: effectiveness of approaches (5:00 – 9:00)</a:t>
            </a:r>
          </a:p>
          <a:p>
            <a:r>
              <a:rPr lang="en-US" dirty="0"/>
              <a:t>To evaluate how effective our interventions are, I want to ground them in two contrasting theories of ageing and then in two key pieces of policy. My first theory is the biological, free-radical theory of ageing, proposed by Harman in 1956 — illustrated by the diagram on the poster. This explains physiological decline as the cumulative cellular damage caused by free radicals and environmental factors over a lifetime. Its strength is that it underpins medical and preventative-health interventions — nutrition, exercise, managing long-term conditions. Its limitation, for our purposes, is that it tells us very little about social wellbeing; it explains the body, but not the person’s relationships, roles or sense of purpose.</a:t>
            </a:r>
          </a:p>
          <a:p>
            <a:r>
              <a:rPr lang="en-US" dirty="0"/>
              <a:t>That’s where my second theory comes in: activity theory, from Havighurst in 1961. This proposes that maintaining activity and social roles is what sustains life satisfaction in later life. It provides the rationale for services like </a:t>
            </a:r>
            <a:r>
              <a:rPr lang="en-US" dirty="0" err="1"/>
              <a:t>reablement</a:t>
            </a:r>
            <a:r>
              <a:rPr lang="en-US" dirty="0"/>
              <a:t> and social prescribing, which try to keep people active and connected. But activity theory has a real weakness too: it assumes a fairly uniform ability — and desire — to “stay busy.” That simply doesn’t fit everyone, particularly frailer older people, and if applied uncritically it risks making people feel they’ve failed if they slow down. It’s worth noting this is often contrasted with disengagement theory, from Cumming and Henry, which took the opposite view. My point is that no single theory is sufficient; effective practice has to combine the biological and the social.</a:t>
            </a:r>
          </a:p>
          <a:p>
            <a:r>
              <a:rPr lang="en-US" dirty="0"/>
              <a:t>Turning to policy. The Care Act 2014 is the cornerstone: it enshrines the wellbeing principle and the duty to promote choice and control. Alongside it, the Equality Act 2010 makes age a protected characteristic, giving a legal basis for </a:t>
            </a:r>
            <a:r>
              <a:rPr lang="en-US" dirty="0" err="1"/>
              <a:t>personalised</a:t>
            </a:r>
            <a:r>
              <a:rPr lang="en-US" dirty="0"/>
              <a:t>, non-discriminatory support. On paper, then, the legal framework is genuinely strong. The problem is implementation. Chronic underfunding and serious workforce shortages — well documented by bodies such as Skills for Care, The King’s Fund and the Care Quality Commission — mean provision is inconsistent. We end up with a “postcode lottery,” where the quality and availability of support depends heavily on which local authority you happen to live in. So the gap I’m highlighting is not primarily a gap in law or values; it’s a gap in resourcing and delivery.</a:t>
            </a:r>
          </a:p>
          <a:p>
            <a:endParaRPr lang="en-US" dirty="0"/>
          </a:p>
          <a:p>
            <a:r>
              <a:rPr lang="en-US" b="1" dirty="0"/>
              <a:t>4. Challenges to independence (9:00 – 11:00)</a:t>
            </a:r>
          </a:p>
          <a:p>
            <a:r>
              <a:rPr lang="en-US" dirty="0"/>
              <a:t>That brings me to the challenges to independence, which I’ve grouped into three categories on the right of the poster. First, physical challenges: multimorbidity, frailty, and sensory or mobility impairment all increase a person’s reliance on others for everyday tasks. Second, social challenges: bereavement, shrinking social networks and loneliness erode confidence and reduce the opportunities people have to stay active and engaged — and loneliness itself carries measurable health risks. Third, systemic challenges: social-care funding pressures, workforce shortages, digital exclusion and inaccessible transport all restrict genuine choice and community participation. I’d stress that these interact. For example, digital exclusion plus poor transport can turn a manageable physical limitation into genuine social isolation. Independence is rarely lost for one single reason; it’s usually the accumulation of these physical, social and systemic pressures together.</a:t>
            </a:r>
          </a:p>
          <a:p>
            <a:endParaRPr lang="en-US" dirty="0"/>
          </a:p>
          <a:p>
            <a:r>
              <a:rPr lang="en-US" b="1" dirty="0"/>
              <a:t>5. Recommendations and conclusion (11:00 – 13:00)</a:t>
            </a:r>
          </a:p>
          <a:p>
            <a:r>
              <a:rPr lang="en-US" dirty="0"/>
              <a:t>So what should we do about it? I’d make five recommendations. First, integrate health and social care around </a:t>
            </a:r>
            <a:r>
              <a:rPr lang="en-US" dirty="0" err="1"/>
              <a:t>reablement</a:t>
            </a:r>
            <a:r>
              <a:rPr lang="en-US" dirty="0"/>
              <a:t>, so that the goal is restoring independence rather than simply managing decline. Second, expand co-produced personal budgets, giving older people real control over how their support is delivered. Third, invest in community services and in support for unpaid carers, who are the hidden backbone of the whole system. Fourth, improve digital and transport inclusion, because access is a precondition for choice. And fifth, train staff explicitly in anti-ageist, strengths-based practice, so that empowerment becomes the default mindset rather than an afterthought.</a:t>
            </a:r>
          </a:p>
          <a:p>
            <a:r>
              <a:rPr lang="en-US" dirty="0"/>
              <a:t>To conclude: meeting older people’s care and support needs requires us to combine biological and social understanding with robust, adequately funded policy. We already have a strong legal and ethical framework in the Care Act and the Equality Act; the challenge is resourcing and delivering it consistently. If we get that right, independence, choice and dignity in later life can be actively protected rather than gradually eroded. Thank you very much for listening — I’d be very happy to take any questions.</a:t>
            </a:r>
          </a:p>
        </p:txBody>
      </p:sp>
      <p:sp>
        <p:nvSpPr>
          <p:cNvPr id="4" name="Slide Number Placeholder 3"/>
          <p:cNvSpPr>
            <a:spLocks noGrp="1"/>
          </p:cNvSpPr>
          <p:nvPr>
            <p:ph type="sldNum" sz="quarter" idx="5"/>
          </p:nvPr>
        </p:nvSpPr>
        <p:spPr/>
        <p:txBody>
          <a:bodyPr/>
          <a:lstStyle/>
          <a:p>
            <a:fld id="{F7926890-3464-4466-B789-5BB6DD4ADC9C}" type="slidenum">
              <a:rPr lang="en-US" smtClean="0"/>
              <a:t>2</a:t>
            </a:fld>
            <a:endParaRPr lang="en-US"/>
          </a:p>
        </p:txBody>
      </p:sp>
    </p:spTree>
    <p:extLst>
      <p:ext uri="{BB962C8B-B14F-4D97-AF65-F5344CB8AC3E}">
        <p14:creationId xmlns:p14="http://schemas.microsoft.com/office/powerpoint/2010/main" val="31107543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bg1"/>
        </a:solidFill>
        <a:effectLst/>
      </p:bgPr>
    </p:bg>
    <p:spTree>
      <p:nvGrpSpPr>
        <p:cNvPr id="1" name=""/>
        <p:cNvGrpSpPr/>
        <p:nvPr/>
      </p:nvGrpSpPr>
      <p:grpSpPr>
        <a:xfrm>
          <a:off x="0" y="0"/>
          <a:ext cx="0" cy="0"/>
          <a:chOff x="0" y="0"/>
          <a:chExt cx="0" cy="0"/>
        </a:xfrm>
      </p:grpSpPr>
      <p:sp>
        <p:nvSpPr>
          <p:cNvPr id="74" name="Freeform: Shape 73">
            <a:extLst>
              <a:ext uri="{FF2B5EF4-FFF2-40B4-BE49-F238E27FC236}">
                <a16:creationId xmlns:a16="http://schemas.microsoft.com/office/drawing/2014/main" id="{232146ED-1740-4E0E-8996-4B5179214354}"/>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5" name="Freeform: Shape 74">
            <a:extLst>
              <a:ext uri="{FF2B5EF4-FFF2-40B4-BE49-F238E27FC236}">
                <a16:creationId xmlns:a16="http://schemas.microsoft.com/office/drawing/2014/main" id="{5C431250-2534-41F8-915B-18FCC65650FB}"/>
              </a:ext>
              <a:ext uri="{C183D7F6-B498-43B3-948B-1728B52AA6E4}">
                <adec:decorative xmlns:adec="http://schemas.microsoft.com/office/drawing/2017/decorative" val="1"/>
              </a:ext>
            </a:extLst>
          </p:cNvPr>
          <p:cNvSpPr/>
          <p:nvPr userDrawn="1"/>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nvGrpSpPr>
          <p:cNvPr id="76" name="Group 75">
            <a:extLst>
              <a:ext uri="{FF2B5EF4-FFF2-40B4-BE49-F238E27FC236}">
                <a16:creationId xmlns:a16="http://schemas.microsoft.com/office/drawing/2014/main" id="{73D7C106-260D-4F16-93A6-3C076C9E6C68}"/>
              </a:ext>
              <a:ext uri="{C183D7F6-B498-43B3-948B-1728B52AA6E4}">
                <adec:decorative xmlns:adec="http://schemas.microsoft.com/office/drawing/2017/decorative" val="1"/>
              </a:ext>
            </a:extLst>
          </p:cNvPr>
          <p:cNvGrpSpPr/>
          <p:nvPr userDrawn="1"/>
        </p:nvGrpSpPr>
        <p:grpSpPr>
          <a:xfrm>
            <a:off x="1481312" y="743744"/>
            <a:ext cx="4860256" cy="4589316"/>
            <a:chOff x="1481312" y="743744"/>
            <a:chExt cx="4860256" cy="4589316"/>
          </a:xfrm>
        </p:grpSpPr>
        <p:sp>
          <p:nvSpPr>
            <p:cNvPr id="77" name="Rectangle 76" descr="Tag=AccentColor&#10;Flavor=Light&#10;Target=Fill">
              <a:extLst>
                <a:ext uri="{FF2B5EF4-FFF2-40B4-BE49-F238E27FC236}">
                  <a16:creationId xmlns:a16="http://schemas.microsoft.com/office/drawing/2014/main" id="{CE90353B-4B0C-4677-A170-00AD60175039}"/>
                </a:ext>
              </a:extLst>
            </p:cNvPr>
            <p:cNvSpPr/>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78" name="Rectangle 77" descr="Tag=AccentColor&#10;Flavor=Light&#10;Target=Fill">
              <a:extLst>
                <a:ext uri="{FF2B5EF4-FFF2-40B4-BE49-F238E27FC236}">
                  <a16:creationId xmlns:a16="http://schemas.microsoft.com/office/drawing/2014/main" id="{4C70E8BC-9282-41C2-B22A-745DB1C827CF}"/>
                </a:ext>
              </a:extLst>
            </p:cNvPr>
            <p:cNvSpPr/>
            <p:nvPr/>
          </p:nvSpPr>
          <p:spPr>
            <a:xfrm>
              <a:off x="1481312" y="743744"/>
              <a:ext cx="4860256" cy="4589316"/>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79" name="Rectangle 78">
            <a:extLst>
              <a:ext uri="{FF2B5EF4-FFF2-40B4-BE49-F238E27FC236}">
                <a16:creationId xmlns:a16="http://schemas.microsoft.com/office/drawing/2014/main" id="{BB51E472-8334-4DEB-9D39-8E4FFA92E21E}"/>
              </a:ext>
              <a:ext uri="{C183D7F6-B498-43B3-948B-1728B52AA6E4}">
                <adec:decorative xmlns:adec="http://schemas.microsoft.com/office/drawing/2017/decorative" val="1"/>
              </a:ext>
            </a:extLst>
          </p:cNvPr>
          <p:cNvSpPr/>
          <p:nvPr userDrawn="1"/>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Title 1">
            <a:extLst>
              <a:ext uri="{FF2B5EF4-FFF2-40B4-BE49-F238E27FC236}">
                <a16:creationId xmlns:a16="http://schemas.microsoft.com/office/drawing/2014/main" id="{CC645776-A980-4F78-8E9D-4EA5572A59C6}"/>
              </a:ext>
            </a:extLst>
          </p:cNvPr>
          <p:cNvSpPr>
            <a:spLocks noGrp="1"/>
          </p:cNvSpPr>
          <p:nvPr>
            <p:ph type="ctrTitle" hasCustomPrompt="1"/>
          </p:nvPr>
        </p:nvSpPr>
        <p:spPr>
          <a:xfrm>
            <a:off x="1521269" y="799275"/>
            <a:ext cx="4579668" cy="3028072"/>
          </a:xfrm>
        </p:spPr>
        <p:txBody>
          <a:bodyPr/>
          <a:lstStyle>
            <a:lvl1pPr algn="ctr">
              <a:defRPr sz="6000" b="1" spc="1500" baseline="0"/>
            </a:lvl1pPr>
          </a:lstStyle>
          <a:p>
            <a:r>
              <a:rPr lang="en-US" dirty="0"/>
              <a:t>CLICK TO ADD TITLE</a:t>
            </a:r>
          </a:p>
        </p:txBody>
      </p:sp>
      <p:sp>
        <p:nvSpPr>
          <p:cNvPr id="81" name="Subtitle 2">
            <a:extLst>
              <a:ext uri="{FF2B5EF4-FFF2-40B4-BE49-F238E27FC236}">
                <a16:creationId xmlns:a16="http://schemas.microsoft.com/office/drawing/2014/main" id="{4F03E6E3-0D95-48FF-BBCC-EA589CD1285B}"/>
              </a:ext>
            </a:extLst>
          </p:cNvPr>
          <p:cNvSpPr>
            <a:spLocks noGrp="1"/>
          </p:cNvSpPr>
          <p:nvPr>
            <p:ph type="subTitle" idx="1" hasCustomPrompt="1"/>
          </p:nvPr>
        </p:nvSpPr>
        <p:spPr>
          <a:xfrm>
            <a:off x="1521269" y="3919422"/>
            <a:ext cx="4579668" cy="1166797"/>
          </a:xfrm>
        </p:spPr>
        <p:txBody>
          <a:bodyPr/>
          <a:lstStyle>
            <a:lvl1pPr algn="ctr">
              <a:buNone/>
              <a:defRPr sz="2400" spc="400" baseline="0"/>
            </a:lvl1pPr>
          </a:lstStyle>
          <a:p>
            <a:r>
              <a:rPr lang="en-US" dirty="0"/>
              <a:t>CLICK TO ADD SUBTITLE</a:t>
            </a:r>
          </a:p>
        </p:txBody>
      </p:sp>
      <p:sp>
        <p:nvSpPr>
          <p:cNvPr id="82" name="Oval 81">
            <a:extLst>
              <a:ext uri="{FF2B5EF4-FFF2-40B4-BE49-F238E27FC236}">
                <a16:creationId xmlns:a16="http://schemas.microsoft.com/office/drawing/2014/main" id="{10275C51-172D-4FE9-A45A-D3DAD166B854}"/>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3" name="Freeform: Shape 82">
            <a:extLst>
              <a:ext uri="{FF2B5EF4-FFF2-40B4-BE49-F238E27FC236}">
                <a16:creationId xmlns:a16="http://schemas.microsoft.com/office/drawing/2014/main" id="{DB95E389-C1AA-4243-931C-270FE4BB06C6}"/>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4" name="Freeform: Shape 83">
            <a:extLst>
              <a:ext uri="{FF2B5EF4-FFF2-40B4-BE49-F238E27FC236}">
                <a16:creationId xmlns:a16="http://schemas.microsoft.com/office/drawing/2014/main" id="{310E7790-D96D-4055-AA95-63C286EC7D57}"/>
              </a:ext>
              <a:ext uri="{C183D7F6-B498-43B3-948B-1728B52AA6E4}">
                <adec:decorative xmlns:adec="http://schemas.microsoft.com/office/drawing/2017/decorative" val="1"/>
              </a:ext>
            </a:extLst>
          </p:cNvPr>
          <p:cNvSpPr/>
          <p:nvPr userDrawn="1"/>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86" name="Graphic 185">
            <a:extLst>
              <a:ext uri="{FF2B5EF4-FFF2-40B4-BE49-F238E27FC236}">
                <a16:creationId xmlns:a16="http://schemas.microsoft.com/office/drawing/2014/main" id="{4E460B18-E051-4152-85D3-76A93C7EA455}"/>
              </a:ext>
              <a:ext uri="{C183D7F6-B498-43B3-948B-1728B52AA6E4}">
                <adec:decorative xmlns:adec="http://schemas.microsoft.com/office/drawing/2017/decorative" val="1"/>
              </a:ext>
            </a:extLst>
          </p:cNvPr>
          <p:cNvGrpSpPr/>
          <p:nvPr userDrawn="1"/>
        </p:nvGrpSpPr>
        <p:grpSpPr>
          <a:xfrm>
            <a:off x="9805475" y="1581418"/>
            <a:ext cx="843746" cy="375828"/>
            <a:chOff x="9841624" y="4115729"/>
            <a:chExt cx="602170" cy="268223"/>
          </a:xfrm>
          <a:solidFill>
            <a:schemeClr val="tx1"/>
          </a:solidFill>
        </p:grpSpPr>
        <p:sp>
          <p:nvSpPr>
            <p:cNvPr id="87" name="Freeform: Shape 86">
              <a:extLst>
                <a:ext uri="{FF2B5EF4-FFF2-40B4-BE49-F238E27FC236}">
                  <a16:creationId xmlns:a16="http://schemas.microsoft.com/office/drawing/2014/main" id="{94B28A43-F583-4902-9997-46A4D316FB8A}"/>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8" name="Freeform: Shape 87">
              <a:extLst>
                <a:ext uri="{FF2B5EF4-FFF2-40B4-BE49-F238E27FC236}">
                  <a16:creationId xmlns:a16="http://schemas.microsoft.com/office/drawing/2014/main" id="{8BCE79F2-2624-4906-9841-566BD8DDA4AD}"/>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89" name="Freeform: Shape 88">
              <a:extLst>
                <a:ext uri="{FF2B5EF4-FFF2-40B4-BE49-F238E27FC236}">
                  <a16:creationId xmlns:a16="http://schemas.microsoft.com/office/drawing/2014/main" id="{4AF102FA-9C0A-4844-A187-23CECD95C4AF}"/>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0" name="Freeform: Shape 89">
              <a:extLst>
                <a:ext uri="{FF2B5EF4-FFF2-40B4-BE49-F238E27FC236}">
                  <a16:creationId xmlns:a16="http://schemas.microsoft.com/office/drawing/2014/main" id="{BC9F252A-1680-4777-BF7D-67B153676A1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91" name="Freeform: Shape 90">
              <a:extLst>
                <a:ext uri="{FF2B5EF4-FFF2-40B4-BE49-F238E27FC236}">
                  <a16:creationId xmlns:a16="http://schemas.microsoft.com/office/drawing/2014/main" id="{6D161B24-FE00-4550-AB2C-02C42C60B82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grpSp>
      <p:sp>
        <p:nvSpPr>
          <p:cNvPr id="92" name="Oval 91">
            <a:extLst>
              <a:ext uri="{FF2B5EF4-FFF2-40B4-BE49-F238E27FC236}">
                <a16:creationId xmlns:a16="http://schemas.microsoft.com/office/drawing/2014/main" id="{DAD8B4A3-DD6F-428E-9D74-E63865CE7D0A}"/>
              </a:ext>
              <a:ext uri="{C183D7F6-B498-43B3-948B-1728B52AA6E4}">
                <adec:decorative xmlns:adec="http://schemas.microsoft.com/office/drawing/2017/decorative" val="1"/>
              </a:ext>
            </a:extLst>
          </p:cNvPr>
          <p:cNvSpPr/>
          <p:nvPr userDrawn="1"/>
        </p:nvSpPr>
        <p:spPr>
          <a:xfrm>
            <a:off x="1199364"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6" name="Picture Placeholder 2">
            <a:extLst>
              <a:ext uri="{FF2B5EF4-FFF2-40B4-BE49-F238E27FC236}">
                <a16:creationId xmlns:a16="http://schemas.microsoft.com/office/drawing/2014/main" id="{99E7F282-7DB7-4431-A6A3-9E912E06F812}"/>
              </a:ext>
            </a:extLst>
          </p:cNvPr>
          <p:cNvSpPr>
            <a:spLocks noGrp="1"/>
          </p:cNvSpPr>
          <p:nvPr>
            <p:ph type="pic" sz="quarter" idx="13" hasCustomPrompt="1"/>
          </p:nvPr>
        </p:nvSpPr>
        <p:spPr>
          <a:xfrm>
            <a:off x="7068418" y="1957246"/>
            <a:ext cx="4207947" cy="4207948"/>
          </a:xfrm>
        </p:spPr>
        <p:txBody>
          <a:bodyPr/>
          <a:lstStyle>
            <a:lvl1pPr algn="ctr">
              <a:buNone/>
              <a:defRPr/>
            </a:lvl1pPr>
          </a:lstStyle>
          <a:p>
            <a:r>
              <a:rPr lang="en-US" dirty="0"/>
              <a:t>Click to add photo</a:t>
            </a:r>
          </a:p>
        </p:txBody>
      </p:sp>
    </p:spTree>
    <p:extLst>
      <p:ext uri="{BB962C8B-B14F-4D97-AF65-F5344CB8AC3E}">
        <p14:creationId xmlns:p14="http://schemas.microsoft.com/office/powerpoint/2010/main" val="540107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60" name="Title 1">
            <a:extLst>
              <a:ext uri="{FF2B5EF4-FFF2-40B4-BE49-F238E27FC236}">
                <a16:creationId xmlns:a16="http://schemas.microsoft.com/office/drawing/2014/main" id="{BF92C786-F148-4356-BCC8-D4DB6DC80390}"/>
              </a:ext>
            </a:extLst>
          </p:cNvPr>
          <p:cNvSpPr>
            <a:spLocks noGrp="1"/>
          </p:cNvSpPr>
          <p:nvPr>
            <p:ph type="title"/>
          </p:nvPr>
        </p:nvSpPr>
        <p:spPr>
          <a:xfrm>
            <a:off x="5956784" y="396117"/>
            <a:ext cx="5217172" cy="1158857"/>
          </a:xfrm>
        </p:spPr>
        <p:txBody>
          <a:bodyPr anchor="b">
            <a:normAutofit/>
          </a:bodyPr>
          <a:lstStyle/>
          <a:p>
            <a:endParaRPr lang="en-US"/>
          </a:p>
        </p:txBody>
      </p:sp>
      <p:sp>
        <p:nvSpPr>
          <p:cNvPr id="45" name="Picture Placeholder 2">
            <a:extLst>
              <a:ext uri="{FF2B5EF4-FFF2-40B4-BE49-F238E27FC236}">
                <a16:creationId xmlns:a16="http://schemas.microsoft.com/office/drawing/2014/main" id="{CC8A9357-2526-4109-8861-DCB89A78CA7F}"/>
              </a:ext>
            </a:extLst>
          </p:cNvPr>
          <p:cNvSpPr>
            <a:spLocks noGrp="1"/>
          </p:cNvSpPr>
          <p:nvPr>
            <p:ph type="pic" sz="quarter" idx="13" hasCustomPrompt="1"/>
          </p:nvPr>
        </p:nvSpPr>
        <p:spPr>
          <a:xfrm>
            <a:off x="1526293" y="1554582"/>
            <a:ext cx="3555043" cy="3217333"/>
          </a:xfrm>
        </p:spPr>
        <p:txBody>
          <a:bodyPr/>
          <a:lstStyle>
            <a:lvl1pPr>
              <a:buFontTx/>
              <a:buNone/>
              <a:defRPr/>
            </a:lvl1pPr>
          </a:lstStyle>
          <a:p>
            <a:r>
              <a:rPr lang="en-US" dirty="0"/>
              <a:t>Click to add photo</a:t>
            </a:r>
          </a:p>
        </p:txBody>
      </p:sp>
      <p:sp>
        <p:nvSpPr>
          <p:cNvPr id="298" name="Content Placeholder 2">
            <a:extLst>
              <a:ext uri="{FF2B5EF4-FFF2-40B4-BE49-F238E27FC236}">
                <a16:creationId xmlns:a16="http://schemas.microsoft.com/office/drawing/2014/main" id="{F0A93A7F-1937-4643-B9E7-342A8CB87BBB}"/>
              </a:ext>
            </a:extLst>
          </p:cNvPr>
          <p:cNvSpPr>
            <a:spLocks noGrp="1"/>
          </p:cNvSpPr>
          <p:nvPr>
            <p:ph idx="1" hasCustomPrompt="1"/>
          </p:nvPr>
        </p:nvSpPr>
        <p:spPr>
          <a:xfrm>
            <a:off x="5956783" y="1747592"/>
            <a:ext cx="5217173" cy="4351338"/>
          </a:xfrm>
        </p:spPr>
        <p:txBody>
          <a:bodyPr>
            <a:normAutofit/>
          </a:bodyPr>
          <a:lstStyle>
            <a:lvl1pPr>
              <a:buFontTx/>
              <a:buNone/>
              <a:defRPr sz="2400"/>
            </a:lvl1pPr>
          </a:lstStyle>
          <a:p>
            <a:pPr>
              <a:lnSpc>
                <a:spcPct val="130000"/>
              </a:lnSpc>
            </a:pPr>
            <a:r>
              <a:rPr lang="en-US" dirty="0"/>
              <a:t>Click to add text</a:t>
            </a:r>
          </a:p>
        </p:txBody>
      </p:sp>
      <p:grpSp>
        <p:nvGrpSpPr>
          <p:cNvPr id="3" name="Group 2">
            <a:extLst>
              <a:ext uri="{FF2B5EF4-FFF2-40B4-BE49-F238E27FC236}">
                <a16:creationId xmlns:a16="http://schemas.microsoft.com/office/drawing/2014/main" id="{B5082B2A-0AFE-456C-9506-A5DAF807FFE7}"/>
              </a:ext>
              <a:ext uri="{C183D7F6-B498-43B3-948B-1728B52AA6E4}">
                <adec:decorative xmlns:adec="http://schemas.microsoft.com/office/drawing/2017/decorative" val="1"/>
              </a:ext>
            </a:extLst>
          </p:cNvPr>
          <p:cNvGrpSpPr/>
          <p:nvPr userDrawn="1"/>
        </p:nvGrpSpPr>
        <p:grpSpPr>
          <a:xfrm>
            <a:off x="739959" y="3491269"/>
            <a:ext cx="365021" cy="365021"/>
            <a:chOff x="739959" y="3491269"/>
            <a:chExt cx="365021" cy="365021"/>
          </a:xfrm>
        </p:grpSpPr>
        <p:sp>
          <p:nvSpPr>
            <p:cNvPr id="267" name="Oval 266">
              <a:extLst>
                <a:ext uri="{FF2B5EF4-FFF2-40B4-BE49-F238E27FC236}">
                  <a16:creationId xmlns:a16="http://schemas.microsoft.com/office/drawing/2014/main" id="{1D723022-AE16-42E7-AB92-B0D8FA9619B6}"/>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8" name="Oval 267">
              <a:extLst>
                <a:ext uri="{FF2B5EF4-FFF2-40B4-BE49-F238E27FC236}">
                  <a16:creationId xmlns:a16="http://schemas.microsoft.com/office/drawing/2014/main" id="{01A660D0-3253-401B-9F04-DD8E71CC7A7F}"/>
                </a:ext>
                <a:ext uri="{C183D7F6-B498-43B3-948B-1728B52AA6E4}">
                  <adec:decorative xmlns:adec="http://schemas.microsoft.com/office/drawing/2017/decorative" val="1"/>
                </a:ext>
              </a:extLst>
            </p:cNvPr>
            <p:cNvSpPr/>
            <p:nvPr userDrawn="1"/>
          </p:nvSpPr>
          <p:spPr>
            <a:xfrm>
              <a:off x="739959" y="349126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 name="Group 1">
            <a:extLst>
              <a:ext uri="{FF2B5EF4-FFF2-40B4-BE49-F238E27FC236}">
                <a16:creationId xmlns:a16="http://schemas.microsoft.com/office/drawing/2014/main" id="{7D1E36DE-F754-4C67-AEDB-7A4CD5259E08}"/>
              </a:ext>
              <a:ext uri="{C183D7F6-B498-43B3-948B-1728B52AA6E4}">
                <adec:decorative xmlns:adec="http://schemas.microsoft.com/office/drawing/2017/decorative" val="1"/>
              </a:ext>
            </a:extLst>
          </p:cNvPr>
          <p:cNvGrpSpPr/>
          <p:nvPr userDrawn="1"/>
        </p:nvGrpSpPr>
        <p:grpSpPr>
          <a:xfrm>
            <a:off x="496583" y="550047"/>
            <a:ext cx="1910252" cy="709661"/>
            <a:chOff x="496583" y="795582"/>
            <a:chExt cx="1910252" cy="709661"/>
          </a:xfrm>
        </p:grpSpPr>
        <p:grpSp>
          <p:nvGrpSpPr>
            <p:cNvPr id="261" name="Graphic 38">
              <a:extLst>
                <a:ext uri="{FF2B5EF4-FFF2-40B4-BE49-F238E27FC236}">
                  <a16:creationId xmlns:a16="http://schemas.microsoft.com/office/drawing/2014/main" id="{A4AD9011-9DCC-4A0F-BA80-27E6D3D5C046}"/>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solidFill>
          </p:grpSpPr>
          <p:sp>
            <p:nvSpPr>
              <p:cNvPr id="262" name="Freeform: Shape 261">
                <a:extLst>
                  <a:ext uri="{FF2B5EF4-FFF2-40B4-BE49-F238E27FC236}">
                    <a16:creationId xmlns:a16="http://schemas.microsoft.com/office/drawing/2014/main" id="{A0221D30-DD4B-4E09-850A-CBBAAA4A051C}"/>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3FDF1E24-BE7D-49F6-A5A0-29D2796918E4}"/>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64" name="Graphic 38">
              <a:extLst>
                <a:ext uri="{FF2B5EF4-FFF2-40B4-BE49-F238E27FC236}">
                  <a16:creationId xmlns:a16="http://schemas.microsoft.com/office/drawing/2014/main" id="{BBB1AE73-7E55-49A4-8496-2B21B9BAB179}"/>
                </a:ext>
                <a:ext uri="{C183D7F6-B498-43B3-948B-1728B52AA6E4}">
                  <adec:decorative xmlns:adec="http://schemas.microsoft.com/office/drawing/2017/decorative" val="1"/>
                </a:ext>
              </a:extLst>
            </p:cNvPr>
            <p:cNvGrpSpPr/>
            <p:nvPr userDrawn="1"/>
          </p:nvGrpSpPr>
          <p:grpSpPr>
            <a:xfrm>
              <a:off x="496583" y="795582"/>
              <a:ext cx="1910252" cy="709661"/>
              <a:chOff x="2267504" y="2540250"/>
              <a:chExt cx="1990951" cy="739641"/>
            </a:xfrm>
            <a:solidFill>
              <a:schemeClr val="tx1">
                <a:alpha val="60000"/>
              </a:schemeClr>
            </a:solidFill>
          </p:grpSpPr>
          <p:sp>
            <p:nvSpPr>
              <p:cNvPr id="265" name="Freeform: Shape 264">
                <a:extLst>
                  <a:ext uri="{FF2B5EF4-FFF2-40B4-BE49-F238E27FC236}">
                    <a16:creationId xmlns:a16="http://schemas.microsoft.com/office/drawing/2014/main" id="{D8406302-2A06-4B65-834B-079262BAD676}"/>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8756BB86-0FFE-405F-8023-37552370FB06}"/>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sp>
        <p:nvSpPr>
          <p:cNvPr id="299" name="Date Placeholder 178">
            <a:extLst>
              <a:ext uri="{FF2B5EF4-FFF2-40B4-BE49-F238E27FC236}">
                <a16:creationId xmlns:a16="http://schemas.microsoft.com/office/drawing/2014/main" id="{82E560EB-BE56-4EED-AE06-F6BBC6A77F06}"/>
              </a:ext>
            </a:extLst>
          </p:cNvPr>
          <p:cNvSpPr>
            <a:spLocks noGrp="1"/>
          </p:cNvSpPr>
          <p:nvPr>
            <p:ph type="dt" sz="half" idx="10"/>
          </p:nvPr>
        </p:nvSpPr>
        <p:spPr>
          <a:xfrm>
            <a:off x="838200" y="6356350"/>
            <a:ext cx="2743200" cy="365125"/>
          </a:xfrm>
        </p:spPr>
        <p:txBody>
          <a:bodyPr/>
          <a:lstStyle/>
          <a:p>
            <a:fld id="{28DA586B-149A-4731-B894-F439E6635A2E}" type="datetime1">
              <a:rPr lang="en-US" smtClean="0"/>
              <a:t>7/16/26</a:t>
            </a:fld>
            <a:endParaRPr lang="en-US"/>
          </a:p>
        </p:txBody>
      </p:sp>
      <p:sp>
        <p:nvSpPr>
          <p:cNvPr id="300" name="Footer Placeholder 179">
            <a:extLst>
              <a:ext uri="{FF2B5EF4-FFF2-40B4-BE49-F238E27FC236}">
                <a16:creationId xmlns:a16="http://schemas.microsoft.com/office/drawing/2014/main" id="{B8F63808-3D77-44F6-BA39-EBAA7F3A644A}"/>
              </a:ext>
            </a:extLst>
          </p:cNvPr>
          <p:cNvSpPr>
            <a:spLocks noGrp="1"/>
          </p:cNvSpPr>
          <p:nvPr>
            <p:ph type="ftr" sz="quarter" idx="11"/>
          </p:nvPr>
        </p:nvSpPr>
        <p:spPr>
          <a:xfrm>
            <a:off x="4038600" y="6356350"/>
            <a:ext cx="4114800" cy="365125"/>
          </a:xfrm>
        </p:spPr>
        <p:txBody>
          <a:bodyPr/>
          <a:lstStyle/>
          <a:p>
            <a:r>
              <a:rPr lang="en-US"/>
              <a:t>PRESENTATION TITLE</a:t>
            </a:r>
          </a:p>
        </p:txBody>
      </p:sp>
      <p:sp>
        <p:nvSpPr>
          <p:cNvPr id="301" name="Slide Number Placeholder 180">
            <a:extLst>
              <a:ext uri="{FF2B5EF4-FFF2-40B4-BE49-F238E27FC236}">
                <a16:creationId xmlns:a16="http://schemas.microsoft.com/office/drawing/2014/main" id="{48A1F651-8B76-426E-B2A3-79B5E58870B3}"/>
              </a:ext>
            </a:extLst>
          </p:cNvPr>
          <p:cNvSpPr>
            <a:spLocks noGrp="1"/>
          </p:cNvSpPr>
          <p:nvPr>
            <p:ph type="sldNum" sz="quarter" idx="12"/>
          </p:nvPr>
        </p:nvSpPr>
        <p:spPr>
          <a:xfrm>
            <a:off x="8610600" y="6356350"/>
            <a:ext cx="2743200" cy="365125"/>
          </a:xfrm>
        </p:spPr>
        <p:txBody>
          <a:bodyPr/>
          <a:lstStyle/>
          <a:p>
            <a:fld id="{5EA792F7-1D9E-4C7E-A103-E8EDFDC2691E}" type="slidenum">
              <a:rPr lang="en-US" smtClean="0"/>
              <a:t>‹#›</a:t>
            </a:fld>
            <a:endParaRPr lang="en-US"/>
          </a:p>
        </p:txBody>
      </p:sp>
    </p:spTree>
    <p:extLst>
      <p:ext uri="{BB962C8B-B14F-4D97-AF65-F5344CB8AC3E}">
        <p14:creationId xmlns:p14="http://schemas.microsoft.com/office/powerpoint/2010/main" val="4033488048"/>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5F21EE69-A1CB-4D3C-A300-F309A781E65B}"/>
              </a:ext>
            </a:extLst>
          </p:cNvPr>
          <p:cNvSpPr>
            <a:spLocks noGrp="1"/>
          </p:cNvSpPr>
          <p:nvPr>
            <p:ph type="title"/>
          </p:nvPr>
        </p:nvSpPr>
        <p:spPr>
          <a:xfrm>
            <a:off x="938907" y="282800"/>
            <a:ext cx="5217172" cy="1288673"/>
          </a:xfrm>
        </p:spPr>
        <p:txBody>
          <a:bodyPr anchor="b">
            <a:normAutofit/>
          </a:bodyPr>
          <a:lstStyle/>
          <a:p>
            <a:endParaRPr lang="en-US" dirty="0"/>
          </a:p>
        </p:txBody>
      </p:sp>
      <p:sp>
        <p:nvSpPr>
          <p:cNvPr id="18" name="Content Placeholder 2">
            <a:extLst>
              <a:ext uri="{FF2B5EF4-FFF2-40B4-BE49-F238E27FC236}">
                <a16:creationId xmlns:a16="http://schemas.microsoft.com/office/drawing/2014/main" id="{04201678-5DBC-491F-AA38-F3DF166C36BE}"/>
              </a:ext>
            </a:extLst>
          </p:cNvPr>
          <p:cNvSpPr>
            <a:spLocks noGrp="1"/>
          </p:cNvSpPr>
          <p:nvPr>
            <p:ph idx="1" hasCustomPrompt="1"/>
          </p:nvPr>
        </p:nvSpPr>
        <p:spPr>
          <a:xfrm>
            <a:off x="938906" y="1715151"/>
            <a:ext cx="5217173" cy="4351338"/>
          </a:xfrm>
        </p:spPr>
        <p:txBody>
          <a:bodyPr>
            <a:normAutofit/>
          </a:bodyPr>
          <a:lstStyle>
            <a:lvl1pPr marL="0" indent="0">
              <a:lnSpc>
                <a:spcPct val="100000"/>
              </a:lnSpc>
              <a:buFontTx/>
              <a:buNone/>
              <a:defRPr sz="1800"/>
            </a:lvl1pPr>
          </a:lstStyle>
          <a:p>
            <a:pPr>
              <a:lnSpc>
                <a:spcPct val="130000"/>
              </a:lnSpc>
            </a:pPr>
            <a:r>
              <a:rPr lang="en-US" dirty="0"/>
              <a:t>Click to add text</a:t>
            </a:r>
          </a:p>
        </p:txBody>
      </p:sp>
      <p:sp>
        <p:nvSpPr>
          <p:cNvPr id="368" name="Picture Placeholder 370">
            <a:extLst>
              <a:ext uri="{FF2B5EF4-FFF2-40B4-BE49-F238E27FC236}">
                <a16:creationId xmlns:a16="http://schemas.microsoft.com/office/drawing/2014/main" id="{669561A4-DF87-4818-9B88-D1EF83F03B98}"/>
              </a:ext>
            </a:extLst>
          </p:cNvPr>
          <p:cNvSpPr>
            <a:spLocks noGrp="1"/>
          </p:cNvSpPr>
          <p:nvPr>
            <p:ph type="pic" sz="quarter" idx="13" hasCustomPrompt="1"/>
          </p:nvPr>
        </p:nvSpPr>
        <p:spPr>
          <a:xfrm>
            <a:off x="7235389" y="322503"/>
            <a:ext cx="4114800" cy="2931037"/>
          </a:xfrm>
        </p:spPr>
        <p:txBody>
          <a:bodyPr/>
          <a:lstStyle>
            <a:lvl1pPr>
              <a:buFontTx/>
              <a:buNone/>
              <a:defRPr/>
            </a:lvl1pPr>
          </a:lstStyle>
          <a:p>
            <a:r>
              <a:rPr lang="en-US" dirty="0"/>
              <a:t>Click to add photo</a:t>
            </a:r>
          </a:p>
        </p:txBody>
      </p:sp>
      <p:sp>
        <p:nvSpPr>
          <p:cNvPr id="369" name="Picture Placeholder 372">
            <a:extLst>
              <a:ext uri="{FF2B5EF4-FFF2-40B4-BE49-F238E27FC236}">
                <a16:creationId xmlns:a16="http://schemas.microsoft.com/office/drawing/2014/main" id="{FFEE5DD2-649D-41DC-9898-8730D76FDB98}"/>
              </a:ext>
            </a:extLst>
          </p:cNvPr>
          <p:cNvSpPr>
            <a:spLocks noGrp="1"/>
          </p:cNvSpPr>
          <p:nvPr>
            <p:ph type="pic" sz="quarter" idx="14" hasCustomPrompt="1"/>
          </p:nvPr>
        </p:nvSpPr>
        <p:spPr>
          <a:xfrm>
            <a:off x="7235389" y="3370011"/>
            <a:ext cx="4114799" cy="2931036"/>
          </a:xfrm>
        </p:spPr>
        <p:txBody>
          <a:bodyPr/>
          <a:lstStyle>
            <a:lvl1pPr>
              <a:buFontTx/>
              <a:buNone/>
              <a:defRPr/>
            </a:lvl1pPr>
          </a:lstStyle>
          <a:p>
            <a:r>
              <a:rPr lang="en-US" dirty="0"/>
              <a:t>Click to add photo</a:t>
            </a:r>
          </a:p>
        </p:txBody>
      </p:sp>
      <p:sp>
        <p:nvSpPr>
          <p:cNvPr id="385" name="Date Placeholder 384">
            <a:extLst>
              <a:ext uri="{FF2B5EF4-FFF2-40B4-BE49-F238E27FC236}">
                <a16:creationId xmlns:a16="http://schemas.microsoft.com/office/drawing/2014/main" id="{7B72116B-F388-4C73-BC4A-D8292B5DA7E2}"/>
              </a:ext>
            </a:extLst>
          </p:cNvPr>
          <p:cNvSpPr>
            <a:spLocks noGrp="1"/>
          </p:cNvSpPr>
          <p:nvPr>
            <p:ph type="dt" sz="half" idx="15"/>
          </p:nvPr>
        </p:nvSpPr>
        <p:spPr/>
        <p:txBody>
          <a:bodyPr/>
          <a:lstStyle/>
          <a:p>
            <a:fld id="{34DC9094-7AE2-4A0C-ADA1-0B6CF537F5E3}" type="datetime1">
              <a:rPr lang="en-US" smtClean="0"/>
              <a:t>7/16/26</a:t>
            </a:fld>
            <a:endParaRPr lang="en-US"/>
          </a:p>
        </p:txBody>
      </p:sp>
      <p:sp>
        <p:nvSpPr>
          <p:cNvPr id="386" name="Footer Placeholder 385">
            <a:extLst>
              <a:ext uri="{FF2B5EF4-FFF2-40B4-BE49-F238E27FC236}">
                <a16:creationId xmlns:a16="http://schemas.microsoft.com/office/drawing/2014/main" id="{C072D4A9-194F-4843-B39B-6C34A5D2F221}"/>
              </a:ext>
            </a:extLst>
          </p:cNvPr>
          <p:cNvSpPr>
            <a:spLocks noGrp="1"/>
          </p:cNvSpPr>
          <p:nvPr>
            <p:ph type="ftr" sz="quarter" idx="16"/>
          </p:nvPr>
        </p:nvSpPr>
        <p:spPr/>
        <p:txBody>
          <a:bodyPr/>
          <a:lstStyle/>
          <a:p>
            <a:r>
              <a:rPr lang="en-US"/>
              <a:t>PRESENTATION TITLE</a:t>
            </a:r>
          </a:p>
        </p:txBody>
      </p:sp>
      <p:sp>
        <p:nvSpPr>
          <p:cNvPr id="387" name="Slide Number Placeholder 386">
            <a:extLst>
              <a:ext uri="{FF2B5EF4-FFF2-40B4-BE49-F238E27FC236}">
                <a16:creationId xmlns:a16="http://schemas.microsoft.com/office/drawing/2014/main" id="{7827E1CE-788E-4245-B60E-D39AFA591483}"/>
              </a:ext>
            </a:extLst>
          </p:cNvPr>
          <p:cNvSpPr>
            <a:spLocks noGrp="1"/>
          </p:cNvSpPr>
          <p:nvPr>
            <p:ph type="sldNum" sz="quarter" idx="17"/>
          </p:nvPr>
        </p:nvSpPr>
        <p:spPr/>
        <p:txBody>
          <a:bodyPr/>
          <a:lstStyle/>
          <a:p>
            <a:fld id="{5EA792F7-1D9E-4C7E-A103-E8EDFDC2691E}" type="slidenum">
              <a:rPr lang="en-US" smtClean="0"/>
              <a:t>‹#›</a:t>
            </a:fld>
            <a:endParaRPr lang="en-US"/>
          </a:p>
        </p:txBody>
      </p:sp>
      <p:grpSp>
        <p:nvGrpSpPr>
          <p:cNvPr id="9" name="Graphic 190">
            <a:extLst>
              <a:ext uri="{FF2B5EF4-FFF2-40B4-BE49-F238E27FC236}">
                <a16:creationId xmlns:a16="http://schemas.microsoft.com/office/drawing/2014/main" id="{06F4FBF1-A331-46A0-BDC5-7CEDEA62EE39}"/>
              </a:ext>
              <a:ext uri="{C183D7F6-B498-43B3-948B-1728B52AA6E4}">
                <adec:decorative xmlns:adec="http://schemas.microsoft.com/office/drawing/2017/decorative" val="1"/>
              </a:ext>
            </a:extLst>
          </p:cNvPr>
          <p:cNvGrpSpPr/>
          <p:nvPr userDrawn="1"/>
        </p:nvGrpSpPr>
        <p:grpSpPr>
          <a:xfrm>
            <a:off x="5756620" y="736826"/>
            <a:ext cx="1598829" cy="531293"/>
            <a:chOff x="2504802" y="1755501"/>
            <a:chExt cx="1598829" cy="531293"/>
          </a:xfrm>
          <a:solidFill>
            <a:schemeClr val="tx1"/>
          </a:solidFill>
        </p:grpSpPr>
        <p:sp>
          <p:nvSpPr>
            <p:cNvPr id="10" name="Freeform: Shape 9">
              <a:extLst>
                <a:ext uri="{FF2B5EF4-FFF2-40B4-BE49-F238E27FC236}">
                  <a16:creationId xmlns:a16="http://schemas.microsoft.com/office/drawing/2014/main" id="{AE637E45-FDA6-4FDD-96BD-4728E6FEF3C5}"/>
                </a:ext>
              </a:extLst>
            </p:cNvPr>
            <p:cNvSpPr/>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34CE57ED-0E56-4B8D-BFC4-44C434AB2F54}"/>
                </a:ext>
              </a:extLst>
            </p:cNvPr>
            <p:cNvSpPr/>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2" name="Group 11">
            <a:extLst>
              <a:ext uri="{FF2B5EF4-FFF2-40B4-BE49-F238E27FC236}">
                <a16:creationId xmlns:a16="http://schemas.microsoft.com/office/drawing/2014/main" id="{D6B131DC-4B42-4E21-8EE4-FCF7D6602B71}"/>
              </a:ext>
              <a:ext uri="{C183D7F6-B498-43B3-948B-1728B52AA6E4}">
                <adec:decorative xmlns:adec="http://schemas.microsoft.com/office/drawing/2017/decorative" val="1"/>
              </a:ext>
            </a:extLst>
          </p:cNvPr>
          <p:cNvGrpSpPr/>
          <p:nvPr userDrawn="1"/>
        </p:nvGrpSpPr>
        <p:grpSpPr>
          <a:xfrm>
            <a:off x="10885765" y="619275"/>
            <a:ext cx="932200" cy="932200"/>
            <a:chOff x="10791258" y="619275"/>
            <a:chExt cx="932200" cy="932200"/>
          </a:xfrm>
        </p:grpSpPr>
        <p:sp>
          <p:nvSpPr>
            <p:cNvPr id="13" name="Graphic 212">
              <a:extLst>
                <a:ext uri="{FF2B5EF4-FFF2-40B4-BE49-F238E27FC236}">
                  <a16:creationId xmlns:a16="http://schemas.microsoft.com/office/drawing/2014/main" id="{D826499E-185F-4853-8982-212973714079}"/>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Graphic 212">
              <a:extLst>
                <a:ext uri="{FF2B5EF4-FFF2-40B4-BE49-F238E27FC236}">
                  <a16:creationId xmlns:a16="http://schemas.microsoft.com/office/drawing/2014/main" id="{4B93A407-DCC0-4287-A189-DAFDA6CE5D81}"/>
                </a:ext>
              </a:extLst>
            </p:cNvPr>
            <p:cNvSpPr/>
            <p:nvPr/>
          </p:nvSpPr>
          <p:spPr>
            <a:xfrm>
              <a:off x="10791258" y="619275"/>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grpSp>
        <p:nvGrpSpPr>
          <p:cNvPr id="15" name="Group 14">
            <a:extLst>
              <a:ext uri="{FF2B5EF4-FFF2-40B4-BE49-F238E27FC236}">
                <a16:creationId xmlns:a16="http://schemas.microsoft.com/office/drawing/2014/main" id="{3B628FE6-4C4F-49A8-9B42-67396AB1B101}"/>
              </a:ext>
              <a:ext uri="{C183D7F6-B498-43B3-948B-1728B52AA6E4}">
                <adec:decorative xmlns:adec="http://schemas.microsoft.com/office/drawing/2017/decorative" val="1"/>
              </a:ext>
            </a:extLst>
          </p:cNvPr>
          <p:cNvGrpSpPr/>
          <p:nvPr userDrawn="1"/>
        </p:nvGrpSpPr>
        <p:grpSpPr>
          <a:xfrm>
            <a:off x="10631201" y="4961088"/>
            <a:ext cx="1152011" cy="1152022"/>
            <a:chOff x="10154386" y="4452483"/>
            <a:chExt cx="1443404" cy="1443418"/>
          </a:xfrm>
          <a:solidFill>
            <a:schemeClr val="tx1"/>
          </a:solidFill>
        </p:grpSpPr>
        <p:grpSp>
          <p:nvGrpSpPr>
            <p:cNvPr id="16" name="Graphic 4">
              <a:extLst>
                <a:ext uri="{FF2B5EF4-FFF2-40B4-BE49-F238E27FC236}">
                  <a16:creationId xmlns:a16="http://schemas.microsoft.com/office/drawing/2014/main" id="{31A752B8-0B61-4973-8AE2-32B13026F5D0}"/>
                </a:ext>
              </a:extLst>
            </p:cNvPr>
            <p:cNvGrpSpPr/>
            <p:nvPr/>
          </p:nvGrpSpPr>
          <p:grpSpPr>
            <a:xfrm>
              <a:off x="10154386" y="4452483"/>
              <a:ext cx="1443404" cy="1443418"/>
              <a:chOff x="5734037" y="3067039"/>
              <a:chExt cx="724483" cy="724489"/>
            </a:xfrm>
            <a:grpFill/>
          </p:grpSpPr>
          <p:sp>
            <p:nvSpPr>
              <p:cNvPr id="189" name="Freeform: Shape 188">
                <a:extLst>
                  <a:ext uri="{FF2B5EF4-FFF2-40B4-BE49-F238E27FC236}">
                    <a16:creationId xmlns:a16="http://schemas.microsoft.com/office/drawing/2014/main" id="{5B0C923D-2B15-4591-91AF-7076EB2D39DF}"/>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0" name="Freeform: Shape 189">
                <a:extLst>
                  <a:ext uri="{FF2B5EF4-FFF2-40B4-BE49-F238E27FC236}">
                    <a16:creationId xmlns:a16="http://schemas.microsoft.com/office/drawing/2014/main" id="{F67576B0-A9FB-4DBF-AAB2-BC4FE937A4D4}"/>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1" name="Freeform: Shape 190">
                <a:extLst>
                  <a:ext uri="{FF2B5EF4-FFF2-40B4-BE49-F238E27FC236}">
                    <a16:creationId xmlns:a16="http://schemas.microsoft.com/office/drawing/2014/main" id="{78EDA74C-F639-4A1A-AF63-97CE1722791F}"/>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2" name="Freeform: Shape 191">
                <a:extLst>
                  <a:ext uri="{FF2B5EF4-FFF2-40B4-BE49-F238E27FC236}">
                    <a16:creationId xmlns:a16="http://schemas.microsoft.com/office/drawing/2014/main" id="{47349CA4-9AF7-4B7C-B97D-32FCC9A753C0}"/>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3" name="Freeform: Shape 192">
                <a:extLst>
                  <a:ext uri="{FF2B5EF4-FFF2-40B4-BE49-F238E27FC236}">
                    <a16:creationId xmlns:a16="http://schemas.microsoft.com/office/drawing/2014/main" id="{DBBF3B76-9FD5-449B-9E6D-B2AE17BCC28F}"/>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4" name="Freeform: Shape 193">
                <a:extLst>
                  <a:ext uri="{FF2B5EF4-FFF2-40B4-BE49-F238E27FC236}">
                    <a16:creationId xmlns:a16="http://schemas.microsoft.com/office/drawing/2014/main" id="{E83A7097-449B-446C-9207-5C00FAB2EE58}"/>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5" name="Freeform: Shape 194">
                <a:extLst>
                  <a:ext uri="{FF2B5EF4-FFF2-40B4-BE49-F238E27FC236}">
                    <a16:creationId xmlns:a16="http://schemas.microsoft.com/office/drawing/2014/main" id="{E8BCF978-C1B0-4C0E-885B-67F829DF35F5}"/>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6" name="Freeform: Shape 195">
                <a:extLst>
                  <a:ext uri="{FF2B5EF4-FFF2-40B4-BE49-F238E27FC236}">
                    <a16:creationId xmlns:a16="http://schemas.microsoft.com/office/drawing/2014/main" id="{5F8A090D-EE01-4AE0-9B9D-A052A136192E}"/>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7" name="Freeform: Shape 196">
                <a:extLst>
                  <a:ext uri="{FF2B5EF4-FFF2-40B4-BE49-F238E27FC236}">
                    <a16:creationId xmlns:a16="http://schemas.microsoft.com/office/drawing/2014/main" id="{F4973935-CD40-43B9-85EE-A0891CDFDFB7}"/>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8" name="Freeform: Shape 197">
                <a:extLst>
                  <a:ext uri="{FF2B5EF4-FFF2-40B4-BE49-F238E27FC236}">
                    <a16:creationId xmlns:a16="http://schemas.microsoft.com/office/drawing/2014/main" id="{09BF59A1-43BA-4CAA-B07E-0753B83A0711}"/>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9" name="Freeform: Shape 198">
                <a:extLst>
                  <a:ext uri="{FF2B5EF4-FFF2-40B4-BE49-F238E27FC236}">
                    <a16:creationId xmlns:a16="http://schemas.microsoft.com/office/drawing/2014/main" id="{F7F71212-DEF7-4416-8DD0-706B9D618165}"/>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0" name="Freeform: Shape 199">
                <a:extLst>
                  <a:ext uri="{FF2B5EF4-FFF2-40B4-BE49-F238E27FC236}">
                    <a16:creationId xmlns:a16="http://schemas.microsoft.com/office/drawing/2014/main" id="{61491CF5-2443-474B-83A8-EED5E8ABCCEB}"/>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1" name="Freeform: Shape 200">
                <a:extLst>
                  <a:ext uri="{FF2B5EF4-FFF2-40B4-BE49-F238E27FC236}">
                    <a16:creationId xmlns:a16="http://schemas.microsoft.com/office/drawing/2014/main" id="{7A1D052A-A011-4CC1-9757-2742CF613DDE}"/>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2" name="Freeform: Shape 201">
                <a:extLst>
                  <a:ext uri="{FF2B5EF4-FFF2-40B4-BE49-F238E27FC236}">
                    <a16:creationId xmlns:a16="http://schemas.microsoft.com/office/drawing/2014/main" id="{15DD3330-9838-49F4-9837-D557F3577937}"/>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3" name="Freeform: Shape 202">
                <a:extLst>
                  <a:ext uri="{FF2B5EF4-FFF2-40B4-BE49-F238E27FC236}">
                    <a16:creationId xmlns:a16="http://schemas.microsoft.com/office/drawing/2014/main" id="{085E7E4A-1EBD-4D0A-89D3-0E91CE94BB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4" name="Freeform: Shape 203">
                <a:extLst>
                  <a:ext uri="{FF2B5EF4-FFF2-40B4-BE49-F238E27FC236}">
                    <a16:creationId xmlns:a16="http://schemas.microsoft.com/office/drawing/2014/main" id="{98509262-3560-484E-B2A3-65F83E2AFF4B}"/>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5" name="Freeform: Shape 204">
                <a:extLst>
                  <a:ext uri="{FF2B5EF4-FFF2-40B4-BE49-F238E27FC236}">
                    <a16:creationId xmlns:a16="http://schemas.microsoft.com/office/drawing/2014/main" id="{82C01EF0-EFE1-4857-9C0F-983EF16648B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6" name="Freeform: Shape 205">
                <a:extLst>
                  <a:ext uri="{FF2B5EF4-FFF2-40B4-BE49-F238E27FC236}">
                    <a16:creationId xmlns:a16="http://schemas.microsoft.com/office/drawing/2014/main" id="{B35C6DB3-278C-4B06-AEE3-44D85C12E1AE}"/>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7" name="Freeform: Shape 206">
                <a:extLst>
                  <a:ext uri="{FF2B5EF4-FFF2-40B4-BE49-F238E27FC236}">
                    <a16:creationId xmlns:a16="http://schemas.microsoft.com/office/drawing/2014/main" id="{13D90D10-B54E-4E2F-B5C7-3F4F5AA85C5C}"/>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8" name="Freeform: Shape 207">
                <a:extLst>
                  <a:ext uri="{FF2B5EF4-FFF2-40B4-BE49-F238E27FC236}">
                    <a16:creationId xmlns:a16="http://schemas.microsoft.com/office/drawing/2014/main" id="{BCF88EFC-8669-4711-B4D8-18F82A71520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9" name="Freeform: Shape 208">
                <a:extLst>
                  <a:ext uri="{FF2B5EF4-FFF2-40B4-BE49-F238E27FC236}">
                    <a16:creationId xmlns:a16="http://schemas.microsoft.com/office/drawing/2014/main" id="{1C7E26B7-A2C7-4069-94EE-F81FBFCC4F88}"/>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0" name="Freeform: Shape 209">
                <a:extLst>
                  <a:ext uri="{FF2B5EF4-FFF2-40B4-BE49-F238E27FC236}">
                    <a16:creationId xmlns:a16="http://schemas.microsoft.com/office/drawing/2014/main" id="{45992884-B014-448F-B303-A6346A877A4E}"/>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1" name="Freeform: Shape 210">
                <a:extLst>
                  <a:ext uri="{FF2B5EF4-FFF2-40B4-BE49-F238E27FC236}">
                    <a16:creationId xmlns:a16="http://schemas.microsoft.com/office/drawing/2014/main" id="{CE046B60-49AE-4A06-93E1-022974B3A738}"/>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2" name="Freeform: Shape 211">
                <a:extLst>
                  <a:ext uri="{FF2B5EF4-FFF2-40B4-BE49-F238E27FC236}">
                    <a16:creationId xmlns:a16="http://schemas.microsoft.com/office/drawing/2014/main" id="{48BEAE27-271C-428D-B5EF-F87F7359F6F0}"/>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3" name="Freeform: Shape 212">
                <a:extLst>
                  <a:ext uri="{FF2B5EF4-FFF2-40B4-BE49-F238E27FC236}">
                    <a16:creationId xmlns:a16="http://schemas.microsoft.com/office/drawing/2014/main" id="{A5A27244-274D-4D7E-A8D4-73F2256E8BA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4" name="Freeform: Shape 213">
                <a:extLst>
                  <a:ext uri="{FF2B5EF4-FFF2-40B4-BE49-F238E27FC236}">
                    <a16:creationId xmlns:a16="http://schemas.microsoft.com/office/drawing/2014/main" id="{15FC6F33-B59A-4CCB-A310-45A01574AAD8}"/>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5" name="Freeform: Shape 214">
                <a:extLst>
                  <a:ext uri="{FF2B5EF4-FFF2-40B4-BE49-F238E27FC236}">
                    <a16:creationId xmlns:a16="http://schemas.microsoft.com/office/drawing/2014/main" id="{58C7C55E-C35B-401E-9068-C22F2EE68C87}"/>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6" name="Freeform: Shape 215">
                <a:extLst>
                  <a:ext uri="{FF2B5EF4-FFF2-40B4-BE49-F238E27FC236}">
                    <a16:creationId xmlns:a16="http://schemas.microsoft.com/office/drawing/2014/main" id="{4B71E863-1694-4370-85E9-A4DC7C544C30}"/>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7" name="Freeform: Shape 216">
                <a:extLst>
                  <a:ext uri="{FF2B5EF4-FFF2-40B4-BE49-F238E27FC236}">
                    <a16:creationId xmlns:a16="http://schemas.microsoft.com/office/drawing/2014/main" id="{B6F72D1A-6378-49EA-83B7-3EF500030604}"/>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8" name="Freeform: Shape 217">
                <a:extLst>
                  <a:ext uri="{FF2B5EF4-FFF2-40B4-BE49-F238E27FC236}">
                    <a16:creationId xmlns:a16="http://schemas.microsoft.com/office/drawing/2014/main" id="{7D8F79E4-2781-44A0-A4FB-9F34DDD998C9}"/>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9" name="Freeform: Shape 218">
                <a:extLst>
                  <a:ext uri="{FF2B5EF4-FFF2-40B4-BE49-F238E27FC236}">
                    <a16:creationId xmlns:a16="http://schemas.microsoft.com/office/drawing/2014/main" id="{112401E9-7F6C-44FD-BFDB-6AB513E34F13}"/>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0" name="Freeform: Shape 219">
                <a:extLst>
                  <a:ext uri="{FF2B5EF4-FFF2-40B4-BE49-F238E27FC236}">
                    <a16:creationId xmlns:a16="http://schemas.microsoft.com/office/drawing/2014/main" id="{70EF4569-106C-4743-8A96-58E8F8914E44}"/>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1" name="Freeform: Shape 220">
                <a:extLst>
                  <a:ext uri="{FF2B5EF4-FFF2-40B4-BE49-F238E27FC236}">
                    <a16:creationId xmlns:a16="http://schemas.microsoft.com/office/drawing/2014/main" id="{A8672656-3AB6-45FA-9178-6EEA584AC60F}"/>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2" name="Freeform: Shape 221">
                <a:extLst>
                  <a:ext uri="{FF2B5EF4-FFF2-40B4-BE49-F238E27FC236}">
                    <a16:creationId xmlns:a16="http://schemas.microsoft.com/office/drawing/2014/main" id="{3BE34346-DF8F-40ED-9960-375A6B408972}"/>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3" name="Freeform: Shape 222">
                <a:extLst>
                  <a:ext uri="{FF2B5EF4-FFF2-40B4-BE49-F238E27FC236}">
                    <a16:creationId xmlns:a16="http://schemas.microsoft.com/office/drawing/2014/main" id="{D2F41219-5DFE-4991-8A7E-D81EC1C2B5EE}"/>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4" name="Freeform: Shape 223">
                <a:extLst>
                  <a:ext uri="{FF2B5EF4-FFF2-40B4-BE49-F238E27FC236}">
                    <a16:creationId xmlns:a16="http://schemas.microsoft.com/office/drawing/2014/main" id="{631B6AB5-7C4A-4437-A6BF-C6A236896589}"/>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5" name="Freeform: Shape 224">
                <a:extLst>
                  <a:ext uri="{FF2B5EF4-FFF2-40B4-BE49-F238E27FC236}">
                    <a16:creationId xmlns:a16="http://schemas.microsoft.com/office/drawing/2014/main" id="{897203B5-EF0D-4F4C-A4B6-B5582F7D6A7E}"/>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6" name="Freeform: Shape 225">
                <a:extLst>
                  <a:ext uri="{FF2B5EF4-FFF2-40B4-BE49-F238E27FC236}">
                    <a16:creationId xmlns:a16="http://schemas.microsoft.com/office/drawing/2014/main" id="{F7733105-9EB9-4EF2-8F40-6AD21A844C7D}"/>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7" name="Freeform: Shape 226">
                <a:extLst>
                  <a:ext uri="{FF2B5EF4-FFF2-40B4-BE49-F238E27FC236}">
                    <a16:creationId xmlns:a16="http://schemas.microsoft.com/office/drawing/2014/main" id="{E63EBB4B-F5A7-4554-A0C3-AED6ACAE8C3F}"/>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8" name="Freeform: Shape 227">
                <a:extLst>
                  <a:ext uri="{FF2B5EF4-FFF2-40B4-BE49-F238E27FC236}">
                    <a16:creationId xmlns:a16="http://schemas.microsoft.com/office/drawing/2014/main" id="{CCC74397-5624-4735-BE79-E16C6A12912A}"/>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9" name="Freeform: Shape 228">
                <a:extLst>
                  <a:ext uri="{FF2B5EF4-FFF2-40B4-BE49-F238E27FC236}">
                    <a16:creationId xmlns:a16="http://schemas.microsoft.com/office/drawing/2014/main" id="{A9A30123-68A7-4CAF-ACA1-E089D30CE5F5}"/>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0" name="Freeform: Shape 229">
                <a:extLst>
                  <a:ext uri="{FF2B5EF4-FFF2-40B4-BE49-F238E27FC236}">
                    <a16:creationId xmlns:a16="http://schemas.microsoft.com/office/drawing/2014/main" id="{341E089E-6C28-47B4-8F8D-DC7B2964BFDE}"/>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1" name="Freeform: Shape 230">
                <a:extLst>
                  <a:ext uri="{FF2B5EF4-FFF2-40B4-BE49-F238E27FC236}">
                    <a16:creationId xmlns:a16="http://schemas.microsoft.com/office/drawing/2014/main" id="{60C3E376-3FA2-4F28-8E26-5126E54F2D37}"/>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2" name="Freeform: Shape 231">
                <a:extLst>
                  <a:ext uri="{FF2B5EF4-FFF2-40B4-BE49-F238E27FC236}">
                    <a16:creationId xmlns:a16="http://schemas.microsoft.com/office/drawing/2014/main" id="{4452E443-8362-453F-8594-E2C5D05D3398}"/>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3" name="Freeform: Shape 232">
                <a:extLst>
                  <a:ext uri="{FF2B5EF4-FFF2-40B4-BE49-F238E27FC236}">
                    <a16:creationId xmlns:a16="http://schemas.microsoft.com/office/drawing/2014/main" id="{C2043C4D-27CC-45D6-9A62-966A77DD5812}"/>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4" name="Freeform: Shape 233">
                <a:extLst>
                  <a:ext uri="{FF2B5EF4-FFF2-40B4-BE49-F238E27FC236}">
                    <a16:creationId xmlns:a16="http://schemas.microsoft.com/office/drawing/2014/main" id="{F2D98196-D099-495E-A828-A073967D67FB}"/>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5" name="Freeform: Shape 234">
                <a:extLst>
                  <a:ext uri="{FF2B5EF4-FFF2-40B4-BE49-F238E27FC236}">
                    <a16:creationId xmlns:a16="http://schemas.microsoft.com/office/drawing/2014/main" id="{68586E33-BCEF-4B0E-95AC-B1E8EA25C65D}"/>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6" name="Freeform: Shape 235">
                <a:extLst>
                  <a:ext uri="{FF2B5EF4-FFF2-40B4-BE49-F238E27FC236}">
                    <a16:creationId xmlns:a16="http://schemas.microsoft.com/office/drawing/2014/main" id="{D088D3EB-C95E-441B-8F56-F04DDB19F1B6}"/>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7" name="Freeform: Shape 236">
                <a:extLst>
                  <a:ext uri="{FF2B5EF4-FFF2-40B4-BE49-F238E27FC236}">
                    <a16:creationId xmlns:a16="http://schemas.microsoft.com/office/drawing/2014/main" id="{635A3D28-BCDB-445F-800B-8DE8585F6A30}"/>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8" name="Freeform: Shape 237">
                <a:extLst>
                  <a:ext uri="{FF2B5EF4-FFF2-40B4-BE49-F238E27FC236}">
                    <a16:creationId xmlns:a16="http://schemas.microsoft.com/office/drawing/2014/main" id="{49C1D7F6-B9CD-46FF-9058-CD4E3DC2EC5C}"/>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9" name="Freeform: Shape 238">
                <a:extLst>
                  <a:ext uri="{FF2B5EF4-FFF2-40B4-BE49-F238E27FC236}">
                    <a16:creationId xmlns:a16="http://schemas.microsoft.com/office/drawing/2014/main" id="{9942B8B8-7819-434C-902E-8BF793967CF2}"/>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0" name="Freeform: Shape 239">
                <a:extLst>
                  <a:ext uri="{FF2B5EF4-FFF2-40B4-BE49-F238E27FC236}">
                    <a16:creationId xmlns:a16="http://schemas.microsoft.com/office/drawing/2014/main" id="{CDF6FF28-FCCB-4FD3-B5EC-8F9E3F4A1F0B}"/>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1" name="Freeform: Shape 240">
                <a:extLst>
                  <a:ext uri="{FF2B5EF4-FFF2-40B4-BE49-F238E27FC236}">
                    <a16:creationId xmlns:a16="http://schemas.microsoft.com/office/drawing/2014/main" id="{36634934-EC58-49CF-8AF5-0D1AD757663A}"/>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2" name="Freeform: Shape 241">
                <a:extLst>
                  <a:ext uri="{FF2B5EF4-FFF2-40B4-BE49-F238E27FC236}">
                    <a16:creationId xmlns:a16="http://schemas.microsoft.com/office/drawing/2014/main" id="{2A938075-EEBB-426F-AAEF-8DB877F1BF9F}"/>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3" name="Freeform: Shape 242">
                <a:extLst>
                  <a:ext uri="{FF2B5EF4-FFF2-40B4-BE49-F238E27FC236}">
                    <a16:creationId xmlns:a16="http://schemas.microsoft.com/office/drawing/2014/main" id="{9CF2395A-C8FA-4CE0-BADE-AD9620DCAC97}"/>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4" name="Freeform: Shape 243">
                <a:extLst>
                  <a:ext uri="{FF2B5EF4-FFF2-40B4-BE49-F238E27FC236}">
                    <a16:creationId xmlns:a16="http://schemas.microsoft.com/office/drawing/2014/main" id="{724C8CBB-AE30-4BDE-9609-6AD9DC4F1A8E}"/>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5" name="Freeform: Shape 244">
                <a:extLst>
                  <a:ext uri="{FF2B5EF4-FFF2-40B4-BE49-F238E27FC236}">
                    <a16:creationId xmlns:a16="http://schemas.microsoft.com/office/drawing/2014/main" id="{75077D00-21A4-4EA4-A836-2E6F377DC283}"/>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6" name="Freeform: Shape 245">
                <a:extLst>
                  <a:ext uri="{FF2B5EF4-FFF2-40B4-BE49-F238E27FC236}">
                    <a16:creationId xmlns:a16="http://schemas.microsoft.com/office/drawing/2014/main" id="{BFE1D84B-3E9B-4355-AB70-29BD0813469B}"/>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7" name="Freeform: Shape 246">
                <a:extLst>
                  <a:ext uri="{FF2B5EF4-FFF2-40B4-BE49-F238E27FC236}">
                    <a16:creationId xmlns:a16="http://schemas.microsoft.com/office/drawing/2014/main" id="{7E91096F-72A7-40D5-8D94-E473A526218C}"/>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8" name="Freeform: Shape 247">
                <a:extLst>
                  <a:ext uri="{FF2B5EF4-FFF2-40B4-BE49-F238E27FC236}">
                    <a16:creationId xmlns:a16="http://schemas.microsoft.com/office/drawing/2014/main" id="{0EB75445-3187-4401-86FD-A85FA620C85F}"/>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9" name="Freeform: Shape 248">
                <a:extLst>
                  <a:ext uri="{FF2B5EF4-FFF2-40B4-BE49-F238E27FC236}">
                    <a16:creationId xmlns:a16="http://schemas.microsoft.com/office/drawing/2014/main" id="{1D95CA2E-E941-4D26-B91B-7CDAE8112AC0}"/>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0" name="Freeform: Shape 249">
                <a:extLst>
                  <a:ext uri="{FF2B5EF4-FFF2-40B4-BE49-F238E27FC236}">
                    <a16:creationId xmlns:a16="http://schemas.microsoft.com/office/drawing/2014/main" id="{8A8CFFAC-749B-484A-8C17-634131D9C095}"/>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1" name="Freeform: Shape 250">
                <a:extLst>
                  <a:ext uri="{FF2B5EF4-FFF2-40B4-BE49-F238E27FC236}">
                    <a16:creationId xmlns:a16="http://schemas.microsoft.com/office/drawing/2014/main" id="{3125F4A7-EAFB-49D2-848F-8D0C044BE27B}"/>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2" name="Freeform: Shape 251">
                <a:extLst>
                  <a:ext uri="{FF2B5EF4-FFF2-40B4-BE49-F238E27FC236}">
                    <a16:creationId xmlns:a16="http://schemas.microsoft.com/office/drawing/2014/main" id="{B9B9B3BB-4B8E-4C75-96EA-4C2048C6F232}"/>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3" name="Freeform: Shape 252">
                <a:extLst>
                  <a:ext uri="{FF2B5EF4-FFF2-40B4-BE49-F238E27FC236}">
                    <a16:creationId xmlns:a16="http://schemas.microsoft.com/office/drawing/2014/main" id="{9017FF82-4E07-4642-AD9E-BB96D42BD639}"/>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4" name="Freeform: Shape 253">
                <a:extLst>
                  <a:ext uri="{FF2B5EF4-FFF2-40B4-BE49-F238E27FC236}">
                    <a16:creationId xmlns:a16="http://schemas.microsoft.com/office/drawing/2014/main" id="{6B1971AE-14DC-4045-882C-6B2E0CE3B16B}"/>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5" name="Freeform: Shape 254">
                <a:extLst>
                  <a:ext uri="{FF2B5EF4-FFF2-40B4-BE49-F238E27FC236}">
                    <a16:creationId xmlns:a16="http://schemas.microsoft.com/office/drawing/2014/main" id="{AA8CD457-0651-4ECC-81C7-C21EE779EDDA}"/>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6" name="Freeform: Shape 255">
                <a:extLst>
                  <a:ext uri="{FF2B5EF4-FFF2-40B4-BE49-F238E27FC236}">
                    <a16:creationId xmlns:a16="http://schemas.microsoft.com/office/drawing/2014/main" id="{65833210-69A5-47FF-8EA9-99D9E28B8D6D}"/>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7" name="Freeform: Shape 256">
                <a:extLst>
                  <a:ext uri="{FF2B5EF4-FFF2-40B4-BE49-F238E27FC236}">
                    <a16:creationId xmlns:a16="http://schemas.microsoft.com/office/drawing/2014/main" id="{C04C7A32-9FAA-4F63-9C56-4924343522E5}"/>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8" name="Freeform: Shape 257">
                <a:extLst>
                  <a:ext uri="{FF2B5EF4-FFF2-40B4-BE49-F238E27FC236}">
                    <a16:creationId xmlns:a16="http://schemas.microsoft.com/office/drawing/2014/main" id="{49DC777D-C77C-4470-B4AF-C884887B0C9C}"/>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9" name="Freeform: Shape 258">
                <a:extLst>
                  <a:ext uri="{FF2B5EF4-FFF2-40B4-BE49-F238E27FC236}">
                    <a16:creationId xmlns:a16="http://schemas.microsoft.com/office/drawing/2014/main" id="{158BF1D0-C876-400E-A139-5CE34D9B7581}"/>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0" name="Freeform: Shape 259">
                <a:extLst>
                  <a:ext uri="{FF2B5EF4-FFF2-40B4-BE49-F238E27FC236}">
                    <a16:creationId xmlns:a16="http://schemas.microsoft.com/office/drawing/2014/main" id="{12B92D7A-51EB-488C-8B4A-2DA48105CA0C}"/>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1" name="Freeform: Shape 260">
                <a:extLst>
                  <a:ext uri="{FF2B5EF4-FFF2-40B4-BE49-F238E27FC236}">
                    <a16:creationId xmlns:a16="http://schemas.microsoft.com/office/drawing/2014/main" id="{36F35362-EC6C-4B99-8EA0-B2E5F7E57544}"/>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2" name="Freeform: Shape 261">
                <a:extLst>
                  <a:ext uri="{FF2B5EF4-FFF2-40B4-BE49-F238E27FC236}">
                    <a16:creationId xmlns:a16="http://schemas.microsoft.com/office/drawing/2014/main" id="{E198CDFA-E8E4-4AB8-8152-70D0A9901701}"/>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3" name="Freeform: Shape 262">
                <a:extLst>
                  <a:ext uri="{FF2B5EF4-FFF2-40B4-BE49-F238E27FC236}">
                    <a16:creationId xmlns:a16="http://schemas.microsoft.com/office/drawing/2014/main" id="{0A6E867E-E4D5-4962-B1E3-40C1EBAD4540}"/>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4" name="Freeform: Shape 263">
                <a:extLst>
                  <a:ext uri="{FF2B5EF4-FFF2-40B4-BE49-F238E27FC236}">
                    <a16:creationId xmlns:a16="http://schemas.microsoft.com/office/drawing/2014/main" id="{80E476FD-96DE-446C-867F-9D329645237F}"/>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5" name="Freeform: Shape 264">
                <a:extLst>
                  <a:ext uri="{FF2B5EF4-FFF2-40B4-BE49-F238E27FC236}">
                    <a16:creationId xmlns:a16="http://schemas.microsoft.com/office/drawing/2014/main" id="{2A4B1DEE-9DE5-44FA-999C-35FC48FFD87B}"/>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6" name="Freeform: Shape 265">
                <a:extLst>
                  <a:ext uri="{FF2B5EF4-FFF2-40B4-BE49-F238E27FC236}">
                    <a16:creationId xmlns:a16="http://schemas.microsoft.com/office/drawing/2014/main" id="{B0466F5E-3E96-4F81-8A0D-03BE09971D09}"/>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7" name="Freeform: Shape 266">
                <a:extLst>
                  <a:ext uri="{FF2B5EF4-FFF2-40B4-BE49-F238E27FC236}">
                    <a16:creationId xmlns:a16="http://schemas.microsoft.com/office/drawing/2014/main" id="{7F10273E-D499-4A93-806B-29552CFEAB94}"/>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8" name="Freeform: Shape 267">
                <a:extLst>
                  <a:ext uri="{FF2B5EF4-FFF2-40B4-BE49-F238E27FC236}">
                    <a16:creationId xmlns:a16="http://schemas.microsoft.com/office/drawing/2014/main" id="{9F109E66-58F5-49F9-A8FA-C2C6B9D3314D}"/>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9" name="Freeform: Shape 268">
                <a:extLst>
                  <a:ext uri="{FF2B5EF4-FFF2-40B4-BE49-F238E27FC236}">
                    <a16:creationId xmlns:a16="http://schemas.microsoft.com/office/drawing/2014/main" id="{BEFEAFE3-481D-4BD8-8E0E-FD2D6514759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0" name="Freeform: Shape 269">
                <a:extLst>
                  <a:ext uri="{FF2B5EF4-FFF2-40B4-BE49-F238E27FC236}">
                    <a16:creationId xmlns:a16="http://schemas.microsoft.com/office/drawing/2014/main" id="{4D9F94D2-04D5-4055-ABB3-12E2D54D9168}"/>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1" name="Freeform: Shape 270">
                <a:extLst>
                  <a:ext uri="{FF2B5EF4-FFF2-40B4-BE49-F238E27FC236}">
                    <a16:creationId xmlns:a16="http://schemas.microsoft.com/office/drawing/2014/main" id="{8DF12218-DA8B-4C9D-AC25-6E4EB9E5157A}"/>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2" name="Freeform: Shape 271">
                <a:extLst>
                  <a:ext uri="{FF2B5EF4-FFF2-40B4-BE49-F238E27FC236}">
                    <a16:creationId xmlns:a16="http://schemas.microsoft.com/office/drawing/2014/main" id="{0EBFC3D4-98BB-45EA-B787-42AD1392C199}"/>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3" name="Freeform: Shape 272">
                <a:extLst>
                  <a:ext uri="{FF2B5EF4-FFF2-40B4-BE49-F238E27FC236}">
                    <a16:creationId xmlns:a16="http://schemas.microsoft.com/office/drawing/2014/main" id="{B012490F-C6CB-4B2B-ACEE-164410E430AA}"/>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4" name="Freeform: Shape 273">
                <a:extLst>
                  <a:ext uri="{FF2B5EF4-FFF2-40B4-BE49-F238E27FC236}">
                    <a16:creationId xmlns:a16="http://schemas.microsoft.com/office/drawing/2014/main" id="{C8A0CEBF-7017-4AE8-B110-4FB98A0931A1}"/>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5" name="Freeform: Shape 274">
                <a:extLst>
                  <a:ext uri="{FF2B5EF4-FFF2-40B4-BE49-F238E27FC236}">
                    <a16:creationId xmlns:a16="http://schemas.microsoft.com/office/drawing/2014/main" id="{BFB90B3C-B2E2-41FC-852F-20935BD58D3F}"/>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6" name="Freeform: Shape 275">
                <a:extLst>
                  <a:ext uri="{FF2B5EF4-FFF2-40B4-BE49-F238E27FC236}">
                    <a16:creationId xmlns:a16="http://schemas.microsoft.com/office/drawing/2014/main" id="{AD216D02-05DA-4573-8119-B89DD39D163C}"/>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7" name="Freeform: Shape 276">
                <a:extLst>
                  <a:ext uri="{FF2B5EF4-FFF2-40B4-BE49-F238E27FC236}">
                    <a16:creationId xmlns:a16="http://schemas.microsoft.com/office/drawing/2014/main" id="{4AD95CA3-812D-4706-A483-37C60CEFCF96}"/>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8" name="Freeform: Shape 277">
                <a:extLst>
                  <a:ext uri="{FF2B5EF4-FFF2-40B4-BE49-F238E27FC236}">
                    <a16:creationId xmlns:a16="http://schemas.microsoft.com/office/drawing/2014/main" id="{ED7350CE-E616-42AC-8E07-41E9A7A07CA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9" name="Freeform: Shape 278">
                <a:extLst>
                  <a:ext uri="{FF2B5EF4-FFF2-40B4-BE49-F238E27FC236}">
                    <a16:creationId xmlns:a16="http://schemas.microsoft.com/office/drawing/2014/main" id="{87A359AE-1FD7-4EC0-9759-55B2173A6EFD}"/>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0" name="Freeform: Shape 279">
                <a:extLst>
                  <a:ext uri="{FF2B5EF4-FFF2-40B4-BE49-F238E27FC236}">
                    <a16:creationId xmlns:a16="http://schemas.microsoft.com/office/drawing/2014/main" id="{97A88E14-719D-4D47-A0A1-80D6780E8EED}"/>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1" name="Freeform: Shape 280">
                <a:extLst>
                  <a:ext uri="{FF2B5EF4-FFF2-40B4-BE49-F238E27FC236}">
                    <a16:creationId xmlns:a16="http://schemas.microsoft.com/office/drawing/2014/main" id="{D16E2313-CE29-4A31-AC81-790178F4746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2" name="Freeform: Shape 281">
                <a:extLst>
                  <a:ext uri="{FF2B5EF4-FFF2-40B4-BE49-F238E27FC236}">
                    <a16:creationId xmlns:a16="http://schemas.microsoft.com/office/drawing/2014/main" id="{1D1C4F29-D833-4964-B939-3B727AE1EA41}"/>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3" name="Freeform: Shape 282">
                <a:extLst>
                  <a:ext uri="{FF2B5EF4-FFF2-40B4-BE49-F238E27FC236}">
                    <a16:creationId xmlns:a16="http://schemas.microsoft.com/office/drawing/2014/main" id="{4AAC2964-5640-4A4F-AF95-C44533263206}"/>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4" name="Freeform: Shape 283">
                <a:extLst>
                  <a:ext uri="{FF2B5EF4-FFF2-40B4-BE49-F238E27FC236}">
                    <a16:creationId xmlns:a16="http://schemas.microsoft.com/office/drawing/2014/main" id="{234E3EAE-3024-4122-B3C9-D19EF89411B2}"/>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5" name="Freeform: Shape 284">
                <a:extLst>
                  <a:ext uri="{FF2B5EF4-FFF2-40B4-BE49-F238E27FC236}">
                    <a16:creationId xmlns:a16="http://schemas.microsoft.com/office/drawing/2014/main" id="{28FD952A-B49E-4AFD-BE46-A826C893BA2B}"/>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6" name="Freeform: Shape 285">
                <a:extLst>
                  <a:ext uri="{FF2B5EF4-FFF2-40B4-BE49-F238E27FC236}">
                    <a16:creationId xmlns:a16="http://schemas.microsoft.com/office/drawing/2014/main" id="{A8F11D09-106F-4800-8537-1511F52735A8}"/>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7" name="Freeform: Shape 286">
                <a:extLst>
                  <a:ext uri="{FF2B5EF4-FFF2-40B4-BE49-F238E27FC236}">
                    <a16:creationId xmlns:a16="http://schemas.microsoft.com/office/drawing/2014/main" id="{628B2A9C-BF81-4C2A-A82F-094822D91962}"/>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8" name="Freeform: Shape 287">
                <a:extLst>
                  <a:ext uri="{FF2B5EF4-FFF2-40B4-BE49-F238E27FC236}">
                    <a16:creationId xmlns:a16="http://schemas.microsoft.com/office/drawing/2014/main" id="{67DB4930-228B-47AF-AAF7-1BF8F1B48A13}"/>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9" name="Freeform: Shape 288">
                <a:extLst>
                  <a:ext uri="{FF2B5EF4-FFF2-40B4-BE49-F238E27FC236}">
                    <a16:creationId xmlns:a16="http://schemas.microsoft.com/office/drawing/2014/main" id="{5C000D14-C33C-4ABC-8859-916548DDFFB4}"/>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0" name="Freeform: Shape 289">
                <a:extLst>
                  <a:ext uri="{FF2B5EF4-FFF2-40B4-BE49-F238E27FC236}">
                    <a16:creationId xmlns:a16="http://schemas.microsoft.com/office/drawing/2014/main" id="{EFD3C8C8-BB59-449C-B55E-01F014FF2BD1}"/>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1" name="Freeform: Shape 290">
                <a:extLst>
                  <a:ext uri="{FF2B5EF4-FFF2-40B4-BE49-F238E27FC236}">
                    <a16:creationId xmlns:a16="http://schemas.microsoft.com/office/drawing/2014/main" id="{F67091D2-B1F6-4D9C-BE4A-EE3988A464AF}"/>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2" name="Freeform: Shape 291">
                <a:extLst>
                  <a:ext uri="{FF2B5EF4-FFF2-40B4-BE49-F238E27FC236}">
                    <a16:creationId xmlns:a16="http://schemas.microsoft.com/office/drawing/2014/main" id="{E696DB2D-BF32-49CF-A3D0-B5BCFFFC3A7C}"/>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3" name="Freeform: Shape 292">
                <a:extLst>
                  <a:ext uri="{FF2B5EF4-FFF2-40B4-BE49-F238E27FC236}">
                    <a16:creationId xmlns:a16="http://schemas.microsoft.com/office/drawing/2014/main" id="{DA9DFC77-4503-4E27-81F8-4EC423EE7F26}"/>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4" name="Freeform: Shape 293">
                <a:extLst>
                  <a:ext uri="{FF2B5EF4-FFF2-40B4-BE49-F238E27FC236}">
                    <a16:creationId xmlns:a16="http://schemas.microsoft.com/office/drawing/2014/main" id="{C9750606-8257-49A8-BAC6-8AF5245F225F}"/>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5" name="Freeform: Shape 294">
                <a:extLst>
                  <a:ext uri="{FF2B5EF4-FFF2-40B4-BE49-F238E27FC236}">
                    <a16:creationId xmlns:a16="http://schemas.microsoft.com/office/drawing/2014/main" id="{1FAF9961-6FEB-4F37-AA12-4123C2F348CF}"/>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6" name="Freeform: Shape 295">
                <a:extLst>
                  <a:ext uri="{FF2B5EF4-FFF2-40B4-BE49-F238E27FC236}">
                    <a16:creationId xmlns:a16="http://schemas.microsoft.com/office/drawing/2014/main" id="{ECEB85EF-07A3-4915-972B-41652BD77A0A}"/>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7" name="Freeform: Shape 296">
                <a:extLst>
                  <a:ext uri="{FF2B5EF4-FFF2-40B4-BE49-F238E27FC236}">
                    <a16:creationId xmlns:a16="http://schemas.microsoft.com/office/drawing/2014/main" id="{70E3C169-E198-408B-8C0B-6D107638EEA4}"/>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8" name="Freeform: Shape 297">
                <a:extLst>
                  <a:ext uri="{FF2B5EF4-FFF2-40B4-BE49-F238E27FC236}">
                    <a16:creationId xmlns:a16="http://schemas.microsoft.com/office/drawing/2014/main" id="{F55D2648-69AF-4F06-B4E2-ED7EB64562C0}"/>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9" name="Freeform: Shape 298">
                <a:extLst>
                  <a:ext uri="{FF2B5EF4-FFF2-40B4-BE49-F238E27FC236}">
                    <a16:creationId xmlns:a16="http://schemas.microsoft.com/office/drawing/2014/main" id="{808EE613-DBD4-40A5-B2FC-FFE52B379596}"/>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0" name="Freeform: Shape 299">
                <a:extLst>
                  <a:ext uri="{FF2B5EF4-FFF2-40B4-BE49-F238E27FC236}">
                    <a16:creationId xmlns:a16="http://schemas.microsoft.com/office/drawing/2014/main" id="{5CF13D94-C51E-4F0C-93ED-89C74D5967D4}"/>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1" name="Freeform: Shape 300">
                <a:extLst>
                  <a:ext uri="{FF2B5EF4-FFF2-40B4-BE49-F238E27FC236}">
                    <a16:creationId xmlns:a16="http://schemas.microsoft.com/office/drawing/2014/main" id="{D02372BC-9E3F-430B-9E13-B750B7548287}"/>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2" name="Freeform: Shape 301">
                <a:extLst>
                  <a:ext uri="{FF2B5EF4-FFF2-40B4-BE49-F238E27FC236}">
                    <a16:creationId xmlns:a16="http://schemas.microsoft.com/office/drawing/2014/main" id="{5CC5A4DF-827D-4F25-A560-89C50AFC96F9}"/>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3" name="Freeform: Shape 302">
                <a:extLst>
                  <a:ext uri="{FF2B5EF4-FFF2-40B4-BE49-F238E27FC236}">
                    <a16:creationId xmlns:a16="http://schemas.microsoft.com/office/drawing/2014/main" id="{C664ED74-3F99-4CD6-9B08-8C66D3C2384C}"/>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4" name="Freeform: Shape 303">
                <a:extLst>
                  <a:ext uri="{FF2B5EF4-FFF2-40B4-BE49-F238E27FC236}">
                    <a16:creationId xmlns:a16="http://schemas.microsoft.com/office/drawing/2014/main" id="{A366A050-ABC8-404E-9D19-88C1BFD746AD}"/>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5" name="Freeform: Shape 304">
                <a:extLst>
                  <a:ext uri="{FF2B5EF4-FFF2-40B4-BE49-F238E27FC236}">
                    <a16:creationId xmlns:a16="http://schemas.microsoft.com/office/drawing/2014/main" id="{E54F9189-EFA8-450C-9A79-2642C2815DC1}"/>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6" name="Freeform: Shape 305">
                <a:extLst>
                  <a:ext uri="{FF2B5EF4-FFF2-40B4-BE49-F238E27FC236}">
                    <a16:creationId xmlns:a16="http://schemas.microsoft.com/office/drawing/2014/main" id="{83474EF4-3910-4D27-8CE9-6B0571690FB0}"/>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7" name="Freeform: Shape 306">
                <a:extLst>
                  <a:ext uri="{FF2B5EF4-FFF2-40B4-BE49-F238E27FC236}">
                    <a16:creationId xmlns:a16="http://schemas.microsoft.com/office/drawing/2014/main" id="{07AF992F-ECBF-4DC7-AAD7-C89A905F51C3}"/>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8" name="Freeform: Shape 307">
                <a:extLst>
                  <a:ext uri="{FF2B5EF4-FFF2-40B4-BE49-F238E27FC236}">
                    <a16:creationId xmlns:a16="http://schemas.microsoft.com/office/drawing/2014/main" id="{8DF44771-0BBE-4ABF-A1A0-4F21168E9496}"/>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9" name="Freeform: Shape 308">
                <a:extLst>
                  <a:ext uri="{FF2B5EF4-FFF2-40B4-BE49-F238E27FC236}">
                    <a16:creationId xmlns:a16="http://schemas.microsoft.com/office/drawing/2014/main" id="{A83A06AC-4FF7-4E63-8018-3EC97686E21C}"/>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0" name="Freeform: Shape 309">
                <a:extLst>
                  <a:ext uri="{FF2B5EF4-FFF2-40B4-BE49-F238E27FC236}">
                    <a16:creationId xmlns:a16="http://schemas.microsoft.com/office/drawing/2014/main" id="{CF2D1DA8-92C8-41E9-B8CA-AA39868CBF09}"/>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1" name="Freeform: Shape 310">
                <a:extLst>
                  <a:ext uri="{FF2B5EF4-FFF2-40B4-BE49-F238E27FC236}">
                    <a16:creationId xmlns:a16="http://schemas.microsoft.com/office/drawing/2014/main" id="{CE7EB8CC-07A4-47A7-928A-8984C4706850}"/>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2" name="Freeform: Shape 311">
                <a:extLst>
                  <a:ext uri="{FF2B5EF4-FFF2-40B4-BE49-F238E27FC236}">
                    <a16:creationId xmlns:a16="http://schemas.microsoft.com/office/drawing/2014/main" id="{DD8F57F4-0054-4907-A5A4-FEA9B509AD36}"/>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3" name="Freeform: Shape 312">
                <a:extLst>
                  <a:ext uri="{FF2B5EF4-FFF2-40B4-BE49-F238E27FC236}">
                    <a16:creationId xmlns:a16="http://schemas.microsoft.com/office/drawing/2014/main" id="{60ED5BA9-E036-40AE-A6CC-0DECB39D5A46}"/>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4" name="Freeform: Shape 313">
                <a:extLst>
                  <a:ext uri="{FF2B5EF4-FFF2-40B4-BE49-F238E27FC236}">
                    <a16:creationId xmlns:a16="http://schemas.microsoft.com/office/drawing/2014/main" id="{0FD10507-E725-4668-A9B2-F1C23A57A161}"/>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5" name="Freeform: Shape 314">
                <a:extLst>
                  <a:ext uri="{FF2B5EF4-FFF2-40B4-BE49-F238E27FC236}">
                    <a16:creationId xmlns:a16="http://schemas.microsoft.com/office/drawing/2014/main" id="{D1C0A19B-7E91-4068-9AA4-14FA512E22BD}"/>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6" name="Freeform: Shape 315">
                <a:extLst>
                  <a:ext uri="{FF2B5EF4-FFF2-40B4-BE49-F238E27FC236}">
                    <a16:creationId xmlns:a16="http://schemas.microsoft.com/office/drawing/2014/main" id="{280850D2-6E89-4131-9FB7-A009F965BDEB}"/>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7" name="Freeform: Shape 316">
                <a:extLst>
                  <a:ext uri="{FF2B5EF4-FFF2-40B4-BE49-F238E27FC236}">
                    <a16:creationId xmlns:a16="http://schemas.microsoft.com/office/drawing/2014/main" id="{9FE1F233-525B-490D-92CE-E84B86136916}"/>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8" name="Freeform: Shape 317">
                <a:extLst>
                  <a:ext uri="{FF2B5EF4-FFF2-40B4-BE49-F238E27FC236}">
                    <a16:creationId xmlns:a16="http://schemas.microsoft.com/office/drawing/2014/main" id="{7181D01C-96B5-44C1-A386-30CE0F738E0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9" name="Freeform: Shape 318">
                <a:extLst>
                  <a:ext uri="{FF2B5EF4-FFF2-40B4-BE49-F238E27FC236}">
                    <a16:creationId xmlns:a16="http://schemas.microsoft.com/office/drawing/2014/main" id="{E2B633A1-C30D-4403-AC8F-43AC6B9B7EA1}"/>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0" name="Freeform: Shape 319">
                <a:extLst>
                  <a:ext uri="{FF2B5EF4-FFF2-40B4-BE49-F238E27FC236}">
                    <a16:creationId xmlns:a16="http://schemas.microsoft.com/office/drawing/2014/main" id="{6A8ADFAF-7B99-4AF5-8AD0-6F6396B1E2AC}"/>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1" name="Freeform: Shape 320">
                <a:extLst>
                  <a:ext uri="{FF2B5EF4-FFF2-40B4-BE49-F238E27FC236}">
                    <a16:creationId xmlns:a16="http://schemas.microsoft.com/office/drawing/2014/main" id="{BF24EED6-9FF6-4D3B-B888-7C128BA748FD}"/>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2" name="Freeform: Shape 321">
                <a:extLst>
                  <a:ext uri="{FF2B5EF4-FFF2-40B4-BE49-F238E27FC236}">
                    <a16:creationId xmlns:a16="http://schemas.microsoft.com/office/drawing/2014/main" id="{6120BD91-6B39-4427-90EE-7F3AA46700A4}"/>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3" name="Freeform: Shape 322">
                <a:extLst>
                  <a:ext uri="{FF2B5EF4-FFF2-40B4-BE49-F238E27FC236}">
                    <a16:creationId xmlns:a16="http://schemas.microsoft.com/office/drawing/2014/main" id="{99BA16F9-242B-4140-BC3F-17E348414733}"/>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4" name="Freeform: Shape 323">
                <a:extLst>
                  <a:ext uri="{FF2B5EF4-FFF2-40B4-BE49-F238E27FC236}">
                    <a16:creationId xmlns:a16="http://schemas.microsoft.com/office/drawing/2014/main" id="{814ACF54-DEC1-429C-85FA-022FE7302222}"/>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5" name="Freeform: Shape 324">
                <a:extLst>
                  <a:ext uri="{FF2B5EF4-FFF2-40B4-BE49-F238E27FC236}">
                    <a16:creationId xmlns:a16="http://schemas.microsoft.com/office/drawing/2014/main" id="{8E30803D-601A-44AA-8D2C-F89DB4ADF487}"/>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6" name="Freeform: Shape 325">
                <a:extLst>
                  <a:ext uri="{FF2B5EF4-FFF2-40B4-BE49-F238E27FC236}">
                    <a16:creationId xmlns:a16="http://schemas.microsoft.com/office/drawing/2014/main" id="{4E6EEE87-0C42-4413-8EA5-706C464D32B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7" name="Freeform: Shape 326">
                <a:extLst>
                  <a:ext uri="{FF2B5EF4-FFF2-40B4-BE49-F238E27FC236}">
                    <a16:creationId xmlns:a16="http://schemas.microsoft.com/office/drawing/2014/main" id="{0832DF18-6AAF-4499-8D30-5A79B18EC003}"/>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8" name="Freeform: Shape 327">
                <a:extLst>
                  <a:ext uri="{FF2B5EF4-FFF2-40B4-BE49-F238E27FC236}">
                    <a16:creationId xmlns:a16="http://schemas.microsoft.com/office/drawing/2014/main" id="{4AD66F08-011B-4A20-B1E5-D3A9A35AA4EB}"/>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9" name="Freeform: Shape 328">
                <a:extLst>
                  <a:ext uri="{FF2B5EF4-FFF2-40B4-BE49-F238E27FC236}">
                    <a16:creationId xmlns:a16="http://schemas.microsoft.com/office/drawing/2014/main" id="{BBD23BB3-08F2-47BC-B141-4E6ED9492AA2}"/>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0" name="Freeform: Shape 329">
                <a:extLst>
                  <a:ext uri="{FF2B5EF4-FFF2-40B4-BE49-F238E27FC236}">
                    <a16:creationId xmlns:a16="http://schemas.microsoft.com/office/drawing/2014/main" id="{B3CE711A-2069-42C1-98C4-4508B5943F6A}"/>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1" name="Freeform: Shape 330">
                <a:extLst>
                  <a:ext uri="{FF2B5EF4-FFF2-40B4-BE49-F238E27FC236}">
                    <a16:creationId xmlns:a16="http://schemas.microsoft.com/office/drawing/2014/main" id="{26B8F21B-C222-4784-8D4C-7D5D24EA1F38}"/>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2" name="Freeform: Shape 331">
                <a:extLst>
                  <a:ext uri="{FF2B5EF4-FFF2-40B4-BE49-F238E27FC236}">
                    <a16:creationId xmlns:a16="http://schemas.microsoft.com/office/drawing/2014/main" id="{58C4C653-04CF-45EA-92F4-3B76B0AA9719}"/>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3" name="Freeform: Shape 332">
                <a:extLst>
                  <a:ext uri="{FF2B5EF4-FFF2-40B4-BE49-F238E27FC236}">
                    <a16:creationId xmlns:a16="http://schemas.microsoft.com/office/drawing/2014/main" id="{755FD61D-1008-46FD-86B1-4F633814A453}"/>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4" name="Freeform: Shape 333">
                <a:extLst>
                  <a:ext uri="{FF2B5EF4-FFF2-40B4-BE49-F238E27FC236}">
                    <a16:creationId xmlns:a16="http://schemas.microsoft.com/office/drawing/2014/main" id="{A3DBC891-2610-4AC1-B1D3-806E504EF435}"/>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5" name="Freeform: Shape 334">
                <a:extLst>
                  <a:ext uri="{FF2B5EF4-FFF2-40B4-BE49-F238E27FC236}">
                    <a16:creationId xmlns:a16="http://schemas.microsoft.com/office/drawing/2014/main" id="{4D9F77CB-AC06-45E2-B791-BA0A7FC6A6C5}"/>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6" name="Freeform: Shape 335">
                <a:extLst>
                  <a:ext uri="{FF2B5EF4-FFF2-40B4-BE49-F238E27FC236}">
                    <a16:creationId xmlns:a16="http://schemas.microsoft.com/office/drawing/2014/main" id="{9006458F-4478-468F-ADDA-3A1A260F2798}"/>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7" name="Freeform: Shape 336">
                <a:extLst>
                  <a:ext uri="{FF2B5EF4-FFF2-40B4-BE49-F238E27FC236}">
                    <a16:creationId xmlns:a16="http://schemas.microsoft.com/office/drawing/2014/main" id="{366818E9-6C2E-4220-8542-BD64F8B7EE81}"/>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8" name="Freeform: Shape 337">
                <a:extLst>
                  <a:ext uri="{FF2B5EF4-FFF2-40B4-BE49-F238E27FC236}">
                    <a16:creationId xmlns:a16="http://schemas.microsoft.com/office/drawing/2014/main" id="{BD7BF3C8-FAD3-44BA-A91A-7FCE6DCE83E9}"/>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9" name="Freeform: Shape 338">
                <a:extLst>
                  <a:ext uri="{FF2B5EF4-FFF2-40B4-BE49-F238E27FC236}">
                    <a16:creationId xmlns:a16="http://schemas.microsoft.com/office/drawing/2014/main" id="{A675950D-FE3F-4100-8304-02525FC59CA4}"/>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0" name="Freeform: Shape 339">
                <a:extLst>
                  <a:ext uri="{FF2B5EF4-FFF2-40B4-BE49-F238E27FC236}">
                    <a16:creationId xmlns:a16="http://schemas.microsoft.com/office/drawing/2014/main" id="{67959628-A9E4-4868-B5C4-02A208D9EABC}"/>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1" name="Freeform: Shape 340">
                <a:extLst>
                  <a:ext uri="{FF2B5EF4-FFF2-40B4-BE49-F238E27FC236}">
                    <a16:creationId xmlns:a16="http://schemas.microsoft.com/office/drawing/2014/main" id="{ADECC7F1-0F45-486A-A990-EB276BB3384F}"/>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2" name="Freeform: Shape 341">
                <a:extLst>
                  <a:ext uri="{FF2B5EF4-FFF2-40B4-BE49-F238E27FC236}">
                    <a16:creationId xmlns:a16="http://schemas.microsoft.com/office/drawing/2014/main" id="{1245F143-DC77-4399-A4A7-A1F3B391803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3" name="Freeform: Shape 342">
                <a:extLst>
                  <a:ext uri="{FF2B5EF4-FFF2-40B4-BE49-F238E27FC236}">
                    <a16:creationId xmlns:a16="http://schemas.microsoft.com/office/drawing/2014/main" id="{475F08F8-55E9-4206-9AAE-E916FC31406E}"/>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4" name="Freeform: Shape 343">
                <a:extLst>
                  <a:ext uri="{FF2B5EF4-FFF2-40B4-BE49-F238E27FC236}">
                    <a16:creationId xmlns:a16="http://schemas.microsoft.com/office/drawing/2014/main" id="{B161936D-1B88-4DE0-9773-06D8E71E803C}"/>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5" name="Freeform: Shape 344">
                <a:extLst>
                  <a:ext uri="{FF2B5EF4-FFF2-40B4-BE49-F238E27FC236}">
                    <a16:creationId xmlns:a16="http://schemas.microsoft.com/office/drawing/2014/main" id="{D9EA60CC-AC1F-49D4-94B1-48FD127B43A7}"/>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6" name="Freeform: Shape 345">
                <a:extLst>
                  <a:ext uri="{FF2B5EF4-FFF2-40B4-BE49-F238E27FC236}">
                    <a16:creationId xmlns:a16="http://schemas.microsoft.com/office/drawing/2014/main" id="{56AE36DF-ED72-4751-A123-9AD7BA0CEEE0}"/>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7" name="Freeform: Shape 346">
                <a:extLst>
                  <a:ext uri="{FF2B5EF4-FFF2-40B4-BE49-F238E27FC236}">
                    <a16:creationId xmlns:a16="http://schemas.microsoft.com/office/drawing/2014/main" id="{856DA2E5-CBAE-4B4F-A30B-DFC1EE9B592C}"/>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8" name="Freeform: Shape 347">
                <a:extLst>
                  <a:ext uri="{FF2B5EF4-FFF2-40B4-BE49-F238E27FC236}">
                    <a16:creationId xmlns:a16="http://schemas.microsoft.com/office/drawing/2014/main" id="{5E60101A-81EF-48E2-B67D-EB8847278D98}"/>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9" name="Freeform: Shape 348">
                <a:extLst>
                  <a:ext uri="{FF2B5EF4-FFF2-40B4-BE49-F238E27FC236}">
                    <a16:creationId xmlns:a16="http://schemas.microsoft.com/office/drawing/2014/main" id="{623BF631-A52C-4AAD-B012-1FD678A1F657}"/>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0" name="Freeform: Shape 349">
                <a:extLst>
                  <a:ext uri="{FF2B5EF4-FFF2-40B4-BE49-F238E27FC236}">
                    <a16:creationId xmlns:a16="http://schemas.microsoft.com/office/drawing/2014/main" id="{3BA8C092-E3E4-4EA7-A73A-3BB13B493E2D}"/>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1" name="Freeform: Shape 350">
                <a:extLst>
                  <a:ext uri="{FF2B5EF4-FFF2-40B4-BE49-F238E27FC236}">
                    <a16:creationId xmlns:a16="http://schemas.microsoft.com/office/drawing/2014/main" id="{E4D5F4C5-FFAD-41D1-9E66-8DEA9AE3C68A}"/>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2" name="Freeform: Shape 351">
                <a:extLst>
                  <a:ext uri="{FF2B5EF4-FFF2-40B4-BE49-F238E27FC236}">
                    <a16:creationId xmlns:a16="http://schemas.microsoft.com/office/drawing/2014/main" id="{1B80E2AD-D598-4076-9A70-3FF60D761AAE}"/>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3" name="Freeform: Shape 352">
                <a:extLst>
                  <a:ext uri="{FF2B5EF4-FFF2-40B4-BE49-F238E27FC236}">
                    <a16:creationId xmlns:a16="http://schemas.microsoft.com/office/drawing/2014/main" id="{1E139F40-06E7-4E2F-A479-392BC2D27152}"/>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4" name="Freeform: Shape 353">
                <a:extLst>
                  <a:ext uri="{FF2B5EF4-FFF2-40B4-BE49-F238E27FC236}">
                    <a16:creationId xmlns:a16="http://schemas.microsoft.com/office/drawing/2014/main" id="{57B33B74-723F-44E4-8CF7-F68B6BBEE243}"/>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5" name="Freeform: Shape 354">
                <a:extLst>
                  <a:ext uri="{FF2B5EF4-FFF2-40B4-BE49-F238E27FC236}">
                    <a16:creationId xmlns:a16="http://schemas.microsoft.com/office/drawing/2014/main" id="{3300C380-880A-440E-AD73-941A859A69BF}"/>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6" name="Freeform: Shape 355">
                <a:extLst>
                  <a:ext uri="{FF2B5EF4-FFF2-40B4-BE49-F238E27FC236}">
                    <a16:creationId xmlns:a16="http://schemas.microsoft.com/office/drawing/2014/main" id="{8649CE7C-4F6C-4C19-9A37-881B022144B8}"/>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7" name="Freeform: Shape 356">
                <a:extLst>
                  <a:ext uri="{FF2B5EF4-FFF2-40B4-BE49-F238E27FC236}">
                    <a16:creationId xmlns:a16="http://schemas.microsoft.com/office/drawing/2014/main" id="{88A320C2-A1D9-4FC0-89CA-B951E12B32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19" name="Graphic 4">
              <a:extLst>
                <a:ext uri="{FF2B5EF4-FFF2-40B4-BE49-F238E27FC236}">
                  <a16:creationId xmlns:a16="http://schemas.microsoft.com/office/drawing/2014/main" id="{723EE676-95B0-40B5-BB3B-183555D2F1A1}"/>
                </a:ext>
              </a:extLst>
            </p:cNvPr>
            <p:cNvGrpSpPr/>
            <p:nvPr/>
          </p:nvGrpSpPr>
          <p:grpSpPr>
            <a:xfrm>
              <a:off x="10154386" y="4452483"/>
              <a:ext cx="1443404" cy="1443418"/>
              <a:chOff x="5734037" y="3067039"/>
              <a:chExt cx="724483" cy="724489"/>
            </a:xfrm>
            <a:grpFill/>
          </p:grpSpPr>
          <p:sp>
            <p:nvSpPr>
              <p:cNvPr id="20" name="Freeform: Shape 19">
                <a:extLst>
                  <a:ext uri="{FF2B5EF4-FFF2-40B4-BE49-F238E27FC236}">
                    <a16:creationId xmlns:a16="http://schemas.microsoft.com/office/drawing/2014/main" id="{13EE9E24-328D-4967-A7D6-9AD696D5C918}"/>
                  </a:ext>
                </a:extLst>
              </p:cNvPr>
              <p:cNvSpPr/>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7F066982-3E06-46AC-8C85-3AA30F5EFDB9}"/>
                  </a:ext>
                </a:extLst>
              </p:cNvPr>
              <p:cNvSpPr/>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E699AAE6-74C2-4138-8B31-465764562509}"/>
                  </a:ext>
                </a:extLst>
              </p:cNvPr>
              <p:cNvSpPr/>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2FB875D4-122F-435D-8C34-5FA4B0BBE089}"/>
                  </a:ext>
                </a:extLst>
              </p:cNvPr>
              <p:cNvSpPr/>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A1E1023F-42A9-42FC-86FB-4730DD3158D0}"/>
                  </a:ext>
                </a:extLst>
              </p:cNvPr>
              <p:cNvSpPr/>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19FA068-A7DA-424C-81C0-CCA59AFF2910}"/>
                  </a:ext>
                </a:extLst>
              </p:cNvPr>
              <p:cNvSpPr/>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6" name="Freeform: Shape 25">
                <a:extLst>
                  <a:ext uri="{FF2B5EF4-FFF2-40B4-BE49-F238E27FC236}">
                    <a16:creationId xmlns:a16="http://schemas.microsoft.com/office/drawing/2014/main" id="{76050C48-FA99-47E4-9729-B386AD54EA47}"/>
                  </a:ext>
                </a:extLst>
              </p:cNvPr>
              <p:cNvSpPr/>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7" name="Freeform: Shape 26">
                <a:extLst>
                  <a:ext uri="{FF2B5EF4-FFF2-40B4-BE49-F238E27FC236}">
                    <a16:creationId xmlns:a16="http://schemas.microsoft.com/office/drawing/2014/main" id="{A327ECE9-CE51-4C29-9AFB-D740BC96774A}"/>
                  </a:ext>
                </a:extLst>
              </p:cNvPr>
              <p:cNvSpPr/>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3314F941-FE16-4684-AD11-40031407E28F}"/>
                  </a:ext>
                </a:extLst>
              </p:cNvPr>
              <p:cNvSpPr/>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A12ED5B2-85E7-4C0F-911D-84166633F6CF}"/>
                  </a:ext>
                </a:extLst>
              </p:cNvPr>
              <p:cNvSpPr/>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E16B5A61-8CFF-4FDF-9B21-09C8297A4DAB}"/>
                  </a:ext>
                </a:extLst>
              </p:cNvPr>
              <p:cNvSpPr/>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CE0A8595-93E1-4499-86A8-9B43B07C11D1}"/>
                  </a:ext>
                </a:extLst>
              </p:cNvPr>
              <p:cNvSpPr/>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2C380735-19C3-47FA-978D-3E9904679374}"/>
                  </a:ext>
                </a:extLst>
              </p:cNvPr>
              <p:cNvSpPr/>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CA6B2F2B-1750-4093-AD58-D2AA9CF8266F}"/>
                  </a:ext>
                </a:extLst>
              </p:cNvPr>
              <p:cNvSpPr/>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4" name="Freeform: Shape 33">
                <a:extLst>
                  <a:ext uri="{FF2B5EF4-FFF2-40B4-BE49-F238E27FC236}">
                    <a16:creationId xmlns:a16="http://schemas.microsoft.com/office/drawing/2014/main" id="{AB32A52B-3F30-43A0-88FD-9AB3DD78B034}"/>
                  </a:ext>
                </a:extLst>
              </p:cNvPr>
              <p:cNvSpPr/>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5" name="Freeform: Shape 34">
                <a:extLst>
                  <a:ext uri="{FF2B5EF4-FFF2-40B4-BE49-F238E27FC236}">
                    <a16:creationId xmlns:a16="http://schemas.microsoft.com/office/drawing/2014/main" id="{C94B2563-F4BE-4780-ABE8-8359DBB2371F}"/>
                  </a:ext>
                </a:extLst>
              </p:cNvPr>
              <p:cNvSpPr/>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372DFDDB-1231-49CA-84CA-E4BE438A3182}"/>
                  </a:ext>
                </a:extLst>
              </p:cNvPr>
              <p:cNvSpPr/>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930DEA24-357A-4CE2-A894-9CC59149E6BB}"/>
                  </a:ext>
                </a:extLst>
              </p:cNvPr>
              <p:cNvSpPr/>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5334C62D-A806-464B-86FF-63BA4B4B7DB0}"/>
                  </a:ext>
                </a:extLst>
              </p:cNvPr>
              <p:cNvSpPr/>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DC0AE61D-5513-4496-AF95-4F1FA2D368B3}"/>
                  </a:ext>
                </a:extLst>
              </p:cNvPr>
              <p:cNvSpPr/>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7D604D00-5107-4CA5-8461-DBF2520C1636}"/>
                  </a:ext>
                </a:extLst>
              </p:cNvPr>
              <p:cNvSpPr/>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ABF1B949-6E40-46C3-BCE9-DA2A24C5D2AF}"/>
                  </a:ext>
                </a:extLst>
              </p:cNvPr>
              <p:cNvSpPr/>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9C0D9DE4-3D59-4B4F-8054-99080988D424}"/>
                  </a:ext>
                </a:extLst>
              </p:cNvPr>
              <p:cNvSpPr/>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DF2EC95B-927F-4B94-B878-CD68D0DC4E24}"/>
                  </a:ext>
                </a:extLst>
              </p:cNvPr>
              <p:cNvSpPr/>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7001FEFB-AE24-4CF7-8EEF-084BCD466D81}"/>
                  </a:ext>
                </a:extLst>
              </p:cNvPr>
              <p:cNvSpPr/>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459BD4F3-A5E1-4F7D-A7AB-EF6BED5BE889}"/>
                  </a:ext>
                </a:extLst>
              </p:cNvPr>
              <p:cNvSpPr/>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F1687F6E-4940-4782-A3A7-5C9C1552BF4B}"/>
                  </a:ext>
                </a:extLst>
              </p:cNvPr>
              <p:cNvSpPr/>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BEC7FFDC-A904-44D2-8F0B-91A5C76CC514}"/>
                  </a:ext>
                </a:extLst>
              </p:cNvPr>
              <p:cNvSpPr/>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EA15C8BC-5975-40E1-A988-EB34FBCF078A}"/>
                  </a:ext>
                </a:extLst>
              </p:cNvPr>
              <p:cNvSpPr/>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371BAC0D-2BF9-4781-A7BB-06AA16D0E6C2}"/>
                  </a:ext>
                </a:extLst>
              </p:cNvPr>
              <p:cNvSpPr/>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FD04182-650D-498F-A066-FE4C0FA6DA1E}"/>
                  </a:ext>
                </a:extLst>
              </p:cNvPr>
              <p:cNvSpPr/>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6E839DFF-01B4-4B5E-9910-024EC8FE1DA7}"/>
                  </a:ext>
                </a:extLst>
              </p:cNvPr>
              <p:cNvSpPr/>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0C100C3D-5A4C-4D50-AAEC-07A4457548DE}"/>
                  </a:ext>
                </a:extLst>
              </p:cNvPr>
              <p:cNvSpPr/>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C8647050-08AF-4BD8-87C4-CA230312901B}"/>
                  </a:ext>
                </a:extLst>
              </p:cNvPr>
              <p:cNvSpPr/>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9A0F33E0-AADA-44E2-A5AC-31DF5EE3D381}"/>
                  </a:ext>
                </a:extLst>
              </p:cNvPr>
              <p:cNvSpPr/>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32C8FA1D-A02A-4388-9886-69EBC58C077E}"/>
                  </a:ext>
                </a:extLst>
              </p:cNvPr>
              <p:cNvSpPr/>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99421FD3-355A-4629-BFAD-527ECD82EE07}"/>
                  </a:ext>
                </a:extLst>
              </p:cNvPr>
              <p:cNvSpPr/>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7" name="Freeform: Shape 56">
                <a:extLst>
                  <a:ext uri="{FF2B5EF4-FFF2-40B4-BE49-F238E27FC236}">
                    <a16:creationId xmlns:a16="http://schemas.microsoft.com/office/drawing/2014/main" id="{2AB71DCF-EB57-4B33-9FF7-11CA0CB96573}"/>
                  </a:ext>
                </a:extLst>
              </p:cNvPr>
              <p:cNvSpPr/>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CE86AA54-A444-4823-A6DC-491E77E34B4A}"/>
                  </a:ext>
                </a:extLst>
              </p:cNvPr>
              <p:cNvSpPr/>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59" name="Freeform: Shape 58">
                <a:extLst>
                  <a:ext uri="{FF2B5EF4-FFF2-40B4-BE49-F238E27FC236}">
                    <a16:creationId xmlns:a16="http://schemas.microsoft.com/office/drawing/2014/main" id="{750E2DF6-23A6-4192-BD64-7997AABE595B}"/>
                  </a:ext>
                </a:extLst>
              </p:cNvPr>
              <p:cNvSpPr/>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0" name="Freeform: Shape 59">
                <a:extLst>
                  <a:ext uri="{FF2B5EF4-FFF2-40B4-BE49-F238E27FC236}">
                    <a16:creationId xmlns:a16="http://schemas.microsoft.com/office/drawing/2014/main" id="{DC3D9758-1EA4-43A6-8375-DDED592A9AB6}"/>
                  </a:ext>
                </a:extLst>
              </p:cNvPr>
              <p:cNvSpPr/>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1" name="Freeform: Shape 60">
                <a:extLst>
                  <a:ext uri="{FF2B5EF4-FFF2-40B4-BE49-F238E27FC236}">
                    <a16:creationId xmlns:a16="http://schemas.microsoft.com/office/drawing/2014/main" id="{1DFC1416-C64A-4C0B-8898-ABAABA0FCBC2}"/>
                  </a:ext>
                </a:extLst>
              </p:cNvPr>
              <p:cNvSpPr/>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2" name="Freeform: Shape 61">
                <a:extLst>
                  <a:ext uri="{FF2B5EF4-FFF2-40B4-BE49-F238E27FC236}">
                    <a16:creationId xmlns:a16="http://schemas.microsoft.com/office/drawing/2014/main" id="{D2A221D1-7EAA-4907-A58E-8E81E7BA4748}"/>
                  </a:ext>
                </a:extLst>
              </p:cNvPr>
              <p:cNvSpPr/>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3" name="Freeform: Shape 62">
                <a:extLst>
                  <a:ext uri="{FF2B5EF4-FFF2-40B4-BE49-F238E27FC236}">
                    <a16:creationId xmlns:a16="http://schemas.microsoft.com/office/drawing/2014/main" id="{AAC899B4-B060-44A9-9E5E-60A775CE2D41}"/>
                  </a:ext>
                </a:extLst>
              </p:cNvPr>
              <p:cNvSpPr/>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4" name="Freeform: Shape 63">
                <a:extLst>
                  <a:ext uri="{FF2B5EF4-FFF2-40B4-BE49-F238E27FC236}">
                    <a16:creationId xmlns:a16="http://schemas.microsoft.com/office/drawing/2014/main" id="{F68A0E9C-6E97-4889-8C4E-1771D6465B4D}"/>
                  </a:ext>
                </a:extLst>
              </p:cNvPr>
              <p:cNvSpPr/>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5" name="Freeform: Shape 64">
                <a:extLst>
                  <a:ext uri="{FF2B5EF4-FFF2-40B4-BE49-F238E27FC236}">
                    <a16:creationId xmlns:a16="http://schemas.microsoft.com/office/drawing/2014/main" id="{D705A29F-351D-4D7D-AB5F-B6A24011D559}"/>
                  </a:ext>
                </a:extLst>
              </p:cNvPr>
              <p:cNvSpPr/>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6" name="Freeform: Shape 65">
                <a:extLst>
                  <a:ext uri="{FF2B5EF4-FFF2-40B4-BE49-F238E27FC236}">
                    <a16:creationId xmlns:a16="http://schemas.microsoft.com/office/drawing/2014/main" id="{EC0BB292-2828-40AB-A869-CF6D114F0630}"/>
                  </a:ext>
                </a:extLst>
              </p:cNvPr>
              <p:cNvSpPr/>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7" name="Freeform: Shape 66">
                <a:extLst>
                  <a:ext uri="{FF2B5EF4-FFF2-40B4-BE49-F238E27FC236}">
                    <a16:creationId xmlns:a16="http://schemas.microsoft.com/office/drawing/2014/main" id="{78EEFC2A-B463-4C2F-8D33-BA746EEC561E}"/>
                  </a:ext>
                </a:extLst>
              </p:cNvPr>
              <p:cNvSpPr/>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8" name="Freeform: Shape 67">
                <a:extLst>
                  <a:ext uri="{FF2B5EF4-FFF2-40B4-BE49-F238E27FC236}">
                    <a16:creationId xmlns:a16="http://schemas.microsoft.com/office/drawing/2014/main" id="{669784EC-901F-43E1-9785-CA274A2E37AE}"/>
                  </a:ext>
                </a:extLst>
              </p:cNvPr>
              <p:cNvSpPr/>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9" name="Freeform: Shape 68">
                <a:extLst>
                  <a:ext uri="{FF2B5EF4-FFF2-40B4-BE49-F238E27FC236}">
                    <a16:creationId xmlns:a16="http://schemas.microsoft.com/office/drawing/2014/main" id="{EA79E5A7-5CA0-40FF-86F1-17C44CDA5EE3}"/>
                  </a:ext>
                </a:extLst>
              </p:cNvPr>
              <p:cNvSpPr/>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0" name="Freeform: Shape 69">
                <a:extLst>
                  <a:ext uri="{FF2B5EF4-FFF2-40B4-BE49-F238E27FC236}">
                    <a16:creationId xmlns:a16="http://schemas.microsoft.com/office/drawing/2014/main" id="{CA733E24-831B-4F88-B794-2CBF062D1F34}"/>
                  </a:ext>
                </a:extLst>
              </p:cNvPr>
              <p:cNvSpPr/>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1" name="Freeform: Shape 70">
                <a:extLst>
                  <a:ext uri="{FF2B5EF4-FFF2-40B4-BE49-F238E27FC236}">
                    <a16:creationId xmlns:a16="http://schemas.microsoft.com/office/drawing/2014/main" id="{6C529298-268D-4F6A-8278-B794C72F612D}"/>
                  </a:ext>
                </a:extLst>
              </p:cNvPr>
              <p:cNvSpPr/>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2" name="Freeform: Shape 71">
                <a:extLst>
                  <a:ext uri="{FF2B5EF4-FFF2-40B4-BE49-F238E27FC236}">
                    <a16:creationId xmlns:a16="http://schemas.microsoft.com/office/drawing/2014/main" id="{9025A9CB-F748-49F6-BD88-DACA23F6D574}"/>
                  </a:ext>
                </a:extLst>
              </p:cNvPr>
              <p:cNvSpPr/>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3" name="Freeform: Shape 72">
                <a:extLst>
                  <a:ext uri="{FF2B5EF4-FFF2-40B4-BE49-F238E27FC236}">
                    <a16:creationId xmlns:a16="http://schemas.microsoft.com/office/drawing/2014/main" id="{54D26918-0834-40FF-888A-16AB573AB42D}"/>
                  </a:ext>
                </a:extLst>
              </p:cNvPr>
              <p:cNvSpPr/>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4" name="Freeform: Shape 73">
                <a:extLst>
                  <a:ext uri="{FF2B5EF4-FFF2-40B4-BE49-F238E27FC236}">
                    <a16:creationId xmlns:a16="http://schemas.microsoft.com/office/drawing/2014/main" id="{3BA0D0AD-9F3E-4A88-AD9A-027E61780550}"/>
                  </a:ext>
                </a:extLst>
              </p:cNvPr>
              <p:cNvSpPr/>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5" name="Freeform: Shape 74">
                <a:extLst>
                  <a:ext uri="{FF2B5EF4-FFF2-40B4-BE49-F238E27FC236}">
                    <a16:creationId xmlns:a16="http://schemas.microsoft.com/office/drawing/2014/main" id="{C89DCC43-513D-49FC-AF25-83BBD29B7661}"/>
                  </a:ext>
                </a:extLst>
              </p:cNvPr>
              <p:cNvSpPr/>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6" name="Freeform: Shape 75">
                <a:extLst>
                  <a:ext uri="{FF2B5EF4-FFF2-40B4-BE49-F238E27FC236}">
                    <a16:creationId xmlns:a16="http://schemas.microsoft.com/office/drawing/2014/main" id="{AFEAF63A-AFBF-4F67-88D7-ADA3D9E00FC4}"/>
                  </a:ext>
                </a:extLst>
              </p:cNvPr>
              <p:cNvSpPr/>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7" name="Freeform: Shape 76">
                <a:extLst>
                  <a:ext uri="{FF2B5EF4-FFF2-40B4-BE49-F238E27FC236}">
                    <a16:creationId xmlns:a16="http://schemas.microsoft.com/office/drawing/2014/main" id="{448DE51B-423E-482E-903E-5139E42BDD4C}"/>
                  </a:ext>
                </a:extLst>
              </p:cNvPr>
              <p:cNvSpPr/>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8" name="Freeform: Shape 77">
                <a:extLst>
                  <a:ext uri="{FF2B5EF4-FFF2-40B4-BE49-F238E27FC236}">
                    <a16:creationId xmlns:a16="http://schemas.microsoft.com/office/drawing/2014/main" id="{5449ADB8-318D-4965-814B-D6A13F780F1D}"/>
                  </a:ext>
                </a:extLst>
              </p:cNvPr>
              <p:cNvSpPr/>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79" name="Freeform: Shape 78">
                <a:extLst>
                  <a:ext uri="{FF2B5EF4-FFF2-40B4-BE49-F238E27FC236}">
                    <a16:creationId xmlns:a16="http://schemas.microsoft.com/office/drawing/2014/main" id="{FD514D12-AA49-408C-BEE1-BBCF4C036159}"/>
                  </a:ext>
                </a:extLst>
              </p:cNvPr>
              <p:cNvSpPr/>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0" name="Freeform: Shape 79">
                <a:extLst>
                  <a:ext uri="{FF2B5EF4-FFF2-40B4-BE49-F238E27FC236}">
                    <a16:creationId xmlns:a16="http://schemas.microsoft.com/office/drawing/2014/main" id="{05A785BE-E570-4DB4-8F7F-0AC9077116D8}"/>
                  </a:ext>
                </a:extLst>
              </p:cNvPr>
              <p:cNvSpPr/>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1" name="Freeform: Shape 80">
                <a:extLst>
                  <a:ext uri="{FF2B5EF4-FFF2-40B4-BE49-F238E27FC236}">
                    <a16:creationId xmlns:a16="http://schemas.microsoft.com/office/drawing/2014/main" id="{97E79511-3F2F-4B2E-8830-7B7F555DA83E}"/>
                  </a:ext>
                </a:extLst>
              </p:cNvPr>
              <p:cNvSpPr/>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2" name="Freeform: Shape 81">
                <a:extLst>
                  <a:ext uri="{FF2B5EF4-FFF2-40B4-BE49-F238E27FC236}">
                    <a16:creationId xmlns:a16="http://schemas.microsoft.com/office/drawing/2014/main" id="{DB7310B7-0080-4264-91E4-C548107F6D72}"/>
                  </a:ext>
                </a:extLst>
              </p:cNvPr>
              <p:cNvSpPr/>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3" name="Freeform: Shape 82">
                <a:extLst>
                  <a:ext uri="{FF2B5EF4-FFF2-40B4-BE49-F238E27FC236}">
                    <a16:creationId xmlns:a16="http://schemas.microsoft.com/office/drawing/2014/main" id="{45FF82DB-4737-404E-9ACA-B19B6A089EA8}"/>
                  </a:ext>
                </a:extLst>
              </p:cNvPr>
              <p:cNvSpPr/>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4" name="Freeform: Shape 83">
                <a:extLst>
                  <a:ext uri="{FF2B5EF4-FFF2-40B4-BE49-F238E27FC236}">
                    <a16:creationId xmlns:a16="http://schemas.microsoft.com/office/drawing/2014/main" id="{43A6BFE2-F1B0-4924-9302-9DA895CA44C3}"/>
                  </a:ext>
                </a:extLst>
              </p:cNvPr>
              <p:cNvSpPr/>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5" name="Freeform: Shape 84">
                <a:extLst>
                  <a:ext uri="{FF2B5EF4-FFF2-40B4-BE49-F238E27FC236}">
                    <a16:creationId xmlns:a16="http://schemas.microsoft.com/office/drawing/2014/main" id="{9CDDEDDC-F6C4-4D85-8B8D-DA09731DAC62}"/>
                  </a:ext>
                </a:extLst>
              </p:cNvPr>
              <p:cNvSpPr/>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6" name="Freeform: Shape 85">
                <a:extLst>
                  <a:ext uri="{FF2B5EF4-FFF2-40B4-BE49-F238E27FC236}">
                    <a16:creationId xmlns:a16="http://schemas.microsoft.com/office/drawing/2014/main" id="{DA23F74A-EE1B-414F-A58F-CB49D8A32924}"/>
                  </a:ext>
                </a:extLst>
              </p:cNvPr>
              <p:cNvSpPr/>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7" name="Freeform: Shape 86">
                <a:extLst>
                  <a:ext uri="{FF2B5EF4-FFF2-40B4-BE49-F238E27FC236}">
                    <a16:creationId xmlns:a16="http://schemas.microsoft.com/office/drawing/2014/main" id="{56AFD036-E68B-45F9-9B76-E4B3A4B50800}"/>
                  </a:ext>
                </a:extLst>
              </p:cNvPr>
              <p:cNvSpPr/>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8" name="Freeform: Shape 87">
                <a:extLst>
                  <a:ext uri="{FF2B5EF4-FFF2-40B4-BE49-F238E27FC236}">
                    <a16:creationId xmlns:a16="http://schemas.microsoft.com/office/drawing/2014/main" id="{2ACC9D1B-CB8B-4193-B702-DA68B92DE9F9}"/>
                  </a:ext>
                </a:extLst>
              </p:cNvPr>
              <p:cNvSpPr/>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89" name="Freeform: Shape 88">
                <a:extLst>
                  <a:ext uri="{FF2B5EF4-FFF2-40B4-BE49-F238E27FC236}">
                    <a16:creationId xmlns:a16="http://schemas.microsoft.com/office/drawing/2014/main" id="{0FBC88AB-930A-4D32-8DB1-82563BFF0EAE}"/>
                  </a:ext>
                </a:extLst>
              </p:cNvPr>
              <p:cNvSpPr/>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0" name="Freeform: Shape 89">
                <a:extLst>
                  <a:ext uri="{FF2B5EF4-FFF2-40B4-BE49-F238E27FC236}">
                    <a16:creationId xmlns:a16="http://schemas.microsoft.com/office/drawing/2014/main" id="{74274EB1-FC6D-4C4D-965D-DEBA45892216}"/>
                  </a:ext>
                </a:extLst>
              </p:cNvPr>
              <p:cNvSpPr/>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1" name="Freeform: Shape 90">
                <a:extLst>
                  <a:ext uri="{FF2B5EF4-FFF2-40B4-BE49-F238E27FC236}">
                    <a16:creationId xmlns:a16="http://schemas.microsoft.com/office/drawing/2014/main" id="{FE4E35D8-7704-40DC-A190-5B4E8BE44974}"/>
                  </a:ext>
                </a:extLst>
              </p:cNvPr>
              <p:cNvSpPr/>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2" name="Freeform: Shape 91">
                <a:extLst>
                  <a:ext uri="{FF2B5EF4-FFF2-40B4-BE49-F238E27FC236}">
                    <a16:creationId xmlns:a16="http://schemas.microsoft.com/office/drawing/2014/main" id="{EDB1E803-1D4D-4912-BA76-9EF947E19AF0}"/>
                  </a:ext>
                </a:extLst>
              </p:cNvPr>
              <p:cNvSpPr/>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3" name="Freeform: Shape 92">
                <a:extLst>
                  <a:ext uri="{FF2B5EF4-FFF2-40B4-BE49-F238E27FC236}">
                    <a16:creationId xmlns:a16="http://schemas.microsoft.com/office/drawing/2014/main" id="{7E241842-A248-438B-B3B4-37A05240BCBE}"/>
                  </a:ext>
                </a:extLst>
              </p:cNvPr>
              <p:cNvSpPr/>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4" name="Freeform: Shape 93">
                <a:extLst>
                  <a:ext uri="{FF2B5EF4-FFF2-40B4-BE49-F238E27FC236}">
                    <a16:creationId xmlns:a16="http://schemas.microsoft.com/office/drawing/2014/main" id="{C6E092F6-1BFE-4656-9029-9A2EEE8F79FD}"/>
                  </a:ext>
                </a:extLst>
              </p:cNvPr>
              <p:cNvSpPr/>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5" name="Freeform: Shape 94">
                <a:extLst>
                  <a:ext uri="{FF2B5EF4-FFF2-40B4-BE49-F238E27FC236}">
                    <a16:creationId xmlns:a16="http://schemas.microsoft.com/office/drawing/2014/main" id="{F4A890A0-353B-4CBB-8FD1-059BE94011AD}"/>
                  </a:ext>
                </a:extLst>
              </p:cNvPr>
              <p:cNvSpPr/>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6" name="Freeform: Shape 95">
                <a:extLst>
                  <a:ext uri="{FF2B5EF4-FFF2-40B4-BE49-F238E27FC236}">
                    <a16:creationId xmlns:a16="http://schemas.microsoft.com/office/drawing/2014/main" id="{6EFA174A-A4E5-4264-BD07-007305986AAF}"/>
                  </a:ext>
                </a:extLst>
              </p:cNvPr>
              <p:cNvSpPr/>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7" name="Freeform: Shape 96">
                <a:extLst>
                  <a:ext uri="{FF2B5EF4-FFF2-40B4-BE49-F238E27FC236}">
                    <a16:creationId xmlns:a16="http://schemas.microsoft.com/office/drawing/2014/main" id="{3FBAD25F-2FFC-4CEC-9B8A-5ED34707E666}"/>
                  </a:ext>
                </a:extLst>
              </p:cNvPr>
              <p:cNvSpPr/>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8" name="Freeform: Shape 97">
                <a:extLst>
                  <a:ext uri="{FF2B5EF4-FFF2-40B4-BE49-F238E27FC236}">
                    <a16:creationId xmlns:a16="http://schemas.microsoft.com/office/drawing/2014/main" id="{342EF4A1-21C1-45D4-B700-6EA4BF21BE00}"/>
                  </a:ext>
                </a:extLst>
              </p:cNvPr>
              <p:cNvSpPr/>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99" name="Freeform: Shape 98">
                <a:extLst>
                  <a:ext uri="{FF2B5EF4-FFF2-40B4-BE49-F238E27FC236}">
                    <a16:creationId xmlns:a16="http://schemas.microsoft.com/office/drawing/2014/main" id="{B2CCF840-70EA-4C9C-848E-B27B79A75DB1}"/>
                  </a:ext>
                </a:extLst>
              </p:cNvPr>
              <p:cNvSpPr/>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0" name="Freeform: Shape 99">
                <a:extLst>
                  <a:ext uri="{FF2B5EF4-FFF2-40B4-BE49-F238E27FC236}">
                    <a16:creationId xmlns:a16="http://schemas.microsoft.com/office/drawing/2014/main" id="{8E311D1C-5934-4C97-809E-E996B3845BA4}"/>
                  </a:ext>
                </a:extLst>
              </p:cNvPr>
              <p:cNvSpPr/>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1" name="Freeform: Shape 100">
                <a:extLst>
                  <a:ext uri="{FF2B5EF4-FFF2-40B4-BE49-F238E27FC236}">
                    <a16:creationId xmlns:a16="http://schemas.microsoft.com/office/drawing/2014/main" id="{B13F883A-929B-46F7-A9A8-547ACE9C0471}"/>
                  </a:ext>
                </a:extLst>
              </p:cNvPr>
              <p:cNvSpPr/>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2" name="Freeform: Shape 101">
                <a:extLst>
                  <a:ext uri="{FF2B5EF4-FFF2-40B4-BE49-F238E27FC236}">
                    <a16:creationId xmlns:a16="http://schemas.microsoft.com/office/drawing/2014/main" id="{16D72D9D-260C-42C4-B864-6AFFB236A12B}"/>
                  </a:ext>
                </a:extLst>
              </p:cNvPr>
              <p:cNvSpPr/>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3" name="Freeform: Shape 102">
                <a:extLst>
                  <a:ext uri="{FF2B5EF4-FFF2-40B4-BE49-F238E27FC236}">
                    <a16:creationId xmlns:a16="http://schemas.microsoft.com/office/drawing/2014/main" id="{57F62680-33C3-4510-A3B0-40F179FCEF84}"/>
                  </a:ext>
                </a:extLst>
              </p:cNvPr>
              <p:cNvSpPr/>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4" name="Freeform: Shape 103">
                <a:extLst>
                  <a:ext uri="{FF2B5EF4-FFF2-40B4-BE49-F238E27FC236}">
                    <a16:creationId xmlns:a16="http://schemas.microsoft.com/office/drawing/2014/main" id="{8C3F6DBC-3B3A-429F-A49A-485EF9960069}"/>
                  </a:ext>
                </a:extLst>
              </p:cNvPr>
              <p:cNvSpPr/>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5" name="Freeform: Shape 104">
                <a:extLst>
                  <a:ext uri="{FF2B5EF4-FFF2-40B4-BE49-F238E27FC236}">
                    <a16:creationId xmlns:a16="http://schemas.microsoft.com/office/drawing/2014/main" id="{09CFDDBA-E518-4324-B18A-EF6E4B50B845}"/>
                  </a:ext>
                </a:extLst>
              </p:cNvPr>
              <p:cNvSpPr/>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6" name="Freeform: Shape 105">
                <a:extLst>
                  <a:ext uri="{FF2B5EF4-FFF2-40B4-BE49-F238E27FC236}">
                    <a16:creationId xmlns:a16="http://schemas.microsoft.com/office/drawing/2014/main" id="{C8579CBC-E6AF-4829-AA1D-7B277821341A}"/>
                  </a:ext>
                </a:extLst>
              </p:cNvPr>
              <p:cNvSpPr/>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7" name="Freeform: Shape 106">
                <a:extLst>
                  <a:ext uri="{FF2B5EF4-FFF2-40B4-BE49-F238E27FC236}">
                    <a16:creationId xmlns:a16="http://schemas.microsoft.com/office/drawing/2014/main" id="{F4F87C77-9949-468A-9B86-3D4A3CB1D080}"/>
                  </a:ext>
                </a:extLst>
              </p:cNvPr>
              <p:cNvSpPr/>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8" name="Freeform: Shape 107">
                <a:extLst>
                  <a:ext uri="{FF2B5EF4-FFF2-40B4-BE49-F238E27FC236}">
                    <a16:creationId xmlns:a16="http://schemas.microsoft.com/office/drawing/2014/main" id="{C0DAD71F-08D6-41FB-93B2-448EB15BCB30}"/>
                  </a:ext>
                </a:extLst>
              </p:cNvPr>
              <p:cNvSpPr/>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09" name="Freeform: Shape 108">
                <a:extLst>
                  <a:ext uri="{FF2B5EF4-FFF2-40B4-BE49-F238E27FC236}">
                    <a16:creationId xmlns:a16="http://schemas.microsoft.com/office/drawing/2014/main" id="{BFE5B582-FC98-4E72-9AFF-067166B79359}"/>
                  </a:ext>
                </a:extLst>
              </p:cNvPr>
              <p:cNvSpPr/>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0" name="Freeform: Shape 109">
                <a:extLst>
                  <a:ext uri="{FF2B5EF4-FFF2-40B4-BE49-F238E27FC236}">
                    <a16:creationId xmlns:a16="http://schemas.microsoft.com/office/drawing/2014/main" id="{AA87FE08-67A7-40C4-BA28-5C87D875EB1A}"/>
                  </a:ext>
                </a:extLst>
              </p:cNvPr>
              <p:cNvSpPr/>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1" name="Freeform: Shape 110">
                <a:extLst>
                  <a:ext uri="{FF2B5EF4-FFF2-40B4-BE49-F238E27FC236}">
                    <a16:creationId xmlns:a16="http://schemas.microsoft.com/office/drawing/2014/main" id="{601F8489-E1AB-4730-8A77-EFF164E47BCC}"/>
                  </a:ext>
                </a:extLst>
              </p:cNvPr>
              <p:cNvSpPr/>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2" name="Freeform: Shape 111">
                <a:extLst>
                  <a:ext uri="{FF2B5EF4-FFF2-40B4-BE49-F238E27FC236}">
                    <a16:creationId xmlns:a16="http://schemas.microsoft.com/office/drawing/2014/main" id="{D3E2442A-D936-4EBA-A666-6E82DB2DA28A}"/>
                  </a:ext>
                </a:extLst>
              </p:cNvPr>
              <p:cNvSpPr/>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3" name="Freeform: Shape 112">
                <a:extLst>
                  <a:ext uri="{FF2B5EF4-FFF2-40B4-BE49-F238E27FC236}">
                    <a16:creationId xmlns:a16="http://schemas.microsoft.com/office/drawing/2014/main" id="{2E891E37-78A2-43D1-99C0-5F53AC4AD9D4}"/>
                  </a:ext>
                </a:extLst>
              </p:cNvPr>
              <p:cNvSpPr/>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4" name="Freeform: Shape 113">
                <a:extLst>
                  <a:ext uri="{FF2B5EF4-FFF2-40B4-BE49-F238E27FC236}">
                    <a16:creationId xmlns:a16="http://schemas.microsoft.com/office/drawing/2014/main" id="{FF5FE9C1-0A9F-4E0A-8F9E-3EF3223F9E09}"/>
                  </a:ext>
                </a:extLst>
              </p:cNvPr>
              <p:cNvSpPr/>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5" name="Freeform: Shape 114">
                <a:extLst>
                  <a:ext uri="{FF2B5EF4-FFF2-40B4-BE49-F238E27FC236}">
                    <a16:creationId xmlns:a16="http://schemas.microsoft.com/office/drawing/2014/main" id="{57C2FED7-F344-47E5-BB1E-E7CB26B335F8}"/>
                  </a:ext>
                </a:extLst>
              </p:cNvPr>
              <p:cNvSpPr/>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6" name="Freeform: Shape 115">
                <a:extLst>
                  <a:ext uri="{FF2B5EF4-FFF2-40B4-BE49-F238E27FC236}">
                    <a16:creationId xmlns:a16="http://schemas.microsoft.com/office/drawing/2014/main" id="{C95DD38F-B4B9-40A1-B7BD-EDF00AFD64F9}"/>
                  </a:ext>
                </a:extLst>
              </p:cNvPr>
              <p:cNvSpPr/>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7" name="Freeform: Shape 116">
                <a:extLst>
                  <a:ext uri="{FF2B5EF4-FFF2-40B4-BE49-F238E27FC236}">
                    <a16:creationId xmlns:a16="http://schemas.microsoft.com/office/drawing/2014/main" id="{B1334E03-6B96-4D5A-8314-2AAB15396089}"/>
                  </a:ext>
                </a:extLst>
              </p:cNvPr>
              <p:cNvSpPr/>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8" name="Freeform: Shape 117">
                <a:extLst>
                  <a:ext uri="{FF2B5EF4-FFF2-40B4-BE49-F238E27FC236}">
                    <a16:creationId xmlns:a16="http://schemas.microsoft.com/office/drawing/2014/main" id="{59EFDAF0-6330-4D40-B4E4-57C5891A998C}"/>
                  </a:ext>
                </a:extLst>
              </p:cNvPr>
              <p:cNvSpPr/>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19" name="Freeform: Shape 118">
                <a:extLst>
                  <a:ext uri="{FF2B5EF4-FFF2-40B4-BE49-F238E27FC236}">
                    <a16:creationId xmlns:a16="http://schemas.microsoft.com/office/drawing/2014/main" id="{6EDDC210-93CC-4464-BDA2-3CC18C0C693B}"/>
                  </a:ext>
                </a:extLst>
              </p:cNvPr>
              <p:cNvSpPr/>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0" name="Freeform: Shape 119">
                <a:extLst>
                  <a:ext uri="{FF2B5EF4-FFF2-40B4-BE49-F238E27FC236}">
                    <a16:creationId xmlns:a16="http://schemas.microsoft.com/office/drawing/2014/main" id="{9E521203-1A0B-470B-B729-1B8B0AFF5A39}"/>
                  </a:ext>
                </a:extLst>
              </p:cNvPr>
              <p:cNvSpPr/>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1" name="Freeform: Shape 120">
                <a:extLst>
                  <a:ext uri="{FF2B5EF4-FFF2-40B4-BE49-F238E27FC236}">
                    <a16:creationId xmlns:a16="http://schemas.microsoft.com/office/drawing/2014/main" id="{091C18AB-4BE0-4C09-ABC6-05334DF7826F}"/>
                  </a:ext>
                </a:extLst>
              </p:cNvPr>
              <p:cNvSpPr/>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2" name="Freeform: Shape 121">
                <a:extLst>
                  <a:ext uri="{FF2B5EF4-FFF2-40B4-BE49-F238E27FC236}">
                    <a16:creationId xmlns:a16="http://schemas.microsoft.com/office/drawing/2014/main" id="{4EA1AE17-D725-411E-AFAC-60B5A959DF4E}"/>
                  </a:ext>
                </a:extLst>
              </p:cNvPr>
              <p:cNvSpPr/>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3" name="Freeform: Shape 122">
                <a:extLst>
                  <a:ext uri="{FF2B5EF4-FFF2-40B4-BE49-F238E27FC236}">
                    <a16:creationId xmlns:a16="http://schemas.microsoft.com/office/drawing/2014/main" id="{6D6D2AB0-DEA8-4510-96C2-B8547E8A7DD6}"/>
                  </a:ext>
                </a:extLst>
              </p:cNvPr>
              <p:cNvSpPr/>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4" name="Freeform: Shape 123">
                <a:extLst>
                  <a:ext uri="{FF2B5EF4-FFF2-40B4-BE49-F238E27FC236}">
                    <a16:creationId xmlns:a16="http://schemas.microsoft.com/office/drawing/2014/main" id="{5D2C70B9-3A29-4A3F-B9E2-02A556FB509F}"/>
                  </a:ext>
                </a:extLst>
              </p:cNvPr>
              <p:cNvSpPr/>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5" name="Freeform: Shape 124">
                <a:extLst>
                  <a:ext uri="{FF2B5EF4-FFF2-40B4-BE49-F238E27FC236}">
                    <a16:creationId xmlns:a16="http://schemas.microsoft.com/office/drawing/2014/main" id="{B7B5EA85-B9B6-47B1-9156-980D6B0EE597}"/>
                  </a:ext>
                </a:extLst>
              </p:cNvPr>
              <p:cNvSpPr/>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6" name="Freeform: Shape 125">
                <a:extLst>
                  <a:ext uri="{FF2B5EF4-FFF2-40B4-BE49-F238E27FC236}">
                    <a16:creationId xmlns:a16="http://schemas.microsoft.com/office/drawing/2014/main" id="{2C8DB9BF-A31E-45AC-8271-73868A63504C}"/>
                  </a:ext>
                </a:extLst>
              </p:cNvPr>
              <p:cNvSpPr/>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7" name="Freeform: Shape 126">
                <a:extLst>
                  <a:ext uri="{FF2B5EF4-FFF2-40B4-BE49-F238E27FC236}">
                    <a16:creationId xmlns:a16="http://schemas.microsoft.com/office/drawing/2014/main" id="{3F5BC346-9C8F-4FC2-884E-BC40B09E9461}"/>
                  </a:ext>
                </a:extLst>
              </p:cNvPr>
              <p:cNvSpPr/>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8" name="Freeform: Shape 127">
                <a:extLst>
                  <a:ext uri="{FF2B5EF4-FFF2-40B4-BE49-F238E27FC236}">
                    <a16:creationId xmlns:a16="http://schemas.microsoft.com/office/drawing/2014/main" id="{4E18F1FE-B933-45C8-9F4F-53DCCC1FA2CA}"/>
                  </a:ext>
                </a:extLst>
              </p:cNvPr>
              <p:cNvSpPr/>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29" name="Freeform: Shape 128">
                <a:extLst>
                  <a:ext uri="{FF2B5EF4-FFF2-40B4-BE49-F238E27FC236}">
                    <a16:creationId xmlns:a16="http://schemas.microsoft.com/office/drawing/2014/main" id="{8CF9F0AF-3E92-4593-88F2-0A9691F8FEA5}"/>
                  </a:ext>
                </a:extLst>
              </p:cNvPr>
              <p:cNvSpPr/>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0" name="Freeform: Shape 129">
                <a:extLst>
                  <a:ext uri="{FF2B5EF4-FFF2-40B4-BE49-F238E27FC236}">
                    <a16:creationId xmlns:a16="http://schemas.microsoft.com/office/drawing/2014/main" id="{5F8E407F-7C3D-4C6D-A845-CE6C18A4E19E}"/>
                  </a:ext>
                </a:extLst>
              </p:cNvPr>
              <p:cNvSpPr/>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1" name="Freeform: Shape 130">
                <a:extLst>
                  <a:ext uri="{FF2B5EF4-FFF2-40B4-BE49-F238E27FC236}">
                    <a16:creationId xmlns:a16="http://schemas.microsoft.com/office/drawing/2014/main" id="{65B86F18-3F82-406B-A6B8-73508323F5B1}"/>
                  </a:ext>
                </a:extLst>
              </p:cNvPr>
              <p:cNvSpPr/>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2" name="Freeform: Shape 131">
                <a:extLst>
                  <a:ext uri="{FF2B5EF4-FFF2-40B4-BE49-F238E27FC236}">
                    <a16:creationId xmlns:a16="http://schemas.microsoft.com/office/drawing/2014/main" id="{282DBE01-A20A-44FA-B824-6B6AE5B47541}"/>
                  </a:ext>
                </a:extLst>
              </p:cNvPr>
              <p:cNvSpPr/>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3" name="Freeform: Shape 132">
                <a:extLst>
                  <a:ext uri="{FF2B5EF4-FFF2-40B4-BE49-F238E27FC236}">
                    <a16:creationId xmlns:a16="http://schemas.microsoft.com/office/drawing/2014/main" id="{525BA03A-821A-451C-974A-5BC54F600152}"/>
                  </a:ext>
                </a:extLst>
              </p:cNvPr>
              <p:cNvSpPr/>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4" name="Freeform: Shape 133">
                <a:extLst>
                  <a:ext uri="{FF2B5EF4-FFF2-40B4-BE49-F238E27FC236}">
                    <a16:creationId xmlns:a16="http://schemas.microsoft.com/office/drawing/2014/main" id="{C4A1A8AE-42A8-458F-9647-2B1E0080C328}"/>
                  </a:ext>
                </a:extLst>
              </p:cNvPr>
              <p:cNvSpPr/>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5" name="Freeform: Shape 134">
                <a:extLst>
                  <a:ext uri="{FF2B5EF4-FFF2-40B4-BE49-F238E27FC236}">
                    <a16:creationId xmlns:a16="http://schemas.microsoft.com/office/drawing/2014/main" id="{1061C57A-74C4-42DF-837D-4BD2480F5637}"/>
                  </a:ext>
                </a:extLst>
              </p:cNvPr>
              <p:cNvSpPr/>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6" name="Freeform: Shape 135">
                <a:extLst>
                  <a:ext uri="{FF2B5EF4-FFF2-40B4-BE49-F238E27FC236}">
                    <a16:creationId xmlns:a16="http://schemas.microsoft.com/office/drawing/2014/main" id="{2E72CD8D-308B-4DA6-A9E9-29C5289A64AF}"/>
                  </a:ext>
                </a:extLst>
              </p:cNvPr>
              <p:cNvSpPr/>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7" name="Freeform: Shape 136">
                <a:extLst>
                  <a:ext uri="{FF2B5EF4-FFF2-40B4-BE49-F238E27FC236}">
                    <a16:creationId xmlns:a16="http://schemas.microsoft.com/office/drawing/2014/main" id="{67DA1353-3400-4417-AE74-101830D91305}"/>
                  </a:ext>
                </a:extLst>
              </p:cNvPr>
              <p:cNvSpPr/>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8" name="Freeform: Shape 137">
                <a:extLst>
                  <a:ext uri="{FF2B5EF4-FFF2-40B4-BE49-F238E27FC236}">
                    <a16:creationId xmlns:a16="http://schemas.microsoft.com/office/drawing/2014/main" id="{780402F0-99E7-4BC1-8B33-8C28B061254B}"/>
                  </a:ext>
                </a:extLst>
              </p:cNvPr>
              <p:cNvSpPr/>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9" name="Freeform: Shape 138">
                <a:extLst>
                  <a:ext uri="{FF2B5EF4-FFF2-40B4-BE49-F238E27FC236}">
                    <a16:creationId xmlns:a16="http://schemas.microsoft.com/office/drawing/2014/main" id="{D8F0B222-EDEC-4F73-BFBF-EEF77FCEFE6D}"/>
                  </a:ext>
                </a:extLst>
              </p:cNvPr>
              <p:cNvSpPr/>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0" name="Freeform: Shape 139">
                <a:extLst>
                  <a:ext uri="{FF2B5EF4-FFF2-40B4-BE49-F238E27FC236}">
                    <a16:creationId xmlns:a16="http://schemas.microsoft.com/office/drawing/2014/main" id="{99DFF4C5-2EF0-4C23-99F5-6FBA3C2FDECA}"/>
                  </a:ext>
                </a:extLst>
              </p:cNvPr>
              <p:cNvSpPr/>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1" name="Freeform: Shape 140">
                <a:extLst>
                  <a:ext uri="{FF2B5EF4-FFF2-40B4-BE49-F238E27FC236}">
                    <a16:creationId xmlns:a16="http://schemas.microsoft.com/office/drawing/2014/main" id="{42099B1E-BE83-48FA-A883-6B86E3781583}"/>
                  </a:ext>
                </a:extLst>
              </p:cNvPr>
              <p:cNvSpPr/>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2" name="Freeform: Shape 141">
                <a:extLst>
                  <a:ext uri="{FF2B5EF4-FFF2-40B4-BE49-F238E27FC236}">
                    <a16:creationId xmlns:a16="http://schemas.microsoft.com/office/drawing/2014/main" id="{0642570B-F261-403D-8AE5-755725C5C683}"/>
                  </a:ext>
                </a:extLst>
              </p:cNvPr>
              <p:cNvSpPr/>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3" name="Freeform: Shape 142">
                <a:extLst>
                  <a:ext uri="{FF2B5EF4-FFF2-40B4-BE49-F238E27FC236}">
                    <a16:creationId xmlns:a16="http://schemas.microsoft.com/office/drawing/2014/main" id="{0289D3E0-1FCD-421F-B82C-57D48531197C}"/>
                  </a:ext>
                </a:extLst>
              </p:cNvPr>
              <p:cNvSpPr/>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4" name="Freeform: Shape 143">
                <a:extLst>
                  <a:ext uri="{FF2B5EF4-FFF2-40B4-BE49-F238E27FC236}">
                    <a16:creationId xmlns:a16="http://schemas.microsoft.com/office/drawing/2014/main" id="{B0CDB835-A9B8-4DD1-8E4A-94CB352EBA4C}"/>
                  </a:ext>
                </a:extLst>
              </p:cNvPr>
              <p:cNvSpPr/>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5" name="Freeform: Shape 144">
                <a:extLst>
                  <a:ext uri="{FF2B5EF4-FFF2-40B4-BE49-F238E27FC236}">
                    <a16:creationId xmlns:a16="http://schemas.microsoft.com/office/drawing/2014/main" id="{A959ACD8-7B03-425E-A568-DD933FE53D29}"/>
                  </a:ext>
                </a:extLst>
              </p:cNvPr>
              <p:cNvSpPr/>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6" name="Freeform: Shape 145">
                <a:extLst>
                  <a:ext uri="{FF2B5EF4-FFF2-40B4-BE49-F238E27FC236}">
                    <a16:creationId xmlns:a16="http://schemas.microsoft.com/office/drawing/2014/main" id="{C1417EAD-6931-45DD-A71C-649A3A1E1742}"/>
                  </a:ext>
                </a:extLst>
              </p:cNvPr>
              <p:cNvSpPr/>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7" name="Freeform: Shape 146">
                <a:extLst>
                  <a:ext uri="{FF2B5EF4-FFF2-40B4-BE49-F238E27FC236}">
                    <a16:creationId xmlns:a16="http://schemas.microsoft.com/office/drawing/2014/main" id="{3F8F5897-91C8-4949-B3E2-08E8C4D10561}"/>
                  </a:ext>
                </a:extLst>
              </p:cNvPr>
              <p:cNvSpPr/>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8" name="Freeform: Shape 147">
                <a:extLst>
                  <a:ext uri="{FF2B5EF4-FFF2-40B4-BE49-F238E27FC236}">
                    <a16:creationId xmlns:a16="http://schemas.microsoft.com/office/drawing/2014/main" id="{818AF2B2-848E-432A-853D-4171DB436AB9}"/>
                  </a:ext>
                </a:extLst>
              </p:cNvPr>
              <p:cNvSpPr/>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9" name="Freeform: Shape 148">
                <a:extLst>
                  <a:ext uri="{FF2B5EF4-FFF2-40B4-BE49-F238E27FC236}">
                    <a16:creationId xmlns:a16="http://schemas.microsoft.com/office/drawing/2014/main" id="{A95D8E15-C401-4021-A442-B2B29505E22D}"/>
                  </a:ext>
                </a:extLst>
              </p:cNvPr>
              <p:cNvSpPr/>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0" name="Freeform: Shape 149">
                <a:extLst>
                  <a:ext uri="{FF2B5EF4-FFF2-40B4-BE49-F238E27FC236}">
                    <a16:creationId xmlns:a16="http://schemas.microsoft.com/office/drawing/2014/main" id="{91B6E7C4-CA47-4FE7-84A9-629E655725F3}"/>
                  </a:ext>
                </a:extLst>
              </p:cNvPr>
              <p:cNvSpPr/>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1" name="Freeform: Shape 150">
                <a:extLst>
                  <a:ext uri="{FF2B5EF4-FFF2-40B4-BE49-F238E27FC236}">
                    <a16:creationId xmlns:a16="http://schemas.microsoft.com/office/drawing/2014/main" id="{AD49B82B-2837-42BA-9DE4-DF33E912C8C5}"/>
                  </a:ext>
                </a:extLst>
              </p:cNvPr>
              <p:cNvSpPr/>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2" name="Freeform: Shape 151">
                <a:extLst>
                  <a:ext uri="{FF2B5EF4-FFF2-40B4-BE49-F238E27FC236}">
                    <a16:creationId xmlns:a16="http://schemas.microsoft.com/office/drawing/2014/main" id="{173AEBBC-7300-434A-90D2-797E21B1434C}"/>
                  </a:ext>
                </a:extLst>
              </p:cNvPr>
              <p:cNvSpPr/>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3" name="Freeform: Shape 152">
                <a:extLst>
                  <a:ext uri="{FF2B5EF4-FFF2-40B4-BE49-F238E27FC236}">
                    <a16:creationId xmlns:a16="http://schemas.microsoft.com/office/drawing/2014/main" id="{079F400B-1FBB-4723-AE19-B242DD4F5F4D}"/>
                  </a:ext>
                </a:extLst>
              </p:cNvPr>
              <p:cNvSpPr/>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4" name="Freeform: Shape 153">
                <a:extLst>
                  <a:ext uri="{FF2B5EF4-FFF2-40B4-BE49-F238E27FC236}">
                    <a16:creationId xmlns:a16="http://schemas.microsoft.com/office/drawing/2014/main" id="{F3220893-28AF-4796-89C4-497A3E0F7375}"/>
                  </a:ext>
                </a:extLst>
              </p:cNvPr>
              <p:cNvSpPr/>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5" name="Freeform: Shape 154">
                <a:extLst>
                  <a:ext uri="{FF2B5EF4-FFF2-40B4-BE49-F238E27FC236}">
                    <a16:creationId xmlns:a16="http://schemas.microsoft.com/office/drawing/2014/main" id="{E37B6154-8BF3-4B1F-8CE6-4E1F92E2A756}"/>
                  </a:ext>
                </a:extLst>
              </p:cNvPr>
              <p:cNvSpPr/>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6" name="Freeform: Shape 155">
                <a:extLst>
                  <a:ext uri="{FF2B5EF4-FFF2-40B4-BE49-F238E27FC236}">
                    <a16:creationId xmlns:a16="http://schemas.microsoft.com/office/drawing/2014/main" id="{AF054118-31C5-405F-98FD-C52552668115}"/>
                  </a:ext>
                </a:extLst>
              </p:cNvPr>
              <p:cNvSpPr/>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7" name="Freeform: Shape 156">
                <a:extLst>
                  <a:ext uri="{FF2B5EF4-FFF2-40B4-BE49-F238E27FC236}">
                    <a16:creationId xmlns:a16="http://schemas.microsoft.com/office/drawing/2014/main" id="{BC580ECA-94B5-4EEE-8B3E-D13068010A85}"/>
                  </a:ext>
                </a:extLst>
              </p:cNvPr>
              <p:cNvSpPr/>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8" name="Freeform: Shape 157">
                <a:extLst>
                  <a:ext uri="{FF2B5EF4-FFF2-40B4-BE49-F238E27FC236}">
                    <a16:creationId xmlns:a16="http://schemas.microsoft.com/office/drawing/2014/main" id="{B5EC5FD6-0D19-498D-BDFC-1C65B1405374}"/>
                  </a:ext>
                </a:extLst>
              </p:cNvPr>
              <p:cNvSpPr/>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9" name="Freeform: Shape 158">
                <a:extLst>
                  <a:ext uri="{FF2B5EF4-FFF2-40B4-BE49-F238E27FC236}">
                    <a16:creationId xmlns:a16="http://schemas.microsoft.com/office/drawing/2014/main" id="{1F47A1FC-F8D5-4DF4-B1D1-0B0F9CD2BD6C}"/>
                  </a:ext>
                </a:extLst>
              </p:cNvPr>
              <p:cNvSpPr/>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0" name="Freeform: Shape 159">
                <a:extLst>
                  <a:ext uri="{FF2B5EF4-FFF2-40B4-BE49-F238E27FC236}">
                    <a16:creationId xmlns:a16="http://schemas.microsoft.com/office/drawing/2014/main" id="{503D5622-B726-487F-B57C-23162F37592D}"/>
                  </a:ext>
                </a:extLst>
              </p:cNvPr>
              <p:cNvSpPr/>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1" name="Freeform: Shape 160">
                <a:extLst>
                  <a:ext uri="{FF2B5EF4-FFF2-40B4-BE49-F238E27FC236}">
                    <a16:creationId xmlns:a16="http://schemas.microsoft.com/office/drawing/2014/main" id="{25E5A90C-2EF7-4B6F-A358-5BB4E600DD66}"/>
                  </a:ext>
                </a:extLst>
              </p:cNvPr>
              <p:cNvSpPr/>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2" name="Freeform: Shape 161">
                <a:extLst>
                  <a:ext uri="{FF2B5EF4-FFF2-40B4-BE49-F238E27FC236}">
                    <a16:creationId xmlns:a16="http://schemas.microsoft.com/office/drawing/2014/main" id="{302D610A-8A29-4084-9D8E-4D2CC0453FA3}"/>
                  </a:ext>
                </a:extLst>
              </p:cNvPr>
              <p:cNvSpPr/>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3" name="Freeform: Shape 162">
                <a:extLst>
                  <a:ext uri="{FF2B5EF4-FFF2-40B4-BE49-F238E27FC236}">
                    <a16:creationId xmlns:a16="http://schemas.microsoft.com/office/drawing/2014/main" id="{4512BE54-08BA-409A-9F16-0B3A63534F25}"/>
                  </a:ext>
                </a:extLst>
              </p:cNvPr>
              <p:cNvSpPr/>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4" name="Freeform: Shape 163">
                <a:extLst>
                  <a:ext uri="{FF2B5EF4-FFF2-40B4-BE49-F238E27FC236}">
                    <a16:creationId xmlns:a16="http://schemas.microsoft.com/office/drawing/2014/main" id="{21517A1B-623C-4FB6-A8DE-C70DE126139A}"/>
                  </a:ext>
                </a:extLst>
              </p:cNvPr>
              <p:cNvSpPr/>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5" name="Freeform: Shape 164">
                <a:extLst>
                  <a:ext uri="{FF2B5EF4-FFF2-40B4-BE49-F238E27FC236}">
                    <a16:creationId xmlns:a16="http://schemas.microsoft.com/office/drawing/2014/main" id="{8F788AA1-211E-4C56-B36D-9863A62BC9E9}"/>
                  </a:ext>
                </a:extLst>
              </p:cNvPr>
              <p:cNvSpPr/>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6" name="Freeform: Shape 165">
                <a:extLst>
                  <a:ext uri="{FF2B5EF4-FFF2-40B4-BE49-F238E27FC236}">
                    <a16:creationId xmlns:a16="http://schemas.microsoft.com/office/drawing/2014/main" id="{8B12D240-C258-4FE9-A423-E46A6773F17B}"/>
                  </a:ext>
                </a:extLst>
              </p:cNvPr>
              <p:cNvSpPr/>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7" name="Freeform: Shape 166">
                <a:extLst>
                  <a:ext uri="{FF2B5EF4-FFF2-40B4-BE49-F238E27FC236}">
                    <a16:creationId xmlns:a16="http://schemas.microsoft.com/office/drawing/2014/main" id="{1A0AAA9A-6C12-4257-AC9C-FBFA0F0EEE0F}"/>
                  </a:ext>
                </a:extLst>
              </p:cNvPr>
              <p:cNvSpPr/>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8" name="Freeform: Shape 167">
                <a:extLst>
                  <a:ext uri="{FF2B5EF4-FFF2-40B4-BE49-F238E27FC236}">
                    <a16:creationId xmlns:a16="http://schemas.microsoft.com/office/drawing/2014/main" id="{61819836-2D65-4DA6-B1B2-20437FAD689A}"/>
                  </a:ext>
                </a:extLst>
              </p:cNvPr>
              <p:cNvSpPr/>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9" name="Freeform: Shape 168">
                <a:extLst>
                  <a:ext uri="{FF2B5EF4-FFF2-40B4-BE49-F238E27FC236}">
                    <a16:creationId xmlns:a16="http://schemas.microsoft.com/office/drawing/2014/main" id="{F89C4CF7-D75F-44C1-BC4D-DE7AA1E0D642}"/>
                  </a:ext>
                </a:extLst>
              </p:cNvPr>
              <p:cNvSpPr/>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0" name="Freeform: Shape 169">
                <a:extLst>
                  <a:ext uri="{FF2B5EF4-FFF2-40B4-BE49-F238E27FC236}">
                    <a16:creationId xmlns:a16="http://schemas.microsoft.com/office/drawing/2014/main" id="{A00CB392-768D-49BF-BA72-092945C55ACD}"/>
                  </a:ext>
                </a:extLst>
              </p:cNvPr>
              <p:cNvSpPr/>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1" name="Freeform: Shape 170">
                <a:extLst>
                  <a:ext uri="{FF2B5EF4-FFF2-40B4-BE49-F238E27FC236}">
                    <a16:creationId xmlns:a16="http://schemas.microsoft.com/office/drawing/2014/main" id="{CF276FAA-41F5-4B48-9482-8481D80FD916}"/>
                  </a:ext>
                </a:extLst>
              </p:cNvPr>
              <p:cNvSpPr/>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2" name="Freeform: Shape 171">
                <a:extLst>
                  <a:ext uri="{FF2B5EF4-FFF2-40B4-BE49-F238E27FC236}">
                    <a16:creationId xmlns:a16="http://schemas.microsoft.com/office/drawing/2014/main" id="{B023AAE1-1E09-438C-94E4-1AA2E1261749}"/>
                  </a:ext>
                </a:extLst>
              </p:cNvPr>
              <p:cNvSpPr/>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3" name="Freeform: Shape 172">
                <a:extLst>
                  <a:ext uri="{FF2B5EF4-FFF2-40B4-BE49-F238E27FC236}">
                    <a16:creationId xmlns:a16="http://schemas.microsoft.com/office/drawing/2014/main" id="{6AF45571-CE43-461D-A8D7-2B47BADAC7A2}"/>
                  </a:ext>
                </a:extLst>
              </p:cNvPr>
              <p:cNvSpPr/>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4" name="Freeform: Shape 173">
                <a:extLst>
                  <a:ext uri="{FF2B5EF4-FFF2-40B4-BE49-F238E27FC236}">
                    <a16:creationId xmlns:a16="http://schemas.microsoft.com/office/drawing/2014/main" id="{D5EB8CB6-6D13-433E-A200-C3F33606CBA0}"/>
                  </a:ext>
                </a:extLst>
              </p:cNvPr>
              <p:cNvSpPr/>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5" name="Freeform: Shape 174">
                <a:extLst>
                  <a:ext uri="{FF2B5EF4-FFF2-40B4-BE49-F238E27FC236}">
                    <a16:creationId xmlns:a16="http://schemas.microsoft.com/office/drawing/2014/main" id="{F97E0D79-0FE9-4E61-B180-D44663AE43FB}"/>
                  </a:ext>
                </a:extLst>
              </p:cNvPr>
              <p:cNvSpPr/>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6" name="Freeform: Shape 175">
                <a:extLst>
                  <a:ext uri="{FF2B5EF4-FFF2-40B4-BE49-F238E27FC236}">
                    <a16:creationId xmlns:a16="http://schemas.microsoft.com/office/drawing/2014/main" id="{0E7A30CB-3A49-440A-8BFF-DDECDE64AFB9}"/>
                  </a:ext>
                </a:extLst>
              </p:cNvPr>
              <p:cNvSpPr/>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2C9C1DFA-72DD-49AD-8233-893910818926}"/>
                  </a:ext>
                </a:extLst>
              </p:cNvPr>
              <p:cNvSpPr/>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1E06A40-B44B-42D2-8166-86EA71277133}"/>
                  </a:ext>
                </a:extLst>
              </p:cNvPr>
              <p:cNvSpPr/>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AAD1390C-B164-4DA1-8585-4920E900C857}"/>
                  </a:ext>
                </a:extLst>
              </p:cNvPr>
              <p:cNvSpPr/>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6E37C65D-A0AE-4C3D-871A-FC32207011DF}"/>
                  </a:ext>
                </a:extLst>
              </p:cNvPr>
              <p:cNvSpPr/>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0F946D8A-AA88-4AD8-8CFC-060E4352D7C7}"/>
                  </a:ext>
                </a:extLst>
              </p:cNvPr>
              <p:cNvSpPr/>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26C69E7E-139D-4304-9A47-E443E0325007}"/>
                  </a:ext>
                </a:extLst>
              </p:cNvPr>
              <p:cNvSpPr/>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643619BB-998A-4688-9EA8-E1A29493B652}"/>
                  </a:ext>
                </a:extLst>
              </p:cNvPr>
              <p:cNvSpPr/>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CA567F32-881E-43C4-BBB0-CDDAFDD276A3}"/>
                  </a:ext>
                </a:extLst>
              </p:cNvPr>
              <p:cNvSpPr/>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D1E4C6D4-84CE-4DDC-AC0F-FEDBD9A4BC7B}"/>
                  </a:ext>
                </a:extLst>
              </p:cNvPr>
              <p:cNvSpPr/>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0A2F5831-8F83-4A7E-8185-CA727AF7CAA1}"/>
                  </a:ext>
                </a:extLst>
              </p:cNvPr>
              <p:cNvSpPr/>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33B1C91A-AFEE-4375-83C7-8C346ECB6CB6}"/>
                  </a:ext>
                </a:extLst>
              </p:cNvPr>
              <p:cNvSpPr/>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8F328456-0E85-48D3-820F-81CCF861C7C0}"/>
                  </a:ext>
                </a:extLst>
              </p:cNvPr>
              <p:cNvSpPr/>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spTree>
    <p:extLst>
      <p:ext uri="{BB962C8B-B14F-4D97-AF65-F5344CB8AC3E}">
        <p14:creationId xmlns:p14="http://schemas.microsoft.com/office/powerpoint/2010/main" val="305070525"/>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9B6909CF-743B-4DF1-8060-7377C3B0EC96}"/>
              </a:ext>
              <a:ext uri="{C183D7F6-B498-43B3-948B-1728B52AA6E4}">
                <adec:decorative xmlns:adec="http://schemas.microsoft.com/office/drawing/2017/decorative" val="1"/>
              </a:ext>
            </a:extLst>
          </p:cNvPr>
          <p:cNvSpPr/>
          <p:nvPr userDrawn="1"/>
        </p:nvSpPr>
        <p:spPr>
          <a:xfrm>
            <a:off x="1408103" y="-15159"/>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nvGrpSpPr>
          <p:cNvPr id="38" name="Group 37">
            <a:extLst>
              <a:ext uri="{FF2B5EF4-FFF2-40B4-BE49-F238E27FC236}">
                <a16:creationId xmlns:a16="http://schemas.microsoft.com/office/drawing/2014/main" id="{5525794F-443C-40B3-AC9C-14F574B044C9}"/>
              </a:ext>
              <a:ext uri="{C183D7F6-B498-43B3-948B-1728B52AA6E4}">
                <adec:decorative xmlns:adec="http://schemas.microsoft.com/office/drawing/2017/decorative" val="1"/>
              </a:ext>
            </a:extLst>
          </p:cNvPr>
          <p:cNvGrpSpPr/>
          <p:nvPr userDrawn="1"/>
        </p:nvGrpSpPr>
        <p:grpSpPr>
          <a:xfrm>
            <a:off x="0" y="1479558"/>
            <a:ext cx="1861854" cy="717514"/>
            <a:chOff x="0" y="1479558"/>
            <a:chExt cx="1861854" cy="717514"/>
          </a:xfrm>
          <a:solidFill>
            <a:schemeClr val="tx1"/>
          </a:solidFill>
        </p:grpSpPr>
        <p:sp>
          <p:nvSpPr>
            <p:cNvPr id="39" name="Freeform: Shape 38">
              <a:extLst>
                <a:ext uri="{FF2B5EF4-FFF2-40B4-BE49-F238E27FC236}">
                  <a16:creationId xmlns:a16="http://schemas.microsoft.com/office/drawing/2014/main" id="{D60C3E59-61BE-442E-9897-D92166F40D31}"/>
                </a:ext>
              </a:extLst>
            </p:cNvPr>
            <p:cNvSpPr/>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12C7B4DA-5162-484A-9B4D-A784EF13976B}"/>
                </a:ext>
              </a:extLst>
            </p:cNvPr>
            <p:cNvSpPr/>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1" name="Freeform: Shape 40">
            <a:extLst>
              <a:ext uri="{FF2B5EF4-FFF2-40B4-BE49-F238E27FC236}">
                <a16:creationId xmlns:a16="http://schemas.microsoft.com/office/drawing/2014/main" id="{1E3F66BB-BDA3-4747-BDE0-3D814CBE5AF5}"/>
              </a:ext>
              <a:ext uri="{C183D7F6-B498-43B3-948B-1728B52AA6E4}">
                <adec:decorative xmlns:adec="http://schemas.microsoft.com/office/drawing/2017/decorative" val="1"/>
              </a:ext>
            </a:extLst>
          </p:cNvPr>
          <p:cNvSpPr/>
          <p:nvPr userDrawn="1"/>
        </p:nvSpPr>
        <p:spPr>
          <a:xfrm>
            <a:off x="1417246" y="-12193"/>
            <a:ext cx="4902679" cy="4616801"/>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useBgFill="1">
        <p:nvSpPr>
          <p:cNvPr id="42" name="Freeform: Shape 41">
            <a:extLst>
              <a:ext uri="{FF2B5EF4-FFF2-40B4-BE49-F238E27FC236}">
                <a16:creationId xmlns:a16="http://schemas.microsoft.com/office/drawing/2014/main" id="{FA21FCC9-56C2-419C-BADF-9C928DDAD289}"/>
              </a:ext>
              <a:ext uri="{C183D7F6-B498-43B3-948B-1728B52AA6E4}">
                <adec:decorative xmlns:adec="http://schemas.microsoft.com/office/drawing/2017/decorative" val="1"/>
              </a:ext>
            </a:extLst>
          </p:cNvPr>
          <p:cNvSpPr/>
          <p:nvPr userDrawn="1"/>
        </p:nvSpPr>
        <p:spPr>
          <a:xfrm>
            <a:off x="1305243" y="-12192"/>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3" name="Title 1">
            <a:extLst>
              <a:ext uri="{FF2B5EF4-FFF2-40B4-BE49-F238E27FC236}">
                <a16:creationId xmlns:a16="http://schemas.microsoft.com/office/drawing/2014/main" id="{464FCAEB-7D76-4806-B8EA-F97A887CED73}"/>
              </a:ext>
            </a:extLst>
          </p:cNvPr>
          <p:cNvSpPr>
            <a:spLocks noGrp="1"/>
          </p:cNvSpPr>
          <p:nvPr>
            <p:ph type="ctrTitle" hasCustomPrompt="1"/>
          </p:nvPr>
        </p:nvSpPr>
        <p:spPr>
          <a:xfrm>
            <a:off x="1760765" y="324937"/>
            <a:ext cx="4024032" cy="2885715"/>
          </a:xfrm>
        </p:spPr>
        <p:txBody>
          <a:bodyPr/>
          <a:lstStyle>
            <a:lvl1pPr algn="ctr">
              <a:defRPr sz="6000" b="1" spc="1500" baseline="0"/>
            </a:lvl1pPr>
          </a:lstStyle>
          <a:p>
            <a:r>
              <a:rPr lang="en-US" dirty="0"/>
              <a:t>CLICK</a:t>
            </a:r>
            <a:br>
              <a:rPr lang="en-US" dirty="0"/>
            </a:br>
            <a:r>
              <a:rPr lang="en-US" dirty="0"/>
              <a:t>TO ADD TITLE</a:t>
            </a:r>
          </a:p>
        </p:txBody>
      </p:sp>
      <p:sp>
        <p:nvSpPr>
          <p:cNvPr id="44" name="Subtitle 2">
            <a:extLst>
              <a:ext uri="{FF2B5EF4-FFF2-40B4-BE49-F238E27FC236}">
                <a16:creationId xmlns:a16="http://schemas.microsoft.com/office/drawing/2014/main" id="{192D33E3-D5C6-4492-9AB0-13294FD469B1}"/>
              </a:ext>
            </a:extLst>
          </p:cNvPr>
          <p:cNvSpPr>
            <a:spLocks noGrp="1"/>
          </p:cNvSpPr>
          <p:nvPr>
            <p:ph type="subTitle" idx="1" hasCustomPrompt="1"/>
          </p:nvPr>
        </p:nvSpPr>
        <p:spPr>
          <a:xfrm>
            <a:off x="1760765" y="3166312"/>
            <a:ext cx="4024032" cy="771802"/>
          </a:xfrm>
        </p:spPr>
        <p:txBody>
          <a:bodyPr/>
          <a:lstStyle>
            <a:lvl1pPr algn="ctr">
              <a:buFontTx/>
              <a:buNone/>
              <a:defRPr sz="2400" spc="400" baseline="0"/>
            </a:lvl1pPr>
          </a:lstStyle>
          <a:p>
            <a:r>
              <a:rPr lang="en-US" dirty="0"/>
              <a:t>CLICK TO ADD SUBTITLE</a:t>
            </a:r>
          </a:p>
        </p:txBody>
      </p:sp>
      <p:sp>
        <p:nvSpPr>
          <p:cNvPr id="45" name="Graphic 212">
            <a:extLst>
              <a:ext uri="{FF2B5EF4-FFF2-40B4-BE49-F238E27FC236}">
                <a16:creationId xmlns:a16="http://schemas.microsoft.com/office/drawing/2014/main" id="{55253C8E-0DF4-4187-8CFA-8E892B59BEC2}"/>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6" name="Graphic 212">
            <a:extLst>
              <a:ext uri="{FF2B5EF4-FFF2-40B4-BE49-F238E27FC236}">
                <a16:creationId xmlns:a16="http://schemas.microsoft.com/office/drawing/2014/main" id="{3E81479D-EC31-42B5-A3A1-02155919F878}"/>
              </a:ext>
              <a:ext uri="{C183D7F6-B498-43B3-948B-1728B52AA6E4}">
                <adec:decorative xmlns:adec="http://schemas.microsoft.com/office/drawing/2017/decorative" val="1"/>
              </a:ext>
            </a:extLst>
          </p:cNvPr>
          <p:cNvSpPr/>
          <p:nvPr userDrawn="1"/>
        </p:nvSpPr>
        <p:spPr>
          <a:xfrm>
            <a:off x="7649933" y="1550555"/>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Oval 53">
            <a:extLst>
              <a:ext uri="{FF2B5EF4-FFF2-40B4-BE49-F238E27FC236}">
                <a16:creationId xmlns:a16="http://schemas.microsoft.com/office/drawing/2014/main" id="{95B72045-B7EA-46A3-BFC1-BED5E2661ABF}"/>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Oval 54">
            <a:extLst>
              <a:ext uri="{FF2B5EF4-FFF2-40B4-BE49-F238E27FC236}">
                <a16:creationId xmlns:a16="http://schemas.microsoft.com/office/drawing/2014/main" id="{0F04D741-7B27-4605-B65D-7E8A12D22C5E}"/>
              </a:ext>
              <a:ext uri="{C183D7F6-B498-43B3-948B-1728B52AA6E4}">
                <adec:decorative xmlns:adec="http://schemas.microsoft.com/office/drawing/2017/decorative" val="1"/>
              </a:ext>
            </a:extLst>
          </p:cNvPr>
          <p:cNvSpPr/>
          <p:nvPr userDrawn="1"/>
        </p:nvSpPr>
        <p:spPr>
          <a:xfrm>
            <a:off x="4369124" y="5424608"/>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Picture Placeholder 60">
            <a:extLst>
              <a:ext uri="{FF2B5EF4-FFF2-40B4-BE49-F238E27FC236}">
                <a16:creationId xmlns:a16="http://schemas.microsoft.com/office/drawing/2014/main" id="{F0483D74-29C5-49E3-B816-46CBA8A93093}"/>
              </a:ext>
            </a:extLst>
          </p:cNvPr>
          <p:cNvSpPr>
            <a:spLocks noGrp="1"/>
          </p:cNvSpPr>
          <p:nvPr>
            <p:ph type="pic" sz="quarter" idx="13"/>
          </p:nvPr>
        </p:nvSpPr>
        <p:spPr>
          <a:xfrm>
            <a:off x="6601855" y="2313765"/>
            <a:ext cx="4773089" cy="4544235"/>
          </a:xfrm>
          <a:custGeom>
            <a:avLst/>
            <a:gdLst>
              <a:gd name="connsiteX0" fmla="*/ 2386544 w 4773089"/>
              <a:gd name="connsiteY0" fmla="*/ 0 h 4544235"/>
              <a:gd name="connsiteX1" fmla="*/ 4773089 w 4773089"/>
              <a:gd name="connsiteY1" fmla="*/ 2386545 h 4544235"/>
              <a:gd name="connsiteX2" fmla="*/ 3524113 w 4773089"/>
              <a:gd name="connsiteY2" fmla="*/ 4485046 h 4544235"/>
              <a:gd name="connsiteX3" fmla="*/ 3401244 w 4773089"/>
              <a:gd name="connsiteY3" fmla="*/ 4544235 h 4544235"/>
              <a:gd name="connsiteX4" fmla="*/ 1371845 w 4773089"/>
              <a:gd name="connsiteY4" fmla="*/ 4544235 h 4544235"/>
              <a:gd name="connsiteX5" fmla="*/ 1248976 w 4773089"/>
              <a:gd name="connsiteY5" fmla="*/ 4485046 h 4544235"/>
              <a:gd name="connsiteX6" fmla="*/ 0 w 4773089"/>
              <a:gd name="connsiteY6" fmla="*/ 2386545 h 4544235"/>
              <a:gd name="connsiteX7" fmla="*/ 2386544 w 4773089"/>
              <a:gd name="connsiteY7" fmla="*/ 0 h 4544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3089" h="4544235">
                <a:moveTo>
                  <a:pt x="2386544" y="0"/>
                </a:moveTo>
                <a:cubicBezTo>
                  <a:pt x="3704596" y="0"/>
                  <a:pt x="4773089" y="1068494"/>
                  <a:pt x="4773089" y="2386545"/>
                </a:cubicBezTo>
                <a:cubicBezTo>
                  <a:pt x="4773089" y="3292705"/>
                  <a:pt x="4268059" y="4080910"/>
                  <a:pt x="3524113" y="4485046"/>
                </a:cubicBezTo>
                <a:lnTo>
                  <a:pt x="3401244" y="4544235"/>
                </a:lnTo>
                <a:lnTo>
                  <a:pt x="1371845" y="4544235"/>
                </a:lnTo>
                <a:lnTo>
                  <a:pt x="1248976" y="4485046"/>
                </a:lnTo>
                <a:cubicBezTo>
                  <a:pt x="505030" y="4080910"/>
                  <a:pt x="0" y="3292705"/>
                  <a:pt x="0" y="2386545"/>
                </a:cubicBezTo>
                <a:cubicBezTo>
                  <a:pt x="0" y="1068494"/>
                  <a:pt x="1068494" y="0"/>
                  <a:pt x="2386544" y="0"/>
                </a:cubicBezTo>
                <a:close/>
              </a:path>
            </a:pathLst>
          </a:custGeom>
          <a:noFill/>
        </p:spPr>
        <p:txBody>
          <a:bodyPr wrap="square">
            <a:noAutofit/>
          </a:bodyPr>
          <a:lstStyle>
            <a:lvl1pPr algn="ctr">
              <a:buFontTx/>
              <a:buNone/>
              <a:defRPr/>
            </a:lvl1pPr>
          </a:lstStyle>
          <a:p>
            <a:endParaRPr lang="en-US" dirty="0"/>
          </a:p>
          <a:p>
            <a:endParaRPr lang="en-US" dirty="0"/>
          </a:p>
          <a:p>
            <a:endParaRPr lang="en-US" dirty="0"/>
          </a:p>
          <a:p>
            <a:r>
              <a:rPr lang="en-US" dirty="0"/>
              <a:t>CLICK TO ADD PHOTO</a:t>
            </a:r>
          </a:p>
        </p:txBody>
      </p:sp>
      <p:grpSp>
        <p:nvGrpSpPr>
          <p:cNvPr id="15" name="Graphic 185">
            <a:extLst>
              <a:ext uri="{FF2B5EF4-FFF2-40B4-BE49-F238E27FC236}">
                <a16:creationId xmlns:a16="http://schemas.microsoft.com/office/drawing/2014/main" id="{9659A986-3E9F-4994-8D36-D1B503E2C7A1}"/>
              </a:ext>
              <a:ext uri="{C183D7F6-B498-43B3-948B-1728B52AA6E4}">
                <adec:decorative xmlns:adec="http://schemas.microsoft.com/office/drawing/2017/decorative" val="1"/>
              </a:ext>
            </a:extLst>
          </p:cNvPr>
          <p:cNvGrpSpPr/>
          <p:nvPr userDrawn="1"/>
        </p:nvGrpSpPr>
        <p:grpSpPr>
          <a:xfrm>
            <a:off x="10847710" y="6388311"/>
            <a:ext cx="1054467" cy="469689"/>
            <a:chOff x="9841624" y="4115729"/>
            <a:chExt cx="602170" cy="268223"/>
          </a:xfrm>
          <a:solidFill>
            <a:schemeClr val="tx1"/>
          </a:solidFill>
        </p:grpSpPr>
        <p:sp>
          <p:nvSpPr>
            <p:cNvPr id="16" name="Freeform: Shape 15">
              <a:extLst>
                <a:ext uri="{FF2B5EF4-FFF2-40B4-BE49-F238E27FC236}">
                  <a16:creationId xmlns:a16="http://schemas.microsoft.com/office/drawing/2014/main" id="{6F426D1A-9389-46FC-B066-C6E591C89C7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67883ED4-0FCB-4F63-84F4-0C4F06DC1C2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A9B6A69C-E38F-4A2E-8302-8744909FCD5D}"/>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BE1B19A3-9111-4F40-98B6-8EEE7D1CE04E}"/>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630653FA-2CEA-4F48-8C3D-AB750074BF33}"/>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Tree>
    <p:extLst>
      <p:ext uri="{BB962C8B-B14F-4D97-AF65-F5344CB8AC3E}">
        <p14:creationId xmlns:p14="http://schemas.microsoft.com/office/powerpoint/2010/main" val="3157303849"/>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grpSp>
        <p:nvGrpSpPr>
          <p:cNvPr id="175" name="Group 174">
            <a:extLst>
              <a:ext uri="{FF2B5EF4-FFF2-40B4-BE49-F238E27FC236}">
                <a16:creationId xmlns:a16="http://schemas.microsoft.com/office/drawing/2014/main" id="{FAE6CF7E-C57A-4CC1-92F5-932C54C8D405}"/>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176" name="Freeform: Shape 175">
              <a:extLst>
                <a:ext uri="{FF2B5EF4-FFF2-40B4-BE49-F238E27FC236}">
                  <a16:creationId xmlns:a16="http://schemas.microsoft.com/office/drawing/2014/main" id="{346635BB-0BF8-4643-9F1B-010FA1A03E12}"/>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7" name="Freeform: Shape 176">
              <a:extLst>
                <a:ext uri="{FF2B5EF4-FFF2-40B4-BE49-F238E27FC236}">
                  <a16:creationId xmlns:a16="http://schemas.microsoft.com/office/drawing/2014/main" id="{51262E8E-82E0-4624-AFB8-23B54281680A}"/>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8" name="Freeform: Shape 177">
              <a:extLst>
                <a:ext uri="{FF2B5EF4-FFF2-40B4-BE49-F238E27FC236}">
                  <a16:creationId xmlns:a16="http://schemas.microsoft.com/office/drawing/2014/main" id="{04EB1CCB-9D2B-433C-A6A6-31EF2FD52707}"/>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9" name="Freeform: Shape 178">
              <a:extLst>
                <a:ext uri="{FF2B5EF4-FFF2-40B4-BE49-F238E27FC236}">
                  <a16:creationId xmlns:a16="http://schemas.microsoft.com/office/drawing/2014/main" id="{2E32FBF0-95B3-491B-98C2-1FA51CB41D86}"/>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0" name="Freeform: Shape 179">
              <a:extLst>
                <a:ext uri="{FF2B5EF4-FFF2-40B4-BE49-F238E27FC236}">
                  <a16:creationId xmlns:a16="http://schemas.microsoft.com/office/drawing/2014/main" id="{175C8DFE-88AC-4A43-8617-6981B300741C}"/>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1" name="Freeform: Shape 180">
              <a:extLst>
                <a:ext uri="{FF2B5EF4-FFF2-40B4-BE49-F238E27FC236}">
                  <a16:creationId xmlns:a16="http://schemas.microsoft.com/office/drawing/2014/main" id="{5B21DC5C-19E3-4D2E-90AA-635A88E641CD}"/>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2" name="Freeform: Shape 181">
              <a:extLst>
                <a:ext uri="{FF2B5EF4-FFF2-40B4-BE49-F238E27FC236}">
                  <a16:creationId xmlns:a16="http://schemas.microsoft.com/office/drawing/2014/main" id="{C26FCF53-F438-4A58-8FD2-CAE3D52D4AE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3" name="Freeform: Shape 182">
              <a:extLst>
                <a:ext uri="{FF2B5EF4-FFF2-40B4-BE49-F238E27FC236}">
                  <a16:creationId xmlns:a16="http://schemas.microsoft.com/office/drawing/2014/main" id="{C765ABAF-84C1-42E2-99D9-929B7EC508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4" name="Freeform: Shape 183">
              <a:extLst>
                <a:ext uri="{FF2B5EF4-FFF2-40B4-BE49-F238E27FC236}">
                  <a16:creationId xmlns:a16="http://schemas.microsoft.com/office/drawing/2014/main" id="{B42C9D2F-6284-4BD9-BCFF-5C32F7FDF984}"/>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5" name="Freeform: Shape 184">
              <a:extLst>
                <a:ext uri="{FF2B5EF4-FFF2-40B4-BE49-F238E27FC236}">
                  <a16:creationId xmlns:a16="http://schemas.microsoft.com/office/drawing/2014/main" id="{1C3E7263-685E-46D8-A7F6-E632D38676D9}"/>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6" name="Freeform: Shape 185">
              <a:extLst>
                <a:ext uri="{FF2B5EF4-FFF2-40B4-BE49-F238E27FC236}">
                  <a16:creationId xmlns:a16="http://schemas.microsoft.com/office/drawing/2014/main" id="{990B5B3D-13E1-4E49-8B22-2E4206621B28}"/>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7" name="Freeform: Shape 186">
              <a:extLst>
                <a:ext uri="{FF2B5EF4-FFF2-40B4-BE49-F238E27FC236}">
                  <a16:creationId xmlns:a16="http://schemas.microsoft.com/office/drawing/2014/main" id="{4670F691-09A7-4616-8803-51D0BF1D49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8" name="Freeform: Shape 187">
              <a:extLst>
                <a:ext uri="{FF2B5EF4-FFF2-40B4-BE49-F238E27FC236}">
                  <a16:creationId xmlns:a16="http://schemas.microsoft.com/office/drawing/2014/main" id="{7E456B34-1D7D-46B7-9864-E6F3D5EEF702}"/>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88347124-F829-49F3-A411-9BDBF2A03C8A}"/>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nvGrpSpPr>
          <p:cNvPr id="23" name="Graphic 38">
            <a:extLst>
              <a:ext uri="{FF2B5EF4-FFF2-40B4-BE49-F238E27FC236}">
                <a16:creationId xmlns:a16="http://schemas.microsoft.com/office/drawing/2014/main" id="{9F14A5DD-2657-4346-AC8D-77FFFA0A1DB8}"/>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0D472844-E6F3-47F6-B54F-5B2F665A639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7939D725-4408-4EAA-BD85-8B6A289020D8}"/>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28" name="Title 1">
            <a:extLst>
              <a:ext uri="{FF2B5EF4-FFF2-40B4-BE49-F238E27FC236}">
                <a16:creationId xmlns:a16="http://schemas.microsoft.com/office/drawing/2014/main" id="{7792A114-7099-4B73-8CFF-1CD310B6C293}"/>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190" name="Date Placeholder 178">
            <a:extLst>
              <a:ext uri="{FF2B5EF4-FFF2-40B4-BE49-F238E27FC236}">
                <a16:creationId xmlns:a16="http://schemas.microsoft.com/office/drawing/2014/main" id="{D3ABC542-2E09-4DFF-BDC3-4E62CADE0205}"/>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91" name="Footer Placeholder 179">
            <a:extLst>
              <a:ext uri="{FF2B5EF4-FFF2-40B4-BE49-F238E27FC236}">
                <a16:creationId xmlns:a16="http://schemas.microsoft.com/office/drawing/2014/main" id="{EE59BB7C-0E79-4D99-98A2-6B6BB261A89C}"/>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192" name="Slide Number Placeholder 180">
            <a:extLst>
              <a:ext uri="{FF2B5EF4-FFF2-40B4-BE49-F238E27FC236}">
                <a16:creationId xmlns:a16="http://schemas.microsoft.com/office/drawing/2014/main" id="{28A48916-E63A-42EF-B5F2-0212F4E255B0}"/>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5477177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grpSp>
        <p:nvGrpSpPr>
          <p:cNvPr id="23" name="Graphic 38">
            <a:extLst>
              <a:ext uri="{FF2B5EF4-FFF2-40B4-BE49-F238E27FC236}">
                <a16:creationId xmlns:a16="http://schemas.microsoft.com/office/drawing/2014/main" id="{3E8CD31A-1394-452A-9559-656ECA14585A}"/>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24" name="Freeform: Shape 23">
              <a:extLst>
                <a:ext uri="{FF2B5EF4-FFF2-40B4-BE49-F238E27FC236}">
                  <a16:creationId xmlns:a16="http://schemas.microsoft.com/office/drawing/2014/main" id="{85E4E1EC-F0F2-4B35-9091-2F6FA0A0F7A0}"/>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5" name="Freeform: Shape 24">
              <a:extLst>
                <a:ext uri="{FF2B5EF4-FFF2-40B4-BE49-F238E27FC236}">
                  <a16:creationId xmlns:a16="http://schemas.microsoft.com/office/drawing/2014/main" id="{26AA8D4E-47DD-4F4A-A460-D2D3D52A6F8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grpSp>
        <p:nvGrpSpPr>
          <p:cNvPr id="26" name="Group 25">
            <a:extLst>
              <a:ext uri="{FF2B5EF4-FFF2-40B4-BE49-F238E27FC236}">
                <a16:creationId xmlns:a16="http://schemas.microsoft.com/office/drawing/2014/main" id="{4CDB39CA-1C6B-4D29-8511-53EB2EE2C24C}"/>
              </a:ext>
              <a:ext uri="{C183D7F6-B498-43B3-948B-1728B52AA6E4}">
                <adec:decorative xmlns:adec="http://schemas.microsoft.com/office/drawing/2017/decorative" val="1"/>
              </a:ext>
            </a:extLst>
          </p:cNvPr>
          <p:cNvGrpSpPr/>
          <p:nvPr userDrawn="1"/>
        </p:nvGrpSpPr>
        <p:grpSpPr>
          <a:xfrm>
            <a:off x="8553423" y="5619750"/>
            <a:ext cx="1295427" cy="1238250"/>
            <a:chOff x="3121343" y="4864099"/>
            <a:chExt cx="2085971" cy="1993901"/>
          </a:xfrm>
          <a:solidFill>
            <a:schemeClr val="accent3">
              <a:alpha val="20000"/>
            </a:schemeClr>
          </a:solidFill>
        </p:grpSpPr>
        <p:sp>
          <p:nvSpPr>
            <p:cNvPr id="27" name="Freeform: Shape 26">
              <a:extLst>
                <a:ext uri="{FF2B5EF4-FFF2-40B4-BE49-F238E27FC236}">
                  <a16:creationId xmlns:a16="http://schemas.microsoft.com/office/drawing/2014/main" id="{913293D6-0ECB-489A-A405-EAE446F30E8A}"/>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8" name="Freeform: Shape 27">
              <a:extLst>
                <a:ext uri="{FF2B5EF4-FFF2-40B4-BE49-F238E27FC236}">
                  <a16:creationId xmlns:a16="http://schemas.microsoft.com/office/drawing/2014/main" id="{84505F60-82CB-4E69-9408-A65B5BE7C98C}"/>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9" name="Freeform: Shape 28">
              <a:extLst>
                <a:ext uri="{FF2B5EF4-FFF2-40B4-BE49-F238E27FC236}">
                  <a16:creationId xmlns:a16="http://schemas.microsoft.com/office/drawing/2014/main" id="{CE3B5578-536F-4B38-89D2-C859EFB9E536}"/>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321C8DF3-1F8E-4B0D-B578-67D7E3A7F79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8" name="Freeform: Shape 47">
              <a:extLst>
                <a:ext uri="{FF2B5EF4-FFF2-40B4-BE49-F238E27FC236}">
                  <a16:creationId xmlns:a16="http://schemas.microsoft.com/office/drawing/2014/main" id="{3EF634BD-8B6E-4470-B471-CCD9D52208E9}"/>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49" name="Freeform: Shape 48">
              <a:extLst>
                <a:ext uri="{FF2B5EF4-FFF2-40B4-BE49-F238E27FC236}">
                  <a16:creationId xmlns:a16="http://schemas.microsoft.com/office/drawing/2014/main" id="{6D4EA52A-34A3-4161-A9CE-86569A099639}"/>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0" name="Freeform: Shape 49">
              <a:extLst>
                <a:ext uri="{FF2B5EF4-FFF2-40B4-BE49-F238E27FC236}">
                  <a16:creationId xmlns:a16="http://schemas.microsoft.com/office/drawing/2014/main" id="{89F976BC-5664-4D19-8DC2-C83D9F201025}"/>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1" name="Freeform: Shape 50">
              <a:extLst>
                <a:ext uri="{FF2B5EF4-FFF2-40B4-BE49-F238E27FC236}">
                  <a16:creationId xmlns:a16="http://schemas.microsoft.com/office/drawing/2014/main" id="{4FE844F3-0151-483D-A445-DF19C1CA237C}"/>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2" name="Freeform: Shape 51">
              <a:extLst>
                <a:ext uri="{FF2B5EF4-FFF2-40B4-BE49-F238E27FC236}">
                  <a16:creationId xmlns:a16="http://schemas.microsoft.com/office/drawing/2014/main" id="{3602D36A-92EE-4D58-8B1E-A7C32FA38A81}"/>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3" name="Freeform: Shape 52">
              <a:extLst>
                <a:ext uri="{FF2B5EF4-FFF2-40B4-BE49-F238E27FC236}">
                  <a16:creationId xmlns:a16="http://schemas.microsoft.com/office/drawing/2014/main" id="{54D3E311-8682-432D-96C1-892E0A7B846F}"/>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2F6A277D-D709-4AAD-A2BE-7F002BC0B1A4}"/>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5" name="Freeform: Shape 54">
              <a:extLst>
                <a:ext uri="{FF2B5EF4-FFF2-40B4-BE49-F238E27FC236}">
                  <a16:creationId xmlns:a16="http://schemas.microsoft.com/office/drawing/2014/main" id="{692A7F87-C5D7-4B71-8667-833F96C3F29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56" name="Freeform: Shape 55">
              <a:extLst>
                <a:ext uri="{FF2B5EF4-FFF2-40B4-BE49-F238E27FC236}">
                  <a16:creationId xmlns:a16="http://schemas.microsoft.com/office/drawing/2014/main" id="{74ABB7F8-185E-406E-84D5-2ADDC019320A}"/>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2" name="Freeform: Shape 1">
            <a:extLst>
              <a:ext uri="{FF2B5EF4-FFF2-40B4-BE49-F238E27FC236}">
                <a16:creationId xmlns:a16="http://schemas.microsoft.com/office/drawing/2014/main" id="{32343BE2-F9F3-467E-BAC0-182941FCBCD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Title 1">
            <a:extLst>
              <a:ext uri="{FF2B5EF4-FFF2-40B4-BE49-F238E27FC236}">
                <a16:creationId xmlns:a16="http://schemas.microsoft.com/office/drawing/2014/main" id="{3193E6E4-C8EE-470B-AABB-B46374938AA4}"/>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31" name="Date Placeholder 178">
            <a:extLst>
              <a:ext uri="{FF2B5EF4-FFF2-40B4-BE49-F238E27FC236}">
                <a16:creationId xmlns:a16="http://schemas.microsoft.com/office/drawing/2014/main" id="{9BFD1C1A-363C-4909-95D6-9AF44B452A5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49BB63C-A8D4-4F32-819C-F6F6BA0476C2}"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32" name="Footer Placeholder 179">
            <a:extLst>
              <a:ext uri="{FF2B5EF4-FFF2-40B4-BE49-F238E27FC236}">
                <a16:creationId xmlns:a16="http://schemas.microsoft.com/office/drawing/2014/main" id="{77213597-1706-40A7-8726-C468FB7F438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33" name="Slide Number Placeholder 180">
            <a:extLst>
              <a:ext uri="{FF2B5EF4-FFF2-40B4-BE49-F238E27FC236}">
                <a16:creationId xmlns:a16="http://schemas.microsoft.com/office/drawing/2014/main" id="{1BB201C7-C50B-4E2B-95EF-E5FFAF698DB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404045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8AD96798-1C42-49B1-99B2-BD7FA12760FC}"/>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18" name="Title 1">
            <a:extLst>
              <a:ext uri="{FF2B5EF4-FFF2-40B4-BE49-F238E27FC236}">
                <a16:creationId xmlns:a16="http://schemas.microsoft.com/office/drawing/2014/main" id="{00FC1B25-A4F4-4E8E-931D-D383946C91FC}"/>
              </a:ext>
            </a:extLst>
          </p:cNvPr>
          <p:cNvSpPr>
            <a:spLocks noGrp="1"/>
          </p:cNvSpPr>
          <p:nvPr>
            <p:ph type="title"/>
          </p:nvPr>
        </p:nvSpPr>
        <p:spPr>
          <a:xfrm>
            <a:off x="2838271" y="1010170"/>
            <a:ext cx="5178019" cy="3713638"/>
          </a:xfrm>
        </p:spPr>
        <p:txBody>
          <a:bodyPr anchor="ctr"/>
          <a:lstStyle>
            <a:lvl1pPr algn="ctr">
              <a:lnSpc>
                <a:spcPct val="100000"/>
              </a:lnSpc>
              <a:defRPr/>
            </a:lvl1pPr>
          </a:lstStyle>
          <a:p>
            <a:endParaRPr lang="en-US" dirty="0"/>
          </a:p>
        </p:txBody>
      </p:sp>
      <p:sp>
        <p:nvSpPr>
          <p:cNvPr id="36" name="Text Placeholder 34">
            <a:extLst>
              <a:ext uri="{FF2B5EF4-FFF2-40B4-BE49-F238E27FC236}">
                <a16:creationId xmlns:a16="http://schemas.microsoft.com/office/drawing/2014/main" id="{72818B4A-C05A-428C-A790-B75EA386A25F}"/>
              </a:ext>
            </a:extLst>
          </p:cNvPr>
          <p:cNvSpPr>
            <a:spLocks noGrp="1"/>
          </p:cNvSpPr>
          <p:nvPr>
            <p:ph type="body" sz="quarter" idx="13" hasCustomPrompt="1"/>
          </p:nvPr>
        </p:nvSpPr>
        <p:spPr>
          <a:xfrm>
            <a:off x="2838044" y="4914900"/>
            <a:ext cx="5178514" cy="819076"/>
          </a:xfrm>
        </p:spPr>
        <p:txBody>
          <a:bodyPr/>
          <a:lstStyle>
            <a:lvl1pPr algn="ctr">
              <a:buFontTx/>
              <a:buNone/>
              <a:defRPr/>
            </a:lvl1pPr>
          </a:lstStyle>
          <a:p>
            <a:pPr lvl="0"/>
            <a:r>
              <a:rPr lang="en-US" dirty="0"/>
              <a:t>Click to add text</a:t>
            </a:r>
          </a:p>
        </p:txBody>
      </p:sp>
      <p:sp>
        <p:nvSpPr>
          <p:cNvPr id="19" name="Freeform: Shape 18">
            <a:extLst>
              <a:ext uri="{FF2B5EF4-FFF2-40B4-BE49-F238E27FC236}">
                <a16:creationId xmlns:a16="http://schemas.microsoft.com/office/drawing/2014/main" id="{176E197B-E174-4C9D-87E5-0B9B08708760}"/>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17AB840-B4B7-452B-B062-6C9CF8426132}"/>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9FE5D1B6-33F6-4BAA-9D02-679E176F39C4}"/>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DCCBCA1-466D-44C6-93ED-2E02B623DB05}"/>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2CC7CBB9-9855-4B27-93BF-506D5D17E85B}"/>
              </a:ext>
              <a:ext uri="{C183D7F6-B498-43B3-948B-1728B52AA6E4}">
                <adec:decorative xmlns:adec="http://schemas.microsoft.com/office/drawing/2017/decorative" val="1"/>
              </a:ext>
            </a:extLst>
          </p:cNvPr>
          <p:cNvSpPr/>
          <p:nvPr userDrawn="1"/>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26" name="Date Placeholder 178">
            <a:extLst>
              <a:ext uri="{FF2B5EF4-FFF2-40B4-BE49-F238E27FC236}">
                <a16:creationId xmlns:a16="http://schemas.microsoft.com/office/drawing/2014/main" id="{D3B95CCB-4EDF-4C85-82FC-E5FD2A4715E6}"/>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F089AFA-FF4D-4DFB-9A2D-57BFB79B8D6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7" name="Footer Placeholder 179">
            <a:extLst>
              <a:ext uri="{FF2B5EF4-FFF2-40B4-BE49-F238E27FC236}">
                <a16:creationId xmlns:a16="http://schemas.microsoft.com/office/drawing/2014/main" id="{D8096E0F-A3CE-40F7-AA9D-B43562213203}"/>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grpSp>
        <p:nvGrpSpPr>
          <p:cNvPr id="28" name="Graphic 185">
            <a:extLst>
              <a:ext uri="{FF2B5EF4-FFF2-40B4-BE49-F238E27FC236}">
                <a16:creationId xmlns:a16="http://schemas.microsoft.com/office/drawing/2014/main" id="{59F51AE6-E003-46BA-A25A-6AFBDC3E73DA}"/>
              </a:ext>
              <a:ext uri="{C183D7F6-B498-43B3-948B-1728B52AA6E4}">
                <adec:decorative xmlns:adec="http://schemas.microsoft.com/office/drawing/2017/decorative" val="1"/>
              </a:ext>
            </a:extLst>
          </p:cNvPr>
          <p:cNvGrpSpPr/>
          <p:nvPr userDrawn="1"/>
        </p:nvGrpSpPr>
        <p:grpSpPr>
          <a:xfrm>
            <a:off x="10428621" y="5660492"/>
            <a:ext cx="1054467" cy="469689"/>
            <a:chOff x="9841624" y="4115729"/>
            <a:chExt cx="602170" cy="268223"/>
          </a:xfrm>
          <a:solidFill>
            <a:schemeClr val="tx1"/>
          </a:solidFill>
        </p:grpSpPr>
        <p:sp>
          <p:nvSpPr>
            <p:cNvPr id="29" name="Freeform: Shape 28">
              <a:extLst>
                <a:ext uri="{FF2B5EF4-FFF2-40B4-BE49-F238E27FC236}">
                  <a16:creationId xmlns:a16="http://schemas.microsoft.com/office/drawing/2014/main" id="{03F73C8B-6AB5-41EB-99EA-3C94CBEBB481}"/>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0" name="Freeform: Shape 29">
              <a:extLst>
                <a:ext uri="{FF2B5EF4-FFF2-40B4-BE49-F238E27FC236}">
                  <a16:creationId xmlns:a16="http://schemas.microsoft.com/office/drawing/2014/main" id="{1A666D36-3657-4085-84AA-126594195C1A}"/>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B12CF5CD-903D-4879-BBD3-A79140E8186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2" name="Freeform: Shape 31">
              <a:extLst>
                <a:ext uri="{FF2B5EF4-FFF2-40B4-BE49-F238E27FC236}">
                  <a16:creationId xmlns:a16="http://schemas.microsoft.com/office/drawing/2014/main" id="{9EF969CD-CBA7-44B8-9544-660D7487A3D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3" name="Freeform: Shape 32">
              <a:extLst>
                <a:ext uri="{FF2B5EF4-FFF2-40B4-BE49-F238E27FC236}">
                  <a16:creationId xmlns:a16="http://schemas.microsoft.com/office/drawing/2014/main" id="{6E91C2FB-38ED-4DF7-8F1F-3211A0592A4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4" name="Slide Number Placeholder 180">
            <a:extLst>
              <a:ext uri="{FF2B5EF4-FFF2-40B4-BE49-F238E27FC236}">
                <a16:creationId xmlns:a16="http://schemas.microsoft.com/office/drawing/2014/main" id="{383FF74A-FDDF-4768-9C1E-E6F3E66228E9}"/>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srgbClr val="898989"/>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srgbClr val="898989"/>
              </a:solidFill>
              <a:effectLst/>
              <a:uLnTx/>
              <a:uFillTx/>
              <a:latin typeface="Source Sans Pro"/>
              <a:cs typeface="+mn-cs"/>
            </a:endParaRPr>
          </a:p>
        </p:txBody>
      </p:sp>
    </p:spTree>
    <p:extLst>
      <p:ext uri="{BB962C8B-B14F-4D97-AF65-F5344CB8AC3E}">
        <p14:creationId xmlns:p14="http://schemas.microsoft.com/office/powerpoint/2010/main" val="3997350086"/>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56" name="Title 1">
            <a:extLst>
              <a:ext uri="{FF2B5EF4-FFF2-40B4-BE49-F238E27FC236}">
                <a16:creationId xmlns:a16="http://schemas.microsoft.com/office/drawing/2014/main" id="{08711333-F819-4928-8BA2-B03A1D7447F6}"/>
              </a:ext>
            </a:extLst>
          </p:cNvPr>
          <p:cNvSpPr>
            <a:spLocks noGrp="1"/>
          </p:cNvSpPr>
          <p:nvPr>
            <p:ph type="title"/>
          </p:nvPr>
        </p:nvSpPr>
        <p:spPr>
          <a:xfrm>
            <a:off x="1331088" y="565739"/>
            <a:ext cx="9745883" cy="1124949"/>
          </a:xfrm>
        </p:spPr>
        <p:txBody>
          <a:bodyPr/>
          <a:lstStyle/>
          <a:p>
            <a:endParaRPr lang="en-US" dirty="0"/>
          </a:p>
        </p:txBody>
      </p:sp>
      <p:grpSp>
        <p:nvGrpSpPr>
          <p:cNvPr id="2" name="Group 1">
            <a:extLst>
              <a:ext uri="{FF2B5EF4-FFF2-40B4-BE49-F238E27FC236}">
                <a16:creationId xmlns:a16="http://schemas.microsoft.com/office/drawing/2014/main" id="{B4DCAA54-A920-4F7D-B1F9-E60E950DBAE8}"/>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7" name="Freeform: Shape 56">
              <a:extLst>
                <a:ext uri="{FF2B5EF4-FFF2-40B4-BE49-F238E27FC236}">
                  <a16:creationId xmlns:a16="http://schemas.microsoft.com/office/drawing/2014/main" id="{28633F80-7150-4830-B036-FED561D8ABD2}"/>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8" name="Freeform: Shape 57">
              <a:extLst>
                <a:ext uri="{FF2B5EF4-FFF2-40B4-BE49-F238E27FC236}">
                  <a16:creationId xmlns:a16="http://schemas.microsoft.com/office/drawing/2014/main" id="{984D32A8-76C6-4D70-887B-EC3211AD33EB}"/>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60" name="Oval 59">
            <a:extLst>
              <a:ext uri="{FF2B5EF4-FFF2-40B4-BE49-F238E27FC236}">
                <a16:creationId xmlns:a16="http://schemas.microsoft.com/office/drawing/2014/main" id="{EEDFE717-6A4F-4FD1-ABBF-5807E71F53F6}"/>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1" name="Date Placeholder 10">
            <a:extLst>
              <a:ext uri="{FF2B5EF4-FFF2-40B4-BE49-F238E27FC236}">
                <a16:creationId xmlns:a16="http://schemas.microsoft.com/office/drawing/2014/main" id="{26FBD0C2-9C38-4891-92F3-5AF6CD04E3E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78273EB-16C1-441E-9180-E8793C467BE0}"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62" name="Footer Placeholder 11">
            <a:extLst>
              <a:ext uri="{FF2B5EF4-FFF2-40B4-BE49-F238E27FC236}">
                <a16:creationId xmlns:a16="http://schemas.microsoft.com/office/drawing/2014/main" id="{5C6A806B-2B18-4D3B-8215-624EE91DAC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63" name="Slide Number Placeholder 12">
            <a:extLst>
              <a:ext uri="{FF2B5EF4-FFF2-40B4-BE49-F238E27FC236}">
                <a16:creationId xmlns:a16="http://schemas.microsoft.com/office/drawing/2014/main" id="{54E3AE0A-2F47-4B51-8F32-46ABDC574FFB}"/>
              </a:ext>
            </a:extLst>
          </p:cNvPr>
          <p:cNvSpPr>
            <a:spLocks noGrp="1"/>
          </p:cNvSpPr>
          <p:nvPr>
            <p:ph type="sldNum" sz="quarter" idx="12"/>
          </p:nvPr>
        </p:nvSpPr>
        <p:spPr>
          <a:xfrm>
            <a:off x="8644339"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11" name="Graphic 4">
            <a:extLst>
              <a:ext uri="{FF2B5EF4-FFF2-40B4-BE49-F238E27FC236}">
                <a16:creationId xmlns:a16="http://schemas.microsoft.com/office/drawing/2014/main" id="{A160D36B-90B2-4E2E-9A07-AFC4CC77ED14}"/>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12" name="Freeform: Shape 11">
              <a:extLst>
                <a:ext uri="{FF2B5EF4-FFF2-40B4-BE49-F238E27FC236}">
                  <a16:creationId xmlns:a16="http://schemas.microsoft.com/office/drawing/2014/main" id="{CADA6DC8-A018-4A16-84AF-9E2E74CD757D}"/>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8C1308F7-B76A-4EC2-94B2-3D7A71B62604}"/>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98E3532C-7781-4159-A3A0-A2DE72CA6DBA}"/>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98D647FB-029D-4D71-B4E4-6D74FCB09C4D}"/>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216A1C6D-37E7-47A0-814C-A09DC1123684}"/>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2759DEC-2103-4E2C-A470-F4AF6E5E3E87}"/>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788AE222-CCAD-4233-9F97-67021E530758}"/>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8610EC41-7752-4C40-99E0-1B5FEA90EB0E}"/>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5AA370E4-6378-438E-96A5-93A548F17E9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2DC8BEFB-4BE0-44E4-B9EE-B9433675ED5D}"/>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C5C187D8-7DEF-4A4B-AEBD-0148B131FA7B}"/>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721C4DD4-9A7B-4D13-905C-4D8287BFC226}"/>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4" name="Freeform: Shape 23">
              <a:extLst>
                <a:ext uri="{FF2B5EF4-FFF2-40B4-BE49-F238E27FC236}">
                  <a16:creationId xmlns:a16="http://schemas.microsoft.com/office/drawing/2014/main" id="{CB37570A-3C94-4E36-97CE-A23E9672578E}"/>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sp>
        <p:nvSpPr>
          <p:cNvPr id="25" name="Picture Placeholder 11">
            <a:extLst>
              <a:ext uri="{FF2B5EF4-FFF2-40B4-BE49-F238E27FC236}">
                <a16:creationId xmlns:a16="http://schemas.microsoft.com/office/drawing/2014/main" id="{D0363784-2970-4EEC-A27D-C144838C7934}"/>
              </a:ext>
            </a:extLst>
          </p:cNvPr>
          <p:cNvSpPr>
            <a:spLocks noGrp="1"/>
          </p:cNvSpPr>
          <p:nvPr>
            <p:ph type="pic" sz="quarter" idx="14"/>
          </p:nvPr>
        </p:nvSpPr>
        <p:spPr>
          <a:xfrm>
            <a:off x="745213" y="2021303"/>
            <a:ext cx="2286000" cy="2286000"/>
          </a:xfrm>
          <a:prstGeom prst="ellipse">
            <a:avLst/>
          </a:prstGeom>
        </p:spPr>
        <p:txBody>
          <a:bodyPr>
            <a:normAutofit/>
          </a:bodyPr>
          <a:lstStyle>
            <a:lvl1pPr>
              <a:defRPr sz="2000"/>
            </a:lvl1pPr>
          </a:lstStyle>
          <a:p>
            <a:endParaRPr lang="en-US"/>
          </a:p>
        </p:txBody>
      </p:sp>
      <p:sp>
        <p:nvSpPr>
          <p:cNvPr id="26" name="Picture Placeholder 11">
            <a:extLst>
              <a:ext uri="{FF2B5EF4-FFF2-40B4-BE49-F238E27FC236}">
                <a16:creationId xmlns:a16="http://schemas.microsoft.com/office/drawing/2014/main" id="{A5F161F4-CB8E-480F-8499-D1BD68C8BB59}"/>
              </a:ext>
            </a:extLst>
          </p:cNvPr>
          <p:cNvSpPr>
            <a:spLocks noGrp="1"/>
          </p:cNvSpPr>
          <p:nvPr>
            <p:ph type="pic" sz="quarter" idx="15"/>
          </p:nvPr>
        </p:nvSpPr>
        <p:spPr>
          <a:xfrm>
            <a:off x="3551776" y="2021303"/>
            <a:ext cx="2286000" cy="2286000"/>
          </a:xfrm>
          <a:prstGeom prst="ellipse">
            <a:avLst/>
          </a:prstGeom>
        </p:spPr>
        <p:txBody>
          <a:bodyPr>
            <a:normAutofit/>
          </a:bodyPr>
          <a:lstStyle>
            <a:lvl1pPr>
              <a:defRPr sz="2000"/>
            </a:lvl1pPr>
          </a:lstStyle>
          <a:p>
            <a:endParaRPr lang="en-US"/>
          </a:p>
        </p:txBody>
      </p:sp>
      <p:sp>
        <p:nvSpPr>
          <p:cNvPr id="27" name="Picture Placeholder 11">
            <a:extLst>
              <a:ext uri="{FF2B5EF4-FFF2-40B4-BE49-F238E27FC236}">
                <a16:creationId xmlns:a16="http://schemas.microsoft.com/office/drawing/2014/main" id="{FA25DBB0-929B-4EA3-AF0A-D34760BBAB8E}"/>
              </a:ext>
            </a:extLst>
          </p:cNvPr>
          <p:cNvSpPr>
            <a:spLocks noGrp="1"/>
          </p:cNvSpPr>
          <p:nvPr>
            <p:ph type="pic" sz="quarter" idx="16"/>
          </p:nvPr>
        </p:nvSpPr>
        <p:spPr>
          <a:xfrm>
            <a:off x="6358339" y="2021303"/>
            <a:ext cx="2286000" cy="2286000"/>
          </a:xfrm>
          <a:prstGeom prst="ellipse">
            <a:avLst/>
          </a:prstGeom>
        </p:spPr>
        <p:txBody>
          <a:bodyPr>
            <a:normAutofit/>
          </a:bodyPr>
          <a:lstStyle>
            <a:lvl1pPr>
              <a:defRPr sz="2000"/>
            </a:lvl1pPr>
          </a:lstStyle>
          <a:p>
            <a:endParaRPr lang="en-US"/>
          </a:p>
        </p:txBody>
      </p:sp>
      <p:sp>
        <p:nvSpPr>
          <p:cNvPr id="28" name="Picture Placeholder 11">
            <a:extLst>
              <a:ext uri="{FF2B5EF4-FFF2-40B4-BE49-F238E27FC236}">
                <a16:creationId xmlns:a16="http://schemas.microsoft.com/office/drawing/2014/main" id="{2166858A-D674-4111-9862-D87359001031}"/>
              </a:ext>
            </a:extLst>
          </p:cNvPr>
          <p:cNvSpPr>
            <a:spLocks noGrp="1"/>
          </p:cNvSpPr>
          <p:nvPr>
            <p:ph type="pic" sz="quarter" idx="17"/>
          </p:nvPr>
        </p:nvSpPr>
        <p:spPr>
          <a:xfrm>
            <a:off x="9164901" y="2021303"/>
            <a:ext cx="2286000" cy="2286000"/>
          </a:xfrm>
          <a:prstGeom prst="ellipse">
            <a:avLst/>
          </a:prstGeom>
        </p:spPr>
        <p:txBody>
          <a:bodyPr>
            <a:normAutofit/>
          </a:bodyPr>
          <a:lstStyle>
            <a:lvl1pPr>
              <a:defRPr sz="2000"/>
            </a:lvl1pPr>
          </a:lstStyle>
          <a:p>
            <a:endParaRPr lang="en-US"/>
          </a:p>
        </p:txBody>
      </p:sp>
      <p:sp>
        <p:nvSpPr>
          <p:cNvPr id="29" name="Text Placeholder 20">
            <a:extLst>
              <a:ext uri="{FF2B5EF4-FFF2-40B4-BE49-F238E27FC236}">
                <a16:creationId xmlns:a16="http://schemas.microsoft.com/office/drawing/2014/main" id="{0A21E468-9819-48EA-9CFE-D8A100CF2FBC}"/>
              </a:ext>
            </a:extLst>
          </p:cNvPr>
          <p:cNvSpPr>
            <a:spLocks noGrp="1"/>
          </p:cNvSpPr>
          <p:nvPr>
            <p:ph type="body" sz="quarter" idx="18" hasCustomPrompt="1"/>
          </p:nvPr>
        </p:nvSpPr>
        <p:spPr>
          <a:xfrm>
            <a:off x="762000" y="4417646"/>
            <a:ext cx="2286000" cy="365125"/>
          </a:xfrm>
        </p:spPr>
        <p:txBody>
          <a:bodyPr anchor="ctr">
            <a:noAutofit/>
          </a:bodyPr>
          <a:lstStyle>
            <a:lvl1pPr marL="0" indent="0" algn="ctr">
              <a:lnSpc>
                <a:spcPct val="100000"/>
              </a:lnSpc>
              <a:spcBef>
                <a:spcPts val="0"/>
              </a:spcBef>
              <a:spcAft>
                <a:spcPts val="0"/>
              </a:spcAft>
              <a:buNone/>
              <a:defRPr lang="en-US" sz="2800" b="0" kern="1200" dirty="0" smtClean="0">
                <a:solidFill>
                  <a:schemeClr val="tx1">
                    <a:hueOff val="0"/>
                    <a:satOff val="0"/>
                    <a:lumOff val="0"/>
                    <a:alphaOff val="0"/>
                  </a:schemeClr>
                </a:solidFill>
                <a:latin typeface="+mj-lt"/>
                <a:ea typeface="+mn-ea"/>
                <a:cs typeface="+mn-cs"/>
              </a:defRPr>
            </a:lvl1pPr>
          </a:lstStyle>
          <a:p>
            <a:pPr lvl="0"/>
            <a:r>
              <a:rPr lang="en-US" dirty="0"/>
              <a:t>Name</a:t>
            </a:r>
          </a:p>
        </p:txBody>
      </p:sp>
      <p:sp>
        <p:nvSpPr>
          <p:cNvPr id="30" name="Text Placeholder 22">
            <a:extLst>
              <a:ext uri="{FF2B5EF4-FFF2-40B4-BE49-F238E27FC236}">
                <a16:creationId xmlns:a16="http://schemas.microsoft.com/office/drawing/2014/main" id="{2AA605BC-184B-485A-B68D-27607D4AAB0C}"/>
              </a:ext>
            </a:extLst>
          </p:cNvPr>
          <p:cNvSpPr>
            <a:spLocks noGrp="1"/>
          </p:cNvSpPr>
          <p:nvPr>
            <p:ph type="body" sz="quarter" idx="19" hasCustomPrompt="1"/>
          </p:nvPr>
        </p:nvSpPr>
        <p:spPr>
          <a:xfrm>
            <a:off x="762000"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31" name="Text Placeholder 20">
            <a:extLst>
              <a:ext uri="{FF2B5EF4-FFF2-40B4-BE49-F238E27FC236}">
                <a16:creationId xmlns:a16="http://schemas.microsoft.com/office/drawing/2014/main" id="{5E1DA376-8DFF-42EB-AC05-624D4CC17008}"/>
              </a:ext>
            </a:extLst>
          </p:cNvPr>
          <p:cNvSpPr>
            <a:spLocks noGrp="1"/>
          </p:cNvSpPr>
          <p:nvPr>
            <p:ph type="body" sz="quarter" idx="20" hasCustomPrompt="1"/>
          </p:nvPr>
        </p:nvSpPr>
        <p:spPr>
          <a:xfrm>
            <a:off x="3562967"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32" name="Text Placeholder 22">
            <a:extLst>
              <a:ext uri="{FF2B5EF4-FFF2-40B4-BE49-F238E27FC236}">
                <a16:creationId xmlns:a16="http://schemas.microsoft.com/office/drawing/2014/main" id="{88EA8545-B741-4E15-8054-C79F08609384}"/>
              </a:ext>
            </a:extLst>
          </p:cNvPr>
          <p:cNvSpPr>
            <a:spLocks noGrp="1"/>
          </p:cNvSpPr>
          <p:nvPr>
            <p:ph type="body" sz="quarter" idx="21" hasCustomPrompt="1"/>
          </p:nvPr>
        </p:nvSpPr>
        <p:spPr>
          <a:xfrm>
            <a:off x="3562967"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33" name="Text Placeholder 20">
            <a:extLst>
              <a:ext uri="{FF2B5EF4-FFF2-40B4-BE49-F238E27FC236}">
                <a16:creationId xmlns:a16="http://schemas.microsoft.com/office/drawing/2014/main" id="{C5DDD12B-8AD2-4194-9011-B8AE495CE84A}"/>
              </a:ext>
            </a:extLst>
          </p:cNvPr>
          <p:cNvSpPr>
            <a:spLocks noGrp="1"/>
          </p:cNvSpPr>
          <p:nvPr>
            <p:ph type="body" sz="quarter" idx="22" hasCustomPrompt="1"/>
          </p:nvPr>
        </p:nvSpPr>
        <p:spPr>
          <a:xfrm>
            <a:off x="6363934"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34" name="Text Placeholder 22">
            <a:extLst>
              <a:ext uri="{FF2B5EF4-FFF2-40B4-BE49-F238E27FC236}">
                <a16:creationId xmlns:a16="http://schemas.microsoft.com/office/drawing/2014/main" id="{E1E9CE9A-B335-4B09-A6DC-9FDAE1A8541E}"/>
              </a:ext>
            </a:extLst>
          </p:cNvPr>
          <p:cNvSpPr>
            <a:spLocks noGrp="1"/>
          </p:cNvSpPr>
          <p:nvPr>
            <p:ph type="body" sz="quarter" idx="23" hasCustomPrompt="1"/>
          </p:nvPr>
        </p:nvSpPr>
        <p:spPr>
          <a:xfrm>
            <a:off x="6363934"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
        <p:nvSpPr>
          <p:cNvPr id="35" name="Text Placeholder 20">
            <a:extLst>
              <a:ext uri="{FF2B5EF4-FFF2-40B4-BE49-F238E27FC236}">
                <a16:creationId xmlns:a16="http://schemas.microsoft.com/office/drawing/2014/main" id="{05755812-FA39-400E-9830-518115B16F1A}"/>
              </a:ext>
            </a:extLst>
          </p:cNvPr>
          <p:cNvSpPr>
            <a:spLocks noGrp="1"/>
          </p:cNvSpPr>
          <p:nvPr>
            <p:ph type="body" sz="quarter" idx="24" hasCustomPrompt="1"/>
          </p:nvPr>
        </p:nvSpPr>
        <p:spPr>
          <a:xfrm>
            <a:off x="9164901" y="4417646"/>
            <a:ext cx="2286000" cy="365125"/>
          </a:xfrm>
        </p:spPr>
        <p:txBody>
          <a:bodyPr vert="horz" lIns="91440" tIns="45720" rIns="91440" bIns="45720" rtlCol="0" anchor="ctr">
            <a:noAutofit/>
          </a:bodyPr>
          <a:lstStyle>
            <a:lvl1pPr marL="0" indent="0" algn="ctr">
              <a:spcAft>
                <a:spcPts val="0"/>
              </a:spcAft>
              <a:buNone/>
              <a:defRPr lang="en-US" b="0" dirty="0">
                <a:solidFill>
                  <a:schemeClr val="tx1">
                    <a:hueOff val="0"/>
                    <a:satOff val="0"/>
                    <a:lumOff val="0"/>
                    <a:alphaOff val="0"/>
                  </a:schemeClr>
                </a:solidFill>
                <a:latin typeface="+mj-lt"/>
              </a:defRPr>
            </a:lvl1pPr>
          </a:lstStyle>
          <a:p>
            <a:pPr marL="228600" lvl="0" indent="-228600" algn="ctr">
              <a:lnSpc>
                <a:spcPct val="100000"/>
              </a:lnSpc>
              <a:spcBef>
                <a:spcPts val="0"/>
              </a:spcBef>
              <a:spcAft>
                <a:spcPts val="966"/>
              </a:spcAft>
            </a:pPr>
            <a:r>
              <a:rPr lang="en-US" dirty="0"/>
              <a:t>Name</a:t>
            </a:r>
          </a:p>
        </p:txBody>
      </p:sp>
      <p:sp>
        <p:nvSpPr>
          <p:cNvPr id="36" name="Text Placeholder 22">
            <a:extLst>
              <a:ext uri="{FF2B5EF4-FFF2-40B4-BE49-F238E27FC236}">
                <a16:creationId xmlns:a16="http://schemas.microsoft.com/office/drawing/2014/main" id="{B0C99DAB-BC75-4032-B8DE-82896B438816}"/>
              </a:ext>
            </a:extLst>
          </p:cNvPr>
          <p:cNvSpPr>
            <a:spLocks noGrp="1"/>
          </p:cNvSpPr>
          <p:nvPr>
            <p:ph type="body" sz="quarter" idx="25" hasCustomPrompt="1"/>
          </p:nvPr>
        </p:nvSpPr>
        <p:spPr>
          <a:xfrm>
            <a:off x="9164901" y="4802088"/>
            <a:ext cx="2286000" cy="365125"/>
          </a:xfrm>
        </p:spPr>
        <p:txBody>
          <a:bodyPr anchor="t">
            <a:noAutofit/>
          </a:bodyPr>
          <a:lstStyle>
            <a:lvl1pPr marL="0" indent="0" algn="ctr">
              <a:lnSpc>
                <a:spcPct val="100000"/>
              </a:lnSpc>
              <a:spcBef>
                <a:spcPts val="0"/>
              </a:spcBef>
              <a:spcAft>
                <a:spcPts val="0"/>
              </a:spcAft>
              <a:buNone/>
              <a:defRPr lang="en-US" sz="1600" kern="1200" dirty="0">
                <a:solidFill>
                  <a:schemeClr val="tx1">
                    <a:hueOff val="0"/>
                    <a:satOff val="0"/>
                    <a:lumOff val="0"/>
                    <a:alphaOff val="0"/>
                  </a:schemeClr>
                </a:solidFill>
                <a:latin typeface="+mn-lt"/>
                <a:ea typeface="+mn-ea"/>
                <a:cs typeface="+mn-cs"/>
              </a:defRPr>
            </a:lvl1pPr>
          </a:lstStyle>
          <a:p>
            <a:pPr lvl="0"/>
            <a:r>
              <a:rPr lang="en-US" dirty="0"/>
              <a:t>Title</a:t>
            </a:r>
          </a:p>
        </p:txBody>
      </p:sp>
    </p:spTree>
    <p:extLst>
      <p:ext uri="{BB962C8B-B14F-4D97-AF65-F5344CB8AC3E}">
        <p14:creationId xmlns:p14="http://schemas.microsoft.com/office/powerpoint/2010/main" val="2792476256"/>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grpSp>
        <p:nvGrpSpPr>
          <p:cNvPr id="34" name="Graphic 4">
            <a:extLst>
              <a:ext uri="{FF2B5EF4-FFF2-40B4-BE49-F238E27FC236}">
                <a16:creationId xmlns:a16="http://schemas.microsoft.com/office/drawing/2014/main" id="{F6919F4A-127D-4827-9E80-D8662425CC16}"/>
              </a:ext>
              <a:ext uri="{C183D7F6-B498-43B3-948B-1728B52AA6E4}">
                <adec:decorative xmlns:adec="http://schemas.microsoft.com/office/drawing/2017/decorative" val="1"/>
              </a:ext>
            </a:extLst>
          </p:cNvPr>
          <p:cNvGrpSpPr/>
          <p:nvPr userDrawn="1"/>
        </p:nvGrpSpPr>
        <p:grpSpPr>
          <a:xfrm>
            <a:off x="10510458" y="477557"/>
            <a:ext cx="975170" cy="975170"/>
            <a:chOff x="5829300" y="3162300"/>
            <a:chExt cx="532257" cy="532257"/>
          </a:xfrm>
          <a:solidFill>
            <a:schemeClr val="tx1"/>
          </a:solidFill>
        </p:grpSpPr>
        <p:sp>
          <p:nvSpPr>
            <p:cNvPr id="35" name="Freeform: Shape 34">
              <a:extLst>
                <a:ext uri="{FF2B5EF4-FFF2-40B4-BE49-F238E27FC236}">
                  <a16:creationId xmlns:a16="http://schemas.microsoft.com/office/drawing/2014/main" id="{E4F0C362-E345-4C93-8DBC-55525E213FE2}"/>
                </a:ext>
              </a:extLst>
            </p:cNvPr>
            <p:cNvSpPr/>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6" name="Freeform: Shape 35">
              <a:extLst>
                <a:ext uri="{FF2B5EF4-FFF2-40B4-BE49-F238E27FC236}">
                  <a16:creationId xmlns:a16="http://schemas.microsoft.com/office/drawing/2014/main" id="{246589FF-4A9D-484E-95B0-A0C39A326BFF}"/>
                </a:ext>
              </a:extLst>
            </p:cNvPr>
            <p:cNvSpPr/>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CC09BAE-0430-4149-BDEC-23DD9C37ACC2}"/>
                </a:ext>
              </a:extLst>
            </p:cNvPr>
            <p:cNvSpPr/>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8" name="Freeform: Shape 37">
              <a:extLst>
                <a:ext uri="{FF2B5EF4-FFF2-40B4-BE49-F238E27FC236}">
                  <a16:creationId xmlns:a16="http://schemas.microsoft.com/office/drawing/2014/main" id="{4F6CC180-FC7F-4A8E-BACC-034FD0C68CA9}"/>
                </a:ext>
              </a:extLst>
            </p:cNvPr>
            <p:cNvSpPr/>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9" name="Freeform: Shape 38">
              <a:extLst>
                <a:ext uri="{FF2B5EF4-FFF2-40B4-BE49-F238E27FC236}">
                  <a16:creationId xmlns:a16="http://schemas.microsoft.com/office/drawing/2014/main" id="{A137FFAD-2383-4411-A9CD-B0DCBF8452F9}"/>
                </a:ext>
              </a:extLst>
            </p:cNvPr>
            <p:cNvSpPr/>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0" name="Freeform: Shape 39">
              <a:extLst>
                <a:ext uri="{FF2B5EF4-FFF2-40B4-BE49-F238E27FC236}">
                  <a16:creationId xmlns:a16="http://schemas.microsoft.com/office/drawing/2014/main" id="{6F7ADA10-97E6-406B-955B-4DF941688C55}"/>
                </a:ext>
              </a:extLst>
            </p:cNvPr>
            <p:cNvSpPr/>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1" name="Freeform: Shape 40">
              <a:extLst>
                <a:ext uri="{FF2B5EF4-FFF2-40B4-BE49-F238E27FC236}">
                  <a16:creationId xmlns:a16="http://schemas.microsoft.com/office/drawing/2014/main" id="{E5ED4958-089A-40EE-BEF8-D2DA3283FE41}"/>
                </a:ext>
              </a:extLst>
            </p:cNvPr>
            <p:cNvSpPr/>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2" name="Freeform: Shape 41">
              <a:extLst>
                <a:ext uri="{FF2B5EF4-FFF2-40B4-BE49-F238E27FC236}">
                  <a16:creationId xmlns:a16="http://schemas.microsoft.com/office/drawing/2014/main" id="{6BBC70D8-0977-4E3E-BDCC-5DB32F534597}"/>
                </a:ext>
              </a:extLst>
            </p:cNvPr>
            <p:cNvSpPr/>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3" name="Freeform: Shape 42">
              <a:extLst>
                <a:ext uri="{FF2B5EF4-FFF2-40B4-BE49-F238E27FC236}">
                  <a16:creationId xmlns:a16="http://schemas.microsoft.com/office/drawing/2014/main" id="{22F37D25-C4FD-4978-AE31-636891A33D69}"/>
                </a:ext>
              </a:extLst>
            </p:cNvPr>
            <p:cNvSpPr/>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4" name="Freeform: Shape 43">
              <a:extLst>
                <a:ext uri="{FF2B5EF4-FFF2-40B4-BE49-F238E27FC236}">
                  <a16:creationId xmlns:a16="http://schemas.microsoft.com/office/drawing/2014/main" id="{42DD3606-BA69-4959-9335-377E9AA120FF}"/>
                </a:ext>
              </a:extLst>
            </p:cNvPr>
            <p:cNvSpPr/>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5" name="Freeform: Shape 44">
              <a:extLst>
                <a:ext uri="{FF2B5EF4-FFF2-40B4-BE49-F238E27FC236}">
                  <a16:creationId xmlns:a16="http://schemas.microsoft.com/office/drawing/2014/main" id="{F5B11ABC-F37E-4946-9A7B-90D363182626}"/>
                </a:ext>
              </a:extLst>
            </p:cNvPr>
            <p:cNvSpPr/>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6" name="Freeform: Shape 45">
              <a:extLst>
                <a:ext uri="{FF2B5EF4-FFF2-40B4-BE49-F238E27FC236}">
                  <a16:creationId xmlns:a16="http://schemas.microsoft.com/office/drawing/2014/main" id="{D86B1D23-2F36-4086-9CF7-D76D833D2282}"/>
                </a:ext>
              </a:extLst>
            </p:cNvPr>
            <p:cNvSpPr/>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47" name="Freeform: Shape 46">
              <a:extLst>
                <a:ext uri="{FF2B5EF4-FFF2-40B4-BE49-F238E27FC236}">
                  <a16:creationId xmlns:a16="http://schemas.microsoft.com/office/drawing/2014/main" id="{A3AE423B-5BB8-454B-B2D6-85AE6185C587}"/>
                </a:ext>
              </a:extLst>
            </p:cNvPr>
            <p:cNvSpPr/>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52" name="Group 51">
            <a:extLst>
              <a:ext uri="{FF2B5EF4-FFF2-40B4-BE49-F238E27FC236}">
                <a16:creationId xmlns:a16="http://schemas.microsoft.com/office/drawing/2014/main" id="{3BF87D25-4424-40BA-B114-A4FB8BDFE843}"/>
              </a:ext>
              <a:ext uri="{C183D7F6-B498-43B3-948B-1728B52AA6E4}">
                <adec:decorative xmlns:adec="http://schemas.microsoft.com/office/drawing/2017/decorative" val="1"/>
              </a:ext>
            </a:extLst>
          </p:cNvPr>
          <p:cNvGrpSpPr/>
          <p:nvPr userDrawn="1"/>
        </p:nvGrpSpPr>
        <p:grpSpPr>
          <a:xfrm>
            <a:off x="0" y="681037"/>
            <a:ext cx="1170294" cy="709661"/>
            <a:chOff x="0" y="681037"/>
            <a:chExt cx="1170294" cy="709661"/>
          </a:xfrm>
        </p:grpSpPr>
        <p:sp>
          <p:nvSpPr>
            <p:cNvPr id="53" name="Freeform: Shape 52">
              <a:extLst>
                <a:ext uri="{FF2B5EF4-FFF2-40B4-BE49-F238E27FC236}">
                  <a16:creationId xmlns:a16="http://schemas.microsoft.com/office/drawing/2014/main" id="{B567477D-2972-4718-B0A2-9FC97531B87F}"/>
                </a:ext>
                <a:ext uri="{C183D7F6-B498-43B3-948B-1728B52AA6E4}">
                  <adec:decorative xmlns:adec="http://schemas.microsoft.com/office/drawing/2017/decorative" val="1"/>
                </a:ext>
              </a:extLst>
            </p:cNvPr>
            <p:cNvSpPr/>
            <p:nvPr userDrawn="1"/>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54" name="Freeform: Shape 53">
              <a:extLst>
                <a:ext uri="{FF2B5EF4-FFF2-40B4-BE49-F238E27FC236}">
                  <a16:creationId xmlns:a16="http://schemas.microsoft.com/office/drawing/2014/main" id="{52D08859-301B-4802-95D8-B8A552752B90}"/>
                </a:ext>
                <a:ext uri="{C183D7F6-B498-43B3-948B-1728B52AA6E4}">
                  <adec:decorative xmlns:adec="http://schemas.microsoft.com/office/drawing/2017/decorative" val="1"/>
                </a:ext>
              </a:extLst>
            </p:cNvPr>
            <p:cNvSpPr/>
            <p:nvPr userDrawn="1"/>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48" name="Title 1">
            <a:extLst>
              <a:ext uri="{FF2B5EF4-FFF2-40B4-BE49-F238E27FC236}">
                <a16:creationId xmlns:a16="http://schemas.microsoft.com/office/drawing/2014/main" id="{430ADD3E-99CC-43CF-9A97-D44AA54C5F1E}"/>
              </a:ext>
            </a:extLst>
          </p:cNvPr>
          <p:cNvSpPr>
            <a:spLocks noGrp="1"/>
          </p:cNvSpPr>
          <p:nvPr>
            <p:ph type="title"/>
          </p:nvPr>
        </p:nvSpPr>
        <p:spPr>
          <a:xfrm>
            <a:off x="1331088" y="565739"/>
            <a:ext cx="9745883" cy="1124949"/>
          </a:xfrm>
        </p:spPr>
        <p:txBody>
          <a:bodyPr/>
          <a:lstStyle/>
          <a:p>
            <a:endParaRPr lang="en-US" dirty="0"/>
          </a:p>
        </p:txBody>
      </p:sp>
      <p:sp>
        <p:nvSpPr>
          <p:cNvPr id="49" name="Date Placeholder 10">
            <a:extLst>
              <a:ext uri="{FF2B5EF4-FFF2-40B4-BE49-F238E27FC236}">
                <a16:creationId xmlns:a16="http://schemas.microsoft.com/office/drawing/2014/main" id="{8C8B246A-7ACC-4517-903D-35509488E524}"/>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B490EC5-6F65-45BF-89F3-AC4DE8AFDD8B}"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50" name="Footer Placeholder 11">
            <a:extLst>
              <a:ext uri="{FF2B5EF4-FFF2-40B4-BE49-F238E27FC236}">
                <a16:creationId xmlns:a16="http://schemas.microsoft.com/office/drawing/2014/main" id="{C75AD95D-76DC-4BCD-8AFB-35B7DB2D7F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51" name="Slide Number Placeholder 12">
            <a:extLst>
              <a:ext uri="{FF2B5EF4-FFF2-40B4-BE49-F238E27FC236}">
                <a16:creationId xmlns:a16="http://schemas.microsoft.com/office/drawing/2014/main" id="{65BB740A-80ED-48DA-B622-9643EFA2303C}"/>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0967E29-1480-472A-9FC5-C4768A52587C}"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 name="Oval 1">
            <a:extLst>
              <a:ext uri="{FF2B5EF4-FFF2-40B4-BE49-F238E27FC236}">
                <a16:creationId xmlns:a16="http://schemas.microsoft.com/office/drawing/2014/main" id="{7F7C86B6-604E-4B54-A07B-F9BB80F8727E}"/>
              </a:ext>
              <a:ext uri="{C183D7F6-B498-43B3-948B-1728B52AA6E4}">
                <adec:decorative xmlns:adec="http://schemas.microsoft.com/office/drawing/2017/decorative" val="1"/>
              </a:ext>
            </a:extLst>
          </p:cNvPr>
          <p:cNvSpPr/>
          <p:nvPr userDrawn="1"/>
        </p:nvSpPr>
        <p:spPr>
          <a:xfrm>
            <a:off x="11559544" y="5991329"/>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598643157"/>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2F117D5-7402-40B6-8492-280C24F60EB8}"/>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161BA3FA-C408-4DD0-8D01-AD1955F394ED}"/>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C1D6E8BB-7294-492C-92F6-55ED4E53CFE8}"/>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58388000-0440-4364-8913-532DFCCD9C34}"/>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23A011FE-8ED6-4045-8217-38BE203C050D}"/>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55AFAABB-1473-4746-A400-F23E5F57BB4B}"/>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1FD7A49F-A1AC-4EB9-9F5F-D56917BFD054}"/>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FEEB7B70-2392-461B-A28C-EF5E96FA9940}"/>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CC22C2E5-25C3-4B84-ABFF-7E10A7384E59}"/>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A810E927-C50B-4C1F-BF74-F1A3559B3DE6}"/>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423B0F93-803E-467A-92BE-7BEE604727BE}"/>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2E9E1CC9-CDA4-47AD-BE6D-1BCF23A205D0}"/>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C96F2C24-1974-4A14-BD08-87F28469CFC4}"/>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6A4424CD-BBD4-45CD-B514-589708B8F50B}"/>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0" name="Title 1">
            <a:extLst>
              <a:ext uri="{FF2B5EF4-FFF2-40B4-BE49-F238E27FC236}">
                <a16:creationId xmlns:a16="http://schemas.microsoft.com/office/drawing/2014/main" id="{910615CB-FBDD-424F-8ADD-978583CED990}"/>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4" name="Text Placeholder 23">
            <a:extLst>
              <a:ext uri="{FF2B5EF4-FFF2-40B4-BE49-F238E27FC236}">
                <a16:creationId xmlns:a16="http://schemas.microsoft.com/office/drawing/2014/main" id="{85B7C0E5-3D24-4DFB-A690-9F48FFF835BB}"/>
              </a:ext>
            </a:extLst>
          </p:cNvPr>
          <p:cNvSpPr>
            <a:spLocks noGrp="1"/>
          </p:cNvSpPr>
          <p:nvPr>
            <p:ph type="body" sz="quarter" idx="13" hasCustomPrompt="1"/>
          </p:nvPr>
        </p:nvSpPr>
        <p:spPr>
          <a:xfrm>
            <a:off x="1691325" y="2014538"/>
            <a:ext cx="4307160" cy="518874"/>
          </a:xfrm>
        </p:spPr>
        <p:txBody>
          <a:bodyPr/>
          <a:lstStyle>
            <a:lvl1pPr>
              <a:buNone/>
              <a:defRPr b="1"/>
            </a:lvl1pPr>
          </a:lstStyle>
          <a:p>
            <a:pPr lvl="0"/>
            <a:r>
              <a:rPr lang="en-US" dirty="0"/>
              <a:t>Click to add title</a:t>
            </a:r>
          </a:p>
        </p:txBody>
      </p:sp>
      <p:sp>
        <p:nvSpPr>
          <p:cNvPr id="26" name="Text Placeholder 25">
            <a:extLst>
              <a:ext uri="{FF2B5EF4-FFF2-40B4-BE49-F238E27FC236}">
                <a16:creationId xmlns:a16="http://schemas.microsoft.com/office/drawing/2014/main" id="{793E2773-9306-412E-962B-7E07A98F86E1}"/>
              </a:ext>
            </a:extLst>
          </p:cNvPr>
          <p:cNvSpPr>
            <a:spLocks noGrp="1"/>
          </p:cNvSpPr>
          <p:nvPr>
            <p:ph type="body" sz="quarter" idx="14" hasCustomPrompt="1"/>
          </p:nvPr>
        </p:nvSpPr>
        <p:spPr>
          <a:xfrm>
            <a:off x="1691325"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7" name="Text Placeholder 23">
            <a:extLst>
              <a:ext uri="{FF2B5EF4-FFF2-40B4-BE49-F238E27FC236}">
                <a16:creationId xmlns:a16="http://schemas.microsoft.com/office/drawing/2014/main" id="{74AEFB0F-EDEB-4CE7-BF8A-58F8F86FCFF8}"/>
              </a:ext>
            </a:extLst>
          </p:cNvPr>
          <p:cNvSpPr>
            <a:spLocks noGrp="1"/>
          </p:cNvSpPr>
          <p:nvPr>
            <p:ph type="body" sz="quarter" idx="15" hasCustomPrompt="1"/>
          </p:nvPr>
        </p:nvSpPr>
        <p:spPr>
          <a:xfrm>
            <a:off x="6317484" y="2014538"/>
            <a:ext cx="4307160" cy="518874"/>
          </a:xfrm>
        </p:spPr>
        <p:txBody>
          <a:bodyPr/>
          <a:lstStyle>
            <a:lvl1pPr>
              <a:buNone/>
              <a:defRPr b="1"/>
            </a:lvl1pPr>
          </a:lstStyle>
          <a:p>
            <a:pPr lvl="0"/>
            <a:r>
              <a:rPr lang="en-US" dirty="0"/>
              <a:t>Click to add title</a:t>
            </a:r>
          </a:p>
        </p:txBody>
      </p:sp>
      <p:sp>
        <p:nvSpPr>
          <p:cNvPr id="28" name="Text Placeholder 25">
            <a:extLst>
              <a:ext uri="{FF2B5EF4-FFF2-40B4-BE49-F238E27FC236}">
                <a16:creationId xmlns:a16="http://schemas.microsoft.com/office/drawing/2014/main" id="{94619FC5-B03D-4276-8DBC-914C0A25B451}"/>
              </a:ext>
            </a:extLst>
          </p:cNvPr>
          <p:cNvSpPr>
            <a:spLocks noGrp="1"/>
          </p:cNvSpPr>
          <p:nvPr>
            <p:ph type="body" sz="quarter" idx="16" hasCustomPrompt="1"/>
          </p:nvPr>
        </p:nvSpPr>
        <p:spPr>
          <a:xfrm>
            <a:off x="6317484" y="2666318"/>
            <a:ext cx="4307160"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0074F3C0-04F3-47D1-A460-C08BEEEF6598}"/>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758A3ACE-AE1A-4D02-81AA-F028A49496C9}"/>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E96438A-49EF-4161-928A-5483E9D633EE}"/>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E323AC62-66C0-48E7-B7EF-4D2DFBE292DE}"/>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302667A9-FF11-4B3D-8F03-D1CBEC1100E4}"/>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62526CF3-68B0-4678-9FF1-C4074D92C0B3}"/>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C8FA80C5-0AF9-4E9E-9258-7928ED4DA6A2}"/>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1127634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7DC69EE-08C2-4573-A383-212F2152148A}"/>
              </a:ext>
              <a:ext uri="{C183D7F6-B498-43B3-948B-1728B52AA6E4}">
                <adec:decorative xmlns:adec="http://schemas.microsoft.com/office/drawing/2017/decorative" val="1"/>
              </a:ext>
            </a:extLst>
          </p:cNvPr>
          <p:cNvGrpSpPr/>
          <p:nvPr userDrawn="1"/>
        </p:nvGrpSpPr>
        <p:grpSpPr>
          <a:xfrm>
            <a:off x="8341223" y="5289452"/>
            <a:ext cx="1640977" cy="1568548"/>
            <a:chOff x="3121343" y="4864099"/>
            <a:chExt cx="2085971" cy="1993901"/>
          </a:xfrm>
          <a:solidFill>
            <a:schemeClr val="accent1">
              <a:alpha val="20000"/>
            </a:schemeClr>
          </a:solidFill>
        </p:grpSpPr>
        <p:sp>
          <p:nvSpPr>
            <p:cNvPr id="7" name="Freeform: Shape 6">
              <a:extLst>
                <a:ext uri="{FF2B5EF4-FFF2-40B4-BE49-F238E27FC236}">
                  <a16:creationId xmlns:a16="http://schemas.microsoft.com/office/drawing/2014/main" id="{8960DAF1-EA06-48DD-B352-E00071AE6AE5}"/>
                </a:ext>
              </a:extLst>
            </p:cNvPr>
            <p:cNvSpPr/>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3E04C944-590F-4E8A-93FD-114C635E06B1}"/>
                </a:ext>
              </a:extLst>
            </p:cNvPr>
            <p:cNvSpPr/>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9" name="Freeform: Shape 8">
              <a:extLst>
                <a:ext uri="{FF2B5EF4-FFF2-40B4-BE49-F238E27FC236}">
                  <a16:creationId xmlns:a16="http://schemas.microsoft.com/office/drawing/2014/main" id="{F94F8F63-5843-4702-B051-4AB52DF7DE31}"/>
                </a:ext>
              </a:extLst>
            </p:cNvPr>
            <p:cNvSpPr/>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0" name="Freeform: Shape 9">
              <a:extLst>
                <a:ext uri="{FF2B5EF4-FFF2-40B4-BE49-F238E27FC236}">
                  <a16:creationId xmlns:a16="http://schemas.microsoft.com/office/drawing/2014/main" id="{F00F67E0-08A5-41E9-96D4-346BDE562DA7}"/>
                </a:ext>
              </a:extLst>
            </p:cNvPr>
            <p:cNvSpPr/>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1" name="Freeform: Shape 10">
              <a:extLst>
                <a:ext uri="{FF2B5EF4-FFF2-40B4-BE49-F238E27FC236}">
                  <a16:creationId xmlns:a16="http://schemas.microsoft.com/office/drawing/2014/main" id="{F519DAA4-AB34-40EA-B769-E99C70A02712}"/>
                </a:ext>
              </a:extLst>
            </p:cNvPr>
            <p:cNvSpPr/>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2" name="Freeform: Shape 11">
              <a:extLst>
                <a:ext uri="{FF2B5EF4-FFF2-40B4-BE49-F238E27FC236}">
                  <a16:creationId xmlns:a16="http://schemas.microsoft.com/office/drawing/2014/main" id="{E546AAE8-9480-4504-B6E4-28190AA0C77C}"/>
                </a:ext>
              </a:extLst>
            </p:cNvPr>
            <p:cNvSpPr/>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E52E878-0C0B-4CA9-B64D-8775E341FD09}"/>
                </a:ext>
              </a:extLst>
            </p:cNvPr>
            <p:cNvSpPr/>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4" name="Freeform: Shape 13">
              <a:extLst>
                <a:ext uri="{FF2B5EF4-FFF2-40B4-BE49-F238E27FC236}">
                  <a16:creationId xmlns:a16="http://schemas.microsoft.com/office/drawing/2014/main" id="{698B443D-5774-4102-9897-9B19780930BF}"/>
                </a:ext>
              </a:extLst>
            </p:cNvPr>
            <p:cNvSpPr/>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5" name="Freeform: Shape 14">
              <a:extLst>
                <a:ext uri="{FF2B5EF4-FFF2-40B4-BE49-F238E27FC236}">
                  <a16:creationId xmlns:a16="http://schemas.microsoft.com/office/drawing/2014/main" id="{CC166CC2-6EA4-420D-8132-C0188C96A19D}"/>
                </a:ext>
              </a:extLst>
            </p:cNvPr>
            <p:cNvSpPr/>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6" name="Freeform: Shape 15">
              <a:extLst>
                <a:ext uri="{FF2B5EF4-FFF2-40B4-BE49-F238E27FC236}">
                  <a16:creationId xmlns:a16="http://schemas.microsoft.com/office/drawing/2014/main" id="{13398B68-EA12-44C5-BEB7-010640A8843C}"/>
                </a:ext>
              </a:extLst>
            </p:cNvPr>
            <p:cNvSpPr/>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7" name="Freeform: Shape 16">
              <a:extLst>
                <a:ext uri="{FF2B5EF4-FFF2-40B4-BE49-F238E27FC236}">
                  <a16:creationId xmlns:a16="http://schemas.microsoft.com/office/drawing/2014/main" id="{805BF01E-3423-4868-8B01-6ACF362BE933}"/>
                </a:ext>
              </a:extLst>
            </p:cNvPr>
            <p:cNvSpPr/>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8" name="Freeform: Shape 17">
              <a:extLst>
                <a:ext uri="{FF2B5EF4-FFF2-40B4-BE49-F238E27FC236}">
                  <a16:creationId xmlns:a16="http://schemas.microsoft.com/office/drawing/2014/main" id="{12FC972F-3283-4FF2-97B4-1096B8A2F41F}"/>
                </a:ext>
              </a:extLst>
            </p:cNvPr>
            <p:cNvSpPr/>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19" name="Freeform: Shape 18">
              <a:extLst>
                <a:ext uri="{FF2B5EF4-FFF2-40B4-BE49-F238E27FC236}">
                  <a16:creationId xmlns:a16="http://schemas.microsoft.com/office/drawing/2014/main" id="{0A6C02E3-3094-499F-A339-CDF211F40AEC}"/>
                </a:ext>
              </a:extLst>
            </p:cNvPr>
            <p:cNvSpPr/>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p:nvSpPr>
          <p:cNvPr id="39" name="Title 1">
            <a:extLst>
              <a:ext uri="{FF2B5EF4-FFF2-40B4-BE49-F238E27FC236}">
                <a16:creationId xmlns:a16="http://schemas.microsoft.com/office/drawing/2014/main" id="{D0C58A35-8A63-4692-8B63-9D9A21D8CC77}"/>
              </a:ext>
            </a:extLst>
          </p:cNvPr>
          <p:cNvSpPr>
            <a:spLocks noGrp="1"/>
          </p:cNvSpPr>
          <p:nvPr>
            <p:ph type="title" hasCustomPrompt="1"/>
          </p:nvPr>
        </p:nvSpPr>
        <p:spPr>
          <a:xfrm>
            <a:off x="1292868" y="358614"/>
            <a:ext cx="4150804" cy="1431000"/>
          </a:xfrm>
        </p:spPr>
        <p:txBody>
          <a:bodyPr anchor="t"/>
          <a:lstStyle>
            <a:lvl1pPr>
              <a:defRPr/>
            </a:lvl1pPr>
          </a:lstStyle>
          <a:p>
            <a:r>
              <a:rPr lang="en-US" dirty="0"/>
              <a:t>Click to add title</a:t>
            </a:r>
          </a:p>
        </p:txBody>
      </p:sp>
      <p:sp>
        <p:nvSpPr>
          <p:cNvPr id="29" name="Text Placeholder 23">
            <a:extLst>
              <a:ext uri="{FF2B5EF4-FFF2-40B4-BE49-F238E27FC236}">
                <a16:creationId xmlns:a16="http://schemas.microsoft.com/office/drawing/2014/main" id="{6FAB1B98-F750-4639-8CB7-0AE14F2222E5}"/>
              </a:ext>
            </a:extLst>
          </p:cNvPr>
          <p:cNvSpPr>
            <a:spLocks noGrp="1"/>
          </p:cNvSpPr>
          <p:nvPr>
            <p:ph type="body" sz="quarter" idx="13" hasCustomPrompt="1"/>
          </p:nvPr>
        </p:nvSpPr>
        <p:spPr>
          <a:xfrm>
            <a:off x="504392" y="2014538"/>
            <a:ext cx="3534208" cy="518874"/>
          </a:xfrm>
        </p:spPr>
        <p:txBody>
          <a:bodyPr/>
          <a:lstStyle>
            <a:lvl1pPr>
              <a:buNone/>
              <a:defRPr b="1"/>
            </a:lvl1pPr>
          </a:lstStyle>
          <a:p>
            <a:pPr lvl="0"/>
            <a:r>
              <a:rPr lang="en-US" dirty="0"/>
              <a:t>Click to add title</a:t>
            </a:r>
          </a:p>
        </p:txBody>
      </p:sp>
      <p:sp>
        <p:nvSpPr>
          <p:cNvPr id="30" name="Text Placeholder 25">
            <a:extLst>
              <a:ext uri="{FF2B5EF4-FFF2-40B4-BE49-F238E27FC236}">
                <a16:creationId xmlns:a16="http://schemas.microsoft.com/office/drawing/2014/main" id="{48E26416-085F-4E9B-87E9-A089A0F7E22C}"/>
              </a:ext>
            </a:extLst>
          </p:cNvPr>
          <p:cNvSpPr>
            <a:spLocks noGrp="1"/>
          </p:cNvSpPr>
          <p:nvPr>
            <p:ph type="body" sz="quarter" idx="14" hasCustomPrompt="1"/>
          </p:nvPr>
        </p:nvSpPr>
        <p:spPr>
          <a:xfrm>
            <a:off x="504392"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1" name="Text Placeholder 23">
            <a:extLst>
              <a:ext uri="{FF2B5EF4-FFF2-40B4-BE49-F238E27FC236}">
                <a16:creationId xmlns:a16="http://schemas.microsoft.com/office/drawing/2014/main" id="{3DD7FA1E-4F94-4135-9C82-99F5F49837C6}"/>
              </a:ext>
            </a:extLst>
          </p:cNvPr>
          <p:cNvSpPr>
            <a:spLocks noGrp="1"/>
          </p:cNvSpPr>
          <p:nvPr>
            <p:ph type="body" sz="quarter" idx="15" hasCustomPrompt="1"/>
          </p:nvPr>
        </p:nvSpPr>
        <p:spPr>
          <a:xfrm>
            <a:off x="4356809" y="2014538"/>
            <a:ext cx="3534208" cy="518874"/>
          </a:xfrm>
        </p:spPr>
        <p:txBody>
          <a:bodyPr/>
          <a:lstStyle>
            <a:lvl1pPr>
              <a:buNone/>
              <a:defRPr b="1"/>
            </a:lvl1pPr>
          </a:lstStyle>
          <a:p>
            <a:pPr lvl="0"/>
            <a:r>
              <a:rPr lang="en-US" dirty="0"/>
              <a:t>Click to add title</a:t>
            </a:r>
          </a:p>
        </p:txBody>
      </p:sp>
      <p:sp>
        <p:nvSpPr>
          <p:cNvPr id="32" name="Text Placeholder 25">
            <a:extLst>
              <a:ext uri="{FF2B5EF4-FFF2-40B4-BE49-F238E27FC236}">
                <a16:creationId xmlns:a16="http://schemas.microsoft.com/office/drawing/2014/main" id="{F7AA6B3E-2A7F-4C5B-A703-3DA981212918}"/>
              </a:ext>
            </a:extLst>
          </p:cNvPr>
          <p:cNvSpPr>
            <a:spLocks noGrp="1"/>
          </p:cNvSpPr>
          <p:nvPr>
            <p:ph type="body" sz="quarter" idx="16" hasCustomPrompt="1"/>
          </p:nvPr>
        </p:nvSpPr>
        <p:spPr>
          <a:xfrm>
            <a:off x="4356809"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33" name="Text Placeholder 23">
            <a:extLst>
              <a:ext uri="{FF2B5EF4-FFF2-40B4-BE49-F238E27FC236}">
                <a16:creationId xmlns:a16="http://schemas.microsoft.com/office/drawing/2014/main" id="{1A83EB8D-ED40-4BAC-80EE-11E74BA5D543}"/>
              </a:ext>
            </a:extLst>
          </p:cNvPr>
          <p:cNvSpPr>
            <a:spLocks noGrp="1"/>
          </p:cNvSpPr>
          <p:nvPr>
            <p:ph type="body" sz="quarter" idx="17" hasCustomPrompt="1"/>
          </p:nvPr>
        </p:nvSpPr>
        <p:spPr>
          <a:xfrm>
            <a:off x="8209226" y="2014538"/>
            <a:ext cx="3534208" cy="518874"/>
          </a:xfrm>
        </p:spPr>
        <p:txBody>
          <a:bodyPr/>
          <a:lstStyle>
            <a:lvl1pPr>
              <a:buNone/>
              <a:defRPr b="1"/>
            </a:lvl1pPr>
          </a:lstStyle>
          <a:p>
            <a:pPr lvl="0"/>
            <a:r>
              <a:rPr lang="en-US" dirty="0"/>
              <a:t>Click to add title</a:t>
            </a:r>
          </a:p>
        </p:txBody>
      </p:sp>
      <p:sp>
        <p:nvSpPr>
          <p:cNvPr id="34" name="Text Placeholder 25">
            <a:extLst>
              <a:ext uri="{FF2B5EF4-FFF2-40B4-BE49-F238E27FC236}">
                <a16:creationId xmlns:a16="http://schemas.microsoft.com/office/drawing/2014/main" id="{FAA48909-78A3-4225-8248-6AE681C50EA5}"/>
              </a:ext>
            </a:extLst>
          </p:cNvPr>
          <p:cNvSpPr>
            <a:spLocks noGrp="1"/>
          </p:cNvSpPr>
          <p:nvPr>
            <p:ph type="body" sz="quarter" idx="18" hasCustomPrompt="1"/>
          </p:nvPr>
        </p:nvSpPr>
        <p:spPr>
          <a:xfrm>
            <a:off x="8209226" y="2666318"/>
            <a:ext cx="3534208" cy="3295650"/>
          </a:xfrm>
        </p:spPr>
        <p:txBody>
          <a:bodyPr>
            <a:normAutofit/>
          </a:bodyPr>
          <a:lstStyle>
            <a:lvl1pPr>
              <a:buFont typeface="Arial" panose="020B0604020202020204" pitchFamily="34" charset="0"/>
              <a:buChar char="•"/>
              <a:defRPr sz="1800"/>
            </a:lvl1pPr>
            <a:lvl2pPr>
              <a:buNone/>
              <a:defRPr/>
            </a:lvl2pPr>
            <a:lvl3pPr>
              <a:buNone/>
              <a:defRPr/>
            </a:lvl3pPr>
            <a:lvl4pPr>
              <a:buNone/>
              <a:defRPr/>
            </a:lvl4pPr>
            <a:lvl5pPr>
              <a:buNone/>
              <a:defRPr/>
            </a:lvl5pPr>
          </a:lstStyle>
          <a:p>
            <a:pPr lvl="0"/>
            <a:r>
              <a:rPr lang="en-US" dirty="0"/>
              <a:t>Click to add text</a:t>
            </a:r>
          </a:p>
        </p:txBody>
      </p:sp>
      <p:sp>
        <p:nvSpPr>
          <p:cNvPr id="20" name="Date Placeholder 178">
            <a:extLst>
              <a:ext uri="{FF2B5EF4-FFF2-40B4-BE49-F238E27FC236}">
                <a16:creationId xmlns:a16="http://schemas.microsoft.com/office/drawing/2014/main" id="{AB1287EA-2C67-487A-8E0D-2B45F7A503ED}"/>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B57B77A4-4CF4-4A22-A9B5-DAC255FAF53C}"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21" name="Footer Placeholder 179">
            <a:extLst>
              <a:ext uri="{FF2B5EF4-FFF2-40B4-BE49-F238E27FC236}">
                <a16:creationId xmlns:a16="http://schemas.microsoft.com/office/drawing/2014/main" id="{B33A6E73-75FC-4E5B-80C2-C4D6F49ED73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2" name="Slide Number Placeholder 180">
            <a:extLst>
              <a:ext uri="{FF2B5EF4-FFF2-40B4-BE49-F238E27FC236}">
                <a16:creationId xmlns:a16="http://schemas.microsoft.com/office/drawing/2014/main" id="{77F3BA23-6B20-4DC1-A930-EC3BC07DD791}"/>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35" name="Graphic 38">
            <a:extLst>
              <a:ext uri="{FF2B5EF4-FFF2-40B4-BE49-F238E27FC236}">
                <a16:creationId xmlns:a16="http://schemas.microsoft.com/office/drawing/2014/main" id="{40939DF5-AC28-4DAD-BBF7-99448C2D5BEB}"/>
              </a:ext>
              <a:ext uri="{C183D7F6-B498-43B3-948B-1728B52AA6E4}">
                <adec:decorative xmlns:adec="http://schemas.microsoft.com/office/drawing/2017/decorative" val="1"/>
              </a:ext>
            </a:extLst>
          </p:cNvPr>
          <p:cNvGrpSpPr/>
          <p:nvPr userDrawn="1"/>
        </p:nvGrpSpPr>
        <p:grpSpPr>
          <a:xfrm>
            <a:off x="5983704" y="400019"/>
            <a:ext cx="1910252" cy="709661"/>
            <a:chOff x="2267504" y="2540250"/>
            <a:chExt cx="1990951" cy="739641"/>
          </a:xfrm>
          <a:solidFill>
            <a:schemeClr val="tx2"/>
          </a:solidFill>
        </p:grpSpPr>
        <p:sp>
          <p:nvSpPr>
            <p:cNvPr id="36" name="Freeform: Shape 35">
              <a:extLst>
                <a:ext uri="{FF2B5EF4-FFF2-40B4-BE49-F238E27FC236}">
                  <a16:creationId xmlns:a16="http://schemas.microsoft.com/office/drawing/2014/main" id="{EBCF1BD2-77CD-45E1-B77C-6235C19B5442}"/>
                </a:ext>
              </a:extLst>
            </p:cNvPr>
            <p:cNvSpPr/>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7" name="Freeform: Shape 36">
              <a:extLst>
                <a:ext uri="{FF2B5EF4-FFF2-40B4-BE49-F238E27FC236}">
                  <a16:creationId xmlns:a16="http://schemas.microsoft.com/office/drawing/2014/main" id="{CE22D69D-860B-4567-9CE7-F30E5450A692}"/>
                </a:ext>
              </a:extLst>
            </p:cNvPr>
            <p:cNvSpPr/>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3" name="Freeform: Shape 2">
            <a:extLst>
              <a:ext uri="{FF2B5EF4-FFF2-40B4-BE49-F238E27FC236}">
                <a16:creationId xmlns:a16="http://schemas.microsoft.com/office/drawing/2014/main" id="{16820B48-F149-4E55-A3C5-C6D97DCB0EBE}"/>
              </a:ext>
              <a:ext uri="{C183D7F6-B498-43B3-948B-1728B52AA6E4}">
                <adec:decorative xmlns:adec="http://schemas.microsoft.com/office/drawing/2017/decorative" val="1"/>
              </a:ext>
            </a:extLst>
          </p:cNvPr>
          <p:cNvSpPr/>
          <p:nvPr userDrawn="1"/>
        </p:nvSpPr>
        <p:spPr>
          <a:xfrm rot="10800000">
            <a:off x="4221" y="-4221"/>
            <a:ext cx="1098147" cy="1053618"/>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Tree>
    <p:extLst>
      <p:ext uri="{BB962C8B-B14F-4D97-AF65-F5344CB8AC3E}">
        <p14:creationId xmlns:p14="http://schemas.microsoft.com/office/powerpoint/2010/main" val="975797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BD2CDCAF-CD85-4662-A592-845D42A43C22}"/>
              </a:ext>
              <a:ext uri="{C183D7F6-B498-43B3-948B-1728B52AA6E4}">
                <adec:decorative xmlns:adec="http://schemas.microsoft.com/office/drawing/2017/decorative" val="1"/>
              </a:ext>
            </a:extLst>
          </p:cNvPr>
          <p:cNvGrpSpPr/>
          <p:nvPr userDrawn="1"/>
        </p:nvGrpSpPr>
        <p:grpSpPr>
          <a:xfrm>
            <a:off x="0" y="2"/>
            <a:ext cx="2232252" cy="2361890"/>
            <a:chOff x="0" y="2"/>
            <a:chExt cx="2232252" cy="2361890"/>
          </a:xfrm>
        </p:grpSpPr>
        <p:sp>
          <p:nvSpPr>
            <p:cNvPr id="3" name="Freeform: Shape 2">
              <a:extLst>
                <a:ext uri="{FF2B5EF4-FFF2-40B4-BE49-F238E27FC236}">
                  <a16:creationId xmlns:a16="http://schemas.microsoft.com/office/drawing/2014/main" id="{EFCE107D-488B-4994-BA9A-564E5774802E}"/>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8" name="Freeform: Shape 7">
              <a:extLst>
                <a:ext uri="{FF2B5EF4-FFF2-40B4-BE49-F238E27FC236}">
                  <a16:creationId xmlns:a16="http://schemas.microsoft.com/office/drawing/2014/main" id="{4CE23D58-D8BD-47F1-8A08-1545434EDDA0}"/>
                </a:ext>
                <a:ext uri="{C183D7F6-B498-43B3-948B-1728B52AA6E4}">
                  <adec:decorative xmlns:adec="http://schemas.microsoft.com/office/drawing/2017/decorative" val="1"/>
                </a:ext>
              </a:extLst>
            </p:cNvPr>
            <p:cNvSpPr/>
            <p:nvPr userDrawn="1"/>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80BD"/>
                </a:solidFill>
                <a:effectLst/>
                <a:uLnTx/>
                <a:uFillTx/>
                <a:latin typeface="Source Sans Pro"/>
                <a:ea typeface="+mn-ea"/>
                <a:cs typeface="+mn-cs"/>
              </a:endParaRPr>
            </a:p>
          </p:txBody>
        </p:sp>
        <p:sp>
          <p:nvSpPr>
            <p:cNvPr id="5" name="Freeform: Shape 4">
              <a:extLst>
                <a:ext uri="{FF2B5EF4-FFF2-40B4-BE49-F238E27FC236}">
                  <a16:creationId xmlns:a16="http://schemas.microsoft.com/office/drawing/2014/main" id="{406603D7-A9AD-4936-90DC-D8A2A1F2D261}"/>
                </a:ext>
                <a:ext uri="{C183D7F6-B498-43B3-948B-1728B52AA6E4}">
                  <adec:decorative xmlns:adec="http://schemas.microsoft.com/office/drawing/2017/decorative" val="1"/>
                </a:ext>
              </a:extLst>
            </p:cNvPr>
            <p:cNvSpPr/>
            <p:nvPr userDrawn="1"/>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6" name="Freeform: Shape 5">
              <a:extLst>
                <a:ext uri="{FF2B5EF4-FFF2-40B4-BE49-F238E27FC236}">
                  <a16:creationId xmlns:a16="http://schemas.microsoft.com/office/drawing/2014/main" id="{E9DA8193-AE04-4173-B7BB-C770C79E6340}"/>
                </a:ext>
                <a:ext uri="{C183D7F6-B498-43B3-948B-1728B52AA6E4}">
                  <adec:decorative xmlns:adec="http://schemas.microsoft.com/office/drawing/2017/decorative" val="1"/>
                </a:ext>
              </a:extLst>
            </p:cNvPr>
            <p:cNvSpPr/>
            <p:nvPr userDrawn="1"/>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4" name="Title 1">
            <a:extLst>
              <a:ext uri="{FF2B5EF4-FFF2-40B4-BE49-F238E27FC236}">
                <a16:creationId xmlns:a16="http://schemas.microsoft.com/office/drawing/2014/main" id="{EA2796DC-5724-4DF5-8195-1FABE6D85544}"/>
              </a:ext>
            </a:extLst>
          </p:cNvPr>
          <p:cNvSpPr>
            <a:spLocks noGrp="1"/>
          </p:cNvSpPr>
          <p:nvPr>
            <p:ph type="title"/>
          </p:nvPr>
        </p:nvSpPr>
        <p:spPr>
          <a:xfrm>
            <a:off x="2232251" y="633046"/>
            <a:ext cx="3863749" cy="1314996"/>
          </a:xfrm>
        </p:spPr>
        <p:txBody>
          <a:bodyPr anchor="b"/>
          <a:lstStyle/>
          <a:p>
            <a:endParaRPr lang="en-US" dirty="0"/>
          </a:p>
        </p:txBody>
      </p:sp>
      <p:sp>
        <p:nvSpPr>
          <p:cNvPr id="7" name="Content Placeholder 2">
            <a:extLst>
              <a:ext uri="{FF2B5EF4-FFF2-40B4-BE49-F238E27FC236}">
                <a16:creationId xmlns:a16="http://schemas.microsoft.com/office/drawing/2014/main" id="{0B187FF7-DB6C-4C1A-9548-14E8A3C25529}"/>
              </a:ext>
            </a:extLst>
          </p:cNvPr>
          <p:cNvSpPr>
            <a:spLocks noGrp="1"/>
          </p:cNvSpPr>
          <p:nvPr>
            <p:ph idx="1" hasCustomPrompt="1"/>
          </p:nvPr>
        </p:nvSpPr>
        <p:spPr>
          <a:xfrm>
            <a:off x="2232251" y="2125737"/>
            <a:ext cx="3863749" cy="4044463"/>
          </a:xfrm>
        </p:spPr>
        <p:txBody>
          <a:bodyPr>
            <a:normAutofit/>
          </a:bodyPr>
          <a:lstStyle>
            <a:lvl1pPr marL="0" indent="0">
              <a:lnSpc>
                <a:spcPct val="120000"/>
              </a:lnSpc>
              <a:buNone/>
              <a:defRPr sz="1800"/>
            </a:lvl1pPr>
          </a:lstStyle>
          <a:p>
            <a:pPr>
              <a:lnSpc>
                <a:spcPct val="130000"/>
              </a:lnSpc>
            </a:pPr>
            <a:r>
              <a:rPr lang="en-US" dirty="0"/>
              <a:t>Content</a:t>
            </a:r>
          </a:p>
        </p:txBody>
      </p:sp>
      <p:sp>
        <p:nvSpPr>
          <p:cNvPr id="11" name="Date Placeholder 178">
            <a:extLst>
              <a:ext uri="{FF2B5EF4-FFF2-40B4-BE49-F238E27FC236}">
                <a16:creationId xmlns:a16="http://schemas.microsoft.com/office/drawing/2014/main" id="{B7A60214-A813-4C22-B24B-04F723FF4DEA}"/>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AE4AFDD-7CB2-4D20-AC1F-52C2EB5197C9}"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8" name="Picture Placeholder 27">
            <a:extLst>
              <a:ext uri="{FF2B5EF4-FFF2-40B4-BE49-F238E27FC236}">
                <a16:creationId xmlns:a16="http://schemas.microsoft.com/office/drawing/2014/main" id="{659DC90E-7284-4051-85CA-D8C21417DF7F}"/>
              </a:ext>
            </a:extLst>
          </p:cNvPr>
          <p:cNvSpPr>
            <a:spLocks noGrp="1"/>
          </p:cNvSpPr>
          <p:nvPr>
            <p:ph type="pic" sz="quarter" idx="14"/>
          </p:nvPr>
        </p:nvSpPr>
        <p:spPr>
          <a:xfrm>
            <a:off x="6423487" y="929609"/>
            <a:ext cx="2518114" cy="2518114"/>
          </a:xfrm>
          <a:custGeom>
            <a:avLst/>
            <a:gdLst>
              <a:gd name="connsiteX0" fmla="*/ 1259057 w 2518114"/>
              <a:gd name="connsiteY0" fmla="*/ 0 h 2518114"/>
              <a:gd name="connsiteX1" fmla="*/ 2518114 w 2518114"/>
              <a:gd name="connsiteY1" fmla="*/ 1259057 h 2518114"/>
              <a:gd name="connsiteX2" fmla="*/ 1259057 w 2518114"/>
              <a:gd name="connsiteY2" fmla="*/ 2518114 h 2518114"/>
              <a:gd name="connsiteX3" fmla="*/ 0 w 2518114"/>
              <a:gd name="connsiteY3" fmla="*/ 1259057 h 2518114"/>
              <a:gd name="connsiteX4" fmla="*/ 1259057 w 2518114"/>
              <a:gd name="connsiteY4" fmla="*/ 0 h 2518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p:spPr>
        <p:txBody>
          <a:bodyPr wrap="square">
            <a:noAutofit/>
          </a:bodyPr>
          <a:lstStyle/>
          <a:p>
            <a:endParaRPr lang="en-US"/>
          </a:p>
        </p:txBody>
      </p:sp>
      <p:sp>
        <p:nvSpPr>
          <p:cNvPr id="25" name="Picture Placeholder 24">
            <a:extLst>
              <a:ext uri="{FF2B5EF4-FFF2-40B4-BE49-F238E27FC236}">
                <a16:creationId xmlns:a16="http://schemas.microsoft.com/office/drawing/2014/main" id="{D399D5A9-622F-4A19-AC14-CE115C15E60E}"/>
              </a:ext>
            </a:extLst>
          </p:cNvPr>
          <p:cNvSpPr>
            <a:spLocks noGrp="1"/>
          </p:cNvSpPr>
          <p:nvPr>
            <p:ph type="pic" sz="quarter" idx="13"/>
          </p:nvPr>
        </p:nvSpPr>
        <p:spPr>
          <a:xfrm>
            <a:off x="9090426" y="86636"/>
            <a:ext cx="2952748" cy="2952748"/>
          </a:xfrm>
          <a:custGeom>
            <a:avLst/>
            <a:gdLst>
              <a:gd name="connsiteX0" fmla="*/ 1476374 w 2952748"/>
              <a:gd name="connsiteY0" fmla="*/ 0 h 2952748"/>
              <a:gd name="connsiteX1" fmla="*/ 2952748 w 2952748"/>
              <a:gd name="connsiteY1" fmla="*/ 1476374 h 2952748"/>
              <a:gd name="connsiteX2" fmla="*/ 1476374 w 2952748"/>
              <a:gd name="connsiteY2" fmla="*/ 2952748 h 2952748"/>
              <a:gd name="connsiteX3" fmla="*/ 0 w 2952748"/>
              <a:gd name="connsiteY3" fmla="*/ 1476374 h 2952748"/>
              <a:gd name="connsiteX4" fmla="*/ 1476374 w 2952748"/>
              <a:gd name="connsiteY4" fmla="*/ 0 h 29527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2748" h="2952748">
                <a:moveTo>
                  <a:pt x="1476374" y="0"/>
                </a:moveTo>
                <a:cubicBezTo>
                  <a:pt x="2291753" y="0"/>
                  <a:pt x="2952748" y="660995"/>
                  <a:pt x="2952748" y="1476374"/>
                </a:cubicBezTo>
                <a:cubicBezTo>
                  <a:pt x="2952748" y="2291753"/>
                  <a:pt x="2291753" y="2952748"/>
                  <a:pt x="1476374" y="2952748"/>
                </a:cubicBezTo>
                <a:cubicBezTo>
                  <a:pt x="660995" y="2952748"/>
                  <a:pt x="0" y="2291753"/>
                  <a:pt x="0" y="1476374"/>
                </a:cubicBezTo>
                <a:cubicBezTo>
                  <a:pt x="0" y="660995"/>
                  <a:pt x="660995" y="0"/>
                  <a:pt x="1476374" y="0"/>
                </a:cubicBezTo>
                <a:close/>
              </a:path>
            </a:pathLst>
          </a:custGeom>
        </p:spPr>
        <p:txBody>
          <a:bodyPr wrap="square">
            <a:noAutofit/>
          </a:bodyPr>
          <a:lstStyle/>
          <a:p>
            <a:endParaRPr lang="en-US"/>
          </a:p>
        </p:txBody>
      </p:sp>
      <p:grpSp>
        <p:nvGrpSpPr>
          <p:cNvPr id="9" name="Group 8">
            <a:extLst>
              <a:ext uri="{FF2B5EF4-FFF2-40B4-BE49-F238E27FC236}">
                <a16:creationId xmlns:a16="http://schemas.microsoft.com/office/drawing/2014/main" id="{8DB95C10-057C-4318-8E35-14CA6421DBCA}"/>
              </a:ext>
              <a:ext uri="{C183D7F6-B498-43B3-948B-1728B52AA6E4}">
                <adec:decorative xmlns:adec="http://schemas.microsoft.com/office/drawing/2017/decorative" val="1"/>
              </a:ext>
            </a:extLst>
          </p:cNvPr>
          <p:cNvGrpSpPr/>
          <p:nvPr userDrawn="1"/>
        </p:nvGrpSpPr>
        <p:grpSpPr>
          <a:xfrm>
            <a:off x="10051176" y="4803984"/>
            <a:ext cx="2140824" cy="2054016"/>
            <a:chOff x="10051176" y="4803984"/>
            <a:chExt cx="2140824" cy="2054016"/>
          </a:xfrm>
        </p:grpSpPr>
        <p:sp>
          <p:nvSpPr>
            <p:cNvPr id="12" name="Freeform: Shape 11">
              <a:extLst>
                <a:ext uri="{FF2B5EF4-FFF2-40B4-BE49-F238E27FC236}">
                  <a16:creationId xmlns:a16="http://schemas.microsoft.com/office/drawing/2014/main" id="{CBE7134B-D795-425D-A988-E8D6CD66E8EF}"/>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sp>
          <p:nvSpPr>
            <p:cNvPr id="13" name="Freeform: Shape 12">
              <a:extLst>
                <a:ext uri="{FF2B5EF4-FFF2-40B4-BE49-F238E27FC236}">
                  <a16:creationId xmlns:a16="http://schemas.microsoft.com/office/drawing/2014/main" id="{243741EC-3B24-4CBF-99F9-F7F4944C0438}"/>
                </a:ext>
                <a:ext uri="{C183D7F6-B498-43B3-948B-1728B52AA6E4}">
                  <adec:decorative xmlns:adec="http://schemas.microsoft.com/office/drawing/2017/decorative" val="1"/>
                </a:ext>
              </a:extLst>
            </p:cNvPr>
            <p:cNvSpPr/>
            <p:nvPr userDrawn="1"/>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ource Sans Pro"/>
                <a:ea typeface="+mn-ea"/>
                <a:cs typeface="+mn-cs"/>
              </a:endParaRPr>
            </a:p>
          </p:txBody>
        </p:sp>
      </p:grpSp>
      <p:sp>
        <p:nvSpPr>
          <p:cNvPr id="32" name="Picture Placeholder 31">
            <a:extLst>
              <a:ext uri="{FF2B5EF4-FFF2-40B4-BE49-F238E27FC236}">
                <a16:creationId xmlns:a16="http://schemas.microsoft.com/office/drawing/2014/main" id="{A981E0B7-6C4A-4ABD-9E79-2CC68B36BABC}"/>
              </a:ext>
            </a:extLst>
          </p:cNvPr>
          <p:cNvSpPr>
            <a:spLocks noGrp="1"/>
          </p:cNvSpPr>
          <p:nvPr>
            <p:ph type="pic" sz="quarter" idx="15"/>
          </p:nvPr>
        </p:nvSpPr>
        <p:spPr>
          <a:xfrm>
            <a:off x="7682545" y="3175909"/>
            <a:ext cx="3454390" cy="3454390"/>
          </a:xfrm>
          <a:custGeom>
            <a:avLst/>
            <a:gdLst>
              <a:gd name="connsiteX0" fmla="*/ 1727195 w 3454390"/>
              <a:gd name="connsiteY0" fmla="*/ 0 h 3454390"/>
              <a:gd name="connsiteX1" fmla="*/ 3454390 w 3454390"/>
              <a:gd name="connsiteY1" fmla="*/ 1727195 h 3454390"/>
              <a:gd name="connsiteX2" fmla="*/ 1727195 w 3454390"/>
              <a:gd name="connsiteY2" fmla="*/ 3454390 h 3454390"/>
              <a:gd name="connsiteX3" fmla="*/ 0 w 3454390"/>
              <a:gd name="connsiteY3" fmla="*/ 1727195 h 3454390"/>
              <a:gd name="connsiteX4" fmla="*/ 1727195 w 3454390"/>
              <a:gd name="connsiteY4" fmla="*/ 0 h 345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4390" h="3454390">
                <a:moveTo>
                  <a:pt x="1727195" y="0"/>
                </a:moveTo>
                <a:cubicBezTo>
                  <a:pt x="2681098" y="0"/>
                  <a:pt x="3454390" y="773292"/>
                  <a:pt x="3454390" y="1727195"/>
                </a:cubicBezTo>
                <a:cubicBezTo>
                  <a:pt x="3454390" y="2681098"/>
                  <a:pt x="2681098" y="3454390"/>
                  <a:pt x="1727195" y="3454390"/>
                </a:cubicBezTo>
                <a:cubicBezTo>
                  <a:pt x="773292" y="3454390"/>
                  <a:pt x="0" y="2681098"/>
                  <a:pt x="0" y="1727195"/>
                </a:cubicBezTo>
                <a:cubicBezTo>
                  <a:pt x="0" y="773292"/>
                  <a:pt x="773292" y="0"/>
                  <a:pt x="1727195" y="0"/>
                </a:cubicBezTo>
                <a:close/>
              </a:path>
            </a:pathLst>
          </a:custGeom>
        </p:spPr>
        <p:txBody>
          <a:bodyPr wrap="square">
            <a:noAutofit/>
          </a:bodyPr>
          <a:lstStyle/>
          <a:p>
            <a:endParaRPr lang="en-US"/>
          </a:p>
        </p:txBody>
      </p:sp>
      <p:sp>
        <p:nvSpPr>
          <p:cNvPr id="21" name="Footer Placeholder 179">
            <a:extLst>
              <a:ext uri="{FF2B5EF4-FFF2-40B4-BE49-F238E27FC236}">
                <a16:creationId xmlns:a16="http://schemas.microsoft.com/office/drawing/2014/main" id="{4E9FB417-D03A-4615-A2E4-F1D3EF9782A4}"/>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
        <p:nvSpPr>
          <p:cNvPr id="22" name="Slide Number Placeholder 180">
            <a:extLst>
              <a:ext uri="{FF2B5EF4-FFF2-40B4-BE49-F238E27FC236}">
                <a16:creationId xmlns:a16="http://schemas.microsoft.com/office/drawing/2014/main" id="{389AD2FD-902A-43AD-8B8C-AABCC05CEF1A}"/>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A792F7-1D9E-4C7E-A103-E8EDFDC2691E}"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dirty="0">
              <a:ln>
                <a:noFill/>
              </a:ln>
              <a:solidFill>
                <a:prstClr val="black">
                  <a:tint val="75000"/>
                </a:prstClr>
              </a:solidFill>
              <a:effectLst/>
              <a:uLnTx/>
              <a:uFillTx/>
              <a:latin typeface="Source Sans Pro"/>
              <a:cs typeface="+mn-cs"/>
            </a:endParaRPr>
          </a:p>
        </p:txBody>
      </p:sp>
    </p:spTree>
    <p:extLst>
      <p:ext uri="{BB962C8B-B14F-4D97-AF65-F5344CB8AC3E}">
        <p14:creationId xmlns:p14="http://schemas.microsoft.com/office/powerpoint/2010/main" val="149203597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8968B4A-D2FD-4982-8334-0183B81B5317}"/>
              </a:ext>
              <a:ext uri="{C183D7F6-B498-43B3-948B-1728B52AA6E4}">
                <adec:decorative xmlns:adec="http://schemas.microsoft.com/office/drawing/2017/decorative" val="1"/>
              </a:ext>
            </a:extLst>
          </p:cNvPr>
          <p:cNvGrpSpPr/>
          <p:nvPr userDrawn="1"/>
        </p:nvGrpSpPr>
        <p:grpSpPr>
          <a:xfrm>
            <a:off x="6835096" y="657544"/>
            <a:ext cx="4843727" cy="5534144"/>
            <a:chOff x="1674895" y="1345036"/>
            <a:chExt cx="5428610" cy="4210939"/>
          </a:xfrm>
        </p:grpSpPr>
        <p:sp>
          <p:nvSpPr>
            <p:cNvPr id="5" name="Rectangle 4">
              <a:extLst>
                <a:ext uri="{FF2B5EF4-FFF2-40B4-BE49-F238E27FC236}">
                  <a16:creationId xmlns:a16="http://schemas.microsoft.com/office/drawing/2014/main" id="{643A288F-C28C-4225-9247-AF58A824B944}"/>
                </a:ext>
              </a:extLst>
            </p:cNvPr>
            <p:cNvSpPr/>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6" name="Rectangle 5">
              <a:extLst>
                <a:ext uri="{FF2B5EF4-FFF2-40B4-BE49-F238E27FC236}">
                  <a16:creationId xmlns:a16="http://schemas.microsoft.com/office/drawing/2014/main" id="{B362DD31-8718-4A1F-966C-96DD1FE1C299}"/>
                </a:ext>
              </a:extLst>
            </p:cNvPr>
            <p:cNvSpPr/>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 useBgFill="1">
        <p:nvSpPr>
          <p:cNvPr id="7" name="Rectangle 6">
            <a:extLst>
              <a:ext uri="{FF2B5EF4-FFF2-40B4-BE49-F238E27FC236}">
                <a16:creationId xmlns:a16="http://schemas.microsoft.com/office/drawing/2014/main" id="{014FAF08-7ED8-4FA5-BD29-1D7472D4A37A}"/>
              </a:ext>
              <a:ext uri="{C183D7F6-B498-43B3-948B-1728B52AA6E4}">
                <adec:decorative xmlns:adec="http://schemas.microsoft.com/office/drawing/2017/decorative" val="1"/>
              </a:ext>
            </a:extLst>
          </p:cNvPr>
          <p:cNvSpPr/>
          <p:nvPr userDrawn="1"/>
        </p:nvSpPr>
        <p:spPr>
          <a:xfrm>
            <a:off x="6688435" y="401247"/>
            <a:ext cx="4860256" cy="566987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8" name="Title 1">
            <a:extLst>
              <a:ext uri="{FF2B5EF4-FFF2-40B4-BE49-F238E27FC236}">
                <a16:creationId xmlns:a16="http://schemas.microsoft.com/office/drawing/2014/main" id="{568ABF40-D991-4FCE-943D-B4F291810CBD}"/>
              </a:ext>
            </a:extLst>
          </p:cNvPr>
          <p:cNvSpPr>
            <a:spLocks noGrp="1"/>
          </p:cNvSpPr>
          <p:nvPr>
            <p:ph type="ctrTitle" hasCustomPrompt="1"/>
          </p:nvPr>
        </p:nvSpPr>
        <p:spPr>
          <a:xfrm>
            <a:off x="7012297" y="786881"/>
            <a:ext cx="4203323" cy="2927350"/>
          </a:xfrm>
        </p:spPr>
        <p:txBody>
          <a:bodyPr>
            <a:normAutofit/>
          </a:bodyPr>
          <a:lstStyle>
            <a:lvl1pPr algn="ctr">
              <a:defRPr sz="6000" b="1" spc="1500" baseline="0"/>
            </a:lvl1pPr>
          </a:lstStyle>
          <a:p>
            <a:r>
              <a:rPr lang="en-US" dirty="0"/>
              <a:t>CLICK TO ADD TITLE</a:t>
            </a:r>
          </a:p>
        </p:txBody>
      </p:sp>
      <p:sp>
        <p:nvSpPr>
          <p:cNvPr id="9" name="Subtitle 2">
            <a:extLst>
              <a:ext uri="{FF2B5EF4-FFF2-40B4-BE49-F238E27FC236}">
                <a16:creationId xmlns:a16="http://schemas.microsoft.com/office/drawing/2014/main" id="{70199C9F-8FAF-4960-9022-506D5D8424DB}"/>
              </a:ext>
            </a:extLst>
          </p:cNvPr>
          <p:cNvSpPr>
            <a:spLocks noGrp="1"/>
          </p:cNvSpPr>
          <p:nvPr>
            <p:ph type="subTitle" idx="1" hasCustomPrompt="1"/>
          </p:nvPr>
        </p:nvSpPr>
        <p:spPr>
          <a:xfrm>
            <a:off x="7012297" y="3970527"/>
            <a:ext cx="4203323" cy="1647919"/>
          </a:xfrm>
        </p:spPr>
        <p:txBody>
          <a:bodyPr>
            <a:normAutofit/>
          </a:bodyPr>
          <a:lstStyle>
            <a:lvl1pPr marL="0" algn="ctr">
              <a:buNone/>
              <a:defRPr sz="2400" b="0" spc="400" baseline="0"/>
            </a:lvl1pPr>
          </a:lstStyle>
          <a:p>
            <a:r>
              <a:rPr lang="en-US" dirty="0"/>
              <a:t>CLICK TO ADD SUBTITLE</a:t>
            </a:r>
          </a:p>
        </p:txBody>
      </p:sp>
      <p:sp>
        <p:nvSpPr>
          <p:cNvPr id="27" name="Picture Placeholder 25">
            <a:extLst>
              <a:ext uri="{FF2B5EF4-FFF2-40B4-BE49-F238E27FC236}">
                <a16:creationId xmlns:a16="http://schemas.microsoft.com/office/drawing/2014/main" id="{0AAD2801-C4B6-4F9D-8713-2109D15B120E}"/>
              </a:ext>
            </a:extLst>
          </p:cNvPr>
          <p:cNvSpPr>
            <a:spLocks noGrp="1"/>
          </p:cNvSpPr>
          <p:nvPr>
            <p:ph type="pic" sz="quarter" idx="13" hasCustomPrompt="1"/>
          </p:nvPr>
        </p:nvSpPr>
        <p:spPr>
          <a:xfrm>
            <a:off x="1292225" y="1149350"/>
            <a:ext cx="4792663" cy="4227513"/>
          </a:xfrm>
        </p:spPr>
        <p:txBody>
          <a:bodyPr/>
          <a:lstStyle>
            <a:lvl1pPr>
              <a:buNone/>
              <a:defRPr/>
            </a:lvl1pPr>
          </a:lstStyle>
          <a:p>
            <a:r>
              <a:rPr lang="en-US" dirty="0"/>
              <a:t>Click to add photo</a:t>
            </a:r>
          </a:p>
        </p:txBody>
      </p:sp>
      <p:grpSp>
        <p:nvGrpSpPr>
          <p:cNvPr id="18" name="Graphic 185">
            <a:extLst>
              <a:ext uri="{FF2B5EF4-FFF2-40B4-BE49-F238E27FC236}">
                <a16:creationId xmlns:a16="http://schemas.microsoft.com/office/drawing/2014/main" id="{93CF5D64-69BB-4E77-ADC8-7D645E7AA4F1}"/>
              </a:ext>
              <a:ext uri="{C183D7F6-B498-43B3-948B-1728B52AA6E4}">
                <adec:decorative xmlns:adec="http://schemas.microsoft.com/office/drawing/2017/decorative" val="1"/>
              </a:ext>
            </a:extLst>
          </p:cNvPr>
          <p:cNvGrpSpPr/>
          <p:nvPr userDrawn="1"/>
        </p:nvGrpSpPr>
        <p:grpSpPr>
          <a:xfrm>
            <a:off x="3220677" y="5565632"/>
            <a:ext cx="1054467" cy="469689"/>
            <a:chOff x="9841624" y="4115729"/>
            <a:chExt cx="602170" cy="268223"/>
          </a:xfrm>
          <a:solidFill>
            <a:schemeClr val="tx1"/>
          </a:solidFill>
        </p:grpSpPr>
        <p:sp>
          <p:nvSpPr>
            <p:cNvPr id="19" name="Freeform: Shape 18">
              <a:extLst>
                <a:ext uri="{FF2B5EF4-FFF2-40B4-BE49-F238E27FC236}">
                  <a16:creationId xmlns:a16="http://schemas.microsoft.com/office/drawing/2014/main" id="{019D8F1E-2249-41BC-B8BD-4C8F7824B1B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0" name="Freeform: Shape 19">
              <a:extLst>
                <a:ext uri="{FF2B5EF4-FFF2-40B4-BE49-F238E27FC236}">
                  <a16:creationId xmlns:a16="http://schemas.microsoft.com/office/drawing/2014/main" id="{0834381D-9229-4B35-A551-0A2EBC5395D4}"/>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1" name="Freeform: Shape 20">
              <a:extLst>
                <a:ext uri="{FF2B5EF4-FFF2-40B4-BE49-F238E27FC236}">
                  <a16:creationId xmlns:a16="http://schemas.microsoft.com/office/drawing/2014/main" id="{D9AAD997-2ABB-43CB-81B3-6508602D44B7}"/>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2" name="Freeform: Shape 21">
              <a:extLst>
                <a:ext uri="{FF2B5EF4-FFF2-40B4-BE49-F238E27FC236}">
                  <a16:creationId xmlns:a16="http://schemas.microsoft.com/office/drawing/2014/main" id="{D77AF2C8-42E5-4E03-B110-57855A3EA4A0}"/>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23" name="Freeform: Shape 22">
              <a:extLst>
                <a:ext uri="{FF2B5EF4-FFF2-40B4-BE49-F238E27FC236}">
                  <a16:creationId xmlns:a16="http://schemas.microsoft.com/office/drawing/2014/main" id="{0A98E12C-BD74-4556-8CE5-24BDB9B92957}"/>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grpSp>
      <p:sp>
        <p:nvSpPr>
          <p:cNvPr id="16" name="Date Placeholder 8">
            <a:extLst>
              <a:ext uri="{FF2B5EF4-FFF2-40B4-BE49-F238E27FC236}">
                <a16:creationId xmlns:a16="http://schemas.microsoft.com/office/drawing/2014/main" id="{19544747-A258-414B-A18E-FE0D00F027A1}"/>
              </a:ext>
            </a:extLst>
          </p:cNvPr>
          <p:cNvSpPr>
            <a:spLocks noGrp="1"/>
          </p:cNvSpPr>
          <p:nvPr>
            <p:ph type="dt" sz="half" idx="10"/>
          </p:nvPr>
        </p:nvSpPr>
        <p:spPr>
          <a:xfrm>
            <a:off x="838200" y="6356350"/>
            <a:ext cx="2743200" cy="365125"/>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316A50D-34F2-44A7-8571-190078F734C3}" type="datetime1">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t>7/16/26</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sp>
        <p:nvSpPr>
          <p:cNvPr id="17" name="Footer Placeholder 9">
            <a:extLst>
              <a:ext uri="{FF2B5EF4-FFF2-40B4-BE49-F238E27FC236}">
                <a16:creationId xmlns:a16="http://schemas.microsoft.com/office/drawing/2014/main" id="{80C9B95E-5D5F-4B79-BBC6-AA8023F361C8}"/>
              </a:ext>
            </a:extLst>
          </p:cNvPr>
          <p:cNvSpPr>
            <a:spLocks noGrp="1"/>
          </p:cNvSpPr>
          <p:nvPr>
            <p:ph type="ftr" sz="quarter" idx="11"/>
          </p:nvPr>
        </p:nvSpPr>
        <p:spPr>
          <a:xfrm>
            <a:off x="4038600" y="6356350"/>
            <a:ext cx="4114800" cy="365125"/>
          </a:xfrm>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all" spc="100" normalizeH="0" baseline="0" noProof="0">
                <a:ln>
                  <a:noFill/>
                </a:ln>
                <a:solidFill>
                  <a:prstClr val="black">
                    <a:tint val="75000"/>
                  </a:prstClr>
                </a:solidFill>
                <a:effectLst/>
                <a:uLnTx/>
                <a:uFillTx/>
                <a:latin typeface="Source Sans Pro"/>
                <a:cs typeface="+mn-cs"/>
              </a:rPr>
              <a:t>PRESENTATION TITLE</a:t>
            </a:r>
          </a:p>
        </p:txBody>
      </p:sp>
      <p:sp>
        <p:nvSpPr>
          <p:cNvPr id="24" name="Slide Number Placeholder 10">
            <a:extLst>
              <a:ext uri="{FF2B5EF4-FFF2-40B4-BE49-F238E27FC236}">
                <a16:creationId xmlns:a16="http://schemas.microsoft.com/office/drawing/2014/main" id="{B5FBBF51-B6B9-4243-98A9-DDFADA05411D}"/>
              </a:ext>
            </a:extLst>
          </p:cNvPr>
          <p:cNvSpPr>
            <a:spLocks noGrp="1"/>
          </p:cNvSpPr>
          <p:nvPr>
            <p:ph type="sldNum" sz="quarter" idx="12"/>
          </p:nvPr>
        </p:nvSpPr>
        <p:spPr>
          <a:xfrm>
            <a:off x="8610600" y="6356350"/>
            <a:ext cx="2743200" cy="36512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450C42-9A0B-4425-92C2-70FCF7C45734}" type="slidenum">
              <a:rPr kumimoji="0" lang="en-US" sz="1200" b="1" i="0" u="none" strike="noStrike" kern="1200" cap="all" spc="100" normalizeH="0" baseline="0" noProof="0" smtClean="0">
                <a:ln>
                  <a:noFill/>
                </a:ln>
                <a:solidFill>
                  <a:prstClr val="black">
                    <a:tint val="75000"/>
                  </a:prstClr>
                </a:solidFill>
                <a:effectLst/>
                <a:uLnTx/>
                <a:uFillTx/>
                <a:latin typeface="Source Sans Pro"/>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1" i="0" u="none" strike="noStrike" kern="1200" cap="all" spc="100" normalizeH="0" baseline="0" noProof="0">
              <a:ln>
                <a:noFill/>
              </a:ln>
              <a:solidFill>
                <a:prstClr val="black">
                  <a:tint val="75000"/>
                </a:prstClr>
              </a:solidFill>
              <a:effectLst/>
              <a:uLnTx/>
              <a:uFillTx/>
              <a:latin typeface="Source Sans Pro"/>
              <a:cs typeface="+mn-cs"/>
            </a:endParaRPr>
          </a:p>
        </p:txBody>
      </p:sp>
      <p:grpSp>
        <p:nvGrpSpPr>
          <p:cNvPr id="29" name="Group 28">
            <a:extLst>
              <a:ext uri="{FF2B5EF4-FFF2-40B4-BE49-F238E27FC236}">
                <a16:creationId xmlns:a16="http://schemas.microsoft.com/office/drawing/2014/main" id="{1999C8F0-23CF-43DE-A39C-94B126C6EF63}"/>
              </a:ext>
              <a:ext uri="{C183D7F6-B498-43B3-948B-1728B52AA6E4}">
                <adec:decorative xmlns:adec="http://schemas.microsoft.com/office/drawing/2017/decorative" val="1"/>
              </a:ext>
            </a:extLst>
          </p:cNvPr>
          <p:cNvGrpSpPr/>
          <p:nvPr userDrawn="1"/>
        </p:nvGrpSpPr>
        <p:grpSpPr>
          <a:xfrm>
            <a:off x="0" y="431836"/>
            <a:ext cx="1861854" cy="717514"/>
            <a:chOff x="0" y="1580033"/>
            <a:chExt cx="1861854" cy="717514"/>
          </a:xfrm>
        </p:grpSpPr>
        <p:sp>
          <p:nvSpPr>
            <p:cNvPr id="30" name="Freeform: Shape 29">
              <a:extLst>
                <a:ext uri="{FF2B5EF4-FFF2-40B4-BE49-F238E27FC236}">
                  <a16:creationId xmlns:a16="http://schemas.microsoft.com/office/drawing/2014/main" id="{1F9B7492-8A54-4020-83A1-E2AEE5724245}"/>
                </a:ext>
                <a:ext uri="{C183D7F6-B498-43B3-948B-1728B52AA6E4}">
                  <adec:decorative xmlns:adec="http://schemas.microsoft.com/office/drawing/2017/decorative" val="1"/>
                </a:ext>
              </a:extLst>
            </p:cNvPr>
            <p:cNvSpPr/>
            <p:nvPr userDrawn="1"/>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Source Sans Pro"/>
                <a:ea typeface="+mn-ea"/>
                <a:cs typeface="+mn-cs"/>
              </a:endParaRPr>
            </a:p>
          </p:txBody>
        </p:sp>
        <p:sp>
          <p:nvSpPr>
            <p:cNvPr id="31" name="Freeform: Shape 30">
              <a:extLst>
                <a:ext uri="{FF2B5EF4-FFF2-40B4-BE49-F238E27FC236}">
                  <a16:creationId xmlns:a16="http://schemas.microsoft.com/office/drawing/2014/main" id="{39DA5407-EA48-4921-BA3C-71E94101C72C}"/>
                </a:ext>
                <a:ext uri="{C183D7F6-B498-43B3-948B-1728B52AA6E4}">
                  <adec:decorative xmlns:adec="http://schemas.microsoft.com/office/drawing/2017/decorative" val="1"/>
                </a:ext>
              </a:extLst>
            </p:cNvPr>
            <p:cNvSpPr/>
            <p:nvPr userDrawn="1"/>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Source Sans Pro"/>
                <a:ea typeface="+mn-ea"/>
                <a:cs typeface="+mn-cs"/>
              </a:endParaRPr>
            </a:p>
          </p:txBody>
        </p:sp>
      </p:grpSp>
      <p:grpSp>
        <p:nvGrpSpPr>
          <p:cNvPr id="35" name="Group 34">
            <a:extLst>
              <a:ext uri="{FF2B5EF4-FFF2-40B4-BE49-F238E27FC236}">
                <a16:creationId xmlns:a16="http://schemas.microsoft.com/office/drawing/2014/main" id="{0AC95BD4-4EFC-45C6-B985-229FD300B1ED}"/>
              </a:ext>
              <a:ext uri="{C183D7F6-B498-43B3-948B-1728B52AA6E4}">
                <adec:decorative xmlns:adec="http://schemas.microsoft.com/office/drawing/2017/decorative" val="1"/>
              </a:ext>
            </a:extLst>
          </p:cNvPr>
          <p:cNvGrpSpPr/>
          <p:nvPr userDrawn="1"/>
        </p:nvGrpSpPr>
        <p:grpSpPr>
          <a:xfrm>
            <a:off x="6519255" y="3650586"/>
            <a:ext cx="319941" cy="319941"/>
            <a:chOff x="1126512" y="4357092"/>
            <a:chExt cx="319941" cy="319941"/>
          </a:xfrm>
        </p:grpSpPr>
        <p:sp>
          <p:nvSpPr>
            <p:cNvPr id="36" name="Oval 35">
              <a:extLst>
                <a:ext uri="{FF2B5EF4-FFF2-40B4-BE49-F238E27FC236}">
                  <a16:creationId xmlns:a16="http://schemas.microsoft.com/office/drawing/2014/main" id="{A4784AD1-E3D1-4566-9041-95AAA1DA8101}"/>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sp>
          <p:nvSpPr>
            <p:cNvPr id="37" name="Oval 36">
              <a:extLst>
                <a:ext uri="{FF2B5EF4-FFF2-40B4-BE49-F238E27FC236}">
                  <a16:creationId xmlns:a16="http://schemas.microsoft.com/office/drawing/2014/main" id="{0147C571-802C-479F-B289-5F5D178E92EA}"/>
                </a:ext>
                <a:ext uri="{C183D7F6-B498-43B3-948B-1728B52AA6E4}">
                  <adec:decorative xmlns:adec="http://schemas.microsoft.com/office/drawing/2017/decorative" val="1"/>
                </a:ext>
              </a:extLst>
            </p:cNvPr>
            <p:cNvSpPr/>
            <p:nvPr userDrawn="1"/>
          </p:nvSpPr>
          <p:spPr>
            <a:xfrm>
              <a:off x="1126512"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ource Sans Pro"/>
                <a:ea typeface="+mn-ea"/>
                <a:cs typeface="+mn-cs"/>
              </a:endParaRPr>
            </a:p>
          </p:txBody>
        </p:sp>
      </p:grpSp>
    </p:spTree>
    <p:extLst>
      <p:ext uri="{BB962C8B-B14F-4D97-AF65-F5344CB8AC3E}">
        <p14:creationId xmlns:p14="http://schemas.microsoft.com/office/powerpoint/2010/main" val="2480015253"/>
      </p:ext>
    </p:extLst>
  </p:cSld>
  <p:clrMapOvr>
    <a:masterClrMapping/>
  </p:clrMapOvr>
  <p:hf hdr="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884E0F3D-4529-453A-AD51-82F68FA8ECED}" type="datetimeFigureOut">
              <a:rPr lang="en-US" smtClean="0"/>
              <a:t>7/16/26</a:t>
            </a:fld>
            <a:endParaRPr lang="en-US"/>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endParaRPr lang="en-US"/>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5EA792F7-1D9E-4C7E-A103-E8EDFDC2691E}" type="slidenum">
              <a:rPr lang="en-US" smtClean="0"/>
              <a:t>‹#›</a:t>
            </a:fld>
            <a:endParaRPr lang="en-US"/>
          </a:p>
        </p:txBody>
      </p:sp>
    </p:spTree>
    <p:extLst>
      <p:ext uri="{BB962C8B-B14F-4D97-AF65-F5344CB8AC3E}">
        <p14:creationId xmlns:p14="http://schemas.microsoft.com/office/powerpoint/2010/main" val="405275744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75" r:id="rId8"/>
    <p:sldLayoutId id="2147483670" r:id="rId9"/>
    <p:sldLayoutId id="2147483671" r:id="rId10"/>
    <p:sldLayoutId id="2147483672" r:id="rId11"/>
    <p:sldLayoutId id="2147483673" r:id="rId12"/>
    <p:sldLayoutId id="214748367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image" Target="../media/image2.jpeg"/><Relationship Id="rId7" Type="http://schemas.openxmlformats.org/officeDocument/2006/relationships/hyperlink" Target="http://www.winwoodretire.co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hyperlink" Target="http://www.cpdonline.co.uk/" TargetMode="External"/><Relationship Id="rId10" Type="http://schemas.microsoft.com/office/2007/relationships/hdphoto" Target="../media/hdphoto1.wdp"/><Relationship Id="rId4" Type="http://schemas.openxmlformats.org/officeDocument/2006/relationships/image" Target="../media/image3.jpg"/><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D53DD-2DA8-5FD2-35E0-D290D585996A}"/>
              </a:ext>
            </a:extLst>
          </p:cNvPr>
          <p:cNvSpPr>
            <a:spLocks noGrp="1"/>
          </p:cNvSpPr>
          <p:nvPr>
            <p:ph type="ctrTitle"/>
          </p:nvPr>
        </p:nvSpPr>
        <p:spPr>
          <a:xfrm>
            <a:off x="4396355" y="10157316"/>
            <a:ext cx="27960770" cy="13330895"/>
          </a:xfrm>
        </p:spPr>
        <p:txBody>
          <a:bodyPr anchor="t">
            <a:normAutofit fontScale="90000"/>
          </a:bodyPr>
          <a:lstStyle/>
          <a:p>
            <a:pPr algn="l"/>
            <a:br>
              <a:rPr lang="en-PL" spc="0" dirty="0">
                <a:latin typeface="Arial" panose="020B0604020202020204" pitchFamily="34" charset="0"/>
                <a:cs typeface="Arial" panose="020B0604020202020204" pitchFamily="34" charset="0"/>
              </a:rPr>
            </a:br>
            <a:r>
              <a:rPr lang="en-PL" sz="9800" spc="0" dirty="0">
                <a:latin typeface="Arial" panose="020B0604020202020204" pitchFamily="34" charset="0"/>
                <a:cs typeface="Arial" panose="020B0604020202020204" pitchFamily="34" charset="0"/>
              </a:rPr>
              <a:t>Student name: Agnieszka Szalek</a:t>
            </a:r>
            <a:br>
              <a:rPr lang="en-PL" sz="9800" spc="0" dirty="0">
                <a:latin typeface="Arial" panose="020B0604020202020204" pitchFamily="34" charset="0"/>
                <a:cs typeface="Arial" panose="020B0604020202020204" pitchFamily="34" charset="0"/>
              </a:rPr>
            </a:br>
            <a:br>
              <a:rPr lang="en-PL" sz="9800" spc="0" dirty="0">
                <a:latin typeface="Arial" panose="020B0604020202020204" pitchFamily="34" charset="0"/>
                <a:cs typeface="Arial" panose="020B0604020202020204" pitchFamily="34" charset="0"/>
              </a:rPr>
            </a:br>
            <a:r>
              <a:rPr lang="en-PL" sz="9800" spc="0" dirty="0">
                <a:latin typeface="Arial" panose="020B0604020202020204" pitchFamily="34" charset="0"/>
                <a:cs typeface="Arial" panose="020B0604020202020204" pitchFamily="34" charset="0"/>
              </a:rPr>
              <a:t>Student ID: 2325666</a:t>
            </a:r>
            <a:br>
              <a:rPr lang="en-PL" sz="9800" spc="0" dirty="0">
                <a:latin typeface="Arial" panose="020B0604020202020204" pitchFamily="34" charset="0"/>
                <a:cs typeface="Arial" panose="020B0604020202020204" pitchFamily="34" charset="0"/>
              </a:rPr>
            </a:br>
            <a:br>
              <a:rPr lang="en-PL" sz="9800" spc="0" dirty="0">
                <a:latin typeface="Arial" panose="020B0604020202020204" pitchFamily="34" charset="0"/>
                <a:cs typeface="Arial" panose="020B0604020202020204" pitchFamily="34" charset="0"/>
              </a:rPr>
            </a:br>
            <a:br>
              <a:rPr lang="en-PL" sz="9800" spc="0" dirty="0">
                <a:latin typeface="Arial" panose="020B0604020202020204" pitchFamily="34" charset="0"/>
                <a:cs typeface="Arial" panose="020B0604020202020204" pitchFamily="34" charset="0"/>
              </a:rPr>
            </a:br>
            <a:br>
              <a:rPr lang="en-PL" sz="9800" spc="0" dirty="0">
                <a:latin typeface="Arial" panose="020B0604020202020204" pitchFamily="34" charset="0"/>
                <a:cs typeface="Arial" panose="020B0604020202020204" pitchFamily="34" charset="0"/>
              </a:rPr>
            </a:br>
            <a:r>
              <a:rPr lang="en-PL" sz="9800" spc="0" dirty="0">
                <a:latin typeface="Arial" panose="020B0604020202020204" pitchFamily="34" charset="0"/>
                <a:cs typeface="Arial" panose="020B0604020202020204" pitchFamily="34" charset="0"/>
              </a:rPr>
              <a:t>Module name: Empowering the Older Person</a:t>
            </a:r>
            <a:br>
              <a:rPr lang="en-PL" sz="9800" spc="0" dirty="0">
                <a:latin typeface="Arial" panose="020B0604020202020204" pitchFamily="34" charset="0"/>
                <a:cs typeface="Arial" panose="020B0604020202020204" pitchFamily="34" charset="0"/>
              </a:rPr>
            </a:br>
            <a:br>
              <a:rPr lang="en-PL" sz="9800" spc="0" dirty="0">
                <a:latin typeface="Arial" panose="020B0604020202020204" pitchFamily="34" charset="0"/>
                <a:cs typeface="Arial" panose="020B0604020202020204" pitchFamily="34" charset="0"/>
              </a:rPr>
            </a:br>
            <a:r>
              <a:rPr lang="en-PL" sz="9800" spc="0" dirty="0">
                <a:latin typeface="Arial" panose="020B0604020202020204" pitchFamily="34" charset="0"/>
                <a:cs typeface="Arial" panose="020B0604020202020204" pitchFamily="34" charset="0"/>
              </a:rPr>
              <a:t>Module code: BMHP6027_LON</a:t>
            </a:r>
            <a:br>
              <a:rPr lang="en-PL" sz="9800" spc="0" dirty="0">
                <a:latin typeface="Arial" panose="020B0604020202020204" pitchFamily="34" charset="0"/>
                <a:cs typeface="Arial" panose="020B0604020202020204" pitchFamily="34" charset="0"/>
              </a:rPr>
            </a:br>
            <a:br>
              <a:rPr lang="en-PL" sz="9800" spc="0" dirty="0">
                <a:latin typeface="Arial" panose="020B0604020202020204" pitchFamily="34" charset="0"/>
                <a:cs typeface="Arial" panose="020B0604020202020204" pitchFamily="34" charset="0"/>
              </a:rPr>
            </a:br>
            <a:r>
              <a:rPr lang="en-PL" sz="9800" spc="0" dirty="0">
                <a:latin typeface="Arial" panose="020B0604020202020204" pitchFamily="34" charset="0"/>
                <a:cs typeface="Arial" panose="020B0604020202020204" pitchFamily="34" charset="0"/>
              </a:rPr>
              <a:t>Lectures’s name: Laila Surani</a:t>
            </a:r>
            <a:br>
              <a:rPr lang="en-PL" sz="8000" spc="0" dirty="0">
                <a:latin typeface="Arial" panose="020B0604020202020204" pitchFamily="34" charset="0"/>
                <a:cs typeface="Arial" panose="020B0604020202020204" pitchFamily="34" charset="0"/>
              </a:rPr>
            </a:br>
            <a:br>
              <a:rPr lang="en-PL" spc="0" dirty="0">
                <a:latin typeface="Arial" panose="020B0604020202020204" pitchFamily="34" charset="0"/>
                <a:cs typeface="Arial" panose="020B0604020202020204" pitchFamily="34" charset="0"/>
              </a:rPr>
            </a:br>
            <a:endParaRPr lang="en-PL" spc="0" dirty="0">
              <a:latin typeface="Arial" panose="020B0604020202020204" pitchFamily="34" charset="0"/>
              <a:cs typeface="Arial" panose="020B0604020202020204" pitchFamily="34" charset="0"/>
            </a:endParaRPr>
          </a:p>
        </p:txBody>
      </p:sp>
      <p:pic>
        <p:nvPicPr>
          <p:cNvPr id="7" name="Picture 6" descr="A close-up of a sign&#10;&#10;Description automatically generated">
            <a:extLst>
              <a:ext uri="{FF2B5EF4-FFF2-40B4-BE49-F238E27FC236}">
                <a16:creationId xmlns:a16="http://schemas.microsoft.com/office/drawing/2014/main" id="{E02918E1-597B-E94F-7161-58DD32DFBA6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9142" y="430306"/>
            <a:ext cx="14281966" cy="6356696"/>
          </a:xfrm>
          <a:prstGeom prst="rect">
            <a:avLst/>
          </a:prstGeom>
          <a:noFill/>
        </p:spPr>
      </p:pic>
    </p:spTree>
    <p:extLst>
      <p:ext uri="{BB962C8B-B14F-4D97-AF65-F5344CB8AC3E}">
        <p14:creationId xmlns:p14="http://schemas.microsoft.com/office/powerpoint/2010/main" val="15091055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AF2EC"/>
        </a:solidFill>
        <a:effectLst/>
      </p:bgPr>
    </p:bg>
    <p:spTree>
      <p:nvGrpSpPr>
        <p:cNvPr id="1" name=""/>
        <p:cNvGrpSpPr/>
        <p:nvPr/>
      </p:nvGrpSpPr>
      <p:grpSpPr>
        <a:xfrm>
          <a:off x="0" y="0"/>
          <a:ext cx="0" cy="0"/>
          <a:chOff x="0" y="0"/>
          <a:chExt cx="0" cy="0"/>
        </a:xfrm>
      </p:grpSpPr>
      <p:sp>
        <p:nvSpPr>
          <p:cNvPr id="10" name="Background"/>
          <p:cNvSpPr/>
          <p:nvPr/>
        </p:nvSpPr>
        <p:spPr>
          <a:xfrm>
            <a:off x="0" y="0"/>
            <a:ext cx="42804000" cy="30276000"/>
          </a:xfrm>
          <a:prstGeom prst="rect">
            <a:avLst/>
          </a:prstGeom>
          <a:solidFill>
            <a:srgbClr val="EAF2EC"/>
          </a:solidFill>
          <a:ln>
            <a:noFill/>
          </a:ln>
        </p:spPr>
        <p:txBody>
          <a:bodyPr/>
          <a:lstStyle/>
          <a:p>
            <a:endParaRPr lang="en-US"/>
          </a:p>
        </p:txBody>
      </p:sp>
      <p:sp>
        <p:nvSpPr>
          <p:cNvPr id="11" name="Header Band"/>
          <p:cNvSpPr/>
          <p:nvPr/>
        </p:nvSpPr>
        <p:spPr>
          <a:xfrm>
            <a:off x="0" y="0"/>
            <a:ext cx="42804000" cy="4200000"/>
          </a:xfrm>
          <a:prstGeom prst="rect">
            <a:avLst/>
          </a:prstGeom>
          <a:solidFill>
            <a:srgbClr val="3E6670"/>
          </a:solidFill>
          <a:ln>
            <a:noFill/>
          </a:ln>
        </p:spPr>
        <p:txBody>
          <a:bodyPr/>
          <a:lstStyle/>
          <a:p>
            <a:endParaRPr lang="en-US"/>
          </a:p>
        </p:txBody>
      </p:sp>
      <p:sp>
        <p:nvSpPr>
          <p:cNvPr id="12" name="Accent Bar"/>
          <p:cNvSpPr/>
          <p:nvPr/>
        </p:nvSpPr>
        <p:spPr>
          <a:xfrm>
            <a:off x="0" y="4200000"/>
            <a:ext cx="42804000" cy="120000"/>
          </a:xfrm>
          <a:prstGeom prst="rect">
            <a:avLst/>
          </a:prstGeom>
          <a:solidFill>
            <a:srgbClr val="84B59F"/>
          </a:solidFill>
          <a:ln>
            <a:noFill/>
          </a:ln>
        </p:spPr>
        <p:txBody>
          <a:bodyPr/>
          <a:lstStyle/>
          <a:p>
            <a:endParaRPr lang="en-US"/>
          </a:p>
        </p:txBody>
      </p:sp>
      <p:sp>
        <p:nvSpPr>
          <p:cNvPr id="13" name="Title"/>
          <p:cNvSpPr>
            <a:spLocks noGrp="1"/>
          </p:cNvSpPr>
          <p:nvPr/>
        </p:nvSpPr>
        <p:spPr>
          <a:xfrm>
            <a:off x="2000000" y="596855"/>
            <a:ext cx="38804000" cy="1650000"/>
          </a:xfrm>
          <a:prstGeom prst="rect">
            <a:avLst/>
          </a:prstGeom>
        </p:spPr>
        <p:txBody>
          <a:bodyPr wrap="square" rtlCol="0" anchor="ctr">
            <a:noAutofit/>
          </a:bodyPr>
          <a:lstStyle/>
          <a:p>
            <a:pPr algn="ctr"/>
            <a:r>
              <a:rPr lang="en-US" sz="9600" dirty="0">
                <a:ln w="0"/>
                <a:solidFill>
                  <a:schemeClr val="accent1"/>
                </a:solidFill>
                <a:effectLst>
                  <a:outerShdw blurRad="38100" dist="25400" dir="5400000" algn="ctr" rotWithShape="0">
                    <a:srgbClr val="6E747A">
                      <a:alpha val="43000"/>
                    </a:srgbClr>
                  </a:outerShdw>
                </a:effectLst>
              </a:rPr>
              <a:t>Evaluating the Care and Support Needs of Older People</a:t>
            </a:r>
          </a:p>
        </p:txBody>
      </p:sp>
      <p:sp>
        <p:nvSpPr>
          <p:cNvPr id="14" name="Subtitle"/>
          <p:cNvSpPr>
            <a:spLocks noGrp="1"/>
          </p:cNvSpPr>
          <p:nvPr/>
        </p:nvSpPr>
        <p:spPr>
          <a:xfrm>
            <a:off x="2000000" y="2558113"/>
            <a:ext cx="38804000" cy="1050000"/>
          </a:xfrm>
          <a:prstGeom prst="rect">
            <a:avLst/>
          </a:prstGeom>
        </p:spPr>
        <p:txBody>
          <a:bodyPr wrap="square" rtlCol="0" anchor="ctr">
            <a:noAutofit/>
          </a:bodyPr>
          <a:lstStyle/>
          <a:p>
            <a:pPr algn="ctr"/>
            <a:r>
              <a:rPr lang="en-US" sz="4800" b="1" i="1" spc="300" dirty="0">
                <a:ln w="22225">
                  <a:solidFill>
                    <a:schemeClr val="accent2"/>
                  </a:solidFill>
                  <a:prstDash val="solid"/>
                </a:ln>
                <a:solidFill>
                  <a:schemeClr val="accent2">
                    <a:lumMod val="40000"/>
                    <a:lumOff val="60000"/>
                  </a:schemeClr>
                </a:solidFill>
              </a:rPr>
              <a:t>Care, Empowerment and Independence in Later Life</a:t>
            </a:r>
          </a:p>
        </p:txBody>
      </p:sp>
      <p:sp>
        <p:nvSpPr>
          <p:cNvPr id="20" name="Col1 Card"/>
          <p:cNvSpPr/>
          <p:nvPr/>
        </p:nvSpPr>
        <p:spPr>
          <a:xfrm>
            <a:off x="700000" y="4760000"/>
            <a:ext cx="13468000" cy="24816000"/>
          </a:xfrm>
          <a:prstGeom prst="roundRect">
            <a:avLst>
              <a:gd name="adj" fmla="val 2500"/>
            </a:avLst>
          </a:prstGeom>
          <a:solidFill>
            <a:srgbClr val="FFFFFF"/>
          </a:solidFill>
          <a:ln w="9525">
            <a:solidFill>
              <a:srgbClr val="84B59F"/>
            </a:solidFill>
          </a:ln>
          <a:effectLst>
            <a:outerShdw blurRad="180000" dist="80000" dir="5400000" rotWithShape="0">
              <a:srgbClr val="3E6670">
                <a:alpha val="28000"/>
              </a:srgbClr>
            </a:outerShdw>
          </a:effectLst>
        </p:spPr>
        <p:txBody>
          <a:bodyPr/>
          <a:lstStyle/>
          <a:p>
            <a:endParaRPr lang="en-US" dirty="0"/>
          </a:p>
        </p:txBody>
      </p:sp>
      <p:sp>
        <p:nvSpPr>
          <p:cNvPr id="22" name="Col1 Heading"/>
          <p:cNvSpPr/>
          <p:nvPr/>
        </p:nvSpPr>
        <p:spPr>
          <a:xfrm>
            <a:off x="1130743" y="5126652"/>
            <a:ext cx="12568000" cy="1075368"/>
          </a:xfrm>
          <a:prstGeom prst="rect">
            <a:avLst/>
          </a:prstGeom>
          <a:effectLst>
            <a:glow rad="228600">
              <a:schemeClr val="accent3">
                <a:satMod val="175000"/>
                <a:alpha val="40000"/>
              </a:schemeClr>
            </a:glow>
          </a:effectLst>
        </p:spPr>
        <p:style>
          <a:lnRef idx="2">
            <a:schemeClr val="accent3"/>
          </a:lnRef>
          <a:fillRef idx="1">
            <a:schemeClr val="lt1"/>
          </a:fillRef>
          <a:effectRef idx="0">
            <a:schemeClr val="accent3"/>
          </a:effectRef>
          <a:fontRef idx="minor">
            <a:schemeClr val="dk1"/>
          </a:fontRef>
        </p:style>
        <p:txBody>
          <a:bodyPr wrap="square" rtlCol="0" anchor="ctr">
            <a:noAutofit/>
          </a:bodyPr>
          <a:lstStyle/>
          <a:p>
            <a:r>
              <a:rPr lang="en-US" sz="3800" b="1" dirty="0">
                <a:solidFill>
                  <a:srgbClr val="3E6670"/>
                </a:solidFill>
              </a:rPr>
              <a:t>Introduction</a:t>
            </a:r>
          </a:p>
        </p:txBody>
      </p:sp>
      <p:sp>
        <p:nvSpPr>
          <p:cNvPr id="23" name="Col1 Body"/>
          <p:cNvSpPr/>
          <p:nvPr/>
        </p:nvSpPr>
        <p:spPr>
          <a:xfrm>
            <a:off x="1130743" y="6386015"/>
            <a:ext cx="12568000" cy="13065008"/>
          </a:xfrm>
          <a:prstGeom prst="rect">
            <a:avLst/>
          </a:prstGeom>
        </p:spPr>
        <p:txBody>
          <a:bodyPr wrap="square" rtlCol="0" anchor="t">
            <a:normAutofit/>
          </a:bodyPr>
          <a:lstStyle/>
          <a:p>
            <a:pPr>
              <a:spcAft>
                <a:spcPts val="600"/>
              </a:spcAft>
            </a:pPr>
            <a:r>
              <a:rPr lang="en-GB" sz="2400" dirty="0"/>
              <a:t>Those who are 65 years of age or older are </a:t>
            </a:r>
          </a:p>
          <a:p>
            <a:pPr>
              <a:spcAft>
                <a:spcPts val="600"/>
              </a:spcAft>
            </a:pPr>
            <a:r>
              <a:rPr lang="en-GB" sz="2400" dirty="0"/>
              <a:t>typically considered to be older </a:t>
            </a:r>
          </a:p>
          <a:p>
            <a:pPr>
              <a:spcAft>
                <a:spcPts val="600"/>
              </a:spcAft>
            </a:pPr>
            <a:r>
              <a:rPr lang="en-GB" sz="2400" dirty="0"/>
              <a:t>individuals (</a:t>
            </a:r>
            <a:r>
              <a:rPr lang="en-GB" sz="2400" dirty="0" err="1"/>
              <a:t>Kalankova</a:t>
            </a:r>
            <a:r>
              <a:rPr lang="en-GB" sz="2400" dirty="0"/>
              <a:t> et al., 2021). A </a:t>
            </a:r>
          </a:p>
          <a:p>
            <a:pPr>
              <a:spcAft>
                <a:spcPts val="600"/>
              </a:spcAft>
            </a:pPr>
            <a:r>
              <a:rPr lang="en-GB" sz="2400" dirty="0"/>
              <a:t>percentage of around 19% of the population </a:t>
            </a:r>
          </a:p>
          <a:p>
            <a:pPr>
              <a:spcAft>
                <a:spcPts val="600"/>
              </a:spcAft>
            </a:pPr>
            <a:r>
              <a:rPr lang="en-GB" sz="2400" dirty="0"/>
              <a:t>of the United Kingdom, which is equivalent </a:t>
            </a:r>
          </a:p>
          <a:p>
            <a:pPr>
              <a:spcAft>
                <a:spcPts val="600"/>
              </a:spcAft>
            </a:pPr>
            <a:r>
              <a:rPr lang="en-GB" sz="2400" dirty="0"/>
              <a:t>to 12.7 million people, is expected to increase </a:t>
            </a:r>
          </a:p>
          <a:p>
            <a:pPr>
              <a:spcAft>
                <a:spcPts val="600"/>
              </a:spcAft>
            </a:pPr>
            <a:r>
              <a:rPr lang="en-GB" sz="2400" dirty="0"/>
              <a:t>to approximately 27% by the year 2072, </a:t>
            </a:r>
          </a:p>
          <a:p>
            <a:pPr>
              <a:spcAft>
                <a:spcPts val="600"/>
              </a:spcAft>
            </a:pPr>
            <a:r>
              <a:rPr lang="en-GB" sz="2400" dirty="0"/>
              <a:t>according to the House of Commons </a:t>
            </a:r>
          </a:p>
          <a:p>
            <a:pPr>
              <a:spcAft>
                <a:spcPts val="600"/>
              </a:spcAft>
            </a:pPr>
            <a:r>
              <a:rPr lang="en-GB" sz="2400" dirty="0"/>
              <a:t>Library (2024). In the context of the Care </a:t>
            </a:r>
          </a:p>
          <a:p>
            <a:pPr>
              <a:spcAft>
                <a:spcPts val="600"/>
              </a:spcAft>
            </a:pPr>
            <a:r>
              <a:rPr lang="en-GB" sz="2400" dirty="0"/>
              <a:t>Act of 2014, the term "care and support needs" </a:t>
            </a:r>
          </a:p>
          <a:p>
            <a:pPr>
              <a:spcAft>
                <a:spcPts val="600"/>
              </a:spcAft>
            </a:pPr>
            <a:r>
              <a:rPr lang="en-GB" sz="2400" dirty="0"/>
              <a:t>refers to the physical, psychological, and </a:t>
            </a:r>
          </a:p>
          <a:p>
            <a:pPr>
              <a:spcAft>
                <a:spcPts val="600"/>
              </a:spcAft>
            </a:pPr>
            <a:r>
              <a:rPr lang="en-GB" sz="2400" dirty="0"/>
              <a:t>social help that is necessary to preserve </a:t>
            </a:r>
          </a:p>
          <a:p>
            <a:pPr>
              <a:spcAft>
                <a:spcPts val="600"/>
              </a:spcAft>
            </a:pPr>
            <a:r>
              <a:rPr lang="en-GB" sz="2400" dirty="0"/>
              <a:t>wellness. On the other hand, "empowerment" </a:t>
            </a:r>
          </a:p>
          <a:p>
            <a:pPr>
              <a:spcAft>
                <a:spcPts val="600"/>
              </a:spcAft>
            </a:pPr>
            <a:r>
              <a:rPr lang="en-GB" sz="2400" dirty="0"/>
              <a:t>refers to the process of enabling older people </a:t>
            </a:r>
          </a:p>
          <a:p>
            <a:pPr>
              <a:spcAft>
                <a:spcPts val="600"/>
              </a:spcAft>
            </a:pPr>
            <a:r>
              <a:rPr lang="en-GB" sz="2400" dirty="0"/>
              <a:t>to maintain their functional ability, </a:t>
            </a:r>
          </a:p>
          <a:p>
            <a:pPr>
              <a:spcAft>
                <a:spcPts val="600"/>
              </a:spcAft>
            </a:pPr>
            <a:r>
              <a:rPr lang="en-GB" sz="2400" dirty="0"/>
              <a:t>independence, freedom, and choice over their own life. The existing techniques that are being taken in the United Kingdom to address these objectives are subjected to a critical evaluation, relevant theory and policy are taken into consideration, difficulties to independence are identified, and solutions for enhancing practice are proposed.</a:t>
            </a:r>
            <a:endParaRPr lang="en-US" sz="2400" dirty="0">
              <a:solidFill>
                <a:srgbClr val="333333"/>
              </a:solidFill>
            </a:endParaRPr>
          </a:p>
        </p:txBody>
      </p:sp>
      <p:sp>
        <p:nvSpPr>
          <p:cNvPr id="30" name="Col2 Card"/>
          <p:cNvSpPr/>
          <p:nvPr/>
        </p:nvSpPr>
        <p:spPr>
          <a:xfrm>
            <a:off x="14668000" y="4760000"/>
            <a:ext cx="13468000" cy="24816000"/>
          </a:xfrm>
          <a:prstGeom prst="roundRect">
            <a:avLst>
              <a:gd name="adj" fmla="val 2500"/>
            </a:avLst>
          </a:prstGeom>
          <a:solidFill>
            <a:srgbClr val="FFFFFF"/>
          </a:solidFill>
          <a:ln w="9525">
            <a:solidFill>
              <a:srgbClr val="84B59F"/>
            </a:solidFill>
          </a:ln>
          <a:effectLst>
            <a:outerShdw blurRad="180000" dist="80000" dir="5400000" rotWithShape="0">
              <a:srgbClr val="3E6670">
                <a:alpha val="28000"/>
              </a:srgbClr>
            </a:outerShdw>
          </a:effectLst>
        </p:spPr>
        <p:txBody>
          <a:bodyPr/>
          <a:lstStyle/>
          <a:p>
            <a:endParaRPr lang="en-US"/>
          </a:p>
        </p:txBody>
      </p:sp>
      <p:sp>
        <p:nvSpPr>
          <p:cNvPr id="31" name="Col2 Text"/>
          <p:cNvSpPr/>
          <p:nvPr/>
        </p:nvSpPr>
        <p:spPr>
          <a:xfrm>
            <a:off x="1194130" y="22946836"/>
            <a:ext cx="12568000" cy="8575396"/>
          </a:xfrm>
          <a:prstGeom prst="rect">
            <a:avLst/>
          </a:prstGeom>
        </p:spPr>
        <p:txBody>
          <a:bodyPr wrap="square" rtlCol="0" anchor="t">
            <a:normAutofit/>
          </a:bodyPr>
          <a:lstStyle/>
          <a:p>
            <a:pPr>
              <a:lnSpc>
                <a:spcPct val="150000"/>
              </a:lnSpc>
              <a:spcAft>
                <a:spcPts val="900"/>
              </a:spcAft>
            </a:pPr>
            <a:r>
              <a:rPr lang="en-GB" sz="2000" b="1" dirty="0"/>
              <a:t>The Ideal: Care Act 2014 &amp; Wellbeing</a:t>
            </a:r>
          </a:p>
          <a:p>
            <a:pPr marL="342900" indent="-342900">
              <a:lnSpc>
                <a:spcPct val="150000"/>
              </a:lnSpc>
              <a:spcAft>
                <a:spcPts val="900"/>
              </a:spcAft>
              <a:buFont typeface="Arial" panose="020B0604020202020204" pitchFamily="34" charset="0"/>
              <a:buChar char="•"/>
            </a:pPr>
            <a:r>
              <a:rPr lang="en-GB" sz="2000" dirty="0"/>
              <a:t>Active Partnership: Shifts older people from passive recipients to active partners in care (Leishman et al., 2025).</a:t>
            </a:r>
          </a:p>
          <a:p>
            <a:pPr marL="342900" indent="-342900">
              <a:lnSpc>
                <a:spcPct val="150000"/>
              </a:lnSpc>
              <a:spcAft>
                <a:spcPts val="900"/>
              </a:spcAft>
              <a:buFont typeface="Arial" panose="020B0604020202020204" pitchFamily="34" charset="0"/>
              <a:buChar char="•"/>
            </a:pPr>
            <a:r>
              <a:rPr lang="en-GB" sz="2000" dirty="0"/>
              <a:t>Core Values: Aligns wellbeing with choice, dignity, and control through a person-centred, strengths-based approach (Leishman et al., 2025).</a:t>
            </a:r>
          </a:p>
          <a:p>
            <a:pPr>
              <a:lnSpc>
                <a:spcPct val="150000"/>
              </a:lnSpc>
              <a:spcAft>
                <a:spcPts val="900"/>
              </a:spcAft>
            </a:pPr>
            <a:r>
              <a:rPr lang="en-GB" sz="2000" b="1" dirty="0"/>
              <a:t>The Barrier: Institutionalisation</a:t>
            </a:r>
          </a:p>
          <a:p>
            <a:pPr marL="342900" indent="-342900">
              <a:lnSpc>
                <a:spcPct val="150000"/>
              </a:lnSpc>
              <a:spcAft>
                <a:spcPts val="900"/>
              </a:spcAft>
              <a:buFont typeface="Arial" panose="020B0604020202020204" pitchFamily="34" charset="0"/>
              <a:buChar char="•"/>
            </a:pPr>
            <a:r>
              <a:rPr lang="en-GB" sz="2000" dirty="0"/>
              <a:t>Risk-Averse Culture: Services often default to task-focused models that value safety above autonomy.</a:t>
            </a:r>
          </a:p>
          <a:p>
            <a:pPr marL="342900" indent="-342900">
              <a:lnSpc>
                <a:spcPct val="150000"/>
              </a:lnSpc>
              <a:spcAft>
                <a:spcPts val="900"/>
              </a:spcAft>
              <a:buFont typeface="Arial" panose="020B0604020202020204" pitchFamily="34" charset="0"/>
              <a:buChar char="•"/>
            </a:pPr>
            <a:r>
              <a:rPr lang="en-GB" sz="2000" dirty="0"/>
              <a:t>Reinforced Dependency: Prioritising safety over independence unintentionally limits freedom and drives institutionalisation.</a:t>
            </a:r>
          </a:p>
          <a:p>
            <a:pPr>
              <a:lnSpc>
                <a:spcPct val="150000"/>
              </a:lnSpc>
              <a:spcAft>
                <a:spcPts val="900"/>
              </a:spcAft>
            </a:pPr>
            <a:r>
              <a:rPr lang="en-GB" sz="2000" b="1" dirty="0"/>
              <a:t>The Solution: Genuine Empowerment</a:t>
            </a:r>
          </a:p>
          <a:p>
            <a:pPr marL="342900" indent="-342900">
              <a:lnSpc>
                <a:spcPct val="150000"/>
              </a:lnSpc>
              <a:spcAft>
                <a:spcPts val="900"/>
              </a:spcAft>
              <a:buFont typeface="Arial" panose="020B0604020202020204" pitchFamily="34" charset="0"/>
              <a:buChar char="•"/>
            </a:pPr>
            <a:r>
              <a:rPr lang="en-GB" sz="2000" dirty="0"/>
              <a:t>Active Participation: Requires meaningful involvement of older people and unpaid caretakers, moving far beyond simple consultation.</a:t>
            </a:r>
            <a:endParaRPr lang="en-US" sz="2000" dirty="0">
              <a:solidFill>
                <a:srgbClr val="333333"/>
              </a:solidFill>
            </a:endParaRPr>
          </a:p>
        </p:txBody>
      </p:sp>
      <p:pic>
        <p:nvPicPr>
          <p:cNvPr id="32" name="Col2 Theory Diagram" descr="Diagram of the free radical theory of ageing showing cellular damage from environmental factors, with silhouettes of people ageing"/>
          <p:cNvPicPr>
            <a:picLocks noChangeAspect="1"/>
          </p:cNvPicPr>
          <p:nvPr/>
        </p:nvPicPr>
        <p:blipFill>
          <a:blip r:embed="rId3"/>
          <a:stretch>
            <a:fillRect/>
          </a:stretch>
        </p:blipFill>
        <p:spPr>
          <a:xfrm>
            <a:off x="17140943" y="11007285"/>
            <a:ext cx="8483600" cy="6502400"/>
          </a:xfrm>
          <a:prstGeom prst="rect">
            <a:avLst/>
          </a:prstGeom>
        </p:spPr>
      </p:pic>
      <p:sp>
        <p:nvSpPr>
          <p:cNvPr id="40" name="Col3 Card"/>
          <p:cNvSpPr/>
          <p:nvPr/>
        </p:nvSpPr>
        <p:spPr>
          <a:xfrm>
            <a:off x="28636000" y="4760000"/>
            <a:ext cx="13468000" cy="24816000"/>
          </a:xfrm>
          <a:prstGeom prst="roundRect">
            <a:avLst>
              <a:gd name="adj" fmla="val 2500"/>
            </a:avLst>
          </a:prstGeom>
          <a:solidFill>
            <a:srgbClr val="FFFFFF"/>
          </a:solidFill>
          <a:ln w="9525">
            <a:solidFill>
              <a:srgbClr val="84B59F"/>
            </a:solidFill>
          </a:ln>
          <a:effectLst>
            <a:outerShdw blurRad="180000" dist="80000" dir="5400000" rotWithShape="0">
              <a:srgbClr val="3E6670">
                <a:alpha val="28000"/>
              </a:srgbClr>
            </a:outerShdw>
          </a:effectLst>
        </p:spPr>
        <p:txBody>
          <a:bodyPr/>
          <a:lstStyle/>
          <a:p>
            <a:endParaRPr lang="en-US"/>
          </a:p>
        </p:txBody>
      </p:sp>
      <p:pic>
        <p:nvPicPr>
          <p:cNvPr id="41" name="Col3 Photo" descr="A diverse group of older people talking warmly with a younger community volunteer in a bright community centre"/>
          <p:cNvPicPr>
            <a:picLocks noChangeAspect="1"/>
          </p:cNvPicPr>
          <p:nvPr/>
        </p:nvPicPr>
        <p:blipFill>
          <a:blip r:embed="rId4"/>
          <a:srcRect t="4400" b="20400"/>
          <a:stretch>
            <a:fillRect/>
          </a:stretch>
        </p:blipFill>
        <p:spPr>
          <a:xfrm>
            <a:off x="1149763" y="16176195"/>
            <a:ext cx="12568000" cy="6300000"/>
          </a:xfrm>
          <a:prstGeom prst="rect">
            <a:avLst/>
          </a:prstGeom>
          <a:ln w="9525">
            <a:solidFill>
              <a:srgbClr val="84B59F"/>
            </a:solidFill>
          </a:ln>
        </p:spPr>
      </p:pic>
      <p:sp>
        <p:nvSpPr>
          <p:cNvPr id="43" name="Col3 Bullets"/>
          <p:cNvSpPr/>
          <p:nvPr/>
        </p:nvSpPr>
        <p:spPr>
          <a:xfrm>
            <a:off x="29086000" y="18270000"/>
            <a:ext cx="12568000" cy="4200000"/>
          </a:xfrm>
          <a:prstGeom prst="rect">
            <a:avLst/>
          </a:prstGeom>
        </p:spPr>
        <p:txBody>
          <a:bodyPr wrap="square" rtlCol="0" anchor="t">
            <a:normAutofit/>
          </a:bodyPr>
          <a:lstStyle/>
          <a:p>
            <a:pPr marL="450000" indent="-450000" algn="l">
              <a:lnSpc>
                <a:spcPct val="150000"/>
              </a:lnSpc>
              <a:spcAft>
                <a:spcPts val="700"/>
              </a:spcAft>
              <a:buFont typeface="Arial"/>
              <a:buChar char="•"/>
            </a:pPr>
            <a:r>
              <a:rPr lang="en-US" sz="2800" b="1" dirty="0">
                <a:solidFill>
                  <a:srgbClr val="333333"/>
                </a:solidFill>
              </a:rPr>
              <a:t>Physical: </a:t>
            </a:r>
            <a:r>
              <a:rPr lang="en-US" sz="2800" dirty="0">
                <a:solidFill>
                  <a:srgbClr val="333333"/>
                </a:solidFill>
              </a:rPr>
              <a:t>multimorbidity, frailty, sensory and mobility impairment increase reliance on others for daily tasks (Khan et al., 2024).</a:t>
            </a:r>
          </a:p>
          <a:p>
            <a:pPr marL="450000" indent="-450000" algn="l">
              <a:lnSpc>
                <a:spcPct val="150000"/>
              </a:lnSpc>
              <a:spcAft>
                <a:spcPts val="700"/>
              </a:spcAft>
              <a:buFont typeface="Arial"/>
              <a:buChar char="•"/>
            </a:pPr>
            <a:r>
              <a:rPr lang="en-US" sz="2800" b="1" dirty="0">
                <a:solidFill>
                  <a:srgbClr val="333333"/>
                </a:solidFill>
              </a:rPr>
              <a:t>Social: </a:t>
            </a:r>
            <a:r>
              <a:rPr lang="en-US" sz="2800" dirty="0">
                <a:solidFill>
                  <a:srgbClr val="333333"/>
                </a:solidFill>
              </a:rPr>
              <a:t>bereavement, reduced social networks and loneliness diminish confidence and opportunities to remain active (Brazier and Cave, 2016).</a:t>
            </a:r>
          </a:p>
          <a:p>
            <a:pPr marL="450000" indent="-450000" algn="l">
              <a:lnSpc>
                <a:spcPct val="150000"/>
              </a:lnSpc>
              <a:spcAft>
                <a:spcPts val="700"/>
              </a:spcAft>
              <a:buFont typeface="Arial"/>
              <a:buChar char="•"/>
            </a:pPr>
            <a:r>
              <a:rPr lang="en-US" sz="2800" b="1" dirty="0">
                <a:solidFill>
                  <a:srgbClr val="333333"/>
                </a:solidFill>
              </a:rPr>
              <a:t>Systemic: </a:t>
            </a:r>
            <a:r>
              <a:rPr lang="en-US" sz="2800" dirty="0">
                <a:solidFill>
                  <a:srgbClr val="333333"/>
                </a:solidFill>
              </a:rPr>
              <a:t>social care funding pressures, workforce shortages, digital exclusion and inaccessible transport restrict genuine choice and community participation.</a:t>
            </a:r>
          </a:p>
        </p:txBody>
      </p:sp>
      <p:sp>
        <p:nvSpPr>
          <p:cNvPr id="45" name="Col3 Rec Body"/>
          <p:cNvSpPr/>
          <p:nvPr/>
        </p:nvSpPr>
        <p:spPr>
          <a:xfrm>
            <a:off x="29086000" y="23770000"/>
            <a:ext cx="12568000" cy="5356000"/>
          </a:xfrm>
          <a:prstGeom prst="rect">
            <a:avLst/>
          </a:prstGeom>
        </p:spPr>
        <p:txBody>
          <a:bodyPr wrap="square" rtlCol="0" anchor="t">
            <a:normAutofit/>
          </a:bodyPr>
          <a:lstStyle/>
          <a:p>
            <a:pPr algn="l">
              <a:lnSpc>
                <a:spcPct val="150000"/>
              </a:lnSpc>
              <a:spcAft>
                <a:spcPts val="700"/>
              </a:spcAft>
            </a:pPr>
            <a:r>
              <a:rPr lang="en-US" sz="2800" b="1" dirty="0">
                <a:solidFill>
                  <a:srgbClr val="333333"/>
                </a:solidFill>
              </a:rPr>
              <a:t>Recommendations: </a:t>
            </a:r>
            <a:r>
              <a:rPr lang="en-US" sz="2800" dirty="0">
                <a:solidFill>
                  <a:srgbClr val="333333"/>
                </a:solidFill>
              </a:rPr>
              <a:t>integrate health and social care around reablement; expand co-produced personal budgets; invest in community and unpaid-carer support; improve digital and transport inclusion; train staff in anti-ageist, strengths-based practice (Aldwin et al., 2017).</a:t>
            </a:r>
          </a:p>
          <a:p>
            <a:pPr algn="l">
              <a:lnSpc>
                <a:spcPct val="150000"/>
              </a:lnSpc>
            </a:pPr>
            <a:r>
              <a:rPr lang="en-US" sz="2800" b="1" dirty="0">
                <a:solidFill>
                  <a:srgbClr val="333333"/>
                </a:solidFill>
              </a:rPr>
              <a:t>Conclusion: </a:t>
            </a:r>
            <a:r>
              <a:rPr lang="en-US" sz="2800" dirty="0">
                <a:solidFill>
                  <a:srgbClr val="333333"/>
                </a:solidFill>
              </a:rPr>
              <a:t>meeting older people’s care and support needs requires combining biological and social understanding with robust, adequately funded policy so that independence, choice and dignity are protected rather than eroded.</a:t>
            </a:r>
          </a:p>
        </p:txBody>
      </p:sp>
      <p:sp>
        <p:nvSpPr>
          <p:cNvPr id="2" name="TextBox 1">
            <a:extLst>
              <a:ext uri="{FF2B5EF4-FFF2-40B4-BE49-F238E27FC236}">
                <a16:creationId xmlns:a16="http://schemas.microsoft.com/office/drawing/2014/main" id="{0680D060-8AB0-D8E2-35DA-355046FCFC94}"/>
              </a:ext>
            </a:extLst>
          </p:cNvPr>
          <p:cNvSpPr txBox="1"/>
          <p:nvPr/>
        </p:nvSpPr>
        <p:spPr>
          <a:xfrm>
            <a:off x="38420422" y="16575823"/>
            <a:ext cx="5727031" cy="338554"/>
          </a:xfrm>
          <a:prstGeom prst="rect">
            <a:avLst/>
          </a:prstGeom>
          <a:noFill/>
        </p:spPr>
        <p:txBody>
          <a:bodyPr wrap="square" rtlCol="0">
            <a:spAutoFit/>
          </a:bodyPr>
          <a:lstStyle/>
          <a:p>
            <a:r>
              <a:rPr lang="en-US" sz="1600" dirty="0"/>
              <a:t>Source: </a:t>
            </a:r>
            <a:r>
              <a:rPr lang="en-US" sz="1600" dirty="0">
                <a:hlinkClick r:id="rId5"/>
              </a:rPr>
              <a:t>www.cpdonline.co.uk</a:t>
            </a:r>
            <a:r>
              <a:rPr lang="en-US" sz="1600" dirty="0"/>
              <a:t>, 2026</a:t>
            </a:r>
          </a:p>
        </p:txBody>
      </p:sp>
      <p:sp>
        <p:nvSpPr>
          <p:cNvPr id="3" name="Col1 Heading">
            <a:extLst>
              <a:ext uri="{FF2B5EF4-FFF2-40B4-BE49-F238E27FC236}">
                <a16:creationId xmlns:a16="http://schemas.microsoft.com/office/drawing/2014/main" id="{4AB5C1B2-C6A0-2694-16B9-6CB976905A2C}"/>
              </a:ext>
            </a:extLst>
          </p:cNvPr>
          <p:cNvSpPr/>
          <p:nvPr/>
        </p:nvSpPr>
        <p:spPr>
          <a:xfrm>
            <a:off x="1150000" y="14735915"/>
            <a:ext cx="12568000" cy="1100000"/>
          </a:xfrm>
          <a:prstGeom prst="rect">
            <a:avLst/>
          </a:prstGeom>
          <a:effectLst>
            <a:glow rad="228600">
              <a:schemeClr val="accent2">
                <a:satMod val="175000"/>
                <a:alpha val="40000"/>
              </a:schemeClr>
            </a:glow>
          </a:effectLst>
        </p:spPr>
        <p:style>
          <a:lnRef idx="2">
            <a:schemeClr val="accent3"/>
          </a:lnRef>
          <a:fillRef idx="1">
            <a:schemeClr val="lt1"/>
          </a:fillRef>
          <a:effectRef idx="0">
            <a:schemeClr val="accent3"/>
          </a:effectRef>
          <a:fontRef idx="minor">
            <a:schemeClr val="dk1"/>
          </a:fontRef>
        </p:style>
        <p:txBody>
          <a:bodyPr wrap="square" rtlCol="0" anchor="ctr">
            <a:noAutofit/>
          </a:bodyPr>
          <a:lstStyle/>
          <a:p>
            <a:r>
              <a:rPr lang="en-US" sz="3600" b="1" dirty="0">
                <a:solidFill>
                  <a:srgbClr val="3E6670"/>
                </a:solidFill>
              </a:rPr>
              <a:t>Critical Evaluation of Care, Empowerment and Support Needs</a:t>
            </a:r>
          </a:p>
        </p:txBody>
      </p:sp>
      <p:sp>
        <p:nvSpPr>
          <p:cNvPr id="4" name="Col2 Text">
            <a:extLst>
              <a:ext uri="{FF2B5EF4-FFF2-40B4-BE49-F238E27FC236}">
                <a16:creationId xmlns:a16="http://schemas.microsoft.com/office/drawing/2014/main" id="{639C9445-A74E-184B-05C4-2D518505EC3C}"/>
              </a:ext>
            </a:extLst>
          </p:cNvPr>
          <p:cNvSpPr/>
          <p:nvPr/>
        </p:nvSpPr>
        <p:spPr>
          <a:xfrm>
            <a:off x="15098743" y="6427824"/>
            <a:ext cx="12568000" cy="9035491"/>
          </a:xfrm>
          <a:prstGeom prst="rect">
            <a:avLst/>
          </a:prstGeom>
        </p:spPr>
        <p:txBody>
          <a:bodyPr wrap="square" rtlCol="0" anchor="t">
            <a:normAutofit/>
          </a:bodyPr>
          <a:lstStyle/>
          <a:p>
            <a:r>
              <a:rPr lang="en-GB" sz="2800" b="1" dirty="0"/>
              <a:t>Biological Theory of Ageing</a:t>
            </a:r>
          </a:p>
          <a:p>
            <a:pPr lvl="0">
              <a:lnSpc>
                <a:spcPct val="150000"/>
              </a:lnSpc>
            </a:pPr>
            <a:r>
              <a:rPr lang="en-GB" sz="2800" b="1" dirty="0"/>
              <a:t>The Mechanism:</a:t>
            </a:r>
            <a:r>
              <a:rPr lang="en-GB" sz="2800" dirty="0"/>
              <a:t> Physiological decline occurs due to the accumulation of cellular damage caused by free radicals (Harman, 1956).</a:t>
            </a:r>
          </a:p>
          <a:p>
            <a:pPr lvl="0">
              <a:lnSpc>
                <a:spcPct val="150000"/>
              </a:lnSpc>
            </a:pPr>
            <a:r>
              <a:rPr lang="en-GB" sz="2800" b="1" dirty="0"/>
              <a:t>Application &amp; Limit:</a:t>
            </a:r>
            <a:r>
              <a:rPr lang="en-GB" sz="2800" dirty="0"/>
              <a:t> Forms the basis for medical and preventative health interventions, but offers limited insight into broader social wellbeing (Aldwin et al., 2017).</a:t>
            </a:r>
          </a:p>
          <a:p>
            <a:pPr>
              <a:lnSpc>
                <a:spcPct val="150000"/>
              </a:lnSpc>
              <a:spcAft>
                <a:spcPts val="600"/>
              </a:spcAft>
            </a:pPr>
            <a:endParaRPr lang="en-US" sz="2800" dirty="0">
              <a:solidFill>
                <a:srgbClr val="333333"/>
              </a:solidFill>
            </a:endParaRPr>
          </a:p>
        </p:txBody>
      </p:sp>
      <p:sp>
        <p:nvSpPr>
          <p:cNvPr id="5" name="TextBox 4">
            <a:extLst>
              <a:ext uri="{FF2B5EF4-FFF2-40B4-BE49-F238E27FC236}">
                <a16:creationId xmlns:a16="http://schemas.microsoft.com/office/drawing/2014/main" id="{F055140D-F636-361A-F9E7-FE2617C26AD0}"/>
              </a:ext>
            </a:extLst>
          </p:cNvPr>
          <p:cNvSpPr txBox="1"/>
          <p:nvPr/>
        </p:nvSpPr>
        <p:spPr>
          <a:xfrm>
            <a:off x="11131805" y="22556918"/>
            <a:ext cx="5727031" cy="338554"/>
          </a:xfrm>
          <a:prstGeom prst="rect">
            <a:avLst/>
          </a:prstGeom>
          <a:noFill/>
        </p:spPr>
        <p:txBody>
          <a:bodyPr wrap="square" rtlCol="0">
            <a:spAutoFit/>
          </a:bodyPr>
          <a:lstStyle/>
          <a:p>
            <a:r>
              <a:rPr lang="en-US" sz="1600" dirty="0"/>
              <a:t>Source: MS PowerPoint, 2026.</a:t>
            </a:r>
          </a:p>
        </p:txBody>
      </p:sp>
      <p:sp>
        <p:nvSpPr>
          <p:cNvPr id="6" name="Col1 Heading">
            <a:extLst>
              <a:ext uri="{FF2B5EF4-FFF2-40B4-BE49-F238E27FC236}">
                <a16:creationId xmlns:a16="http://schemas.microsoft.com/office/drawing/2014/main" id="{7311FF3E-5932-324B-0AC5-B0272CF093C0}"/>
              </a:ext>
            </a:extLst>
          </p:cNvPr>
          <p:cNvSpPr/>
          <p:nvPr/>
        </p:nvSpPr>
        <p:spPr>
          <a:xfrm>
            <a:off x="15098743" y="5121472"/>
            <a:ext cx="12568000" cy="1100000"/>
          </a:xfrm>
          <a:prstGeom prst="rect">
            <a:avLst/>
          </a:prstGeom>
          <a:effectLst>
            <a:glow rad="228600">
              <a:schemeClr val="accent1">
                <a:satMod val="175000"/>
                <a:alpha val="40000"/>
              </a:schemeClr>
            </a:glow>
          </a:effectLst>
        </p:spPr>
        <p:style>
          <a:lnRef idx="2">
            <a:schemeClr val="accent3"/>
          </a:lnRef>
          <a:fillRef idx="1">
            <a:schemeClr val="lt1"/>
          </a:fillRef>
          <a:effectRef idx="0">
            <a:schemeClr val="accent3"/>
          </a:effectRef>
          <a:fontRef idx="minor">
            <a:schemeClr val="dk1"/>
          </a:fontRef>
        </p:style>
        <p:txBody>
          <a:bodyPr wrap="square" rtlCol="0" anchor="ctr">
            <a:noAutofit/>
          </a:bodyPr>
          <a:lstStyle/>
          <a:p>
            <a:pPr>
              <a:spcBef>
                <a:spcPts val="300"/>
              </a:spcBef>
              <a:spcAft>
                <a:spcPts val="500"/>
              </a:spcAft>
            </a:pPr>
            <a:r>
              <a:rPr lang="en-US" sz="3400" b="1" dirty="0">
                <a:solidFill>
                  <a:srgbClr val="3E6670"/>
                </a:solidFill>
              </a:rPr>
              <a:t>Effectiveness of Approaches and Interventions: Theory and Policy</a:t>
            </a:r>
          </a:p>
        </p:txBody>
      </p:sp>
      <p:pic>
        <p:nvPicPr>
          <p:cNvPr id="9" name="Picture 8">
            <a:extLst>
              <a:ext uri="{FF2B5EF4-FFF2-40B4-BE49-F238E27FC236}">
                <a16:creationId xmlns:a16="http://schemas.microsoft.com/office/drawing/2014/main" id="{8922EE08-462B-CF26-E860-A5704723AFE9}"/>
              </a:ext>
            </a:extLst>
          </p:cNvPr>
          <p:cNvPicPr>
            <a:picLocks noChangeAspect="1"/>
          </p:cNvPicPr>
          <p:nvPr/>
        </p:nvPicPr>
        <p:blipFill>
          <a:blip r:embed="rId6"/>
          <a:stretch>
            <a:fillRect/>
          </a:stretch>
        </p:blipFill>
        <p:spPr>
          <a:xfrm>
            <a:off x="15137019" y="23263237"/>
            <a:ext cx="12568000" cy="5699071"/>
          </a:xfrm>
          <a:prstGeom prst="rect">
            <a:avLst/>
          </a:prstGeom>
        </p:spPr>
      </p:pic>
      <p:sp>
        <p:nvSpPr>
          <p:cNvPr id="17" name="TextBox 16">
            <a:extLst>
              <a:ext uri="{FF2B5EF4-FFF2-40B4-BE49-F238E27FC236}">
                <a16:creationId xmlns:a16="http://schemas.microsoft.com/office/drawing/2014/main" id="{FA88F742-DAB0-3484-1F6F-D48B3CD773F7}"/>
              </a:ext>
            </a:extLst>
          </p:cNvPr>
          <p:cNvSpPr txBox="1"/>
          <p:nvPr/>
        </p:nvSpPr>
        <p:spPr>
          <a:xfrm>
            <a:off x="24170710" y="29018031"/>
            <a:ext cx="5727031" cy="338554"/>
          </a:xfrm>
          <a:prstGeom prst="rect">
            <a:avLst/>
          </a:prstGeom>
          <a:noFill/>
        </p:spPr>
        <p:txBody>
          <a:bodyPr wrap="square" rtlCol="0">
            <a:spAutoFit/>
          </a:bodyPr>
          <a:lstStyle/>
          <a:p>
            <a:r>
              <a:rPr lang="en-US" sz="1600" dirty="0"/>
              <a:t>Source: </a:t>
            </a:r>
            <a:r>
              <a:rPr lang="en-US" sz="1600" dirty="0">
                <a:hlinkClick r:id="rId7"/>
              </a:rPr>
              <a:t>www.winwoodretire.com</a:t>
            </a:r>
            <a:r>
              <a:rPr lang="en-US" sz="1600" dirty="0"/>
              <a:t>,  2026.</a:t>
            </a:r>
          </a:p>
        </p:txBody>
      </p:sp>
      <p:sp>
        <p:nvSpPr>
          <p:cNvPr id="18" name="Col2 Text">
            <a:extLst>
              <a:ext uri="{FF2B5EF4-FFF2-40B4-BE49-F238E27FC236}">
                <a16:creationId xmlns:a16="http://schemas.microsoft.com/office/drawing/2014/main" id="{BBE91563-7475-8D51-B203-AE9443AA4514}"/>
              </a:ext>
            </a:extLst>
          </p:cNvPr>
          <p:cNvSpPr/>
          <p:nvPr/>
        </p:nvSpPr>
        <p:spPr>
          <a:xfrm>
            <a:off x="15137019" y="17949685"/>
            <a:ext cx="12568000" cy="13561897"/>
          </a:xfrm>
          <a:prstGeom prst="rect">
            <a:avLst/>
          </a:prstGeom>
        </p:spPr>
        <p:txBody>
          <a:bodyPr wrap="square" rtlCol="0" anchor="t">
            <a:normAutofit/>
          </a:bodyPr>
          <a:lstStyle/>
          <a:p>
            <a:r>
              <a:rPr lang="en-GB" sz="2800" b="1" dirty="0"/>
              <a:t>Activity Theory</a:t>
            </a:r>
          </a:p>
          <a:p>
            <a:pPr lvl="0">
              <a:lnSpc>
                <a:spcPct val="150000"/>
              </a:lnSpc>
            </a:pPr>
            <a:r>
              <a:rPr lang="en-GB" sz="2800" b="1" dirty="0"/>
              <a:t>The Core Premise:</a:t>
            </a:r>
            <a:r>
              <a:rPr lang="en-GB" sz="2800" dirty="0"/>
              <a:t> Staying active and maintaining social roles is key to lifelong happiness (Havighurst, 1961, cited in Mollaei et al., 2025).</a:t>
            </a:r>
          </a:p>
          <a:p>
            <a:pPr lvl="0">
              <a:lnSpc>
                <a:spcPct val="150000"/>
              </a:lnSpc>
            </a:pPr>
            <a:r>
              <a:rPr lang="en-GB" sz="2800" b="1" dirty="0"/>
              <a:t>Application:</a:t>
            </a:r>
            <a:r>
              <a:rPr lang="en-GB" sz="2800" dirty="0"/>
              <a:t> Directly underpins modern reablement and social prescribing services (Mollaei et al., 2025).</a:t>
            </a:r>
          </a:p>
          <a:p>
            <a:pPr lvl="0">
              <a:lnSpc>
                <a:spcPct val="150000"/>
              </a:lnSpc>
            </a:pPr>
            <a:r>
              <a:rPr lang="en-GB" sz="2800" b="1" dirty="0"/>
              <a:t>The Barrier:</a:t>
            </a:r>
            <a:r>
              <a:rPr lang="en-GB" sz="2800" dirty="0"/>
              <a:t> Requires consistent capacity and motivation, which may exclude frailer older adults (Mollaei et al., 2025).</a:t>
            </a:r>
          </a:p>
          <a:p>
            <a:pPr>
              <a:lnSpc>
                <a:spcPct val="150000"/>
              </a:lnSpc>
              <a:spcAft>
                <a:spcPts val="600"/>
              </a:spcAft>
            </a:pPr>
            <a:endParaRPr lang="en-US" sz="2800" dirty="0">
              <a:solidFill>
                <a:srgbClr val="333333"/>
              </a:solidFill>
            </a:endParaRPr>
          </a:p>
          <a:p>
            <a:pPr algn="l">
              <a:lnSpc>
                <a:spcPct val="150000"/>
              </a:lnSpc>
              <a:spcAft>
                <a:spcPts val="600"/>
              </a:spcAft>
            </a:pPr>
            <a:endParaRPr lang="en-US" sz="2800" dirty="0">
              <a:solidFill>
                <a:srgbClr val="333333"/>
              </a:solidFill>
            </a:endParaRPr>
          </a:p>
          <a:p>
            <a:pPr algn="l">
              <a:lnSpc>
                <a:spcPct val="150000"/>
              </a:lnSpc>
              <a:spcAft>
                <a:spcPts val="600"/>
              </a:spcAft>
            </a:pPr>
            <a:endParaRPr lang="en-US" sz="2800" dirty="0">
              <a:solidFill>
                <a:srgbClr val="333333"/>
              </a:solidFill>
            </a:endParaRPr>
          </a:p>
          <a:p>
            <a:pPr algn="l">
              <a:lnSpc>
                <a:spcPct val="150000"/>
              </a:lnSpc>
              <a:spcAft>
                <a:spcPts val="600"/>
              </a:spcAft>
            </a:pPr>
            <a:endParaRPr lang="en-US" sz="2800" dirty="0">
              <a:solidFill>
                <a:srgbClr val="333333"/>
              </a:solidFill>
            </a:endParaRPr>
          </a:p>
          <a:p>
            <a:pPr algn="l">
              <a:lnSpc>
                <a:spcPct val="150000"/>
              </a:lnSpc>
              <a:spcAft>
                <a:spcPts val="600"/>
              </a:spcAft>
            </a:pPr>
            <a:endParaRPr lang="en-US" sz="2800" dirty="0">
              <a:solidFill>
                <a:srgbClr val="333333"/>
              </a:solidFill>
            </a:endParaRPr>
          </a:p>
          <a:p>
            <a:pPr algn="l">
              <a:lnSpc>
                <a:spcPct val="150000"/>
              </a:lnSpc>
              <a:spcAft>
                <a:spcPts val="600"/>
              </a:spcAft>
            </a:pPr>
            <a:endParaRPr lang="en-US" sz="2800" b="1" dirty="0">
              <a:solidFill>
                <a:srgbClr val="333333"/>
              </a:solidFill>
            </a:endParaRPr>
          </a:p>
          <a:p>
            <a:pPr algn="l">
              <a:lnSpc>
                <a:spcPct val="150000"/>
              </a:lnSpc>
              <a:spcAft>
                <a:spcPts val="600"/>
              </a:spcAft>
            </a:pPr>
            <a:endParaRPr lang="en-US" sz="2800" b="1" dirty="0">
              <a:solidFill>
                <a:srgbClr val="333333"/>
              </a:solidFill>
            </a:endParaRPr>
          </a:p>
          <a:p>
            <a:pPr algn="l">
              <a:lnSpc>
                <a:spcPct val="150000"/>
              </a:lnSpc>
              <a:spcAft>
                <a:spcPts val="600"/>
              </a:spcAft>
            </a:pPr>
            <a:endParaRPr lang="en-US" sz="2800" b="1" dirty="0">
              <a:solidFill>
                <a:srgbClr val="333333"/>
              </a:solidFill>
            </a:endParaRPr>
          </a:p>
          <a:p>
            <a:pPr algn="l">
              <a:lnSpc>
                <a:spcPct val="150000"/>
              </a:lnSpc>
              <a:spcAft>
                <a:spcPts val="600"/>
              </a:spcAft>
            </a:pPr>
            <a:endParaRPr lang="en-US" sz="2800" b="1" dirty="0">
              <a:solidFill>
                <a:srgbClr val="333333"/>
              </a:solidFill>
            </a:endParaRPr>
          </a:p>
          <a:p>
            <a:pPr algn="l">
              <a:lnSpc>
                <a:spcPct val="150000"/>
              </a:lnSpc>
              <a:spcAft>
                <a:spcPts val="600"/>
              </a:spcAft>
            </a:pPr>
            <a:endParaRPr lang="en-US" sz="2800" b="1" dirty="0">
              <a:solidFill>
                <a:srgbClr val="333333"/>
              </a:solidFill>
            </a:endParaRPr>
          </a:p>
        </p:txBody>
      </p:sp>
      <p:sp>
        <p:nvSpPr>
          <p:cNvPr id="19" name="Col2 Text">
            <a:extLst>
              <a:ext uri="{FF2B5EF4-FFF2-40B4-BE49-F238E27FC236}">
                <a16:creationId xmlns:a16="http://schemas.microsoft.com/office/drawing/2014/main" id="{6BBDC870-166B-5E06-8324-2C0594B7EE7F}"/>
              </a:ext>
            </a:extLst>
          </p:cNvPr>
          <p:cNvSpPr/>
          <p:nvPr/>
        </p:nvSpPr>
        <p:spPr>
          <a:xfrm>
            <a:off x="29058442" y="5068883"/>
            <a:ext cx="12568000" cy="11985527"/>
          </a:xfrm>
          <a:prstGeom prst="rect">
            <a:avLst/>
          </a:prstGeom>
        </p:spPr>
        <p:txBody>
          <a:bodyPr wrap="square" rtlCol="0" anchor="t">
            <a:normAutofit/>
          </a:bodyPr>
          <a:lstStyle/>
          <a:p>
            <a:r>
              <a:rPr lang="en-GB" sz="2800" b="1" dirty="0"/>
              <a:t>UK Policy Framework</a:t>
            </a:r>
          </a:p>
          <a:p>
            <a:pPr lvl="0">
              <a:lnSpc>
                <a:spcPct val="150000"/>
              </a:lnSpc>
            </a:pPr>
            <a:r>
              <a:rPr lang="en-GB" sz="2800" b="1" dirty="0"/>
              <a:t>Legal Protections:</a:t>
            </a:r>
            <a:r>
              <a:rPr lang="en-GB" sz="2800" dirty="0"/>
              <a:t> The </a:t>
            </a:r>
            <a:r>
              <a:rPr lang="en-GB" sz="2800" b="1" dirty="0"/>
              <a:t>Care Act 2014</a:t>
            </a:r>
            <a:r>
              <a:rPr lang="en-GB" sz="2800" dirty="0"/>
              <a:t> and </a:t>
            </a:r>
            <a:r>
              <a:rPr lang="en-GB" sz="2800" b="1" dirty="0"/>
              <a:t>Equality Act 2010</a:t>
            </a:r>
            <a:r>
              <a:rPr lang="en-GB" sz="2800" dirty="0"/>
              <a:t> mandate personalised, non-discriminatory care (Brazier and Cave, 2016).</a:t>
            </a:r>
          </a:p>
          <a:p>
            <a:pPr lvl="0">
              <a:lnSpc>
                <a:spcPct val="150000"/>
              </a:lnSpc>
            </a:pPr>
            <a:r>
              <a:rPr lang="en-GB" sz="2800" b="1" dirty="0"/>
              <a:t>Systemic Failure:</a:t>
            </a:r>
            <a:r>
              <a:rPr lang="en-GB" sz="2800" dirty="0"/>
              <a:t> Chronic underfunding and severe workforce shortages create an inconsistent "postcode lottery" of care quality (Brazier and Cave, 2016).</a:t>
            </a:r>
          </a:p>
        </p:txBody>
      </p:sp>
      <p:pic>
        <p:nvPicPr>
          <p:cNvPr id="21" name="Col1 Photo" descr="An older woman seated is greeted by a doctor while a nurse assists, outdoors in a park"/>
          <p:cNvPicPr>
            <a:picLocks noChangeAspect="1"/>
          </p:cNvPicPr>
          <p:nvPr/>
        </p:nvPicPr>
        <p:blipFill>
          <a:blip r:embed="rId8"/>
          <a:stretch>
            <a:fillRect/>
          </a:stretch>
        </p:blipFill>
        <p:spPr>
          <a:xfrm>
            <a:off x="29058442" y="8279712"/>
            <a:ext cx="12568000" cy="8345000"/>
          </a:xfrm>
          <a:prstGeom prst="rect">
            <a:avLst/>
          </a:prstGeom>
          <a:ln w="9525">
            <a:solidFill>
              <a:srgbClr val="84B59F"/>
            </a:solidFill>
          </a:ln>
        </p:spPr>
      </p:pic>
      <p:sp>
        <p:nvSpPr>
          <p:cNvPr id="24" name="Col1 Heading">
            <a:extLst>
              <a:ext uri="{FF2B5EF4-FFF2-40B4-BE49-F238E27FC236}">
                <a16:creationId xmlns:a16="http://schemas.microsoft.com/office/drawing/2014/main" id="{DB53FA68-EFAE-D99E-17F7-03B9A42DAF11}"/>
              </a:ext>
            </a:extLst>
          </p:cNvPr>
          <p:cNvSpPr/>
          <p:nvPr/>
        </p:nvSpPr>
        <p:spPr>
          <a:xfrm>
            <a:off x="29105020" y="17138660"/>
            <a:ext cx="12568000" cy="1100000"/>
          </a:xfrm>
          <a:prstGeom prst="rect">
            <a:avLst/>
          </a:prstGeom>
          <a:effectLst>
            <a:glow rad="228600">
              <a:schemeClr val="accent5">
                <a:satMod val="175000"/>
                <a:alpha val="40000"/>
              </a:schemeClr>
            </a:glow>
          </a:effectLst>
        </p:spPr>
        <p:style>
          <a:lnRef idx="2">
            <a:schemeClr val="accent3"/>
          </a:lnRef>
          <a:fillRef idx="1">
            <a:schemeClr val="lt1"/>
          </a:fillRef>
          <a:effectRef idx="0">
            <a:schemeClr val="accent3"/>
          </a:effectRef>
          <a:fontRef idx="minor">
            <a:schemeClr val="dk1"/>
          </a:fontRef>
        </p:style>
        <p:txBody>
          <a:bodyPr wrap="square" rtlCol="0" anchor="ctr">
            <a:noAutofit/>
          </a:bodyPr>
          <a:lstStyle/>
          <a:p>
            <a:r>
              <a:rPr lang="en-US" sz="3600" b="1" dirty="0">
                <a:solidFill>
                  <a:srgbClr val="3E6670"/>
                </a:solidFill>
              </a:rPr>
              <a:t>Challenges to Independence</a:t>
            </a:r>
          </a:p>
        </p:txBody>
      </p:sp>
      <p:sp>
        <p:nvSpPr>
          <p:cNvPr id="25" name="Col1 Heading">
            <a:extLst>
              <a:ext uri="{FF2B5EF4-FFF2-40B4-BE49-F238E27FC236}">
                <a16:creationId xmlns:a16="http://schemas.microsoft.com/office/drawing/2014/main" id="{301A7BE2-53E6-22AE-805F-AC4CC1FE2E90}"/>
              </a:ext>
            </a:extLst>
          </p:cNvPr>
          <p:cNvSpPr/>
          <p:nvPr/>
        </p:nvSpPr>
        <p:spPr>
          <a:xfrm>
            <a:off x="29105020" y="22591242"/>
            <a:ext cx="12568000" cy="1100000"/>
          </a:xfrm>
          <a:prstGeom prst="rect">
            <a:avLst/>
          </a:prstGeom>
          <a:effectLst>
            <a:glow rad="228600">
              <a:schemeClr val="accent6">
                <a:satMod val="175000"/>
                <a:alpha val="40000"/>
              </a:schemeClr>
            </a:glow>
          </a:effectLst>
        </p:spPr>
        <p:style>
          <a:lnRef idx="2">
            <a:schemeClr val="accent3"/>
          </a:lnRef>
          <a:fillRef idx="1">
            <a:schemeClr val="lt1"/>
          </a:fillRef>
          <a:effectRef idx="0">
            <a:schemeClr val="accent3"/>
          </a:effectRef>
          <a:fontRef idx="minor">
            <a:schemeClr val="dk1"/>
          </a:fontRef>
        </p:style>
        <p:txBody>
          <a:bodyPr wrap="square" rtlCol="0" anchor="ctr">
            <a:noAutofit/>
          </a:bodyPr>
          <a:lstStyle/>
          <a:p>
            <a:r>
              <a:rPr lang="en-US" sz="3600" b="1" dirty="0">
                <a:solidFill>
                  <a:srgbClr val="3E6670"/>
                </a:solidFill>
              </a:rPr>
              <a:t>Recommendations &amp; Conclusion</a:t>
            </a:r>
          </a:p>
        </p:txBody>
      </p:sp>
      <p:pic>
        <p:nvPicPr>
          <p:cNvPr id="8" name="Picture 7">
            <a:extLst>
              <a:ext uri="{FF2B5EF4-FFF2-40B4-BE49-F238E27FC236}">
                <a16:creationId xmlns:a16="http://schemas.microsoft.com/office/drawing/2014/main" id="{87290DFF-5CBE-9727-7020-C606444F4A26}"/>
              </a:ext>
            </a:extLst>
          </p:cNvPr>
          <p:cNvPicPr>
            <a:picLocks noChangeAspect="1"/>
          </p:cNvPicPr>
          <p:nvPr/>
        </p:nvPicPr>
        <p:blipFill>
          <a:blip r:embed="rId9">
            <a:alphaModFix/>
            <a:extLst>
              <a:ext uri="{BEBA8EAE-BF5A-486C-A8C5-ECC9F3942E4B}">
                <a14:imgProps xmlns:a14="http://schemas.microsoft.com/office/drawing/2010/main">
                  <a14:imgLayer r:embed="rId10">
                    <a14:imgEffect>
                      <a14:saturation sat="400000"/>
                    </a14:imgEffect>
                  </a14:imgLayer>
                </a14:imgProps>
              </a:ext>
            </a:extLst>
          </a:blip>
          <a:srcRect t="5376" b="4127"/>
          <a:stretch>
            <a:fillRect/>
          </a:stretch>
        </p:blipFill>
        <p:spPr>
          <a:xfrm>
            <a:off x="7264400" y="6446855"/>
            <a:ext cx="6434343" cy="5775915"/>
          </a:xfrm>
          <a:prstGeom prst="rect">
            <a:avLst/>
          </a:prstGeom>
        </p:spPr>
      </p:pic>
      <p:sp>
        <p:nvSpPr>
          <p:cNvPr id="15" name="TextBox 14">
            <a:extLst>
              <a:ext uri="{FF2B5EF4-FFF2-40B4-BE49-F238E27FC236}">
                <a16:creationId xmlns:a16="http://schemas.microsoft.com/office/drawing/2014/main" id="{C5C267F6-B79A-D150-7C3C-865843C5EEB7}"/>
              </a:ext>
            </a:extLst>
          </p:cNvPr>
          <p:cNvSpPr txBox="1"/>
          <p:nvPr/>
        </p:nvSpPr>
        <p:spPr>
          <a:xfrm>
            <a:off x="7264400" y="12276494"/>
            <a:ext cx="6434343" cy="584775"/>
          </a:xfrm>
          <a:prstGeom prst="rect">
            <a:avLst/>
          </a:prstGeom>
          <a:noFill/>
        </p:spPr>
        <p:txBody>
          <a:bodyPr wrap="square" rtlCol="0">
            <a:spAutoFit/>
          </a:bodyPr>
          <a:lstStyle/>
          <a:p>
            <a:r>
              <a:rPr lang="en-US" sz="1600" dirty="0"/>
              <a:t>Figure: Projected older population in the UK (Adopted from House of Commons Library, 2024; Created by Author, 2026).</a:t>
            </a:r>
          </a:p>
        </p:txBody>
      </p:sp>
    </p:spTree>
    <p:extLst>
      <p:ext uri="{BB962C8B-B14F-4D97-AF65-F5344CB8AC3E}">
        <p14:creationId xmlns:p14="http://schemas.microsoft.com/office/powerpoint/2010/main" val="888131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AF2EC"/>
        </a:solidFill>
        <a:effectLst/>
      </p:bgPr>
    </p:bg>
    <p:spTree>
      <p:nvGrpSpPr>
        <p:cNvPr id="1" name=""/>
        <p:cNvGrpSpPr/>
        <p:nvPr/>
      </p:nvGrpSpPr>
      <p:grpSpPr>
        <a:xfrm>
          <a:off x="0" y="0"/>
          <a:ext cx="0" cy="0"/>
          <a:chOff x="0" y="0"/>
          <a:chExt cx="0" cy="0"/>
        </a:xfrm>
      </p:grpSpPr>
      <p:sp>
        <p:nvSpPr>
          <p:cNvPr id="10" name="Background"/>
          <p:cNvSpPr/>
          <p:nvPr/>
        </p:nvSpPr>
        <p:spPr>
          <a:xfrm>
            <a:off x="0" y="0"/>
            <a:ext cx="42804000" cy="30276000"/>
          </a:xfrm>
          <a:prstGeom prst="rect">
            <a:avLst/>
          </a:prstGeom>
          <a:solidFill>
            <a:srgbClr val="EAF2EC"/>
          </a:solidFill>
          <a:ln>
            <a:noFill/>
          </a:ln>
        </p:spPr>
        <p:txBody>
          <a:bodyPr/>
          <a:lstStyle/>
          <a:p>
            <a:endParaRPr lang="en-US"/>
          </a:p>
        </p:txBody>
      </p:sp>
      <p:sp>
        <p:nvSpPr>
          <p:cNvPr id="11" name="Header Band"/>
          <p:cNvSpPr/>
          <p:nvPr/>
        </p:nvSpPr>
        <p:spPr>
          <a:xfrm>
            <a:off x="0" y="0"/>
            <a:ext cx="42804000" cy="3200000"/>
          </a:xfrm>
          <a:prstGeom prst="rect">
            <a:avLst/>
          </a:prstGeom>
          <a:solidFill>
            <a:srgbClr val="3E6670"/>
          </a:solidFill>
          <a:ln>
            <a:noFill/>
          </a:ln>
        </p:spPr>
        <p:txBody>
          <a:bodyPr wrap="square" rtlCol="0" anchor="ctr">
            <a:noAutofit/>
          </a:bodyPr>
          <a:lstStyle/>
          <a:p>
            <a:pPr algn="ctr"/>
            <a:r>
              <a:rPr lang="en-US" sz="6000" b="1" dirty="0">
                <a:solidFill>
                  <a:srgbClr val="FFFFFF"/>
                </a:solidFill>
              </a:rPr>
              <a:t>References</a:t>
            </a:r>
          </a:p>
        </p:txBody>
      </p:sp>
      <p:sp>
        <p:nvSpPr>
          <p:cNvPr id="12" name="Accent Bar"/>
          <p:cNvSpPr/>
          <p:nvPr/>
        </p:nvSpPr>
        <p:spPr>
          <a:xfrm>
            <a:off x="0" y="3200000"/>
            <a:ext cx="42804000" cy="120000"/>
          </a:xfrm>
          <a:prstGeom prst="rect">
            <a:avLst/>
          </a:prstGeom>
          <a:solidFill>
            <a:srgbClr val="84B59F"/>
          </a:solidFill>
          <a:ln>
            <a:noFill/>
          </a:ln>
        </p:spPr>
        <p:txBody>
          <a:bodyPr/>
          <a:lstStyle/>
          <a:p>
            <a:endParaRPr lang="en-US"/>
          </a:p>
        </p:txBody>
      </p:sp>
      <p:sp>
        <p:nvSpPr>
          <p:cNvPr id="13" name="References Card"/>
          <p:cNvSpPr/>
          <p:nvPr/>
        </p:nvSpPr>
        <p:spPr>
          <a:xfrm>
            <a:off x="700000" y="3720000"/>
            <a:ext cx="41404000" cy="25856000"/>
          </a:xfrm>
          <a:prstGeom prst="roundRect">
            <a:avLst>
              <a:gd name="adj" fmla="val 1200"/>
            </a:avLst>
          </a:prstGeom>
          <a:solidFill>
            <a:srgbClr val="FFFFFF"/>
          </a:solidFill>
          <a:ln w="9525">
            <a:solidFill>
              <a:srgbClr val="84B59F"/>
            </a:solidFill>
          </a:ln>
          <a:effectLst>
            <a:outerShdw blurRad="180000" dist="80000" dir="5400000" rotWithShape="0">
              <a:srgbClr val="3E6670">
                <a:alpha val="28000"/>
              </a:srgbClr>
            </a:outerShdw>
          </a:effectLst>
        </p:spPr>
        <p:txBody>
          <a:bodyPr/>
          <a:lstStyle/>
          <a:p>
            <a:endParaRPr lang="en-US"/>
          </a:p>
        </p:txBody>
      </p:sp>
      <p:sp>
        <p:nvSpPr>
          <p:cNvPr id="14" name="References Left"/>
          <p:cNvSpPr/>
          <p:nvPr/>
        </p:nvSpPr>
        <p:spPr>
          <a:xfrm>
            <a:off x="4789714" y="4320000"/>
            <a:ext cx="33789257" cy="24656000"/>
          </a:xfrm>
          <a:prstGeom prst="rect">
            <a:avLst/>
          </a:prstGeom>
        </p:spPr>
        <p:txBody>
          <a:bodyPr wrap="square" rtlCol="0" anchor="t">
            <a:normAutofit/>
          </a:bodyPr>
          <a:lstStyle/>
          <a:p>
            <a:pPr>
              <a:lnSpc>
                <a:spcPct val="250000"/>
              </a:lnSpc>
            </a:pPr>
            <a:r>
              <a:rPr lang="en-GB" sz="2800" dirty="0"/>
              <a:t>Age UK (2024) </a:t>
            </a:r>
            <a:r>
              <a:rPr lang="en-GB" sz="2800" i="1" dirty="0"/>
              <a:t>Later Life in the United Kingdom.</a:t>
            </a:r>
            <a:r>
              <a:rPr lang="en-GB" sz="2800" dirty="0"/>
              <a:t> London: Age UK.</a:t>
            </a:r>
          </a:p>
          <a:p>
            <a:pPr>
              <a:lnSpc>
                <a:spcPct val="250000"/>
              </a:lnSpc>
            </a:pPr>
            <a:r>
              <a:rPr lang="en-GB" sz="2800" dirty="0"/>
              <a:t>Aldwin, C.M., Igarashi, H., Gilmer, D. and Levenson, M.R. (2017) </a:t>
            </a:r>
            <a:r>
              <a:rPr lang="en-GB" sz="2800" i="1" dirty="0"/>
              <a:t>Health, Illness, and Optimal Aging: Biological and Psychosocial Perspectives.</a:t>
            </a:r>
            <a:r>
              <a:rPr lang="en-GB" sz="2800" dirty="0"/>
              <a:t> New York: Springer Publishing Company.</a:t>
            </a:r>
          </a:p>
          <a:p>
            <a:pPr>
              <a:lnSpc>
                <a:spcPct val="250000"/>
              </a:lnSpc>
            </a:pPr>
            <a:r>
              <a:rPr lang="en-GB" sz="2800" dirty="0"/>
              <a:t>Brazier, M. and Cave, E. (2016) </a:t>
            </a:r>
            <a:r>
              <a:rPr lang="en-GB" sz="2800" i="1" dirty="0"/>
              <a:t>Medicine, Patients and the Law.</a:t>
            </a:r>
            <a:r>
              <a:rPr lang="en-GB" sz="2800" dirty="0"/>
              <a:t> Manchester: Manchester University Press.</a:t>
            </a:r>
          </a:p>
          <a:p>
            <a:pPr>
              <a:lnSpc>
                <a:spcPct val="250000"/>
              </a:lnSpc>
            </a:pPr>
            <a:r>
              <a:rPr lang="en-GB" sz="2800" dirty="0"/>
              <a:t>Care Act 2014, c.23. London: The Stationery Office.</a:t>
            </a:r>
          </a:p>
          <a:p>
            <a:pPr>
              <a:lnSpc>
                <a:spcPct val="250000"/>
              </a:lnSpc>
            </a:pPr>
            <a:r>
              <a:rPr lang="en-GB" sz="2800" dirty="0"/>
              <a:t>Care Quality Commission (2024) </a:t>
            </a:r>
            <a:r>
              <a:rPr lang="en-GB" sz="2800" i="1" dirty="0"/>
              <a:t>State of Care 2023/24.</a:t>
            </a:r>
            <a:r>
              <a:rPr lang="en-GB" sz="2800" dirty="0"/>
              <a:t> London: CQC.</a:t>
            </a:r>
          </a:p>
          <a:p>
            <a:pPr>
              <a:lnSpc>
                <a:spcPct val="250000"/>
              </a:lnSpc>
            </a:pPr>
            <a:r>
              <a:rPr lang="en-GB" sz="2800" dirty="0"/>
              <a:t>Centre for Ageing Better (2025) </a:t>
            </a:r>
            <a:r>
              <a:rPr lang="en-GB" sz="2800" i="1" dirty="0"/>
              <a:t>The State of Ageing 2025.</a:t>
            </a:r>
            <a:r>
              <a:rPr lang="en-GB" sz="2800" dirty="0"/>
              <a:t> London: Centre for Ageing Better.</a:t>
            </a:r>
          </a:p>
          <a:p>
            <a:pPr>
              <a:lnSpc>
                <a:spcPct val="250000"/>
              </a:lnSpc>
            </a:pPr>
            <a:r>
              <a:rPr lang="en-GB" sz="2800" dirty="0"/>
              <a:t>Cumming, E. and Henry, W.E. (1961) </a:t>
            </a:r>
            <a:r>
              <a:rPr lang="en-GB" sz="2800" i="1" dirty="0"/>
              <a:t>Growing Old: The Process of Disengagement.</a:t>
            </a:r>
            <a:r>
              <a:rPr lang="en-GB" sz="2800" dirty="0"/>
              <a:t> New York: Basic Books.</a:t>
            </a:r>
          </a:p>
          <a:p>
            <a:pPr>
              <a:lnSpc>
                <a:spcPct val="250000"/>
              </a:lnSpc>
            </a:pPr>
            <a:r>
              <a:rPr lang="en-GB" sz="2800" dirty="0"/>
              <a:t>Equality Act 2010, c.15. London: The Stationery Office.</a:t>
            </a:r>
          </a:p>
          <a:p>
            <a:pPr>
              <a:lnSpc>
                <a:spcPct val="250000"/>
              </a:lnSpc>
            </a:pPr>
            <a:r>
              <a:rPr lang="en-GB" sz="2800" dirty="0"/>
              <a:t>Harman, D. (1956) 'Aging: a theory based on free radical and radiation chemistry', </a:t>
            </a:r>
            <a:r>
              <a:rPr lang="en-GB" sz="2800" i="1" dirty="0"/>
              <a:t>Journal of Gerontology</a:t>
            </a:r>
            <a:r>
              <a:rPr lang="en-GB" sz="2800" dirty="0"/>
              <a:t>, 11(3), pp. 298–300.</a:t>
            </a:r>
          </a:p>
          <a:p>
            <a:pPr>
              <a:lnSpc>
                <a:spcPct val="250000"/>
              </a:lnSpc>
            </a:pPr>
            <a:r>
              <a:rPr lang="en-GB" sz="2800" dirty="0"/>
              <a:t>Havighurst, R.J. (1961) 'Successful aging', </a:t>
            </a:r>
            <a:r>
              <a:rPr lang="en-GB" sz="2800" i="1" dirty="0"/>
              <a:t>The Gerontologist</a:t>
            </a:r>
            <a:r>
              <a:rPr lang="en-GB" sz="2800" dirty="0"/>
              <a:t>, 1(1), pp. 8–13.</a:t>
            </a:r>
          </a:p>
          <a:p>
            <a:pPr>
              <a:lnSpc>
                <a:spcPct val="250000"/>
              </a:lnSpc>
            </a:pPr>
            <a:r>
              <a:rPr lang="en-GB" sz="2800" dirty="0"/>
              <a:t>House of Commons Library (2024) </a:t>
            </a:r>
            <a:r>
              <a:rPr lang="en-GB" sz="2800" i="1" dirty="0"/>
              <a:t>The UK's Changing Population.</a:t>
            </a:r>
            <a:r>
              <a:rPr lang="en-GB" sz="2800" dirty="0"/>
              <a:t> London: House of Commons Library.</a:t>
            </a:r>
          </a:p>
          <a:p>
            <a:pPr>
              <a:lnSpc>
                <a:spcPct val="250000"/>
              </a:lnSpc>
            </a:pPr>
            <a:r>
              <a:rPr lang="en-GB" sz="2800" dirty="0" err="1"/>
              <a:t>Kalánková</a:t>
            </a:r>
            <a:r>
              <a:rPr lang="en-GB" sz="2800" dirty="0"/>
              <a:t>, D., Stolt, M., Scott, P.A., Papastavrou, E., Suhonen, R. and RANCARE COST Action CA15208 (2021) 'Unmet care needs of older people: a scoping review', </a:t>
            </a:r>
            <a:r>
              <a:rPr lang="en-GB" sz="2800" i="1" dirty="0"/>
              <a:t>Nursing Ethics</a:t>
            </a:r>
            <a:r>
              <a:rPr lang="en-GB" sz="2800" dirty="0"/>
              <a:t>, 28(2), pp. 149–178.</a:t>
            </a:r>
          </a:p>
          <a:p>
            <a:pPr>
              <a:lnSpc>
                <a:spcPct val="250000"/>
              </a:lnSpc>
            </a:pPr>
            <a:r>
              <a:rPr lang="en-GB" sz="2800" dirty="0"/>
              <a:t>Khan, H.T., Addo, K.M. and Findlay, H. (2024) 'Public health challenges and responses to the growing ageing populations', </a:t>
            </a:r>
            <a:r>
              <a:rPr lang="en-GB" sz="2800" i="1" dirty="0"/>
              <a:t>Public Health Challenges</a:t>
            </a:r>
            <a:r>
              <a:rPr lang="en-GB" sz="2800" dirty="0"/>
              <a:t>, 3(3), e213.</a:t>
            </a:r>
          </a:p>
          <a:p>
            <a:pPr>
              <a:lnSpc>
                <a:spcPct val="250000"/>
              </a:lnSpc>
            </a:pPr>
            <a:r>
              <a:rPr lang="en-GB" sz="2800" dirty="0"/>
              <a:t>The King's Fund (2024) </a:t>
            </a:r>
            <a:r>
              <a:rPr lang="en-GB" sz="2800" i="1" dirty="0"/>
              <a:t>Social Care 360.</a:t>
            </a:r>
            <a:r>
              <a:rPr lang="en-GB" sz="2800" dirty="0"/>
              <a:t> London: The King's Fund.</a:t>
            </a:r>
          </a:p>
          <a:p>
            <a:pPr>
              <a:lnSpc>
                <a:spcPct val="250000"/>
              </a:lnSpc>
            </a:pPr>
            <a:r>
              <a:rPr lang="en-GB" sz="2800" dirty="0"/>
              <a:t>Leishman, E., Meers, J., Halliday, S. and Tomlinson, J. (2025) 'Person-centred process? Procedural fairness and Care Act 2014 needs assessments', </a:t>
            </a:r>
            <a:r>
              <a:rPr lang="en-GB" sz="2800" i="1" dirty="0"/>
              <a:t>The British Journal of Social Work</a:t>
            </a:r>
            <a:r>
              <a:rPr lang="en-GB" sz="2800" dirty="0"/>
              <a:t>, 55(6), pp. 2856–2874.</a:t>
            </a:r>
          </a:p>
          <a:p>
            <a:pPr>
              <a:lnSpc>
                <a:spcPct val="250000"/>
              </a:lnSpc>
            </a:pPr>
            <a:r>
              <a:rPr lang="en-GB" sz="2800" dirty="0"/>
              <a:t>Mollaei, P., Momtaz, Y.A., Saboor, M. and </a:t>
            </a:r>
            <a:r>
              <a:rPr lang="en-GB" sz="2800" dirty="0" err="1"/>
              <a:t>Nasibeh</a:t>
            </a:r>
            <a:r>
              <a:rPr lang="en-GB" sz="2800" dirty="0"/>
              <a:t>, Z. (2025) 'Theories and measures of adjustment to aging: scoping review', </a:t>
            </a:r>
            <a:r>
              <a:rPr lang="en-GB" sz="2800" i="1" dirty="0"/>
              <a:t>Educational Gerontology</a:t>
            </a:r>
            <a:r>
              <a:rPr lang="en-GB" sz="2800" dirty="0"/>
              <a:t>, pp. 1–20 (ahead-of-print).</a:t>
            </a:r>
          </a:p>
          <a:p>
            <a:pPr>
              <a:lnSpc>
                <a:spcPct val="250000"/>
              </a:lnSpc>
            </a:pPr>
            <a:r>
              <a:rPr lang="en-GB" sz="2800" dirty="0"/>
              <a:t>National Institute for Health and Care Excellence (2015) </a:t>
            </a:r>
            <a:r>
              <a:rPr lang="en-GB" sz="2800" i="1" dirty="0"/>
              <a:t>Home Care: Delivering Personal Care and Practical Support to Older People Living in Their Own Homes</a:t>
            </a:r>
            <a:r>
              <a:rPr lang="en-GB" sz="2800" dirty="0"/>
              <a:t> (NG21). London: NICE.</a:t>
            </a:r>
          </a:p>
          <a:p>
            <a:pPr>
              <a:lnSpc>
                <a:spcPct val="250000"/>
              </a:lnSpc>
            </a:pPr>
            <a:r>
              <a:rPr lang="en-GB" sz="2800" dirty="0"/>
              <a:t>Office for National Statistics (2025) </a:t>
            </a:r>
            <a:r>
              <a:rPr lang="en-GB" sz="2800" i="1" dirty="0"/>
              <a:t>National Population Projections.</a:t>
            </a:r>
            <a:r>
              <a:rPr lang="en-GB" sz="2800" dirty="0"/>
              <a:t> Newport: ONS.</a:t>
            </a:r>
          </a:p>
          <a:p>
            <a:pPr>
              <a:lnSpc>
                <a:spcPct val="250000"/>
              </a:lnSpc>
            </a:pPr>
            <a:r>
              <a:rPr lang="en-GB" sz="2800" dirty="0"/>
              <a:t>Skills for Care (2024) </a:t>
            </a:r>
            <a:r>
              <a:rPr lang="en-GB" sz="2800" i="1" dirty="0"/>
              <a:t>The State of the Adult Social Care Sector and Workforce in England.</a:t>
            </a:r>
            <a:r>
              <a:rPr lang="en-GB" sz="2800" dirty="0"/>
              <a:t> Leeds: Skills for Care.</a:t>
            </a:r>
          </a:p>
          <a:p>
            <a:pPr>
              <a:lnSpc>
                <a:spcPct val="250000"/>
              </a:lnSpc>
            </a:pPr>
            <a:r>
              <a:rPr lang="en-GB" sz="2800" dirty="0"/>
              <a:t>Social Care Institute for Excellence (2023) </a:t>
            </a:r>
            <a:r>
              <a:rPr lang="en-GB" sz="2800" i="1" dirty="0"/>
              <a:t>Co-production in Social Care: What It Is and How to Do It.</a:t>
            </a:r>
            <a:r>
              <a:rPr lang="en-GB" sz="2800" dirty="0"/>
              <a:t> London: SCIE.</a:t>
            </a:r>
          </a:p>
          <a:p>
            <a:pPr>
              <a:lnSpc>
                <a:spcPct val="250000"/>
              </a:lnSpc>
            </a:pPr>
            <a:r>
              <a:rPr lang="en-GB" sz="2800" dirty="0"/>
              <a:t>World Health Organization (2020) </a:t>
            </a:r>
            <a:r>
              <a:rPr lang="en-GB" sz="2800" i="1" dirty="0"/>
              <a:t>Decade of Healthy Ageing 2021–2030.</a:t>
            </a:r>
            <a:r>
              <a:rPr lang="en-GB" sz="2800" dirty="0"/>
              <a:t> Geneva: WHO.</a:t>
            </a:r>
          </a:p>
        </p:txBody>
      </p:sp>
    </p:spTree>
  </p:cSld>
  <p:clrMapOvr>
    <a:masterClrMapping/>
  </p:clrMapOvr>
</p:sld>
</file>

<file path=ppt/theme/theme1.xml><?xml version="1.0" encoding="utf-8"?>
<a:theme xmlns:a="http://schemas.openxmlformats.org/drawingml/2006/main" name="1_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Custom 7">
      <a:majorFont>
        <a:latin typeface="Source Sans Pro "/>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50EA051F-84B4-4065-A650-AA89D1B04233}">
  <ds:schemaRefs>
    <ds:schemaRef ds:uri="http://schemas.microsoft.com/sharepoint/v3/contenttype/forms"/>
  </ds:schemaRefs>
</ds:datastoreItem>
</file>

<file path=customXml/itemProps2.xml><?xml version="1.0" encoding="utf-8"?>
<ds:datastoreItem xmlns:ds="http://schemas.openxmlformats.org/officeDocument/2006/customXml" ds:itemID="{04279500-64D1-4E99-9E84-D64A6313B3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4A60CD-0DE5-49D4-8EE4-931437A2651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
  <TotalTime>144</TotalTime>
  <Words>2615</Words>
  <Application>Microsoft Macintosh PowerPoint</Application>
  <PresentationFormat>Custom</PresentationFormat>
  <Paragraphs>103</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Source Sans Pro</vt:lpstr>
      <vt:lpstr>Source Sans Pro </vt:lpstr>
      <vt:lpstr>1_FunkyShapesVTI</vt:lpstr>
      <vt:lpstr> Student name: Agnieszka Szalek  Student ID: 2325666    Module name: Empowering the Older Person  Module code: BMHP6027_LON  Lectures’s name: Laila Surani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Agnieszka Szalek (2325666)</cp:lastModifiedBy>
  <cp:revision>24</cp:revision>
  <cp:lastPrinted>2026-07-11T18:23:27Z</cp:lastPrinted>
  <dcterms:created xsi:type="dcterms:W3CDTF">2026-07-05T09:44:20Z</dcterms:created>
  <dcterms:modified xsi:type="dcterms:W3CDTF">2026-07-16T21:03:22Z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