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83" d="100"/>
          <a:sy n="83" d="100"/>
        </p:scale>
        <p:origin x="21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49631-0BF6-45ED-5B5E-ED45F64D15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FD7D55-3237-9E59-00C2-37561F3E74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A9F941-9C39-563D-AB2F-17A31FD0DF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A8B9C-EFC5-45D1-BD10-EFCEDC0F99B5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61928A-966C-BF0E-3EB7-61D5B28699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4208B0-0068-A222-2A00-6A9F983FD1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0D7F1-0C38-4B28-B225-335885472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22619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572C1-6B1C-0D2D-8CEB-82EDD3E9B1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9CDFB-F55E-3F64-1B21-80AA3D0357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2E4BD7-E826-9298-CE09-760AF46356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A8B9C-EFC5-45D1-BD10-EFCEDC0F99B5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E401E8-4021-F100-0910-5B8E35CB29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537337-3AC7-0A29-9A5C-4561E637C3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0D7F1-0C38-4B28-B225-335885472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23005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778195-B7FF-775E-23F6-98C5FE8BA9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146060-CE4F-97F1-17B9-3220113019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D3F320-9A09-F736-422E-8BBE63A3A5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A8B9C-EFC5-45D1-BD10-EFCEDC0F99B5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CC66EC-76D9-4368-5B28-21E89C9132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6F8A17-13AF-2522-90B3-350142916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0D7F1-0C38-4B28-B225-335885472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113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E38CB8-2A16-094E-6FC3-8348CA2891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C336CB-0C5C-8683-2EBA-E89BF618140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A264A5-48E9-5EC2-1C60-43DBF98734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BC9899-7245-8539-2585-BED658CA4D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A8B9C-EFC5-45D1-BD10-EFCEDC0F99B5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37E4DB-573B-CB87-B57B-40FEDC4988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CB27F6-E40C-728C-4B42-65BA7B5539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0D7F1-0C38-4B28-B225-335885472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006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5E6E25-5951-3AAF-97B0-C3BA1B5C76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FA7A8D-C92E-6A30-B0A3-8201EFEC4B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E8DD2C-EF89-4529-1A5C-4A01B20343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CFC6930-37D8-6091-515A-8184AAB871B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A40DE7-C16E-C09C-9206-ADEF7F20D17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A62FEB3-EF9C-5AC2-48BC-EC1E5F5DFE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A8B9C-EFC5-45D1-BD10-EFCEDC0F99B5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2601913-8112-F30A-4B83-C07A74466A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13C8544-C54F-A9B3-CF0D-2AFF7C73BA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0D7F1-0C38-4B28-B225-335885472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82121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AB58C-2231-EA69-9CE8-981E1B225D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B06CEB5-DDBF-2FFB-A30D-DE6F2E228A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A8B9C-EFC5-45D1-BD10-EFCEDC0F99B5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67A84D-FA3C-0200-0C00-5A46705397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148846-0DFF-1E41-AA6D-604454D41C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0D7F1-0C38-4B28-B225-335885472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5762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CEF4BF-231D-553C-090A-FC9469E66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A8B9C-EFC5-45D1-BD10-EFCEDC0F99B5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43FE74B-E22E-DA7A-FBF5-FCE20DE6B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428E94-FF93-0784-8E94-C1FDE1266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0D7F1-0C38-4B28-B225-335885472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1879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228D34-A306-4C6D-6D54-6A59F24430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F101E5-84CB-B3D8-E382-99FB95B81D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E3F4EB-576E-A18B-D496-075939ADAA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7B5E31-ADDA-EB82-84D1-9B4943F36F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A8B9C-EFC5-45D1-BD10-EFCEDC0F99B5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753E9A-2F20-B716-828F-58CC4F5E9D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E5855A-AC3D-6465-3623-877D86658C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0D7F1-0C38-4B28-B225-335885472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9163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1BD767-1C40-F426-46B3-871CE3949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81B4464-A5A0-7755-1957-C1122C4B081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298ADB-FA7F-A385-27A1-859CA7D5A1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0C068E-2D3B-725B-A7F2-A986AC2C13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A8B9C-EFC5-45D1-BD10-EFCEDC0F99B5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A3F493-DDEF-C678-334D-2EC03ED845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34931A-BFA9-A3D4-B35D-7A6C373053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0D7F1-0C38-4B28-B225-335885472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46906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0DF067-2497-E464-669B-040917D520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C6DDFD-2229-CBBB-71B5-398F4D1435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DD2E2F-7B90-26F5-B4E2-64A306295C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A8B9C-EFC5-45D1-BD10-EFCEDC0F99B5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D76524-824C-9577-7AF0-2E53D33D2A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4B1E6C-53A6-16A4-2D32-FE5B4C26C2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0D7F1-0C38-4B28-B225-335885472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1372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C6F44B9-4357-A677-EE27-BCAA8A69BD8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FD7411-26C0-33FA-A29A-26F3CF7957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BED108-D534-F9DB-9C1A-A7334BB412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A8B9C-EFC5-45D1-BD10-EFCEDC0F99B5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1EBCA5-16B6-8B54-9D37-E4F10ADA7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60631-9C74-540B-AE90-1692B8284D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0D7F1-0C38-4B28-B225-335885472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7312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4BC926-81BB-DC9F-2DE0-B993161340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A0BAED-EB22-9517-0B0B-6B96A91784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4D85F4-20BC-945F-12CB-81721EBE34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4A8B9C-EFC5-45D1-BD10-EFCEDC0F99B5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5694AB-0439-6A9B-D173-7AA381D020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95CC24-3E5D-B702-A720-5CDAD6F019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20D7F1-0C38-4B28-B225-335885472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76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1A38EE-CBD9-4CD5-F4CF-86A126E67F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128468"/>
          </a:xfrm>
        </p:spPr>
        <p:txBody>
          <a:bodyPr>
            <a:norm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ROOM RESERVATION</a:t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RECORDING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823D9A-84D8-52B9-4C26-997E16DD481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Name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Lavinia Irina Stan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ID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1912876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Tutor’s Name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Rodrigo Fernandes Aguilera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Course Name/Code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Foreign Languages &amp; Cultural Awareness (BMIH5003)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Date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26/05/2023</a:t>
            </a:r>
          </a:p>
        </p:txBody>
      </p:sp>
    </p:spTree>
    <p:extLst>
      <p:ext uri="{BB962C8B-B14F-4D97-AF65-F5344CB8AC3E}">
        <p14:creationId xmlns:p14="http://schemas.microsoft.com/office/powerpoint/2010/main" val="25231260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09C8F7-4773-7302-71EE-7CFF4CF1FB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endParaRPr lang="en-GB" sz="1800" dirty="0"/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748C7DC-D1B2-C997-0FAA-E557CF6F30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585013" y="28194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8356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629"/>
    </mc:Choice>
    <mc:Fallback xmlns="">
      <p:transition spd="slow" advTm="446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78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36</Words>
  <Application>Microsoft Office PowerPoint</Application>
  <PresentationFormat>Widescreen</PresentationFormat>
  <Paragraphs>6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ROOM RESERVATION RECORDING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VIDEO</dc:title>
  <dc:creator>Lavinia Stan (1912876)</dc:creator>
  <cp:lastModifiedBy>Lavinia Stan (1912876)</cp:lastModifiedBy>
  <cp:revision>7</cp:revision>
  <dcterms:created xsi:type="dcterms:W3CDTF">2023-05-18T19:24:04Z</dcterms:created>
  <dcterms:modified xsi:type="dcterms:W3CDTF">2023-05-26T20:14:53Z</dcterms:modified>
</cp:coreProperties>
</file>