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4" r:id="rId5"/>
    <p:sldMasterId id="2147483687" r:id="rId6"/>
  </p:sldMasterIdLst>
  <p:notesMasterIdLst>
    <p:notesMasterId r:id="rId24"/>
  </p:notesMasterIdLst>
  <p:handoutMasterIdLst>
    <p:handoutMasterId r:id="rId25"/>
  </p:handoutMasterIdLst>
  <p:sldIdLst>
    <p:sldId id="284" r:id="rId7"/>
    <p:sldId id="554" r:id="rId8"/>
    <p:sldId id="533" r:id="rId9"/>
    <p:sldId id="535" r:id="rId10"/>
    <p:sldId id="287" r:id="rId11"/>
    <p:sldId id="555" r:id="rId12"/>
    <p:sldId id="260" r:id="rId13"/>
    <p:sldId id="263" r:id="rId14"/>
    <p:sldId id="304" r:id="rId15"/>
    <p:sldId id="305" r:id="rId16"/>
    <p:sldId id="291" r:id="rId17"/>
    <p:sldId id="290" r:id="rId18"/>
    <p:sldId id="262" r:id="rId19"/>
    <p:sldId id="258" r:id="rId20"/>
    <p:sldId id="259" r:id="rId21"/>
    <p:sldId id="283" r:id="rId22"/>
    <p:sldId id="300" r:id="rId23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AFD"/>
    <a:srgbClr val="F6F5F5"/>
    <a:srgbClr val="FFFFFF"/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B3AB1D-76F5-406C-990D-88D8E5AC4793}" v="1" dt="2026-06-11T14:45:52.4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162" y="6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gs" Target="tags/tag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notesMaster" Target="notesMasters/notesMaster1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wennan Couch" userId="fe150d1f-4a98-401a-bbd0-f1f719ff34b5" providerId="ADAL" clId="{3AE1690F-77BA-49CC-8BF1-B5ECA54E9383}"/>
    <pc:docChg chg="undo custSel addSld delSld modSld sldOrd delMainMaster">
      <pc:chgData name="Gwennan Couch" userId="fe150d1f-4a98-401a-bbd0-f1f719ff34b5" providerId="ADAL" clId="{3AE1690F-77BA-49CC-8BF1-B5ECA54E9383}" dt="2026-06-11T15:28:12.638" v="318" actId="47"/>
      <pc:docMkLst>
        <pc:docMk/>
      </pc:docMkLst>
      <pc:sldChg chg="delSp modSp add mod">
        <pc:chgData name="Gwennan Couch" userId="fe150d1f-4a98-401a-bbd0-f1f719ff34b5" providerId="ADAL" clId="{3AE1690F-77BA-49CC-8BF1-B5ECA54E9383}" dt="2026-06-11T08:10:25.531" v="268" actId="1076"/>
        <pc:sldMkLst>
          <pc:docMk/>
          <pc:sldMk cId="447008176" sldId="258"/>
        </pc:sldMkLst>
        <pc:spChg chg="mod">
          <ac:chgData name="Gwennan Couch" userId="fe150d1f-4a98-401a-bbd0-f1f719ff34b5" providerId="ADAL" clId="{3AE1690F-77BA-49CC-8BF1-B5ECA54E9383}" dt="2026-06-11T08:10:25.531" v="268" actId="1076"/>
          <ac:spMkLst>
            <pc:docMk/>
            <pc:sldMk cId="447008176" sldId="258"/>
            <ac:spMk id="3" creationId="{9159F48D-9FB0-4CB7-BD42-9756A06A54F0}"/>
          </ac:spMkLst>
        </pc:spChg>
        <pc:picChg chg="del">
          <ac:chgData name="Gwennan Couch" userId="fe150d1f-4a98-401a-bbd0-f1f719ff34b5" providerId="ADAL" clId="{3AE1690F-77BA-49CC-8BF1-B5ECA54E9383}" dt="2026-06-10T14:22:14.415" v="156" actId="478"/>
          <ac:picMkLst>
            <pc:docMk/>
            <pc:sldMk cId="447008176" sldId="258"/>
            <ac:picMk id="5" creationId="{A9572B86-5867-3CB7-059C-720EDDA30D83}"/>
          </ac:picMkLst>
        </pc:picChg>
        <pc:picChg chg="del">
          <ac:chgData name="Gwennan Couch" userId="fe150d1f-4a98-401a-bbd0-f1f719ff34b5" providerId="ADAL" clId="{3AE1690F-77BA-49CC-8BF1-B5ECA54E9383}" dt="2026-06-10T14:22:22.870" v="160" actId="478"/>
          <ac:picMkLst>
            <pc:docMk/>
            <pc:sldMk cId="447008176" sldId="258"/>
            <ac:picMk id="10" creationId="{AA69808F-A123-9881-3671-9D56ED8FC128}"/>
          </ac:picMkLst>
        </pc:picChg>
      </pc:sldChg>
      <pc:sldChg chg="delSp modSp add mod">
        <pc:chgData name="Gwennan Couch" userId="fe150d1f-4a98-401a-bbd0-f1f719ff34b5" providerId="ADAL" clId="{3AE1690F-77BA-49CC-8BF1-B5ECA54E9383}" dt="2026-06-10T14:23:03.956" v="168" actId="1076"/>
        <pc:sldMkLst>
          <pc:docMk/>
          <pc:sldMk cId="2051053104" sldId="259"/>
        </pc:sldMkLst>
        <pc:spChg chg="mod">
          <ac:chgData name="Gwennan Couch" userId="fe150d1f-4a98-401a-bbd0-f1f719ff34b5" providerId="ADAL" clId="{3AE1690F-77BA-49CC-8BF1-B5ECA54E9383}" dt="2026-06-10T14:22:58.625" v="166" actId="1076"/>
          <ac:spMkLst>
            <pc:docMk/>
            <pc:sldMk cId="2051053104" sldId="259"/>
            <ac:spMk id="3" creationId="{C0FB9C97-58F6-4C88-9699-59820C84D041}"/>
          </ac:spMkLst>
        </pc:spChg>
        <pc:spChg chg="mod">
          <ac:chgData name="Gwennan Couch" userId="fe150d1f-4a98-401a-bbd0-f1f719ff34b5" providerId="ADAL" clId="{3AE1690F-77BA-49CC-8BF1-B5ECA54E9383}" dt="2026-06-10T14:23:03.956" v="168" actId="1076"/>
          <ac:spMkLst>
            <pc:docMk/>
            <pc:sldMk cId="2051053104" sldId="259"/>
            <ac:spMk id="5" creationId="{47CFE552-CCD7-E1FF-56D6-C72F5BF30925}"/>
          </ac:spMkLst>
        </pc:spChg>
        <pc:spChg chg="mod">
          <ac:chgData name="Gwennan Couch" userId="fe150d1f-4a98-401a-bbd0-f1f719ff34b5" providerId="ADAL" clId="{3AE1690F-77BA-49CC-8BF1-B5ECA54E9383}" dt="2026-06-10T14:23:01.095" v="167" actId="1076"/>
          <ac:spMkLst>
            <pc:docMk/>
            <pc:sldMk cId="2051053104" sldId="259"/>
            <ac:spMk id="7" creationId="{822B731D-270B-822D-D8E2-75E6C36F0C2A}"/>
          </ac:spMkLst>
        </pc:spChg>
        <pc:picChg chg="del">
          <ac:chgData name="Gwennan Couch" userId="fe150d1f-4a98-401a-bbd0-f1f719ff34b5" providerId="ADAL" clId="{3AE1690F-77BA-49CC-8BF1-B5ECA54E9383}" dt="2026-06-10T14:22:48.349" v="163" actId="478"/>
          <ac:picMkLst>
            <pc:docMk/>
            <pc:sldMk cId="2051053104" sldId="259"/>
            <ac:picMk id="2" creationId="{6DB194B3-E08D-A69E-53C9-7949080ABEA8}"/>
          </ac:picMkLst>
        </pc:picChg>
        <pc:picChg chg="del">
          <ac:chgData name="Gwennan Couch" userId="fe150d1f-4a98-401a-bbd0-f1f719ff34b5" providerId="ADAL" clId="{3AE1690F-77BA-49CC-8BF1-B5ECA54E9383}" dt="2026-06-10T14:22:50.800" v="164" actId="478"/>
          <ac:picMkLst>
            <pc:docMk/>
            <pc:sldMk cId="2051053104" sldId="259"/>
            <ac:picMk id="6" creationId="{186671EC-720D-3259-4887-1FAA4B1A1B7E}"/>
          </ac:picMkLst>
        </pc:picChg>
        <pc:picChg chg="del">
          <ac:chgData name="Gwennan Couch" userId="fe150d1f-4a98-401a-bbd0-f1f719ff34b5" providerId="ADAL" clId="{3AE1690F-77BA-49CC-8BF1-B5ECA54E9383}" dt="2026-06-10T14:22:46.963" v="162" actId="478"/>
          <ac:picMkLst>
            <pc:docMk/>
            <pc:sldMk cId="2051053104" sldId="259"/>
            <ac:picMk id="10" creationId="{8106D39B-CDD9-E20A-E26B-6AAE131BC31C}"/>
          </ac:picMkLst>
        </pc:picChg>
      </pc:sldChg>
      <pc:sldChg chg="delSp modSp add mod">
        <pc:chgData name="Gwennan Couch" userId="fe150d1f-4a98-401a-bbd0-f1f719ff34b5" providerId="ADAL" clId="{3AE1690F-77BA-49CC-8BF1-B5ECA54E9383}" dt="2026-06-10T14:16:08.307" v="123" actId="20577"/>
        <pc:sldMkLst>
          <pc:docMk/>
          <pc:sldMk cId="1657258550" sldId="260"/>
        </pc:sldMkLst>
        <pc:spChg chg="mod">
          <ac:chgData name="Gwennan Couch" userId="fe150d1f-4a98-401a-bbd0-f1f719ff34b5" providerId="ADAL" clId="{3AE1690F-77BA-49CC-8BF1-B5ECA54E9383}" dt="2026-06-10T14:16:08.307" v="123" actId="20577"/>
          <ac:spMkLst>
            <pc:docMk/>
            <pc:sldMk cId="1657258550" sldId="260"/>
            <ac:spMk id="4" creationId="{AAD7F8E0-2658-0F45-4DA6-A4EBDF9AB06D}"/>
          </ac:spMkLst>
        </pc:spChg>
        <pc:picChg chg="del">
          <ac:chgData name="Gwennan Couch" userId="fe150d1f-4a98-401a-bbd0-f1f719ff34b5" providerId="ADAL" clId="{3AE1690F-77BA-49CC-8BF1-B5ECA54E9383}" dt="2026-06-10T14:15:53.765" v="113" actId="478"/>
          <ac:picMkLst>
            <pc:docMk/>
            <pc:sldMk cId="1657258550" sldId="260"/>
            <ac:picMk id="13" creationId="{9A3DF6C1-50C0-94BF-5F5B-AE4B9B728484}"/>
          </ac:picMkLst>
        </pc:picChg>
      </pc:sldChg>
      <pc:sldChg chg="modSp add mod">
        <pc:chgData name="Gwennan Couch" userId="fe150d1f-4a98-401a-bbd0-f1f719ff34b5" providerId="ADAL" clId="{3AE1690F-77BA-49CC-8BF1-B5ECA54E9383}" dt="2026-06-10T14:20:29.705" v="149" actId="1076"/>
        <pc:sldMkLst>
          <pc:docMk/>
          <pc:sldMk cId="1502071757" sldId="262"/>
        </pc:sldMkLst>
        <pc:spChg chg="mod">
          <ac:chgData name="Gwennan Couch" userId="fe150d1f-4a98-401a-bbd0-f1f719ff34b5" providerId="ADAL" clId="{3AE1690F-77BA-49CC-8BF1-B5ECA54E9383}" dt="2026-06-10T14:20:19.844" v="145" actId="404"/>
          <ac:spMkLst>
            <pc:docMk/>
            <pc:sldMk cId="1502071757" sldId="262"/>
            <ac:spMk id="3" creationId="{3E2C7DE1-2A18-BF5F-802D-C533E9D1E663}"/>
          </ac:spMkLst>
        </pc:spChg>
        <pc:spChg chg="mod">
          <ac:chgData name="Gwennan Couch" userId="fe150d1f-4a98-401a-bbd0-f1f719ff34b5" providerId="ADAL" clId="{3AE1690F-77BA-49CC-8BF1-B5ECA54E9383}" dt="2026-06-10T14:20:26.597" v="148" actId="1076"/>
          <ac:spMkLst>
            <pc:docMk/>
            <pc:sldMk cId="1502071757" sldId="262"/>
            <ac:spMk id="5" creationId="{243D07D7-3DE3-3D1C-5914-8AD3D4DD0823}"/>
          </ac:spMkLst>
        </pc:spChg>
        <pc:spChg chg="mod">
          <ac:chgData name="Gwennan Couch" userId="fe150d1f-4a98-401a-bbd0-f1f719ff34b5" providerId="ADAL" clId="{3AE1690F-77BA-49CC-8BF1-B5ECA54E9383}" dt="2026-06-10T14:20:29.705" v="149" actId="1076"/>
          <ac:spMkLst>
            <pc:docMk/>
            <pc:sldMk cId="1502071757" sldId="262"/>
            <ac:spMk id="6" creationId="{8BA72E74-C01F-3F6F-E66A-706FD79B9D7B}"/>
          </ac:spMkLst>
        </pc:spChg>
        <pc:picChg chg="mod">
          <ac:chgData name="Gwennan Couch" userId="fe150d1f-4a98-401a-bbd0-f1f719ff34b5" providerId="ADAL" clId="{3AE1690F-77BA-49CC-8BF1-B5ECA54E9383}" dt="2026-06-10T14:20:21.160" v="146" actId="1076"/>
          <ac:picMkLst>
            <pc:docMk/>
            <pc:sldMk cId="1502071757" sldId="262"/>
            <ac:picMk id="7" creationId="{289F7650-22DC-12E3-E1CF-936A36BC592E}"/>
          </ac:picMkLst>
        </pc:picChg>
      </pc:sldChg>
      <pc:sldChg chg="modSp add mod modNotesTx">
        <pc:chgData name="Gwennan Couch" userId="fe150d1f-4a98-401a-bbd0-f1f719ff34b5" providerId="ADAL" clId="{3AE1690F-77BA-49CC-8BF1-B5ECA54E9383}" dt="2026-06-11T15:27:59.252" v="317" actId="6549"/>
        <pc:sldMkLst>
          <pc:docMk/>
          <pc:sldMk cId="2978990607" sldId="263"/>
        </pc:sldMkLst>
        <pc:spChg chg="mod">
          <ac:chgData name="Gwennan Couch" userId="fe150d1f-4a98-401a-bbd0-f1f719ff34b5" providerId="ADAL" clId="{3AE1690F-77BA-49CC-8BF1-B5ECA54E9383}" dt="2026-06-10T14:16:50.909" v="127" actId="14100"/>
          <ac:spMkLst>
            <pc:docMk/>
            <pc:sldMk cId="2978990607" sldId="263"/>
            <ac:spMk id="8" creationId="{70A170F5-449F-F1D5-1BB4-DACE79F512D1}"/>
          </ac:spMkLst>
        </pc:spChg>
      </pc:sldChg>
      <pc:sldChg chg="del">
        <pc:chgData name="Gwennan Couch" userId="fe150d1f-4a98-401a-bbd0-f1f719ff34b5" providerId="ADAL" clId="{3AE1690F-77BA-49CC-8BF1-B5ECA54E9383}" dt="2026-06-10T14:07:10.810" v="24" actId="47"/>
        <pc:sldMkLst>
          <pc:docMk/>
          <pc:sldMk cId="578731612" sldId="277"/>
        </pc:sldMkLst>
      </pc:sldChg>
      <pc:sldChg chg="addSp delSp modSp mod">
        <pc:chgData name="Gwennan Couch" userId="fe150d1f-4a98-401a-bbd0-f1f719ff34b5" providerId="ADAL" clId="{3AE1690F-77BA-49CC-8BF1-B5ECA54E9383}" dt="2026-06-10T14:06:15.539" v="15" actId="20577"/>
        <pc:sldMkLst>
          <pc:docMk/>
          <pc:sldMk cId="2150968190" sldId="284"/>
        </pc:sldMkLst>
        <pc:spChg chg="mod">
          <ac:chgData name="Gwennan Couch" userId="fe150d1f-4a98-401a-bbd0-f1f719ff34b5" providerId="ADAL" clId="{3AE1690F-77BA-49CC-8BF1-B5ECA54E9383}" dt="2026-06-10T14:06:15.539" v="15" actId="20577"/>
          <ac:spMkLst>
            <pc:docMk/>
            <pc:sldMk cId="2150968190" sldId="284"/>
            <ac:spMk id="4" creationId="{5C642293-A2CF-75F5-A763-3FD8D452DB25}"/>
          </ac:spMkLst>
        </pc:spChg>
        <pc:picChg chg="add mod">
          <ac:chgData name="Gwennan Couch" userId="fe150d1f-4a98-401a-bbd0-f1f719ff34b5" providerId="ADAL" clId="{3AE1690F-77BA-49CC-8BF1-B5ECA54E9383}" dt="2026-06-10T14:06:10.528" v="1"/>
          <ac:picMkLst>
            <pc:docMk/>
            <pc:sldMk cId="2150968190" sldId="284"/>
            <ac:picMk id="5" creationId="{44005976-D456-AAB5-5A33-028F31B05A6C}"/>
          </ac:picMkLst>
        </pc:picChg>
        <pc:picChg chg="del">
          <ac:chgData name="Gwennan Couch" userId="fe150d1f-4a98-401a-bbd0-f1f719ff34b5" providerId="ADAL" clId="{3AE1690F-77BA-49CC-8BF1-B5ECA54E9383}" dt="2026-06-10T14:06:10.080" v="0" actId="478"/>
          <ac:picMkLst>
            <pc:docMk/>
            <pc:sldMk cId="2150968190" sldId="284"/>
            <ac:picMk id="8" creationId="{48C0DF19-7C3A-1091-DB66-567F49CD71B7}"/>
          </ac:picMkLst>
        </pc:picChg>
      </pc:sldChg>
      <pc:sldChg chg="del">
        <pc:chgData name="Gwennan Couch" userId="fe150d1f-4a98-401a-bbd0-f1f719ff34b5" providerId="ADAL" clId="{3AE1690F-77BA-49CC-8BF1-B5ECA54E9383}" dt="2026-06-11T14:48:10.219" v="310" actId="47"/>
        <pc:sldMkLst>
          <pc:docMk/>
          <pc:sldMk cId="2524039774" sldId="285"/>
        </pc:sldMkLst>
      </pc:sldChg>
      <pc:sldChg chg="addSp delSp modSp mod modNotesTx">
        <pc:chgData name="Gwennan Couch" userId="fe150d1f-4a98-401a-bbd0-f1f719ff34b5" providerId="ADAL" clId="{3AE1690F-77BA-49CC-8BF1-B5ECA54E9383}" dt="2026-06-11T15:27:47.501" v="314" actId="6549"/>
        <pc:sldMkLst>
          <pc:docMk/>
          <pc:sldMk cId="2981122819" sldId="287"/>
        </pc:sldMkLst>
        <pc:spChg chg="mod">
          <ac:chgData name="Gwennan Couch" userId="fe150d1f-4a98-401a-bbd0-f1f719ff34b5" providerId="ADAL" clId="{3AE1690F-77BA-49CC-8BF1-B5ECA54E9383}" dt="2026-06-10T15:19:33.176" v="267" actId="5793"/>
          <ac:spMkLst>
            <pc:docMk/>
            <pc:sldMk cId="2981122819" sldId="287"/>
            <ac:spMk id="2" creationId="{EDD12577-D87B-297E-FDA9-8353BDE524F0}"/>
          </ac:spMkLst>
        </pc:spChg>
        <pc:spChg chg="add mod">
          <ac:chgData name="Gwennan Couch" userId="fe150d1f-4a98-401a-bbd0-f1f719ff34b5" providerId="ADAL" clId="{3AE1690F-77BA-49CC-8BF1-B5ECA54E9383}" dt="2026-06-10T14:11:47.166" v="53" actId="1076"/>
          <ac:spMkLst>
            <pc:docMk/>
            <pc:sldMk cId="2981122819" sldId="287"/>
            <ac:spMk id="5" creationId="{AFF78C66-9101-9EE6-4B7C-80D966EA29E6}"/>
          </ac:spMkLst>
        </pc:spChg>
        <pc:spChg chg="del">
          <ac:chgData name="Gwennan Couch" userId="fe150d1f-4a98-401a-bbd0-f1f719ff34b5" providerId="ADAL" clId="{3AE1690F-77BA-49CC-8BF1-B5ECA54E9383}" dt="2026-06-10T14:10:30.815" v="38" actId="478"/>
          <ac:spMkLst>
            <pc:docMk/>
            <pc:sldMk cId="2981122819" sldId="287"/>
            <ac:spMk id="15" creationId="{DAD2038A-E9C2-3D3C-31F1-94E140774F96}"/>
          </ac:spMkLst>
        </pc:spChg>
        <pc:spChg chg="del">
          <ac:chgData name="Gwennan Couch" userId="fe150d1f-4a98-401a-bbd0-f1f719ff34b5" providerId="ADAL" clId="{3AE1690F-77BA-49CC-8BF1-B5ECA54E9383}" dt="2026-06-10T14:10:28.534" v="36" actId="478"/>
          <ac:spMkLst>
            <pc:docMk/>
            <pc:sldMk cId="2981122819" sldId="287"/>
            <ac:spMk id="16" creationId="{37A052BE-366D-CC76-90F8-4C4CE0790289}"/>
          </ac:spMkLst>
        </pc:spChg>
        <pc:spChg chg="del">
          <ac:chgData name="Gwennan Couch" userId="fe150d1f-4a98-401a-bbd0-f1f719ff34b5" providerId="ADAL" clId="{3AE1690F-77BA-49CC-8BF1-B5ECA54E9383}" dt="2026-06-10T14:10:35.414" v="43" actId="478"/>
          <ac:spMkLst>
            <pc:docMk/>
            <pc:sldMk cId="2981122819" sldId="287"/>
            <ac:spMk id="17" creationId="{585CF867-9CFB-4D9F-5A8C-B8C28DC8EB56}"/>
          </ac:spMkLst>
        </pc:spChg>
        <pc:spChg chg="del">
          <ac:chgData name="Gwennan Couch" userId="fe150d1f-4a98-401a-bbd0-f1f719ff34b5" providerId="ADAL" clId="{3AE1690F-77BA-49CC-8BF1-B5ECA54E9383}" dt="2026-06-10T14:10:25.807" v="33" actId="478"/>
          <ac:spMkLst>
            <pc:docMk/>
            <pc:sldMk cId="2981122819" sldId="287"/>
            <ac:spMk id="18" creationId="{400A8026-26C3-2756-EC78-86B6CB078F21}"/>
          </ac:spMkLst>
        </pc:spChg>
        <pc:spChg chg="del mod">
          <ac:chgData name="Gwennan Couch" userId="fe150d1f-4a98-401a-bbd0-f1f719ff34b5" providerId="ADAL" clId="{3AE1690F-77BA-49CC-8BF1-B5ECA54E9383}" dt="2026-06-10T14:10:33.231" v="41" actId="478"/>
          <ac:spMkLst>
            <pc:docMk/>
            <pc:sldMk cId="2981122819" sldId="287"/>
            <ac:spMk id="19" creationId="{130CA6C0-DAAF-BB3F-ACF7-4A1585E5299D}"/>
          </ac:spMkLst>
        </pc:spChg>
        <pc:picChg chg="del">
          <ac:chgData name="Gwennan Couch" userId="fe150d1f-4a98-401a-bbd0-f1f719ff34b5" providerId="ADAL" clId="{3AE1690F-77BA-49CC-8BF1-B5ECA54E9383}" dt="2026-06-10T14:10:26.807" v="34" actId="478"/>
          <ac:picMkLst>
            <pc:docMk/>
            <pc:sldMk cId="2981122819" sldId="287"/>
            <ac:picMk id="4" creationId="{A42EDC03-77DC-ECA1-2702-69FE536B90C4}"/>
          </ac:picMkLst>
        </pc:picChg>
        <pc:picChg chg="del">
          <ac:chgData name="Gwennan Couch" userId="fe150d1f-4a98-401a-bbd0-f1f719ff34b5" providerId="ADAL" clId="{3AE1690F-77BA-49CC-8BF1-B5ECA54E9383}" dt="2026-06-10T14:10:31.705" v="39" actId="478"/>
          <ac:picMkLst>
            <pc:docMk/>
            <pc:sldMk cId="2981122819" sldId="287"/>
            <ac:picMk id="10" creationId="{6135C153-E76D-A9A4-88E2-614278AE9805}"/>
          </ac:picMkLst>
        </pc:picChg>
        <pc:picChg chg="del">
          <ac:chgData name="Gwennan Couch" userId="fe150d1f-4a98-401a-bbd0-f1f719ff34b5" providerId="ADAL" clId="{3AE1690F-77BA-49CC-8BF1-B5ECA54E9383}" dt="2026-06-10T14:10:34.095" v="42" actId="478"/>
          <ac:picMkLst>
            <pc:docMk/>
            <pc:sldMk cId="2981122819" sldId="287"/>
            <ac:picMk id="12" creationId="{A27B7681-52BA-B8FF-D278-58DBDB82C6CD}"/>
          </ac:picMkLst>
        </pc:picChg>
        <pc:picChg chg="del">
          <ac:chgData name="Gwennan Couch" userId="fe150d1f-4a98-401a-bbd0-f1f719ff34b5" providerId="ADAL" clId="{3AE1690F-77BA-49CC-8BF1-B5ECA54E9383}" dt="2026-06-10T14:10:29.464" v="37" actId="478"/>
          <ac:picMkLst>
            <pc:docMk/>
            <pc:sldMk cId="2981122819" sldId="287"/>
            <ac:picMk id="2050" creationId="{4B6BB289-F131-3DD2-FEA4-73127B8FB3C2}"/>
          </ac:picMkLst>
        </pc:picChg>
        <pc:picChg chg="del">
          <ac:chgData name="Gwennan Couch" userId="fe150d1f-4a98-401a-bbd0-f1f719ff34b5" providerId="ADAL" clId="{3AE1690F-77BA-49CC-8BF1-B5ECA54E9383}" dt="2026-06-10T14:10:27.346" v="35" actId="478"/>
          <ac:picMkLst>
            <pc:docMk/>
            <pc:sldMk cId="2981122819" sldId="287"/>
            <ac:picMk id="2052" creationId="{72648432-8226-9F4C-29A1-0352A693E888}"/>
          </ac:picMkLst>
        </pc:picChg>
      </pc:sldChg>
      <pc:sldChg chg="ord">
        <pc:chgData name="Gwennan Couch" userId="fe150d1f-4a98-401a-bbd0-f1f719ff34b5" providerId="ADAL" clId="{3AE1690F-77BA-49CC-8BF1-B5ECA54E9383}" dt="2026-06-10T14:22:07.195" v="155"/>
        <pc:sldMkLst>
          <pc:docMk/>
          <pc:sldMk cId="3723515898" sldId="290"/>
        </pc:sldMkLst>
      </pc:sldChg>
      <pc:sldChg chg="addSp delSp modSp mod">
        <pc:chgData name="Gwennan Couch" userId="fe150d1f-4a98-401a-bbd0-f1f719ff34b5" providerId="ADAL" clId="{3AE1690F-77BA-49CC-8BF1-B5ECA54E9383}" dt="2026-06-10T14:19:42.863" v="142" actId="1076"/>
        <pc:sldMkLst>
          <pc:docMk/>
          <pc:sldMk cId="4031178608" sldId="291"/>
        </pc:sldMkLst>
        <pc:spChg chg="mod">
          <ac:chgData name="Gwennan Couch" userId="fe150d1f-4a98-401a-bbd0-f1f719ff34b5" providerId="ADAL" clId="{3AE1690F-77BA-49CC-8BF1-B5ECA54E9383}" dt="2026-06-10T14:19:42.863" v="142" actId="1076"/>
          <ac:spMkLst>
            <pc:docMk/>
            <pc:sldMk cId="4031178608" sldId="291"/>
            <ac:spMk id="3" creationId="{218905AE-E67C-C078-F073-89ED5E2D27F9}"/>
          </ac:spMkLst>
        </pc:spChg>
        <pc:spChg chg="add mod">
          <ac:chgData name="Gwennan Couch" userId="fe150d1f-4a98-401a-bbd0-f1f719ff34b5" providerId="ADAL" clId="{3AE1690F-77BA-49CC-8BF1-B5ECA54E9383}" dt="2026-06-10T14:19:31.931" v="140" actId="1076"/>
          <ac:spMkLst>
            <pc:docMk/>
            <pc:sldMk cId="4031178608" sldId="291"/>
            <ac:spMk id="7" creationId="{0BBD4AAE-8617-F8A7-2C67-9F9F206C752E}"/>
          </ac:spMkLst>
        </pc:spChg>
        <pc:picChg chg="add mod">
          <ac:chgData name="Gwennan Couch" userId="fe150d1f-4a98-401a-bbd0-f1f719ff34b5" providerId="ADAL" clId="{3AE1690F-77BA-49CC-8BF1-B5ECA54E9383}" dt="2026-06-10T14:19:39.519" v="141" actId="1076"/>
          <ac:picMkLst>
            <pc:docMk/>
            <pc:sldMk cId="4031178608" sldId="291"/>
            <ac:picMk id="2" creationId="{085A5E8C-4B13-BEE8-BE83-F8DC8B02C026}"/>
          </ac:picMkLst>
        </pc:picChg>
        <pc:picChg chg="del">
          <ac:chgData name="Gwennan Couch" userId="fe150d1f-4a98-401a-bbd0-f1f719ff34b5" providerId="ADAL" clId="{3AE1690F-77BA-49CC-8BF1-B5ECA54E9383}" dt="2026-06-10T14:17:59.789" v="128" actId="478"/>
          <ac:picMkLst>
            <pc:docMk/>
            <pc:sldMk cId="4031178608" sldId="291"/>
            <ac:picMk id="5" creationId="{0A0869EA-2E74-EA81-8AF0-762CE310B8AB}"/>
          </ac:picMkLst>
        </pc:picChg>
        <pc:picChg chg="mod">
          <ac:chgData name="Gwennan Couch" userId="fe150d1f-4a98-401a-bbd0-f1f719ff34b5" providerId="ADAL" clId="{3AE1690F-77BA-49CC-8BF1-B5ECA54E9383}" dt="2026-06-10T14:19:25.278" v="136" actId="1076"/>
          <ac:picMkLst>
            <pc:docMk/>
            <pc:sldMk cId="4031178608" sldId="291"/>
            <ac:picMk id="6" creationId="{D6A4FD56-E7B0-E7E8-5461-8C16C7DEE120}"/>
          </ac:picMkLst>
        </pc:picChg>
      </pc:sldChg>
      <pc:sldChg chg="del">
        <pc:chgData name="Gwennan Couch" userId="fe150d1f-4a98-401a-bbd0-f1f719ff34b5" providerId="ADAL" clId="{3AE1690F-77BA-49CC-8BF1-B5ECA54E9383}" dt="2026-06-11T15:28:12.638" v="318" actId="47"/>
        <pc:sldMkLst>
          <pc:docMk/>
          <pc:sldMk cId="143506636" sldId="292"/>
        </pc:sldMkLst>
      </pc:sldChg>
      <pc:sldChg chg="del">
        <pc:chgData name="Gwennan Couch" userId="fe150d1f-4a98-401a-bbd0-f1f719ff34b5" providerId="ADAL" clId="{3AE1690F-77BA-49CC-8BF1-B5ECA54E9383}" dt="2026-06-10T14:20:55.488" v="150" actId="47"/>
        <pc:sldMkLst>
          <pc:docMk/>
          <pc:sldMk cId="560468724" sldId="295"/>
        </pc:sldMkLst>
      </pc:sldChg>
      <pc:sldChg chg="modSp add mod">
        <pc:chgData name="Gwennan Couch" userId="fe150d1f-4a98-401a-bbd0-f1f719ff34b5" providerId="ADAL" clId="{3AE1690F-77BA-49CC-8BF1-B5ECA54E9383}" dt="2026-06-10T14:23:26.798" v="180" actId="20577"/>
        <pc:sldMkLst>
          <pc:docMk/>
          <pc:sldMk cId="2094464353" sldId="300"/>
        </pc:sldMkLst>
        <pc:spChg chg="mod">
          <ac:chgData name="Gwennan Couch" userId="fe150d1f-4a98-401a-bbd0-f1f719ff34b5" providerId="ADAL" clId="{3AE1690F-77BA-49CC-8BF1-B5ECA54E9383}" dt="2026-06-10T14:23:26.798" v="180" actId="20577"/>
          <ac:spMkLst>
            <pc:docMk/>
            <pc:sldMk cId="2094464353" sldId="300"/>
            <ac:spMk id="6" creationId="{462D597E-98C1-30F9-8F04-40313B35A2BE}"/>
          </ac:spMkLst>
        </pc:spChg>
      </pc:sldChg>
      <pc:sldChg chg="del">
        <pc:chgData name="Gwennan Couch" userId="fe150d1f-4a98-401a-bbd0-f1f719ff34b5" providerId="ADAL" clId="{3AE1690F-77BA-49CC-8BF1-B5ECA54E9383}" dt="2026-06-10T14:20:13.478" v="143" actId="47"/>
        <pc:sldMkLst>
          <pc:docMk/>
          <pc:sldMk cId="1887551975" sldId="303"/>
        </pc:sldMkLst>
      </pc:sldChg>
      <pc:sldChg chg="ord">
        <pc:chgData name="Gwennan Couch" userId="fe150d1f-4a98-401a-bbd0-f1f719ff34b5" providerId="ADAL" clId="{3AE1690F-77BA-49CC-8BF1-B5ECA54E9383}" dt="2026-06-10T14:21:52.123" v="153"/>
        <pc:sldMkLst>
          <pc:docMk/>
          <pc:sldMk cId="528782395" sldId="304"/>
        </pc:sldMkLst>
      </pc:sldChg>
      <pc:sldChg chg="modSp add del">
        <pc:chgData name="Gwennan Couch" userId="fe150d1f-4a98-401a-bbd0-f1f719ff34b5" providerId="ADAL" clId="{3AE1690F-77BA-49CC-8BF1-B5ECA54E9383}" dt="2026-06-10T14:12:00.834" v="55" actId="47"/>
        <pc:sldMkLst>
          <pc:docMk/>
          <pc:sldMk cId="3991719942" sldId="317"/>
        </pc:sldMkLst>
        <pc:spChg chg="mod">
          <ac:chgData name="Gwennan Couch" userId="fe150d1f-4a98-401a-bbd0-f1f719ff34b5" providerId="ADAL" clId="{3AE1690F-77BA-49CC-8BF1-B5ECA54E9383}" dt="2026-06-10T14:11:55.170" v="54"/>
          <ac:spMkLst>
            <pc:docMk/>
            <pc:sldMk cId="3991719942" sldId="317"/>
            <ac:spMk id="3" creationId="{10DCDB68-138F-5D85-9D8D-C3FBC657050A}"/>
          </ac:spMkLst>
        </pc:spChg>
        <pc:spChg chg="mod">
          <ac:chgData name="Gwennan Couch" userId="fe150d1f-4a98-401a-bbd0-f1f719ff34b5" providerId="ADAL" clId="{3AE1690F-77BA-49CC-8BF1-B5ECA54E9383}" dt="2026-06-10T14:11:55.170" v="54"/>
          <ac:spMkLst>
            <pc:docMk/>
            <pc:sldMk cId="3991719942" sldId="317"/>
            <ac:spMk id="4" creationId="{41D21D93-1829-887A-1B02-46394ACEDE4F}"/>
          </ac:spMkLst>
        </pc:spChg>
      </pc:sldChg>
      <pc:sldChg chg="modSp add mod modNotesTx">
        <pc:chgData name="Gwennan Couch" userId="fe150d1f-4a98-401a-bbd0-f1f719ff34b5" providerId="ADAL" clId="{3AE1690F-77BA-49CC-8BF1-B5ECA54E9383}" dt="2026-06-11T15:27:40.356" v="312" actId="6549"/>
        <pc:sldMkLst>
          <pc:docMk/>
          <pc:sldMk cId="694285741" sldId="533"/>
        </pc:sldMkLst>
        <pc:picChg chg="mod">
          <ac:chgData name="Gwennan Couch" userId="fe150d1f-4a98-401a-bbd0-f1f719ff34b5" providerId="ADAL" clId="{3AE1690F-77BA-49CC-8BF1-B5ECA54E9383}" dt="2026-06-10T15:19:05.532" v="184" actId="1076"/>
          <ac:picMkLst>
            <pc:docMk/>
            <pc:sldMk cId="694285741" sldId="533"/>
            <ac:picMk id="2" creationId="{F87DA677-4942-40B1-BBEE-851AB8C8804F}"/>
          </ac:picMkLst>
        </pc:picChg>
      </pc:sldChg>
      <pc:sldChg chg="modSp add mod modNotesTx">
        <pc:chgData name="Gwennan Couch" userId="fe150d1f-4a98-401a-bbd0-f1f719ff34b5" providerId="ADAL" clId="{3AE1690F-77BA-49CC-8BF1-B5ECA54E9383}" dt="2026-06-11T15:27:43.609" v="313" actId="6549"/>
        <pc:sldMkLst>
          <pc:docMk/>
          <pc:sldMk cId="1592154671" sldId="535"/>
        </pc:sldMkLst>
        <pc:spChg chg="mod">
          <ac:chgData name="Gwennan Couch" userId="fe150d1f-4a98-401a-bbd0-f1f719ff34b5" providerId="ADAL" clId="{3AE1690F-77BA-49CC-8BF1-B5ECA54E9383}" dt="2026-06-10T14:09:51.823" v="28" actId="404"/>
          <ac:spMkLst>
            <pc:docMk/>
            <pc:sldMk cId="1592154671" sldId="535"/>
            <ac:spMk id="14" creationId="{2B11733C-B6D0-8B81-C687-C1869FBD7384}"/>
          </ac:spMkLst>
        </pc:spChg>
        <pc:picChg chg="mod">
          <ac:chgData name="Gwennan Couch" userId="fe150d1f-4a98-401a-bbd0-f1f719ff34b5" providerId="ADAL" clId="{3AE1690F-77BA-49CC-8BF1-B5ECA54E9383}" dt="2026-06-10T14:09:53.173" v="29" actId="1076"/>
          <ac:picMkLst>
            <pc:docMk/>
            <pc:sldMk cId="1592154671" sldId="535"/>
            <ac:picMk id="5" creationId="{F763CB62-304F-65F0-31C6-1671EF1C95CD}"/>
          </ac:picMkLst>
        </pc:picChg>
        <pc:picChg chg="mod">
          <ac:chgData name="Gwennan Couch" userId="fe150d1f-4a98-401a-bbd0-f1f719ff34b5" providerId="ADAL" clId="{3AE1690F-77BA-49CC-8BF1-B5ECA54E9383}" dt="2026-06-10T14:10:07.672" v="32" actId="14100"/>
          <ac:picMkLst>
            <pc:docMk/>
            <pc:sldMk cId="1592154671" sldId="535"/>
            <ac:picMk id="9" creationId="{0DF898B4-F7BE-30EC-8E50-33EA706CC2C4}"/>
          </ac:picMkLst>
        </pc:picChg>
      </pc:sldChg>
      <pc:sldChg chg="addSp delSp modSp add mod modNotesTx">
        <pc:chgData name="Gwennan Couch" userId="fe150d1f-4a98-401a-bbd0-f1f719ff34b5" providerId="ADAL" clId="{3AE1690F-77BA-49CC-8BF1-B5ECA54E9383}" dt="2026-06-11T15:27:35.241" v="311" actId="6549"/>
        <pc:sldMkLst>
          <pc:docMk/>
          <pc:sldMk cId="3269433976" sldId="554"/>
        </pc:sldMkLst>
        <pc:spChg chg="mod">
          <ac:chgData name="Gwennan Couch" userId="fe150d1f-4a98-401a-bbd0-f1f719ff34b5" providerId="ADAL" clId="{3AE1690F-77BA-49CC-8BF1-B5ECA54E9383}" dt="2026-06-11T14:44:35.906" v="305" actId="20577"/>
          <ac:spMkLst>
            <pc:docMk/>
            <pc:sldMk cId="3269433976" sldId="554"/>
            <ac:spMk id="2" creationId="{80EEA717-2088-98AB-136D-61397B7DF461}"/>
          </ac:spMkLst>
        </pc:spChg>
        <pc:spChg chg="del mod">
          <ac:chgData name="Gwennan Couch" userId="fe150d1f-4a98-401a-bbd0-f1f719ff34b5" providerId="ADAL" clId="{3AE1690F-77BA-49CC-8BF1-B5ECA54E9383}" dt="2026-06-11T13:32:12.095" v="273" actId="478"/>
          <ac:spMkLst>
            <pc:docMk/>
            <pc:sldMk cId="3269433976" sldId="554"/>
            <ac:spMk id="11" creationId="{4002261A-2250-440F-9FED-6F87E241AB38}"/>
          </ac:spMkLst>
        </pc:spChg>
        <pc:spChg chg="mod">
          <ac:chgData name="Gwennan Couch" userId="fe150d1f-4a98-401a-bbd0-f1f719ff34b5" providerId="ADAL" clId="{3AE1690F-77BA-49CC-8BF1-B5ECA54E9383}" dt="2026-06-11T14:44:30.371" v="291" actId="1076"/>
          <ac:spMkLst>
            <pc:docMk/>
            <pc:sldMk cId="3269433976" sldId="554"/>
            <ac:spMk id="44" creationId="{766D173A-27D5-9534-F936-C310362AC563}"/>
          </ac:spMkLst>
        </pc:spChg>
        <pc:grpChg chg="mod">
          <ac:chgData name="Gwennan Couch" userId="fe150d1f-4a98-401a-bbd0-f1f719ff34b5" providerId="ADAL" clId="{3AE1690F-77BA-49CC-8BF1-B5ECA54E9383}" dt="2026-06-11T13:33:05.272" v="290" actId="1076"/>
          <ac:grpSpMkLst>
            <pc:docMk/>
            <pc:sldMk cId="3269433976" sldId="554"/>
            <ac:grpSpMk id="12" creationId="{D9CDF866-CCA5-E95B-4B84-D311DE9ADFF6}"/>
          </ac:grpSpMkLst>
        </pc:grpChg>
        <pc:picChg chg="del mod">
          <ac:chgData name="Gwennan Couch" userId="fe150d1f-4a98-401a-bbd0-f1f719ff34b5" providerId="ADAL" clId="{3AE1690F-77BA-49CC-8BF1-B5ECA54E9383}" dt="2026-06-11T13:32:10.498" v="272" actId="478"/>
          <ac:picMkLst>
            <pc:docMk/>
            <pc:sldMk cId="3269433976" sldId="554"/>
            <ac:picMk id="3" creationId="{339093AD-EC20-1A51-AE17-466AF324E3BD}"/>
          </ac:picMkLst>
        </pc:picChg>
        <pc:picChg chg="add mod">
          <ac:chgData name="Gwennan Couch" userId="fe150d1f-4a98-401a-bbd0-f1f719ff34b5" providerId="ADAL" clId="{3AE1690F-77BA-49CC-8BF1-B5ECA54E9383}" dt="2026-06-11T14:45:57.863" v="309" actId="1076"/>
          <ac:picMkLst>
            <pc:docMk/>
            <pc:sldMk cId="3269433976" sldId="554"/>
            <ac:picMk id="5" creationId="{BB0827A4-8104-17C2-C69C-02FB26D9A0F8}"/>
          </ac:picMkLst>
        </pc:picChg>
        <pc:picChg chg="mod">
          <ac:chgData name="Gwennan Couch" userId="fe150d1f-4a98-401a-bbd0-f1f719ff34b5" providerId="ADAL" clId="{3AE1690F-77BA-49CC-8BF1-B5ECA54E9383}" dt="2026-06-11T13:32:43.127" v="283" actId="1076"/>
          <ac:picMkLst>
            <pc:docMk/>
            <pc:sldMk cId="3269433976" sldId="554"/>
            <ac:picMk id="6" creationId="{BFD890A9-EFFB-D8D1-00A5-AE47358B2CEF}"/>
          </ac:picMkLst>
        </pc:picChg>
        <pc:picChg chg="mod">
          <ac:chgData name="Gwennan Couch" userId="fe150d1f-4a98-401a-bbd0-f1f719ff34b5" providerId="ADAL" clId="{3AE1690F-77BA-49CC-8BF1-B5ECA54E9383}" dt="2026-06-11T13:32:48.844" v="285" actId="1076"/>
          <ac:picMkLst>
            <pc:docMk/>
            <pc:sldMk cId="3269433976" sldId="554"/>
            <ac:picMk id="43" creationId="{EED57563-B5D2-59C0-364D-9AB1A4B9D331}"/>
          </ac:picMkLst>
        </pc:picChg>
      </pc:sldChg>
      <pc:sldChg chg="addSp delSp modSp new mod modNotesTx">
        <pc:chgData name="Gwennan Couch" userId="fe150d1f-4a98-401a-bbd0-f1f719ff34b5" providerId="ADAL" clId="{3AE1690F-77BA-49CC-8BF1-B5ECA54E9383}" dt="2026-06-11T15:27:51.237" v="315" actId="6549"/>
        <pc:sldMkLst>
          <pc:docMk/>
          <pc:sldMk cId="1397203943" sldId="555"/>
        </pc:sldMkLst>
        <pc:spChg chg="mod">
          <ac:chgData name="Gwennan Couch" userId="fe150d1f-4a98-401a-bbd0-f1f719ff34b5" providerId="ADAL" clId="{3AE1690F-77BA-49CC-8BF1-B5ECA54E9383}" dt="2026-06-10T14:12:26.795" v="69" actId="20577"/>
          <ac:spMkLst>
            <pc:docMk/>
            <pc:sldMk cId="1397203943" sldId="555"/>
            <ac:spMk id="2" creationId="{0718F2E6-4EE2-9238-B896-AFC9FD4379DA}"/>
          </ac:spMkLst>
        </pc:spChg>
        <pc:spChg chg="del">
          <ac:chgData name="Gwennan Couch" userId="fe150d1f-4a98-401a-bbd0-f1f719ff34b5" providerId="ADAL" clId="{3AE1690F-77BA-49CC-8BF1-B5ECA54E9383}" dt="2026-06-10T14:12:10.338" v="57" actId="478"/>
          <ac:spMkLst>
            <pc:docMk/>
            <pc:sldMk cId="1397203943" sldId="555"/>
            <ac:spMk id="3" creationId="{A61AFE4F-1DFD-1062-993C-E358DAC42BEB}"/>
          </ac:spMkLst>
        </pc:spChg>
        <pc:spChg chg="del mod">
          <ac:chgData name="Gwennan Couch" userId="fe150d1f-4a98-401a-bbd0-f1f719ff34b5" providerId="ADAL" clId="{3AE1690F-77BA-49CC-8BF1-B5ECA54E9383}" dt="2026-06-10T14:12:12.130" v="59" actId="478"/>
          <ac:spMkLst>
            <pc:docMk/>
            <pc:sldMk cId="1397203943" sldId="555"/>
            <ac:spMk id="4" creationId="{FBA47135-C3FA-421C-5FDA-502714207C78}"/>
          </ac:spMkLst>
        </pc:spChg>
        <pc:spChg chg="add mod">
          <ac:chgData name="Gwennan Couch" userId="fe150d1f-4a98-401a-bbd0-f1f719ff34b5" providerId="ADAL" clId="{3AE1690F-77BA-49CC-8BF1-B5ECA54E9383}" dt="2026-06-10T14:13:19.709" v="111" actId="20577"/>
          <ac:spMkLst>
            <pc:docMk/>
            <pc:sldMk cId="1397203943" sldId="555"/>
            <ac:spMk id="5" creationId="{182E8C2B-A7B7-4B69-145D-4AE46C8264D9}"/>
          </ac:spMkLst>
        </pc:spChg>
        <pc:picChg chg="add mod">
          <ac:chgData name="Gwennan Couch" userId="fe150d1f-4a98-401a-bbd0-f1f719ff34b5" providerId="ADAL" clId="{3AE1690F-77BA-49CC-8BF1-B5ECA54E9383}" dt="2026-06-10T14:13:09.343" v="109" actId="1076"/>
          <ac:picMkLst>
            <pc:docMk/>
            <pc:sldMk cId="1397203943" sldId="555"/>
            <ac:picMk id="6" creationId="{A8F890E9-6C42-94EB-F07C-B7C519101E3C}"/>
          </ac:picMkLst>
        </pc:picChg>
      </pc:sldChg>
      <pc:sldMasterChg chg="delSldLayout">
        <pc:chgData name="Gwennan Couch" userId="fe150d1f-4a98-401a-bbd0-f1f719ff34b5" providerId="ADAL" clId="{3AE1690F-77BA-49CC-8BF1-B5ECA54E9383}" dt="2026-06-10T14:12:00.834" v="55" actId="47"/>
        <pc:sldMasterMkLst>
          <pc:docMk/>
          <pc:sldMasterMk cId="3640713698" sldId="2147483687"/>
        </pc:sldMasterMkLst>
        <pc:sldLayoutChg chg="del">
          <pc:chgData name="Gwennan Couch" userId="fe150d1f-4a98-401a-bbd0-f1f719ff34b5" providerId="ADAL" clId="{3AE1690F-77BA-49CC-8BF1-B5ECA54E9383}" dt="2026-06-10T14:12:00.834" v="55" actId="47"/>
          <pc:sldLayoutMkLst>
            <pc:docMk/>
            <pc:sldMasterMk cId="3640713698" sldId="2147483687"/>
            <pc:sldLayoutMk cId="1569924747" sldId="2147483701"/>
          </pc:sldLayoutMkLst>
        </pc:sldLayoutChg>
      </pc:sldMasterChg>
      <pc:sldMasterChg chg="del delSldLayout">
        <pc:chgData name="Gwennan Couch" userId="fe150d1f-4a98-401a-bbd0-f1f719ff34b5" providerId="ADAL" clId="{3AE1690F-77BA-49CC-8BF1-B5ECA54E9383}" dt="2026-06-10T14:20:55.488" v="150" actId="47"/>
        <pc:sldMasterMkLst>
          <pc:docMk/>
          <pc:sldMasterMk cId="4217369543" sldId="2147483698"/>
        </pc:sldMasterMkLst>
        <pc:sldLayoutChg chg="del">
          <pc:chgData name="Gwennan Couch" userId="fe150d1f-4a98-401a-bbd0-f1f719ff34b5" providerId="ADAL" clId="{3AE1690F-77BA-49CC-8BF1-B5ECA54E9383}" dt="2026-06-10T14:20:55.488" v="150" actId="47"/>
          <pc:sldLayoutMkLst>
            <pc:docMk/>
            <pc:sldMasterMk cId="4217369543" sldId="2147483698"/>
            <pc:sldLayoutMk cId="353094867" sldId="2147483699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E97C160-B25B-DDF4-E04C-1961D1267D8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7408A6-DCA4-9778-69DC-9E0FDDF029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3236E-8952-4739-B54C-3166912B005A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E36344-ADE6-0291-628C-6EA5DF3EB6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7B739-4EF8-1033-7D59-16067E9414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B9525C-AEFC-4B80-86BF-D4EFEAE996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8997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9408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5062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731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109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3364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BEF564-350D-498C-93AA-E4433983656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4992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7222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90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hyperlink" Target="mailto:t.johal@uwtsd.ac.uk" TargetMode="External"/><Relationship Id="rId13" Type="http://schemas.openxmlformats.org/officeDocument/2006/relationships/image" Target="../media/image11.jpeg"/><Relationship Id="rId3" Type="http://schemas.openxmlformats.org/officeDocument/2006/relationships/hyperlink" Target="mailto:m.Rodgers@uwtsd.ac.uk" TargetMode="External"/><Relationship Id="rId7" Type="http://schemas.openxmlformats.org/officeDocument/2006/relationships/image" Target="../media/image8.jpeg"/><Relationship Id="rId12" Type="http://schemas.openxmlformats.org/officeDocument/2006/relationships/image" Target="../media/image10.png"/><Relationship Id="rId17" Type="http://schemas.openxmlformats.org/officeDocument/2006/relationships/hyperlink" Target="bit.ly/UWTSD-DSA-Booking-form" TargetMode="External"/><Relationship Id="rId2" Type="http://schemas.openxmlformats.org/officeDocument/2006/relationships/image" Target="../media/image6.jpeg"/><Relationship Id="rId16" Type="http://schemas.openxmlformats.org/officeDocument/2006/relationships/hyperlink" Target="https://digitalskills.uwtsd.ac.uk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mailto:s.gill@uwtsd.ac.uk" TargetMode="External"/><Relationship Id="rId11" Type="http://schemas.openxmlformats.org/officeDocument/2006/relationships/hyperlink" Target="mailto:g.couch@uwtsd.ac.uk" TargetMode="External"/><Relationship Id="rId5" Type="http://schemas.openxmlformats.org/officeDocument/2006/relationships/image" Target="../media/image7.jpeg"/><Relationship Id="rId15" Type="http://schemas.openxmlformats.org/officeDocument/2006/relationships/hyperlink" Target="mailto:digitalskills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mailto:j.hill@uwtsd.ac.uk" TargetMode="External"/><Relationship Id="rId9" Type="http://schemas.openxmlformats.org/officeDocument/2006/relationships/image" Target="../media/image9.png"/><Relationship Id="rId14" Type="http://schemas.openxmlformats.org/officeDocument/2006/relationships/hyperlink" Target="mailto:r.covello@uwtsd.ac.uk" TargetMode="Externa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giSkills-Feedback" TargetMode="External"/><Relationship Id="rId2" Type="http://schemas.openxmlformats.org/officeDocument/2006/relationships/hyperlink" Target="https://lnkd.in/equPUue" TargetMode="External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bit.ly/A-DSFeedback-staff" TargetMode="Externa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6AA82EE7-EF09-4137-67D0-D627C62AD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43A56E21-C534-59ED-760F-70573419E4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036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12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Big Box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84175D67-6165-0DF8-465B-64656FFAA0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2402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ditional Re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pic>
        <p:nvPicPr>
          <p:cNvPr id="4" name="Picture 3" descr="@UWTSDlib Socials">
            <a:extLst>
              <a:ext uri="{FF2B5EF4-FFF2-40B4-BE49-F238E27FC236}">
                <a16:creationId xmlns:a16="http://schemas.microsoft.com/office/drawing/2014/main" id="{6C7E8142-D5E4-0B24-1A8A-9EB107B08A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408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Skills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Meet the Digital Skills Team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CCF26AD-400C-88CF-57D9-8AE1845A9F3B}"/>
              </a:ext>
            </a:extLst>
          </p:cNvPr>
          <p:cNvGrpSpPr/>
          <p:nvPr userDrawn="1"/>
        </p:nvGrpSpPr>
        <p:grpSpPr>
          <a:xfrm>
            <a:off x="4200516" y="2724478"/>
            <a:ext cx="4060347" cy="1183196"/>
            <a:chOff x="4289181" y="2724478"/>
            <a:chExt cx="4060347" cy="1183196"/>
          </a:xfrm>
        </p:grpSpPr>
        <p:pic>
          <p:nvPicPr>
            <p:cNvPr id="10" name="Picture 9" descr="Photo of Michael Rodgers">
              <a:extLst>
                <a:ext uri="{FF2B5EF4-FFF2-40B4-BE49-F238E27FC236}">
                  <a16:creationId xmlns:a16="http://schemas.microsoft.com/office/drawing/2014/main" id="{F83023BD-949F-F61F-CF46-9A8FC32806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2418" b="5833"/>
            <a:stretch/>
          </p:blipFill>
          <p:spPr>
            <a:xfrm>
              <a:off x="4289181" y="2727161"/>
              <a:ext cx="1072800" cy="1180513"/>
            </a:xfrm>
            <a:prstGeom prst="rect">
              <a:avLst/>
            </a:prstGeom>
          </p:spPr>
        </p:pic>
        <p:sp>
          <p:nvSpPr>
            <p:cNvPr id="12" name="Text Placeholder 12">
              <a:extLst>
                <a:ext uri="{FF2B5EF4-FFF2-40B4-BE49-F238E27FC236}">
                  <a16:creationId xmlns:a16="http://schemas.microsoft.com/office/drawing/2014/main" id="{DFF8979A-B9CC-3E4C-546B-1FB70980B776}"/>
                </a:ext>
              </a:extLst>
            </p:cNvPr>
            <p:cNvSpPr txBox="1">
              <a:spLocks/>
            </p:cNvSpPr>
            <p:nvPr/>
          </p:nvSpPr>
          <p:spPr>
            <a:xfrm>
              <a:off x="5361528" y="2724478"/>
              <a:ext cx="2988000" cy="118051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Michael Rodgers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London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3"/>
                </a:rPr>
                <a:t>m.rodgers@uwtsd.ac.uk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4CAFB4C-7D2A-B5FF-45C0-91A0E2E84CA7}"/>
              </a:ext>
            </a:extLst>
          </p:cNvPr>
          <p:cNvGrpSpPr/>
          <p:nvPr userDrawn="1"/>
        </p:nvGrpSpPr>
        <p:grpSpPr>
          <a:xfrm>
            <a:off x="140299" y="1252901"/>
            <a:ext cx="3780293" cy="1186384"/>
            <a:chOff x="140299" y="1252901"/>
            <a:chExt cx="3780293" cy="1186384"/>
          </a:xfrm>
        </p:grpSpPr>
        <p:sp>
          <p:nvSpPr>
            <p:cNvPr id="11" name="Text Placeholder 2">
              <a:extLst>
                <a:ext uri="{FF2B5EF4-FFF2-40B4-BE49-F238E27FC236}">
                  <a16:creationId xmlns:a16="http://schemas.microsoft.com/office/drawing/2014/main" id="{53A79556-7008-6A45-CF42-3EF2AFDDF464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1320695" y="1252901"/>
              <a:ext cx="2599897" cy="1180657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Jessica Hill</a:t>
              </a:r>
              <a:b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</a:b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IMH, Estates, Student Services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  <a:hlinkClick r:id="rId4"/>
                </a:rPr>
                <a:t>j.hill@uwtsd.ac.uk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  </a:t>
              </a:r>
            </a:p>
          </p:txBody>
        </p:sp>
        <p:pic>
          <p:nvPicPr>
            <p:cNvPr id="13" name="Picture 12" descr="Photo of Jessica Hill">
              <a:extLst>
                <a:ext uri="{FF2B5EF4-FFF2-40B4-BE49-F238E27FC236}">
                  <a16:creationId xmlns:a16="http://schemas.microsoft.com/office/drawing/2014/main" id="{AF44FD0D-2951-E709-17DF-003A67DE7F8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40299" y="1258628"/>
              <a:ext cx="1072219" cy="1180657"/>
            </a:xfrm>
            <a:prstGeom prst="rect">
              <a:avLst/>
            </a:prstGeom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F1C1CF4-F42C-1464-3A42-6642577FA93A}"/>
              </a:ext>
            </a:extLst>
          </p:cNvPr>
          <p:cNvGrpSpPr/>
          <p:nvPr userDrawn="1"/>
        </p:nvGrpSpPr>
        <p:grpSpPr>
          <a:xfrm>
            <a:off x="4200515" y="1258485"/>
            <a:ext cx="4060348" cy="1180800"/>
            <a:chOff x="4289180" y="1258485"/>
            <a:chExt cx="4060348" cy="11808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1A82C52-6923-3575-F58E-93FDA50BE45B}"/>
                </a:ext>
              </a:extLst>
            </p:cNvPr>
            <p:cNvSpPr txBox="1"/>
            <p:nvPr userDrawn="1"/>
          </p:nvSpPr>
          <p:spPr>
            <a:xfrm>
              <a:off x="5361528" y="1258485"/>
              <a:ext cx="2988000" cy="1173205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Stuart Gill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WISA, Marketing/Comms, Finance, INSPIRE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6"/>
                </a:rPr>
                <a:t>s.gill@uwtsd.ac.uk</a:t>
              </a: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16" name="Picture 15" descr="Photo of Stuart Gill">
              <a:extLst>
                <a:ext uri="{FF2B5EF4-FFF2-40B4-BE49-F238E27FC236}">
                  <a16:creationId xmlns:a16="http://schemas.microsoft.com/office/drawing/2014/main" id="{804B0768-0101-BB39-947C-95D00BF9540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289180" y="1258485"/>
              <a:ext cx="1072348" cy="11808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9890213-4027-0076-A0B3-67E4C6C235D8}"/>
              </a:ext>
            </a:extLst>
          </p:cNvPr>
          <p:cNvGrpSpPr/>
          <p:nvPr userDrawn="1"/>
        </p:nvGrpSpPr>
        <p:grpSpPr>
          <a:xfrm>
            <a:off x="140299" y="2727017"/>
            <a:ext cx="3780293" cy="1180657"/>
            <a:chOff x="119271" y="2700904"/>
            <a:chExt cx="3780293" cy="1180657"/>
          </a:xfrm>
        </p:grpSpPr>
        <p:sp>
          <p:nvSpPr>
            <p:cNvPr id="15" name="Text Placeholder 4">
              <a:extLst>
                <a:ext uri="{FF2B5EF4-FFF2-40B4-BE49-F238E27FC236}">
                  <a16:creationId xmlns:a16="http://schemas.microsoft.com/office/drawing/2014/main" id="{859C3F72-3E5E-C22F-698E-E8E002758109}"/>
                </a:ext>
              </a:extLst>
            </p:cNvPr>
            <p:cNvSpPr txBox="1">
              <a:spLocks/>
            </p:cNvSpPr>
            <p:nvPr/>
          </p:nvSpPr>
          <p:spPr>
            <a:xfrm>
              <a:off x="1191490" y="2700904"/>
              <a:ext cx="2708074" cy="117306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Tarandeep Johal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Birmingham, ITSI, ITSD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8"/>
                </a:rPr>
                <a:t>t.johal@uwtsd.ac.uk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7" name="Picture 16" descr="Photo of Taran Johal">
              <a:extLst>
                <a:ext uri="{FF2B5EF4-FFF2-40B4-BE49-F238E27FC236}">
                  <a16:creationId xmlns:a16="http://schemas.microsoft.com/office/drawing/2014/main" id="{2D6AD82D-9DE5-C706-677A-275648495EA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9271" y="2700904"/>
              <a:ext cx="1072220" cy="1180657"/>
            </a:xfrm>
            <a:prstGeom prst="rect">
              <a:avLst/>
            </a:prstGeom>
          </p:spPr>
        </p:pic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F0F269D-BB58-6597-1A61-CF5A524B7133}"/>
              </a:ext>
            </a:extLst>
          </p:cNvPr>
          <p:cNvGrpSpPr/>
          <p:nvPr userDrawn="1"/>
        </p:nvGrpSpPr>
        <p:grpSpPr>
          <a:xfrm>
            <a:off x="8271409" y="1252901"/>
            <a:ext cx="3841078" cy="1178789"/>
            <a:chOff x="8379588" y="1252901"/>
            <a:chExt cx="3841078" cy="1178789"/>
          </a:xfrm>
        </p:grpSpPr>
        <p:sp>
          <p:nvSpPr>
            <p:cNvPr id="9" name="Text Placeholder 4">
              <a:extLst>
                <a:ext uri="{FF2B5EF4-FFF2-40B4-BE49-F238E27FC236}">
                  <a16:creationId xmlns:a16="http://schemas.microsoft.com/office/drawing/2014/main" id="{7BA64421-4907-625A-1ABB-39BB5FA2E6A1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9448666" y="1252901"/>
              <a:ext cx="2772000" cy="1177200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Gwen Couch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IEH, Academic Office, Registry, Facilities/Ops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1"/>
                </a:rPr>
                <a:t>g.couch@uwtsd.ac.uk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8" name="Picture 6" descr="Photo of Gwen Couch">
              <a:extLst>
                <a:ext uri="{FF2B5EF4-FFF2-40B4-BE49-F238E27FC236}">
                  <a16:creationId xmlns:a16="http://schemas.microsoft.com/office/drawing/2014/main" id="{1C2DD017-BFDC-CA80-6D75-9D9FD115939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79588" y="1252901"/>
              <a:ext cx="1072220" cy="1178789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657E55F-B851-38F6-1563-FE20C6E0646E}"/>
              </a:ext>
            </a:extLst>
          </p:cNvPr>
          <p:cNvGrpSpPr/>
          <p:nvPr userDrawn="1"/>
        </p:nvGrpSpPr>
        <p:grpSpPr>
          <a:xfrm>
            <a:off x="8271409" y="2727162"/>
            <a:ext cx="3841078" cy="1180512"/>
            <a:chOff x="8273760" y="2701049"/>
            <a:chExt cx="3841078" cy="1180512"/>
          </a:xfrm>
        </p:grpSpPr>
        <p:pic>
          <p:nvPicPr>
            <p:cNvPr id="14" name="Picture 13" descr="Photo of Roger Covello">
              <a:extLst>
                <a:ext uri="{FF2B5EF4-FFF2-40B4-BE49-F238E27FC236}">
                  <a16:creationId xmlns:a16="http://schemas.microsoft.com/office/drawing/2014/main" id="{4B5F75AA-F6E1-E511-9779-EBF833EDD7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273760" y="2704361"/>
              <a:ext cx="1069078" cy="11772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C9E486-D4BF-C18D-A124-AD4B92A388A0}"/>
                </a:ext>
              </a:extLst>
            </p:cNvPr>
            <p:cNvSpPr txBox="1"/>
            <p:nvPr/>
          </p:nvSpPr>
          <p:spPr>
            <a:xfrm>
              <a:off x="9342838" y="2701049"/>
              <a:ext cx="2772000" cy="1180512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Roger Covello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Principal Learning Technologist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4"/>
                </a:rPr>
                <a:t>r.covello@uwtsd.ac.uk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2BA31100-37A9-F755-4E97-B87FBB93583F}"/>
              </a:ext>
            </a:extLst>
          </p:cNvPr>
          <p:cNvSpPr txBox="1"/>
          <p:nvPr userDrawn="1"/>
        </p:nvSpPr>
        <p:spPr>
          <a:xfrm>
            <a:off x="3289382" y="4177872"/>
            <a:ext cx="5613235" cy="1840621"/>
          </a:xfrm>
          <a:prstGeom prst="roundRect">
            <a:avLst/>
          </a:prstGeom>
          <a:noFill/>
          <a:ln w="28575">
            <a:solidFill>
              <a:schemeClr val="accent4"/>
            </a:solidFill>
            <a:prstDash val="solid"/>
          </a:ln>
        </p:spPr>
        <p:txBody>
          <a:bodyPr wrap="square" lIns="180000" tIns="36000" rIns="180000" bIns="144000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E-mail: </a:t>
            </a:r>
            <a:r>
              <a:rPr lang="en-US" sz="2000">
                <a:hlinkClick r:id="rId15"/>
              </a:rPr>
              <a:t>digitalskills@uwtsd.ac.uk​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Web: </a:t>
            </a:r>
            <a:r>
              <a:rPr lang="en-US" sz="2000">
                <a:hlinkClick r:id="rId16"/>
              </a:rPr>
              <a:t>digitalskills.uwtsd.ac.uk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Book us: </a:t>
            </a:r>
            <a:r>
              <a:rPr lang="en-US" sz="2000">
                <a:hlinkClick r:id="rId17"/>
              </a:rPr>
              <a:t>bit.ly/UWTSD-DSA-Booking-form</a:t>
            </a:r>
            <a:endParaRPr lang="en-US" sz="200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7C88749-DD85-1AD8-8356-E420E3BD16C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18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Find Us On Social Media!</a:t>
            </a:r>
          </a:p>
        </p:txBody>
      </p:sp>
      <p:pic>
        <p:nvPicPr>
          <p:cNvPr id="4" name="Picture Placeholder 24">
            <a:extLst>
              <a:ext uri="{FF2B5EF4-FFF2-40B4-BE49-F238E27FC236}">
                <a16:creationId xmlns:a16="http://schemas.microsoft.com/office/drawing/2014/main" id="{A517C787-0CCD-8E53-61E8-6915480FE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591482" y="1302491"/>
            <a:ext cx="5239011" cy="4565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BBD7F0-DA9D-56ED-A871-50F14F5AADDB}"/>
              </a:ext>
            </a:extLst>
          </p:cNvPr>
          <p:cNvSpPr txBox="1"/>
          <p:nvPr userDrawn="1"/>
        </p:nvSpPr>
        <p:spPr>
          <a:xfrm>
            <a:off x="361507" y="1302491"/>
            <a:ext cx="5847907" cy="1033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9A7806-5B9D-FC75-AB20-A96591FEEA61}"/>
              </a:ext>
            </a:extLst>
          </p:cNvPr>
          <p:cNvSpPr txBox="1"/>
          <p:nvPr userDrawn="1"/>
        </p:nvSpPr>
        <p:spPr>
          <a:xfrm>
            <a:off x="361507" y="4555532"/>
            <a:ext cx="5847907" cy="1161985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</p:txBody>
      </p:sp>
      <p:pic>
        <p:nvPicPr>
          <p:cNvPr id="5" name="Picture 4" descr="@UWTSDlib Socials">
            <a:extLst>
              <a:ext uri="{FF2B5EF4-FFF2-40B4-BE49-F238E27FC236}">
                <a16:creationId xmlns:a16="http://schemas.microsoft.com/office/drawing/2014/main" id="{3E9A0607-BEBE-B9A6-F1BA-0F4C213CC7D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8E4BFF2E-7863-2316-F2A8-7942E1CA885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96" y="3105029"/>
            <a:ext cx="5032354" cy="862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638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jec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7D983739-EABC-9073-B8B7-3538747EAAC2}"/>
              </a:ext>
            </a:extLst>
          </p:cNvPr>
          <p:cNvSpPr/>
          <p:nvPr userDrawn="1"/>
        </p:nvSpPr>
        <p:spPr>
          <a:xfrm rot="5400000">
            <a:off x="1905802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9A58196B-8584-427F-669D-FB170FD4DCE6}"/>
              </a:ext>
            </a:extLst>
          </p:cNvPr>
          <p:cNvSpPr/>
          <p:nvPr userDrawn="1"/>
        </p:nvSpPr>
        <p:spPr>
          <a:xfrm rot="10800000">
            <a:off x="2481316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2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7AA98512-BD2A-5794-1459-582DF071180B}"/>
              </a:ext>
            </a:extLst>
          </p:cNvPr>
          <p:cNvSpPr/>
          <p:nvPr userDrawn="1"/>
        </p:nvSpPr>
        <p:spPr>
          <a:xfrm>
            <a:off x="1905802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3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3025900-9156-CCD8-5E58-237899FA317F}"/>
              </a:ext>
            </a:extLst>
          </p:cNvPr>
          <p:cNvSpPr/>
          <p:nvPr userDrawn="1"/>
        </p:nvSpPr>
        <p:spPr>
          <a:xfrm rot="16200000">
            <a:off x="2481315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4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F836D-2A8D-F20F-4621-EF95AC0C0AD0}"/>
              </a:ext>
            </a:extLst>
          </p:cNvPr>
          <p:cNvSpPr txBox="1"/>
          <p:nvPr userDrawn="1"/>
        </p:nvSpPr>
        <p:spPr>
          <a:xfrm>
            <a:off x="171449" y="1020333"/>
            <a:ext cx="11306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/>
              <a:t>Go to </a:t>
            </a:r>
            <a:r>
              <a:rPr lang="en-US" err="1"/>
              <a:t>View</a:t>
            </a:r>
            <a:r>
              <a:rPr lang="en-US" err="1">
                <a:sym typeface="Wingdings" panose="05000000000000000000" pitchFamily="2" charset="2"/>
              </a:rPr>
              <a:t>Slide</a:t>
            </a:r>
            <a:r>
              <a:rPr lang="en-US">
                <a:sym typeface="Wingdings" panose="05000000000000000000" pitchFamily="2" charset="2"/>
              </a:rPr>
              <a:t> Master and select the Objects Layout to copy objects you want for pasting into slides.  </a:t>
            </a:r>
          </a:p>
          <a:p>
            <a:pPr marL="342900" indent="-342900">
              <a:buFont typeface="+mj-lt"/>
              <a:buAutoNum type="arabicPeriod"/>
            </a:pPr>
            <a:r>
              <a:rPr lang="en-US">
                <a:sym typeface="Wingdings" panose="05000000000000000000" pitchFamily="2" charset="2"/>
              </a:rPr>
              <a:t>Click Slide Master  Close Master View to return to the presentation.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68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Grey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9140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370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9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3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5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3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7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3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3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3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9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1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5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1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7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1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3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1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1460588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1440">
          <p15:clr>
            <a:srgbClr val="FBAE40"/>
          </p15:clr>
        </p15:guide>
        <p15:guide id="2" pos="2560">
          <p15:clr>
            <a:srgbClr val="FBAE40"/>
          </p15:clr>
        </p15:guide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5900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2241132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Microsoft Word interface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" r="1535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Word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44" y="2522235"/>
            <a:ext cx="3022654" cy="2813162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3141436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wer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PowerPoint editing screen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92" b="28232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D86FF1-3BAB-38AA-010E-0B2FF55F3BF0}"/>
              </a:ext>
            </a:extLst>
          </p:cNvPr>
          <p:cNvSpPr/>
          <p:nvPr userDrawn="1"/>
        </p:nvSpPr>
        <p:spPr>
          <a:xfrm>
            <a:off x="1869786" y="2023583"/>
            <a:ext cx="4243849" cy="48344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PowerPoint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1999" y="2023583"/>
            <a:ext cx="3540125" cy="3540125"/>
          </a:xfrm>
          <a:prstGeom prst="rect">
            <a:avLst/>
          </a:prstGeom>
        </p:spPr>
      </p:pic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C5DBFAF-57F8-868E-6275-BAF98B977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752095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xc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Excel Worksheet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14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Excel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7944" y="2525896"/>
            <a:ext cx="3022654" cy="2805839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7B68F01-47D5-D93B-F88F-88064FA415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19417526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7" t="1" r="-1" b="-26337"/>
          <a:stretch/>
        </p:blipFill>
        <p:spPr>
          <a:xfrm>
            <a:off x="0" y="0"/>
            <a:ext cx="6113635" cy="6858000"/>
          </a:xfrm>
          <a:prstGeom prst="rect">
            <a:avLst/>
          </a:prstGeom>
          <a:solidFill>
            <a:srgbClr val="F6F5F5"/>
          </a:solidFill>
        </p:spPr>
      </p:pic>
      <p:grpSp>
        <p:nvGrpSpPr>
          <p:cNvPr id="14" name="Group 13" descr="Microsoft Teams Logo">
            <a:extLst>
              <a:ext uri="{FF2B5EF4-FFF2-40B4-BE49-F238E27FC236}">
                <a16:creationId xmlns:a16="http://schemas.microsoft.com/office/drawing/2014/main" id="{FAB5EFAA-0EC0-6C4F-9A80-015AC7A8A0C8}"/>
              </a:ext>
            </a:extLst>
          </p:cNvPr>
          <p:cNvGrpSpPr/>
          <p:nvPr userDrawn="1"/>
        </p:nvGrpSpPr>
        <p:grpSpPr>
          <a:xfrm>
            <a:off x="1222689" y="3429000"/>
            <a:ext cx="3662217" cy="2806166"/>
            <a:chOff x="1048517" y="2491556"/>
            <a:chExt cx="3985846" cy="305414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5706C14-E379-4B73-A772-ED3F2DA0645C}"/>
                </a:ext>
              </a:extLst>
            </p:cNvPr>
            <p:cNvSpPr/>
            <p:nvPr userDrawn="1"/>
          </p:nvSpPr>
          <p:spPr>
            <a:xfrm>
              <a:off x="1048517" y="2491556"/>
              <a:ext cx="3985846" cy="3054146"/>
            </a:xfrm>
            <a:prstGeom prst="rect">
              <a:avLst/>
            </a:prstGeom>
            <a:solidFill>
              <a:srgbClr val="F6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217C798-F66F-FC80-3C16-2F06BC0CEEF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0779" y="2491556"/>
              <a:ext cx="3022654" cy="2811068"/>
            </a:xfrm>
            <a:prstGeom prst="rect">
              <a:avLst/>
            </a:prstGeom>
          </p:spPr>
        </p:pic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9C185F9F-B380-55C4-658D-5C72884AAFB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9416467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o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t="9402" r="35396" b="84440"/>
          <a:stretch/>
        </p:blipFill>
        <p:spPr>
          <a:xfrm>
            <a:off x="0" y="0"/>
            <a:ext cx="6113635" cy="463551"/>
          </a:xfrm>
          <a:prstGeom prst="rect">
            <a:avLst/>
          </a:prstGeom>
        </p:spPr>
      </p:pic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FCC60D57-0989-25FE-CBFE-E1BD7361B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t="16971" r="32066"/>
          <a:stretch/>
        </p:blipFill>
        <p:spPr>
          <a:xfrm>
            <a:off x="0" y="463550"/>
            <a:ext cx="6113635" cy="6394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4185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WTS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64553-B04D-03F4-1F82-959549BA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0"/>
            <a:ext cx="6102330" cy="6857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362590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nkedIn Lear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-59297" y="5861141"/>
            <a:ext cx="6096000" cy="606073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https://lnkd.in/equPUue</a:t>
            </a:r>
            <a:endParaRPr lang="en-GB" sz="3200">
              <a:solidFill>
                <a:srgbClr val="034A90"/>
              </a:solidFill>
              <a:ea typeface="+mn-lt"/>
              <a:cs typeface="+mn-lt"/>
            </a:endParaRP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1303" y="1371600"/>
            <a:ext cx="4114800" cy="4114800"/>
          </a:xfrm>
          <a:prstGeom prst="rect">
            <a:avLst/>
          </a:prstGeom>
        </p:spPr>
      </p:pic>
      <p:pic>
        <p:nvPicPr>
          <p:cNvPr id="7" name="Picture 6" descr="A blue and black logo&#10;&#10;Description automatically generated">
            <a:extLst>
              <a:ext uri="{FF2B5EF4-FFF2-40B4-BE49-F238E27FC236}">
                <a16:creationId xmlns:a16="http://schemas.microsoft.com/office/drawing/2014/main" id="{9198A0FD-2F22-F3B1-8274-DD84E3758A28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75" y="428494"/>
            <a:ext cx="5120249" cy="69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1357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ud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273804" y="4637286"/>
            <a:ext cx="5332268" cy="103050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Feedback form</a:t>
            </a:r>
            <a:endParaRPr lang="en-US" sz="3200"/>
          </a:p>
        </p:txBody>
      </p:sp>
      <p:pic>
        <p:nvPicPr>
          <p:cNvPr id="6" name="Picture 5" descr="QR code for Digital Skills Feedback weblink">
            <a:hlinkClick r:id="rId2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90600" y="329242"/>
            <a:ext cx="41148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64DE5-A522-C103-114C-CC896AE8BB47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11021377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af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pic>
        <p:nvPicPr>
          <p:cNvPr id="4" name="Picture 3" descr="A qr code on a white background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18FD1A7-D747-76DA-0C0D-A617C1B5FF7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000" y="1021969"/>
            <a:ext cx="4114800" cy="4114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507ADB-24A8-7A4F-4EE4-ACA1AC9B895F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3682F8-A802-933B-28BA-B618E0794C7B}"/>
              </a:ext>
            </a:extLst>
          </p:cNvPr>
          <p:cNvSpPr txBox="1"/>
          <p:nvPr userDrawn="1"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Staff feedback form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417939545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F89650B-5EC3-103A-75BE-A656B219E936}"/>
              </a:ext>
            </a:extLst>
          </p:cNvPr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C3D7AA-1E88-18F8-9E70-E42D3E459A7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8487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sic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0DDCB-A9FF-3B6D-2172-64DC7157E59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7646" y="1241368"/>
            <a:ext cx="3751461" cy="5276390"/>
          </a:xfrm>
          <a:prstGeom prst="rect">
            <a:avLst/>
          </a:prstGeom>
        </p:spPr>
        <p:txBody>
          <a:bodyPr/>
          <a:lstStyle>
            <a:lvl1pPr>
              <a:defRPr b="1">
                <a:latin typeface="Akzidenz Grotesk BE (Headings)"/>
              </a:defRPr>
            </a:lvl1pPr>
          </a:lstStyle>
          <a:p>
            <a:r>
              <a:rPr lang="en-US"/>
              <a:t>Quote Text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4FCC1D8-887A-4CE6-CB57-EFD268B6BC9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40102" y="350874"/>
            <a:ext cx="7384252" cy="61668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896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hyperlink" Target="mailto:digitalskills@uwtsd.ac.uk" TargetMode="Externa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hyperlink" Target="https://digitalskills.uwtsd.ac.uk/" TargetMode="Externa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s://www.uwtsd.ac.uk/" TargetMode="Externa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hyperlink" Target="https://www.uwtsd.ac.uk/" TargetMode="Externa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15.xml"/><Relationship Id="rId21" Type="http://schemas.openxmlformats.org/officeDocument/2006/relationships/image" Target="../media/image5.png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17" Type="http://schemas.openxmlformats.org/officeDocument/2006/relationships/hyperlink" Target="https://digitalskills.uwtsd.ac.uk/" TargetMode="External"/><Relationship Id="rId2" Type="http://schemas.openxmlformats.org/officeDocument/2006/relationships/slideLayout" Target="../slideLayouts/slideLayout14.xml"/><Relationship Id="rId16" Type="http://schemas.openxmlformats.org/officeDocument/2006/relationships/image" Target="../media/image14.png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hyperlink" Target="https://www.uwtsd.ac.uk/library" TargetMode="External"/><Relationship Id="rId10" Type="http://schemas.openxmlformats.org/officeDocument/2006/relationships/slideLayout" Target="../slideLayouts/slideLayout22.xml"/><Relationship Id="rId19" Type="http://schemas.openxmlformats.org/officeDocument/2006/relationships/hyperlink" Target="mailto:digitalskills@uwtsd.ac.uk" TargetMode="Externa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 userDrawn="1"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4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4" name="Picture 3" descr="UWTSD Digital Skills weblink">
            <a:hlinkClick r:id="rId16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18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73" r:id="rId2"/>
    <p:sldLayoutId id="2147483668" r:id="rId3"/>
    <p:sldLayoutId id="2147483678" r:id="rId4"/>
    <p:sldLayoutId id="2147483686" r:id="rId5"/>
    <p:sldLayoutId id="2147483685" r:id="rId6"/>
    <p:sldLayoutId id="2147483671" r:id="rId7"/>
    <p:sldLayoutId id="2147483663" r:id="rId8"/>
    <p:sldLayoutId id="2147483683" r:id="rId9"/>
    <p:sldLayoutId id="2147483697" r:id="rId10"/>
    <p:sldLayoutId id="2147483700" r:id="rId11"/>
    <p:sldLayoutId id="2147483701" r:id="rId12"/>
  </p:sldLayoutIdLst>
  <p:hf sldNum="0"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3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15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 userDrawn="1"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17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19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 descr="@UWTSDlib Socials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31359"/>
            <a:ext cx="1319276" cy="24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29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82" r:id="rId2"/>
    <p:sldLayoutId id="2147483680" r:id="rId3"/>
    <p:sldLayoutId id="2147483679" r:id="rId4"/>
    <p:sldLayoutId id="2147483681" r:id="rId5"/>
    <p:sldLayoutId id="2147483694" r:id="rId6"/>
    <p:sldLayoutId id="2147483691" r:id="rId7"/>
    <p:sldLayoutId id="2147483692" r:id="rId8"/>
    <p:sldLayoutId id="2147483684" r:id="rId9"/>
    <p:sldLayoutId id="2147483695" r:id="rId10"/>
    <p:sldLayoutId id="2147483702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0" y="778"/>
            <a:ext cx="4320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5DD6BC-9B00-7EB6-B2B1-223E5CE36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713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31.svg"/><Relationship Id="rId7" Type="http://schemas.openxmlformats.org/officeDocument/2006/relationships/hyperlink" Target="https://bit.ly/UWTSD-DSA-Booking-for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digitalskills.uwtsd.ac.uk/" TargetMode="External"/><Relationship Id="rId5" Type="http://schemas.openxmlformats.org/officeDocument/2006/relationships/hyperlink" Target="mailto:digitalskills@uwtsd.ac.uk" TargetMode="External"/><Relationship Id="rId4" Type="http://schemas.openxmlformats.org/officeDocument/2006/relationships/image" Target="../media/image32.svg"/><Relationship Id="rId9" Type="http://schemas.openxmlformats.org/officeDocument/2006/relationships/image" Target="../media/image3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s-padlet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wireles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giCentre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hyperlink" Target="https://digitalskills.uwtsd.ac.uk/resource-finder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UWTSD-DT-New-Students" TargetMode="Externa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6.png"/><Relationship Id="rId5" Type="http://schemas.openxmlformats.org/officeDocument/2006/relationships/image" Target="../media/image45.svg"/><Relationship Id="rId4" Type="http://schemas.openxmlformats.org/officeDocument/2006/relationships/image" Target="../media/image44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9.png"/><Relationship Id="rId4" Type="http://schemas.openxmlformats.org/officeDocument/2006/relationships/hyperlink" Target="https://lnkd.in/equPUue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gnite.digital/uk-digital-skills-gap-infographic/" TargetMode="External"/><Relationship Id="rId3" Type="http://schemas.openxmlformats.org/officeDocument/2006/relationships/hyperlink" Target="https://www.digitalunite.com/news-reviews/how-digital-champions-can-support-learning-workforce-digital-skills" TargetMode="External"/><Relationship Id="rId7" Type="http://schemas.openxmlformats.org/officeDocument/2006/relationships/hyperlink" Target="https://bootcampdigital.com/blog/digital-skills-needed-in-the-workplace/" TargetMode="External"/><Relationship Id="rId2" Type="http://schemas.openxmlformats.org/officeDocument/2006/relationships/hyperlink" Target="https://www.bbc.co.uk/news/business-56479304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news.microsoft.com/en-gb/2020/11/23/uks-digital-skills-gap-poses-risk-to-economic-recovery-research-reveals/" TargetMode="External"/><Relationship Id="rId11" Type="http://schemas.openxmlformats.org/officeDocument/2006/relationships/hyperlink" Target="https://www.potential.ly/blog/uk-digital-skills-gap-future-outlook-potentially-solution/" TargetMode="External"/><Relationship Id="rId5" Type="http://schemas.openxmlformats.org/officeDocument/2006/relationships/hyperlink" Target="https://www.dizzion.com/resource/blog/27-stats-about-digital-workplace-transformations/" TargetMode="External"/><Relationship Id="rId10" Type="http://schemas.openxmlformats.org/officeDocument/2006/relationships/hyperlink" Target="https://digitalskills.unlv.edu/digital-marketing/what-are-digital-skills/" TargetMode="External"/><Relationship Id="rId4" Type="http://schemas.openxmlformats.org/officeDocument/2006/relationships/hyperlink" Target="https://financesonline.com/digital-transformation-statistics/" TargetMode="External"/><Relationship Id="rId9" Type="http://schemas.openxmlformats.org/officeDocument/2006/relationships/hyperlink" Target="https://www.bath.ac.uk/campaigns/your-digital-skills-and-capabilities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6177E-F1F1-4A19-91E9-FCB4D9373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Skills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642293-A2CF-75F5-A763-3FD8D452DB2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dirty="0"/>
              <a:t>UWTSD London</a:t>
            </a:r>
          </a:p>
        </p:txBody>
      </p:sp>
      <p:pic>
        <p:nvPicPr>
          <p:cNvPr id="5" name="Picture Placeholder 14" descr="A person sitting at a computer with many icons above it&#10;&#10;Description automatically generated">
            <a:extLst>
              <a:ext uri="{FF2B5EF4-FFF2-40B4-BE49-F238E27FC236}">
                <a16:creationId xmlns:a16="http://schemas.microsoft.com/office/drawing/2014/main" id="{44005976-D456-AAB5-5A33-028F31B05A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09" r="5509"/>
          <a:stretch/>
        </p:blipFill>
        <p:spPr>
          <a:xfrm>
            <a:off x="0" y="0"/>
            <a:ext cx="61023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968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EA717-2088-98AB-136D-61397B7DF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681" y="77487"/>
            <a:ext cx="8096639" cy="100391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Digital Skills Team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9CDF866-CCA5-E95B-4B84-D311DE9ADFF6}"/>
              </a:ext>
            </a:extLst>
          </p:cNvPr>
          <p:cNvGrpSpPr/>
          <p:nvPr/>
        </p:nvGrpSpPr>
        <p:grpSpPr>
          <a:xfrm>
            <a:off x="537882" y="2497825"/>
            <a:ext cx="9173356" cy="2215991"/>
            <a:chOff x="6576953" y="4627586"/>
            <a:chExt cx="12066735" cy="2215991"/>
          </a:xfrm>
        </p:grpSpPr>
        <p:pic>
          <p:nvPicPr>
            <p:cNvPr id="41" name="Graphic 40" descr="Open envelope outline">
              <a:extLst>
                <a:ext uri="{FF2B5EF4-FFF2-40B4-BE49-F238E27FC236}">
                  <a16:creationId xmlns:a16="http://schemas.microsoft.com/office/drawing/2014/main" id="{E019B158-D37A-C273-C3B1-9D7778566705}"/>
                </a:ext>
              </a:extLst>
            </p:cNvPr>
            <p:cNvPicPr>
              <a:picLocks noChangeAspect="1"/>
            </p:cNvPicPr>
            <p:nvPr/>
          </p:nvPicPr>
          <p:blipFill>
            <a:blip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602836" y="4704573"/>
              <a:ext cx="321641" cy="321641"/>
            </a:xfrm>
            <a:prstGeom prst="rect">
              <a:avLst/>
            </a:prstGeom>
          </p:spPr>
        </p:pic>
        <p:pic>
          <p:nvPicPr>
            <p:cNvPr id="43" name="Graphic 42" descr="Internet outline">
              <a:extLst>
                <a:ext uri="{FF2B5EF4-FFF2-40B4-BE49-F238E27FC236}">
                  <a16:creationId xmlns:a16="http://schemas.microsoft.com/office/drawing/2014/main" id="{EED57563-B5D2-59C0-364D-9AB1A4B9D331}"/>
                </a:ext>
              </a:extLst>
            </p:cNvPr>
            <p:cNvPicPr>
              <a:picLocks noChangeAspect="1"/>
            </p:cNvPicPr>
            <p:nvPr/>
          </p:nvPicPr>
          <p:blipFill>
            <a:blip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6576953" y="5479932"/>
              <a:ext cx="369331" cy="369331"/>
            </a:xfrm>
            <a:prstGeom prst="rect">
              <a:avLst/>
            </a:prstGeom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766D173A-27D5-9534-F936-C310362AC563}"/>
                </a:ext>
              </a:extLst>
            </p:cNvPr>
            <p:cNvSpPr txBox="1"/>
            <p:nvPr/>
          </p:nvSpPr>
          <p:spPr>
            <a:xfrm>
              <a:off x="7095146" y="4627586"/>
              <a:ext cx="11548542" cy="22159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l" rtl="0" fontAlgn="base"/>
              <a:r>
                <a:rPr lang="en-GB" sz="2400" dirty="0">
                  <a:solidFill>
                    <a:srgbClr val="000000"/>
                  </a:solidFill>
                  <a:latin typeface="Calibri Light" panose="020F0302020204030204" pitchFamily="34" charset="0"/>
                </a:rPr>
                <a:t>E-mail: </a:t>
              </a:r>
              <a:r>
                <a:rPr lang="en-GB" sz="2400" u="sng" dirty="0">
                  <a:solidFill>
                    <a:srgbClr val="034A90"/>
                  </a:solidFill>
                  <a:latin typeface="Calibri Light" panose="020F0302020204030204" pitchFamily="34" charset="0"/>
                  <a:hlinkClick r:id="rId5"/>
                </a:rPr>
                <a:t>digitalskills@uwtsd.ac.uk</a:t>
              </a:r>
              <a:r>
                <a:rPr lang="en-GB" sz="2400" dirty="0">
                  <a:solidFill>
                    <a:srgbClr val="000000"/>
                  </a:solidFill>
                  <a:latin typeface="Calibri Light" panose="020F0302020204030204" pitchFamily="34" charset="0"/>
                </a:rPr>
                <a:t>​</a:t>
              </a:r>
              <a:endParaRPr lang="en-GB" sz="2400" dirty="0">
                <a:solidFill>
                  <a:srgbClr val="000000"/>
                </a:solidFill>
                <a:latin typeface="Segoe UI" panose="020B0502040204020203" pitchFamily="34" charset="0"/>
              </a:endParaRPr>
            </a:p>
            <a:p>
              <a:pPr algn="l" rtl="0" fontAlgn="base"/>
              <a:r>
                <a:rPr lang="en-GB" sz="2400" dirty="0">
                  <a:solidFill>
                    <a:srgbClr val="000000"/>
                  </a:solidFill>
                  <a:latin typeface="Calibri Light" panose="020F0302020204030204" pitchFamily="34" charset="0"/>
                </a:rPr>
                <a:t>​</a:t>
              </a:r>
            </a:p>
            <a:p>
              <a:pPr algn="l" rtl="0" fontAlgn="base"/>
              <a:r>
                <a:rPr lang="en-GB" sz="2400" dirty="0">
                  <a:solidFill>
                    <a:srgbClr val="000000"/>
                  </a:solidFill>
                  <a:latin typeface="Calibri Light" panose="020F0302020204030204" pitchFamily="34" charset="0"/>
                </a:rPr>
                <a:t>Website: </a:t>
              </a:r>
              <a:r>
                <a:rPr lang="en-GB" sz="2400" u="sng" dirty="0">
                  <a:solidFill>
                    <a:srgbClr val="034A90"/>
                  </a:solidFill>
                  <a:latin typeface="Calibri Light" panose="020F0302020204030204" pitchFamily="34" charset="0"/>
                  <a:hlinkClick r:id="rId6"/>
                </a:rPr>
                <a:t>digitalskills.uwtsd.ac.uk</a:t>
              </a:r>
              <a:endParaRPr lang="en-GB" sz="2400" u="sng" dirty="0">
                <a:solidFill>
                  <a:srgbClr val="034A90"/>
                </a:solidFill>
                <a:latin typeface="Calibri Light" panose="020F0302020204030204" pitchFamily="34" charset="0"/>
              </a:endParaRPr>
            </a:p>
            <a:p>
              <a:pPr algn="l" rtl="0" fontAlgn="base"/>
              <a:endParaRPr lang="en-GB" sz="2400" u="sng" dirty="0">
                <a:solidFill>
                  <a:srgbClr val="000000"/>
                </a:solidFill>
                <a:latin typeface="Calibri Light" panose="020F0302020204030204" pitchFamily="34" charset="0"/>
              </a:endParaRPr>
            </a:p>
            <a:p>
              <a:pPr algn="l" rtl="0" fontAlgn="base"/>
              <a:r>
                <a:rPr lang="en-GB" sz="2400" dirty="0">
                  <a:solidFill>
                    <a:srgbClr val="000000"/>
                  </a:solidFill>
                  <a:latin typeface="Calibri Light" panose="020F0302020204030204" pitchFamily="34" charset="0"/>
                </a:rPr>
                <a:t>​Book us: </a:t>
              </a:r>
              <a:r>
                <a:rPr lang="en-GB" sz="2400" dirty="0">
                  <a:solidFill>
                    <a:srgbClr val="000000"/>
                  </a:solidFill>
                  <a:latin typeface="Calibri Light" panose="020F0302020204030204" pitchFamily="34" charset="0"/>
                  <a:hlinkClick r:id="rId7"/>
                </a:rPr>
                <a:t>bit.ly/UWTSD-DSA-Booking-form</a:t>
              </a:r>
              <a:endParaRPr lang="en-GB" sz="2400" dirty="0">
                <a:solidFill>
                  <a:srgbClr val="000000"/>
                </a:solidFill>
                <a:latin typeface="Segoe UI" panose="020B0502040204020203" pitchFamily="34" charset="0"/>
              </a:endParaRPr>
            </a:p>
            <a:p>
              <a:endParaRPr lang="en-GB" dirty="0"/>
            </a:p>
          </p:txBody>
        </p:sp>
        <p:pic>
          <p:nvPicPr>
            <p:cNvPr id="6" name="Graphic 5" descr="Daily calendar outline">
              <a:extLst>
                <a:ext uri="{FF2B5EF4-FFF2-40B4-BE49-F238E27FC236}">
                  <a16:creationId xmlns:a16="http://schemas.microsoft.com/office/drawing/2014/main" id="{BFD890A9-EFFB-D8D1-00A5-AE47358B2CEF}"/>
                </a:ext>
              </a:extLst>
            </p:cNvPr>
            <p:cNvPicPr>
              <a:picLocks noChangeAspect="1"/>
            </p:cNvPicPr>
            <p:nvPr/>
          </p:nvPicPr>
          <p:blipFill>
            <a:blip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/>
          </p:blipFill>
          <p:spPr>
            <a:xfrm>
              <a:off x="6576953" y="6148149"/>
              <a:ext cx="369331" cy="369331"/>
            </a:xfrm>
            <a:prstGeom prst="rect">
              <a:avLst/>
            </a:prstGeom>
          </p:spPr>
        </p:pic>
      </p:grpSp>
      <p:pic>
        <p:nvPicPr>
          <p:cNvPr id="5" name="Picture 4" descr="Close-up of two people's hands pointing at laptop screen with stack of 4 books in background, one person holding a pen">
            <a:extLst>
              <a:ext uri="{FF2B5EF4-FFF2-40B4-BE49-F238E27FC236}">
                <a16:creationId xmlns:a16="http://schemas.microsoft.com/office/drawing/2014/main" id="{BB0827A4-8104-17C2-C69C-02FB26D9A0F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0813" y="1873252"/>
            <a:ext cx="4984750" cy="3323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433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46953DF-7DDD-543F-6A21-707CC74F7D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1405707"/>
          </a:xfrm>
        </p:spPr>
        <p:txBody>
          <a:bodyPr/>
          <a:lstStyle/>
          <a:p>
            <a:r>
              <a:rPr lang="en-GB" dirty="0"/>
              <a:t>Links for the session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11733C-B6D0-8B81-C687-C1869FBD7384}"/>
              </a:ext>
            </a:extLst>
          </p:cNvPr>
          <p:cNvSpPr txBox="1"/>
          <p:nvPr/>
        </p:nvSpPr>
        <p:spPr>
          <a:xfrm>
            <a:off x="5612051" y="105450"/>
            <a:ext cx="5246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hlinkClick r:id="rId3"/>
              </a:rPr>
              <a:t>bit.ly/ds-</a:t>
            </a:r>
            <a:r>
              <a:rPr lang="en-GB" sz="4800" dirty="0" err="1">
                <a:hlinkClick r:id="rId3"/>
              </a:rPr>
              <a:t>padlet</a:t>
            </a:r>
            <a:endParaRPr lang="en-GB" sz="4800" dirty="0"/>
          </a:p>
        </p:txBody>
      </p:sp>
      <p:pic>
        <p:nvPicPr>
          <p:cNvPr id="8" name="Picture 7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DFCDE33B-CC6C-BAAC-8B18-D67B15FD8D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02" y="2871496"/>
            <a:ext cx="3238549" cy="323854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87DA677-4942-40B1-BBEE-851AB8C880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9" b="2759"/>
          <a:stretch/>
        </p:blipFill>
        <p:spPr>
          <a:xfrm>
            <a:off x="5219749" y="1211392"/>
            <a:ext cx="6251275" cy="5371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285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5">
            <a:extLst>
              <a:ext uri="{FF2B5EF4-FFF2-40B4-BE49-F238E27FC236}">
                <a16:creationId xmlns:a16="http://schemas.microsoft.com/office/drawing/2014/main" id="{DC40C8FB-673A-373C-4C48-352943D9E90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Connect to Eduroam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11733C-B6D0-8B81-C687-C1869FBD7384}"/>
              </a:ext>
            </a:extLst>
          </p:cNvPr>
          <p:cNvSpPr txBox="1"/>
          <p:nvPr/>
        </p:nvSpPr>
        <p:spPr>
          <a:xfrm>
            <a:off x="4818433" y="581258"/>
            <a:ext cx="66666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hlinkClick r:id="rId3"/>
              </a:rPr>
              <a:t>uwtsd.ac.uk/wireless</a:t>
            </a:r>
            <a:endParaRPr lang="en-GB" sz="4800" dirty="0"/>
          </a:p>
        </p:txBody>
      </p:sp>
      <p:sp>
        <p:nvSpPr>
          <p:cNvPr id="3" name="Lightning Bolt 2" descr="-">
            <a:extLst>
              <a:ext uri="{FF2B5EF4-FFF2-40B4-BE49-F238E27FC236}">
                <a16:creationId xmlns:a16="http://schemas.microsoft.com/office/drawing/2014/main" id="{4A4ACE44-C589-F243-3C7B-229FE758DCBB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Lightning Bolt 3" descr="-">
            <a:extLst>
              <a:ext uri="{FF2B5EF4-FFF2-40B4-BE49-F238E27FC236}">
                <a16:creationId xmlns:a16="http://schemas.microsoft.com/office/drawing/2014/main" id="{0FDBC74E-0FF4-4E03-906F-0C17B1EF571C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63CB62-304F-65F0-31C6-1671EF1C95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4560" y="2610153"/>
            <a:ext cx="4645975" cy="3205276"/>
          </a:xfrm>
          <a:prstGeom prst="rect">
            <a:avLst/>
          </a:prstGeom>
        </p:spPr>
      </p:pic>
      <p:pic>
        <p:nvPicPr>
          <p:cNvPr id="9" name="Picture 8" descr="A qr code with a few squares&#10;&#10;Description automatically generated">
            <a:extLst>
              <a:ext uri="{FF2B5EF4-FFF2-40B4-BE49-F238E27FC236}">
                <a16:creationId xmlns:a16="http://schemas.microsoft.com/office/drawing/2014/main" id="{0DF898B4-F7BE-30EC-8E50-33EA706CC2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23" y="2987899"/>
            <a:ext cx="3334674" cy="3334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154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12577-D87B-297E-FDA9-8353BDE52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How we can support you to develop your digital skills…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F78C66-9101-9EE6-4B7C-80D966EA29E6}"/>
              </a:ext>
            </a:extLst>
          </p:cNvPr>
          <p:cNvSpPr txBox="1"/>
          <p:nvPr/>
        </p:nvSpPr>
        <p:spPr>
          <a:xfrm>
            <a:off x="4912929" y="812429"/>
            <a:ext cx="6953469" cy="4549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/>
                <a:cs typeface="Calibri"/>
              </a:rPr>
              <a:t>How to use Office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alibri"/>
                <a:cs typeface="Calibri"/>
              </a:rPr>
              <a:t> 365</a:t>
            </a:r>
            <a:endParaRPr lang="en-US" sz="2800" b="0" i="0" dirty="0">
              <a:solidFill>
                <a:srgbClr val="000000"/>
              </a:solidFill>
              <a:effectLst/>
              <a:latin typeface="Calibri"/>
              <a:cs typeface="Calibri"/>
            </a:endParaRPr>
          </a:p>
          <a:p>
            <a:pPr marL="571500" indent="-5715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alibri"/>
                <a:cs typeface="Calibri"/>
              </a:rPr>
              <a:t>How to</a:t>
            </a:r>
            <a:r>
              <a:rPr lang="en-GB" sz="2800" dirty="0">
                <a:solidFill>
                  <a:srgbClr val="000000"/>
                </a:solidFill>
                <a:latin typeface="Calibri"/>
                <a:cs typeface="Calibri"/>
              </a:rPr>
              <a:t> organise your work</a:t>
            </a:r>
            <a:endParaRPr lang="en-GB" sz="28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Calibri"/>
                <a:ea typeface="Calibri"/>
                <a:cs typeface="Calibri"/>
              </a:rPr>
              <a:t>F</a:t>
            </a:r>
            <a:r>
              <a:rPr lang="en-US" sz="2800" dirty="0">
                <a:latin typeface="Calibri"/>
                <a:ea typeface="+mn-lt"/>
                <a:cs typeface="+mn-lt"/>
              </a:rPr>
              <a:t>ree access to LinkedIn Learning</a:t>
            </a:r>
            <a:endParaRPr lang="en-US" sz="2800" b="0" i="0" dirty="0">
              <a:effectLst/>
              <a:latin typeface="Calibri"/>
              <a:ea typeface="+mn-lt"/>
              <a:cs typeface="+mn-lt"/>
            </a:endParaRPr>
          </a:p>
          <a:p>
            <a:pPr marL="571500" indent="-5715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alibri"/>
                <a:cs typeface="Calibri"/>
              </a:rPr>
              <a:t>How to</a:t>
            </a:r>
            <a:r>
              <a:rPr lang="en-GB" sz="2800" dirty="0">
                <a:solidFill>
                  <a:srgbClr val="000000"/>
                </a:solidFill>
                <a:latin typeface="Calibri"/>
                <a:cs typeface="Calibri"/>
              </a:rPr>
              <a:t> use Teams</a:t>
            </a:r>
            <a:endParaRPr lang="en-US" sz="2800" b="0" i="0" dirty="0">
              <a:solidFill>
                <a:srgbClr val="000000"/>
              </a:solidFill>
              <a:effectLst/>
              <a:latin typeface="Calibri"/>
              <a:cs typeface="Calibri"/>
            </a:endParaRPr>
          </a:p>
          <a:p>
            <a:pPr marL="571500" indent="-5715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/>
                <a:cs typeface="Calibri"/>
              </a:rPr>
              <a:t>Improve your IT skills</a:t>
            </a:r>
            <a:endParaRPr lang="en-US" sz="2800" b="0" i="0" dirty="0">
              <a:solidFill>
                <a:srgbClr val="000000"/>
              </a:solidFill>
              <a:effectLst/>
              <a:latin typeface="Calibri"/>
              <a:cs typeface="Calibri"/>
            </a:endParaRPr>
          </a:p>
          <a:p>
            <a:pPr marL="571500" indent="-57150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alibri"/>
                <a:cs typeface="Calibri"/>
              </a:rPr>
              <a:t>We can provide 1-2-1 support 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Calibri"/>
                <a:cs typeface="Calibri"/>
              </a:rPr>
              <a:t>​</a:t>
            </a:r>
            <a:endParaRPr lang="en-US" sz="2800" b="0" i="0" dirty="0">
              <a:solidFill>
                <a:srgbClr val="000000"/>
              </a:solidFill>
              <a:effectLst/>
              <a:latin typeface="Calibri"/>
              <a:ea typeface="Calibri"/>
              <a:cs typeface="Calibri"/>
            </a:endParaRP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How to create professional presentations</a:t>
            </a:r>
            <a:endParaRPr lang="en-GB" sz="28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81122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8F2E6-4EE2-9238-B896-AFC9FD437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Office 365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82E8C2B-A7B7-4B69-145D-4AE46C8264D9}"/>
              </a:ext>
            </a:extLst>
          </p:cNvPr>
          <p:cNvSpPr txBox="1">
            <a:spLocks/>
          </p:cNvSpPr>
          <p:nvPr/>
        </p:nvSpPr>
        <p:spPr>
          <a:xfrm>
            <a:off x="451180" y="1237693"/>
            <a:ext cx="10241236" cy="484625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457200" indent="-4572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dirty="0">
                <a:ea typeface="Calibri Light"/>
                <a:cs typeface="Calibri Light"/>
              </a:rPr>
              <a:t>You can get </a:t>
            </a:r>
            <a:r>
              <a:rPr lang="en-GB" b="1" dirty="0">
                <a:ea typeface="Calibri Light"/>
                <a:cs typeface="Calibri Light"/>
              </a:rPr>
              <a:t>Word</a:t>
            </a:r>
            <a:r>
              <a:rPr lang="en-GB" dirty="0">
                <a:ea typeface="Calibri Light"/>
                <a:cs typeface="Calibri Light"/>
              </a:rPr>
              <a:t>, </a:t>
            </a:r>
            <a:r>
              <a:rPr lang="en-GB" b="1" dirty="0">
                <a:ea typeface="Calibri Light"/>
                <a:cs typeface="Calibri Light"/>
              </a:rPr>
              <a:t>PowerPoint </a:t>
            </a:r>
            <a:r>
              <a:rPr lang="en-GB" dirty="0">
                <a:ea typeface="Calibri Light"/>
                <a:cs typeface="Calibri Light"/>
              </a:rPr>
              <a:t>and </a:t>
            </a:r>
            <a:r>
              <a:rPr lang="en-GB" b="1" dirty="0">
                <a:ea typeface="Calibri Light"/>
                <a:cs typeface="Calibri Light"/>
              </a:rPr>
              <a:t>Excel </a:t>
            </a:r>
            <a:r>
              <a:rPr lang="en-GB" dirty="0">
                <a:ea typeface="Calibri Light"/>
                <a:cs typeface="Calibri Light"/>
              </a:rPr>
              <a:t>for free from the university. </a:t>
            </a:r>
            <a:endParaRPr lang="en-US" dirty="0">
              <a:ea typeface="Calibri Light"/>
              <a:cs typeface="Calibri Light"/>
            </a:endParaRPr>
          </a:p>
          <a:p>
            <a:pPr>
              <a:lnSpc>
                <a:spcPct val="150000"/>
              </a:lnSpc>
            </a:pPr>
            <a:r>
              <a:rPr lang="en-GB" dirty="0">
                <a:ea typeface="Calibri Light"/>
                <a:cs typeface="Calibri Light"/>
              </a:rPr>
              <a:t>On the HWB look for this icon: </a:t>
            </a:r>
          </a:p>
          <a:p>
            <a:pPr>
              <a:lnSpc>
                <a:spcPct val="150000"/>
              </a:lnSpc>
            </a:pPr>
            <a:r>
              <a:rPr lang="en-GB" dirty="0">
                <a:ea typeface="Calibri Light"/>
                <a:cs typeface="Calibri Light"/>
              </a:rPr>
              <a:t>You just need internet access. </a:t>
            </a:r>
          </a:p>
          <a:p>
            <a:pPr>
              <a:lnSpc>
                <a:spcPct val="150000"/>
              </a:lnSpc>
            </a:pPr>
            <a:r>
              <a:rPr lang="en-GB" dirty="0">
                <a:ea typeface="Calibri Light"/>
                <a:cs typeface="Calibri Light"/>
              </a:rPr>
              <a:t>The work will save automatically so you never need to stress about losing your work. </a:t>
            </a:r>
          </a:p>
          <a:p>
            <a:endParaRPr lang="en-GB" sz="3600" dirty="0">
              <a:ea typeface="Calibri Light"/>
              <a:cs typeface="Calibri Light"/>
            </a:endParaRPr>
          </a:p>
          <a:p>
            <a:endParaRPr lang="en-GB" sz="3600" dirty="0">
              <a:ea typeface="Calibri Light"/>
              <a:cs typeface="Calibri Light"/>
            </a:endParaRPr>
          </a:p>
        </p:txBody>
      </p:sp>
      <p:pic>
        <p:nvPicPr>
          <p:cNvPr id="6" name="Picture 5" descr="A grey background with red text&#10;&#10;AI-generated content may be incorrect.">
            <a:extLst>
              <a:ext uri="{FF2B5EF4-FFF2-40B4-BE49-F238E27FC236}">
                <a16:creationId xmlns:a16="http://schemas.microsoft.com/office/drawing/2014/main" id="{A8F890E9-6C42-94EB-F07C-B7C519101E3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37" t="19866" r="784" b="16203"/>
          <a:stretch>
            <a:fillRect/>
          </a:stretch>
        </p:blipFill>
        <p:spPr>
          <a:xfrm>
            <a:off x="5951538" y="2681612"/>
            <a:ext cx="2202557" cy="721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203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E2C7DE1-2A18-BF5F-802D-C533E9D1E6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687" y="1403931"/>
            <a:ext cx="3670481" cy="3641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i="0" dirty="0">
                <a:latin typeface="Calibri"/>
                <a:ea typeface="Calibri Light"/>
                <a:cs typeface="Calibri Light"/>
              </a:rPr>
              <a:t>What is the </a:t>
            </a:r>
            <a:r>
              <a:rPr lang="en-US" sz="4400" i="0" dirty="0" err="1">
                <a:latin typeface="Calibri"/>
                <a:ea typeface="Calibri Light"/>
                <a:cs typeface="Calibri Light"/>
              </a:rPr>
              <a:t>DigiCentre</a:t>
            </a:r>
            <a:r>
              <a:rPr lang="en-US" sz="4400" i="0" dirty="0">
                <a:latin typeface="Calibri"/>
                <a:ea typeface="Calibri Light"/>
                <a:cs typeface="Calibri Light"/>
              </a:rPr>
              <a:t>?</a:t>
            </a:r>
            <a:endParaRPr lang="en-US" sz="4400" i="0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D7F8E0-2658-0F45-4DA6-A4EBDF9AB06D}"/>
              </a:ext>
            </a:extLst>
          </p:cNvPr>
          <p:cNvSpPr txBox="1"/>
          <p:nvPr/>
        </p:nvSpPr>
        <p:spPr>
          <a:xfrm>
            <a:off x="4334613" y="329658"/>
            <a:ext cx="7853795" cy="52057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00000"/>
                </a:solidFill>
                <a:latin typeface="Calibri"/>
                <a:ea typeface="Calibri Light"/>
                <a:cs typeface="Calibri Light"/>
              </a:rPr>
              <a:t>The </a:t>
            </a:r>
            <a:r>
              <a:rPr lang="en-US" sz="2400" dirty="0">
                <a:latin typeface="Calibri"/>
                <a:ea typeface="+mn-lt"/>
                <a:cs typeface="+mn-lt"/>
              </a:rPr>
              <a:t>DigiCentre is an online platform that you can use to improve your digital skills for your studies and future jobs.</a:t>
            </a:r>
          </a:p>
          <a:p>
            <a:endParaRPr lang="en-US" sz="2400" dirty="0">
              <a:latin typeface="Calibri"/>
              <a:ea typeface="+mn-lt"/>
              <a:cs typeface="+mn-lt"/>
            </a:endParaRPr>
          </a:p>
          <a:p>
            <a:r>
              <a:rPr lang="en-US" sz="2400" dirty="0">
                <a:latin typeface="Calibri"/>
                <a:ea typeface="+mn-lt"/>
                <a:cs typeface="+mn-lt"/>
              </a:rPr>
              <a:t>We will focus on topics of support, such as - </a:t>
            </a:r>
          </a:p>
          <a:p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 b="1" dirty="0">
                <a:latin typeface="Calibri"/>
                <a:ea typeface="+mn-lt"/>
                <a:cs typeface="+mn-lt"/>
              </a:rPr>
              <a:t>Being digitally capable learners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 b="1" dirty="0">
                <a:latin typeface="Calibri"/>
                <a:ea typeface="+mn-lt"/>
                <a:cs typeface="+mn-lt"/>
              </a:rPr>
              <a:t>Media and digital information know-how 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 b="1" dirty="0">
                <a:latin typeface="Calibri"/>
                <a:ea typeface="+mn-lt"/>
                <a:cs typeface="+mn-lt"/>
              </a:rPr>
              <a:t>Creativity and innovation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 b="1" dirty="0">
                <a:latin typeface="Calibri"/>
                <a:ea typeface="+mn-lt"/>
                <a:cs typeface="+mn-lt"/>
              </a:rPr>
              <a:t>Digital communication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 b="1" dirty="0">
                <a:latin typeface="Calibri"/>
                <a:ea typeface="+mn-lt"/>
                <a:cs typeface="+mn-lt"/>
              </a:rPr>
              <a:t>Personal development 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 b="1" dirty="0">
                <a:latin typeface="Calibri"/>
                <a:ea typeface="+mn-lt"/>
                <a:cs typeface="+mn-lt"/>
              </a:rPr>
              <a:t>Online wellbeing</a:t>
            </a:r>
          </a:p>
        </p:txBody>
      </p:sp>
    </p:spTree>
    <p:extLst>
      <p:ext uri="{BB962C8B-B14F-4D97-AF65-F5344CB8AC3E}">
        <p14:creationId xmlns:p14="http://schemas.microsoft.com/office/powerpoint/2010/main" val="16572585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190D8-FDD8-41DF-93E2-4D2762EE9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070" y="79200"/>
            <a:ext cx="10795518" cy="100391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DigiCentre Website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A170F5-449F-F1D5-1BB4-DACE79F512D1}"/>
              </a:ext>
            </a:extLst>
          </p:cNvPr>
          <p:cNvSpPr txBox="1"/>
          <p:nvPr/>
        </p:nvSpPr>
        <p:spPr>
          <a:xfrm>
            <a:off x="186174" y="5680235"/>
            <a:ext cx="1887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hlinkClick r:id="rId3"/>
              </a:rPr>
              <a:t>DigiCentre</a:t>
            </a:r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EBFFEC-678F-7FD2-FF65-9694B32C5D5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r="1586" b="11878"/>
          <a:stretch>
            <a:fillRect/>
          </a:stretch>
        </p:blipFill>
        <p:spPr>
          <a:xfrm>
            <a:off x="225815" y="1425371"/>
            <a:ext cx="5696628" cy="4228298"/>
          </a:xfrm>
          <a:prstGeom prst="rect">
            <a:avLst/>
          </a:prstGeom>
        </p:spPr>
      </p:pic>
      <p:pic>
        <p:nvPicPr>
          <p:cNvPr id="6" name="Picture 5" descr="A collage of images of people using laptops&#10;&#10;Description automatically generated">
            <a:extLst>
              <a:ext uri="{FF2B5EF4-FFF2-40B4-BE49-F238E27FC236}">
                <a16:creationId xmlns:a16="http://schemas.microsoft.com/office/drawing/2014/main" id="{8D70EBDF-EDA3-481C-B5FA-B0A9AC0FF81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025" y="1435972"/>
            <a:ext cx="5931876" cy="4244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990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1C0C6E-F359-1C7E-8FA8-0BD1C84514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3C4D2-75D8-7AB9-FFDC-5CB86D9E4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Resource Finder</a:t>
            </a:r>
          </a:p>
        </p:txBody>
      </p:sp>
      <p:pic>
        <p:nvPicPr>
          <p:cNvPr id="5" name="Picture 4" descr="screenshot of resource finder on digicentre website">
            <a:hlinkClick r:id="rId2"/>
            <a:extLst>
              <a:ext uri="{FF2B5EF4-FFF2-40B4-BE49-F238E27FC236}">
                <a16:creationId xmlns:a16="http://schemas.microsoft.com/office/drawing/2014/main" id="{A4180300-37F1-489D-2DA5-0D1701A835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1237" y="1284290"/>
            <a:ext cx="10029525" cy="4716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782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A128AC-30BF-824C-D3A6-CA0FF4F4BA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B624D692-1A07-3EBA-368A-36E867FAB50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23850" y="1931988"/>
            <a:ext cx="3671888" cy="36417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1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Digital capabilities assessment tool.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CCD116-E42B-AD0B-E0AA-378DEFBF3212}"/>
              </a:ext>
            </a:extLst>
          </p:cNvPr>
          <p:cNvSpPr txBox="1"/>
          <p:nvPr/>
        </p:nvSpPr>
        <p:spPr>
          <a:xfrm>
            <a:off x="4750813" y="1536174"/>
            <a:ext cx="696897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Self-assessment questionnaire – to assess your current digital skill levels.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GB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Completing the questionnaire allows you to identify your own strengths and weaknesses and allows you to gain more confidence in the areas you need.</a:t>
            </a:r>
          </a:p>
          <a:p>
            <a:pPr fontAlgn="base"/>
            <a:br>
              <a:rPr lang="en-GB" sz="24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Your results will align with six digital capability elements in the JISC Digital Capability Framework (shown on the previous slide).</a:t>
            </a:r>
            <a:endParaRPr lang="en-GB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08994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941A5370-9C1D-D25D-272F-DDAF55886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213"/>
            <a:ext cx="61023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18905AE-E67C-C078-F073-89ED5E2D27F9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7883724" y="1578724"/>
            <a:ext cx="3488635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Jisc Discovery Tool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E8C429-F896-49CF-2B34-4BAA3B5EE061}"/>
              </a:ext>
            </a:extLst>
          </p:cNvPr>
          <p:cNvSpPr txBox="1"/>
          <p:nvPr/>
        </p:nvSpPr>
        <p:spPr>
          <a:xfrm>
            <a:off x="7979464" y="2767021"/>
            <a:ext cx="34886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dirty="0">
                <a:solidFill>
                  <a:srgbClr val="161718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10-15 minutes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161718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D6A4FD56-E7B0-E7E8-5461-8C16C7DEE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76141" y="1383134"/>
            <a:ext cx="914400" cy="9144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E9CEB21-A85B-B7A1-09D7-D87AAD6DE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76141" y="2571431"/>
            <a:ext cx="914400" cy="9144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85A5E8C-4B13-BEE8-BE83-F8DC8B02C0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54935" y="3671279"/>
            <a:ext cx="2717105" cy="2717105"/>
          </a:xfrm>
          <a:prstGeom prst="rect">
            <a:avLst/>
          </a:prstGeom>
        </p:spPr>
      </p:pic>
      <p:sp>
        <p:nvSpPr>
          <p:cNvPr id="7" name="Title 3">
            <a:extLst>
              <a:ext uri="{FF2B5EF4-FFF2-40B4-BE49-F238E27FC236}">
                <a16:creationId xmlns:a16="http://schemas.microsoft.com/office/drawing/2014/main" id="{0BBD4AAE-8617-F8A7-2C67-9F9F206C752E}"/>
              </a:ext>
            </a:extLst>
          </p:cNvPr>
          <p:cNvSpPr txBox="1">
            <a:spLocks/>
          </p:cNvSpPr>
          <p:nvPr/>
        </p:nvSpPr>
        <p:spPr>
          <a:xfrm>
            <a:off x="6509165" y="575890"/>
            <a:ext cx="5446198" cy="670295"/>
          </a:xfrm>
          <a:prstGeom prst="rect">
            <a:avLst/>
          </a:prstGeom>
        </p:spPr>
        <p:txBody>
          <a:bodyPr anchor="t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>
                <a:solidFill>
                  <a:schemeClr val="tx1"/>
                </a:solidFill>
              </a:rPr>
              <a:t>Assessing your digital skills</a:t>
            </a:r>
          </a:p>
        </p:txBody>
      </p:sp>
    </p:spTree>
    <p:extLst>
      <p:ext uri="{BB962C8B-B14F-4D97-AF65-F5344CB8AC3E}">
        <p14:creationId xmlns:p14="http://schemas.microsoft.com/office/powerpoint/2010/main" val="4031178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B6C09C8-6B04-06ED-FDD0-85445811951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25060" y="1608137"/>
            <a:ext cx="3670300" cy="36417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br>
              <a:rPr kumimoji="0" lang="en-GB" sz="4000" b="1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r>
              <a:rPr kumimoji="0" lang="en-GB" sz="4000" b="1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Digital Capabilities Framework.</a:t>
            </a:r>
          </a:p>
        </p:txBody>
      </p:sp>
      <p:pic>
        <p:nvPicPr>
          <p:cNvPr id="9" name="Picture Placeholder 5" descr="6 elements of digital capability&#10;1. Digital creation, problem-solving and innovation.&#10;2. Digital learning and development.&#10;3. Digital identity and wellbeing.&#10;4. Information, data and media literacies.&#10;5. Digital communication, collaboration and participation.&#10;6. Digital proficiency and productivity.">
            <a:extLst>
              <a:ext uri="{FF2B5EF4-FFF2-40B4-BE49-F238E27FC236}">
                <a16:creationId xmlns:a16="http://schemas.microsoft.com/office/drawing/2014/main" id="{F2327244-3A1A-E103-7CB4-BDC9D730952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" r="1538"/>
          <a:stretch>
            <a:fillRect/>
          </a:stretch>
        </p:blipFill>
        <p:spPr>
          <a:xfrm>
            <a:off x="4315626" y="0"/>
            <a:ext cx="7876374" cy="6858000"/>
          </a:xfrm>
        </p:spPr>
      </p:pic>
    </p:spTree>
    <p:extLst>
      <p:ext uri="{BB962C8B-B14F-4D97-AF65-F5344CB8AC3E}">
        <p14:creationId xmlns:p14="http://schemas.microsoft.com/office/powerpoint/2010/main" val="37235158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E2C7DE1-2A18-BF5F-802D-C533E9D1E6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>
                <a:ea typeface="Calibri Light"/>
                <a:cs typeface="Calibri Light"/>
              </a:rPr>
              <a:t>What is LinkedIn Learning?</a:t>
            </a:r>
            <a:endParaRPr lang="en-US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D7F8E0-2658-0F45-4DA6-A4EBDF9AB06D}"/>
              </a:ext>
            </a:extLst>
          </p:cNvPr>
          <p:cNvSpPr txBox="1"/>
          <p:nvPr/>
        </p:nvSpPr>
        <p:spPr>
          <a:xfrm>
            <a:off x="4334613" y="148683"/>
            <a:ext cx="7853795" cy="16970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Calibri"/>
                <a:ea typeface="+mn-lt"/>
                <a:cs typeface="+mn-lt"/>
              </a:rPr>
              <a:t>LinkedIn learning is a part of LinkedIn. When you complete courses, you will be able to showcase your achievements on your LinkedIn profile. This will look great for prospective jobs.</a:t>
            </a:r>
          </a:p>
        </p:txBody>
      </p:sp>
      <p:pic>
        <p:nvPicPr>
          <p:cNvPr id="2" name="Picture 4" descr="Text&#10;&#10;Description automatically generated">
            <a:extLst>
              <a:ext uri="{FF2B5EF4-FFF2-40B4-BE49-F238E27FC236}">
                <a16:creationId xmlns:a16="http://schemas.microsoft.com/office/drawing/2014/main" id="{F1500E24-6406-CB57-B2C6-19C3C3BE8B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843" y="2481511"/>
            <a:ext cx="4256914" cy="189497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3D07D7-3DE3-3D1C-5914-8AD3D4DD0823}"/>
              </a:ext>
            </a:extLst>
          </p:cNvPr>
          <p:cNvSpPr txBox="1"/>
          <p:nvPr/>
        </p:nvSpPr>
        <p:spPr>
          <a:xfrm>
            <a:off x="5951538" y="4612987"/>
            <a:ext cx="45491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hlinkClick r:id="rId4"/>
              </a:rPr>
              <a:t>https://lnkd.in/equPUue</a:t>
            </a:r>
            <a:endParaRPr lang="en-GB" sz="3200" dirty="0"/>
          </a:p>
        </p:txBody>
      </p:sp>
      <p:pic>
        <p:nvPicPr>
          <p:cNvPr id="7" name="Picture 6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289F7650-22DC-12E3-E1CF-936A36BC59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794" y="2949599"/>
            <a:ext cx="3483909" cy="34839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A72E74-C01F-3F6F-E66A-706FD79B9D7B}"/>
              </a:ext>
            </a:extLst>
          </p:cNvPr>
          <p:cNvSpPr txBox="1"/>
          <p:nvPr/>
        </p:nvSpPr>
        <p:spPr>
          <a:xfrm>
            <a:off x="4718028" y="5582902"/>
            <a:ext cx="7543061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i="1" dirty="0">
                <a:latin typeface="Calibri"/>
                <a:ea typeface="+mn-lt"/>
                <a:cs typeface="+mn-lt"/>
              </a:rPr>
              <a:t>Note:</a:t>
            </a:r>
            <a:br>
              <a:rPr lang="en-US" sz="2400" i="1" dirty="0">
                <a:latin typeface="Calibri"/>
                <a:ea typeface="+mn-lt"/>
                <a:cs typeface="+mn-lt"/>
              </a:rPr>
            </a:br>
            <a:r>
              <a:rPr lang="en-US" sz="2400" i="1" dirty="0">
                <a:latin typeface="Calibri"/>
                <a:ea typeface="+mn-lt"/>
                <a:cs typeface="+mn-lt"/>
              </a:rPr>
              <a:t>You can access LinkedIn Learning via a tile on the HWB</a:t>
            </a:r>
          </a:p>
        </p:txBody>
      </p:sp>
    </p:spTree>
    <p:extLst>
      <p:ext uri="{BB962C8B-B14F-4D97-AF65-F5344CB8AC3E}">
        <p14:creationId xmlns:p14="http://schemas.microsoft.com/office/powerpoint/2010/main" val="1502071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159F48D-9FB0-4CB7-BD42-9756A06A54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9550" y="1592263"/>
            <a:ext cx="4315626" cy="30639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 fontAlgn="base"/>
            <a:r>
              <a:rPr lang="en-GB" sz="4800" b="0" i="0" u="none" strike="noStrike" dirty="0">
                <a:effectLst/>
                <a:latin typeface="Calibri"/>
                <a:cs typeface="Calibri"/>
              </a:rPr>
              <a:t>Benefits of digital skills in the workplace </a:t>
            </a:r>
            <a:r>
              <a:rPr lang="en-US" sz="4800" b="0" i="0" dirty="0">
                <a:effectLst/>
                <a:latin typeface="Calibri"/>
                <a:cs typeface="Calibri"/>
              </a:rPr>
              <a:t>​</a:t>
            </a:r>
            <a:endParaRPr lang="en-US" sz="4800" b="0" i="0" dirty="0">
              <a:effectLst/>
              <a:latin typeface="Calibri"/>
              <a:ea typeface="Calibri"/>
              <a:cs typeface="Calibri"/>
            </a:endParaRPr>
          </a:p>
          <a:p>
            <a:pPr rtl="0" fontAlgn="base"/>
            <a:r>
              <a:rPr lang="en-GB" sz="4800" b="0" i="0" dirty="0">
                <a:effectLst/>
                <a:latin typeface="Calibri"/>
                <a:ea typeface="Calibri"/>
                <a:cs typeface="Calibri Light"/>
              </a:rPr>
              <a:t>​</a:t>
            </a:r>
          </a:p>
          <a:p>
            <a:endParaRPr lang="en-GB" sz="4800" dirty="0">
              <a:latin typeface="Calibri"/>
              <a:ea typeface="Calibri"/>
              <a:cs typeface="Calibri Ligh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F96CEE-F054-5050-A589-33CF204BE6B0}"/>
              </a:ext>
            </a:extLst>
          </p:cNvPr>
          <p:cNvSpPr txBox="1"/>
          <p:nvPr/>
        </p:nvSpPr>
        <p:spPr>
          <a:xfrm>
            <a:off x="4525176" y="0"/>
            <a:ext cx="7495374" cy="662950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57200" indent="-457200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6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60</a:t>
            </a:r>
            <a:r>
              <a:rPr lang="en-GB" sz="2600" b="1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%</a:t>
            </a: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 of start-ups have already adopted a digital business</a:t>
            </a:r>
            <a:r>
              <a:rPr lang="en-US" sz="2600" b="0" i="0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​</a:t>
            </a:r>
          </a:p>
          <a:p>
            <a:pPr marL="457200" indent="-457200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600" b="1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98%</a:t>
            </a: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 of managers and </a:t>
            </a:r>
            <a:r>
              <a:rPr lang="en-GB" sz="2600" b="1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90%</a:t>
            </a: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 of professionals need digital skills</a:t>
            </a:r>
            <a:r>
              <a:rPr lang="en-US" sz="2600" b="0" i="0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​</a:t>
            </a:r>
          </a:p>
          <a:p>
            <a:pPr marL="457200" indent="-457200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Having above average digital skills will help you be </a:t>
            </a:r>
            <a:r>
              <a:rPr lang="en-GB" sz="26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88</a:t>
            </a:r>
            <a:r>
              <a:rPr lang="en-GB" sz="2600" b="1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%</a:t>
            </a: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 more likely to obtain a job role.</a:t>
            </a:r>
            <a:r>
              <a:rPr lang="en-US" sz="2600" b="0" i="0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​</a:t>
            </a:r>
          </a:p>
          <a:p>
            <a:pPr marL="457200" indent="-457200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6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90</a:t>
            </a:r>
            <a:r>
              <a:rPr lang="en-GB" sz="2600" b="1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%</a:t>
            </a: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 of job vacancies require digital skills.</a:t>
            </a:r>
            <a:r>
              <a:rPr lang="en-US" sz="2600" b="0" i="0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​</a:t>
            </a:r>
          </a:p>
          <a:p>
            <a:pPr marL="457200" indent="-457200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With better digital skills, you are likely to get paid </a:t>
            </a:r>
            <a:r>
              <a:rPr lang="en-GB" sz="2600" b="1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36%</a:t>
            </a: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 higher than average</a:t>
            </a:r>
            <a:r>
              <a:rPr lang="en-US" sz="2600" b="0" i="0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​</a:t>
            </a:r>
          </a:p>
          <a:p>
            <a:pPr marL="457200" indent="-457200" rtl="0" fontAlgn="base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Jobs that need digital skills have grown </a:t>
            </a:r>
            <a:r>
              <a:rPr lang="en-GB" sz="2600" b="1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3 times </a:t>
            </a:r>
            <a:r>
              <a:rPr lang="en-GB" sz="2600" b="0" i="0" u="none" strike="noStrike" dirty="0">
                <a:solidFill>
                  <a:srgbClr val="000000"/>
                </a:solidFill>
                <a:effectLst/>
                <a:latin typeface="Calibri"/>
                <a:ea typeface="Calibri"/>
                <a:cs typeface="Calibri"/>
              </a:rPr>
              <a:t>more than any other role requirement</a:t>
            </a:r>
            <a:endParaRPr lang="en-US" sz="2600" b="0" i="0" dirty="0">
              <a:solidFill>
                <a:srgbClr val="000000"/>
              </a:solidFill>
              <a:effectLst/>
              <a:latin typeface="Calibri"/>
              <a:ea typeface="Calibri"/>
              <a:cs typeface="Calibri"/>
            </a:endParaRPr>
          </a:p>
        </p:txBody>
      </p:sp>
      <p:pic>
        <p:nvPicPr>
          <p:cNvPr id="2" name="Picture 3" descr="Icon&#10;&#10;Description automatically generated">
            <a:extLst>
              <a:ext uri="{FF2B5EF4-FFF2-40B4-BE49-F238E27FC236}">
                <a16:creationId xmlns:a16="http://schemas.microsoft.com/office/drawing/2014/main" id="{1092DDFA-F840-7C1E-F40B-6F4F3255EA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31" y="3864708"/>
            <a:ext cx="2772507" cy="2772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008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0FB9C97-58F6-4C88-9699-59820C84D0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5296" y="1285714"/>
            <a:ext cx="3670481" cy="12581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6000" i="0" dirty="0">
                <a:latin typeface="Calibri"/>
                <a:ea typeface="Calibri"/>
                <a:cs typeface="Calibri"/>
              </a:rPr>
              <a:t>References</a:t>
            </a:r>
          </a:p>
          <a:p>
            <a:endParaRPr lang="en-GB" sz="60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CFE552-CCD7-E1FF-56D6-C72F5BF30925}"/>
              </a:ext>
            </a:extLst>
          </p:cNvPr>
          <p:cNvSpPr txBox="1"/>
          <p:nvPr/>
        </p:nvSpPr>
        <p:spPr>
          <a:xfrm>
            <a:off x="4384161" y="264017"/>
            <a:ext cx="7753793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US" sz="2400" dirty="0">
                <a:solidFill>
                  <a:srgbClr val="000000"/>
                </a:solidFill>
                <a:latin typeface="Calibri" panose="020F0502020204030204" pitchFamily="34" charset="0"/>
              </a:rPr>
              <a:t>References</a:t>
            </a:r>
            <a:endParaRPr lang="en-US" sz="2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Russon, . M.-A. &amp; Hooker, L., 2021.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UK 'heading towards digital skills shortage disaster': BBC News. 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[Online] 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Available at: </a:t>
            </a:r>
            <a:r>
              <a:rPr lang="en-US" sz="12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2"/>
              </a:rPr>
              <a:t>https://www.bbc.co.uk/news/business-56479304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sng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[Accessed 2022].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Digital Unite, n.d.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How Digital Champions can support the learning of workforce digital skills. 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[Online] 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Available at: </a:t>
            </a:r>
            <a:r>
              <a:rPr lang="en-US" sz="115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https://www.digitalunite.com/news-reviews/how-digital-champions-can-support-learning-workforce-digital-skills</a:t>
            </a:r>
            <a:r>
              <a:rPr lang="en-GB" sz="115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sng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[Accessed 2022].</a:t>
            </a:r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Eira, A., 2021.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Research Centre: Finances Online. 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[Online] 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Available at: </a:t>
            </a:r>
            <a:r>
              <a:rPr lang="en-US" sz="12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4"/>
              </a:rPr>
              <a:t>https://financesonline.com/digital-transformation-statistics/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sng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[Accessed 2022].</a:t>
            </a:r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Jobson, M., 2018.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27 STATS ABOUT DIGITAL WORKPLACE TRANSFORMATIONS: </a:t>
            </a:r>
            <a:r>
              <a:rPr lang="en-US" sz="12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Dizzion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 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[Online] 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Available at: </a:t>
            </a:r>
            <a:r>
              <a:rPr lang="en-US" sz="12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5"/>
              </a:rPr>
              <a:t>https://www.dizzion.com/resource/blog/27-stats-about-digital-workplace-transformations/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sng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[Accessed 2022].</a:t>
            </a:r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Microsoft, 2020.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UK’s digital skills gap poses risk to economic recovery, research reveals: Microsoft. 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[Online] 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Available at: </a:t>
            </a:r>
            <a:r>
              <a:rPr lang="en-US" sz="12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6"/>
              </a:rPr>
              <a:t>https://news.microsoft.com/en-gb/2020/11/23/uks-digital-skills-gap-poses-risk-to-economic-recovery-research-reveals/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sng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[Accessed 2022].</a:t>
            </a:r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Neher, K., 2018.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CORPORATE SOCIAL MEDIA TRAINING, DIGITAL MARKETING TRAINING: Boot Camp Digital. 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[Online] 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Available at: </a:t>
            </a:r>
            <a:r>
              <a:rPr lang="en-US" sz="12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7"/>
              </a:rPr>
              <a:t>https://bootcampdigital.com/blog/digital-skills-needed-in-the-workplace/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sng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[Accessed 2022].</a:t>
            </a:r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Parish, T., 2018.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We’re Facing a Huge UK Digital Skills Gap: Ignite Digital. 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[Online] 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Available at: </a:t>
            </a:r>
            <a:r>
              <a:rPr lang="en-US" sz="12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8"/>
              </a:rPr>
              <a:t>https://www.ignite.digital/uk-digital-skills-gap-infographic/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sng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[Accessed 2022].</a:t>
            </a:r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University of Bath, 2022.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Your digital skills and capabilities. 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[Online] 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Available at: </a:t>
            </a:r>
            <a:r>
              <a:rPr lang="en-US" sz="12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9"/>
              </a:rPr>
              <a:t>https://www.bath.ac.uk/campaigns/your-digital-skills-and-capabilities/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sng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[Accessed 2022].</a:t>
            </a:r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UNLV, 2021.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are digital skills?: UNLV continuing education. 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[Online] 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Available at: </a:t>
            </a:r>
            <a:r>
              <a:rPr lang="en-US" sz="12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10"/>
              </a:rPr>
              <a:t>https://digitalskills.unlv.edu/digital-marketing/what-are-digital-skills/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sng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[Accessed 2022].</a:t>
            </a:r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Vazir, S., 2021.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 UK's Digital Skills Gap: Future Outlook &amp; </a:t>
            </a:r>
            <a:r>
              <a:rPr lang="en-US" sz="12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Potentially's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Solution: Potential.ly. 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[Online] 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Available at: </a:t>
            </a:r>
            <a:r>
              <a:rPr lang="en-US" sz="12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11"/>
              </a:rPr>
              <a:t>https://www.potential.ly/blog/uk-digital-skills-gap-future-outlook-potentially-solution/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US" sz="1200" b="0" i="0" u="sng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[Accessed 2022].</a:t>
            </a:r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2B731D-270B-822D-D8E2-75E6C36F0C2A}"/>
              </a:ext>
            </a:extLst>
          </p:cNvPr>
          <p:cNvSpPr txBox="1"/>
          <p:nvPr/>
        </p:nvSpPr>
        <p:spPr>
          <a:xfrm>
            <a:off x="494882" y="2938364"/>
            <a:ext cx="333130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cs typeface="Calibri Light"/>
              </a:rPr>
              <a:t>Here are the resources if you wish to read further into the 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statistics </a:t>
            </a:r>
            <a:r>
              <a:rPr lang="en-GB" sz="2400" dirty="0">
                <a:solidFill>
                  <a:schemeClr val="bg1"/>
                </a:solidFill>
                <a:cs typeface="Calibri Light"/>
              </a:rPr>
              <a:t>of digital skills in the job market.</a:t>
            </a:r>
          </a:p>
        </p:txBody>
      </p:sp>
    </p:spTree>
    <p:extLst>
      <p:ext uri="{BB962C8B-B14F-4D97-AF65-F5344CB8AC3E}">
        <p14:creationId xmlns:p14="http://schemas.microsoft.com/office/powerpoint/2010/main" val="20510531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1284B-DF19-BC97-351A-BA4E397C5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 Us On Social Media!</a:t>
            </a:r>
          </a:p>
        </p:txBody>
      </p:sp>
    </p:spTree>
    <p:extLst>
      <p:ext uri="{BB962C8B-B14F-4D97-AF65-F5344CB8AC3E}">
        <p14:creationId xmlns:p14="http://schemas.microsoft.com/office/powerpoint/2010/main" val="27352215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5">
            <a:extLst>
              <a:ext uri="{FF2B5EF4-FFF2-40B4-BE49-F238E27FC236}">
                <a16:creationId xmlns:a16="http://schemas.microsoft.com/office/drawing/2014/main" id="{462D597E-98C1-30F9-8F04-40313B35A2B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Thank you.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33E269C-E0F0-CF77-2ECD-E05AB023BEF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-1003300"/>
            <a:ext cx="10795000" cy="10033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Any Questions</a:t>
            </a:r>
          </a:p>
        </p:txBody>
      </p:sp>
      <p:pic>
        <p:nvPicPr>
          <p:cNvPr id="2050" name="Picture 2" descr="Question, Board, Chalk, School, Training, Note, Request">
            <a:extLst>
              <a:ext uri="{FF2B5EF4-FFF2-40B4-BE49-F238E27FC236}">
                <a16:creationId xmlns:a16="http://schemas.microsoft.com/office/drawing/2014/main" id="{4E154A50-41DC-416C-BC26-7B83FC5DBA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626" y="0"/>
            <a:ext cx="7831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4464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d127c54e-015c-47f0-b5c0-2afdf1b096c3"/>
</p:tagLst>
</file>

<file path=ppt/theme/theme1.xml><?xml version="1.0" encoding="utf-8"?>
<a:theme xmlns:a="http://schemas.openxmlformats.org/drawingml/2006/main" name="Content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grey" id="{2D3D972A-7C21-4B26-807A-49A3C0694420}" vid="{2D655E11-3066-4895-98C7-B605ED2B203D}"/>
    </a:ext>
  </a:extLst>
</a:theme>
</file>

<file path=ppt/theme/theme2.xml><?xml version="1.0" encoding="utf-8"?>
<a:theme xmlns:a="http://schemas.openxmlformats.org/drawingml/2006/main" name="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Quote master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ADFA"/>
      </a:hlink>
      <a:folHlink>
        <a:srgbClr val="0085C3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316f2420-4a0a-4c49-8a81-53a9bcc36554"/>
    <ds:schemaRef ds:uri="61b8a593-e33f-405c-9ec9-a885dee765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06DFABF-14E0-4CA8-A527-BDC640179672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template-grey</Template>
  <TotalTime>0</TotalTime>
  <Words>916</Words>
  <Application>Microsoft Office PowerPoint</Application>
  <PresentationFormat>Widescreen</PresentationFormat>
  <Paragraphs>85</Paragraphs>
  <Slides>17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7" baseType="lpstr">
      <vt:lpstr>Akzidenz Grotesk BE (Headings)</vt:lpstr>
      <vt:lpstr>Akzidenz Grotesk BE Bold</vt:lpstr>
      <vt:lpstr>Arial</vt:lpstr>
      <vt:lpstr>Calibri</vt:lpstr>
      <vt:lpstr>Calibri Light</vt:lpstr>
      <vt:lpstr>Segoe UI</vt:lpstr>
      <vt:lpstr>Wingdings</vt:lpstr>
      <vt:lpstr>Content</vt:lpstr>
      <vt:lpstr>Half-Page Titles</vt:lpstr>
      <vt:lpstr>Quote master</vt:lpstr>
      <vt:lpstr>Digital Skills</vt:lpstr>
      <vt:lpstr>Digital Skills Team</vt:lpstr>
      <vt:lpstr>PowerPoint Presentation</vt:lpstr>
      <vt:lpstr>PowerPoint Presentation</vt:lpstr>
      <vt:lpstr> How we can support you to develop your digital skills…</vt:lpstr>
      <vt:lpstr>Office 365</vt:lpstr>
      <vt:lpstr>PowerPoint Presentation</vt:lpstr>
      <vt:lpstr>DigiCentre Website</vt:lpstr>
      <vt:lpstr>Resource Finder</vt:lpstr>
      <vt:lpstr>Digital capabilities assessment tool.</vt:lpstr>
      <vt:lpstr>Jisc Discovery Tool</vt:lpstr>
      <vt:lpstr> Digital Capabilities Framework.</vt:lpstr>
      <vt:lpstr>PowerPoint Presentation</vt:lpstr>
      <vt:lpstr>PowerPoint Presentation</vt:lpstr>
      <vt:lpstr>PowerPoint Presentation</vt:lpstr>
      <vt:lpstr>Find Us On Social Media!</vt:lpstr>
      <vt:lpstr>Any Questions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Gwennan Couch</cp:lastModifiedBy>
  <cp:revision>2</cp:revision>
  <dcterms:created xsi:type="dcterms:W3CDTF">2024-01-22T14:45:26Z</dcterms:created>
  <dcterms:modified xsi:type="dcterms:W3CDTF">2026-06-11T15:28:21Z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