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B87F3-F4BC-4174-A2E9-782E4300F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87D054-ADED-404F-89A0-3BD072A28B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B5FD7-01B9-4522-92FF-66372F28D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BBA94-6C44-4C13-8771-6DE188ECA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82B7AB-B01F-43ED-843C-42500A22B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50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294B8-1CD8-4BA8-85D2-DCC33C610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30B4E-8BFF-4563-A49C-90FC925A2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44FC21-6C88-4F52-8BC8-8A139FC34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1ECF0-8662-4D67-A5C8-4800928D4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122D6-B990-4348-917F-97DE2E450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385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628BB-56E8-459C-B24F-9B0C8B4FA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D4CD4B-014D-4AEC-AF33-C0AB7ADF8B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9C53D-C01C-40E9-8998-B0B4C0D46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0C05A-5CE9-4A83-AFAE-2454EDA1D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85F28-F2B8-44FF-BA91-B38A05E40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30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FD0E-8FF2-4666-A8AF-0D2428CB4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88B47-8FAC-4599-920F-9AABDF1A11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F027A-2618-4EF3-B2C0-8B150F1AB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29EE2A-82D8-455D-9B77-FF88F5661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174CF-34E5-4A19-B80F-9F2C44236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EDBFCB-2266-4F1E-A7D4-92271A2CF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701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E5B81-B995-4D12-8DFA-88CF0E717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C9219B-CB30-4828-8B59-812D07FB3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EA9454-838C-4F72-9D18-FAB018C4C4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7141C-7B9B-499E-85BD-F588DDDE91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BA8FCC-183B-4D88-A2C5-22657D1F7F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48D6B3-DB43-49B3-A441-FD7FB9BCB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BBD897-7C4A-4DD7-A1F8-599D5832A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B74EDD-C861-4DB4-866E-E8A07F2AF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36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96F4D-58DC-4663-A93F-03C0D8FD8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FC8F3C-8151-44EB-86CA-36BAA4408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003373-490A-41B9-B23E-8CDBD85EF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BE8F47-7E02-468F-AFE9-6525A5D30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29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DFA10B-9164-4212-9B8D-25D5FAF6E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909C58-B0BC-4370-9226-4F3458B00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77252-031C-4C9B-9D14-8BCECBE0C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37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83E31-8073-4860-BC9E-5ADDB8221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7A09F-7800-4704-A3E7-31E0249CD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F678CA-BFB0-4B22-AD59-FB895F947D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8A8F7-AE8F-40EF-9FC1-3F520731B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7F1AA4-E1BE-45B4-B583-DCBCF0972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08599-7E95-405B-BFDF-E804822A0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9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71757-B007-4D2E-9854-8E0396EAC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DF481D-7738-4D66-9707-B55AE8B092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739BD-3B1A-4223-963F-E333A2D12E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BCC647-9904-47E6-AF35-4C63E5345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D4C7BC-B2E8-43D7-814C-0F6969228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0DE65-AE6D-4D86-86A7-80E41DA5B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750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37208-D75C-4FEF-AAEA-C7E20807D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2901F9-2E6B-4ACF-B32E-BF1A0DAAFA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CA202-BEB6-44FE-9B38-2818DE65E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DB2B7-1208-4E7A-8B00-FF5479533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99E05-9898-4971-B742-3440D0032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625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F2B4B2-180B-412C-A37E-081481FBD9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43FFBD-87E2-4C3E-80EC-A09605D4FF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144BC-B87A-4891-9BD2-7A9E0C365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6E1F6-6633-40F9-A730-DDB4CA208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0747D6-7EEF-4245-9E3D-BD7A6846B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773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4D4701-4F86-418E-A167-543136037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A418F-3117-42A7-A71A-C88B8A882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2F01B-65DE-458F-8BFE-0C4F0E7D44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09BF8-55E8-40D4-B1AB-2708A4650D4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ED312-BB04-4423-B0B8-5750C67316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F6D2B-7AB9-4FC7-9E42-F21F4DDE8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0A68-0801-49CD-9617-81E727729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398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F339F-A904-43AE-A911-60DD45F801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Strategy Task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ECB04-ED79-4C34-8B8F-CEF9C541C9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067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7869E-CB6A-4B20-9B93-6F5502FFC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27299-5557-46B8-BB01-863ED0EF5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TASK 2</a:t>
            </a:r>
          </a:p>
          <a:p>
            <a:r>
              <a:rPr lang="en-GB" dirty="0"/>
              <a:t>Models</a:t>
            </a:r>
          </a:p>
          <a:p>
            <a:r>
              <a:rPr lang="en-GB" dirty="0"/>
              <a:t>SWOT- How do these factors influence the strategy of the need for this partnership?</a:t>
            </a:r>
          </a:p>
          <a:p>
            <a:r>
              <a:rPr lang="en-GB" dirty="0"/>
              <a:t>PESTLE- Where does the influence come from – Is economic the dominant factor etc. What factors are driving each organisation and the need for partnership?</a:t>
            </a:r>
          </a:p>
          <a:p>
            <a:r>
              <a:rPr lang="en-GB" dirty="0"/>
              <a:t>5 Forces- Analyse the competitive rivalry – Are they faced with too much competition /power from suppliers/buyers/substitutes to grow or change direction/move into new segments- location or products etc.  Where is the main challenge coming from competitors?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550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93FD3-96CE-4E2D-B8AD-01119D203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53E0D-7CB5-4AF6-AE40-18B556D017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Theories</a:t>
            </a:r>
          </a:p>
          <a:p>
            <a:r>
              <a:rPr lang="en-GB" dirty="0"/>
              <a:t>Strategic Planning- What kind of strategy do they follow- Which school best describes their type of strategic planning. </a:t>
            </a:r>
          </a:p>
          <a:p>
            <a:r>
              <a:rPr lang="en-GB" dirty="0"/>
              <a:t>What is their strategic direction- Growth/decline/divestment</a:t>
            </a:r>
          </a:p>
          <a:p>
            <a:r>
              <a:rPr lang="en-GB" dirty="0"/>
              <a:t>Scope- Where has  this strategic change taken place- which SBU of Marks and Spencer</a:t>
            </a:r>
          </a:p>
          <a:p>
            <a:r>
              <a:rPr lang="en-GB" dirty="0"/>
              <a:t>How long do they plan their strategy for </a:t>
            </a:r>
            <a:r>
              <a:rPr lang="en-GB" dirty="0" err="1"/>
              <a:t>i.e</a:t>
            </a:r>
            <a:r>
              <a:rPr lang="en-GB" dirty="0"/>
              <a:t>  5 </a:t>
            </a:r>
            <a:r>
              <a:rPr lang="en-GB" dirty="0" err="1"/>
              <a:t>yrs</a:t>
            </a:r>
            <a:r>
              <a:rPr lang="en-GB" dirty="0"/>
              <a:t>? Has it partly been achieved?</a:t>
            </a:r>
          </a:p>
          <a:p>
            <a:r>
              <a:rPr lang="en-GB" dirty="0"/>
              <a:t>What advantages are they trying to achieve from their strategy- market growth, increase market share, stability</a:t>
            </a:r>
          </a:p>
          <a:p>
            <a:r>
              <a:rPr lang="en-GB" dirty="0"/>
              <a:t>What are the strategic drivers for the strategy- resources, market security, outside influences- investors, stakeholders.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006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89BED-FAE2-44EB-A0AB-F1B54712F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2033F-4818-4C84-AE6D-D817F54F3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Strategy Formation- Do they use </a:t>
            </a:r>
            <a:r>
              <a:rPr lang="en-GB" dirty="0" err="1"/>
              <a:t>delibrate</a:t>
            </a:r>
            <a:r>
              <a:rPr lang="en-GB" dirty="0"/>
              <a:t> or emergent strategy.</a:t>
            </a:r>
          </a:p>
          <a:p>
            <a:r>
              <a:rPr lang="en-GB" dirty="0"/>
              <a:t>Are they good at one or both- give examples </a:t>
            </a:r>
            <a:r>
              <a:rPr lang="en-GB" dirty="0" err="1"/>
              <a:t>i.e</a:t>
            </a:r>
            <a:r>
              <a:rPr lang="en-GB" dirty="0"/>
              <a:t> profit increase/market share</a:t>
            </a:r>
          </a:p>
          <a:p>
            <a:r>
              <a:rPr lang="en-GB" dirty="0"/>
              <a:t>Remember you need to support this discussion with academic theories/citations.</a:t>
            </a:r>
          </a:p>
          <a:p>
            <a:r>
              <a:rPr lang="en-GB" dirty="0"/>
              <a:t>Put your model analysis </a:t>
            </a:r>
            <a:r>
              <a:rPr lang="en-GB" dirty="0" err="1"/>
              <a:t>i.e</a:t>
            </a:r>
            <a:r>
              <a:rPr lang="en-GB" dirty="0"/>
              <a:t> SWOT etc in appendices and discuss findings of these in the report – remember to critically discuss so make </a:t>
            </a:r>
            <a:r>
              <a:rPr lang="en-GB" dirty="0" err="1"/>
              <a:t>comparision</a:t>
            </a:r>
            <a:r>
              <a:rPr lang="en-GB" dirty="0"/>
              <a:t> of authors thoughts on their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970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269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Strategy Task 2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Strategy Task 2</dc:title>
  <dc:creator>Maria Heffernan</dc:creator>
  <cp:lastModifiedBy>Maria Heffernan</cp:lastModifiedBy>
  <cp:revision>3</cp:revision>
  <dcterms:created xsi:type="dcterms:W3CDTF">2020-10-21T08:18:35Z</dcterms:created>
  <dcterms:modified xsi:type="dcterms:W3CDTF">2020-10-21T08:25:28Z</dcterms:modified>
</cp:coreProperties>
</file>